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handoutMasters/handoutMaster1.xml" ContentType="application/vnd.openxmlformats-officedocument.presentationml.handoutMaster+xml"/>
  <Override PartName="/ppt/media/image2.svg" ContentType="image/svg+xml"/>
  <Override PartName="/ppt/media/image4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36.xml" ContentType="application/vnd.openxmlformats-officedocument.presentationml.tags+xml"/>
  <Override PartName="/ppt/tags/tag1737.xml" ContentType="application/vnd.openxmlformats-officedocument.presentationml.tags+xml"/>
  <Override PartName="/ppt/tags/tag1738.xml" ContentType="application/vnd.openxmlformats-officedocument.presentationml.tags+xml"/>
  <Override PartName="/ppt/tags/tag1739.xml" ContentType="application/vnd.openxmlformats-officedocument.presentationml.tags+xml"/>
  <Override PartName="/ppt/tags/tag174.xml" ContentType="application/vnd.openxmlformats-officedocument.presentationml.tags+xml"/>
  <Override PartName="/ppt/tags/tag1740.xml" ContentType="application/vnd.openxmlformats-officedocument.presentationml.tags+xml"/>
  <Override PartName="/ppt/tags/tag1741.xml" ContentType="application/vnd.openxmlformats-officedocument.presentationml.tags+xml"/>
  <Override PartName="/ppt/tags/tag1742.xml" ContentType="application/vnd.openxmlformats-officedocument.presentationml.tags+xml"/>
  <Override PartName="/ppt/tags/tag1743.xml" ContentType="application/vnd.openxmlformats-officedocument.presentationml.tags+xml"/>
  <Override PartName="/ppt/tags/tag1744.xml" ContentType="application/vnd.openxmlformats-officedocument.presentationml.tags+xml"/>
  <Override PartName="/ppt/tags/tag1745.xml" ContentType="application/vnd.openxmlformats-officedocument.presentationml.tags+xml"/>
  <Override PartName="/ppt/tags/tag1746.xml" ContentType="application/vnd.openxmlformats-officedocument.presentationml.tags+xml"/>
  <Override PartName="/ppt/tags/tag1747.xml" ContentType="application/vnd.openxmlformats-officedocument.presentationml.tags+xml"/>
  <Override PartName="/ppt/tags/tag1748.xml" ContentType="application/vnd.openxmlformats-officedocument.presentationml.tags+xml"/>
  <Override PartName="/ppt/tags/tag1749.xml" ContentType="application/vnd.openxmlformats-officedocument.presentationml.tags+xml"/>
  <Override PartName="/ppt/tags/tag175.xml" ContentType="application/vnd.openxmlformats-officedocument.presentationml.tags+xml"/>
  <Override PartName="/ppt/tags/tag1750.xml" ContentType="application/vnd.openxmlformats-officedocument.presentationml.tags+xml"/>
  <Override PartName="/ppt/tags/tag1751.xml" ContentType="application/vnd.openxmlformats-officedocument.presentationml.tags+xml"/>
  <Override PartName="/ppt/tags/tag1752.xml" ContentType="application/vnd.openxmlformats-officedocument.presentationml.tags+xml"/>
  <Override PartName="/ppt/tags/tag1753.xml" ContentType="application/vnd.openxmlformats-officedocument.presentationml.tags+xml"/>
  <Override PartName="/ppt/tags/tag1754.xml" ContentType="application/vnd.openxmlformats-officedocument.presentationml.tags+xml"/>
  <Override PartName="/ppt/tags/tag1755.xml" ContentType="application/vnd.openxmlformats-officedocument.presentationml.tags+xml"/>
  <Override PartName="/ppt/tags/tag1756.xml" ContentType="application/vnd.openxmlformats-officedocument.presentationml.tags+xml"/>
  <Override PartName="/ppt/tags/tag1757.xml" ContentType="application/vnd.openxmlformats-officedocument.presentationml.tags+xml"/>
  <Override PartName="/ppt/tags/tag1758.xml" ContentType="application/vnd.openxmlformats-officedocument.presentationml.tags+xml"/>
  <Override PartName="/ppt/tags/tag1759.xml" ContentType="application/vnd.openxmlformats-officedocument.presentationml.tags+xml"/>
  <Override PartName="/ppt/tags/tag176.xml" ContentType="application/vnd.openxmlformats-officedocument.presentationml.tags+xml"/>
  <Override PartName="/ppt/tags/tag1760.xml" ContentType="application/vnd.openxmlformats-officedocument.presentationml.tags+xml"/>
  <Override PartName="/ppt/tags/tag1761.xml" ContentType="application/vnd.openxmlformats-officedocument.presentationml.tags+xml"/>
  <Override PartName="/ppt/tags/tag1762.xml" ContentType="application/vnd.openxmlformats-officedocument.presentationml.tags+xml"/>
  <Override PartName="/ppt/tags/tag1763.xml" ContentType="application/vnd.openxmlformats-officedocument.presentationml.tags+xml"/>
  <Override PartName="/ppt/tags/tag1764.xml" ContentType="application/vnd.openxmlformats-officedocument.presentationml.tags+xml"/>
  <Override PartName="/ppt/tags/tag1765.xml" ContentType="application/vnd.openxmlformats-officedocument.presentationml.tags+xml"/>
  <Override PartName="/ppt/tags/tag1766.xml" ContentType="application/vnd.openxmlformats-officedocument.presentationml.tags+xml"/>
  <Override PartName="/ppt/tags/tag1767.xml" ContentType="application/vnd.openxmlformats-officedocument.presentationml.tags+xml"/>
  <Override PartName="/ppt/tags/tag1768.xml" ContentType="application/vnd.openxmlformats-officedocument.presentationml.tags+xml"/>
  <Override PartName="/ppt/tags/tag1769.xml" ContentType="application/vnd.openxmlformats-officedocument.presentationml.tags+xml"/>
  <Override PartName="/ppt/tags/tag177.xml" ContentType="application/vnd.openxmlformats-officedocument.presentationml.tags+xml"/>
  <Override PartName="/ppt/tags/tag1770.xml" ContentType="application/vnd.openxmlformats-officedocument.presentationml.tags+xml"/>
  <Override PartName="/ppt/tags/tag1771.xml" ContentType="application/vnd.openxmlformats-officedocument.presentationml.tags+xml"/>
  <Override PartName="/ppt/tags/tag1772.xml" ContentType="application/vnd.openxmlformats-officedocument.presentationml.tags+xml"/>
  <Override PartName="/ppt/tags/tag1773.xml" ContentType="application/vnd.openxmlformats-officedocument.presentationml.tags+xml"/>
  <Override PartName="/ppt/tags/tag1774.xml" ContentType="application/vnd.openxmlformats-officedocument.presentationml.tags+xml"/>
  <Override PartName="/ppt/tags/tag1775.xml" ContentType="application/vnd.openxmlformats-officedocument.presentationml.tags+xml"/>
  <Override PartName="/ppt/tags/tag1776.xml" ContentType="application/vnd.openxmlformats-officedocument.presentationml.tags+xml"/>
  <Override PartName="/ppt/tags/tag1777.xml" ContentType="application/vnd.openxmlformats-officedocument.presentationml.tags+xml"/>
  <Override PartName="/ppt/tags/tag1778.xml" ContentType="application/vnd.openxmlformats-officedocument.presentationml.tags+xml"/>
  <Override PartName="/ppt/tags/tag1779.xml" ContentType="application/vnd.openxmlformats-officedocument.presentationml.tags+xml"/>
  <Override PartName="/ppt/tags/tag178.xml" ContentType="application/vnd.openxmlformats-officedocument.presentationml.tags+xml"/>
  <Override PartName="/ppt/tags/tag1780.xml" ContentType="application/vnd.openxmlformats-officedocument.presentationml.tags+xml"/>
  <Override PartName="/ppt/tags/tag1781.xml" ContentType="application/vnd.openxmlformats-officedocument.presentationml.tags+xml"/>
  <Override PartName="/ppt/tags/tag1782.xml" ContentType="application/vnd.openxmlformats-officedocument.presentationml.tags+xml"/>
  <Override PartName="/ppt/tags/tag1783.xml" ContentType="application/vnd.openxmlformats-officedocument.presentationml.tags+xml"/>
  <Override PartName="/ppt/tags/tag1784.xml" ContentType="application/vnd.openxmlformats-officedocument.presentationml.tags+xml"/>
  <Override PartName="/ppt/tags/tag1785.xml" ContentType="application/vnd.openxmlformats-officedocument.presentationml.tags+xml"/>
  <Override PartName="/ppt/tags/tag1786.xml" ContentType="application/vnd.openxmlformats-officedocument.presentationml.tags+xml"/>
  <Override PartName="/ppt/tags/tag1787.xml" ContentType="application/vnd.openxmlformats-officedocument.presentationml.tags+xml"/>
  <Override PartName="/ppt/tags/tag1788.xml" ContentType="application/vnd.openxmlformats-officedocument.presentationml.tags+xml"/>
  <Override PartName="/ppt/tags/tag1789.xml" ContentType="application/vnd.openxmlformats-officedocument.presentationml.tags+xml"/>
  <Override PartName="/ppt/tags/tag179.xml" ContentType="application/vnd.openxmlformats-officedocument.presentationml.tags+xml"/>
  <Override PartName="/ppt/tags/tag1790.xml" ContentType="application/vnd.openxmlformats-officedocument.presentationml.tags+xml"/>
  <Override PartName="/ppt/tags/tag1791.xml" ContentType="application/vnd.openxmlformats-officedocument.presentationml.tags+xml"/>
  <Override PartName="/ppt/tags/tag1792.xml" ContentType="application/vnd.openxmlformats-officedocument.presentationml.tags+xml"/>
  <Override PartName="/ppt/tags/tag1793.xml" ContentType="application/vnd.openxmlformats-officedocument.presentationml.tags+xml"/>
  <Override PartName="/ppt/tags/tag1794.xml" ContentType="application/vnd.openxmlformats-officedocument.presentationml.tags+xml"/>
  <Override PartName="/ppt/tags/tag1795.xml" ContentType="application/vnd.openxmlformats-officedocument.presentationml.tags+xml"/>
  <Override PartName="/ppt/tags/tag1796.xml" ContentType="application/vnd.openxmlformats-officedocument.presentationml.tags+xml"/>
  <Override PartName="/ppt/tags/tag1797.xml" ContentType="application/vnd.openxmlformats-officedocument.presentationml.tags+xml"/>
  <Override PartName="/ppt/tags/tag1798.xml" ContentType="application/vnd.openxmlformats-officedocument.presentationml.tags+xml"/>
  <Override PartName="/ppt/tags/tag179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00.xml" ContentType="application/vnd.openxmlformats-officedocument.presentationml.tags+xml"/>
  <Override PartName="/ppt/tags/tag1801.xml" ContentType="application/vnd.openxmlformats-officedocument.presentationml.tags+xml"/>
  <Override PartName="/ppt/tags/tag1802.xml" ContentType="application/vnd.openxmlformats-officedocument.presentationml.tags+xml"/>
  <Override PartName="/ppt/tags/tag1803.xml" ContentType="application/vnd.openxmlformats-officedocument.presentationml.tags+xml"/>
  <Override PartName="/ppt/tags/tag1804.xml" ContentType="application/vnd.openxmlformats-officedocument.presentationml.tags+xml"/>
  <Override PartName="/ppt/tags/tag1805.xml" ContentType="application/vnd.openxmlformats-officedocument.presentationml.tags+xml"/>
  <Override PartName="/ppt/tags/tag1806.xml" ContentType="application/vnd.openxmlformats-officedocument.presentationml.tags+xml"/>
  <Override PartName="/ppt/tags/tag1807.xml" ContentType="application/vnd.openxmlformats-officedocument.presentationml.tags+xml"/>
  <Override PartName="/ppt/tags/tag1808.xml" ContentType="application/vnd.openxmlformats-officedocument.presentationml.tags+xml"/>
  <Override PartName="/ppt/tags/tag1809.xml" ContentType="application/vnd.openxmlformats-officedocument.presentationml.tags+xml"/>
  <Override PartName="/ppt/tags/tag181.xml" ContentType="application/vnd.openxmlformats-officedocument.presentationml.tags+xml"/>
  <Override PartName="/ppt/tags/tag1810.xml" ContentType="application/vnd.openxmlformats-officedocument.presentationml.tags+xml"/>
  <Override PartName="/ppt/tags/tag1811.xml" ContentType="application/vnd.openxmlformats-officedocument.presentationml.tags+xml"/>
  <Override PartName="/ppt/tags/tag1812.xml" ContentType="application/vnd.openxmlformats-officedocument.presentationml.tags+xml"/>
  <Override PartName="/ppt/tags/tag1813.xml" ContentType="application/vnd.openxmlformats-officedocument.presentationml.tags+xml"/>
  <Override PartName="/ppt/tags/tag1814.xml" ContentType="application/vnd.openxmlformats-officedocument.presentationml.tags+xml"/>
  <Override PartName="/ppt/tags/tag1815.xml" ContentType="application/vnd.openxmlformats-officedocument.presentationml.tags+xml"/>
  <Override PartName="/ppt/tags/tag1816.xml" ContentType="application/vnd.openxmlformats-officedocument.presentationml.tags+xml"/>
  <Override PartName="/ppt/tags/tag1817.xml" ContentType="application/vnd.openxmlformats-officedocument.presentationml.tags+xml"/>
  <Override PartName="/ppt/tags/tag1818.xml" ContentType="application/vnd.openxmlformats-officedocument.presentationml.tags+xml"/>
  <Override PartName="/ppt/tags/tag1819.xml" ContentType="application/vnd.openxmlformats-officedocument.presentationml.tags+xml"/>
  <Override PartName="/ppt/tags/tag182.xml" ContentType="application/vnd.openxmlformats-officedocument.presentationml.tags+xml"/>
  <Override PartName="/ppt/tags/tag1820.xml" ContentType="application/vnd.openxmlformats-officedocument.presentationml.tags+xml"/>
  <Override PartName="/ppt/tags/tag1821.xml" ContentType="application/vnd.openxmlformats-officedocument.presentationml.tags+xml"/>
  <Override PartName="/ppt/tags/tag1822.xml" ContentType="application/vnd.openxmlformats-officedocument.presentationml.tags+xml"/>
  <Override PartName="/ppt/tags/tag1823.xml" ContentType="application/vnd.openxmlformats-officedocument.presentationml.tags+xml"/>
  <Override PartName="/ppt/tags/tag1824.xml" ContentType="application/vnd.openxmlformats-officedocument.presentationml.tags+xml"/>
  <Override PartName="/ppt/tags/tag1825.xml" ContentType="application/vnd.openxmlformats-officedocument.presentationml.tags+xml"/>
  <Override PartName="/ppt/tags/tag1826.xml" ContentType="application/vnd.openxmlformats-officedocument.presentationml.tags+xml"/>
  <Override PartName="/ppt/tags/tag1827.xml" ContentType="application/vnd.openxmlformats-officedocument.presentationml.tags+xml"/>
  <Override PartName="/ppt/tags/tag1828.xml" ContentType="application/vnd.openxmlformats-officedocument.presentationml.tags+xml"/>
  <Override PartName="/ppt/tags/tag1829.xml" ContentType="application/vnd.openxmlformats-officedocument.presentationml.tags+xml"/>
  <Override PartName="/ppt/tags/tag183.xml" ContentType="application/vnd.openxmlformats-officedocument.presentationml.tags+xml"/>
  <Override PartName="/ppt/tags/tag1830.xml" ContentType="application/vnd.openxmlformats-officedocument.presentationml.tags+xml"/>
  <Override PartName="/ppt/tags/tag1831.xml" ContentType="application/vnd.openxmlformats-officedocument.presentationml.tags+xml"/>
  <Override PartName="/ppt/tags/tag1832.xml" ContentType="application/vnd.openxmlformats-officedocument.presentationml.tags+xml"/>
  <Override PartName="/ppt/tags/tag1833.xml" ContentType="application/vnd.openxmlformats-officedocument.presentationml.tags+xml"/>
  <Override PartName="/ppt/tags/tag1834.xml" ContentType="application/vnd.openxmlformats-officedocument.presentationml.tags+xml"/>
  <Override PartName="/ppt/tags/tag1835.xml" ContentType="application/vnd.openxmlformats-officedocument.presentationml.tags+xml"/>
  <Override PartName="/ppt/tags/tag1836.xml" ContentType="application/vnd.openxmlformats-officedocument.presentationml.tags+xml"/>
  <Override PartName="/ppt/tags/tag1837.xml" ContentType="application/vnd.openxmlformats-officedocument.presentationml.tags+xml"/>
  <Override PartName="/ppt/tags/tag1838.xml" ContentType="application/vnd.openxmlformats-officedocument.presentationml.tags+xml"/>
  <Override PartName="/ppt/tags/tag1839.xml" ContentType="application/vnd.openxmlformats-officedocument.presentationml.tags+xml"/>
  <Override PartName="/ppt/tags/tag184.xml" ContentType="application/vnd.openxmlformats-officedocument.presentationml.tags+xml"/>
  <Override PartName="/ppt/tags/tag1840.xml" ContentType="application/vnd.openxmlformats-officedocument.presentationml.tags+xml"/>
  <Override PartName="/ppt/tags/tag1841.xml" ContentType="application/vnd.openxmlformats-officedocument.presentationml.tags+xml"/>
  <Override PartName="/ppt/tags/tag1842.xml" ContentType="application/vnd.openxmlformats-officedocument.presentationml.tags+xml"/>
  <Override PartName="/ppt/tags/tag1843.xml" ContentType="application/vnd.openxmlformats-officedocument.presentationml.tags+xml"/>
  <Override PartName="/ppt/tags/tag1844.xml" ContentType="application/vnd.openxmlformats-officedocument.presentationml.tags+xml"/>
  <Override PartName="/ppt/tags/tag1845.xml" ContentType="application/vnd.openxmlformats-officedocument.presentationml.tags+xml"/>
  <Override PartName="/ppt/tags/tag1846.xml" ContentType="application/vnd.openxmlformats-officedocument.presentationml.tags+xml"/>
  <Override PartName="/ppt/tags/tag1847.xml" ContentType="application/vnd.openxmlformats-officedocument.presentationml.tags+xml"/>
  <Override PartName="/ppt/tags/tag1848.xml" ContentType="application/vnd.openxmlformats-officedocument.presentationml.tags+xml"/>
  <Override PartName="/ppt/tags/tag1849.xml" ContentType="application/vnd.openxmlformats-officedocument.presentationml.tags+xml"/>
  <Override PartName="/ppt/tags/tag185.xml" ContentType="application/vnd.openxmlformats-officedocument.presentationml.tags+xml"/>
  <Override PartName="/ppt/tags/tag1850.xml" ContentType="application/vnd.openxmlformats-officedocument.presentationml.tags+xml"/>
  <Override PartName="/ppt/tags/tag1851.xml" ContentType="application/vnd.openxmlformats-officedocument.presentationml.tags+xml"/>
  <Override PartName="/ppt/tags/tag1852.xml" ContentType="application/vnd.openxmlformats-officedocument.presentationml.tags+xml"/>
  <Override PartName="/ppt/tags/tag1853.xml" ContentType="application/vnd.openxmlformats-officedocument.presentationml.tags+xml"/>
  <Override PartName="/ppt/tags/tag1854.xml" ContentType="application/vnd.openxmlformats-officedocument.presentationml.tags+xml"/>
  <Override PartName="/ppt/tags/tag1855.xml" ContentType="application/vnd.openxmlformats-officedocument.presentationml.tags+xml"/>
  <Override PartName="/ppt/tags/tag1856.xml" ContentType="application/vnd.openxmlformats-officedocument.presentationml.tags+xml"/>
  <Override PartName="/ppt/tags/tag1857.xml" ContentType="application/vnd.openxmlformats-officedocument.presentationml.tags+xml"/>
  <Override PartName="/ppt/tags/tag1858.xml" ContentType="application/vnd.openxmlformats-officedocument.presentationml.tags+xml"/>
  <Override PartName="/ppt/tags/tag1859.xml" ContentType="application/vnd.openxmlformats-officedocument.presentationml.tags+xml"/>
  <Override PartName="/ppt/tags/tag186.xml" ContentType="application/vnd.openxmlformats-officedocument.presentationml.tags+xml"/>
  <Override PartName="/ppt/tags/tag1860.xml" ContentType="application/vnd.openxmlformats-officedocument.presentationml.tags+xml"/>
  <Override PartName="/ppt/tags/tag1861.xml" ContentType="application/vnd.openxmlformats-officedocument.presentationml.tags+xml"/>
  <Override PartName="/ppt/tags/tag1862.xml" ContentType="application/vnd.openxmlformats-officedocument.presentationml.tags+xml"/>
  <Override PartName="/ppt/tags/tag1863.xml" ContentType="application/vnd.openxmlformats-officedocument.presentationml.tags+xml"/>
  <Override PartName="/ppt/tags/tag1864.xml" ContentType="application/vnd.openxmlformats-officedocument.presentationml.tags+xml"/>
  <Override PartName="/ppt/tags/tag1865.xml" ContentType="application/vnd.openxmlformats-officedocument.presentationml.tags+xml"/>
  <Override PartName="/ppt/tags/tag1866.xml" ContentType="application/vnd.openxmlformats-officedocument.presentationml.tags+xml"/>
  <Override PartName="/ppt/tags/tag1867.xml" ContentType="application/vnd.openxmlformats-officedocument.presentationml.tags+xml"/>
  <Override PartName="/ppt/tags/tag1868.xml" ContentType="application/vnd.openxmlformats-officedocument.presentationml.tags+xml"/>
  <Override PartName="/ppt/tags/tag1869.xml" ContentType="application/vnd.openxmlformats-officedocument.presentationml.tags+xml"/>
  <Override PartName="/ppt/tags/tag187.xml" ContentType="application/vnd.openxmlformats-officedocument.presentationml.tags+xml"/>
  <Override PartName="/ppt/tags/tag1870.xml" ContentType="application/vnd.openxmlformats-officedocument.presentationml.tags+xml"/>
  <Override PartName="/ppt/tags/tag1871.xml" ContentType="application/vnd.openxmlformats-officedocument.presentationml.tags+xml"/>
  <Override PartName="/ppt/tags/tag1872.xml" ContentType="application/vnd.openxmlformats-officedocument.presentationml.tags+xml"/>
  <Override PartName="/ppt/tags/tag1873.xml" ContentType="application/vnd.openxmlformats-officedocument.presentationml.tags+xml"/>
  <Override PartName="/ppt/tags/tag1874.xml" ContentType="application/vnd.openxmlformats-officedocument.presentationml.tags+xml"/>
  <Override PartName="/ppt/tags/tag1875.xml" ContentType="application/vnd.openxmlformats-officedocument.presentationml.tags+xml"/>
  <Override PartName="/ppt/tags/tag1876.xml" ContentType="application/vnd.openxmlformats-officedocument.presentationml.tags+xml"/>
  <Override PartName="/ppt/tags/tag1877.xml" ContentType="application/vnd.openxmlformats-officedocument.presentationml.tags+xml"/>
  <Override PartName="/ppt/tags/tag1878.xml" ContentType="application/vnd.openxmlformats-officedocument.presentationml.tags+xml"/>
  <Override PartName="/ppt/tags/tag1879.xml" ContentType="application/vnd.openxmlformats-officedocument.presentationml.tags+xml"/>
  <Override PartName="/ppt/tags/tag188.xml" ContentType="application/vnd.openxmlformats-officedocument.presentationml.tags+xml"/>
  <Override PartName="/ppt/tags/tag1880.xml" ContentType="application/vnd.openxmlformats-officedocument.presentationml.tags+xml"/>
  <Override PartName="/ppt/tags/tag1881.xml" ContentType="application/vnd.openxmlformats-officedocument.presentationml.tags+xml"/>
  <Override PartName="/ppt/tags/tag1882.xml" ContentType="application/vnd.openxmlformats-officedocument.presentationml.tags+xml"/>
  <Override PartName="/ppt/tags/tag1883.xml" ContentType="application/vnd.openxmlformats-officedocument.presentationml.tags+xml"/>
  <Override PartName="/ppt/tags/tag1884.xml" ContentType="application/vnd.openxmlformats-officedocument.presentationml.tags+xml"/>
  <Override PartName="/ppt/tags/tag1885.xml" ContentType="application/vnd.openxmlformats-officedocument.presentationml.tags+xml"/>
  <Override PartName="/ppt/tags/tag1886.xml" ContentType="application/vnd.openxmlformats-officedocument.presentationml.tags+xml"/>
  <Override PartName="/ppt/tags/tag1887.xml" ContentType="application/vnd.openxmlformats-officedocument.presentationml.tags+xml"/>
  <Override PartName="/ppt/tags/tag1888.xml" ContentType="application/vnd.openxmlformats-officedocument.presentationml.tags+xml"/>
  <Override PartName="/ppt/tags/tag1889.xml" ContentType="application/vnd.openxmlformats-officedocument.presentationml.tags+xml"/>
  <Override PartName="/ppt/tags/tag189.xml" ContentType="application/vnd.openxmlformats-officedocument.presentationml.tags+xml"/>
  <Override PartName="/ppt/tags/tag1890.xml" ContentType="application/vnd.openxmlformats-officedocument.presentationml.tags+xml"/>
  <Override PartName="/ppt/tags/tag1891.xml" ContentType="application/vnd.openxmlformats-officedocument.presentationml.tags+xml"/>
  <Override PartName="/ppt/tags/tag1892.xml" ContentType="application/vnd.openxmlformats-officedocument.presentationml.tags+xml"/>
  <Override PartName="/ppt/tags/tag1893.xml" ContentType="application/vnd.openxmlformats-officedocument.presentationml.tags+xml"/>
  <Override PartName="/ppt/tags/tag1894.xml" ContentType="application/vnd.openxmlformats-officedocument.presentationml.tags+xml"/>
  <Override PartName="/ppt/tags/tag1895.xml" ContentType="application/vnd.openxmlformats-officedocument.presentationml.tags+xml"/>
  <Override PartName="/ppt/tags/tag1896.xml" ContentType="application/vnd.openxmlformats-officedocument.presentationml.tags+xml"/>
  <Override PartName="/ppt/tags/tag1897.xml" ContentType="application/vnd.openxmlformats-officedocument.presentationml.tags+xml"/>
  <Override PartName="/ppt/tags/tag1898.xml" ContentType="application/vnd.openxmlformats-officedocument.presentationml.tags+xml"/>
  <Override PartName="/ppt/tags/tag189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00.xml" ContentType="application/vnd.openxmlformats-officedocument.presentationml.tags+xml"/>
  <Override PartName="/ppt/tags/tag1901.xml" ContentType="application/vnd.openxmlformats-officedocument.presentationml.tags+xml"/>
  <Override PartName="/ppt/tags/tag1902.xml" ContentType="application/vnd.openxmlformats-officedocument.presentationml.tags+xml"/>
  <Override PartName="/ppt/tags/tag1903.xml" ContentType="application/vnd.openxmlformats-officedocument.presentationml.tags+xml"/>
  <Override PartName="/ppt/tags/tag1904.xml" ContentType="application/vnd.openxmlformats-officedocument.presentationml.tags+xml"/>
  <Override PartName="/ppt/tags/tag1905.xml" ContentType="application/vnd.openxmlformats-officedocument.presentationml.tags+xml"/>
  <Override PartName="/ppt/tags/tag1906.xml" ContentType="application/vnd.openxmlformats-officedocument.presentationml.tags+xml"/>
  <Override PartName="/ppt/tags/tag1907.xml" ContentType="application/vnd.openxmlformats-officedocument.presentationml.tags+xml"/>
  <Override PartName="/ppt/tags/tag1908.xml" ContentType="application/vnd.openxmlformats-officedocument.presentationml.tags+xml"/>
  <Override PartName="/ppt/tags/tag1909.xml" ContentType="application/vnd.openxmlformats-officedocument.presentationml.tags+xml"/>
  <Override PartName="/ppt/tags/tag191.xml" ContentType="application/vnd.openxmlformats-officedocument.presentationml.tags+xml"/>
  <Override PartName="/ppt/tags/tag1910.xml" ContentType="application/vnd.openxmlformats-officedocument.presentationml.tags+xml"/>
  <Override PartName="/ppt/tags/tag1911.xml" ContentType="application/vnd.openxmlformats-officedocument.presentationml.tags+xml"/>
  <Override PartName="/ppt/tags/tag1912.xml" ContentType="application/vnd.openxmlformats-officedocument.presentationml.tags+xml"/>
  <Override PartName="/ppt/tags/tag1913.xml" ContentType="application/vnd.openxmlformats-officedocument.presentationml.tags+xml"/>
  <Override PartName="/ppt/tags/tag1914.xml" ContentType="application/vnd.openxmlformats-officedocument.presentationml.tags+xml"/>
  <Override PartName="/ppt/tags/tag1915.xml" ContentType="application/vnd.openxmlformats-officedocument.presentationml.tags+xml"/>
  <Override PartName="/ppt/tags/tag1916.xml" ContentType="application/vnd.openxmlformats-officedocument.presentationml.tags+xml"/>
  <Override PartName="/ppt/tags/tag1917.xml" ContentType="application/vnd.openxmlformats-officedocument.presentationml.tags+xml"/>
  <Override PartName="/ppt/tags/tag1918.xml" ContentType="application/vnd.openxmlformats-officedocument.presentationml.tags+xml"/>
  <Override PartName="/ppt/tags/tag1919.xml" ContentType="application/vnd.openxmlformats-officedocument.presentationml.tags+xml"/>
  <Override PartName="/ppt/tags/tag192.xml" ContentType="application/vnd.openxmlformats-officedocument.presentationml.tags+xml"/>
  <Override PartName="/ppt/tags/tag1920.xml" ContentType="application/vnd.openxmlformats-officedocument.presentationml.tags+xml"/>
  <Override PartName="/ppt/tags/tag1921.xml" ContentType="application/vnd.openxmlformats-officedocument.presentationml.tags+xml"/>
  <Override PartName="/ppt/tags/tag1922.xml" ContentType="application/vnd.openxmlformats-officedocument.presentationml.tags+xml"/>
  <Override PartName="/ppt/tags/tag1923.xml" ContentType="application/vnd.openxmlformats-officedocument.presentationml.tags+xml"/>
  <Override PartName="/ppt/tags/tag1924.xml" ContentType="application/vnd.openxmlformats-officedocument.presentationml.tags+xml"/>
  <Override PartName="/ppt/tags/tag1925.xml" ContentType="application/vnd.openxmlformats-officedocument.presentationml.tags+xml"/>
  <Override PartName="/ppt/tags/tag1926.xml" ContentType="application/vnd.openxmlformats-officedocument.presentationml.tags+xml"/>
  <Override PartName="/ppt/tags/tag1927.xml" ContentType="application/vnd.openxmlformats-officedocument.presentationml.tags+xml"/>
  <Override PartName="/ppt/tags/tag1928.xml" ContentType="application/vnd.openxmlformats-officedocument.presentationml.tags+xml"/>
  <Override PartName="/ppt/tags/tag1929.xml" ContentType="application/vnd.openxmlformats-officedocument.presentationml.tags+xml"/>
  <Override PartName="/ppt/tags/tag193.xml" ContentType="application/vnd.openxmlformats-officedocument.presentationml.tags+xml"/>
  <Override PartName="/ppt/tags/tag1930.xml" ContentType="application/vnd.openxmlformats-officedocument.presentationml.tags+xml"/>
  <Override PartName="/ppt/tags/tag1931.xml" ContentType="application/vnd.openxmlformats-officedocument.presentationml.tags+xml"/>
  <Override PartName="/ppt/tags/tag1932.xml" ContentType="application/vnd.openxmlformats-officedocument.presentationml.tags+xml"/>
  <Override PartName="/ppt/tags/tag1933.xml" ContentType="application/vnd.openxmlformats-officedocument.presentationml.tags+xml"/>
  <Override PartName="/ppt/tags/tag1934.xml" ContentType="application/vnd.openxmlformats-officedocument.presentationml.tags+xml"/>
  <Override PartName="/ppt/tags/tag1935.xml" ContentType="application/vnd.openxmlformats-officedocument.presentationml.tags+xml"/>
  <Override PartName="/ppt/tags/tag1936.xml" ContentType="application/vnd.openxmlformats-officedocument.presentationml.tags+xml"/>
  <Override PartName="/ppt/tags/tag1937.xml" ContentType="application/vnd.openxmlformats-officedocument.presentationml.tags+xml"/>
  <Override PartName="/ppt/tags/tag1938.xml" ContentType="application/vnd.openxmlformats-officedocument.presentationml.tags+xml"/>
  <Override PartName="/ppt/tags/tag1939.xml" ContentType="application/vnd.openxmlformats-officedocument.presentationml.tags+xml"/>
  <Override PartName="/ppt/tags/tag194.xml" ContentType="application/vnd.openxmlformats-officedocument.presentationml.tags+xml"/>
  <Override PartName="/ppt/tags/tag1940.xml" ContentType="application/vnd.openxmlformats-officedocument.presentationml.tags+xml"/>
  <Override PartName="/ppt/tags/tag1941.xml" ContentType="application/vnd.openxmlformats-officedocument.presentationml.tags+xml"/>
  <Override PartName="/ppt/tags/tag1942.xml" ContentType="application/vnd.openxmlformats-officedocument.presentationml.tags+xml"/>
  <Override PartName="/ppt/tags/tag1943.xml" ContentType="application/vnd.openxmlformats-officedocument.presentationml.tags+xml"/>
  <Override PartName="/ppt/tags/tag1944.xml" ContentType="application/vnd.openxmlformats-officedocument.presentationml.tags+xml"/>
  <Override PartName="/ppt/tags/tag1945.xml" ContentType="application/vnd.openxmlformats-officedocument.presentationml.tags+xml"/>
  <Override PartName="/ppt/tags/tag1946.xml" ContentType="application/vnd.openxmlformats-officedocument.presentationml.tags+xml"/>
  <Override PartName="/ppt/tags/tag1947.xml" ContentType="application/vnd.openxmlformats-officedocument.presentationml.tags+xml"/>
  <Override PartName="/ppt/tags/tag1948.xml" ContentType="application/vnd.openxmlformats-officedocument.presentationml.tags+xml"/>
  <Override PartName="/ppt/tags/tag1949.xml" ContentType="application/vnd.openxmlformats-officedocument.presentationml.tags+xml"/>
  <Override PartName="/ppt/tags/tag195.xml" ContentType="application/vnd.openxmlformats-officedocument.presentationml.tags+xml"/>
  <Override PartName="/ppt/tags/tag1950.xml" ContentType="application/vnd.openxmlformats-officedocument.presentationml.tags+xml"/>
  <Override PartName="/ppt/tags/tag1951.xml" ContentType="application/vnd.openxmlformats-officedocument.presentationml.tags+xml"/>
  <Override PartName="/ppt/tags/tag1952.xml" ContentType="application/vnd.openxmlformats-officedocument.presentationml.tags+xml"/>
  <Override PartName="/ppt/tags/tag1953.xml" ContentType="application/vnd.openxmlformats-officedocument.presentationml.tags+xml"/>
  <Override PartName="/ppt/tags/tag1954.xml" ContentType="application/vnd.openxmlformats-officedocument.presentationml.tags+xml"/>
  <Override PartName="/ppt/tags/tag1955.xml" ContentType="application/vnd.openxmlformats-officedocument.presentationml.tags+xml"/>
  <Override PartName="/ppt/tags/tag1956.xml" ContentType="application/vnd.openxmlformats-officedocument.presentationml.tags+xml"/>
  <Override PartName="/ppt/tags/tag1957.xml" ContentType="application/vnd.openxmlformats-officedocument.presentationml.tags+xml"/>
  <Override PartName="/ppt/tags/tag1958.xml" ContentType="application/vnd.openxmlformats-officedocument.presentationml.tags+xml"/>
  <Override PartName="/ppt/tags/tag1959.xml" ContentType="application/vnd.openxmlformats-officedocument.presentationml.tags+xml"/>
  <Override PartName="/ppt/tags/tag196.xml" ContentType="application/vnd.openxmlformats-officedocument.presentationml.tags+xml"/>
  <Override PartName="/ppt/tags/tag1960.xml" ContentType="application/vnd.openxmlformats-officedocument.presentationml.tags+xml"/>
  <Override PartName="/ppt/tags/tag1961.xml" ContentType="application/vnd.openxmlformats-officedocument.presentationml.tags+xml"/>
  <Override PartName="/ppt/tags/tag1962.xml" ContentType="application/vnd.openxmlformats-officedocument.presentationml.tags+xml"/>
  <Override PartName="/ppt/tags/tag1963.xml" ContentType="application/vnd.openxmlformats-officedocument.presentationml.tags+xml"/>
  <Override PartName="/ppt/tags/tag1964.xml" ContentType="application/vnd.openxmlformats-officedocument.presentationml.tags+xml"/>
  <Override PartName="/ppt/tags/tag1965.xml" ContentType="application/vnd.openxmlformats-officedocument.presentationml.tags+xml"/>
  <Override PartName="/ppt/tags/tag1966.xml" ContentType="application/vnd.openxmlformats-officedocument.presentationml.tags+xml"/>
  <Override PartName="/ppt/tags/tag1967.xml" ContentType="application/vnd.openxmlformats-officedocument.presentationml.tags+xml"/>
  <Override PartName="/ppt/tags/tag1968.xml" ContentType="application/vnd.openxmlformats-officedocument.presentationml.tags+xml"/>
  <Override PartName="/ppt/tags/tag1969.xml" ContentType="application/vnd.openxmlformats-officedocument.presentationml.tags+xml"/>
  <Override PartName="/ppt/tags/tag197.xml" ContentType="application/vnd.openxmlformats-officedocument.presentationml.tags+xml"/>
  <Override PartName="/ppt/tags/tag1970.xml" ContentType="application/vnd.openxmlformats-officedocument.presentationml.tags+xml"/>
  <Override PartName="/ppt/tags/tag1971.xml" ContentType="application/vnd.openxmlformats-officedocument.presentationml.tags+xml"/>
  <Override PartName="/ppt/tags/tag1972.xml" ContentType="application/vnd.openxmlformats-officedocument.presentationml.tags+xml"/>
  <Override PartName="/ppt/tags/tag1973.xml" ContentType="application/vnd.openxmlformats-officedocument.presentationml.tags+xml"/>
  <Override PartName="/ppt/tags/tag1974.xml" ContentType="application/vnd.openxmlformats-officedocument.presentationml.tags+xml"/>
  <Override PartName="/ppt/tags/tag1975.xml" ContentType="application/vnd.openxmlformats-officedocument.presentationml.tags+xml"/>
  <Override PartName="/ppt/tags/tag1976.xml" ContentType="application/vnd.openxmlformats-officedocument.presentationml.tags+xml"/>
  <Override PartName="/ppt/tags/tag1977.xml" ContentType="application/vnd.openxmlformats-officedocument.presentationml.tags+xml"/>
  <Override PartName="/ppt/tags/tag1978.xml" ContentType="application/vnd.openxmlformats-officedocument.presentationml.tags+xml"/>
  <Override PartName="/ppt/tags/tag1979.xml" ContentType="application/vnd.openxmlformats-officedocument.presentationml.tags+xml"/>
  <Override PartName="/ppt/tags/tag198.xml" ContentType="application/vnd.openxmlformats-officedocument.presentationml.tags+xml"/>
  <Override PartName="/ppt/tags/tag1980.xml" ContentType="application/vnd.openxmlformats-officedocument.presentationml.tags+xml"/>
  <Override PartName="/ppt/tags/tag1981.xml" ContentType="application/vnd.openxmlformats-officedocument.presentationml.tags+xml"/>
  <Override PartName="/ppt/tags/tag1982.xml" ContentType="application/vnd.openxmlformats-officedocument.presentationml.tags+xml"/>
  <Override PartName="/ppt/tags/tag1983.xml" ContentType="application/vnd.openxmlformats-officedocument.presentationml.tags+xml"/>
  <Override PartName="/ppt/tags/tag1984.xml" ContentType="application/vnd.openxmlformats-officedocument.presentationml.tags+xml"/>
  <Override PartName="/ppt/tags/tag1985.xml" ContentType="application/vnd.openxmlformats-officedocument.presentationml.tags+xml"/>
  <Override PartName="/ppt/tags/tag1986.xml" ContentType="application/vnd.openxmlformats-officedocument.presentationml.tags+xml"/>
  <Override PartName="/ppt/tags/tag1987.xml" ContentType="application/vnd.openxmlformats-officedocument.presentationml.tags+xml"/>
  <Override PartName="/ppt/tags/tag1988.xml" ContentType="application/vnd.openxmlformats-officedocument.presentationml.tags+xml"/>
  <Override PartName="/ppt/tags/tag1989.xml" ContentType="application/vnd.openxmlformats-officedocument.presentationml.tags+xml"/>
  <Override PartName="/ppt/tags/tag199.xml" ContentType="application/vnd.openxmlformats-officedocument.presentationml.tags+xml"/>
  <Override PartName="/ppt/tags/tag1990.xml" ContentType="application/vnd.openxmlformats-officedocument.presentationml.tags+xml"/>
  <Override PartName="/ppt/tags/tag1991.xml" ContentType="application/vnd.openxmlformats-officedocument.presentationml.tags+xml"/>
  <Override PartName="/ppt/tags/tag1992.xml" ContentType="application/vnd.openxmlformats-officedocument.presentationml.tags+xml"/>
  <Override PartName="/ppt/tags/tag1993.xml" ContentType="application/vnd.openxmlformats-officedocument.presentationml.tags+xml"/>
  <Override PartName="/ppt/tags/tag1994.xml" ContentType="application/vnd.openxmlformats-officedocument.presentationml.tags+xml"/>
  <Override PartName="/ppt/tags/tag1995.xml" ContentType="application/vnd.openxmlformats-officedocument.presentationml.tags+xml"/>
  <Override PartName="/ppt/tags/tag1996.xml" ContentType="application/vnd.openxmlformats-officedocument.presentationml.tags+xml"/>
  <Override PartName="/ppt/tags/tag1997.xml" ContentType="application/vnd.openxmlformats-officedocument.presentationml.tags+xml"/>
  <Override PartName="/ppt/tags/tag1998.xml" ContentType="application/vnd.openxmlformats-officedocument.presentationml.tags+xml"/>
  <Override PartName="/ppt/tags/tag19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00.xml" ContentType="application/vnd.openxmlformats-officedocument.presentationml.tags+xml"/>
  <Override PartName="/ppt/tags/tag2001.xml" ContentType="application/vnd.openxmlformats-officedocument.presentationml.tags+xml"/>
  <Override PartName="/ppt/tags/tag2002.xml" ContentType="application/vnd.openxmlformats-officedocument.presentationml.tags+xml"/>
  <Override PartName="/ppt/tags/tag2003.xml" ContentType="application/vnd.openxmlformats-officedocument.presentationml.tags+xml"/>
  <Override PartName="/ppt/tags/tag2004.xml" ContentType="application/vnd.openxmlformats-officedocument.presentationml.tags+xml"/>
  <Override PartName="/ppt/tags/tag2005.xml" ContentType="application/vnd.openxmlformats-officedocument.presentationml.tags+xml"/>
  <Override PartName="/ppt/tags/tag2006.xml" ContentType="application/vnd.openxmlformats-officedocument.presentationml.tags+xml"/>
  <Override PartName="/ppt/tags/tag2007.xml" ContentType="application/vnd.openxmlformats-officedocument.presentationml.tags+xml"/>
  <Override PartName="/ppt/tags/tag2008.xml" ContentType="application/vnd.openxmlformats-officedocument.presentationml.tags+xml"/>
  <Override PartName="/ppt/tags/tag2009.xml" ContentType="application/vnd.openxmlformats-officedocument.presentationml.tags+xml"/>
  <Override PartName="/ppt/tags/tag201.xml" ContentType="application/vnd.openxmlformats-officedocument.presentationml.tags+xml"/>
  <Override PartName="/ppt/tags/tag2010.xml" ContentType="application/vnd.openxmlformats-officedocument.presentationml.tags+xml"/>
  <Override PartName="/ppt/tags/tag2011.xml" ContentType="application/vnd.openxmlformats-officedocument.presentationml.tags+xml"/>
  <Override PartName="/ppt/tags/tag2012.xml" ContentType="application/vnd.openxmlformats-officedocument.presentationml.tags+xml"/>
  <Override PartName="/ppt/tags/tag2013.xml" ContentType="application/vnd.openxmlformats-officedocument.presentationml.tags+xml"/>
  <Override PartName="/ppt/tags/tag2014.xml" ContentType="application/vnd.openxmlformats-officedocument.presentationml.tags+xml"/>
  <Override PartName="/ppt/tags/tag2015.xml" ContentType="application/vnd.openxmlformats-officedocument.presentationml.tags+xml"/>
  <Override PartName="/ppt/tags/tag2016.xml" ContentType="application/vnd.openxmlformats-officedocument.presentationml.tags+xml"/>
  <Override PartName="/ppt/tags/tag2017.xml" ContentType="application/vnd.openxmlformats-officedocument.presentationml.tags+xml"/>
  <Override PartName="/ppt/tags/tag2018.xml" ContentType="application/vnd.openxmlformats-officedocument.presentationml.tags+xml"/>
  <Override PartName="/ppt/tags/tag2019.xml" ContentType="application/vnd.openxmlformats-officedocument.presentationml.tags+xml"/>
  <Override PartName="/ppt/tags/tag202.xml" ContentType="application/vnd.openxmlformats-officedocument.presentationml.tags+xml"/>
  <Override PartName="/ppt/tags/tag2020.xml" ContentType="application/vnd.openxmlformats-officedocument.presentationml.tags+xml"/>
  <Override PartName="/ppt/tags/tag2021.xml" ContentType="application/vnd.openxmlformats-officedocument.presentationml.tags+xml"/>
  <Override PartName="/ppt/tags/tag2022.xml" ContentType="application/vnd.openxmlformats-officedocument.presentationml.tags+xml"/>
  <Override PartName="/ppt/tags/tag2023.xml" ContentType="application/vnd.openxmlformats-officedocument.presentationml.tags+xml"/>
  <Override PartName="/ppt/tags/tag2024.xml" ContentType="application/vnd.openxmlformats-officedocument.presentationml.tags+xml"/>
  <Override PartName="/ppt/tags/tag2025.xml" ContentType="application/vnd.openxmlformats-officedocument.presentationml.tags+xml"/>
  <Override PartName="/ppt/tags/tag2026.xml" ContentType="application/vnd.openxmlformats-officedocument.presentationml.tags+xml"/>
  <Override PartName="/ppt/tags/tag2027.xml" ContentType="application/vnd.openxmlformats-officedocument.presentationml.tags+xml"/>
  <Override PartName="/ppt/tags/tag2028.xml" ContentType="application/vnd.openxmlformats-officedocument.presentationml.tags+xml"/>
  <Override PartName="/ppt/tags/tag2029.xml" ContentType="application/vnd.openxmlformats-officedocument.presentationml.tags+xml"/>
  <Override PartName="/ppt/tags/tag203.xml" ContentType="application/vnd.openxmlformats-officedocument.presentationml.tags+xml"/>
  <Override PartName="/ppt/tags/tag2030.xml" ContentType="application/vnd.openxmlformats-officedocument.presentationml.tags+xml"/>
  <Override PartName="/ppt/tags/tag2031.xml" ContentType="application/vnd.openxmlformats-officedocument.presentationml.tags+xml"/>
  <Override PartName="/ppt/tags/tag2032.xml" ContentType="application/vnd.openxmlformats-officedocument.presentationml.tags+xml"/>
  <Override PartName="/ppt/tags/tag2033.xml" ContentType="application/vnd.openxmlformats-officedocument.presentationml.tags+xml"/>
  <Override PartName="/ppt/tags/tag2034.xml" ContentType="application/vnd.openxmlformats-officedocument.presentationml.tags+xml"/>
  <Override PartName="/ppt/tags/tag2035.xml" ContentType="application/vnd.openxmlformats-officedocument.presentationml.tags+xml"/>
  <Override PartName="/ppt/tags/tag2036.xml" ContentType="application/vnd.openxmlformats-officedocument.presentationml.tags+xml"/>
  <Override PartName="/ppt/tags/tag2037.xml" ContentType="application/vnd.openxmlformats-officedocument.presentationml.tags+xml"/>
  <Override PartName="/ppt/tags/tag2038.xml" ContentType="application/vnd.openxmlformats-officedocument.presentationml.tags+xml"/>
  <Override PartName="/ppt/tags/tag2039.xml" ContentType="application/vnd.openxmlformats-officedocument.presentationml.tags+xml"/>
  <Override PartName="/ppt/tags/tag204.xml" ContentType="application/vnd.openxmlformats-officedocument.presentationml.tags+xml"/>
  <Override PartName="/ppt/tags/tag2040.xml" ContentType="application/vnd.openxmlformats-officedocument.presentationml.tags+xml"/>
  <Override PartName="/ppt/tags/tag2041.xml" ContentType="application/vnd.openxmlformats-officedocument.presentationml.tags+xml"/>
  <Override PartName="/ppt/tags/tag2042.xml" ContentType="application/vnd.openxmlformats-officedocument.presentationml.tags+xml"/>
  <Override PartName="/ppt/tags/tag2043.xml" ContentType="application/vnd.openxmlformats-officedocument.presentationml.tags+xml"/>
  <Override PartName="/ppt/tags/tag2044.xml" ContentType="application/vnd.openxmlformats-officedocument.presentationml.tags+xml"/>
  <Override PartName="/ppt/tags/tag2045.xml" ContentType="application/vnd.openxmlformats-officedocument.presentationml.tags+xml"/>
  <Override PartName="/ppt/tags/tag2046.xml" ContentType="application/vnd.openxmlformats-officedocument.presentationml.tags+xml"/>
  <Override PartName="/ppt/tags/tag2047.xml" ContentType="application/vnd.openxmlformats-officedocument.presentationml.tags+xml"/>
  <Override PartName="/ppt/tags/tag2048.xml" ContentType="application/vnd.openxmlformats-officedocument.presentationml.tags+xml"/>
  <Override PartName="/ppt/tags/tag2049.xml" ContentType="application/vnd.openxmlformats-officedocument.presentationml.tags+xml"/>
  <Override PartName="/ppt/tags/tag205.xml" ContentType="application/vnd.openxmlformats-officedocument.presentationml.tags+xml"/>
  <Override PartName="/ppt/tags/tag2050.xml" ContentType="application/vnd.openxmlformats-officedocument.presentationml.tags+xml"/>
  <Override PartName="/ppt/tags/tag2051.xml" ContentType="application/vnd.openxmlformats-officedocument.presentationml.tags+xml"/>
  <Override PartName="/ppt/tags/tag2052.xml" ContentType="application/vnd.openxmlformats-officedocument.presentationml.tags+xml"/>
  <Override PartName="/ppt/tags/tag2053.xml" ContentType="application/vnd.openxmlformats-officedocument.presentationml.tags+xml"/>
  <Override PartName="/ppt/tags/tag2054.xml" ContentType="application/vnd.openxmlformats-officedocument.presentationml.tags+xml"/>
  <Override PartName="/ppt/tags/tag2055.xml" ContentType="application/vnd.openxmlformats-officedocument.presentationml.tags+xml"/>
  <Override PartName="/ppt/tags/tag2056.xml" ContentType="application/vnd.openxmlformats-officedocument.presentationml.tags+xml"/>
  <Override PartName="/ppt/tags/tag2057.xml" ContentType="application/vnd.openxmlformats-officedocument.presentationml.tags+xml"/>
  <Override PartName="/ppt/tags/tag2058.xml" ContentType="application/vnd.openxmlformats-officedocument.presentationml.tags+xml"/>
  <Override PartName="/ppt/tags/tag2059.xml" ContentType="application/vnd.openxmlformats-officedocument.presentationml.tags+xml"/>
  <Override PartName="/ppt/tags/tag206.xml" ContentType="application/vnd.openxmlformats-officedocument.presentationml.tags+xml"/>
  <Override PartName="/ppt/tags/tag2060.xml" ContentType="application/vnd.openxmlformats-officedocument.presentationml.tags+xml"/>
  <Override PartName="/ppt/tags/tag2061.xml" ContentType="application/vnd.openxmlformats-officedocument.presentationml.tags+xml"/>
  <Override PartName="/ppt/tags/tag2062.xml" ContentType="application/vnd.openxmlformats-officedocument.presentationml.tags+xml"/>
  <Override PartName="/ppt/tags/tag2063.xml" ContentType="application/vnd.openxmlformats-officedocument.presentationml.tags+xml"/>
  <Override PartName="/ppt/tags/tag2064.xml" ContentType="application/vnd.openxmlformats-officedocument.presentationml.tags+xml"/>
  <Override PartName="/ppt/tags/tag2065.xml" ContentType="application/vnd.openxmlformats-officedocument.presentationml.tags+xml"/>
  <Override PartName="/ppt/tags/tag2066.xml" ContentType="application/vnd.openxmlformats-officedocument.presentationml.tags+xml"/>
  <Override PartName="/ppt/tags/tag2067.xml" ContentType="application/vnd.openxmlformats-officedocument.presentationml.tags+xml"/>
  <Override PartName="/ppt/tags/tag2068.xml" ContentType="application/vnd.openxmlformats-officedocument.presentationml.tags+xml"/>
  <Override PartName="/ppt/tags/tag2069.xml" ContentType="application/vnd.openxmlformats-officedocument.presentationml.tags+xml"/>
  <Override PartName="/ppt/tags/tag207.xml" ContentType="application/vnd.openxmlformats-officedocument.presentationml.tags+xml"/>
  <Override PartName="/ppt/tags/tag2070.xml" ContentType="application/vnd.openxmlformats-officedocument.presentationml.tags+xml"/>
  <Override PartName="/ppt/tags/tag2071.xml" ContentType="application/vnd.openxmlformats-officedocument.presentationml.tags+xml"/>
  <Override PartName="/ppt/tags/tag2072.xml" ContentType="application/vnd.openxmlformats-officedocument.presentationml.tags+xml"/>
  <Override PartName="/ppt/tags/tag2073.xml" ContentType="application/vnd.openxmlformats-officedocument.presentationml.tags+xml"/>
  <Override PartName="/ppt/tags/tag2074.xml" ContentType="application/vnd.openxmlformats-officedocument.presentationml.tags+xml"/>
  <Override PartName="/ppt/tags/tag2075.xml" ContentType="application/vnd.openxmlformats-officedocument.presentationml.tags+xml"/>
  <Override PartName="/ppt/tags/tag2076.xml" ContentType="application/vnd.openxmlformats-officedocument.presentationml.tags+xml"/>
  <Override PartName="/ppt/tags/tag2077.xml" ContentType="application/vnd.openxmlformats-officedocument.presentationml.tags+xml"/>
  <Override PartName="/ppt/tags/tag2078.xml" ContentType="application/vnd.openxmlformats-officedocument.presentationml.tags+xml"/>
  <Override PartName="/ppt/tags/tag2079.xml" ContentType="application/vnd.openxmlformats-officedocument.presentationml.tags+xml"/>
  <Override PartName="/ppt/tags/tag208.xml" ContentType="application/vnd.openxmlformats-officedocument.presentationml.tags+xml"/>
  <Override PartName="/ppt/tags/tag2080.xml" ContentType="application/vnd.openxmlformats-officedocument.presentationml.tags+xml"/>
  <Override PartName="/ppt/tags/tag2081.xml" ContentType="application/vnd.openxmlformats-officedocument.presentationml.tags+xml"/>
  <Override PartName="/ppt/tags/tag2082.xml" ContentType="application/vnd.openxmlformats-officedocument.presentationml.tags+xml"/>
  <Override PartName="/ppt/tags/tag2083.xml" ContentType="application/vnd.openxmlformats-officedocument.presentationml.tags+xml"/>
  <Override PartName="/ppt/tags/tag2084.xml" ContentType="application/vnd.openxmlformats-officedocument.presentationml.tags+xml"/>
  <Override PartName="/ppt/tags/tag2085.xml" ContentType="application/vnd.openxmlformats-officedocument.presentationml.tags+xml"/>
  <Override PartName="/ppt/tags/tag2086.xml" ContentType="application/vnd.openxmlformats-officedocument.presentationml.tags+xml"/>
  <Override PartName="/ppt/tags/tag2087.xml" ContentType="application/vnd.openxmlformats-officedocument.presentationml.tags+xml"/>
  <Override PartName="/ppt/tags/tag2088.xml" ContentType="application/vnd.openxmlformats-officedocument.presentationml.tags+xml"/>
  <Override PartName="/ppt/tags/tag2089.xml" ContentType="application/vnd.openxmlformats-officedocument.presentationml.tags+xml"/>
  <Override PartName="/ppt/tags/tag209.xml" ContentType="application/vnd.openxmlformats-officedocument.presentationml.tags+xml"/>
  <Override PartName="/ppt/tags/tag2090.xml" ContentType="application/vnd.openxmlformats-officedocument.presentationml.tags+xml"/>
  <Override PartName="/ppt/tags/tag2091.xml" ContentType="application/vnd.openxmlformats-officedocument.presentationml.tags+xml"/>
  <Override PartName="/ppt/tags/tag2092.xml" ContentType="application/vnd.openxmlformats-officedocument.presentationml.tags+xml"/>
  <Override PartName="/ppt/tags/tag2093.xml" ContentType="application/vnd.openxmlformats-officedocument.presentationml.tags+xml"/>
  <Override PartName="/ppt/tags/tag2094.xml" ContentType="application/vnd.openxmlformats-officedocument.presentationml.tags+xml"/>
  <Override PartName="/ppt/tags/tag2095.xml" ContentType="application/vnd.openxmlformats-officedocument.presentationml.tags+xml"/>
  <Override PartName="/ppt/tags/tag2096.xml" ContentType="application/vnd.openxmlformats-officedocument.presentationml.tags+xml"/>
  <Override PartName="/ppt/tags/tag2097.xml" ContentType="application/vnd.openxmlformats-officedocument.presentationml.tags+xml"/>
  <Override PartName="/ppt/tags/tag2098.xml" ContentType="application/vnd.openxmlformats-officedocument.presentationml.tags+xml"/>
  <Override PartName="/ppt/tags/tag209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00.xml" ContentType="application/vnd.openxmlformats-officedocument.presentationml.tags+xml"/>
  <Override PartName="/ppt/tags/tag2101.xml" ContentType="application/vnd.openxmlformats-officedocument.presentationml.tags+xml"/>
  <Override PartName="/ppt/tags/tag2102.xml" ContentType="application/vnd.openxmlformats-officedocument.presentationml.tags+xml"/>
  <Override PartName="/ppt/tags/tag2103.xml" ContentType="application/vnd.openxmlformats-officedocument.presentationml.tags+xml"/>
  <Override PartName="/ppt/tags/tag2104.xml" ContentType="application/vnd.openxmlformats-officedocument.presentationml.tags+xml"/>
  <Override PartName="/ppt/tags/tag2105.xml" ContentType="application/vnd.openxmlformats-officedocument.presentationml.tags+xml"/>
  <Override PartName="/ppt/tags/tag2106.xml" ContentType="application/vnd.openxmlformats-officedocument.presentationml.tags+xml"/>
  <Override PartName="/ppt/tags/tag2107.xml" ContentType="application/vnd.openxmlformats-officedocument.presentationml.tags+xml"/>
  <Override PartName="/ppt/tags/tag2108.xml" ContentType="application/vnd.openxmlformats-officedocument.presentationml.tags+xml"/>
  <Override PartName="/ppt/tags/tag2109.xml" ContentType="application/vnd.openxmlformats-officedocument.presentationml.tags+xml"/>
  <Override PartName="/ppt/tags/tag211.xml" ContentType="application/vnd.openxmlformats-officedocument.presentationml.tags+xml"/>
  <Override PartName="/ppt/tags/tag2110.xml" ContentType="application/vnd.openxmlformats-officedocument.presentationml.tags+xml"/>
  <Override PartName="/ppt/tags/tag2111.xml" ContentType="application/vnd.openxmlformats-officedocument.presentationml.tags+xml"/>
  <Override PartName="/ppt/tags/tag2112.xml" ContentType="application/vnd.openxmlformats-officedocument.presentationml.tags+xml"/>
  <Override PartName="/ppt/tags/tag2113.xml" ContentType="application/vnd.openxmlformats-officedocument.presentationml.tags+xml"/>
  <Override PartName="/ppt/tags/tag2114.xml" ContentType="application/vnd.openxmlformats-officedocument.presentationml.tags+xml"/>
  <Override PartName="/ppt/tags/tag2115.xml" ContentType="application/vnd.openxmlformats-officedocument.presentationml.tags+xml"/>
  <Override PartName="/ppt/tags/tag2116.xml" ContentType="application/vnd.openxmlformats-officedocument.presentationml.tags+xml"/>
  <Override PartName="/ppt/tags/tag2117.xml" ContentType="application/vnd.openxmlformats-officedocument.presentationml.tags+xml"/>
  <Override PartName="/ppt/tags/tag2118.xml" ContentType="application/vnd.openxmlformats-officedocument.presentationml.tags+xml"/>
  <Override PartName="/ppt/tags/tag2119.xml" ContentType="application/vnd.openxmlformats-officedocument.presentationml.tags+xml"/>
  <Override PartName="/ppt/tags/tag212.xml" ContentType="application/vnd.openxmlformats-officedocument.presentationml.tags+xml"/>
  <Override PartName="/ppt/tags/tag2120.xml" ContentType="application/vnd.openxmlformats-officedocument.presentationml.tags+xml"/>
  <Override PartName="/ppt/tags/tag2121.xml" ContentType="application/vnd.openxmlformats-officedocument.presentationml.tags+xml"/>
  <Override PartName="/ppt/tags/tag2122.xml" ContentType="application/vnd.openxmlformats-officedocument.presentationml.tags+xml"/>
  <Override PartName="/ppt/tags/tag2123.xml" ContentType="application/vnd.openxmlformats-officedocument.presentationml.tags+xml"/>
  <Override PartName="/ppt/tags/tag2124.xml" ContentType="application/vnd.openxmlformats-officedocument.presentationml.tags+xml"/>
  <Override PartName="/ppt/tags/tag2125.xml" ContentType="application/vnd.openxmlformats-officedocument.presentationml.tags+xml"/>
  <Override PartName="/ppt/tags/tag2126.xml" ContentType="application/vnd.openxmlformats-officedocument.presentationml.tags+xml"/>
  <Override PartName="/ppt/tags/tag2127.xml" ContentType="application/vnd.openxmlformats-officedocument.presentationml.tags+xml"/>
  <Override PartName="/ppt/tags/tag2128.xml" ContentType="application/vnd.openxmlformats-officedocument.presentationml.tags+xml"/>
  <Override PartName="/ppt/tags/tag2129.xml" ContentType="application/vnd.openxmlformats-officedocument.presentationml.tags+xml"/>
  <Override PartName="/ppt/tags/tag213.xml" ContentType="application/vnd.openxmlformats-officedocument.presentationml.tags+xml"/>
  <Override PartName="/ppt/tags/tag2130.xml" ContentType="application/vnd.openxmlformats-officedocument.presentationml.tags+xml"/>
  <Override PartName="/ppt/tags/tag2131.xml" ContentType="application/vnd.openxmlformats-officedocument.presentationml.tags+xml"/>
  <Override PartName="/ppt/tags/tag2132.xml" ContentType="application/vnd.openxmlformats-officedocument.presentationml.tags+xml"/>
  <Override PartName="/ppt/tags/tag2133.xml" ContentType="application/vnd.openxmlformats-officedocument.presentationml.tags+xml"/>
  <Override PartName="/ppt/tags/tag2134.xml" ContentType="application/vnd.openxmlformats-officedocument.presentationml.tags+xml"/>
  <Override PartName="/ppt/tags/tag2135.xml" ContentType="application/vnd.openxmlformats-officedocument.presentationml.tags+xml"/>
  <Override PartName="/ppt/tags/tag2136.xml" ContentType="application/vnd.openxmlformats-officedocument.presentationml.tags+xml"/>
  <Override PartName="/ppt/tags/tag2137.xml" ContentType="application/vnd.openxmlformats-officedocument.presentationml.tags+xml"/>
  <Override PartName="/ppt/tags/tag2138.xml" ContentType="application/vnd.openxmlformats-officedocument.presentationml.tags+xml"/>
  <Override PartName="/ppt/tags/tag2139.xml" ContentType="application/vnd.openxmlformats-officedocument.presentationml.tags+xml"/>
  <Override PartName="/ppt/tags/tag214.xml" ContentType="application/vnd.openxmlformats-officedocument.presentationml.tags+xml"/>
  <Override PartName="/ppt/tags/tag2140.xml" ContentType="application/vnd.openxmlformats-officedocument.presentationml.tags+xml"/>
  <Override PartName="/ppt/tags/tag2141.xml" ContentType="application/vnd.openxmlformats-officedocument.presentationml.tags+xml"/>
  <Override PartName="/ppt/tags/tag2142.xml" ContentType="application/vnd.openxmlformats-officedocument.presentationml.tags+xml"/>
  <Override PartName="/ppt/tags/tag2143.xml" ContentType="application/vnd.openxmlformats-officedocument.presentationml.tags+xml"/>
  <Override PartName="/ppt/tags/tag2144.xml" ContentType="application/vnd.openxmlformats-officedocument.presentationml.tags+xml"/>
  <Override PartName="/ppt/tags/tag2145.xml" ContentType="application/vnd.openxmlformats-officedocument.presentationml.tags+xml"/>
  <Override PartName="/ppt/tags/tag2146.xml" ContentType="application/vnd.openxmlformats-officedocument.presentationml.tags+xml"/>
  <Override PartName="/ppt/tags/tag2147.xml" ContentType="application/vnd.openxmlformats-officedocument.presentationml.tags+xml"/>
  <Override PartName="/ppt/tags/tag2148.xml" ContentType="application/vnd.openxmlformats-officedocument.presentationml.tags+xml"/>
  <Override PartName="/ppt/tags/tag2149.xml" ContentType="application/vnd.openxmlformats-officedocument.presentationml.tags+xml"/>
  <Override PartName="/ppt/tags/tag215.xml" ContentType="application/vnd.openxmlformats-officedocument.presentationml.tags+xml"/>
  <Override PartName="/ppt/tags/tag2150.xml" ContentType="application/vnd.openxmlformats-officedocument.presentationml.tags+xml"/>
  <Override PartName="/ppt/tags/tag2151.xml" ContentType="application/vnd.openxmlformats-officedocument.presentationml.tags+xml"/>
  <Override PartName="/ppt/tags/tag2152.xml" ContentType="application/vnd.openxmlformats-officedocument.presentationml.tags+xml"/>
  <Override PartName="/ppt/tags/tag2153.xml" ContentType="application/vnd.openxmlformats-officedocument.presentationml.tags+xml"/>
  <Override PartName="/ppt/tags/tag2154.xml" ContentType="application/vnd.openxmlformats-officedocument.presentationml.tags+xml"/>
  <Override PartName="/ppt/tags/tag2155.xml" ContentType="application/vnd.openxmlformats-officedocument.presentationml.tags+xml"/>
  <Override PartName="/ppt/tags/tag2156.xml" ContentType="application/vnd.openxmlformats-officedocument.presentationml.tags+xml"/>
  <Override PartName="/ppt/tags/tag2157.xml" ContentType="application/vnd.openxmlformats-officedocument.presentationml.tags+xml"/>
  <Override PartName="/ppt/tags/tag2158.xml" ContentType="application/vnd.openxmlformats-officedocument.presentationml.tags+xml"/>
  <Override PartName="/ppt/tags/tag2159.xml" ContentType="application/vnd.openxmlformats-officedocument.presentationml.tags+xml"/>
  <Override PartName="/ppt/tags/tag216.xml" ContentType="application/vnd.openxmlformats-officedocument.presentationml.tags+xml"/>
  <Override PartName="/ppt/tags/tag2160.xml" ContentType="application/vnd.openxmlformats-officedocument.presentationml.tags+xml"/>
  <Override PartName="/ppt/tags/tag2161.xml" ContentType="application/vnd.openxmlformats-officedocument.presentationml.tags+xml"/>
  <Override PartName="/ppt/tags/tag2162.xml" ContentType="application/vnd.openxmlformats-officedocument.presentationml.tags+xml"/>
  <Override PartName="/ppt/tags/tag2163.xml" ContentType="application/vnd.openxmlformats-officedocument.presentationml.tags+xml"/>
  <Override PartName="/ppt/tags/tag2164.xml" ContentType="application/vnd.openxmlformats-officedocument.presentationml.tags+xml"/>
  <Override PartName="/ppt/tags/tag2165.xml" ContentType="application/vnd.openxmlformats-officedocument.presentationml.tags+xml"/>
  <Override PartName="/ppt/tags/tag2166.xml" ContentType="application/vnd.openxmlformats-officedocument.presentationml.tags+xml"/>
  <Override PartName="/ppt/tags/tag2167.xml" ContentType="application/vnd.openxmlformats-officedocument.presentationml.tags+xml"/>
  <Override PartName="/ppt/tags/tag2168.xml" ContentType="application/vnd.openxmlformats-officedocument.presentationml.tags+xml"/>
  <Override PartName="/ppt/tags/tag2169.xml" ContentType="application/vnd.openxmlformats-officedocument.presentationml.tags+xml"/>
  <Override PartName="/ppt/tags/tag217.xml" ContentType="application/vnd.openxmlformats-officedocument.presentationml.tags+xml"/>
  <Override PartName="/ppt/tags/tag2170.xml" ContentType="application/vnd.openxmlformats-officedocument.presentationml.tags+xml"/>
  <Override PartName="/ppt/tags/tag2171.xml" ContentType="application/vnd.openxmlformats-officedocument.presentationml.tags+xml"/>
  <Override PartName="/ppt/tags/tag2172.xml" ContentType="application/vnd.openxmlformats-officedocument.presentationml.tags+xml"/>
  <Override PartName="/ppt/tags/tag2173.xml" ContentType="application/vnd.openxmlformats-officedocument.presentationml.tags+xml"/>
  <Override PartName="/ppt/tags/tag2174.xml" ContentType="application/vnd.openxmlformats-officedocument.presentationml.tags+xml"/>
  <Override PartName="/ppt/tags/tag2175.xml" ContentType="application/vnd.openxmlformats-officedocument.presentationml.tags+xml"/>
  <Override PartName="/ppt/tags/tag2176.xml" ContentType="application/vnd.openxmlformats-officedocument.presentationml.tags+xml"/>
  <Override PartName="/ppt/tags/tag2177.xml" ContentType="application/vnd.openxmlformats-officedocument.presentationml.tags+xml"/>
  <Override PartName="/ppt/tags/tag2178.xml" ContentType="application/vnd.openxmlformats-officedocument.presentationml.tags+xml"/>
  <Override PartName="/ppt/tags/tag2179.xml" ContentType="application/vnd.openxmlformats-officedocument.presentationml.tags+xml"/>
  <Override PartName="/ppt/tags/tag218.xml" ContentType="application/vnd.openxmlformats-officedocument.presentationml.tags+xml"/>
  <Override PartName="/ppt/tags/tag2180.xml" ContentType="application/vnd.openxmlformats-officedocument.presentationml.tags+xml"/>
  <Override PartName="/ppt/tags/tag2181.xml" ContentType="application/vnd.openxmlformats-officedocument.presentationml.tags+xml"/>
  <Override PartName="/ppt/tags/tag2182.xml" ContentType="application/vnd.openxmlformats-officedocument.presentationml.tags+xml"/>
  <Override PartName="/ppt/tags/tag2183.xml" ContentType="application/vnd.openxmlformats-officedocument.presentationml.tags+xml"/>
  <Override PartName="/ppt/tags/tag2184.xml" ContentType="application/vnd.openxmlformats-officedocument.presentationml.tags+xml"/>
  <Override PartName="/ppt/tags/tag2185.xml" ContentType="application/vnd.openxmlformats-officedocument.presentationml.tags+xml"/>
  <Override PartName="/ppt/tags/tag2186.xml" ContentType="application/vnd.openxmlformats-officedocument.presentationml.tags+xml"/>
  <Override PartName="/ppt/tags/tag2187.xml" ContentType="application/vnd.openxmlformats-officedocument.presentationml.tags+xml"/>
  <Override PartName="/ppt/tags/tag2188.xml" ContentType="application/vnd.openxmlformats-officedocument.presentationml.tags+xml"/>
  <Override PartName="/ppt/tags/tag2189.xml" ContentType="application/vnd.openxmlformats-officedocument.presentationml.tags+xml"/>
  <Override PartName="/ppt/tags/tag219.xml" ContentType="application/vnd.openxmlformats-officedocument.presentationml.tags+xml"/>
  <Override PartName="/ppt/tags/tag2190.xml" ContentType="application/vnd.openxmlformats-officedocument.presentationml.tags+xml"/>
  <Override PartName="/ppt/tags/tag2191.xml" ContentType="application/vnd.openxmlformats-officedocument.presentationml.tags+xml"/>
  <Override PartName="/ppt/tags/tag2192.xml" ContentType="application/vnd.openxmlformats-officedocument.presentationml.tags+xml"/>
  <Override PartName="/ppt/tags/tag2193.xml" ContentType="application/vnd.openxmlformats-officedocument.presentationml.tags+xml"/>
  <Override PartName="/ppt/tags/tag2194.xml" ContentType="application/vnd.openxmlformats-officedocument.presentationml.tags+xml"/>
  <Override PartName="/ppt/tags/tag2195.xml" ContentType="application/vnd.openxmlformats-officedocument.presentationml.tags+xml"/>
  <Override PartName="/ppt/tags/tag2196.xml" ContentType="application/vnd.openxmlformats-officedocument.presentationml.tags+xml"/>
  <Override PartName="/ppt/tags/tag2197.xml" ContentType="application/vnd.openxmlformats-officedocument.presentationml.tags+xml"/>
  <Override PartName="/ppt/tags/tag2198.xml" ContentType="application/vnd.openxmlformats-officedocument.presentationml.tags+xml"/>
  <Override PartName="/ppt/tags/tag219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00.xml" ContentType="application/vnd.openxmlformats-officedocument.presentationml.tags+xml"/>
  <Override PartName="/ppt/tags/tag2201.xml" ContentType="application/vnd.openxmlformats-officedocument.presentationml.tags+xml"/>
  <Override PartName="/ppt/tags/tag2202.xml" ContentType="application/vnd.openxmlformats-officedocument.presentationml.tags+xml"/>
  <Override PartName="/ppt/tags/tag2203.xml" ContentType="application/vnd.openxmlformats-officedocument.presentationml.tags+xml"/>
  <Override PartName="/ppt/tags/tag2204.xml" ContentType="application/vnd.openxmlformats-officedocument.presentationml.tags+xml"/>
  <Override PartName="/ppt/tags/tag2205.xml" ContentType="application/vnd.openxmlformats-officedocument.presentationml.tags+xml"/>
  <Override PartName="/ppt/tags/tag2206.xml" ContentType="application/vnd.openxmlformats-officedocument.presentationml.tags+xml"/>
  <Override PartName="/ppt/tags/tag2207.xml" ContentType="application/vnd.openxmlformats-officedocument.presentationml.tags+xml"/>
  <Override PartName="/ppt/tags/tag2208.xml" ContentType="application/vnd.openxmlformats-officedocument.presentationml.tags+xml"/>
  <Override PartName="/ppt/tags/tag2209.xml" ContentType="application/vnd.openxmlformats-officedocument.presentationml.tags+xml"/>
  <Override PartName="/ppt/tags/tag221.xml" ContentType="application/vnd.openxmlformats-officedocument.presentationml.tags+xml"/>
  <Override PartName="/ppt/tags/tag2210.xml" ContentType="application/vnd.openxmlformats-officedocument.presentationml.tags+xml"/>
  <Override PartName="/ppt/tags/tag2211.xml" ContentType="application/vnd.openxmlformats-officedocument.presentationml.tags+xml"/>
  <Override PartName="/ppt/tags/tag2212.xml" ContentType="application/vnd.openxmlformats-officedocument.presentationml.tags+xml"/>
  <Override PartName="/ppt/tags/tag2213.xml" ContentType="application/vnd.openxmlformats-officedocument.presentationml.tags+xml"/>
  <Override PartName="/ppt/tags/tag2214.xml" ContentType="application/vnd.openxmlformats-officedocument.presentationml.tags+xml"/>
  <Override PartName="/ppt/tags/tag2215.xml" ContentType="application/vnd.openxmlformats-officedocument.presentationml.tags+xml"/>
  <Override PartName="/ppt/tags/tag2216.xml" ContentType="application/vnd.openxmlformats-officedocument.presentationml.tags+xml"/>
  <Override PartName="/ppt/tags/tag2217.xml" ContentType="application/vnd.openxmlformats-officedocument.presentationml.tags+xml"/>
  <Override PartName="/ppt/tags/tag2218.xml" ContentType="application/vnd.openxmlformats-officedocument.presentationml.tags+xml"/>
  <Override PartName="/ppt/tags/tag2219.xml" ContentType="application/vnd.openxmlformats-officedocument.presentationml.tags+xml"/>
  <Override PartName="/ppt/tags/tag222.xml" ContentType="application/vnd.openxmlformats-officedocument.presentationml.tags+xml"/>
  <Override PartName="/ppt/tags/tag2220.xml" ContentType="application/vnd.openxmlformats-officedocument.presentationml.tags+xml"/>
  <Override PartName="/ppt/tags/tag2221.xml" ContentType="application/vnd.openxmlformats-officedocument.presentationml.tags+xml"/>
  <Override PartName="/ppt/tags/tag2222.xml" ContentType="application/vnd.openxmlformats-officedocument.presentationml.tags+xml"/>
  <Override PartName="/ppt/tags/tag2223.xml" ContentType="application/vnd.openxmlformats-officedocument.presentationml.tags+xml"/>
  <Override PartName="/ppt/tags/tag2224.xml" ContentType="application/vnd.openxmlformats-officedocument.presentationml.tags+xml"/>
  <Override PartName="/ppt/tags/tag2225.xml" ContentType="application/vnd.openxmlformats-officedocument.presentationml.tags+xml"/>
  <Override PartName="/ppt/tags/tag2226.xml" ContentType="application/vnd.openxmlformats-officedocument.presentationml.tags+xml"/>
  <Override PartName="/ppt/tags/tag2227.xml" ContentType="application/vnd.openxmlformats-officedocument.presentationml.tags+xml"/>
  <Override PartName="/ppt/tags/tag2228.xml" ContentType="application/vnd.openxmlformats-officedocument.presentationml.tags+xml"/>
  <Override PartName="/ppt/tags/tag2229.xml" ContentType="application/vnd.openxmlformats-officedocument.presentationml.tags+xml"/>
  <Override PartName="/ppt/tags/tag223.xml" ContentType="application/vnd.openxmlformats-officedocument.presentationml.tags+xml"/>
  <Override PartName="/ppt/tags/tag2230.xml" ContentType="application/vnd.openxmlformats-officedocument.presentationml.tags+xml"/>
  <Override PartName="/ppt/tags/tag2231.xml" ContentType="application/vnd.openxmlformats-officedocument.presentationml.tags+xml"/>
  <Override PartName="/ppt/tags/tag2232.xml" ContentType="application/vnd.openxmlformats-officedocument.presentationml.tags+xml"/>
  <Override PartName="/ppt/tags/tag2233.xml" ContentType="application/vnd.openxmlformats-officedocument.presentationml.tags+xml"/>
  <Override PartName="/ppt/tags/tag2234.xml" ContentType="application/vnd.openxmlformats-officedocument.presentationml.tags+xml"/>
  <Override PartName="/ppt/tags/tag2235.xml" ContentType="application/vnd.openxmlformats-officedocument.presentationml.tags+xml"/>
  <Override PartName="/ppt/tags/tag2236.xml" ContentType="application/vnd.openxmlformats-officedocument.presentationml.tags+xml"/>
  <Override PartName="/ppt/tags/tag2237.xml" ContentType="application/vnd.openxmlformats-officedocument.presentationml.tags+xml"/>
  <Override PartName="/ppt/tags/tag2238.xml" ContentType="application/vnd.openxmlformats-officedocument.presentationml.tags+xml"/>
  <Override PartName="/ppt/tags/tag2239.xml" ContentType="application/vnd.openxmlformats-officedocument.presentationml.tags+xml"/>
  <Override PartName="/ppt/tags/tag224.xml" ContentType="application/vnd.openxmlformats-officedocument.presentationml.tags+xml"/>
  <Override PartName="/ppt/tags/tag2240.xml" ContentType="application/vnd.openxmlformats-officedocument.presentationml.tags+xml"/>
  <Override PartName="/ppt/tags/tag2241.xml" ContentType="application/vnd.openxmlformats-officedocument.presentationml.tags+xml"/>
  <Override PartName="/ppt/tags/tag2242.xml" ContentType="application/vnd.openxmlformats-officedocument.presentationml.tags+xml"/>
  <Override PartName="/ppt/tags/tag2243.xml" ContentType="application/vnd.openxmlformats-officedocument.presentationml.tags+xml"/>
  <Override PartName="/ppt/tags/tag2244.xml" ContentType="application/vnd.openxmlformats-officedocument.presentationml.tags+xml"/>
  <Override PartName="/ppt/tags/tag2245.xml" ContentType="application/vnd.openxmlformats-officedocument.presentationml.tags+xml"/>
  <Override PartName="/ppt/tags/tag2246.xml" ContentType="application/vnd.openxmlformats-officedocument.presentationml.tags+xml"/>
  <Override PartName="/ppt/tags/tag2247.xml" ContentType="application/vnd.openxmlformats-officedocument.presentationml.tags+xml"/>
  <Override PartName="/ppt/tags/tag2248.xml" ContentType="application/vnd.openxmlformats-officedocument.presentationml.tags+xml"/>
  <Override PartName="/ppt/tags/tag2249.xml" ContentType="application/vnd.openxmlformats-officedocument.presentationml.tags+xml"/>
  <Override PartName="/ppt/tags/tag225.xml" ContentType="application/vnd.openxmlformats-officedocument.presentationml.tags+xml"/>
  <Override PartName="/ppt/tags/tag2250.xml" ContentType="application/vnd.openxmlformats-officedocument.presentationml.tags+xml"/>
  <Override PartName="/ppt/tags/tag2251.xml" ContentType="application/vnd.openxmlformats-officedocument.presentationml.tags+xml"/>
  <Override PartName="/ppt/tags/tag2252.xml" ContentType="application/vnd.openxmlformats-officedocument.presentationml.tags+xml"/>
  <Override PartName="/ppt/tags/tag2253.xml" ContentType="application/vnd.openxmlformats-officedocument.presentationml.tags+xml"/>
  <Override PartName="/ppt/tags/tag2254.xml" ContentType="application/vnd.openxmlformats-officedocument.presentationml.tags+xml"/>
  <Override PartName="/ppt/tags/tag2255.xml" ContentType="application/vnd.openxmlformats-officedocument.presentationml.tags+xml"/>
  <Override PartName="/ppt/tags/tag2256.xml" ContentType="application/vnd.openxmlformats-officedocument.presentationml.tags+xml"/>
  <Override PartName="/ppt/tags/tag2257.xml" ContentType="application/vnd.openxmlformats-officedocument.presentationml.tags+xml"/>
  <Override PartName="/ppt/tags/tag2258.xml" ContentType="application/vnd.openxmlformats-officedocument.presentationml.tags+xml"/>
  <Override PartName="/ppt/tags/tag2259.xml" ContentType="application/vnd.openxmlformats-officedocument.presentationml.tags+xml"/>
  <Override PartName="/ppt/tags/tag226.xml" ContentType="application/vnd.openxmlformats-officedocument.presentationml.tags+xml"/>
  <Override PartName="/ppt/tags/tag2260.xml" ContentType="application/vnd.openxmlformats-officedocument.presentationml.tags+xml"/>
  <Override PartName="/ppt/tags/tag2261.xml" ContentType="application/vnd.openxmlformats-officedocument.presentationml.tags+xml"/>
  <Override PartName="/ppt/tags/tag2262.xml" ContentType="application/vnd.openxmlformats-officedocument.presentationml.tags+xml"/>
  <Override PartName="/ppt/tags/tag2263.xml" ContentType="application/vnd.openxmlformats-officedocument.presentationml.tags+xml"/>
  <Override PartName="/ppt/tags/tag2264.xml" ContentType="application/vnd.openxmlformats-officedocument.presentationml.tags+xml"/>
  <Override PartName="/ppt/tags/tag2265.xml" ContentType="application/vnd.openxmlformats-officedocument.presentationml.tags+xml"/>
  <Override PartName="/ppt/tags/tag2266.xml" ContentType="application/vnd.openxmlformats-officedocument.presentationml.tags+xml"/>
  <Override PartName="/ppt/tags/tag2267.xml" ContentType="application/vnd.openxmlformats-officedocument.presentationml.tags+xml"/>
  <Override PartName="/ppt/tags/tag2268.xml" ContentType="application/vnd.openxmlformats-officedocument.presentationml.tags+xml"/>
  <Override PartName="/ppt/tags/tag2269.xml" ContentType="application/vnd.openxmlformats-officedocument.presentationml.tags+xml"/>
  <Override PartName="/ppt/tags/tag227.xml" ContentType="application/vnd.openxmlformats-officedocument.presentationml.tags+xml"/>
  <Override PartName="/ppt/tags/tag2270.xml" ContentType="application/vnd.openxmlformats-officedocument.presentationml.tags+xml"/>
  <Override PartName="/ppt/tags/tag2271.xml" ContentType="application/vnd.openxmlformats-officedocument.presentationml.tags+xml"/>
  <Override PartName="/ppt/tags/tag2272.xml" ContentType="application/vnd.openxmlformats-officedocument.presentationml.tags+xml"/>
  <Override PartName="/ppt/tags/tag2273.xml" ContentType="application/vnd.openxmlformats-officedocument.presentationml.tags+xml"/>
  <Override PartName="/ppt/tags/tag2274.xml" ContentType="application/vnd.openxmlformats-officedocument.presentationml.tags+xml"/>
  <Override PartName="/ppt/tags/tag2275.xml" ContentType="application/vnd.openxmlformats-officedocument.presentationml.tags+xml"/>
  <Override PartName="/ppt/tags/tag2276.xml" ContentType="application/vnd.openxmlformats-officedocument.presentationml.tags+xml"/>
  <Override PartName="/ppt/tags/tag2277.xml" ContentType="application/vnd.openxmlformats-officedocument.presentationml.tags+xml"/>
  <Override PartName="/ppt/tags/tag2278.xml" ContentType="application/vnd.openxmlformats-officedocument.presentationml.tags+xml"/>
  <Override PartName="/ppt/tags/tag2279.xml" ContentType="application/vnd.openxmlformats-officedocument.presentationml.tags+xml"/>
  <Override PartName="/ppt/tags/tag228.xml" ContentType="application/vnd.openxmlformats-officedocument.presentationml.tags+xml"/>
  <Override PartName="/ppt/tags/tag2280.xml" ContentType="application/vnd.openxmlformats-officedocument.presentationml.tags+xml"/>
  <Override PartName="/ppt/tags/tag2281.xml" ContentType="application/vnd.openxmlformats-officedocument.presentationml.tags+xml"/>
  <Override PartName="/ppt/tags/tag2282.xml" ContentType="application/vnd.openxmlformats-officedocument.presentationml.tags+xml"/>
  <Override PartName="/ppt/tags/tag2283.xml" ContentType="application/vnd.openxmlformats-officedocument.presentationml.tags+xml"/>
  <Override PartName="/ppt/tags/tag2284.xml" ContentType="application/vnd.openxmlformats-officedocument.presentationml.tags+xml"/>
  <Override PartName="/ppt/tags/tag2285.xml" ContentType="application/vnd.openxmlformats-officedocument.presentationml.tags+xml"/>
  <Override PartName="/ppt/tags/tag2286.xml" ContentType="application/vnd.openxmlformats-officedocument.presentationml.tags+xml"/>
  <Override PartName="/ppt/tags/tag2287.xml" ContentType="application/vnd.openxmlformats-officedocument.presentationml.tags+xml"/>
  <Override PartName="/ppt/tags/tag2288.xml" ContentType="application/vnd.openxmlformats-officedocument.presentationml.tags+xml"/>
  <Override PartName="/ppt/tags/tag2289.xml" ContentType="application/vnd.openxmlformats-officedocument.presentationml.tags+xml"/>
  <Override PartName="/ppt/tags/tag229.xml" ContentType="application/vnd.openxmlformats-officedocument.presentationml.tags+xml"/>
  <Override PartName="/ppt/tags/tag2290.xml" ContentType="application/vnd.openxmlformats-officedocument.presentationml.tags+xml"/>
  <Override PartName="/ppt/tags/tag2291.xml" ContentType="application/vnd.openxmlformats-officedocument.presentationml.tags+xml"/>
  <Override PartName="/ppt/tags/tag2292.xml" ContentType="application/vnd.openxmlformats-officedocument.presentationml.tags+xml"/>
  <Override PartName="/ppt/tags/tag2293.xml" ContentType="application/vnd.openxmlformats-officedocument.presentationml.tags+xml"/>
  <Override PartName="/ppt/tags/tag2294.xml" ContentType="application/vnd.openxmlformats-officedocument.presentationml.tags+xml"/>
  <Override PartName="/ppt/tags/tag2295.xml" ContentType="application/vnd.openxmlformats-officedocument.presentationml.tags+xml"/>
  <Override PartName="/ppt/tags/tag2296.xml" ContentType="application/vnd.openxmlformats-officedocument.presentationml.tags+xml"/>
  <Override PartName="/ppt/tags/tag2297.xml" ContentType="application/vnd.openxmlformats-officedocument.presentationml.tags+xml"/>
  <Override PartName="/ppt/tags/tag2298.xml" ContentType="application/vnd.openxmlformats-officedocument.presentationml.tags+xml"/>
  <Override PartName="/ppt/tags/tag229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00.xml" ContentType="application/vnd.openxmlformats-officedocument.presentationml.tags+xml"/>
  <Override PartName="/ppt/tags/tag2301.xml" ContentType="application/vnd.openxmlformats-officedocument.presentationml.tags+xml"/>
  <Override PartName="/ppt/tags/tag2302.xml" ContentType="application/vnd.openxmlformats-officedocument.presentationml.tags+xml"/>
  <Override PartName="/ppt/tags/tag2303.xml" ContentType="application/vnd.openxmlformats-officedocument.presentationml.tags+xml"/>
  <Override PartName="/ppt/tags/tag2304.xml" ContentType="application/vnd.openxmlformats-officedocument.presentationml.tags+xml"/>
  <Override PartName="/ppt/tags/tag2305.xml" ContentType="application/vnd.openxmlformats-officedocument.presentationml.tags+xml"/>
  <Override PartName="/ppt/tags/tag2306.xml" ContentType="application/vnd.openxmlformats-officedocument.presentationml.tags+xml"/>
  <Override PartName="/ppt/tags/tag2307.xml" ContentType="application/vnd.openxmlformats-officedocument.presentationml.tags+xml"/>
  <Override PartName="/ppt/tags/tag2308.xml" ContentType="application/vnd.openxmlformats-officedocument.presentationml.tags+xml"/>
  <Override PartName="/ppt/tags/tag2309.xml" ContentType="application/vnd.openxmlformats-officedocument.presentationml.tags+xml"/>
  <Override PartName="/ppt/tags/tag231.xml" ContentType="application/vnd.openxmlformats-officedocument.presentationml.tags+xml"/>
  <Override PartName="/ppt/tags/tag2310.xml" ContentType="application/vnd.openxmlformats-officedocument.presentationml.tags+xml"/>
  <Override PartName="/ppt/tags/tag2311.xml" ContentType="application/vnd.openxmlformats-officedocument.presentationml.tags+xml"/>
  <Override PartName="/ppt/tags/tag2312.xml" ContentType="application/vnd.openxmlformats-officedocument.presentationml.tags+xml"/>
  <Override PartName="/ppt/tags/tag2313.xml" ContentType="application/vnd.openxmlformats-officedocument.presentationml.tags+xml"/>
  <Override PartName="/ppt/tags/tag2314.xml" ContentType="application/vnd.openxmlformats-officedocument.presentationml.tags+xml"/>
  <Override PartName="/ppt/tags/tag2315.xml" ContentType="application/vnd.openxmlformats-officedocument.presentationml.tags+xml"/>
  <Override PartName="/ppt/tags/tag2316.xml" ContentType="application/vnd.openxmlformats-officedocument.presentationml.tags+xml"/>
  <Override PartName="/ppt/tags/tag2317.xml" ContentType="application/vnd.openxmlformats-officedocument.presentationml.tags+xml"/>
  <Override PartName="/ppt/tags/tag2318.xml" ContentType="application/vnd.openxmlformats-officedocument.presentationml.tags+xml"/>
  <Override PartName="/ppt/tags/tag2319.xml" ContentType="application/vnd.openxmlformats-officedocument.presentationml.tags+xml"/>
  <Override PartName="/ppt/tags/tag232.xml" ContentType="application/vnd.openxmlformats-officedocument.presentationml.tags+xml"/>
  <Override PartName="/ppt/tags/tag2320.xml" ContentType="application/vnd.openxmlformats-officedocument.presentationml.tags+xml"/>
  <Override PartName="/ppt/tags/tag2321.xml" ContentType="application/vnd.openxmlformats-officedocument.presentationml.tags+xml"/>
  <Override PartName="/ppt/tags/tag2322.xml" ContentType="application/vnd.openxmlformats-officedocument.presentationml.tags+xml"/>
  <Override PartName="/ppt/tags/tag2323.xml" ContentType="application/vnd.openxmlformats-officedocument.presentationml.tags+xml"/>
  <Override PartName="/ppt/tags/tag2324.xml" ContentType="application/vnd.openxmlformats-officedocument.presentationml.tags+xml"/>
  <Override PartName="/ppt/tags/tag2325.xml" ContentType="application/vnd.openxmlformats-officedocument.presentationml.tags+xml"/>
  <Override PartName="/ppt/tags/tag2326.xml" ContentType="application/vnd.openxmlformats-officedocument.presentationml.tags+xml"/>
  <Override PartName="/ppt/tags/tag2327.xml" ContentType="application/vnd.openxmlformats-officedocument.presentationml.tags+xml"/>
  <Override PartName="/ppt/tags/tag2328.xml" ContentType="application/vnd.openxmlformats-officedocument.presentationml.tags+xml"/>
  <Override PartName="/ppt/tags/tag2329.xml" ContentType="application/vnd.openxmlformats-officedocument.presentationml.tags+xml"/>
  <Override PartName="/ppt/tags/tag233.xml" ContentType="application/vnd.openxmlformats-officedocument.presentationml.tags+xml"/>
  <Override PartName="/ppt/tags/tag2330.xml" ContentType="application/vnd.openxmlformats-officedocument.presentationml.tags+xml"/>
  <Override PartName="/ppt/tags/tag2331.xml" ContentType="application/vnd.openxmlformats-officedocument.presentationml.tags+xml"/>
  <Override PartName="/ppt/tags/tag2332.xml" ContentType="application/vnd.openxmlformats-officedocument.presentationml.tags+xml"/>
  <Override PartName="/ppt/tags/tag2333.xml" ContentType="application/vnd.openxmlformats-officedocument.presentationml.tags+xml"/>
  <Override PartName="/ppt/tags/tag2334.xml" ContentType="application/vnd.openxmlformats-officedocument.presentationml.tags+xml"/>
  <Override PartName="/ppt/tags/tag2335.xml" ContentType="application/vnd.openxmlformats-officedocument.presentationml.tags+xml"/>
  <Override PartName="/ppt/tags/tag2336.xml" ContentType="application/vnd.openxmlformats-officedocument.presentationml.tags+xml"/>
  <Override PartName="/ppt/tags/tag2337.xml" ContentType="application/vnd.openxmlformats-officedocument.presentationml.tags+xml"/>
  <Override PartName="/ppt/tags/tag2338.xml" ContentType="application/vnd.openxmlformats-officedocument.presentationml.tags+xml"/>
  <Override PartName="/ppt/tags/tag2339.xml" ContentType="application/vnd.openxmlformats-officedocument.presentationml.tags+xml"/>
  <Override PartName="/ppt/tags/tag234.xml" ContentType="application/vnd.openxmlformats-officedocument.presentationml.tags+xml"/>
  <Override PartName="/ppt/tags/tag2340.xml" ContentType="application/vnd.openxmlformats-officedocument.presentationml.tags+xml"/>
  <Override PartName="/ppt/tags/tag2341.xml" ContentType="application/vnd.openxmlformats-officedocument.presentationml.tags+xml"/>
  <Override PartName="/ppt/tags/tag2342.xml" ContentType="application/vnd.openxmlformats-officedocument.presentationml.tags+xml"/>
  <Override PartName="/ppt/tags/tag2343.xml" ContentType="application/vnd.openxmlformats-officedocument.presentationml.tags+xml"/>
  <Override PartName="/ppt/tags/tag2344.xml" ContentType="application/vnd.openxmlformats-officedocument.presentationml.tags+xml"/>
  <Override PartName="/ppt/tags/tag2345.xml" ContentType="application/vnd.openxmlformats-officedocument.presentationml.tags+xml"/>
  <Override PartName="/ppt/tags/tag2346.xml" ContentType="application/vnd.openxmlformats-officedocument.presentationml.tags+xml"/>
  <Override PartName="/ppt/tags/tag2347.xml" ContentType="application/vnd.openxmlformats-officedocument.presentationml.tags+xml"/>
  <Override PartName="/ppt/tags/tag2348.xml" ContentType="application/vnd.openxmlformats-officedocument.presentationml.tags+xml"/>
  <Override PartName="/ppt/tags/tag2349.xml" ContentType="application/vnd.openxmlformats-officedocument.presentationml.tags+xml"/>
  <Override PartName="/ppt/tags/tag235.xml" ContentType="application/vnd.openxmlformats-officedocument.presentationml.tags+xml"/>
  <Override PartName="/ppt/tags/tag2350.xml" ContentType="application/vnd.openxmlformats-officedocument.presentationml.tags+xml"/>
  <Override PartName="/ppt/tags/tag2351.xml" ContentType="application/vnd.openxmlformats-officedocument.presentationml.tags+xml"/>
  <Override PartName="/ppt/tags/tag2352.xml" ContentType="application/vnd.openxmlformats-officedocument.presentationml.tags+xml"/>
  <Override PartName="/ppt/tags/tag2353.xml" ContentType="application/vnd.openxmlformats-officedocument.presentationml.tags+xml"/>
  <Override PartName="/ppt/tags/tag2354.xml" ContentType="application/vnd.openxmlformats-officedocument.presentationml.tags+xml"/>
  <Override PartName="/ppt/tags/tag2355.xml" ContentType="application/vnd.openxmlformats-officedocument.presentationml.tags+xml"/>
  <Override PartName="/ppt/tags/tag2356.xml" ContentType="application/vnd.openxmlformats-officedocument.presentationml.tags+xml"/>
  <Override PartName="/ppt/tags/tag2357.xml" ContentType="application/vnd.openxmlformats-officedocument.presentationml.tags+xml"/>
  <Override PartName="/ppt/tags/tag2358.xml" ContentType="application/vnd.openxmlformats-officedocument.presentationml.tags+xml"/>
  <Override PartName="/ppt/tags/tag2359.xml" ContentType="application/vnd.openxmlformats-officedocument.presentationml.tags+xml"/>
  <Override PartName="/ppt/tags/tag236.xml" ContentType="application/vnd.openxmlformats-officedocument.presentationml.tags+xml"/>
  <Override PartName="/ppt/tags/tag2360.xml" ContentType="application/vnd.openxmlformats-officedocument.presentationml.tags+xml"/>
  <Override PartName="/ppt/tags/tag2361.xml" ContentType="application/vnd.openxmlformats-officedocument.presentationml.tags+xml"/>
  <Override PartName="/ppt/tags/tag2362.xml" ContentType="application/vnd.openxmlformats-officedocument.presentationml.tags+xml"/>
  <Override PartName="/ppt/tags/tag2363.xml" ContentType="application/vnd.openxmlformats-officedocument.presentationml.tags+xml"/>
  <Override PartName="/ppt/tags/tag2364.xml" ContentType="application/vnd.openxmlformats-officedocument.presentationml.tags+xml"/>
  <Override PartName="/ppt/tags/tag2365.xml" ContentType="application/vnd.openxmlformats-officedocument.presentationml.tags+xml"/>
  <Override PartName="/ppt/tags/tag2366.xml" ContentType="application/vnd.openxmlformats-officedocument.presentationml.tags+xml"/>
  <Override PartName="/ppt/tags/tag2367.xml" ContentType="application/vnd.openxmlformats-officedocument.presentationml.tags+xml"/>
  <Override PartName="/ppt/tags/tag2368.xml" ContentType="application/vnd.openxmlformats-officedocument.presentationml.tags+xml"/>
  <Override PartName="/ppt/tags/tag2369.xml" ContentType="application/vnd.openxmlformats-officedocument.presentationml.tags+xml"/>
  <Override PartName="/ppt/tags/tag237.xml" ContentType="application/vnd.openxmlformats-officedocument.presentationml.tags+xml"/>
  <Override PartName="/ppt/tags/tag2370.xml" ContentType="application/vnd.openxmlformats-officedocument.presentationml.tags+xml"/>
  <Override PartName="/ppt/tags/tag2371.xml" ContentType="application/vnd.openxmlformats-officedocument.presentationml.tags+xml"/>
  <Override PartName="/ppt/tags/tag2372.xml" ContentType="application/vnd.openxmlformats-officedocument.presentationml.tags+xml"/>
  <Override PartName="/ppt/tags/tag2373.xml" ContentType="application/vnd.openxmlformats-officedocument.presentationml.tags+xml"/>
  <Override PartName="/ppt/tags/tag2374.xml" ContentType="application/vnd.openxmlformats-officedocument.presentationml.tags+xml"/>
  <Override PartName="/ppt/tags/tag2375.xml" ContentType="application/vnd.openxmlformats-officedocument.presentationml.tags+xml"/>
  <Override PartName="/ppt/tags/tag2376.xml" ContentType="application/vnd.openxmlformats-officedocument.presentationml.tags+xml"/>
  <Override PartName="/ppt/tags/tag2377.xml" ContentType="application/vnd.openxmlformats-officedocument.presentationml.tags+xml"/>
  <Override PartName="/ppt/tags/tag2378.xml" ContentType="application/vnd.openxmlformats-officedocument.presentationml.tags+xml"/>
  <Override PartName="/ppt/tags/tag2379.xml" ContentType="application/vnd.openxmlformats-officedocument.presentationml.tags+xml"/>
  <Override PartName="/ppt/tags/tag238.xml" ContentType="application/vnd.openxmlformats-officedocument.presentationml.tags+xml"/>
  <Override PartName="/ppt/tags/tag2380.xml" ContentType="application/vnd.openxmlformats-officedocument.presentationml.tags+xml"/>
  <Override PartName="/ppt/tags/tag2381.xml" ContentType="application/vnd.openxmlformats-officedocument.presentationml.tags+xml"/>
  <Override PartName="/ppt/tags/tag2382.xml" ContentType="application/vnd.openxmlformats-officedocument.presentationml.tags+xml"/>
  <Override PartName="/ppt/tags/tag2383.xml" ContentType="application/vnd.openxmlformats-officedocument.presentationml.tags+xml"/>
  <Override PartName="/ppt/tags/tag2384.xml" ContentType="application/vnd.openxmlformats-officedocument.presentationml.tags+xml"/>
  <Override PartName="/ppt/tags/tag2385.xml" ContentType="application/vnd.openxmlformats-officedocument.presentationml.tags+xml"/>
  <Override PartName="/ppt/tags/tag2386.xml" ContentType="application/vnd.openxmlformats-officedocument.presentationml.tags+xml"/>
  <Override PartName="/ppt/tags/tag2387.xml" ContentType="application/vnd.openxmlformats-officedocument.presentationml.tags+xml"/>
  <Override PartName="/ppt/tags/tag2388.xml" ContentType="application/vnd.openxmlformats-officedocument.presentationml.tags+xml"/>
  <Override PartName="/ppt/tags/tag2389.xml" ContentType="application/vnd.openxmlformats-officedocument.presentationml.tags+xml"/>
  <Override PartName="/ppt/tags/tag239.xml" ContentType="application/vnd.openxmlformats-officedocument.presentationml.tags+xml"/>
  <Override PartName="/ppt/tags/tag2390.xml" ContentType="application/vnd.openxmlformats-officedocument.presentationml.tags+xml"/>
  <Override PartName="/ppt/tags/tag2391.xml" ContentType="application/vnd.openxmlformats-officedocument.presentationml.tags+xml"/>
  <Override PartName="/ppt/tags/tag2392.xml" ContentType="application/vnd.openxmlformats-officedocument.presentationml.tags+xml"/>
  <Override PartName="/ppt/tags/tag2393.xml" ContentType="application/vnd.openxmlformats-officedocument.presentationml.tags+xml"/>
  <Override PartName="/ppt/tags/tag2394.xml" ContentType="application/vnd.openxmlformats-officedocument.presentationml.tags+xml"/>
  <Override PartName="/ppt/tags/tag2395.xml" ContentType="application/vnd.openxmlformats-officedocument.presentationml.tags+xml"/>
  <Override PartName="/ppt/tags/tag2396.xml" ContentType="application/vnd.openxmlformats-officedocument.presentationml.tags+xml"/>
  <Override PartName="/ppt/tags/tag2397.xml" ContentType="application/vnd.openxmlformats-officedocument.presentationml.tags+xml"/>
  <Override PartName="/ppt/tags/tag2398.xml" ContentType="application/vnd.openxmlformats-officedocument.presentationml.tags+xml"/>
  <Override PartName="/ppt/tags/tag239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00.xml" ContentType="application/vnd.openxmlformats-officedocument.presentationml.tags+xml"/>
  <Override PartName="/ppt/tags/tag2401.xml" ContentType="application/vnd.openxmlformats-officedocument.presentationml.tags+xml"/>
  <Override PartName="/ppt/tags/tag2402.xml" ContentType="application/vnd.openxmlformats-officedocument.presentationml.tags+xml"/>
  <Override PartName="/ppt/tags/tag2403.xml" ContentType="application/vnd.openxmlformats-officedocument.presentationml.tags+xml"/>
  <Override PartName="/ppt/tags/tag2404.xml" ContentType="application/vnd.openxmlformats-officedocument.presentationml.tags+xml"/>
  <Override PartName="/ppt/tags/tag2405.xml" ContentType="application/vnd.openxmlformats-officedocument.presentationml.tags+xml"/>
  <Override PartName="/ppt/tags/tag2406.xml" ContentType="application/vnd.openxmlformats-officedocument.presentationml.tags+xml"/>
  <Override PartName="/ppt/tags/tag2407.xml" ContentType="application/vnd.openxmlformats-officedocument.presentationml.tags+xml"/>
  <Override PartName="/ppt/tags/tag2408.xml" ContentType="application/vnd.openxmlformats-officedocument.presentationml.tags+xml"/>
  <Override PartName="/ppt/tags/tag2409.xml" ContentType="application/vnd.openxmlformats-officedocument.presentationml.tags+xml"/>
  <Override PartName="/ppt/tags/tag241.xml" ContentType="application/vnd.openxmlformats-officedocument.presentationml.tags+xml"/>
  <Override PartName="/ppt/tags/tag2410.xml" ContentType="application/vnd.openxmlformats-officedocument.presentationml.tags+xml"/>
  <Override PartName="/ppt/tags/tag2411.xml" ContentType="application/vnd.openxmlformats-officedocument.presentationml.tags+xml"/>
  <Override PartName="/ppt/tags/tag2412.xml" ContentType="application/vnd.openxmlformats-officedocument.presentationml.tags+xml"/>
  <Override PartName="/ppt/tags/tag2413.xml" ContentType="application/vnd.openxmlformats-officedocument.presentationml.tags+xml"/>
  <Override PartName="/ppt/tags/tag2414.xml" ContentType="application/vnd.openxmlformats-officedocument.presentationml.tags+xml"/>
  <Override PartName="/ppt/tags/tag2415.xml" ContentType="application/vnd.openxmlformats-officedocument.presentationml.tags+xml"/>
  <Override PartName="/ppt/tags/tag2416.xml" ContentType="application/vnd.openxmlformats-officedocument.presentationml.tags+xml"/>
  <Override PartName="/ppt/tags/tag2417.xml" ContentType="application/vnd.openxmlformats-officedocument.presentationml.tags+xml"/>
  <Override PartName="/ppt/tags/tag2418.xml" ContentType="application/vnd.openxmlformats-officedocument.presentationml.tags+xml"/>
  <Override PartName="/ppt/tags/tag2419.xml" ContentType="application/vnd.openxmlformats-officedocument.presentationml.tags+xml"/>
  <Override PartName="/ppt/tags/tag242.xml" ContentType="application/vnd.openxmlformats-officedocument.presentationml.tags+xml"/>
  <Override PartName="/ppt/tags/tag2420.xml" ContentType="application/vnd.openxmlformats-officedocument.presentationml.tags+xml"/>
  <Override PartName="/ppt/tags/tag2421.xml" ContentType="application/vnd.openxmlformats-officedocument.presentationml.tags+xml"/>
  <Override PartName="/ppt/tags/tag2422.xml" ContentType="application/vnd.openxmlformats-officedocument.presentationml.tags+xml"/>
  <Override PartName="/ppt/tags/tag2423.xml" ContentType="application/vnd.openxmlformats-officedocument.presentationml.tags+xml"/>
  <Override PartName="/ppt/tags/tag2424.xml" ContentType="application/vnd.openxmlformats-officedocument.presentationml.tags+xml"/>
  <Override PartName="/ppt/tags/tag2425.xml" ContentType="application/vnd.openxmlformats-officedocument.presentationml.tags+xml"/>
  <Override PartName="/ppt/tags/tag2426.xml" ContentType="application/vnd.openxmlformats-officedocument.presentationml.tags+xml"/>
  <Override PartName="/ppt/tags/tag2427.xml" ContentType="application/vnd.openxmlformats-officedocument.presentationml.tags+xml"/>
  <Override PartName="/ppt/tags/tag2428.xml" ContentType="application/vnd.openxmlformats-officedocument.presentationml.tags+xml"/>
  <Override PartName="/ppt/tags/tag2429.xml" ContentType="application/vnd.openxmlformats-officedocument.presentationml.tags+xml"/>
  <Override PartName="/ppt/tags/tag243.xml" ContentType="application/vnd.openxmlformats-officedocument.presentationml.tags+xml"/>
  <Override PartName="/ppt/tags/tag2430.xml" ContentType="application/vnd.openxmlformats-officedocument.presentationml.tags+xml"/>
  <Override PartName="/ppt/tags/tag2431.xml" ContentType="application/vnd.openxmlformats-officedocument.presentationml.tags+xml"/>
  <Override PartName="/ppt/tags/tag2432.xml" ContentType="application/vnd.openxmlformats-officedocument.presentationml.tags+xml"/>
  <Override PartName="/ppt/tags/tag2433.xml" ContentType="application/vnd.openxmlformats-officedocument.presentationml.tags+xml"/>
  <Override PartName="/ppt/tags/tag2434.xml" ContentType="application/vnd.openxmlformats-officedocument.presentationml.tags+xml"/>
  <Override PartName="/ppt/tags/tag2435.xml" ContentType="application/vnd.openxmlformats-officedocument.presentationml.tags+xml"/>
  <Override PartName="/ppt/tags/tag2436.xml" ContentType="application/vnd.openxmlformats-officedocument.presentationml.tags+xml"/>
  <Override PartName="/ppt/tags/tag2437.xml" ContentType="application/vnd.openxmlformats-officedocument.presentationml.tags+xml"/>
  <Override PartName="/ppt/tags/tag2438.xml" ContentType="application/vnd.openxmlformats-officedocument.presentationml.tags+xml"/>
  <Override PartName="/ppt/tags/tag2439.xml" ContentType="application/vnd.openxmlformats-officedocument.presentationml.tags+xml"/>
  <Override PartName="/ppt/tags/tag244.xml" ContentType="application/vnd.openxmlformats-officedocument.presentationml.tags+xml"/>
  <Override PartName="/ppt/tags/tag2440.xml" ContentType="application/vnd.openxmlformats-officedocument.presentationml.tags+xml"/>
  <Override PartName="/ppt/tags/tag2441.xml" ContentType="application/vnd.openxmlformats-officedocument.presentationml.tags+xml"/>
  <Override PartName="/ppt/tags/tag2442.xml" ContentType="application/vnd.openxmlformats-officedocument.presentationml.tags+xml"/>
  <Override PartName="/ppt/tags/tag2443.xml" ContentType="application/vnd.openxmlformats-officedocument.presentationml.tags+xml"/>
  <Override PartName="/ppt/tags/tag2444.xml" ContentType="application/vnd.openxmlformats-officedocument.presentationml.tags+xml"/>
  <Override PartName="/ppt/tags/tag2445.xml" ContentType="application/vnd.openxmlformats-officedocument.presentationml.tags+xml"/>
  <Override PartName="/ppt/tags/tag2446.xml" ContentType="application/vnd.openxmlformats-officedocument.presentationml.tags+xml"/>
  <Override PartName="/ppt/tags/tag2447.xml" ContentType="application/vnd.openxmlformats-officedocument.presentationml.tags+xml"/>
  <Override PartName="/ppt/tags/tag2448.xml" ContentType="application/vnd.openxmlformats-officedocument.presentationml.tags+xml"/>
  <Override PartName="/ppt/tags/tag2449.xml" ContentType="application/vnd.openxmlformats-officedocument.presentationml.tags+xml"/>
  <Override PartName="/ppt/tags/tag245.xml" ContentType="application/vnd.openxmlformats-officedocument.presentationml.tags+xml"/>
  <Override PartName="/ppt/tags/tag2450.xml" ContentType="application/vnd.openxmlformats-officedocument.presentationml.tags+xml"/>
  <Override PartName="/ppt/tags/tag2451.xml" ContentType="application/vnd.openxmlformats-officedocument.presentationml.tags+xml"/>
  <Override PartName="/ppt/tags/tag2452.xml" ContentType="application/vnd.openxmlformats-officedocument.presentationml.tags+xml"/>
  <Override PartName="/ppt/tags/tag2453.xml" ContentType="application/vnd.openxmlformats-officedocument.presentationml.tags+xml"/>
  <Override PartName="/ppt/tags/tag2454.xml" ContentType="application/vnd.openxmlformats-officedocument.presentationml.tags+xml"/>
  <Override PartName="/ppt/tags/tag2455.xml" ContentType="application/vnd.openxmlformats-officedocument.presentationml.tags+xml"/>
  <Override PartName="/ppt/tags/tag2456.xml" ContentType="application/vnd.openxmlformats-officedocument.presentationml.tags+xml"/>
  <Override PartName="/ppt/tags/tag2457.xml" ContentType="application/vnd.openxmlformats-officedocument.presentationml.tags+xml"/>
  <Override PartName="/ppt/tags/tag2458.xml" ContentType="application/vnd.openxmlformats-officedocument.presentationml.tags+xml"/>
  <Override PartName="/ppt/tags/tag2459.xml" ContentType="application/vnd.openxmlformats-officedocument.presentationml.tags+xml"/>
  <Override PartName="/ppt/tags/tag246.xml" ContentType="application/vnd.openxmlformats-officedocument.presentationml.tags+xml"/>
  <Override PartName="/ppt/tags/tag2460.xml" ContentType="application/vnd.openxmlformats-officedocument.presentationml.tags+xml"/>
  <Override PartName="/ppt/tags/tag2461.xml" ContentType="application/vnd.openxmlformats-officedocument.presentationml.tags+xml"/>
  <Override PartName="/ppt/tags/tag2462.xml" ContentType="application/vnd.openxmlformats-officedocument.presentationml.tags+xml"/>
  <Override PartName="/ppt/tags/tag2463.xml" ContentType="application/vnd.openxmlformats-officedocument.presentationml.tags+xml"/>
  <Override PartName="/ppt/tags/tag2464.xml" ContentType="application/vnd.openxmlformats-officedocument.presentationml.tags+xml"/>
  <Override PartName="/ppt/tags/tag2465.xml" ContentType="application/vnd.openxmlformats-officedocument.presentationml.tags+xml"/>
  <Override PartName="/ppt/tags/tag2466.xml" ContentType="application/vnd.openxmlformats-officedocument.presentationml.tags+xml"/>
  <Override PartName="/ppt/tags/tag2467.xml" ContentType="application/vnd.openxmlformats-officedocument.presentationml.tags+xml"/>
  <Override PartName="/ppt/tags/tag2468.xml" ContentType="application/vnd.openxmlformats-officedocument.presentationml.tags+xml"/>
  <Override PartName="/ppt/tags/tag2469.xml" ContentType="application/vnd.openxmlformats-officedocument.presentationml.tags+xml"/>
  <Override PartName="/ppt/tags/tag247.xml" ContentType="application/vnd.openxmlformats-officedocument.presentationml.tags+xml"/>
  <Override PartName="/ppt/tags/tag2470.xml" ContentType="application/vnd.openxmlformats-officedocument.presentationml.tags+xml"/>
  <Override PartName="/ppt/tags/tag2471.xml" ContentType="application/vnd.openxmlformats-officedocument.presentationml.tags+xml"/>
  <Override PartName="/ppt/tags/tag2472.xml" ContentType="application/vnd.openxmlformats-officedocument.presentationml.tags+xml"/>
  <Override PartName="/ppt/tags/tag2473.xml" ContentType="application/vnd.openxmlformats-officedocument.presentationml.tags+xml"/>
  <Override PartName="/ppt/tags/tag2474.xml" ContentType="application/vnd.openxmlformats-officedocument.presentationml.tags+xml"/>
  <Override PartName="/ppt/tags/tag2475.xml" ContentType="application/vnd.openxmlformats-officedocument.presentationml.tags+xml"/>
  <Override PartName="/ppt/tags/tag2476.xml" ContentType="application/vnd.openxmlformats-officedocument.presentationml.tags+xml"/>
  <Override PartName="/ppt/tags/tag2477.xml" ContentType="application/vnd.openxmlformats-officedocument.presentationml.tags+xml"/>
  <Override PartName="/ppt/tags/tag2478.xml" ContentType="application/vnd.openxmlformats-officedocument.presentationml.tags+xml"/>
  <Override PartName="/ppt/tags/tag2479.xml" ContentType="application/vnd.openxmlformats-officedocument.presentationml.tags+xml"/>
  <Override PartName="/ppt/tags/tag248.xml" ContentType="application/vnd.openxmlformats-officedocument.presentationml.tags+xml"/>
  <Override PartName="/ppt/tags/tag2480.xml" ContentType="application/vnd.openxmlformats-officedocument.presentationml.tags+xml"/>
  <Override PartName="/ppt/tags/tag2481.xml" ContentType="application/vnd.openxmlformats-officedocument.presentationml.tags+xml"/>
  <Override PartName="/ppt/tags/tag2482.xml" ContentType="application/vnd.openxmlformats-officedocument.presentationml.tags+xml"/>
  <Override PartName="/ppt/tags/tag2483.xml" ContentType="application/vnd.openxmlformats-officedocument.presentationml.tags+xml"/>
  <Override PartName="/ppt/tags/tag2484.xml" ContentType="application/vnd.openxmlformats-officedocument.presentationml.tags+xml"/>
  <Override PartName="/ppt/tags/tag2485.xml" ContentType="application/vnd.openxmlformats-officedocument.presentationml.tags+xml"/>
  <Override PartName="/ppt/tags/tag2486.xml" ContentType="application/vnd.openxmlformats-officedocument.presentationml.tags+xml"/>
  <Override PartName="/ppt/tags/tag2487.xml" ContentType="application/vnd.openxmlformats-officedocument.presentationml.tags+xml"/>
  <Override PartName="/ppt/tags/tag2488.xml" ContentType="application/vnd.openxmlformats-officedocument.presentationml.tags+xml"/>
  <Override PartName="/ppt/tags/tag2489.xml" ContentType="application/vnd.openxmlformats-officedocument.presentationml.tags+xml"/>
  <Override PartName="/ppt/tags/tag249.xml" ContentType="application/vnd.openxmlformats-officedocument.presentationml.tags+xml"/>
  <Override PartName="/ppt/tags/tag2490.xml" ContentType="application/vnd.openxmlformats-officedocument.presentationml.tags+xml"/>
  <Override PartName="/ppt/tags/tag2491.xml" ContentType="application/vnd.openxmlformats-officedocument.presentationml.tags+xml"/>
  <Override PartName="/ppt/tags/tag2492.xml" ContentType="application/vnd.openxmlformats-officedocument.presentationml.tags+xml"/>
  <Override PartName="/ppt/tags/tag2493.xml" ContentType="application/vnd.openxmlformats-officedocument.presentationml.tags+xml"/>
  <Override PartName="/ppt/tags/tag2494.xml" ContentType="application/vnd.openxmlformats-officedocument.presentationml.tags+xml"/>
  <Override PartName="/ppt/tags/tag2495.xml" ContentType="application/vnd.openxmlformats-officedocument.presentationml.tags+xml"/>
  <Override PartName="/ppt/tags/tag2496.xml" ContentType="application/vnd.openxmlformats-officedocument.presentationml.tags+xml"/>
  <Override PartName="/ppt/tags/tag2497.xml" ContentType="application/vnd.openxmlformats-officedocument.presentationml.tags+xml"/>
  <Override PartName="/ppt/tags/tag2498.xml" ContentType="application/vnd.openxmlformats-officedocument.presentationml.tags+xml"/>
  <Override PartName="/ppt/tags/tag249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00.xml" ContentType="application/vnd.openxmlformats-officedocument.presentationml.tags+xml"/>
  <Override PartName="/ppt/tags/tag2501.xml" ContentType="application/vnd.openxmlformats-officedocument.presentationml.tags+xml"/>
  <Override PartName="/ppt/tags/tag2502.xml" ContentType="application/vnd.openxmlformats-officedocument.presentationml.tags+xml"/>
  <Override PartName="/ppt/tags/tag2503.xml" ContentType="application/vnd.openxmlformats-officedocument.presentationml.tags+xml"/>
  <Override PartName="/ppt/tags/tag2504.xml" ContentType="application/vnd.openxmlformats-officedocument.presentationml.tags+xml"/>
  <Override PartName="/ppt/tags/tag2505.xml" ContentType="application/vnd.openxmlformats-officedocument.presentationml.tags+xml"/>
  <Override PartName="/ppt/tags/tag2506.xml" ContentType="application/vnd.openxmlformats-officedocument.presentationml.tags+xml"/>
  <Override PartName="/ppt/tags/tag2507.xml" ContentType="application/vnd.openxmlformats-officedocument.presentationml.tags+xml"/>
  <Override PartName="/ppt/tags/tag2508.xml" ContentType="application/vnd.openxmlformats-officedocument.presentationml.tags+xml"/>
  <Override PartName="/ppt/tags/tag2509.xml" ContentType="application/vnd.openxmlformats-officedocument.presentationml.tags+xml"/>
  <Override PartName="/ppt/tags/tag251.xml" ContentType="application/vnd.openxmlformats-officedocument.presentationml.tags+xml"/>
  <Override PartName="/ppt/tags/tag2510.xml" ContentType="application/vnd.openxmlformats-officedocument.presentationml.tags+xml"/>
  <Override PartName="/ppt/tags/tag2511.xml" ContentType="application/vnd.openxmlformats-officedocument.presentationml.tags+xml"/>
  <Override PartName="/ppt/tags/tag2512.xml" ContentType="application/vnd.openxmlformats-officedocument.presentationml.tags+xml"/>
  <Override PartName="/ppt/tags/tag2513.xml" ContentType="application/vnd.openxmlformats-officedocument.presentationml.tags+xml"/>
  <Override PartName="/ppt/tags/tag2514.xml" ContentType="application/vnd.openxmlformats-officedocument.presentationml.tags+xml"/>
  <Override PartName="/ppt/tags/tag2515.xml" ContentType="application/vnd.openxmlformats-officedocument.presentationml.tags+xml"/>
  <Override PartName="/ppt/tags/tag2516.xml" ContentType="application/vnd.openxmlformats-officedocument.presentationml.tags+xml"/>
  <Override PartName="/ppt/tags/tag2517.xml" ContentType="application/vnd.openxmlformats-officedocument.presentationml.tags+xml"/>
  <Override PartName="/ppt/tags/tag2518.xml" ContentType="application/vnd.openxmlformats-officedocument.presentationml.tags+xml"/>
  <Override PartName="/ppt/tags/tag2519.xml" ContentType="application/vnd.openxmlformats-officedocument.presentationml.tags+xml"/>
  <Override PartName="/ppt/tags/tag252.xml" ContentType="application/vnd.openxmlformats-officedocument.presentationml.tags+xml"/>
  <Override PartName="/ppt/tags/tag2520.xml" ContentType="application/vnd.openxmlformats-officedocument.presentationml.tags+xml"/>
  <Override PartName="/ppt/tags/tag2521.xml" ContentType="application/vnd.openxmlformats-officedocument.presentationml.tags+xml"/>
  <Override PartName="/ppt/tags/tag2522.xml" ContentType="application/vnd.openxmlformats-officedocument.presentationml.tags+xml"/>
  <Override PartName="/ppt/tags/tag2523.xml" ContentType="application/vnd.openxmlformats-officedocument.presentationml.tags+xml"/>
  <Override PartName="/ppt/tags/tag2524.xml" ContentType="application/vnd.openxmlformats-officedocument.presentationml.tags+xml"/>
  <Override PartName="/ppt/tags/tag2525.xml" ContentType="application/vnd.openxmlformats-officedocument.presentationml.tags+xml"/>
  <Override PartName="/ppt/tags/tag2526.xml" ContentType="application/vnd.openxmlformats-officedocument.presentationml.tags+xml"/>
  <Override PartName="/ppt/tags/tag2527.xml" ContentType="application/vnd.openxmlformats-officedocument.presentationml.tags+xml"/>
  <Override PartName="/ppt/tags/tag2528.xml" ContentType="application/vnd.openxmlformats-officedocument.presentationml.tags+xml"/>
  <Override PartName="/ppt/tags/tag2529.xml" ContentType="application/vnd.openxmlformats-officedocument.presentationml.tags+xml"/>
  <Override PartName="/ppt/tags/tag253.xml" ContentType="application/vnd.openxmlformats-officedocument.presentationml.tags+xml"/>
  <Override PartName="/ppt/tags/tag2530.xml" ContentType="application/vnd.openxmlformats-officedocument.presentationml.tags+xml"/>
  <Override PartName="/ppt/tags/tag2531.xml" ContentType="application/vnd.openxmlformats-officedocument.presentationml.tags+xml"/>
  <Override PartName="/ppt/tags/tag2532.xml" ContentType="application/vnd.openxmlformats-officedocument.presentationml.tags+xml"/>
  <Override PartName="/ppt/tags/tag2533.xml" ContentType="application/vnd.openxmlformats-officedocument.presentationml.tags+xml"/>
  <Override PartName="/ppt/tags/tag2534.xml" ContentType="application/vnd.openxmlformats-officedocument.presentationml.tags+xml"/>
  <Override PartName="/ppt/tags/tag2535.xml" ContentType="application/vnd.openxmlformats-officedocument.presentationml.tags+xml"/>
  <Override PartName="/ppt/tags/tag2536.xml" ContentType="application/vnd.openxmlformats-officedocument.presentationml.tags+xml"/>
  <Override PartName="/ppt/tags/tag2537.xml" ContentType="application/vnd.openxmlformats-officedocument.presentationml.tags+xml"/>
  <Override PartName="/ppt/tags/tag2538.xml" ContentType="application/vnd.openxmlformats-officedocument.presentationml.tags+xml"/>
  <Override PartName="/ppt/tags/tag2539.xml" ContentType="application/vnd.openxmlformats-officedocument.presentationml.tags+xml"/>
  <Override PartName="/ppt/tags/tag254.xml" ContentType="application/vnd.openxmlformats-officedocument.presentationml.tags+xml"/>
  <Override PartName="/ppt/tags/tag2540.xml" ContentType="application/vnd.openxmlformats-officedocument.presentationml.tags+xml"/>
  <Override PartName="/ppt/tags/tag2541.xml" ContentType="application/vnd.openxmlformats-officedocument.presentationml.tags+xml"/>
  <Override PartName="/ppt/tags/tag2542.xml" ContentType="application/vnd.openxmlformats-officedocument.presentationml.tags+xml"/>
  <Override PartName="/ppt/tags/tag2543.xml" ContentType="application/vnd.openxmlformats-officedocument.presentationml.tags+xml"/>
  <Override PartName="/ppt/tags/tag2544.xml" ContentType="application/vnd.openxmlformats-officedocument.presentationml.tags+xml"/>
  <Override PartName="/ppt/tags/tag2545.xml" ContentType="application/vnd.openxmlformats-officedocument.presentationml.tags+xml"/>
  <Override PartName="/ppt/tags/tag2546.xml" ContentType="application/vnd.openxmlformats-officedocument.presentationml.tags+xml"/>
  <Override PartName="/ppt/tags/tag2547.xml" ContentType="application/vnd.openxmlformats-officedocument.presentationml.tags+xml"/>
  <Override PartName="/ppt/tags/tag2548.xml" ContentType="application/vnd.openxmlformats-officedocument.presentationml.tags+xml"/>
  <Override PartName="/ppt/tags/tag2549.xml" ContentType="application/vnd.openxmlformats-officedocument.presentationml.tags+xml"/>
  <Override PartName="/ppt/tags/tag255.xml" ContentType="application/vnd.openxmlformats-officedocument.presentationml.tags+xml"/>
  <Override PartName="/ppt/tags/tag2550.xml" ContentType="application/vnd.openxmlformats-officedocument.presentationml.tags+xml"/>
  <Override PartName="/ppt/tags/tag2551.xml" ContentType="application/vnd.openxmlformats-officedocument.presentationml.tags+xml"/>
  <Override PartName="/ppt/tags/tag2552.xml" ContentType="application/vnd.openxmlformats-officedocument.presentationml.tags+xml"/>
  <Override PartName="/ppt/tags/tag2553.xml" ContentType="application/vnd.openxmlformats-officedocument.presentationml.tags+xml"/>
  <Override PartName="/ppt/tags/tag2554.xml" ContentType="application/vnd.openxmlformats-officedocument.presentationml.tags+xml"/>
  <Override PartName="/ppt/tags/tag2555.xml" ContentType="application/vnd.openxmlformats-officedocument.presentationml.tags+xml"/>
  <Override PartName="/ppt/tags/tag2556.xml" ContentType="application/vnd.openxmlformats-officedocument.presentationml.tags+xml"/>
  <Override PartName="/ppt/tags/tag2557.xml" ContentType="application/vnd.openxmlformats-officedocument.presentationml.tags+xml"/>
  <Override PartName="/ppt/tags/tag2558.xml" ContentType="application/vnd.openxmlformats-officedocument.presentationml.tags+xml"/>
  <Override PartName="/ppt/tags/tag2559.xml" ContentType="application/vnd.openxmlformats-officedocument.presentationml.tags+xml"/>
  <Override PartName="/ppt/tags/tag256.xml" ContentType="application/vnd.openxmlformats-officedocument.presentationml.tags+xml"/>
  <Override PartName="/ppt/tags/tag2560.xml" ContentType="application/vnd.openxmlformats-officedocument.presentationml.tags+xml"/>
  <Override PartName="/ppt/tags/tag2561.xml" ContentType="application/vnd.openxmlformats-officedocument.presentationml.tags+xml"/>
  <Override PartName="/ppt/tags/tag2562.xml" ContentType="application/vnd.openxmlformats-officedocument.presentationml.tags+xml"/>
  <Override PartName="/ppt/tags/tag2563.xml" ContentType="application/vnd.openxmlformats-officedocument.presentationml.tags+xml"/>
  <Override PartName="/ppt/tags/tag2564.xml" ContentType="application/vnd.openxmlformats-officedocument.presentationml.tags+xml"/>
  <Override PartName="/ppt/tags/tag2565.xml" ContentType="application/vnd.openxmlformats-officedocument.presentationml.tags+xml"/>
  <Override PartName="/ppt/tags/tag2566.xml" ContentType="application/vnd.openxmlformats-officedocument.presentationml.tags+xml"/>
  <Override PartName="/ppt/tags/tag2567.xml" ContentType="application/vnd.openxmlformats-officedocument.presentationml.tags+xml"/>
  <Override PartName="/ppt/tags/tag2568.xml" ContentType="application/vnd.openxmlformats-officedocument.presentationml.tags+xml"/>
  <Override PartName="/ppt/tags/tag2569.xml" ContentType="application/vnd.openxmlformats-officedocument.presentationml.tags+xml"/>
  <Override PartName="/ppt/tags/tag257.xml" ContentType="application/vnd.openxmlformats-officedocument.presentationml.tags+xml"/>
  <Override PartName="/ppt/tags/tag2570.xml" ContentType="application/vnd.openxmlformats-officedocument.presentationml.tags+xml"/>
  <Override PartName="/ppt/tags/tag2571.xml" ContentType="application/vnd.openxmlformats-officedocument.presentationml.tags+xml"/>
  <Override PartName="/ppt/tags/tag2572.xml" ContentType="application/vnd.openxmlformats-officedocument.presentationml.tags+xml"/>
  <Override PartName="/ppt/tags/tag2573.xml" ContentType="application/vnd.openxmlformats-officedocument.presentationml.tags+xml"/>
  <Override PartName="/ppt/tags/tag2574.xml" ContentType="application/vnd.openxmlformats-officedocument.presentationml.tags+xml"/>
  <Override PartName="/ppt/tags/tag2575.xml" ContentType="application/vnd.openxmlformats-officedocument.presentationml.tags+xml"/>
  <Override PartName="/ppt/tags/tag2576.xml" ContentType="application/vnd.openxmlformats-officedocument.presentationml.tags+xml"/>
  <Override PartName="/ppt/tags/tag2577.xml" ContentType="application/vnd.openxmlformats-officedocument.presentationml.tags+xml"/>
  <Override PartName="/ppt/tags/tag2578.xml" ContentType="application/vnd.openxmlformats-officedocument.presentationml.tags+xml"/>
  <Override PartName="/ppt/tags/tag2579.xml" ContentType="application/vnd.openxmlformats-officedocument.presentationml.tags+xml"/>
  <Override PartName="/ppt/tags/tag258.xml" ContentType="application/vnd.openxmlformats-officedocument.presentationml.tags+xml"/>
  <Override PartName="/ppt/tags/tag2580.xml" ContentType="application/vnd.openxmlformats-officedocument.presentationml.tags+xml"/>
  <Override PartName="/ppt/tags/tag2581.xml" ContentType="application/vnd.openxmlformats-officedocument.presentationml.tags+xml"/>
  <Override PartName="/ppt/tags/tag2582.xml" ContentType="application/vnd.openxmlformats-officedocument.presentationml.tags+xml"/>
  <Override PartName="/ppt/tags/tag2583.xml" ContentType="application/vnd.openxmlformats-officedocument.presentationml.tags+xml"/>
  <Override PartName="/ppt/tags/tag2584.xml" ContentType="application/vnd.openxmlformats-officedocument.presentationml.tags+xml"/>
  <Override PartName="/ppt/tags/tag2585.xml" ContentType="application/vnd.openxmlformats-officedocument.presentationml.tags+xml"/>
  <Override PartName="/ppt/tags/tag2586.xml" ContentType="application/vnd.openxmlformats-officedocument.presentationml.tags+xml"/>
  <Override PartName="/ppt/tags/tag2587.xml" ContentType="application/vnd.openxmlformats-officedocument.presentationml.tags+xml"/>
  <Override PartName="/ppt/tags/tag2588.xml" ContentType="application/vnd.openxmlformats-officedocument.presentationml.tags+xml"/>
  <Override PartName="/ppt/tags/tag2589.xml" ContentType="application/vnd.openxmlformats-officedocument.presentationml.tags+xml"/>
  <Override PartName="/ppt/tags/tag259.xml" ContentType="application/vnd.openxmlformats-officedocument.presentationml.tags+xml"/>
  <Override PartName="/ppt/tags/tag2590.xml" ContentType="application/vnd.openxmlformats-officedocument.presentationml.tags+xml"/>
  <Override PartName="/ppt/tags/tag2591.xml" ContentType="application/vnd.openxmlformats-officedocument.presentationml.tags+xml"/>
  <Override PartName="/ppt/tags/tag2592.xml" ContentType="application/vnd.openxmlformats-officedocument.presentationml.tags+xml"/>
  <Override PartName="/ppt/tags/tag2593.xml" ContentType="application/vnd.openxmlformats-officedocument.presentationml.tags+xml"/>
  <Override PartName="/ppt/tags/tag2594.xml" ContentType="application/vnd.openxmlformats-officedocument.presentationml.tags+xml"/>
  <Override PartName="/ppt/tags/tag2595.xml" ContentType="application/vnd.openxmlformats-officedocument.presentationml.tags+xml"/>
  <Override PartName="/ppt/tags/tag2596.xml" ContentType="application/vnd.openxmlformats-officedocument.presentationml.tags+xml"/>
  <Override PartName="/ppt/tags/tag2597.xml" ContentType="application/vnd.openxmlformats-officedocument.presentationml.tags+xml"/>
  <Override PartName="/ppt/tags/tag2598.xml" ContentType="application/vnd.openxmlformats-officedocument.presentationml.tags+xml"/>
  <Override PartName="/ppt/tags/tag259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00.xml" ContentType="application/vnd.openxmlformats-officedocument.presentationml.tags+xml"/>
  <Override PartName="/ppt/tags/tag2601.xml" ContentType="application/vnd.openxmlformats-officedocument.presentationml.tags+xml"/>
  <Override PartName="/ppt/tags/tag2602.xml" ContentType="application/vnd.openxmlformats-officedocument.presentationml.tags+xml"/>
  <Override PartName="/ppt/tags/tag2603.xml" ContentType="application/vnd.openxmlformats-officedocument.presentationml.tags+xml"/>
  <Override PartName="/ppt/tags/tag2604.xml" ContentType="application/vnd.openxmlformats-officedocument.presentationml.tags+xml"/>
  <Override PartName="/ppt/tags/tag2605.xml" ContentType="application/vnd.openxmlformats-officedocument.presentationml.tags+xml"/>
  <Override PartName="/ppt/tags/tag2606.xml" ContentType="application/vnd.openxmlformats-officedocument.presentationml.tags+xml"/>
  <Override PartName="/ppt/tags/tag2607.xml" ContentType="application/vnd.openxmlformats-officedocument.presentationml.tags+xml"/>
  <Override PartName="/ppt/tags/tag2608.xml" ContentType="application/vnd.openxmlformats-officedocument.presentationml.tags+xml"/>
  <Override PartName="/ppt/tags/tag2609.xml" ContentType="application/vnd.openxmlformats-officedocument.presentationml.tags+xml"/>
  <Override PartName="/ppt/tags/tag261.xml" ContentType="application/vnd.openxmlformats-officedocument.presentationml.tags+xml"/>
  <Override PartName="/ppt/tags/tag2610.xml" ContentType="application/vnd.openxmlformats-officedocument.presentationml.tags+xml"/>
  <Override PartName="/ppt/tags/tag2611.xml" ContentType="application/vnd.openxmlformats-officedocument.presentationml.tags+xml"/>
  <Override PartName="/ppt/tags/tag2612.xml" ContentType="application/vnd.openxmlformats-officedocument.presentationml.tags+xml"/>
  <Override PartName="/ppt/tags/tag2613.xml" ContentType="application/vnd.openxmlformats-officedocument.presentationml.tags+xml"/>
  <Override PartName="/ppt/tags/tag2614.xml" ContentType="application/vnd.openxmlformats-officedocument.presentationml.tags+xml"/>
  <Override PartName="/ppt/tags/tag2615.xml" ContentType="application/vnd.openxmlformats-officedocument.presentationml.tags+xml"/>
  <Override PartName="/ppt/tags/tag2616.xml" ContentType="application/vnd.openxmlformats-officedocument.presentationml.tags+xml"/>
  <Override PartName="/ppt/tags/tag2617.xml" ContentType="application/vnd.openxmlformats-officedocument.presentationml.tags+xml"/>
  <Override PartName="/ppt/tags/tag2618.xml" ContentType="application/vnd.openxmlformats-officedocument.presentationml.tags+xml"/>
  <Override PartName="/ppt/tags/tag2619.xml" ContentType="application/vnd.openxmlformats-officedocument.presentationml.tags+xml"/>
  <Override PartName="/ppt/tags/tag262.xml" ContentType="application/vnd.openxmlformats-officedocument.presentationml.tags+xml"/>
  <Override PartName="/ppt/tags/tag2620.xml" ContentType="application/vnd.openxmlformats-officedocument.presentationml.tags+xml"/>
  <Override PartName="/ppt/tags/tag2621.xml" ContentType="application/vnd.openxmlformats-officedocument.presentationml.tags+xml"/>
  <Override PartName="/ppt/tags/tag2622.xml" ContentType="application/vnd.openxmlformats-officedocument.presentationml.tags+xml"/>
  <Override PartName="/ppt/tags/tag2623.xml" ContentType="application/vnd.openxmlformats-officedocument.presentationml.tags+xml"/>
  <Override PartName="/ppt/tags/tag2624.xml" ContentType="application/vnd.openxmlformats-officedocument.presentationml.tags+xml"/>
  <Override PartName="/ppt/tags/tag2625.xml" ContentType="application/vnd.openxmlformats-officedocument.presentationml.tags+xml"/>
  <Override PartName="/ppt/tags/tag2626.xml" ContentType="application/vnd.openxmlformats-officedocument.presentationml.tags+xml"/>
  <Override PartName="/ppt/tags/tag2627.xml" ContentType="application/vnd.openxmlformats-officedocument.presentationml.tags+xml"/>
  <Override PartName="/ppt/tags/tag2628.xml" ContentType="application/vnd.openxmlformats-officedocument.presentationml.tags+xml"/>
  <Override PartName="/ppt/tags/tag2629.xml" ContentType="application/vnd.openxmlformats-officedocument.presentationml.tags+xml"/>
  <Override PartName="/ppt/tags/tag263.xml" ContentType="application/vnd.openxmlformats-officedocument.presentationml.tags+xml"/>
  <Override PartName="/ppt/tags/tag2630.xml" ContentType="application/vnd.openxmlformats-officedocument.presentationml.tags+xml"/>
  <Override PartName="/ppt/tags/tag2631.xml" ContentType="application/vnd.openxmlformats-officedocument.presentationml.tags+xml"/>
  <Override PartName="/ppt/tags/tag2632.xml" ContentType="application/vnd.openxmlformats-officedocument.presentationml.tags+xml"/>
  <Override PartName="/ppt/tags/tag2633.xml" ContentType="application/vnd.openxmlformats-officedocument.presentationml.tags+xml"/>
  <Override PartName="/ppt/tags/tag2634.xml" ContentType="application/vnd.openxmlformats-officedocument.presentationml.tags+xml"/>
  <Override PartName="/ppt/tags/tag2635.xml" ContentType="application/vnd.openxmlformats-officedocument.presentationml.tags+xml"/>
  <Override PartName="/ppt/tags/tag2636.xml" ContentType="application/vnd.openxmlformats-officedocument.presentationml.tags+xml"/>
  <Override PartName="/ppt/tags/tag2637.xml" ContentType="application/vnd.openxmlformats-officedocument.presentationml.tags+xml"/>
  <Override PartName="/ppt/tags/tag2638.xml" ContentType="application/vnd.openxmlformats-officedocument.presentationml.tags+xml"/>
  <Override PartName="/ppt/tags/tag2639.xml" ContentType="application/vnd.openxmlformats-officedocument.presentationml.tags+xml"/>
  <Override PartName="/ppt/tags/tag264.xml" ContentType="application/vnd.openxmlformats-officedocument.presentationml.tags+xml"/>
  <Override PartName="/ppt/tags/tag2640.xml" ContentType="application/vnd.openxmlformats-officedocument.presentationml.tags+xml"/>
  <Override PartName="/ppt/tags/tag2641.xml" ContentType="application/vnd.openxmlformats-officedocument.presentationml.tags+xml"/>
  <Override PartName="/ppt/tags/tag2642.xml" ContentType="application/vnd.openxmlformats-officedocument.presentationml.tags+xml"/>
  <Override PartName="/ppt/tags/tag2643.xml" ContentType="application/vnd.openxmlformats-officedocument.presentationml.tags+xml"/>
  <Override PartName="/ppt/tags/tag2644.xml" ContentType="application/vnd.openxmlformats-officedocument.presentationml.tags+xml"/>
  <Override PartName="/ppt/tags/tag2645.xml" ContentType="application/vnd.openxmlformats-officedocument.presentationml.tags+xml"/>
  <Override PartName="/ppt/tags/tag2646.xml" ContentType="application/vnd.openxmlformats-officedocument.presentationml.tags+xml"/>
  <Override PartName="/ppt/tags/tag2647.xml" ContentType="application/vnd.openxmlformats-officedocument.presentationml.tags+xml"/>
  <Override PartName="/ppt/tags/tag2648.xml" ContentType="application/vnd.openxmlformats-officedocument.presentationml.tags+xml"/>
  <Override PartName="/ppt/tags/tag2649.xml" ContentType="application/vnd.openxmlformats-officedocument.presentationml.tags+xml"/>
  <Override PartName="/ppt/tags/tag265.xml" ContentType="application/vnd.openxmlformats-officedocument.presentationml.tags+xml"/>
  <Override PartName="/ppt/tags/tag2650.xml" ContentType="application/vnd.openxmlformats-officedocument.presentationml.tags+xml"/>
  <Override PartName="/ppt/tags/tag2651.xml" ContentType="application/vnd.openxmlformats-officedocument.presentationml.tags+xml"/>
  <Override PartName="/ppt/tags/tag2652.xml" ContentType="application/vnd.openxmlformats-officedocument.presentationml.tags+xml"/>
  <Override PartName="/ppt/tags/tag2653.xml" ContentType="application/vnd.openxmlformats-officedocument.presentationml.tags+xml"/>
  <Override PartName="/ppt/tags/tag2654.xml" ContentType="application/vnd.openxmlformats-officedocument.presentationml.tags+xml"/>
  <Override PartName="/ppt/tags/tag2655.xml" ContentType="application/vnd.openxmlformats-officedocument.presentationml.tags+xml"/>
  <Override PartName="/ppt/tags/tag2656.xml" ContentType="application/vnd.openxmlformats-officedocument.presentationml.tags+xml"/>
  <Override PartName="/ppt/tags/tag2657.xml" ContentType="application/vnd.openxmlformats-officedocument.presentationml.tags+xml"/>
  <Override PartName="/ppt/tags/tag2658.xml" ContentType="application/vnd.openxmlformats-officedocument.presentationml.tags+xml"/>
  <Override PartName="/ppt/tags/tag2659.xml" ContentType="application/vnd.openxmlformats-officedocument.presentationml.tags+xml"/>
  <Override PartName="/ppt/tags/tag266.xml" ContentType="application/vnd.openxmlformats-officedocument.presentationml.tags+xml"/>
  <Override PartName="/ppt/tags/tag2660.xml" ContentType="application/vnd.openxmlformats-officedocument.presentationml.tags+xml"/>
  <Override PartName="/ppt/tags/tag2661.xml" ContentType="application/vnd.openxmlformats-officedocument.presentationml.tags+xml"/>
  <Override PartName="/ppt/tags/tag2662.xml" ContentType="application/vnd.openxmlformats-officedocument.presentationml.tags+xml"/>
  <Override PartName="/ppt/tags/tag2663.xml" ContentType="application/vnd.openxmlformats-officedocument.presentationml.tags+xml"/>
  <Override PartName="/ppt/tags/tag2664.xml" ContentType="application/vnd.openxmlformats-officedocument.presentationml.tags+xml"/>
  <Override PartName="/ppt/tags/tag2665.xml" ContentType="application/vnd.openxmlformats-officedocument.presentationml.tags+xml"/>
  <Override PartName="/ppt/tags/tag2666.xml" ContentType="application/vnd.openxmlformats-officedocument.presentationml.tags+xml"/>
  <Override PartName="/ppt/tags/tag2667.xml" ContentType="application/vnd.openxmlformats-officedocument.presentationml.tags+xml"/>
  <Override PartName="/ppt/tags/tag2668.xml" ContentType="application/vnd.openxmlformats-officedocument.presentationml.tags+xml"/>
  <Override PartName="/ppt/tags/tag2669.xml" ContentType="application/vnd.openxmlformats-officedocument.presentationml.tags+xml"/>
  <Override PartName="/ppt/tags/tag267.xml" ContentType="application/vnd.openxmlformats-officedocument.presentationml.tags+xml"/>
  <Override PartName="/ppt/tags/tag2670.xml" ContentType="application/vnd.openxmlformats-officedocument.presentationml.tags+xml"/>
  <Override PartName="/ppt/tags/tag2671.xml" ContentType="application/vnd.openxmlformats-officedocument.presentationml.tags+xml"/>
  <Override PartName="/ppt/tags/tag2672.xml" ContentType="application/vnd.openxmlformats-officedocument.presentationml.tags+xml"/>
  <Override PartName="/ppt/tags/tag2673.xml" ContentType="application/vnd.openxmlformats-officedocument.presentationml.tags+xml"/>
  <Override PartName="/ppt/tags/tag2674.xml" ContentType="application/vnd.openxmlformats-officedocument.presentationml.tags+xml"/>
  <Override PartName="/ppt/tags/tag2675.xml" ContentType="application/vnd.openxmlformats-officedocument.presentationml.tags+xml"/>
  <Override PartName="/ppt/tags/tag2676.xml" ContentType="application/vnd.openxmlformats-officedocument.presentationml.tags+xml"/>
  <Override PartName="/ppt/tags/tag2677.xml" ContentType="application/vnd.openxmlformats-officedocument.presentationml.tags+xml"/>
  <Override PartName="/ppt/tags/tag2678.xml" ContentType="application/vnd.openxmlformats-officedocument.presentationml.tags+xml"/>
  <Override PartName="/ppt/tags/tag2679.xml" ContentType="application/vnd.openxmlformats-officedocument.presentationml.tags+xml"/>
  <Override PartName="/ppt/tags/tag268.xml" ContentType="application/vnd.openxmlformats-officedocument.presentationml.tags+xml"/>
  <Override PartName="/ppt/tags/tag2680.xml" ContentType="application/vnd.openxmlformats-officedocument.presentationml.tags+xml"/>
  <Override PartName="/ppt/tags/tag2681.xml" ContentType="application/vnd.openxmlformats-officedocument.presentationml.tags+xml"/>
  <Override PartName="/ppt/tags/tag2682.xml" ContentType="application/vnd.openxmlformats-officedocument.presentationml.tags+xml"/>
  <Override PartName="/ppt/tags/tag2683.xml" ContentType="application/vnd.openxmlformats-officedocument.presentationml.tags+xml"/>
  <Override PartName="/ppt/tags/tag2684.xml" ContentType="application/vnd.openxmlformats-officedocument.presentationml.tags+xml"/>
  <Override PartName="/ppt/tags/tag2685.xml" ContentType="application/vnd.openxmlformats-officedocument.presentationml.tags+xml"/>
  <Override PartName="/ppt/tags/tag2686.xml" ContentType="application/vnd.openxmlformats-officedocument.presentationml.tags+xml"/>
  <Override PartName="/ppt/tags/tag2687.xml" ContentType="application/vnd.openxmlformats-officedocument.presentationml.tags+xml"/>
  <Override PartName="/ppt/tags/tag2688.xml" ContentType="application/vnd.openxmlformats-officedocument.presentationml.tags+xml"/>
  <Override PartName="/ppt/tags/tag2689.xml" ContentType="application/vnd.openxmlformats-officedocument.presentationml.tags+xml"/>
  <Override PartName="/ppt/tags/tag269.xml" ContentType="application/vnd.openxmlformats-officedocument.presentationml.tags+xml"/>
  <Override PartName="/ppt/tags/tag2690.xml" ContentType="application/vnd.openxmlformats-officedocument.presentationml.tags+xml"/>
  <Override PartName="/ppt/tags/tag2691.xml" ContentType="application/vnd.openxmlformats-officedocument.presentationml.tags+xml"/>
  <Override PartName="/ppt/tags/tag2692.xml" ContentType="application/vnd.openxmlformats-officedocument.presentationml.tags+xml"/>
  <Override PartName="/ppt/tags/tag2693.xml" ContentType="application/vnd.openxmlformats-officedocument.presentationml.tags+xml"/>
  <Override PartName="/ppt/tags/tag2694.xml" ContentType="application/vnd.openxmlformats-officedocument.presentationml.tags+xml"/>
  <Override PartName="/ppt/tags/tag2695.xml" ContentType="application/vnd.openxmlformats-officedocument.presentationml.tags+xml"/>
  <Override PartName="/ppt/tags/tag2696.xml" ContentType="application/vnd.openxmlformats-officedocument.presentationml.tags+xml"/>
  <Override PartName="/ppt/tags/tag2697.xml" ContentType="application/vnd.openxmlformats-officedocument.presentationml.tags+xml"/>
  <Override PartName="/ppt/tags/tag2698.xml" ContentType="application/vnd.openxmlformats-officedocument.presentationml.tags+xml"/>
  <Override PartName="/ppt/tags/tag269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00.xml" ContentType="application/vnd.openxmlformats-officedocument.presentationml.tags+xml"/>
  <Override PartName="/ppt/tags/tag2701.xml" ContentType="application/vnd.openxmlformats-officedocument.presentationml.tags+xml"/>
  <Override PartName="/ppt/tags/tag2702.xml" ContentType="application/vnd.openxmlformats-officedocument.presentationml.tags+xml"/>
  <Override PartName="/ppt/tags/tag2703.xml" ContentType="application/vnd.openxmlformats-officedocument.presentationml.tags+xml"/>
  <Override PartName="/ppt/tags/tag2704.xml" ContentType="application/vnd.openxmlformats-officedocument.presentationml.tags+xml"/>
  <Override PartName="/ppt/tags/tag2705.xml" ContentType="application/vnd.openxmlformats-officedocument.presentationml.tags+xml"/>
  <Override PartName="/ppt/tags/tag2706.xml" ContentType="application/vnd.openxmlformats-officedocument.presentationml.tags+xml"/>
  <Override PartName="/ppt/tags/tag2707.xml" ContentType="application/vnd.openxmlformats-officedocument.presentationml.tags+xml"/>
  <Override PartName="/ppt/tags/tag2708.xml" ContentType="application/vnd.openxmlformats-officedocument.presentationml.tags+xml"/>
  <Override PartName="/ppt/tags/tag2709.xml" ContentType="application/vnd.openxmlformats-officedocument.presentationml.tags+xml"/>
  <Override PartName="/ppt/tags/tag271.xml" ContentType="application/vnd.openxmlformats-officedocument.presentationml.tags+xml"/>
  <Override PartName="/ppt/tags/tag2710.xml" ContentType="application/vnd.openxmlformats-officedocument.presentationml.tags+xml"/>
  <Override PartName="/ppt/tags/tag2711.xml" ContentType="application/vnd.openxmlformats-officedocument.presentationml.tags+xml"/>
  <Override PartName="/ppt/tags/tag2712.xml" ContentType="application/vnd.openxmlformats-officedocument.presentationml.tags+xml"/>
  <Override PartName="/ppt/tags/tag2713.xml" ContentType="application/vnd.openxmlformats-officedocument.presentationml.tags+xml"/>
  <Override PartName="/ppt/tags/tag2714.xml" ContentType="application/vnd.openxmlformats-officedocument.presentationml.tags+xml"/>
  <Override PartName="/ppt/tags/tag2715.xml" ContentType="application/vnd.openxmlformats-officedocument.presentationml.tags+xml"/>
  <Override PartName="/ppt/tags/tag2716.xml" ContentType="application/vnd.openxmlformats-officedocument.presentationml.tags+xml"/>
  <Override PartName="/ppt/tags/tag2717.xml" ContentType="application/vnd.openxmlformats-officedocument.presentationml.tags+xml"/>
  <Override PartName="/ppt/tags/tag2718.xml" ContentType="application/vnd.openxmlformats-officedocument.presentationml.tags+xml"/>
  <Override PartName="/ppt/tags/tag2719.xml" ContentType="application/vnd.openxmlformats-officedocument.presentationml.tags+xml"/>
  <Override PartName="/ppt/tags/tag272.xml" ContentType="application/vnd.openxmlformats-officedocument.presentationml.tags+xml"/>
  <Override PartName="/ppt/tags/tag2720.xml" ContentType="application/vnd.openxmlformats-officedocument.presentationml.tags+xml"/>
  <Override PartName="/ppt/tags/tag2721.xml" ContentType="application/vnd.openxmlformats-officedocument.presentationml.tags+xml"/>
  <Override PartName="/ppt/tags/tag2722.xml" ContentType="application/vnd.openxmlformats-officedocument.presentationml.tags+xml"/>
  <Override PartName="/ppt/tags/tag2723.xml" ContentType="application/vnd.openxmlformats-officedocument.presentationml.tags+xml"/>
  <Override PartName="/ppt/tags/tag2724.xml" ContentType="application/vnd.openxmlformats-officedocument.presentationml.tags+xml"/>
  <Override PartName="/ppt/tags/tag2725.xml" ContentType="application/vnd.openxmlformats-officedocument.presentationml.tags+xml"/>
  <Override PartName="/ppt/tags/tag2726.xml" ContentType="application/vnd.openxmlformats-officedocument.presentationml.tags+xml"/>
  <Override PartName="/ppt/tags/tag2727.xml" ContentType="application/vnd.openxmlformats-officedocument.presentationml.tags+xml"/>
  <Override PartName="/ppt/tags/tag2728.xml" ContentType="application/vnd.openxmlformats-officedocument.presentationml.tags+xml"/>
  <Override PartName="/ppt/tags/tag2729.xml" ContentType="application/vnd.openxmlformats-officedocument.presentationml.tags+xml"/>
  <Override PartName="/ppt/tags/tag273.xml" ContentType="application/vnd.openxmlformats-officedocument.presentationml.tags+xml"/>
  <Override PartName="/ppt/tags/tag2730.xml" ContentType="application/vnd.openxmlformats-officedocument.presentationml.tags+xml"/>
  <Override PartName="/ppt/tags/tag2731.xml" ContentType="application/vnd.openxmlformats-officedocument.presentationml.tags+xml"/>
  <Override PartName="/ppt/tags/tag2732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  <p:sldMasterId id="2147483680" r:id="rId4"/>
    <p:sldMasterId id="2147483700" r:id="rId5"/>
    <p:sldMasterId id="2147483719" r:id="rId6"/>
    <p:sldMasterId id="2147483739" r:id="rId7"/>
    <p:sldMasterId id="2147483758" r:id="rId8"/>
    <p:sldMasterId id="2147483778" r:id="rId9"/>
    <p:sldMasterId id="2147483798" r:id="rId10"/>
    <p:sldMasterId id="2147483818" r:id="rId11"/>
    <p:sldMasterId id="2147483838" r:id="rId12"/>
    <p:sldMasterId id="2147483858" r:id="rId13"/>
    <p:sldMasterId id="2147483878" r:id="rId14"/>
    <p:sldMasterId id="2147483898" r:id="rId15"/>
  </p:sldMasterIdLst>
  <p:notesMasterIdLst>
    <p:notesMasterId r:id="rId23"/>
  </p:notesMasterIdLst>
  <p:handoutMasterIdLst>
    <p:handoutMasterId r:id="rId33"/>
  </p:handoutMasterIdLst>
  <p:sldIdLst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8" r:id="rId32"/>
  </p:sldIdLst>
  <p:sldSz cx="12192000" cy="6858000"/>
  <p:notesSz cx="6858000" cy="9144000"/>
  <p:embeddedFontLst>
    <p:embeddedFont>
      <p:font typeface="微软雅黑" panose="020B0503020204020204" charset="-122"/>
      <p:regular r:id="rId37"/>
    </p:embeddedFont>
  </p:embeddedFontLst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776"/>
    <a:srgbClr val="FF6B76"/>
    <a:srgbClr val="FFD4EA"/>
    <a:srgbClr val="FF9B97"/>
    <a:srgbClr val="FFF5ED"/>
    <a:srgbClr val="FF677E"/>
    <a:srgbClr val="CD4BC6"/>
    <a:srgbClr val="29909B"/>
    <a:srgbClr val="F23C3C"/>
    <a:srgbClr val="FFC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8" Type="http://schemas.openxmlformats.org/officeDocument/2006/relationships/tags" Target="tags/tag2732.xml"/><Relationship Id="rId37" Type="http://schemas.openxmlformats.org/officeDocument/2006/relationships/font" Target="fonts/font1.fntdata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16.xml"/><Relationship Id="rId31" Type="http://schemas.openxmlformats.org/officeDocument/2006/relationships/slide" Target="slides/slide15.xml"/><Relationship Id="rId30" Type="http://schemas.openxmlformats.org/officeDocument/2006/relationships/slide" Target="slides/slide1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3.xml"/><Relationship Id="rId28" Type="http://schemas.openxmlformats.org/officeDocument/2006/relationships/slide" Target="slides/slide12.xml"/><Relationship Id="rId27" Type="http://schemas.openxmlformats.org/officeDocument/2006/relationships/slide" Target="slides/slide11.xml"/><Relationship Id="rId26" Type="http://schemas.openxmlformats.org/officeDocument/2006/relationships/slide" Target="slides/slide10.xml"/><Relationship Id="rId25" Type="http://schemas.openxmlformats.org/officeDocument/2006/relationships/slide" Target="slides/slide9.xml"/><Relationship Id="rId24" Type="http://schemas.openxmlformats.org/officeDocument/2006/relationships/slide" Target="slides/slide8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7.xml"/><Relationship Id="rId21" Type="http://schemas.openxmlformats.org/officeDocument/2006/relationships/slide" Target="slides/slide6.xml"/><Relationship Id="rId20" Type="http://schemas.openxmlformats.org/officeDocument/2006/relationships/slide" Target="slides/slide5.xml"/><Relationship Id="rId2" Type="http://schemas.openxmlformats.org/officeDocument/2006/relationships/theme" Target="theme/theme1.xml"/><Relationship Id="rId19" Type="http://schemas.openxmlformats.org/officeDocument/2006/relationships/slide" Target="slides/slide4.xml"/><Relationship Id="rId18" Type="http://schemas.openxmlformats.org/officeDocument/2006/relationships/slide" Target="slides/slide3.xml"/><Relationship Id="rId17" Type="http://schemas.openxmlformats.org/officeDocument/2006/relationships/slide" Target="slides/slide2.xml"/><Relationship Id="rId16" Type="http://schemas.openxmlformats.org/officeDocument/2006/relationships/slide" Target="slides/slide1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江城圆体 300W" panose="020B0300000000000000" charset="-122"/>
              <a:ea typeface="江城圆体 300W" panose="020B0300000000000000" charset="-122"/>
              <a:cs typeface="江城圆体 300W" panose="020B03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江城圆体 300W" panose="020B0300000000000000" charset="-122"/>
              </a:rPr>
            </a:fld>
            <a:endParaRPr lang="zh-CN" altLang="en-US">
              <a:latin typeface="江城圆体 300W" panose="020B03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江城圆体 300W" panose="020B0300000000000000" charset="-122"/>
              <a:ea typeface="江城圆体 300W" panose="020B0300000000000000" charset="-122"/>
              <a:cs typeface="江城圆体 300W" panose="020B03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江城圆体 300W" panose="020B0300000000000000" charset="-122"/>
              </a:rPr>
            </a:fld>
            <a:endParaRPr lang="zh-CN" altLang="en-US">
              <a:latin typeface="江城圆体 300W" panose="020B03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江城圆体 300W" panose="020B0300000000000000" charset="-122"/>
                <a:ea typeface="江城圆体 300W" panose="020B0300000000000000" charset="-122"/>
                <a:cs typeface="江城圆体 300W" panose="020B03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江城圆体 300W" panose="020B0300000000000000" charset="-122"/>
                <a:ea typeface="江城圆体 300W" panose="020B0300000000000000" charset="-122"/>
                <a:cs typeface="江城圆体 300W" panose="020B03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江城圆体 300W" panose="020B0300000000000000" charset="-122"/>
                <a:ea typeface="江城圆体 300W" panose="020B0300000000000000" charset="-122"/>
                <a:cs typeface="江城圆体 300W" panose="020B03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江城圆体 300W" panose="020B0300000000000000" charset="-122"/>
                <a:ea typeface="江城圆体 300W" panose="020B0300000000000000" charset="-122"/>
                <a:cs typeface="江城圆体 300W" panose="020B03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江城圆体 300W" panose="020B0300000000000000" charset="-122"/>
        <a:ea typeface="江城圆体 300W" panose="020B0300000000000000" charset="-122"/>
        <a:cs typeface="江城圆体 300W" panose="020B03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江城圆体 300W" panose="020B0300000000000000" charset="-122"/>
        <a:ea typeface="江城圆体 300W" panose="020B0300000000000000" charset="-122"/>
        <a:cs typeface="江城圆体 300W" panose="020B03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江城圆体 300W" panose="020B0300000000000000" charset="-122"/>
        <a:ea typeface="江城圆体 300W" panose="020B0300000000000000" charset="-122"/>
        <a:cs typeface="江城圆体 300W" panose="020B03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江城圆体 300W" panose="020B0300000000000000" charset="-122"/>
        <a:ea typeface="江城圆体 300W" panose="020B0300000000000000" charset="-122"/>
        <a:cs typeface="江城圆体 300W" panose="020B03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江城圆体 300W" panose="020B0300000000000000" charset="-122"/>
        <a:ea typeface="江城圆体 300W" panose="020B0300000000000000" charset="-122"/>
        <a:cs typeface="江城圆体 300W" panose="020B03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9" Type="http://schemas.openxmlformats.org/officeDocument/2006/relationships/tags" Target="../tags/tag789.xml"/><Relationship Id="rId8" Type="http://schemas.openxmlformats.org/officeDocument/2006/relationships/tags" Target="../tags/tag788.xml"/><Relationship Id="rId7" Type="http://schemas.openxmlformats.org/officeDocument/2006/relationships/tags" Target="../tags/tag787.xml"/><Relationship Id="rId6" Type="http://schemas.openxmlformats.org/officeDocument/2006/relationships/tags" Target="../tags/tag786.xml"/><Relationship Id="rId5" Type="http://schemas.openxmlformats.org/officeDocument/2006/relationships/tags" Target="../tags/tag785.xml"/><Relationship Id="rId4" Type="http://schemas.openxmlformats.org/officeDocument/2006/relationships/tags" Target="../tags/tag784.xml"/><Relationship Id="rId3" Type="http://schemas.openxmlformats.org/officeDocument/2006/relationships/tags" Target="../tags/tag783.xml"/><Relationship Id="rId2" Type="http://schemas.openxmlformats.org/officeDocument/2006/relationships/tags" Target="../tags/tag782.xml"/><Relationship Id="rId10" Type="http://schemas.openxmlformats.org/officeDocument/2006/relationships/tags" Target="../tags/tag790.xml"/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9" Type="http://schemas.openxmlformats.org/officeDocument/2006/relationships/tags" Target="../tags/tag798.xml"/><Relationship Id="rId8" Type="http://schemas.openxmlformats.org/officeDocument/2006/relationships/tags" Target="../tags/tag797.xml"/><Relationship Id="rId7" Type="http://schemas.openxmlformats.org/officeDocument/2006/relationships/tags" Target="../tags/tag796.xml"/><Relationship Id="rId6" Type="http://schemas.openxmlformats.org/officeDocument/2006/relationships/tags" Target="../tags/tag795.xml"/><Relationship Id="rId5" Type="http://schemas.openxmlformats.org/officeDocument/2006/relationships/tags" Target="../tags/tag794.xml"/><Relationship Id="rId4" Type="http://schemas.openxmlformats.org/officeDocument/2006/relationships/tags" Target="../tags/tag793.xml"/><Relationship Id="rId3" Type="http://schemas.openxmlformats.org/officeDocument/2006/relationships/tags" Target="../tags/tag792.xml"/><Relationship Id="rId2" Type="http://schemas.openxmlformats.org/officeDocument/2006/relationships/tags" Target="../tags/tag791.xml"/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9" Type="http://schemas.openxmlformats.org/officeDocument/2006/relationships/tags" Target="../tags/tag806.xml"/><Relationship Id="rId8" Type="http://schemas.openxmlformats.org/officeDocument/2006/relationships/tags" Target="../tags/tag805.xml"/><Relationship Id="rId7" Type="http://schemas.openxmlformats.org/officeDocument/2006/relationships/tags" Target="../tags/tag804.xml"/><Relationship Id="rId6" Type="http://schemas.openxmlformats.org/officeDocument/2006/relationships/tags" Target="../tags/tag803.xml"/><Relationship Id="rId5" Type="http://schemas.openxmlformats.org/officeDocument/2006/relationships/tags" Target="../tags/tag802.xml"/><Relationship Id="rId4" Type="http://schemas.openxmlformats.org/officeDocument/2006/relationships/tags" Target="../tags/tag801.xml"/><Relationship Id="rId3" Type="http://schemas.openxmlformats.org/officeDocument/2006/relationships/tags" Target="../tags/tag800.xml"/><Relationship Id="rId2" Type="http://schemas.openxmlformats.org/officeDocument/2006/relationships/tags" Target="../tags/tag799.xml"/><Relationship Id="rId19" Type="http://schemas.openxmlformats.org/officeDocument/2006/relationships/tags" Target="../tags/tag816.xml"/><Relationship Id="rId18" Type="http://schemas.openxmlformats.org/officeDocument/2006/relationships/tags" Target="../tags/tag815.xml"/><Relationship Id="rId17" Type="http://schemas.openxmlformats.org/officeDocument/2006/relationships/tags" Target="../tags/tag814.xml"/><Relationship Id="rId16" Type="http://schemas.openxmlformats.org/officeDocument/2006/relationships/tags" Target="../tags/tag813.xml"/><Relationship Id="rId15" Type="http://schemas.openxmlformats.org/officeDocument/2006/relationships/tags" Target="../tags/tag812.xml"/><Relationship Id="rId14" Type="http://schemas.openxmlformats.org/officeDocument/2006/relationships/tags" Target="../tags/tag811.xml"/><Relationship Id="rId13" Type="http://schemas.openxmlformats.org/officeDocument/2006/relationships/tags" Target="../tags/tag810.xml"/><Relationship Id="rId12" Type="http://schemas.openxmlformats.org/officeDocument/2006/relationships/tags" Target="../tags/tag809.xml"/><Relationship Id="rId11" Type="http://schemas.openxmlformats.org/officeDocument/2006/relationships/tags" Target="../tags/tag808.xml"/><Relationship Id="rId10" Type="http://schemas.openxmlformats.org/officeDocument/2006/relationships/tags" Target="../tags/tag807.xml"/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9" Type="http://schemas.openxmlformats.org/officeDocument/2006/relationships/tags" Target="../tags/tag824.xml"/><Relationship Id="rId8" Type="http://schemas.openxmlformats.org/officeDocument/2006/relationships/tags" Target="../tags/tag823.xml"/><Relationship Id="rId7" Type="http://schemas.openxmlformats.org/officeDocument/2006/relationships/tags" Target="../tags/tag822.xml"/><Relationship Id="rId6" Type="http://schemas.openxmlformats.org/officeDocument/2006/relationships/tags" Target="../tags/tag821.xml"/><Relationship Id="rId5" Type="http://schemas.openxmlformats.org/officeDocument/2006/relationships/tags" Target="../tags/tag820.xml"/><Relationship Id="rId4" Type="http://schemas.openxmlformats.org/officeDocument/2006/relationships/tags" Target="../tags/tag819.xml"/><Relationship Id="rId3" Type="http://schemas.openxmlformats.org/officeDocument/2006/relationships/tags" Target="../tags/tag818.xml"/><Relationship Id="rId21" Type="http://schemas.openxmlformats.org/officeDocument/2006/relationships/tags" Target="../tags/tag836.xml"/><Relationship Id="rId20" Type="http://schemas.openxmlformats.org/officeDocument/2006/relationships/tags" Target="../tags/tag835.xml"/><Relationship Id="rId2" Type="http://schemas.openxmlformats.org/officeDocument/2006/relationships/tags" Target="../tags/tag817.xml"/><Relationship Id="rId19" Type="http://schemas.openxmlformats.org/officeDocument/2006/relationships/tags" Target="../tags/tag834.xml"/><Relationship Id="rId18" Type="http://schemas.openxmlformats.org/officeDocument/2006/relationships/tags" Target="../tags/tag833.xml"/><Relationship Id="rId17" Type="http://schemas.openxmlformats.org/officeDocument/2006/relationships/tags" Target="../tags/tag832.xml"/><Relationship Id="rId16" Type="http://schemas.openxmlformats.org/officeDocument/2006/relationships/tags" Target="../tags/tag831.xml"/><Relationship Id="rId15" Type="http://schemas.openxmlformats.org/officeDocument/2006/relationships/tags" Target="../tags/tag830.xml"/><Relationship Id="rId14" Type="http://schemas.openxmlformats.org/officeDocument/2006/relationships/tags" Target="../tags/tag829.xml"/><Relationship Id="rId13" Type="http://schemas.openxmlformats.org/officeDocument/2006/relationships/tags" Target="../tags/tag828.xml"/><Relationship Id="rId12" Type="http://schemas.openxmlformats.org/officeDocument/2006/relationships/tags" Target="../tags/tag827.xml"/><Relationship Id="rId11" Type="http://schemas.openxmlformats.org/officeDocument/2006/relationships/tags" Target="../tags/tag826.xml"/><Relationship Id="rId10" Type="http://schemas.openxmlformats.org/officeDocument/2006/relationships/tags" Target="../tags/tag825.xml"/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9" Type="http://schemas.openxmlformats.org/officeDocument/2006/relationships/tags" Target="../tags/tag844.xml"/><Relationship Id="rId8" Type="http://schemas.openxmlformats.org/officeDocument/2006/relationships/tags" Target="../tags/tag843.xml"/><Relationship Id="rId7" Type="http://schemas.openxmlformats.org/officeDocument/2006/relationships/tags" Target="../tags/tag842.xml"/><Relationship Id="rId6" Type="http://schemas.openxmlformats.org/officeDocument/2006/relationships/tags" Target="../tags/tag841.xml"/><Relationship Id="rId5" Type="http://schemas.openxmlformats.org/officeDocument/2006/relationships/tags" Target="../tags/tag840.xml"/><Relationship Id="rId44" Type="http://schemas.openxmlformats.org/officeDocument/2006/relationships/tags" Target="../tags/tag879.xml"/><Relationship Id="rId43" Type="http://schemas.openxmlformats.org/officeDocument/2006/relationships/tags" Target="../tags/tag878.xml"/><Relationship Id="rId42" Type="http://schemas.openxmlformats.org/officeDocument/2006/relationships/tags" Target="../tags/tag877.xml"/><Relationship Id="rId41" Type="http://schemas.openxmlformats.org/officeDocument/2006/relationships/tags" Target="../tags/tag876.xml"/><Relationship Id="rId40" Type="http://schemas.openxmlformats.org/officeDocument/2006/relationships/tags" Target="../tags/tag875.xml"/><Relationship Id="rId4" Type="http://schemas.openxmlformats.org/officeDocument/2006/relationships/tags" Target="../tags/tag839.xml"/><Relationship Id="rId39" Type="http://schemas.openxmlformats.org/officeDocument/2006/relationships/tags" Target="../tags/tag874.xml"/><Relationship Id="rId38" Type="http://schemas.openxmlformats.org/officeDocument/2006/relationships/tags" Target="../tags/tag873.xml"/><Relationship Id="rId37" Type="http://schemas.openxmlformats.org/officeDocument/2006/relationships/tags" Target="../tags/tag872.xml"/><Relationship Id="rId36" Type="http://schemas.openxmlformats.org/officeDocument/2006/relationships/tags" Target="../tags/tag871.xml"/><Relationship Id="rId35" Type="http://schemas.openxmlformats.org/officeDocument/2006/relationships/tags" Target="../tags/tag870.xml"/><Relationship Id="rId34" Type="http://schemas.openxmlformats.org/officeDocument/2006/relationships/tags" Target="../tags/tag869.xml"/><Relationship Id="rId33" Type="http://schemas.openxmlformats.org/officeDocument/2006/relationships/tags" Target="../tags/tag868.xml"/><Relationship Id="rId32" Type="http://schemas.openxmlformats.org/officeDocument/2006/relationships/tags" Target="../tags/tag867.xml"/><Relationship Id="rId31" Type="http://schemas.openxmlformats.org/officeDocument/2006/relationships/tags" Target="../tags/tag866.xml"/><Relationship Id="rId30" Type="http://schemas.openxmlformats.org/officeDocument/2006/relationships/tags" Target="../tags/tag865.xml"/><Relationship Id="rId3" Type="http://schemas.openxmlformats.org/officeDocument/2006/relationships/tags" Target="../tags/tag838.xml"/><Relationship Id="rId29" Type="http://schemas.openxmlformats.org/officeDocument/2006/relationships/tags" Target="../tags/tag864.xml"/><Relationship Id="rId28" Type="http://schemas.openxmlformats.org/officeDocument/2006/relationships/tags" Target="../tags/tag863.xml"/><Relationship Id="rId27" Type="http://schemas.openxmlformats.org/officeDocument/2006/relationships/tags" Target="../tags/tag862.xml"/><Relationship Id="rId26" Type="http://schemas.openxmlformats.org/officeDocument/2006/relationships/tags" Target="../tags/tag861.xml"/><Relationship Id="rId25" Type="http://schemas.openxmlformats.org/officeDocument/2006/relationships/tags" Target="../tags/tag860.xml"/><Relationship Id="rId24" Type="http://schemas.openxmlformats.org/officeDocument/2006/relationships/tags" Target="../tags/tag859.xml"/><Relationship Id="rId23" Type="http://schemas.openxmlformats.org/officeDocument/2006/relationships/tags" Target="../tags/tag858.xml"/><Relationship Id="rId22" Type="http://schemas.openxmlformats.org/officeDocument/2006/relationships/tags" Target="../tags/tag857.xml"/><Relationship Id="rId21" Type="http://schemas.openxmlformats.org/officeDocument/2006/relationships/tags" Target="../tags/tag856.xml"/><Relationship Id="rId20" Type="http://schemas.openxmlformats.org/officeDocument/2006/relationships/tags" Target="../tags/tag855.xml"/><Relationship Id="rId2" Type="http://schemas.openxmlformats.org/officeDocument/2006/relationships/tags" Target="../tags/tag837.xml"/><Relationship Id="rId19" Type="http://schemas.openxmlformats.org/officeDocument/2006/relationships/tags" Target="../tags/tag854.xml"/><Relationship Id="rId18" Type="http://schemas.openxmlformats.org/officeDocument/2006/relationships/tags" Target="../tags/tag853.xml"/><Relationship Id="rId17" Type="http://schemas.openxmlformats.org/officeDocument/2006/relationships/tags" Target="../tags/tag852.xml"/><Relationship Id="rId16" Type="http://schemas.openxmlformats.org/officeDocument/2006/relationships/tags" Target="../tags/tag851.xml"/><Relationship Id="rId15" Type="http://schemas.openxmlformats.org/officeDocument/2006/relationships/tags" Target="../tags/tag850.xml"/><Relationship Id="rId14" Type="http://schemas.openxmlformats.org/officeDocument/2006/relationships/tags" Target="../tags/tag849.xml"/><Relationship Id="rId13" Type="http://schemas.openxmlformats.org/officeDocument/2006/relationships/tags" Target="../tags/tag848.xml"/><Relationship Id="rId12" Type="http://schemas.openxmlformats.org/officeDocument/2006/relationships/tags" Target="../tags/tag847.xml"/><Relationship Id="rId11" Type="http://schemas.openxmlformats.org/officeDocument/2006/relationships/tags" Target="../tags/tag846.xml"/><Relationship Id="rId10" Type="http://schemas.openxmlformats.org/officeDocument/2006/relationships/tags" Target="../tags/tag845.xml"/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6" Type="http://schemas.openxmlformats.org/officeDocument/2006/relationships/tags" Target="../tags/tag890.xml"/><Relationship Id="rId5" Type="http://schemas.openxmlformats.org/officeDocument/2006/relationships/tags" Target="../tags/tag889.xml"/><Relationship Id="rId4" Type="http://schemas.openxmlformats.org/officeDocument/2006/relationships/tags" Target="../tags/tag888.xml"/><Relationship Id="rId3" Type="http://schemas.openxmlformats.org/officeDocument/2006/relationships/tags" Target="../tags/tag887.xml"/><Relationship Id="rId2" Type="http://schemas.openxmlformats.org/officeDocument/2006/relationships/tags" Target="../tags/tag886.xml"/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6" Type="http://schemas.openxmlformats.org/officeDocument/2006/relationships/tags" Target="../tags/tag895.xml"/><Relationship Id="rId5" Type="http://schemas.openxmlformats.org/officeDocument/2006/relationships/tags" Target="../tags/tag894.xml"/><Relationship Id="rId4" Type="http://schemas.openxmlformats.org/officeDocument/2006/relationships/tags" Target="../tags/tag893.xml"/><Relationship Id="rId3" Type="http://schemas.openxmlformats.org/officeDocument/2006/relationships/tags" Target="../tags/tag892.xml"/><Relationship Id="rId2" Type="http://schemas.openxmlformats.org/officeDocument/2006/relationships/tags" Target="../tags/tag891.xml"/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6" Type="http://schemas.openxmlformats.org/officeDocument/2006/relationships/tags" Target="../tags/tag900.xml"/><Relationship Id="rId5" Type="http://schemas.openxmlformats.org/officeDocument/2006/relationships/tags" Target="../tags/tag899.xml"/><Relationship Id="rId4" Type="http://schemas.openxmlformats.org/officeDocument/2006/relationships/tags" Target="../tags/tag898.xml"/><Relationship Id="rId3" Type="http://schemas.openxmlformats.org/officeDocument/2006/relationships/tags" Target="../tags/tag897.xml"/><Relationship Id="rId2" Type="http://schemas.openxmlformats.org/officeDocument/2006/relationships/tags" Target="../tags/tag896.xml"/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7" Type="http://schemas.openxmlformats.org/officeDocument/2006/relationships/tags" Target="../tags/tag906.xml"/><Relationship Id="rId6" Type="http://schemas.openxmlformats.org/officeDocument/2006/relationships/tags" Target="../tags/tag905.xml"/><Relationship Id="rId5" Type="http://schemas.openxmlformats.org/officeDocument/2006/relationships/tags" Target="../tags/tag904.xml"/><Relationship Id="rId4" Type="http://schemas.openxmlformats.org/officeDocument/2006/relationships/tags" Target="../tags/tag903.xml"/><Relationship Id="rId3" Type="http://schemas.openxmlformats.org/officeDocument/2006/relationships/tags" Target="../tags/tag902.xml"/><Relationship Id="rId2" Type="http://schemas.openxmlformats.org/officeDocument/2006/relationships/tags" Target="../tags/tag901.xml"/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9" Type="http://schemas.openxmlformats.org/officeDocument/2006/relationships/tags" Target="../tags/tag914.xml"/><Relationship Id="rId8" Type="http://schemas.openxmlformats.org/officeDocument/2006/relationships/tags" Target="../tags/tag913.xml"/><Relationship Id="rId7" Type="http://schemas.openxmlformats.org/officeDocument/2006/relationships/tags" Target="../tags/tag912.xml"/><Relationship Id="rId6" Type="http://schemas.openxmlformats.org/officeDocument/2006/relationships/tags" Target="../tags/tag911.xml"/><Relationship Id="rId5" Type="http://schemas.openxmlformats.org/officeDocument/2006/relationships/tags" Target="../tags/tag910.xml"/><Relationship Id="rId4" Type="http://schemas.openxmlformats.org/officeDocument/2006/relationships/tags" Target="../tags/tag909.xml"/><Relationship Id="rId3" Type="http://schemas.openxmlformats.org/officeDocument/2006/relationships/tags" Target="../tags/tag908.xml"/><Relationship Id="rId2" Type="http://schemas.openxmlformats.org/officeDocument/2006/relationships/tags" Target="../tags/tag907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5" Type="http://schemas.openxmlformats.org/officeDocument/2006/relationships/tags" Target="../tags/tag918.xml"/><Relationship Id="rId4" Type="http://schemas.openxmlformats.org/officeDocument/2006/relationships/tags" Target="../tags/tag917.xml"/><Relationship Id="rId3" Type="http://schemas.openxmlformats.org/officeDocument/2006/relationships/tags" Target="../tags/tag916.xml"/><Relationship Id="rId2" Type="http://schemas.openxmlformats.org/officeDocument/2006/relationships/tags" Target="../tags/tag915.xml"/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4" Type="http://schemas.openxmlformats.org/officeDocument/2006/relationships/tags" Target="../tags/tag921.xml"/><Relationship Id="rId3" Type="http://schemas.openxmlformats.org/officeDocument/2006/relationships/tags" Target="../tags/tag920.xml"/><Relationship Id="rId2" Type="http://schemas.openxmlformats.org/officeDocument/2006/relationships/tags" Target="../tags/tag919.xml"/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7" Type="http://schemas.openxmlformats.org/officeDocument/2006/relationships/tags" Target="../tags/tag927.xml"/><Relationship Id="rId6" Type="http://schemas.openxmlformats.org/officeDocument/2006/relationships/tags" Target="../tags/tag926.xml"/><Relationship Id="rId5" Type="http://schemas.openxmlformats.org/officeDocument/2006/relationships/tags" Target="../tags/tag925.xml"/><Relationship Id="rId4" Type="http://schemas.openxmlformats.org/officeDocument/2006/relationships/tags" Target="../tags/tag924.xml"/><Relationship Id="rId3" Type="http://schemas.openxmlformats.org/officeDocument/2006/relationships/tags" Target="../tags/tag923.xml"/><Relationship Id="rId2" Type="http://schemas.openxmlformats.org/officeDocument/2006/relationships/tags" Target="../tags/tag922.xml"/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6" Type="http://schemas.openxmlformats.org/officeDocument/2006/relationships/tags" Target="../tags/tag932.xml"/><Relationship Id="rId5" Type="http://schemas.openxmlformats.org/officeDocument/2006/relationships/tags" Target="../tags/tag931.xml"/><Relationship Id="rId4" Type="http://schemas.openxmlformats.org/officeDocument/2006/relationships/tags" Target="../tags/tag930.xml"/><Relationship Id="rId3" Type="http://schemas.openxmlformats.org/officeDocument/2006/relationships/tags" Target="../tags/tag929.xml"/><Relationship Id="rId2" Type="http://schemas.openxmlformats.org/officeDocument/2006/relationships/tags" Target="../tags/tag928.xml"/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5" Type="http://schemas.openxmlformats.org/officeDocument/2006/relationships/tags" Target="../tags/tag936.xml"/><Relationship Id="rId4" Type="http://schemas.openxmlformats.org/officeDocument/2006/relationships/tags" Target="../tags/tag935.xml"/><Relationship Id="rId3" Type="http://schemas.openxmlformats.org/officeDocument/2006/relationships/tags" Target="../tags/tag934.xml"/><Relationship Id="rId2" Type="http://schemas.openxmlformats.org/officeDocument/2006/relationships/tags" Target="../tags/tag933.xml"/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6" Type="http://schemas.openxmlformats.org/officeDocument/2006/relationships/tags" Target="../tags/tag941.xml"/><Relationship Id="rId5" Type="http://schemas.openxmlformats.org/officeDocument/2006/relationships/tags" Target="../tags/tag940.xml"/><Relationship Id="rId4" Type="http://schemas.openxmlformats.org/officeDocument/2006/relationships/tags" Target="../tags/tag939.xml"/><Relationship Id="rId3" Type="http://schemas.openxmlformats.org/officeDocument/2006/relationships/tags" Target="../tags/tag938.xml"/><Relationship Id="rId2" Type="http://schemas.openxmlformats.org/officeDocument/2006/relationships/tags" Target="../tags/tag937.xml"/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7" Type="http://schemas.openxmlformats.org/officeDocument/2006/relationships/tags" Target="../tags/tag947.xml"/><Relationship Id="rId6" Type="http://schemas.openxmlformats.org/officeDocument/2006/relationships/tags" Target="../tags/tag946.xml"/><Relationship Id="rId5" Type="http://schemas.openxmlformats.org/officeDocument/2006/relationships/tags" Target="../tags/tag945.xml"/><Relationship Id="rId4" Type="http://schemas.openxmlformats.org/officeDocument/2006/relationships/tags" Target="../tags/tag944.xml"/><Relationship Id="rId3" Type="http://schemas.openxmlformats.org/officeDocument/2006/relationships/tags" Target="../tags/tag943.xml"/><Relationship Id="rId2" Type="http://schemas.openxmlformats.org/officeDocument/2006/relationships/tags" Target="../tags/tag942.xml"/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9" Type="http://schemas.openxmlformats.org/officeDocument/2006/relationships/tags" Target="../tags/tag955.xml"/><Relationship Id="rId8" Type="http://schemas.openxmlformats.org/officeDocument/2006/relationships/tags" Target="../tags/tag954.xml"/><Relationship Id="rId7" Type="http://schemas.openxmlformats.org/officeDocument/2006/relationships/tags" Target="../tags/tag953.xml"/><Relationship Id="rId6" Type="http://schemas.openxmlformats.org/officeDocument/2006/relationships/tags" Target="../tags/tag952.xml"/><Relationship Id="rId5" Type="http://schemas.openxmlformats.org/officeDocument/2006/relationships/tags" Target="../tags/tag951.xml"/><Relationship Id="rId4" Type="http://schemas.openxmlformats.org/officeDocument/2006/relationships/tags" Target="../tags/tag950.xml"/><Relationship Id="rId3" Type="http://schemas.openxmlformats.org/officeDocument/2006/relationships/tags" Target="../tags/tag949.xml"/><Relationship Id="rId2" Type="http://schemas.openxmlformats.org/officeDocument/2006/relationships/tags" Target="../tags/tag948.xml"/><Relationship Id="rId12" Type="http://schemas.openxmlformats.org/officeDocument/2006/relationships/tags" Target="../tags/tag958.xml"/><Relationship Id="rId11" Type="http://schemas.openxmlformats.org/officeDocument/2006/relationships/tags" Target="../tags/tag957.xml"/><Relationship Id="rId10" Type="http://schemas.openxmlformats.org/officeDocument/2006/relationships/tags" Target="../tags/tag956.xml"/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9" Type="http://schemas.openxmlformats.org/officeDocument/2006/relationships/tags" Target="../tags/tag966.xml"/><Relationship Id="rId8" Type="http://schemas.openxmlformats.org/officeDocument/2006/relationships/tags" Target="../tags/tag965.xml"/><Relationship Id="rId7" Type="http://schemas.openxmlformats.org/officeDocument/2006/relationships/tags" Target="../tags/tag964.xml"/><Relationship Id="rId6" Type="http://schemas.openxmlformats.org/officeDocument/2006/relationships/tags" Target="../tags/tag963.xml"/><Relationship Id="rId5" Type="http://schemas.openxmlformats.org/officeDocument/2006/relationships/tags" Target="../tags/tag962.xml"/><Relationship Id="rId4" Type="http://schemas.openxmlformats.org/officeDocument/2006/relationships/tags" Target="../tags/tag961.xml"/><Relationship Id="rId3" Type="http://schemas.openxmlformats.org/officeDocument/2006/relationships/tags" Target="../tags/tag960.xml"/><Relationship Id="rId2" Type="http://schemas.openxmlformats.org/officeDocument/2006/relationships/tags" Target="../tags/tag959.xml"/><Relationship Id="rId10" Type="http://schemas.openxmlformats.org/officeDocument/2006/relationships/tags" Target="../tags/tag967.xml"/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9" Type="http://schemas.openxmlformats.org/officeDocument/2006/relationships/tags" Target="../tags/tag975.xml"/><Relationship Id="rId8" Type="http://schemas.openxmlformats.org/officeDocument/2006/relationships/tags" Target="../tags/tag974.xml"/><Relationship Id="rId7" Type="http://schemas.openxmlformats.org/officeDocument/2006/relationships/tags" Target="../tags/tag973.xml"/><Relationship Id="rId6" Type="http://schemas.openxmlformats.org/officeDocument/2006/relationships/tags" Target="../tags/tag972.xml"/><Relationship Id="rId5" Type="http://schemas.openxmlformats.org/officeDocument/2006/relationships/tags" Target="../tags/tag971.xml"/><Relationship Id="rId4" Type="http://schemas.openxmlformats.org/officeDocument/2006/relationships/tags" Target="../tags/tag970.xml"/><Relationship Id="rId3" Type="http://schemas.openxmlformats.org/officeDocument/2006/relationships/tags" Target="../tags/tag969.xml"/><Relationship Id="rId2" Type="http://schemas.openxmlformats.org/officeDocument/2006/relationships/tags" Target="../tags/tag968.xml"/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9" Type="http://schemas.openxmlformats.org/officeDocument/2006/relationships/tags" Target="../tags/tag983.xml"/><Relationship Id="rId8" Type="http://schemas.openxmlformats.org/officeDocument/2006/relationships/tags" Target="../tags/tag982.xml"/><Relationship Id="rId7" Type="http://schemas.openxmlformats.org/officeDocument/2006/relationships/tags" Target="../tags/tag981.xml"/><Relationship Id="rId6" Type="http://schemas.openxmlformats.org/officeDocument/2006/relationships/tags" Target="../tags/tag980.xml"/><Relationship Id="rId5" Type="http://schemas.openxmlformats.org/officeDocument/2006/relationships/tags" Target="../tags/tag979.xml"/><Relationship Id="rId4" Type="http://schemas.openxmlformats.org/officeDocument/2006/relationships/tags" Target="../tags/tag978.xml"/><Relationship Id="rId3" Type="http://schemas.openxmlformats.org/officeDocument/2006/relationships/tags" Target="../tags/tag977.xml"/><Relationship Id="rId2" Type="http://schemas.openxmlformats.org/officeDocument/2006/relationships/tags" Target="../tags/tag976.xml"/><Relationship Id="rId19" Type="http://schemas.openxmlformats.org/officeDocument/2006/relationships/tags" Target="../tags/tag993.xml"/><Relationship Id="rId18" Type="http://schemas.openxmlformats.org/officeDocument/2006/relationships/tags" Target="../tags/tag992.xml"/><Relationship Id="rId17" Type="http://schemas.openxmlformats.org/officeDocument/2006/relationships/tags" Target="../tags/tag991.xml"/><Relationship Id="rId16" Type="http://schemas.openxmlformats.org/officeDocument/2006/relationships/tags" Target="../tags/tag990.xml"/><Relationship Id="rId15" Type="http://schemas.openxmlformats.org/officeDocument/2006/relationships/tags" Target="../tags/tag989.xml"/><Relationship Id="rId14" Type="http://schemas.openxmlformats.org/officeDocument/2006/relationships/tags" Target="../tags/tag988.xml"/><Relationship Id="rId13" Type="http://schemas.openxmlformats.org/officeDocument/2006/relationships/tags" Target="../tags/tag987.xml"/><Relationship Id="rId12" Type="http://schemas.openxmlformats.org/officeDocument/2006/relationships/tags" Target="../tags/tag986.xml"/><Relationship Id="rId11" Type="http://schemas.openxmlformats.org/officeDocument/2006/relationships/tags" Target="../tags/tag985.xml"/><Relationship Id="rId10" Type="http://schemas.openxmlformats.org/officeDocument/2006/relationships/tags" Target="../tags/tag984.xml"/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9" Type="http://schemas.openxmlformats.org/officeDocument/2006/relationships/tags" Target="../tags/tag1001.xml"/><Relationship Id="rId8" Type="http://schemas.openxmlformats.org/officeDocument/2006/relationships/tags" Target="../tags/tag1000.xml"/><Relationship Id="rId7" Type="http://schemas.openxmlformats.org/officeDocument/2006/relationships/tags" Target="../tags/tag999.xml"/><Relationship Id="rId6" Type="http://schemas.openxmlformats.org/officeDocument/2006/relationships/tags" Target="../tags/tag998.xml"/><Relationship Id="rId5" Type="http://schemas.openxmlformats.org/officeDocument/2006/relationships/tags" Target="../tags/tag997.xml"/><Relationship Id="rId4" Type="http://schemas.openxmlformats.org/officeDocument/2006/relationships/tags" Target="../tags/tag996.xml"/><Relationship Id="rId3" Type="http://schemas.openxmlformats.org/officeDocument/2006/relationships/tags" Target="../tags/tag995.xml"/><Relationship Id="rId21" Type="http://schemas.openxmlformats.org/officeDocument/2006/relationships/tags" Target="../tags/tag1013.xml"/><Relationship Id="rId20" Type="http://schemas.openxmlformats.org/officeDocument/2006/relationships/tags" Target="../tags/tag1012.xml"/><Relationship Id="rId2" Type="http://schemas.openxmlformats.org/officeDocument/2006/relationships/tags" Target="../tags/tag994.xml"/><Relationship Id="rId19" Type="http://schemas.openxmlformats.org/officeDocument/2006/relationships/tags" Target="../tags/tag1011.xml"/><Relationship Id="rId18" Type="http://schemas.openxmlformats.org/officeDocument/2006/relationships/tags" Target="../tags/tag1010.xml"/><Relationship Id="rId17" Type="http://schemas.openxmlformats.org/officeDocument/2006/relationships/tags" Target="../tags/tag1009.xml"/><Relationship Id="rId16" Type="http://schemas.openxmlformats.org/officeDocument/2006/relationships/tags" Target="../tags/tag1008.xml"/><Relationship Id="rId15" Type="http://schemas.openxmlformats.org/officeDocument/2006/relationships/tags" Target="../tags/tag1007.xml"/><Relationship Id="rId14" Type="http://schemas.openxmlformats.org/officeDocument/2006/relationships/tags" Target="../tags/tag1006.xml"/><Relationship Id="rId13" Type="http://schemas.openxmlformats.org/officeDocument/2006/relationships/tags" Target="../tags/tag1005.xml"/><Relationship Id="rId12" Type="http://schemas.openxmlformats.org/officeDocument/2006/relationships/tags" Target="../tags/tag1004.xml"/><Relationship Id="rId11" Type="http://schemas.openxmlformats.org/officeDocument/2006/relationships/tags" Target="../tags/tag1003.xml"/><Relationship Id="rId10" Type="http://schemas.openxmlformats.org/officeDocument/2006/relationships/tags" Target="../tags/tag1002.xml"/><Relationship Id="rId1" Type="http://schemas.openxmlformats.org/officeDocument/2006/relationships/slideMaster" Target="../slideMasters/slideMaster7.xml"/></Relationships>
</file>

<file path=ppt/slideLayouts/_rels/slideLayout122.xml.rels><?xml version="1.0" encoding="UTF-8" standalone="yes"?>
<Relationships xmlns="http://schemas.openxmlformats.org/package/2006/relationships"><Relationship Id="rId9" Type="http://schemas.openxmlformats.org/officeDocument/2006/relationships/tags" Target="../tags/tag1021.xml"/><Relationship Id="rId8" Type="http://schemas.openxmlformats.org/officeDocument/2006/relationships/tags" Target="../tags/tag1020.xml"/><Relationship Id="rId7" Type="http://schemas.openxmlformats.org/officeDocument/2006/relationships/tags" Target="../tags/tag1019.xml"/><Relationship Id="rId6" Type="http://schemas.openxmlformats.org/officeDocument/2006/relationships/tags" Target="../tags/tag1018.xml"/><Relationship Id="rId5" Type="http://schemas.openxmlformats.org/officeDocument/2006/relationships/tags" Target="../tags/tag1017.xml"/><Relationship Id="rId44" Type="http://schemas.openxmlformats.org/officeDocument/2006/relationships/tags" Target="../tags/tag1056.xml"/><Relationship Id="rId43" Type="http://schemas.openxmlformats.org/officeDocument/2006/relationships/tags" Target="../tags/tag1055.xml"/><Relationship Id="rId42" Type="http://schemas.openxmlformats.org/officeDocument/2006/relationships/tags" Target="../tags/tag1054.xml"/><Relationship Id="rId41" Type="http://schemas.openxmlformats.org/officeDocument/2006/relationships/tags" Target="../tags/tag1053.xml"/><Relationship Id="rId40" Type="http://schemas.openxmlformats.org/officeDocument/2006/relationships/tags" Target="../tags/tag1052.xml"/><Relationship Id="rId4" Type="http://schemas.openxmlformats.org/officeDocument/2006/relationships/tags" Target="../tags/tag1016.xml"/><Relationship Id="rId39" Type="http://schemas.openxmlformats.org/officeDocument/2006/relationships/tags" Target="../tags/tag1051.xml"/><Relationship Id="rId38" Type="http://schemas.openxmlformats.org/officeDocument/2006/relationships/tags" Target="../tags/tag1050.xml"/><Relationship Id="rId37" Type="http://schemas.openxmlformats.org/officeDocument/2006/relationships/tags" Target="../tags/tag1049.xml"/><Relationship Id="rId36" Type="http://schemas.openxmlformats.org/officeDocument/2006/relationships/tags" Target="../tags/tag1048.xml"/><Relationship Id="rId35" Type="http://schemas.openxmlformats.org/officeDocument/2006/relationships/tags" Target="../tags/tag1047.xml"/><Relationship Id="rId34" Type="http://schemas.openxmlformats.org/officeDocument/2006/relationships/tags" Target="../tags/tag1046.xml"/><Relationship Id="rId33" Type="http://schemas.openxmlformats.org/officeDocument/2006/relationships/tags" Target="../tags/tag1045.xml"/><Relationship Id="rId32" Type="http://schemas.openxmlformats.org/officeDocument/2006/relationships/tags" Target="../tags/tag1044.xml"/><Relationship Id="rId31" Type="http://schemas.openxmlformats.org/officeDocument/2006/relationships/tags" Target="../tags/tag1043.xml"/><Relationship Id="rId30" Type="http://schemas.openxmlformats.org/officeDocument/2006/relationships/tags" Target="../tags/tag1042.xml"/><Relationship Id="rId3" Type="http://schemas.openxmlformats.org/officeDocument/2006/relationships/tags" Target="../tags/tag1015.xml"/><Relationship Id="rId29" Type="http://schemas.openxmlformats.org/officeDocument/2006/relationships/tags" Target="../tags/tag1041.xml"/><Relationship Id="rId28" Type="http://schemas.openxmlformats.org/officeDocument/2006/relationships/tags" Target="../tags/tag1040.xml"/><Relationship Id="rId27" Type="http://schemas.openxmlformats.org/officeDocument/2006/relationships/tags" Target="../tags/tag1039.xml"/><Relationship Id="rId26" Type="http://schemas.openxmlformats.org/officeDocument/2006/relationships/tags" Target="../tags/tag1038.xml"/><Relationship Id="rId25" Type="http://schemas.openxmlformats.org/officeDocument/2006/relationships/tags" Target="../tags/tag1037.xml"/><Relationship Id="rId24" Type="http://schemas.openxmlformats.org/officeDocument/2006/relationships/tags" Target="../tags/tag1036.xml"/><Relationship Id="rId23" Type="http://schemas.openxmlformats.org/officeDocument/2006/relationships/tags" Target="../tags/tag1035.xml"/><Relationship Id="rId22" Type="http://schemas.openxmlformats.org/officeDocument/2006/relationships/tags" Target="../tags/tag1034.xml"/><Relationship Id="rId21" Type="http://schemas.openxmlformats.org/officeDocument/2006/relationships/tags" Target="../tags/tag1033.xml"/><Relationship Id="rId20" Type="http://schemas.openxmlformats.org/officeDocument/2006/relationships/tags" Target="../tags/tag1032.xml"/><Relationship Id="rId2" Type="http://schemas.openxmlformats.org/officeDocument/2006/relationships/tags" Target="../tags/tag1014.xml"/><Relationship Id="rId19" Type="http://schemas.openxmlformats.org/officeDocument/2006/relationships/tags" Target="../tags/tag1031.xml"/><Relationship Id="rId18" Type="http://schemas.openxmlformats.org/officeDocument/2006/relationships/tags" Target="../tags/tag1030.xml"/><Relationship Id="rId17" Type="http://schemas.openxmlformats.org/officeDocument/2006/relationships/tags" Target="../tags/tag1029.xml"/><Relationship Id="rId16" Type="http://schemas.openxmlformats.org/officeDocument/2006/relationships/tags" Target="../tags/tag1028.xml"/><Relationship Id="rId15" Type="http://schemas.openxmlformats.org/officeDocument/2006/relationships/tags" Target="../tags/tag1027.xml"/><Relationship Id="rId14" Type="http://schemas.openxmlformats.org/officeDocument/2006/relationships/tags" Target="../tags/tag1026.xml"/><Relationship Id="rId13" Type="http://schemas.openxmlformats.org/officeDocument/2006/relationships/tags" Target="../tags/tag1025.xml"/><Relationship Id="rId12" Type="http://schemas.openxmlformats.org/officeDocument/2006/relationships/tags" Target="../tags/tag1024.xml"/><Relationship Id="rId11" Type="http://schemas.openxmlformats.org/officeDocument/2006/relationships/tags" Target="../tags/tag1023.xml"/><Relationship Id="rId10" Type="http://schemas.openxmlformats.org/officeDocument/2006/relationships/tags" Target="../tags/tag1022.xml"/><Relationship Id="rId1" Type="http://schemas.openxmlformats.org/officeDocument/2006/relationships/slideMaster" Target="../slideMasters/slideMaster7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4.xml.rels><?xml version="1.0" encoding="UTF-8" standalone="yes"?>
<Relationships xmlns="http://schemas.openxmlformats.org/package/2006/relationships"><Relationship Id="rId6" Type="http://schemas.openxmlformats.org/officeDocument/2006/relationships/tags" Target="../tags/tag1067.xml"/><Relationship Id="rId5" Type="http://schemas.openxmlformats.org/officeDocument/2006/relationships/tags" Target="../tags/tag1066.xml"/><Relationship Id="rId4" Type="http://schemas.openxmlformats.org/officeDocument/2006/relationships/tags" Target="../tags/tag1065.xml"/><Relationship Id="rId3" Type="http://schemas.openxmlformats.org/officeDocument/2006/relationships/tags" Target="../tags/tag1064.xml"/><Relationship Id="rId2" Type="http://schemas.openxmlformats.org/officeDocument/2006/relationships/tags" Target="../tags/tag1063.xml"/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6" Type="http://schemas.openxmlformats.org/officeDocument/2006/relationships/tags" Target="../tags/tag1072.xml"/><Relationship Id="rId5" Type="http://schemas.openxmlformats.org/officeDocument/2006/relationships/tags" Target="../tags/tag1071.xml"/><Relationship Id="rId4" Type="http://schemas.openxmlformats.org/officeDocument/2006/relationships/tags" Target="../tags/tag1070.xml"/><Relationship Id="rId3" Type="http://schemas.openxmlformats.org/officeDocument/2006/relationships/tags" Target="../tags/tag1069.xml"/><Relationship Id="rId2" Type="http://schemas.openxmlformats.org/officeDocument/2006/relationships/tags" Target="../tags/tag1068.xml"/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6" Type="http://schemas.openxmlformats.org/officeDocument/2006/relationships/tags" Target="../tags/tag1077.xml"/><Relationship Id="rId5" Type="http://schemas.openxmlformats.org/officeDocument/2006/relationships/tags" Target="../tags/tag1076.xml"/><Relationship Id="rId4" Type="http://schemas.openxmlformats.org/officeDocument/2006/relationships/tags" Target="../tags/tag1075.xml"/><Relationship Id="rId3" Type="http://schemas.openxmlformats.org/officeDocument/2006/relationships/tags" Target="../tags/tag1074.xml"/><Relationship Id="rId2" Type="http://schemas.openxmlformats.org/officeDocument/2006/relationships/tags" Target="../tags/tag1073.xml"/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7" Type="http://schemas.openxmlformats.org/officeDocument/2006/relationships/tags" Target="../tags/tag1083.xml"/><Relationship Id="rId6" Type="http://schemas.openxmlformats.org/officeDocument/2006/relationships/tags" Target="../tags/tag1082.xml"/><Relationship Id="rId5" Type="http://schemas.openxmlformats.org/officeDocument/2006/relationships/tags" Target="../tags/tag1081.xml"/><Relationship Id="rId4" Type="http://schemas.openxmlformats.org/officeDocument/2006/relationships/tags" Target="../tags/tag1080.xml"/><Relationship Id="rId3" Type="http://schemas.openxmlformats.org/officeDocument/2006/relationships/tags" Target="../tags/tag1079.xml"/><Relationship Id="rId2" Type="http://schemas.openxmlformats.org/officeDocument/2006/relationships/tags" Target="../tags/tag1078.xml"/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9" Type="http://schemas.openxmlformats.org/officeDocument/2006/relationships/tags" Target="../tags/tag1091.xml"/><Relationship Id="rId8" Type="http://schemas.openxmlformats.org/officeDocument/2006/relationships/tags" Target="../tags/tag1090.xml"/><Relationship Id="rId7" Type="http://schemas.openxmlformats.org/officeDocument/2006/relationships/tags" Target="../tags/tag1089.xml"/><Relationship Id="rId6" Type="http://schemas.openxmlformats.org/officeDocument/2006/relationships/tags" Target="../tags/tag1088.xml"/><Relationship Id="rId5" Type="http://schemas.openxmlformats.org/officeDocument/2006/relationships/tags" Target="../tags/tag1087.xml"/><Relationship Id="rId4" Type="http://schemas.openxmlformats.org/officeDocument/2006/relationships/tags" Target="../tags/tag1086.xml"/><Relationship Id="rId3" Type="http://schemas.openxmlformats.org/officeDocument/2006/relationships/tags" Target="../tags/tag1085.xml"/><Relationship Id="rId2" Type="http://schemas.openxmlformats.org/officeDocument/2006/relationships/tags" Target="../tags/tag1084.xml"/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5" Type="http://schemas.openxmlformats.org/officeDocument/2006/relationships/tags" Target="../tags/tag1095.xml"/><Relationship Id="rId4" Type="http://schemas.openxmlformats.org/officeDocument/2006/relationships/tags" Target="../tags/tag1094.xml"/><Relationship Id="rId3" Type="http://schemas.openxmlformats.org/officeDocument/2006/relationships/tags" Target="../tags/tag1093.xml"/><Relationship Id="rId2" Type="http://schemas.openxmlformats.org/officeDocument/2006/relationships/tags" Target="../tags/tag1092.xml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4" Type="http://schemas.openxmlformats.org/officeDocument/2006/relationships/tags" Target="../tags/tag1098.xml"/><Relationship Id="rId3" Type="http://schemas.openxmlformats.org/officeDocument/2006/relationships/tags" Target="../tags/tag1097.xml"/><Relationship Id="rId2" Type="http://schemas.openxmlformats.org/officeDocument/2006/relationships/tags" Target="../tags/tag1096.xml"/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7" Type="http://schemas.openxmlformats.org/officeDocument/2006/relationships/tags" Target="../tags/tag1104.xml"/><Relationship Id="rId6" Type="http://schemas.openxmlformats.org/officeDocument/2006/relationships/tags" Target="../tags/tag1103.xml"/><Relationship Id="rId5" Type="http://schemas.openxmlformats.org/officeDocument/2006/relationships/tags" Target="../tags/tag1102.xml"/><Relationship Id="rId4" Type="http://schemas.openxmlformats.org/officeDocument/2006/relationships/tags" Target="../tags/tag1101.xml"/><Relationship Id="rId3" Type="http://schemas.openxmlformats.org/officeDocument/2006/relationships/tags" Target="../tags/tag1100.xml"/><Relationship Id="rId2" Type="http://schemas.openxmlformats.org/officeDocument/2006/relationships/tags" Target="../tags/tag1099.xml"/><Relationship Id="rId1" Type="http://schemas.openxmlformats.org/officeDocument/2006/relationships/slideMaster" Target="../slideMasters/slideMaster8.xml"/></Relationships>
</file>

<file path=ppt/slideLayouts/_rels/slideLayout132.xml.rels><?xml version="1.0" encoding="UTF-8" standalone="yes"?>
<Relationships xmlns="http://schemas.openxmlformats.org/package/2006/relationships"><Relationship Id="rId6" Type="http://schemas.openxmlformats.org/officeDocument/2006/relationships/tags" Target="../tags/tag1109.xml"/><Relationship Id="rId5" Type="http://schemas.openxmlformats.org/officeDocument/2006/relationships/tags" Target="../tags/tag1108.xml"/><Relationship Id="rId4" Type="http://schemas.openxmlformats.org/officeDocument/2006/relationships/tags" Target="../tags/tag1107.xml"/><Relationship Id="rId3" Type="http://schemas.openxmlformats.org/officeDocument/2006/relationships/tags" Target="../tags/tag1106.xml"/><Relationship Id="rId2" Type="http://schemas.openxmlformats.org/officeDocument/2006/relationships/tags" Target="../tags/tag1105.xml"/><Relationship Id="rId1" Type="http://schemas.openxmlformats.org/officeDocument/2006/relationships/slideMaster" Target="../slideMasters/slideMaster8.xml"/></Relationships>
</file>

<file path=ppt/slideLayouts/_rels/slideLayout133.xml.rels><?xml version="1.0" encoding="UTF-8" standalone="yes"?>
<Relationships xmlns="http://schemas.openxmlformats.org/package/2006/relationships"><Relationship Id="rId5" Type="http://schemas.openxmlformats.org/officeDocument/2006/relationships/tags" Target="../tags/tag1113.xml"/><Relationship Id="rId4" Type="http://schemas.openxmlformats.org/officeDocument/2006/relationships/tags" Target="../tags/tag1112.xml"/><Relationship Id="rId3" Type="http://schemas.openxmlformats.org/officeDocument/2006/relationships/tags" Target="../tags/tag1111.xml"/><Relationship Id="rId2" Type="http://schemas.openxmlformats.org/officeDocument/2006/relationships/tags" Target="../tags/tag1110.xml"/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6" Type="http://schemas.openxmlformats.org/officeDocument/2006/relationships/tags" Target="../tags/tag1118.xml"/><Relationship Id="rId5" Type="http://schemas.openxmlformats.org/officeDocument/2006/relationships/tags" Target="../tags/tag1117.xml"/><Relationship Id="rId4" Type="http://schemas.openxmlformats.org/officeDocument/2006/relationships/tags" Target="../tags/tag1116.xml"/><Relationship Id="rId3" Type="http://schemas.openxmlformats.org/officeDocument/2006/relationships/tags" Target="../tags/tag1115.xml"/><Relationship Id="rId2" Type="http://schemas.openxmlformats.org/officeDocument/2006/relationships/tags" Target="../tags/tag1114.xml"/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7" Type="http://schemas.openxmlformats.org/officeDocument/2006/relationships/tags" Target="../tags/tag1124.xml"/><Relationship Id="rId6" Type="http://schemas.openxmlformats.org/officeDocument/2006/relationships/tags" Target="../tags/tag1123.xml"/><Relationship Id="rId5" Type="http://schemas.openxmlformats.org/officeDocument/2006/relationships/tags" Target="../tags/tag1122.xml"/><Relationship Id="rId4" Type="http://schemas.openxmlformats.org/officeDocument/2006/relationships/tags" Target="../tags/tag1121.xml"/><Relationship Id="rId3" Type="http://schemas.openxmlformats.org/officeDocument/2006/relationships/tags" Target="../tags/tag1120.xml"/><Relationship Id="rId2" Type="http://schemas.openxmlformats.org/officeDocument/2006/relationships/tags" Target="../tags/tag1119.xml"/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9" Type="http://schemas.openxmlformats.org/officeDocument/2006/relationships/tags" Target="../tags/tag1132.xml"/><Relationship Id="rId8" Type="http://schemas.openxmlformats.org/officeDocument/2006/relationships/tags" Target="../tags/tag1131.xml"/><Relationship Id="rId7" Type="http://schemas.openxmlformats.org/officeDocument/2006/relationships/tags" Target="../tags/tag1130.xml"/><Relationship Id="rId6" Type="http://schemas.openxmlformats.org/officeDocument/2006/relationships/tags" Target="../tags/tag1129.xml"/><Relationship Id="rId5" Type="http://schemas.openxmlformats.org/officeDocument/2006/relationships/tags" Target="../tags/tag1128.xml"/><Relationship Id="rId4" Type="http://schemas.openxmlformats.org/officeDocument/2006/relationships/tags" Target="../tags/tag1127.xml"/><Relationship Id="rId3" Type="http://schemas.openxmlformats.org/officeDocument/2006/relationships/tags" Target="../tags/tag1126.xml"/><Relationship Id="rId2" Type="http://schemas.openxmlformats.org/officeDocument/2006/relationships/tags" Target="../tags/tag1125.xml"/><Relationship Id="rId12" Type="http://schemas.openxmlformats.org/officeDocument/2006/relationships/tags" Target="../tags/tag1135.xml"/><Relationship Id="rId11" Type="http://schemas.openxmlformats.org/officeDocument/2006/relationships/tags" Target="../tags/tag1134.xml"/><Relationship Id="rId10" Type="http://schemas.openxmlformats.org/officeDocument/2006/relationships/tags" Target="../tags/tag1133.xml"/><Relationship Id="rId1" Type="http://schemas.openxmlformats.org/officeDocument/2006/relationships/slideMaster" Target="../slideMasters/slideMaster8.xml"/></Relationships>
</file>

<file path=ppt/slideLayouts/_rels/slideLayout137.xml.rels><?xml version="1.0" encoding="UTF-8" standalone="yes"?>
<Relationships xmlns="http://schemas.openxmlformats.org/package/2006/relationships"><Relationship Id="rId9" Type="http://schemas.openxmlformats.org/officeDocument/2006/relationships/tags" Target="../tags/tag1143.xml"/><Relationship Id="rId8" Type="http://schemas.openxmlformats.org/officeDocument/2006/relationships/tags" Target="../tags/tag1142.xml"/><Relationship Id="rId7" Type="http://schemas.openxmlformats.org/officeDocument/2006/relationships/tags" Target="../tags/tag1141.xml"/><Relationship Id="rId6" Type="http://schemas.openxmlformats.org/officeDocument/2006/relationships/tags" Target="../tags/tag1140.xml"/><Relationship Id="rId5" Type="http://schemas.openxmlformats.org/officeDocument/2006/relationships/tags" Target="../tags/tag1139.xml"/><Relationship Id="rId4" Type="http://schemas.openxmlformats.org/officeDocument/2006/relationships/tags" Target="../tags/tag1138.xml"/><Relationship Id="rId3" Type="http://schemas.openxmlformats.org/officeDocument/2006/relationships/tags" Target="../tags/tag1137.xml"/><Relationship Id="rId2" Type="http://schemas.openxmlformats.org/officeDocument/2006/relationships/tags" Target="../tags/tag1136.xml"/><Relationship Id="rId10" Type="http://schemas.openxmlformats.org/officeDocument/2006/relationships/tags" Target="../tags/tag1144.xml"/><Relationship Id="rId1" Type="http://schemas.openxmlformats.org/officeDocument/2006/relationships/slideMaster" Target="../slideMasters/slideMaster8.xml"/></Relationships>
</file>

<file path=ppt/slideLayouts/_rels/slideLayout138.xml.rels><?xml version="1.0" encoding="UTF-8" standalone="yes"?>
<Relationships xmlns="http://schemas.openxmlformats.org/package/2006/relationships"><Relationship Id="rId9" Type="http://schemas.openxmlformats.org/officeDocument/2006/relationships/tags" Target="../tags/tag1152.xml"/><Relationship Id="rId8" Type="http://schemas.openxmlformats.org/officeDocument/2006/relationships/tags" Target="../tags/tag1151.xml"/><Relationship Id="rId7" Type="http://schemas.openxmlformats.org/officeDocument/2006/relationships/tags" Target="../tags/tag1150.xml"/><Relationship Id="rId6" Type="http://schemas.openxmlformats.org/officeDocument/2006/relationships/tags" Target="../tags/tag1149.xml"/><Relationship Id="rId5" Type="http://schemas.openxmlformats.org/officeDocument/2006/relationships/tags" Target="../tags/tag1148.xml"/><Relationship Id="rId4" Type="http://schemas.openxmlformats.org/officeDocument/2006/relationships/tags" Target="../tags/tag1147.xml"/><Relationship Id="rId3" Type="http://schemas.openxmlformats.org/officeDocument/2006/relationships/tags" Target="../tags/tag1146.xml"/><Relationship Id="rId2" Type="http://schemas.openxmlformats.org/officeDocument/2006/relationships/tags" Target="../tags/tag1145.xml"/><Relationship Id="rId1" Type="http://schemas.openxmlformats.org/officeDocument/2006/relationships/slideMaster" Target="../slideMasters/slideMaster8.xml"/></Relationships>
</file>

<file path=ppt/slideLayouts/_rels/slideLayout139.xml.rels><?xml version="1.0" encoding="UTF-8" standalone="yes"?>
<Relationships xmlns="http://schemas.openxmlformats.org/package/2006/relationships"><Relationship Id="rId9" Type="http://schemas.openxmlformats.org/officeDocument/2006/relationships/tags" Target="../tags/tag1160.xml"/><Relationship Id="rId8" Type="http://schemas.openxmlformats.org/officeDocument/2006/relationships/tags" Target="../tags/tag1159.xml"/><Relationship Id="rId7" Type="http://schemas.openxmlformats.org/officeDocument/2006/relationships/tags" Target="../tags/tag1158.xml"/><Relationship Id="rId6" Type="http://schemas.openxmlformats.org/officeDocument/2006/relationships/tags" Target="../tags/tag1157.xml"/><Relationship Id="rId5" Type="http://schemas.openxmlformats.org/officeDocument/2006/relationships/tags" Target="../tags/tag1156.xml"/><Relationship Id="rId4" Type="http://schemas.openxmlformats.org/officeDocument/2006/relationships/tags" Target="../tags/tag1155.xml"/><Relationship Id="rId3" Type="http://schemas.openxmlformats.org/officeDocument/2006/relationships/tags" Target="../tags/tag1154.xml"/><Relationship Id="rId2" Type="http://schemas.openxmlformats.org/officeDocument/2006/relationships/tags" Target="../tags/tag1153.xml"/><Relationship Id="rId19" Type="http://schemas.openxmlformats.org/officeDocument/2006/relationships/tags" Target="../tags/tag1170.xml"/><Relationship Id="rId18" Type="http://schemas.openxmlformats.org/officeDocument/2006/relationships/tags" Target="../tags/tag1169.xml"/><Relationship Id="rId17" Type="http://schemas.openxmlformats.org/officeDocument/2006/relationships/tags" Target="../tags/tag1168.xml"/><Relationship Id="rId16" Type="http://schemas.openxmlformats.org/officeDocument/2006/relationships/tags" Target="../tags/tag1167.xml"/><Relationship Id="rId15" Type="http://schemas.openxmlformats.org/officeDocument/2006/relationships/tags" Target="../tags/tag1166.xml"/><Relationship Id="rId14" Type="http://schemas.openxmlformats.org/officeDocument/2006/relationships/tags" Target="../tags/tag1165.xml"/><Relationship Id="rId13" Type="http://schemas.openxmlformats.org/officeDocument/2006/relationships/tags" Target="../tags/tag1164.xml"/><Relationship Id="rId12" Type="http://schemas.openxmlformats.org/officeDocument/2006/relationships/tags" Target="../tags/tag1163.xml"/><Relationship Id="rId11" Type="http://schemas.openxmlformats.org/officeDocument/2006/relationships/tags" Target="../tags/tag1162.xml"/><Relationship Id="rId10" Type="http://schemas.openxmlformats.org/officeDocument/2006/relationships/tags" Target="../tags/tag1161.xml"/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9" Type="http://schemas.openxmlformats.org/officeDocument/2006/relationships/tags" Target="../tags/tag1178.xml"/><Relationship Id="rId8" Type="http://schemas.openxmlformats.org/officeDocument/2006/relationships/tags" Target="../tags/tag1177.xml"/><Relationship Id="rId7" Type="http://schemas.openxmlformats.org/officeDocument/2006/relationships/tags" Target="../tags/tag1176.xml"/><Relationship Id="rId6" Type="http://schemas.openxmlformats.org/officeDocument/2006/relationships/tags" Target="../tags/tag1175.xml"/><Relationship Id="rId5" Type="http://schemas.openxmlformats.org/officeDocument/2006/relationships/tags" Target="../tags/tag1174.xml"/><Relationship Id="rId4" Type="http://schemas.openxmlformats.org/officeDocument/2006/relationships/tags" Target="../tags/tag1173.xml"/><Relationship Id="rId3" Type="http://schemas.openxmlformats.org/officeDocument/2006/relationships/tags" Target="../tags/tag1172.xml"/><Relationship Id="rId21" Type="http://schemas.openxmlformats.org/officeDocument/2006/relationships/tags" Target="../tags/tag1190.xml"/><Relationship Id="rId20" Type="http://schemas.openxmlformats.org/officeDocument/2006/relationships/tags" Target="../tags/tag1189.xml"/><Relationship Id="rId2" Type="http://schemas.openxmlformats.org/officeDocument/2006/relationships/tags" Target="../tags/tag1171.xml"/><Relationship Id="rId19" Type="http://schemas.openxmlformats.org/officeDocument/2006/relationships/tags" Target="../tags/tag1188.xml"/><Relationship Id="rId18" Type="http://schemas.openxmlformats.org/officeDocument/2006/relationships/tags" Target="../tags/tag1187.xml"/><Relationship Id="rId17" Type="http://schemas.openxmlformats.org/officeDocument/2006/relationships/tags" Target="../tags/tag1186.xml"/><Relationship Id="rId16" Type="http://schemas.openxmlformats.org/officeDocument/2006/relationships/tags" Target="../tags/tag1185.xml"/><Relationship Id="rId15" Type="http://schemas.openxmlformats.org/officeDocument/2006/relationships/tags" Target="../tags/tag1184.xml"/><Relationship Id="rId14" Type="http://schemas.openxmlformats.org/officeDocument/2006/relationships/tags" Target="../tags/tag1183.xml"/><Relationship Id="rId13" Type="http://schemas.openxmlformats.org/officeDocument/2006/relationships/tags" Target="../tags/tag1182.xml"/><Relationship Id="rId12" Type="http://schemas.openxmlformats.org/officeDocument/2006/relationships/tags" Target="../tags/tag1181.xml"/><Relationship Id="rId11" Type="http://schemas.openxmlformats.org/officeDocument/2006/relationships/tags" Target="../tags/tag1180.xml"/><Relationship Id="rId10" Type="http://schemas.openxmlformats.org/officeDocument/2006/relationships/tags" Target="../tags/tag1179.xml"/><Relationship Id="rId1" Type="http://schemas.openxmlformats.org/officeDocument/2006/relationships/slideMaster" Target="../slideMasters/slideMaster8.xml"/></Relationships>
</file>

<file path=ppt/slideLayouts/_rels/slideLayout141.xml.rels><?xml version="1.0" encoding="UTF-8" standalone="yes"?>
<Relationships xmlns="http://schemas.openxmlformats.org/package/2006/relationships"><Relationship Id="rId9" Type="http://schemas.openxmlformats.org/officeDocument/2006/relationships/tags" Target="../tags/tag1198.xml"/><Relationship Id="rId8" Type="http://schemas.openxmlformats.org/officeDocument/2006/relationships/tags" Target="../tags/tag1197.xml"/><Relationship Id="rId7" Type="http://schemas.openxmlformats.org/officeDocument/2006/relationships/tags" Target="../tags/tag1196.xml"/><Relationship Id="rId6" Type="http://schemas.openxmlformats.org/officeDocument/2006/relationships/tags" Target="../tags/tag1195.xml"/><Relationship Id="rId5" Type="http://schemas.openxmlformats.org/officeDocument/2006/relationships/tags" Target="../tags/tag1194.xml"/><Relationship Id="rId44" Type="http://schemas.openxmlformats.org/officeDocument/2006/relationships/tags" Target="../tags/tag1233.xml"/><Relationship Id="rId43" Type="http://schemas.openxmlformats.org/officeDocument/2006/relationships/tags" Target="../tags/tag1232.xml"/><Relationship Id="rId42" Type="http://schemas.openxmlformats.org/officeDocument/2006/relationships/tags" Target="../tags/tag1231.xml"/><Relationship Id="rId41" Type="http://schemas.openxmlformats.org/officeDocument/2006/relationships/tags" Target="../tags/tag1230.xml"/><Relationship Id="rId40" Type="http://schemas.openxmlformats.org/officeDocument/2006/relationships/tags" Target="../tags/tag1229.xml"/><Relationship Id="rId4" Type="http://schemas.openxmlformats.org/officeDocument/2006/relationships/tags" Target="../tags/tag1193.xml"/><Relationship Id="rId39" Type="http://schemas.openxmlformats.org/officeDocument/2006/relationships/tags" Target="../tags/tag1228.xml"/><Relationship Id="rId38" Type="http://schemas.openxmlformats.org/officeDocument/2006/relationships/tags" Target="../tags/tag1227.xml"/><Relationship Id="rId37" Type="http://schemas.openxmlformats.org/officeDocument/2006/relationships/tags" Target="../tags/tag1226.xml"/><Relationship Id="rId36" Type="http://schemas.openxmlformats.org/officeDocument/2006/relationships/tags" Target="../tags/tag1225.xml"/><Relationship Id="rId35" Type="http://schemas.openxmlformats.org/officeDocument/2006/relationships/tags" Target="../tags/tag1224.xml"/><Relationship Id="rId34" Type="http://schemas.openxmlformats.org/officeDocument/2006/relationships/tags" Target="../tags/tag1223.xml"/><Relationship Id="rId33" Type="http://schemas.openxmlformats.org/officeDocument/2006/relationships/tags" Target="../tags/tag1222.xml"/><Relationship Id="rId32" Type="http://schemas.openxmlformats.org/officeDocument/2006/relationships/tags" Target="../tags/tag1221.xml"/><Relationship Id="rId31" Type="http://schemas.openxmlformats.org/officeDocument/2006/relationships/tags" Target="../tags/tag1220.xml"/><Relationship Id="rId30" Type="http://schemas.openxmlformats.org/officeDocument/2006/relationships/tags" Target="../tags/tag1219.xml"/><Relationship Id="rId3" Type="http://schemas.openxmlformats.org/officeDocument/2006/relationships/tags" Target="../tags/tag1192.xml"/><Relationship Id="rId29" Type="http://schemas.openxmlformats.org/officeDocument/2006/relationships/tags" Target="../tags/tag1218.xml"/><Relationship Id="rId28" Type="http://schemas.openxmlformats.org/officeDocument/2006/relationships/tags" Target="../tags/tag1217.xml"/><Relationship Id="rId27" Type="http://schemas.openxmlformats.org/officeDocument/2006/relationships/tags" Target="../tags/tag1216.xml"/><Relationship Id="rId26" Type="http://schemas.openxmlformats.org/officeDocument/2006/relationships/tags" Target="../tags/tag1215.xml"/><Relationship Id="rId25" Type="http://schemas.openxmlformats.org/officeDocument/2006/relationships/tags" Target="../tags/tag1214.xml"/><Relationship Id="rId24" Type="http://schemas.openxmlformats.org/officeDocument/2006/relationships/tags" Target="../tags/tag1213.xml"/><Relationship Id="rId23" Type="http://schemas.openxmlformats.org/officeDocument/2006/relationships/tags" Target="../tags/tag1212.xml"/><Relationship Id="rId22" Type="http://schemas.openxmlformats.org/officeDocument/2006/relationships/tags" Target="../tags/tag1211.xml"/><Relationship Id="rId21" Type="http://schemas.openxmlformats.org/officeDocument/2006/relationships/tags" Target="../tags/tag1210.xml"/><Relationship Id="rId20" Type="http://schemas.openxmlformats.org/officeDocument/2006/relationships/tags" Target="../tags/tag1209.xml"/><Relationship Id="rId2" Type="http://schemas.openxmlformats.org/officeDocument/2006/relationships/tags" Target="../tags/tag1191.xml"/><Relationship Id="rId19" Type="http://schemas.openxmlformats.org/officeDocument/2006/relationships/tags" Target="../tags/tag1208.xml"/><Relationship Id="rId18" Type="http://schemas.openxmlformats.org/officeDocument/2006/relationships/tags" Target="../tags/tag1207.xml"/><Relationship Id="rId17" Type="http://schemas.openxmlformats.org/officeDocument/2006/relationships/tags" Target="../tags/tag1206.xml"/><Relationship Id="rId16" Type="http://schemas.openxmlformats.org/officeDocument/2006/relationships/tags" Target="../tags/tag1205.xml"/><Relationship Id="rId15" Type="http://schemas.openxmlformats.org/officeDocument/2006/relationships/tags" Target="../tags/tag1204.xml"/><Relationship Id="rId14" Type="http://schemas.openxmlformats.org/officeDocument/2006/relationships/tags" Target="../tags/tag1203.xml"/><Relationship Id="rId13" Type="http://schemas.openxmlformats.org/officeDocument/2006/relationships/tags" Target="../tags/tag1202.xml"/><Relationship Id="rId12" Type="http://schemas.openxmlformats.org/officeDocument/2006/relationships/tags" Target="../tags/tag1201.xml"/><Relationship Id="rId11" Type="http://schemas.openxmlformats.org/officeDocument/2006/relationships/tags" Target="../tags/tag1200.xml"/><Relationship Id="rId10" Type="http://schemas.openxmlformats.org/officeDocument/2006/relationships/tags" Target="../tags/tag1199.xml"/><Relationship Id="rId1" Type="http://schemas.openxmlformats.org/officeDocument/2006/relationships/slideMaster" Target="../slideMasters/slideMaster8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3.xml.rels><?xml version="1.0" encoding="UTF-8" standalone="yes"?>
<Relationships xmlns="http://schemas.openxmlformats.org/package/2006/relationships"><Relationship Id="rId6" Type="http://schemas.openxmlformats.org/officeDocument/2006/relationships/tags" Target="../tags/tag1244.xml"/><Relationship Id="rId5" Type="http://schemas.openxmlformats.org/officeDocument/2006/relationships/tags" Target="../tags/tag1243.xml"/><Relationship Id="rId4" Type="http://schemas.openxmlformats.org/officeDocument/2006/relationships/tags" Target="../tags/tag1242.xml"/><Relationship Id="rId3" Type="http://schemas.openxmlformats.org/officeDocument/2006/relationships/tags" Target="../tags/tag1241.xml"/><Relationship Id="rId2" Type="http://schemas.openxmlformats.org/officeDocument/2006/relationships/tags" Target="../tags/tag1240.xml"/><Relationship Id="rId1" Type="http://schemas.openxmlformats.org/officeDocument/2006/relationships/slideMaster" Target="../slideMasters/slideMaster9.xml"/></Relationships>
</file>

<file path=ppt/slideLayouts/_rels/slideLayout144.xml.rels><?xml version="1.0" encoding="UTF-8" standalone="yes"?>
<Relationships xmlns="http://schemas.openxmlformats.org/package/2006/relationships"><Relationship Id="rId6" Type="http://schemas.openxmlformats.org/officeDocument/2006/relationships/tags" Target="../tags/tag1249.xml"/><Relationship Id="rId5" Type="http://schemas.openxmlformats.org/officeDocument/2006/relationships/tags" Target="../tags/tag1248.xml"/><Relationship Id="rId4" Type="http://schemas.openxmlformats.org/officeDocument/2006/relationships/tags" Target="../tags/tag1247.xml"/><Relationship Id="rId3" Type="http://schemas.openxmlformats.org/officeDocument/2006/relationships/tags" Target="../tags/tag1246.xml"/><Relationship Id="rId2" Type="http://schemas.openxmlformats.org/officeDocument/2006/relationships/tags" Target="../tags/tag1245.xml"/><Relationship Id="rId1" Type="http://schemas.openxmlformats.org/officeDocument/2006/relationships/slideMaster" Target="../slideMasters/slideMaster9.xml"/></Relationships>
</file>

<file path=ppt/slideLayouts/_rels/slideLayout145.xml.rels><?xml version="1.0" encoding="UTF-8" standalone="yes"?>
<Relationships xmlns="http://schemas.openxmlformats.org/package/2006/relationships"><Relationship Id="rId6" Type="http://schemas.openxmlformats.org/officeDocument/2006/relationships/tags" Target="../tags/tag1254.xml"/><Relationship Id="rId5" Type="http://schemas.openxmlformats.org/officeDocument/2006/relationships/tags" Target="../tags/tag1253.xml"/><Relationship Id="rId4" Type="http://schemas.openxmlformats.org/officeDocument/2006/relationships/tags" Target="../tags/tag1252.xml"/><Relationship Id="rId3" Type="http://schemas.openxmlformats.org/officeDocument/2006/relationships/tags" Target="../tags/tag1251.xml"/><Relationship Id="rId2" Type="http://schemas.openxmlformats.org/officeDocument/2006/relationships/tags" Target="../tags/tag1250.xml"/><Relationship Id="rId1" Type="http://schemas.openxmlformats.org/officeDocument/2006/relationships/slideMaster" Target="../slideMasters/slideMaster9.xml"/></Relationships>
</file>

<file path=ppt/slideLayouts/_rels/slideLayout146.xml.rels><?xml version="1.0" encoding="UTF-8" standalone="yes"?>
<Relationships xmlns="http://schemas.openxmlformats.org/package/2006/relationships"><Relationship Id="rId7" Type="http://schemas.openxmlformats.org/officeDocument/2006/relationships/tags" Target="../tags/tag1260.xml"/><Relationship Id="rId6" Type="http://schemas.openxmlformats.org/officeDocument/2006/relationships/tags" Target="../tags/tag1259.xml"/><Relationship Id="rId5" Type="http://schemas.openxmlformats.org/officeDocument/2006/relationships/tags" Target="../tags/tag1258.xml"/><Relationship Id="rId4" Type="http://schemas.openxmlformats.org/officeDocument/2006/relationships/tags" Target="../tags/tag1257.xml"/><Relationship Id="rId3" Type="http://schemas.openxmlformats.org/officeDocument/2006/relationships/tags" Target="../tags/tag1256.xml"/><Relationship Id="rId2" Type="http://schemas.openxmlformats.org/officeDocument/2006/relationships/tags" Target="../tags/tag1255.xml"/><Relationship Id="rId1" Type="http://schemas.openxmlformats.org/officeDocument/2006/relationships/slideMaster" Target="../slideMasters/slideMaster9.xml"/></Relationships>
</file>

<file path=ppt/slideLayouts/_rels/slideLayout147.xml.rels><?xml version="1.0" encoding="UTF-8" standalone="yes"?>
<Relationships xmlns="http://schemas.openxmlformats.org/package/2006/relationships"><Relationship Id="rId9" Type="http://schemas.openxmlformats.org/officeDocument/2006/relationships/tags" Target="../tags/tag1268.xml"/><Relationship Id="rId8" Type="http://schemas.openxmlformats.org/officeDocument/2006/relationships/tags" Target="../tags/tag1267.xml"/><Relationship Id="rId7" Type="http://schemas.openxmlformats.org/officeDocument/2006/relationships/tags" Target="../tags/tag1266.xml"/><Relationship Id="rId6" Type="http://schemas.openxmlformats.org/officeDocument/2006/relationships/tags" Target="../tags/tag1265.xml"/><Relationship Id="rId5" Type="http://schemas.openxmlformats.org/officeDocument/2006/relationships/tags" Target="../tags/tag1264.xml"/><Relationship Id="rId4" Type="http://schemas.openxmlformats.org/officeDocument/2006/relationships/tags" Target="../tags/tag1263.xml"/><Relationship Id="rId3" Type="http://schemas.openxmlformats.org/officeDocument/2006/relationships/tags" Target="../tags/tag1262.xml"/><Relationship Id="rId2" Type="http://schemas.openxmlformats.org/officeDocument/2006/relationships/tags" Target="../tags/tag1261.xml"/><Relationship Id="rId1" Type="http://schemas.openxmlformats.org/officeDocument/2006/relationships/slideMaster" Target="../slideMasters/slideMaster9.xml"/></Relationships>
</file>

<file path=ppt/slideLayouts/_rels/slideLayout148.xml.rels><?xml version="1.0" encoding="UTF-8" standalone="yes"?>
<Relationships xmlns="http://schemas.openxmlformats.org/package/2006/relationships"><Relationship Id="rId5" Type="http://schemas.openxmlformats.org/officeDocument/2006/relationships/tags" Target="../tags/tag1272.xml"/><Relationship Id="rId4" Type="http://schemas.openxmlformats.org/officeDocument/2006/relationships/tags" Target="../tags/tag1271.xml"/><Relationship Id="rId3" Type="http://schemas.openxmlformats.org/officeDocument/2006/relationships/tags" Target="../tags/tag1270.xml"/><Relationship Id="rId2" Type="http://schemas.openxmlformats.org/officeDocument/2006/relationships/tags" Target="../tags/tag1269.xml"/><Relationship Id="rId1" Type="http://schemas.openxmlformats.org/officeDocument/2006/relationships/slideMaster" Target="../slideMasters/slideMaster9.xml"/></Relationships>
</file>

<file path=ppt/slideLayouts/_rels/slideLayout149.xml.rels><?xml version="1.0" encoding="UTF-8" standalone="yes"?>
<Relationships xmlns="http://schemas.openxmlformats.org/package/2006/relationships"><Relationship Id="rId4" Type="http://schemas.openxmlformats.org/officeDocument/2006/relationships/tags" Target="../tags/tag1275.xml"/><Relationship Id="rId3" Type="http://schemas.openxmlformats.org/officeDocument/2006/relationships/tags" Target="../tags/tag1274.xml"/><Relationship Id="rId2" Type="http://schemas.openxmlformats.org/officeDocument/2006/relationships/tags" Target="../tags/tag1273.xml"/><Relationship Id="rId1" Type="http://schemas.openxmlformats.org/officeDocument/2006/relationships/slideMaster" Target="../slideMasters/slideMaster9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7" Type="http://schemas.openxmlformats.org/officeDocument/2006/relationships/tags" Target="../tags/tag1281.xml"/><Relationship Id="rId6" Type="http://schemas.openxmlformats.org/officeDocument/2006/relationships/tags" Target="../tags/tag1280.xml"/><Relationship Id="rId5" Type="http://schemas.openxmlformats.org/officeDocument/2006/relationships/tags" Target="../tags/tag1279.xml"/><Relationship Id="rId4" Type="http://schemas.openxmlformats.org/officeDocument/2006/relationships/tags" Target="../tags/tag1278.xml"/><Relationship Id="rId3" Type="http://schemas.openxmlformats.org/officeDocument/2006/relationships/tags" Target="../tags/tag1277.xml"/><Relationship Id="rId2" Type="http://schemas.openxmlformats.org/officeDocument/2006/relationships/tags" Target="../tags/tag1276.xml"/><Relationship Id="rId1" Type="http://schemas.openxmlformats.org/officeDocument/2006/relationships/slideMaster" Target="../slideMasters/slideMaster9.xml"/></Relationships>
</file>

<file path=ppt/slideLayouts/_rels/slideLayout151.xml.rels><?xml version="1.0" encoding="UTF-8" standalone="yes"?>
<Relationships xmlns="http://schemas.openxmlformats.org/package/2006/relationships"><Relationship Id="rId6" Type="http://schemas.openxmlformats.org/officeDocument/2006/relationships/tags" Target="../tags/tag1286.xml"/><Relationship Id="rId5" Type="http://schemas.openxmlformats.org/officeDocument/2006/relationships/tags" Target="../tags/tag1285.xml"/><Relationship Id="rId4" Type="http://schemas.openxmlformats.org/officeDocument/2006/relationships/tags" Target="../tags/tag1284.xml"/><Relationship Id="rId3" Type="http://schemas.openxmlformats.org/officeDocument/2006/relationships/tags" Target="../tags/tag1283.xml"/><Relationship Id="rId2" Type="http://schemas.openxmlformats.org/officeDocument/2006/relationships/tags" Target="../tags/tag1282.xml"/><Relationship Id="rId1" Type="http://schemas.openxmlformats.org/officeDocument/2006/relationships/slideMaster" Target="../slideMasters/slideMaster9.xml"/></Relationships>
</file>

<file path=ppt/slideLayouts/_rels/slideLayout152.xml.rels><?xml version="1.0" encoding="UTF-8" standalone="yes"?>
<Relationships xmlns="http://schemas.openxmlformats.org/package/2006/relationships"><Relationship Id="rId5" Type="http://schemas.openxmlformats.org/officeDocument/2006/relationships/tags" Target="../tags/tag1290.xml"/><Relationship Id="rId4" Type="http://schemas.openxmlformats.org/officeDocument/2006/relationships/tags" Target="../tags/tag1289.xml"/><Relationship Id="rId3" Type="http://schemas.openxmlformats.org/officeDocument/2006/relationships/tags" Target="../tags/tag1288.xml"/><Relationship Id="rId2" Type="http://schemas.openxmlformats.org/officeDocument/2006/relationships/tags" Target="../tags/tag1287.xml"/><Relationship Id="rId1" Type="http://schemas.openxmlformats.org/officeDocument/2006/relationships/slideMaster" Target="../slideMasters/slideMaster9.xml"/></Relationships>
</file>

<file path=ppt/slideLayouts/_rels/slideLayout153.xml.rels><?xml version="1.0" encoding="UTF-8" standalone="yes"?>
<Relationships xmlns="http://schemas.openxmlformats.org/package/2006/relationships"><Relationship Id="rId6" Type="http://schemas.openxmlformats.org/officeDocument/2006/relationships/tags" Target="../tags/tag1295.xml"/><Relationship Id="rId5" Type="http://schemas.openxmlformats.org/officeDocument/2006/relationships/tags" Target="../tags/tag1294.xml"/><Relationship Id="rId4" Type="http://schemas.openxmlformats.org/officeDocument/2006/relationships/tags" Target="../tags/tag1293.xml"/><Relationship Id="rId3" Type="http://schemas.openxmlformats.org/officeDocument/2006/relationships/tags" Target="../tags/tag1292.xml"/><Relationship Id="rId2" Type="http://schemas.openxmlformats.org/officeDocument/2006/relationships/tags" Target="../tags/tag1291.xml"/><Relationship Id="rId1" Type="http://schemas.openxmlformats.org/officeDocument/2006/relationships/slideMaster" Target="../slideMasters/slideMaster9.xml"/></Relationships>
</file>

<file path=ppt/slideLayouts/_rels/slideLayout154.xml.rels><?xml version="1.0" encoding="UTF-8" standalone="yes"?>
<Relationships xmlns="http://schemas.openxmlformats.org/package/2006/relationships"><Relationship Id="rId7" Type="http://schemas.openxmlformats.org/officeDocument/2006/relationships/tags" Target="../tags/tag1301.xml"/><Relationship Id="rId6" Type="http://schemas.openxmlformats.org/officeDocument/2006/relationships/tags" Target="../tags/tag1300.xml"/><Relationship Id="rId5" Type="http://schemas.openxmlformats.org/officeDocument/2006/relationships/tags" Target="../tags/tag1299.xml"/><Relationship Id="rId4" Type="http://schemas.openxmlformats.org/officeDocument/2006/relationships/tags" Target="../tags/tag1298.xml"/><Relationship Id="rId3" Type="http://schemas.openxmlformats.org/officeDocument/2006/relationships/tags" Target="../tags/tag1297.xml"/><Relationship Id="rId2" Type="http://schemas.openxmlformats.org/officeDocument/2006/relationships/tags" Target="../tags/tag1296.xml"/><Relationship Id="rId1" Type="http://schemas.openxmlformats.org/officeDocument/2006/relationships/slideMaster" Target="../slideMasters/slideMaster9.xml"/></Relationships>
</file>

<file path=ppt/slideLayouts/_rels/slideLayout155.xml.rels><?xml version="1.0" encoding="UTF-8" standalone="yes"?>
<Relationships xmlns="http://schemas.openxmlformats.org/package/2006/relationships"><Relationship Id="rId9" Type="http://schemas.openxmlformats.org/officeDocument/2006/relationships/tags" Target="../tags/tag1309.xml"/><Relationship Id="rId8" Type="http://schemas.openxmlformats.org/officeDocument/2006/relationships/tags" Target="../tags/tag1308.xml"/><Relationship Id="rId7" Type="http://schemas.openxmlformats.org/officeDocument/2006/relationships/tags" Target="../tags/tag1307.xml"/><Relationship Id="rId6" Type="http://schemas.openxmlformats.org/officeDocument/2006/relationships/tags" Target="../tags/tag1306.xml"/><Relationship Id="rId5" Type="http://schemas.openxmlformats.org/officeDocument/2006/relationships/tags" Target="../tags/tag1305.xml"/><Relationship Id="rId4" Type="http://schemas.openxmlformats.org/officeDocument/2006/relationships/tags" Target="../tags/tag1304.xml"/><Relationship Id="rId3" Type="http://schemas.openxmlformats.org/officeDocument/2006/relationships/tags" Target="../tags/tag1303.xml"/><Relationship Id="rId2" Type="http://schemas.openxmlformats.org/officeDocument/2006/relationships/tags" Target="../tags/tag1302.xml"/><Relationship Id="rId12" Type="http://schemas.openxmlformats.org/officeDocument/2006/relationships/tags" Target="../tags/tag1312.xml"/><Relationship Id="rId11" Type="http://schemas.openxmlformats.org/officeDocument/2006/relationships/tags" Target="../tags/tag1311.xml"/><Relationship Id="rId10" Type="http://schemas.openxmlformats.org/officeDocument/2006/relationships/tags" Target="../tags/tag1310.xml"/><Relationship Id="rId1" Type="http://schemas.openxmlformats.org/officeDocument/2006/relationships/slideMaster" Target="../slideMasters/slideMaster9.xml"/></Relationships>
</file>

<file path=ppt/slideLayouts/_rels/slideLayout156.xml.rels><?xml version="1.0" encoding="UTF-8" standalone="yes"?>
<Relationships xmlns="http://schemas.openxmlformats.org/package/2006/relationships"><Relationship Id="rId9" Type="http://schemas.openxmlformats.org/officeDocument/2006/relationships/tags" Target="../tags/tag1320.xml"/><Relationship Id="rId8" Type="http://schemas.openxmlformats.org/officeDocument/2006/relationships/tags" Target="../tags/tag1319.xml"/><Relationship Id="rId7" Type="http://schemas.openxmlformats.org/officeDocument/2006/relationships/tags" Target="../tags/tag1318.xml"/><Relationship Id="rId6" Type="http://schemas.openxmlformats.org/officeDocument/2006/relationships/tags" Target="../tags/tag1317.xml"/><Relationship Id="rId5" Type="http://schemas.openxmlformats.org/officeDocument/2006/relationships/tags" Target="../tags/tag1316.xml"/><Relationship Id="rId4" Type="http://schemas.openxmlformats.org/officeDocument/2006/relationships/tags" Target="../tags/tag1315.xml"/><Relationship Id="rId3" Type="http://schemas.openxmlformats.org/officeDocument/2006/relationships/tags" Target="../tags/tag1314.xml"/><Relationship Id="rId2" Type="http://schemas.openxmlformats.org/officeDocument/2006/relationships/tags" Target="../tags/tag1313.xml"/><Relationship Id="rId10" Type="http://schemas.openxmlformats.org/officeDocument/2006/relationships/tags" Target="../tags/tag1321.xml"/><Relationship Id="rId1" Type="http://schemas.openxmlformats.org/officeDocument/2006/relationships/slideMaster" Target="../slideMasters/slideMaster9.xml"/></Relationships>
</file>

<file path=ppt/slideLayouts/_rels/slideLayout157.xml.rels><?xml version="1.0" encoding="UTF-8" standalone="yes"?>
<Relationships xmlns="http://schemas.openxmlformats.org/package/2006/relationships"><Relationship Id="rId9" Type="http://schemas.openxmlformats.org/officeDocument/2006/relationships/tags" Target="../tags/tag1329.xml"/><Relationship Id="rId8" Type="http://schemas.openxmlformats.org/officeDocument/2006/relationships/tags" Target="../tags/tag1328.xml"/><Relationship Id="rId7" Type="http://schemas.openxmlformats.org/officeDocument/2006/relationships/tags" Target="../tags/tag1327.xml"/><Relationship Id="rId6" Type="http://schemas.openxmlformats.org/officeDocument/2006/relationships/tags" Target="../tags/tag1326.xml"/><Relationship Id="rId5" Type="http://schemas.openxmlformats.org/officeDocument/2006/relationships/tags" Target="../tags/tag1325.xml"/><Relationship Id="rId4" Type="http://schemas.openxmlformats.org/officeDocument/2006/relationships/tags" Target="../tags/tag1324.xml"/><Relationship Id="rId3" Type="http://schemas.openxmlformats.org/officeDocument/2006/relationships/tags" Target="../tags/tag1323.xml"/><Relationship Id="rId2" Type="http://schemas.openxmlformats.org/officeDocument/2006/relationships/tags" Target="../tags/tag1322.xml"/><Relationship Id="rId1" Type="http://schemas.openxmlformats.org/officeDocument/2006/relationships/slideMaster" Target="../slideMasters/slideMaster9.xml"/></Relationships>
</file>

<file path=ppt/slideLayouts/_rels/slideLayout158.xml.rels><?xml version="1.0" encoding="UTF-8" standalone="yes"?>
<Relationships xmlns="http://schemas.openxmlformats.org/package/2006/relationships"><Relationship Id="rId9" Type="http://schemas.openxmlformats.org/officeDocument/2006/relationships/tags" Target="../tags/tag1337.xml"/><Relationship Id="rId8" Type="http://schemas.openxmlformats.org/officeDocument/2006/relationships/tags" Target="../tags/tag1336.xml"/><Relationship Id="rId7" Type="http://schemas.openxmlformats.org/officeDocument/2006/relationships/tags" Target="../tags/tag1335.xml"/><Relationship Id="rId6" Type="http://schemas.openxmlformats.org/officeDocument/2006/relationships/tags" Target="../tags/tag1334.xml"/><Relationship Id="rId5" Type="http://schemas.openxmlformats.org/officeDocument/2006/relationships/tags" Target="../tags/tag1333.xml"/><Relationship Id="rId4" Type="http://schemas.openxmlformats.org/officeDocument/2006/relationships/tags" Target="../tags/tag1332.xml"/><Relationship Id="rId3" Type="http://schemas.openxmlformats.org/officeDocument/2006/relationships/tags" Target="../tags/tag1331.xml"/><Relationship Id="rId2" Type="http://schemas.openxmlformats.org/officeDocument/2006/relationships/tags" Target="../tags/tag1330.xml"/><Relationship Id="rId19" Type="http://schemas.openxmlformats.org/officeDocument/2006/relationships/tags" Target="../tags/tag1347.xml"/><Relationship Id="rId18" Type="http://schemas.openxmlformats.org/officeDocument/2006/relationships/tags" Target="../tags/tag1346.xml"/><Relationship Id="rId17" Type="http://schemas.openxmlformats.org/officeDocument/2006/relationships/tags" Target="../tags/tag1345.xml"/><Relationship Id="rId16" Type="http://schemas.openxmlformats.org/officeDocument/2006/relationships/tags" Target="../tags/tag1344.xml"/><Relationship Id="rId15" Type="http://schemas.openxmlformats.org/officeDocument/2006/relationships/tags" Target="../tags/tag1343.xml"/><Relationship Id="rId14" Type="http://schemas.openxmlformats.org/officeDocument/2006/relationships/tags" Target="../tags/tag1342.xml"/><Relationship Id="rId13" Type="http://schemas.openxmlformats.org/officeDocument/2006/relationships/tags" Target="../tags/tag1341.xml"/><Relationship Id="rId12" Type="http://schemas.openxmlformats.org/officeDocument/2006/relationships/tags" Target="../tags/tag1340.xml"/><Relationship Id="rId11" Type="http://schemas.openxmlformats.org/officeDocument/2006/relationships/tags" Target="../tags/tag1339.xml"/><Relationship Id="rId10" Type="http://schemas.openxmlformats.org/officeDocument/2006/relationships/tags" Target="../tags/tag1338.xml"/><Relationship Id="rId1" Type="http://schemas.openxmlformats.org/officeDocument/2006/relationships/slideMaster" Target="../slideMasters/slideMaster9.xml"/></Relationships>
</file>

<file path=ppt/slideLayouts/_rels/slideLayout159.xml.rels><?xml version="1.0" encoding="UTF-8" standalone="yes"?>
<Relationships xmlns="http://schemas.openxmlformats.org/package/2006/relationships"><Relationship Id="rId9" Type="http://schemas.openxmlformats.org/officeDocument/2006/relationships/tags" Target="../tags/tag1355.xml"/><Relationship Id="rId8" Type="http://schemas.openxmlformats.org/officeDocument/2006/relationships/tags" Target="../tags/tag1354.xml"/><Relationship Id="rId7" Type="http://schemas.openxmlformats.org/officeDocument/2006/relationships/tags" Target="../tags/tag1353.xml"/><Relationship Id="rId6" Type="http://schemas.openxmlformats.org/officeDocument/2006/relationships/tags" Target="../tags/tag1352.xml"/><Relationship Id="rId5" Type="http://schemas.openxmlformats.org/officeDocument/2006/relationships/tags" Target="../tags/tag1351.xml"/><Relationship Id="rId4" Type="http://schemas.openxmlformats.org/officeDocument/2006/relationships/tags" Target="../tags/tag1350.xml"/><Relationship Id="rId3" Type="http://schemas.openxmlformats.org/officeDocument/2006/relationships/tags" Target="../tags/tag1349.xml"/><Relationship Id="rId21" Type="http://schemas.openxmlformats.org/officeDocument/2006/relationships/tags" Target="../tags/tag1367.xml"/><Relationship Id="rId20" Type="http://schemas.openxmlformats.org/officeDocument/2006/relationships/tags" Target="../tags/tag1366.xml"/><Relationship Id="rId2" Type="http://schemas.openxmlformats.org/officeDocument/2006/relationships/tags" Target="../tags/tag1348.xml"/><Relationship Id="rId19" Type="http://schemas.openxmlformats.org/officeDocument/2006/relationships/tags" Target="../tags/tag1365.xml"/><Relationship Id="rId18" Type="http://schemas.openxmlformats.org/officeDocument/2006/relationships/tags" Target="../tags/tag1364.xml"/><Relationship Id="rId17" Type="http://schemas.openxmlformats.org/officeDocument/2006/relationships/tags" Target="../tags/tag1363.xml"/><Relationship Id="rId16" Type="http://schemas.openxmlformats.org/officeDocument/2006/relationships/tags" Target="../tags/tag1362.xml"/><Relationship Id="rId15" Type="http://schemas.openxmlformats.org/officeDocument/2006/relationships/tags" Target="../tags/tag1361.xml"/><Relationship Id="rId14" Type="http://schemas.openxmlformats.org/officeDocument/2006/relationships/tags" Target="../tags/tag1360.xml"/><Relationship Id="rId13" Type="http://schemas.openxmlformats.org/officeDocument/2006/relationships/tags" Target="../tags/tag1359.xml"/><Relationship Id="rId12" Type="http://schemas.openxmlformats.org/officeDocument/2006/relationships/tags" Target="../tags/tag1358.xml"/><Relationship Id="rId11" Type="http://schemas.openxmlformats.org/officeDocument/2006/relationships/tags" Target="../tags/tag1357.xml"/><Relationship Id="rId10" Type="http://schemas.openxmlformats.org/officeDocument/2006/relationships/tags" Target="../tags/tag1356.xml"/><Relationship Id="rId1" Type="http://schemas.openxmlformats.org/officeDocument/2006/relationships/slideMaster" Target="../slideMasters/slideMaster9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9" Type="http://schemas.openxmlformats.org/officeDocument/2006/relationships/tags" Target="../tags/tag1375.xml"/><Relationship Id="rId8" Type="http://schemas.openxmlformats.org/officeDocument/2006/relationships/tags" Target="../tags/tag1374.xml"/><Relationship Id="rId7" Type="http://schemas.openxmlformats.org/officeDocument/2006/relationships/tags" Target="../tags/tag1373.xml"/><Relationship Id="rId6" Type="http://schemas.openxmlformats.org/officeDocument/2006/relationships/tags" Target="../tags/tag1372.xml"/><Relationship Id="rId5" Type="http://schemas.openxmlformats.org/officeDocument/2006/relationships/tags" Target="../tags/tag1371.xml"/><Relationship Id="rId44" Type="http://schemas.openxmlformats.org/officeDocument/2006/relationships/tags" Target="../tags/tag1410.xml"/><Relationship Id="rId43" Type="http://schemas.openxmlformats.org/officeDocument/2006/relationships/tags" Target="../tags/tag1409.xml"/><Relationship Id="rId42" Type="http://schemas.openxmlformats.org/officeDocument/2006/relationships/tags" Target="../tags/tag1408.xml"/><Relationship Id="rId41" Type="http://schemas.openxmlformats.org/officeDocument/2006/relationships/tags" Target="../tags/tag1407.xml"/><Relationship Id="rId40" Type="http://schemas.openxmlformats.org/officeDocument/2006/relationships/tags" Target="../tags/tag1406.xml"/><Relationship Id="rId4" Type="http://schemas.openxmlformats.org/officeDocument/2006/relationships/tags" Target="../tags/tag1370.xml"/><Relationship Id="rId39" Type="http://schemas.openxmlformats.org/officeDocument/2006/relationships/tags" Target="../tags/tag1405.xml"/><Relationship Id="rId38" Type="http://schemas.openxmlformats.org/officeDocument/2006/relationships/tags" Target="../tags/tag1404.xml"/><Relationship Id="rId37" Type="http://schemas.openxmlformats.org/officeDocument/2006/relationships/tags" Target="../tags/tag1403.xml"/><Relationship Id="rId36" Type="http://schemas.openxmlformats.org/officeDocument/2006/relationships/tags" Target="../tags/tag1402.xml"/><Relationship Id="rId35" Type="http://schemas.openxmlformats.org/officeDocument/2006/relationships/tags" Target="../tags/tag1401.xml"/><Relationship Id="rId34" Type="http://schemas.openxmlformats.org/officeDocument/2006/relationships/tags" Target="../tags/tag1400.xml"/><Relationship Id="rId33" Type="http://schemas.openxmlformats.org/officeDocument/2006/relationships/tags" Target="../tags/tag1399.xml"/><Relationship Id="rId32" Type="http://schemas.openxmlformats.org/officeDocument/2006/relationships/tags" Target="../tags/tag1398.xml"/><Relationship Id="rId31" Type="http://schemas.openxmlformats.org/officeDocument/2006/relationships/tags" Target="../tags/tag1397.xml"/><Relationship Id="rId30" Type="http://schemas.openxmlformats.org/officeDocument/2006/relationships/tags" Target="../tags/tag1396.xml"/><Relationship Id="rId3" Type="http://schemas.openxmlformats.org/officeDocument/2006/relationships/tags" Target="../tags/tag1369.xml"/><Relationship Id="rId29" Type="http://schemas.openxmlformats.org/officeDocument/2006/relationships/tags" Target="../tags/tag1395.xml"/><Relationship Id="rId28" Type="http://schemas.openxmlformats.org/officeDocument/2006/relationships/tags" Target="../tags/tag1394.xml"/><Relationship Id="rId27" Type="http://schemas.openxmlformats.org/officeDocument/2006/relationships/tags" Target="../tags/tag1393.xml"/><Relationship Id="rId26" Type="http://schemas.openxmlformats.org/officeDocument/2006/relationships/tags" Target="../tags/tag1392.xml"/><Relationship Id="rId25" Type="http://schemas.openxmlformats.org/officeDocument/2006/relationships/tags" Target="../tags/tag1391.xml"/><Relationship Id="rId24" Type="http://schemas.openxmlformats.org/officeDocument/2006/relationships/tags" Target="../tags/tag1390.xml"/><Relationship Id="rId23" Type="http://schemas.openxmlformats.org/officeDocument/2006/relationships/tags" Target="../tags/tag1389.xml"/><Relationship Id="rId22" Type="http://schemas.openxmlformats.org/officeDocument/2006/relationships/tags" Target="../tags/tag1388.xml"/><Relationship Id="rId21" Type="http://schemas.openxmlformats.org/officeDocument/2006/relationships/tags" Target="../tags/tag1387.xml"/><Relationship Id="rId20" Type="http://schemas.openxmlformats.org/officeDocument/2006/relationships/tags" Target="../tags/tag1386.xml"/><Relationship Id="rId2" Type="http://schemas.openxmlformats.org/officeDocument/2006/relationships/tags" Target="../tags/tag1368.xml"/><Relationship Id="rId19" Type="http://schemas.openxmlformats.org/officeDocument/2006/relationships/tags" Target="../tags/tag1385.xml"/><Relationship Id="rId18" Type="http://schemas.openxmlformats.org/officeDocument/2006/relationships/tags" Target="../tags/tag1384.xml"/><Relationship Id="rId17" Type="http://schemas.openxmlformats.org/officeDocument/2006/relationships/tags" Target="../tags/tag1383.xml"/><Relationship Id="rId16" Type="http://schemas.openxmlformats.org/officeDocument/2006/relationships/tags" Target="../tags/tag1382.xml"/><Relationship Id="rId15" Type="http://schemas.openxmlformats.org/officeDocument/2006/relationships/tags" Target="../tags/tag1381.xml"/><Relationship Id="rId14" Type="http://schemas.openxmlformats.org/officeDocument/2006/relationships/tags" Target="../tags/tag1380.xml"/><Relationship Id="rId13" Type="http://schemas.openxmlformats.org/officeDocument/2006/relationships/tags" Target="../tags/tag1379.xml"/><Relationship Id="rId12" Type="http://schemas.openxmlformats.org/officeDocument/2006/relationships/tags" Target="../tags/tag1378.xml"/><Relationship Id="rId11" Type="http://schemas.openxmlformats.org/officeDocument/2006/relationships/tags" Target="../tags/tag1377.xml"/><Relationship Id="rId10" Type="http://schemas.openxmlformats.org/officeDocument/2006/relationships/tags" Target="../tags/tag1376.xml"/><Relationship Id="rId1" Type="http://schemas.openxmlformats.org/officeDocument/2006/relationships/slideMaster" Target="../slideMasters/slideMaster9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2.xml.rels><?xml version="1.0" encoding="UTF-8" standalone="yes"?>
<Relationships xmlns="http://schemas.openxmlformats.org/package/2006/relationships"><Relationship Id="rId6" Type="http://schemas.openxmlformats.org/officeDocument/2006/relationships/tags" Target="../tags/tag1421.xml"/><Relationship Id="rId5" Type="http://schemas.openxmlformats.org/officeDocument/2006/relationships/tags" Target="../tags/tag1420.xml"/><Relationship Id="rId4" Type="http://schemas.openxmlformats.org/officeDocument/2006/relationships/tags" Target="../tags/tag1419.xml"/><Relationship Id="rId3" Type="http://schemas.openxmlformats.org/officeDocument/2006/relationships/tags" Target="../tags/tag1418.xml"/><Relationship Id="rId2" Type="http://schemas.openxmlformats.org/officeDocument/2006/relationships/tags" Target="../tags/tag1417.xml"/><Relationship Id="rId1" Type="http://schemas.openxmlformats.org/officeDocument/2006/relationships/slideMaster" Target="../slideMasters/slideMaster10.xml"/></Relationships>
</file>

<file path=ppt/slideLayouts/_rels/slideLayout163.xml.rels><?xml version="1.0" encoding="UTF-8" standalone="yes"?>
<Relationships xmlns="http://schemas.openxmlformats.org/package/2006/relationships"><Relationship Id="rId6" Type="http://schemas.openxmlformats.org/officeDocument/2006/relationships/tags" Target="../tags/tag1426.xml"/><Relationship Id="rId5" Type="http://schemas.openxmlformats.org/officeDocument/2006/relationships/tags" Target="../tags/tag1425.xml"/><Relationship Id="rId4" Type="http://schemas.openxmlformats.org/officeDocument/2006/relationships/tags" Target="../tags/tag1424.xml"/><Relationship Id="rId3" Type="http://schemas.openxmlformats.org/officeDocument/2006/relationships/tags" Target="../tags/tag1423.xml"/><Relationship Id="rId2" Type="http://schemas.openxmlformats.org/officeDocument/2006/relationships/tags" Target="../tags/tag1422.xml"/><Relationship Id="rId1" Type="http://schemas.openxmlformats.org/officeDocument/2006/relationships/slideMaster" Target="../slideMasters/slideMaster10.xml"/></Relationships>
</file>

<file path=ppt/slideLayouts/_rels/slideLayout164.xml.rels><?xml version="1.0" encoding="UTF-8" standalone="yes"?>
<Relationships xmlns="http://schemas.openxmlformats.org/package/2006/relationships"><Relationship Id="rId6" Type="http://schemas.openxmlformats.org/officeDocument/2006/relationships/tags" Target="../tags/tag1431.xml"/><Relationship Id="rId5" Type="http://schemas.openxmlformats.org/officeDocument/2006/relationships/tags" Target="../tags/tag1430.xml"/><Relationship Id="rId4" Type="http://schemas.openxmlformats.org/officeDocument/2006/relationships/tags" Target="../tags/tag1429.xml"/><Relationship Id="rId3" Type="http://schemas.openxmlformats.org/officeDocument/2006/relationships/tags" Target="../tags/tag1428.xml"/><Relationship Id="rId2" Type="http://schemas.openxmlformats.org/officeDocument/2006/relationships/tags" Target="../tags/tag1427.xml"/><Relationship Id="rId1" Type="http://schemas.openxmlformats.org/officeDocument/2006/relationships/slideMaster" Target="../slideMasters/slideMaster10.xml"/></Relationships>
</file>

<file path=ppt/slideLayouts/_rels/slideLayout165.xml.rels><?xml version="1.0" encoding="UTF-8" standalone="yes"?>
<Relationships xmlns="http://schemas.openxmlformats.org/package/2006/relationships"><Relationship Id="rId7" Type="http://schemas.openxmlformats.org/officeDocument/2006/relationships/tags" Target="../tags/tag1437.xml"/><Relationship Id="rId6" Type="http://schemas.openxmlformats.org/officeDocument/2006/relationships/tags" Target="../tags/tag1436.xml"/><Relationship Id="rId5" Type="http://schemas.openxmlformats.org/officeDocument/2006/relationships/tags" Target="../tags/tag1435.xml"/><Relationship Id="rId4" Type="http://schemas.openxmlformats.org/officeDocument/2006/relationships/tags" Target="../tags/tag1434.xml"/><Relationship Id="rId3" Type="http://schemas.openxmlformats.org/officeDocument/2006/relationships/tags" Target="../tags/tag1433.xml"/><Relationship Id="rId2" Type="http://schemas.openxmlformats.org/officeDocument/2006/relationships/tags" Target="../tags/tag1432.xml"/><Relationship Id="rId1" Type="http://schemas.openxmlformats.org/officeDocument/2006/relationships/slideMaster" Target="../slideMasters/slideMaster10.xml"/></Relationships>
</file>

<file path=ppt/slideLayouts/_rels/slideLayout166.xml.rels><?xml version="1.0" encoding="UTF-8" standalone="yes"?>
<Relationships xmlns="http://schemas.openxmlformats.org/package/2006/relationships"><Relationship Id="rId9" Type="http://schemas.openxmlformats.org/officeDocument/2006/relationships/tags" Target="../tags/tag1445.xml"/><Relationship Id="rId8" Type="http://schemas.openxmlformats.org/officeDocument/2006/relationships/tags" Target="../tags/tag1444.xml"/><Relationship Id="rId7" Type="http://schemas.openxmlformats.org/officeDocument/2006/relationships/tags" Target="../tags/tag1443.xml"/><Relationship Id="rId6" Type="http://schemas.openxmlformats.org/officeDocument/2006/relationships/tags" Target="../tags/tag1442.xml"/><Relationship Id="rId5" Type="http://schemas.openxmlformats.org/officeDocument/2006/relationships/tags" Target="../tags/tag1441.xml"/><Relationship Id="rId4" Type="http://schemas.openxmlformats.org/officeDocument/2006/relationships/tags" Target="../tags/tag1440.xml"/><Relationship Id="rId3" Type="http://schemas.openxmlformats.org/officeDocument/2006/relationships/tags" Target="../tags/tag1439.xml"/><Relationship Id="rId2" Type="http://schemas.openxmlformats.org/officeDocument/2006/relationships/tags" Target="../tags/tag1438.xml"/><Relationship Id="rId1" Type="http://schemas.openxmlformats.org/officeDocument/2006/relationships/slideMaster" Target="../slideMasters/slideMaster10.xml"/></Relationships>
</file>

<file path=ppt/slideLayouts/_rels/slideLayout167.xml.rels><?xml version="1.0" encoding="UTF-8" standalone="yes"?>
<Relationships xmlns="http://schemas.openxmlformats.org/package/2006/relationships"><Relationship Id="rId5" Type="http://schemas.openxmlformats.org/officeDocument/2006/relationships/tags" Target="../tags/tag1449.xml"/><Relationship Id="rId4" Type="http://schemas.openxmlformats.org/officeDocument/2006/relationships/tags" Target="../tags/tag1448.xml"/><Relationship Id="rId3" Type="http://schemas.openxmlformats.org/officeDocument/2006/relationships/tags" Target="../tags/tag1447.xml"/><Relationship Id="rId2" Type="http://schemas.openxmlformats.org/officeDocument/2006/relationships/tags" Target="../tags/tag1446.xml"/><Relationship Id="rId1" Type="http://schemas.openxmlformats.org/officeDocument/2006/relationships/slideMaster" Target="../slideMasters/slideMaster10.xml"/></Relationships>
</file>

<file path=ppt/slideLayouts/_rels/slideLayout168.xml.rels><?xml version="1.0" encoding="UTF-8" standalone="yes"?>
<Relationships xmlns="http://schemas.openxmlformats.org/package/2006/relationships"><Relationship Id="rId4" Type="http://schemas.openxmlformats.org/officeDocument/2006/relationships/tags" Target="../tags/tag1452.xml"/><Relationship Id="rId3" Type="http://schemas.openxmlformats.org/officeDocument/2006/relationships/tags" Target="../tags/tag1451.xml"/><Relationship Id="rId2" Type="http://schemas.openxmlformats.org/officeDocument/2006/relationships/tags" Target="../tags/tag1450.xml"/><Relationship Id="rId1" Type="http://schemas.openxmlformats.org/officeDocument/2006/relationships/slideMaster" Target="../slideMasters/slideMaster10.xml"/></Relationships>
</file>

<file path=ppt/slideLayouts/_rels/slideLayout169.xml.rels><?xml version="1.0" encoding="UTF-8" standalone="yes"?>
<Relationships xmlns="http://schemas.openxmlformats.org/package/2006/relationships"><Relationship Id="rId7" Type="http://schemas.openxmlformats.org/officeDocument/2006/relationships/tags" Target="../tags/tag1458.xml"/><Relationship Id="rId6" Type="http://schemas.openxmlformats.org/officeDocument/2006/relationships/tags" Target="../tags/tag1457.xml"/><Relationship Id="rId5" Type="http://schemas.openxmlformats.org/officeDocument/2006/relationships/tags" Target="../tags/tag1456.xml"/><Relationship Id="rId4" Type="http://schemas.openxmlformats.org/officeDocument/2006/relationships/tags" Target="../tags/tag1455.xml"/><Relationship Id="rId3" Type="http://schemas.openxmlformats.org/officeDocument/2006/relationships/tags" Target="../tags/tag1454.xml"/><Relationship Id="rId2" Type="http://schemas.openxmlformats.org/officeDocument/2006/relationships/tags" Target="../tags/tag1453.xml"/><Relationship Id="rId1" Type="http://schemas.openxmlformats.org/officeDocument/2006/relationships/slideMaster" Target="../slideMasters/slideMaster10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6" Type="http://schemas.openxmlformats.org/officeDocument/2006/relationships/tags" Target="../tags/tag1463.xml"/><Relationship Id="rId5" Type="http://schemas.openxmlformats.org/officeDocument/2006/relationships/tags" Target="../tags/tag1462.xml"/><Relationship Id="rId4" Type="http://schemas.openxmlformats.org/officeDocument/2006/relationships/tags" Target="../tags/tag1461.xml"/><Relationship Id="rId3" Type="http://schemas.openxmlformats.org/officeDocument/2006/relationships/tags" Target="../tags/tag1460.xml"/><Relationship Id="rId2" Type="http://schemas.openxmlformats.org/officeDocument/2006/relationships/tags" Target="../tags/tag1459.xml"/><Relationship Id="rId1" Type="http://schemas.openxmlformats.org/officeDocument/2006/relationships/slideMaster" Target="../slideMasters/slideMaster10.xml"/></Relationships>
</file>

<file path=ppt/slideLayouts/_rels/slideLayout171.xml.rels><?xml version="1.0" encoding="UTF-8" standalone="yes"?>
<Relationships xmlns="http://schemas.openxmlformats.org/package/2006/relationships"><Relationship Id="rId5" Type="http://schemas.openxmlformats.org/officeDocument/2006/relationships/tags" Target="../tags/tag1467.xml"/><Relationship Id="rId4" Type="http://schemas.openxmlformats.org/officeDocument/2006/relationships/tags" Target="../tags/tag1466.xml"/><Relationship Id="rId3" Type="http://schemas.openxmlformats.org/officeDocument/2006/relationships/tags" Target="../tags/tag1465.xml"/><Relationship Id="rId2" Type="http://schemas.openxmlformats.org/officeDocument/2006/relationships/tags" Target="../tags/tag1464.xml"/><Relationship Id="rId1" Type="http://schemas.openxmlformats.org/officeDocument/2006/relationships/slideMaster" Target="../slideMasters/slideMaster10.xml"/></Relationships>
</file>

<file path=ppt/slideLayouts/_rels/slideLayout172.xml.rels><?xml version="1.0" encoding="UTF-8" standalone="yes"?>
<Relationships xmlns="http://schemas.openxmlformats.org/package/2006/relationships"><Relationship Id="rId6" Type="http://schemas.openxmlformats.org/officeDocument/2006/relationships/tags" Target="../tags/tag1472.xml"/><Relationship Id="rId5" Type="http://schemas.openxmlformats.org/officeDocument/2006/relationships/tags" Target="../tags/tag1471.xml"/><Relationship Id="rId4" Type="http://schemas.openxmlformats.org/officeDocument/2006/relationships/tags" Target="../tags/tag1470.xml"/><Relationship Id="rId3" Type="http://schemas.openxmlformats.org/officeDocument/2006/relationships/tags" Target="../tags/tag1469.xml"/><Relationship Id="rId2" Type="http://schemas.openxmlformats.org/officeDocument/2006/relationships/tags" Target="../tags/tag1468.xml"/><Relationship Id="rId1" Type="http://schemas.openxmlformats.org/officeDocument/2006/relationships/slideMaster" Target="../slideMasters/slideMaster10.xml"/></Relationships>
</file>

<file path=ppt/slideLayouts/_rels/slideLayout173.xml.rels><?xml version="1.0" encoding="UTF-8" standalone="yes"?>
<Relationships xmlns="http://schemas.openxmlformats.org/package/2006/relationships"><Relationship Id="rId7" Type="http://schemas.openxmlformats.org/officeDocument/2006/relationships/tags" Target="../tags/tag1478.xml"/><Relationship Id="rId6" Type="http://schemas.openxmlformats.org/officeDocument/2006/relationships/tags" Target="../tags/tag1477.xml"/><Relationship Id="rId5" Type="http://schemas.openxmlformats.org/officeDocument/2006/relationships/tags" Target="../tags/tag1476.xml"/><Relationship Id="rId4" Type="http://schemas.openxmlformats.org/officeDocument/2006/relationships/tags" Target="../tags/tag1475.xml"/><Relationship Id="rId3" Type="http://schemas.openxmlformats.org/officeDocument/2006/relationships/tags" Target="../tags/tag1474.xml"/><Relationship Id="rId2" Type="http://schemas.openxmlformats.org/officeDocument/2006/relationships/tags" Target="../tags/tag1473.xml"/><Relationship Id="rId1" Type="http://schemas.openxmlformats.org/officeDocument/2006/relationships/slideMaster" Target="../slideMasters/slideMaster10.xml"/></Relationships>
</file>

<file path=ppt/slideLayouts/_rels/slideLayout174.xml.rels><?xml version="1.0" encoding="UTF-8" standalone="yes"?>
<Relationships xmlns="http://schemas.openxmlformats.org/package/2006/relationships"><Relationship Id="rId9" Type="http://schemas.openxmlformats.org/officeDocument/2006/relationships/tags" Target="../tags/tag1486.xml"/><Relationship Id="rId8" Type="http://schemas.openxmlformats.org/officeDocument/2006/relationships/tags" Target="../tags/tag1485.xml"/><Relationship Id="rId7" Type="http://schemas.openxmlformats.org/officeDocument/2006/relationships/tags" Target="../tags/tag1484.xml"/><Relationship Id="rId6" Type="http://schemas.openxmlformats.org/officeDocument/2006/relationships/tags" Target="../tags/tag1483.xml"/><Relationship Id="rId5" Type="http://schemas.openxmlformats.org/officeDocument/2006/relationships/tags" Target="../tags/tag1482.xml"/><Relationship Id="rId4" Type="http://schemas.openxmlformats.org/officeDocument/2006/relationships/tags" Target="../tags/tag1481.xml"/><Relationship Id="rId3" Type="http://schemas.openxmlformats.org/officeDocument/2006/relationships/tags" Target="../tags/tag1480.xml"/><Relationship Id="rId2" Type="http://schemas.openxmlformats.org/officeDocument/2006/relationships/tags" Target="../tags/tag1479.xml"/><Relationship Id="rId12" Type="http://schemas.openxmlformats.org/officeDocument/2006/relationships/tags" Target="../tags/tag1489.xml"/><Relationship Id="rId11" Type="http://schemas.openxmlformats.org/officeDocument/2006/relationships/tags" Target="../tags/tag1488.xml"/><Relationship Id="rId10" Type="http://schemas.openxmlformats.org/officeDocument/2006/relationships/tags" Target="../tags/tag1487.xml"/><Relationship Id="rId1" Type="http://schemas.openxmlformats.org/officeDocument/2006/relationships/slideMaster" Target="../slideMasters/slideMaster10.xml"/></Relationships>
</file>

<file path=ppt/slideLayouts/_rels/slideLayout175.xml.rels><?xml version="1.0" encoding="UTF-8" standalone="yes"?>
<Relationships xmlns="http://schemas.openxmlformats.org/package/2006/relationships"><Relationship Id="rId9" Type="http://schemas.openxmlformats.org/officeDocument/2006/relationships/tags" Target="../tags/tag1497.xml"/><Relationship Id="rId8" Type="http://schemas.openxmlformats.org/officeDocument/2006/relationships/tags" Target="../tags/tag1496.xml"/><Relationship Id="rId7" Type="http://schemas.openxmlformats.org/officeDocument/2006/relationships/tags" Target="../tags/tag1495.xml"/><Relationship Id="rId6" Type="http://schemas.openxmlformats.org/officeDocument/2006/relationships/tags" Target="../tags/tag1494.xml"/><Relationship Id="rId5" Type="http://schemas.openxmlformats.org/officeDocument/2006/relationships/tags" Target="../tags/tag1493.xml"/><Relationship Id="rId4" Type="http://schemas.openxmlformats.org/officeDocument/2006/relationships/tags" Target="../tags/tag1492.xml"/><Relationship Id="rId3" Type="http://schemas.openxmlformats.org/officeDocument/2006/relationships/tags" Target="../tags/tag1491.xml"/><Relationship Id="rId2" Type="http://schemas.openxmlformats.org/officeDocument/2006/relationships/tags" Target="../tags/tag1490.xml"/><Relationship Id="rId10" Type="http://schemas.openxmlformats.org/officeDocument/2006/relationships/tags" Target="../tags/tag1498.xml"/><Relationship Id="rId1" Type="http://schemas.openxmlformats.org/officeDocument/2006/relationships/slideMaster" Target="../slideMasters/slideMaster10.xml"/></Relationships>
</file>

<file path=ppt/slideLayouts/_rels/slideLayout176.xml.rels><?xml version="1.0" encoding="UTF-8" standalone="yes"?>
<Relationships xmlns="http://schemas.openxmlformats.org/package/2006/relationships"><Relationship Id="rId9" Type="http://schemas.openxmlformats.org/officeDocument/2006/relationships/tags" Target="../tags/tag1506.xml"/><Relationship Id="rId8" Type="http://schemas.openxmlformats.org/officeDocument/2006/relationships/tags" Target="../tags/tag1505.xml"/><Relationship Id="rId7" Type="http://schemas.openxmlformats.org/officeDocument/2006/relationships/tags" Target="../tags/tag1504.xml"/><Relationship Id="rId6" Type="http://schemas.openxmlformats.org/officeDocument/2006/relationships/tags" Target="../tags/tag1503.xml"/><Relationship Id="rId5" Type="http://schemas.openxmlformats.org/officeDocument/2006/relationships/tags" Target="../tags/tag1502.xml"/><Relationship Id="rId4" Type="http://schemas.openxmlformats.org/officeDocument/2006/relationships/tags" Target="../tags/tag1501.xml"/><Relationship Id="rId3" Type="http://schemas.openxmlformats.org/officeDocument/2006/relationships/tags" Target="../tags/tag1500.xml"/><Relationship Id="rId2" Type="http://schemas.openxmlformats.org/officeDocument/2006/relationships/tags" Target="../tags/tag1499.xml"/><Relationship Id="rId1" Type="http://schemas.openxmlformats.org/officeDocument/2006/relationships/slideMaster" Target="../slideMasters/slideMaster10.xml"/></Relationships>
</file>

<file path=ppt/slideLayouts/_rels/slideLayout177.xml.rels><?xml version="1.0" encoding="UTF-8" standalone="yes"?>
<Relationships xmlns="http://schemas.openxmlformats.org/package/2006/relationships"><Relationship Id="rId9" Type="http://schemas.openxmlformats.org/officeDocument/2006/relationships/tags" Target="../tags/tag1514.xml"/><Relationship Id="rId8" Type="http://schemas.openxmlformats.org/officeDocument/2006/relationships/tags" Target="../tags/tag1513.xml"/><Relationship Id="rId7" Type="http://schemas.openxmlformats.org/officeDocument/2006/relationships/tags" Target="../tags/tag1512.xml"/><Relationship Id="rId6" Type="http://schemas.openxmlformats.org/officeDocument/2006/relationships/tags" Target="../tags/tag1511.xml"/><Relationship Id="rId5" Type="http://schemas.openxmlformats.org/officeDocument/2006/relationships/tags" Target="../tags/tag1510.xml"/><Relationship Id="rId4" Type="http://schemas.openxmlformats.org/officeDocument/2006/relationships/tags" Target="../tags/tag1509.xml"/><Relationship Id="rId3" Type="http://schemas.openxmlformats.org/officeDocument/2006/relationships/tags" Target="../tags/tag1508.xml"/><Relationship Id="rId2" Type="http://schemas.openxmlformats.org/officeDocument/2006/relationships/tags" Target="../tags/tag1507.xml"/><Relationship Id="rId19" Type="http://schemas.openxmlformats.org/officeDocument/2006/relationships/tags" Target="../tags/tag1524.xml"/><Relationship Id="rId18" Type="http://schemas.openxmlformats.org/officeDocument/2006/relationships/tags" Target="../tags/tag1523.xml"/><Relationship Id="rId17" Type="http://schemas.openxmlformats.org/officeDocument/2006/relationships/tags" Target="../tags/tag1522.xml"/><Relationship Id="rId16" Type="http://schemas.openxmlformats.org/officeDocument/2006/relationships/tags" Target="../tags/tag1521.xml"/><Relationship Id="rId15" Type="http://schemas.openxmlformats.org/officeDocument/2006/relationships/tags" Target="../tags/tag1520.xml"/><Relationship Id="rId14" Type="http://schemas.openxmlformats.org/officeDocument/2006/relationships/tags" Target="../tags/tag1519.xml"/><Relationship Id="rId13" Type="http://schemas.openxmlformats.org/officeDocument/2006/relationships/tags" Target="../tags/tag1518.xml"/><Relationship Id="rId12" Type="http://schemas.openxmlformats.org/officeDocument/2006/relationships/tags" Target="../tags/tag1517.xml"/><Relationship Id="rId11" Type="http://schemas.openxmlformats.org/officeDocument/2006/relationships/tags" Target="../tags/tag1516.xml"/><Relationship Id="rId10" Type="http://schemas.openxmlformats.org/officeDocument/2006/relationships/tags" Target="../tags/tag1515.xml"/><Relationship Id="rId1" Type="http://schemas.openxmlformats.org/officeDocument/2006/relationships/slideMaster" Target="../slideMasters/slideMaster10.xml"/></Relationships>
</file>

<file path=ppt/slideLayouts/_rels/slideLayout178.xml.rels><?xml version="1.0" encoding="UTF-8" standalone="yes"?>
<Relationships xmlns="http://schemas.openxmlformats.org/package/2006/relationships"><Relationship Id="rId9" Type="http://schemas.openxmlformats.org/officeDocument/2006/relationships/tags" Target="../tags/tag1532.xml"/><Relationship Id="rId8" Type="http://schemas.openxmlformats.org/officeDocument/2006/relationships/tags" Target="../tags/tag1531.xml"/><Relationship Id="rId7" Type="http://schemas.openxmlformats.org/officeDocument/2006/relationships/tags" Target="../tags/tag1530.xml"/><Relationship Id="rId6" Type="http://schemas.openxmlformats.org/officeDocument/2006/relationships/tags" Target="../tags/tag1529.xml"/><Relationship Id="rId5" Type="http://schemas.openxmlformats.org/officeDocument/2006/relationships/tags" Target="../tags/tag1528.xml"/><Relationship Id="rId4" Type="http://schemas.openxmlformats.org/officeDocument/2006/relationships/tags" Target="../tags/tag1527.xml"/><Relationship Id="rId3" Type="http://schemas.openxmlformats.org/officeDocument/2006/relationships/tags" Target="../tags/tag1526.xml"/><Relationship Id="rId21" Type="http://schemas.openxmlformats.org/officeDocument/2006/relationships/tags" Target="../tags/tag1544.xml"/><Relationship Id="rId20" Type="http://schemas.openxmlformats.org/officeDocument/2006/relationships/tags" Target="../tags/tag1543.xml"/><Relationship Id="rId2" Type="http://schemas.openxmlformats.org/officeDocument/2006/relationships/tags" Target="../tags/tag1525.xml"/><Relationship Id="rId19" Type="http://schemas.openxmlformats.org/officeDocument/2006/relationships/tags" Target="../tags/tag1542.xml"/><Relationship Id="rId18" Type="http://schemas.openxmlformats.org/officeDocument/2006/relationships/tags" Target="../tags/tag1541.xml"/><Relationship Id="rId17" Type="http://schemas.openxmlformats.org/officeDocument/2006/relationships/tags" Target="../tags/tag1540.xml"/><Relationship Id="rId16" Type="http://schemas.openxmlformats.org/officeDocument/2006/relationships/tags" Target="../tags/tag1539.xml"/><Relationship Id="rId15" Type="http://schemas.openxmlformats.org/officeDocument/2006/relationships/tags" Target="../tags/tag1538.xml"/><Relationship Id="rId14" Type="http://schemas.openxmlformats.org/officeDocument/2006/relationships/tags" Target="../tags/tag1537.xml"/><Relationship Id="rId13" Type="http://schemas.openxmlformats.org/officeDocument/2006/relationships/tags" Target="../tags/tag1536.xml"/><Relationship Id="rId12" Type="http://schemas.openxmlformats.org/officeDocument/2006/relationships/tags" Target="../tags/tag1535.xml"/><Relationship Id="rId11" Type="http://schemas.openxmlformats.org/officeDocument/2006/relationships/tags" Target="../tags/tag1534.xml"/><Relationship Id="rId10" Type="http://schemas.openxmlformats.org/officeDocument/2006/relationships/tags" Target="../tags/tag1533.xml"/><Relationship Id="rId1" Type="http://schemas.openxmlformats.org/officeDocument/2006/relationships/slideMaster" Target="../slideMasters/slideMaster10.xml"/></Relationships>
</file>

<file path=ppt/slideLayouts/_rels/slideLayout179.xml.rels><?xml version="1.0" encoding="UTF-8" standalone="yes"?>
<Relationships xmlns="http://schemas.openxmlformats.org/package/2006/relationships"><Relationship Id="rId9" Type="http://schemas.openxmlformats.org/officeDocument/2006/relationships/tags" Target="../tags/tag1552.xml"/><Relationship Id="rId8" Type="http://schemas.openxmlformats.org/officeDocument/2006/relationships/tags" Target="../tags/tag1551.xml"/><Relationship Id="rId7" Type="http://schemas.openxmlformats.org/officeDocument/2006/relationships/tags" Target="../tags/tag1550.xml"/><Relationship Id="rId6" Type="http://schemas.openxmlformats.org/officeDocument/2006/relationships/tags" Target="../tags/tag1549.xml"/><Relationship Id="rId5" Type="http://schemas.openxmlformats.org/officeDocument/2006/relationships/tags" Target="../tags/tag1548.xml"/><Relationship Id="rId44" Type="http://schemas.openxmlformats.org/officeDocument/2006/relationships/tags" Target="../tags/tag1587.xml"/><Relationship Id="rId43" Type="http://schemas.openxmlformats.org/officeDocument/2006/relationships/tags" Target="../tags/tag1586.xml"/><Relationship Id="rId42" Type="http://schemas.openxmlformats.org/officeDocument/2006/relationships/tags" Target="../tags/tag1585.xml"/><Relationship Id="rId41" Type="http://schemas.openxmlformats.org/officeDocument/2006/relationships/tags" Target="../tags/tag1584.xml"/><Relationship Id="rId40" Type="http://schemas.openxmlformats.org/officeDocument/2006/relationships/tags" Target="../tags/tag1583.xml"/><Relationship Id="rId4" Type="http://schemas.openxmlformats.org/officeDocument/2006/relationships/tags" Target="../tags/tag1547.xml"/><Relationship Id="rId39" Type="http://schemas.openxmlformats.org/officeDocument/2006/relationships/tags" Target="../tags/tag1582.xml"/><Relationship Id="rId38" Type="http://schemas.openxmlformats.org/officeDocument/2006/relationships/tags" Target="../tags/tag1581.xml"/><Relationship Id="rId37" Type="http://schemas.openxmlformats.org/officeDocument/2006/relationships/tags" Target="../tags/tag1580.xml"/><Relationship Id="rId36" Type="http://schemas.openxmlformats.org/officeDocument/2006/relationships/tags" Target="../tags/tag1579.xml"/><Relationship Id="rId35" Type="http://schemas.openxmlformats.org/officeDocument/2006/relationships/tags" Target="../tags/tag1578.xml"/><Relationship Id="rId34" Type="http://schemas.openxmlformats.org/officeDocument/2006/relationships/tags" Target="../tags/tag1577.xml"/><Relationship Id="rId33" Type="http://schemas.openxmlformats.org/officeDocument/2006/relationships/tags" Target="../tags/tag1576.xml"/><Relationship Id="rId32" Type="http://schemas.openxmlformats.org/officeDocument/2006/relationships/tags" Target="../tags/tag1575.xml"/><Relationship Id="rId31" Type="http://schemas.openxmlformats.org/officeDocument/2006/relationships/tags" Target="../tags/tag1574.xml"/><Relationship Id="rId30" Type="http://schemas.openxmlformats.org/officeDocument/2006/relationships/tags" Target="../tags/tag1573.xml"/><Relationship Id="rId3" Type="http://schemas.openxmlformats.org/officeDocument/2006/relationships/tags" Target="../tags/tag1546.xml"/><Relationship Id="rId29" Type="http://schemas.openxmlformats.org/officeDocument/2006/relationships/tags" Target="../tags/tag1572.xml"/><Relationship Id="rId28" Type="http://schemas.openxmlformats.org/officeDocument/2006/relationships/tags" Target="../tags/tag1571.xml"/><Relationship Id="rId27" Type="http://schemas.openxmlformats.org/officeDocument/2006/relationships/tags" Target="../tags/tag1570.xml"/><Relationship Id="rId26" Type="http://schemas.openxmlformats.org/officeDocument/2006/relationships/tags" Target="../tags/tag1569.xml"/><Relationship Id="rId25" Type="http://schemas.openxmlformats.org/officeDocument/2006/relationships/tags" Target="../tags/tag1568.xml"/><Relationship Id="rId24" Type="http://schemas.openxmlformats.org/officeDocument/2006/relationships/tags" Target="../tags/tag1567.xml"/><Relationship Id="rId23" Type="http://schemas.openxmlformats.org/officeDocument/2006/relationships/tags" Target="../tags/tag1566.xml"/><Relationship Id="rId22" Type="http://schemas.openxmlformats.org/officeDocument/2006/relationships/tags" Target="../tags/tag1565.xml"/><Relationship Id="rId21" Type="http://schemas.openxmlformats.org/officeDocument/2006/relationships/tags" Target="../tags/tag1564.xml"/><Relationship Id="rId20" Type="http://schemas.openxmlformats.org/officeDocument/2006/relationships/tags" Target="../tags/tag1563.xml"/><Relationship Id="rId2" Type="http://schemas.openxmlformats.org/officeDocument/2006/relationships/tags" Target="../tags/tag1545.xml"/><Relationship Id="rId19" Type="http://schemas.openxmlformats.org/officeDocument/2006/relationships/tags" Target="../tags/tag1562.xml"/><Relationship Id="rId18" Type="http://schemas.openxmlformats.org/officeDocument/2006/relationships/tags" Target="../tags/tag1561.xml"/><Relationship Id="rId17" Type="http://schemas.openxmlformats.org/officeDocument/2006/relationships/tags" Target="../tags/tag1560.xml"/><Relationship Id="rId16" Type="http://schemas.openxmlformats.org/officeDocument/2006/relationships/tags" Target="../tags/tag1559.xml"/><Relationship Id="rId15" Type="http://schemas.openxmlformats.org/officeDocument/2006/relationships/tags" Target="../tags/tag1558.xml"/><Relationship Id="rId14" Type="http://schemas.openxmlformats.org/officeDocument/2006/relationships/tags" Target="../tags/tag1557.xml"/><Relationship Id="rId13" Type="http://schemas.openxmlformats.org/officeDocument/2006/relationships/tags" Target="../tags/tag1556.xml"/><Relationship Id="rId12" Type="http://schemas.openxmlformats.org/officeDocument/2006/relationships/tags" Target="../tags/tag1555.xml"/><Relationship Id="rId11" Type="http://schemas.openxmlformats.org/officeDocument/2006/relationships/tags" Target="../tags/tag1554.xml"/><Relationship Id="rId10" Type="http://schemas.openxmlformats.org/officeDocument/2006/relationships/tags" Target="../tags/tag1553.xml"/><Relationship Id="rId1" Type="http://schemas.openxmlformats.org/officeDocument/2006/relationships/slideMaster" Target="../slideMasters/slideMaster10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1.xml.rels><?xml version="1.0" encoding="UTF-8" standalone="yes"?>
<Relationships xmlns="http://schemas.openxmlformats.org/package/2006/relationships"><Relationship Id="rId6" Type="http://schemas.openxmlformats.org/officeDocument/2006/relationships/tags" Target="../tags/tag1598.xml"/><Relationship Id="rId5" Type="http://schemas.openxmlformats.org/officeDocument/2006/relationships/tags" Target="../tags/tag1597.xml"/><Relationship Id="rId4" Type="http://schemas.openxmlformats.org/officeDocument/2006/relationships/tags" Target="../tags/tag1596.xml"/><Relationship Id="rId3" Type="http://schemas.openxmlformats.org/officeDocument/2006/relationships/tags" Target="../tags/tag1595.xml"/><Relationship Id="rId2" Type="http://schemas.openxmlformats.org/officeDocument/2006/relationships/tags" Target="../tags/tag1594.xml"/><Relationship Id="rId1" Type="http://schemas.openxmlformats.org/officeDocument/2006/relationships/slideMaster" Target="../slideMasters/slideMaster11.xml"/></Relationships>
</file>

<file path=ppt/slideLayouts/_rels/slideLayout182.xml.rels><?xml version="1.0" encoding="UTF-8" standalone="yes"?>
<Relationships xmlns="http://schemas.openxmlformats.org/package/2006/relationships"><Relationship Id="rId6" Type="http://schemas.openxmlformats.org/officeDocument/2006/relationships/tags" Target="../tags/tag1603.xml"/><Relationship Id="rId5" Type="http://schemas.openxmlformats.org/officeDocument/2006/relationships/tags" Target="../tags/tag1602.xml"/><Relationship Id="rId4" Type="http://schemas.openxmlformats.org/officeDocument/2006/relationships/tags" Target="../tags/tag1601.xml"/><Relationship Id="rId3" Type="http://schemas.openxmlformats.org/officeDocument/2006/relationships/tags" Target="../tags/tag1600.xml"/><Relationship Id="rId2" Type="http://schemas.openxmlformats.org/officeDocument/2006/relationships/tags" Target="../tags/tag1599.xml"/><Relationship Id="rId1" Type="http://schemas.openxmlformats.org/officeDocument/2006/relationships/slideMaster" Target="../slideMasters/slideMaster11.xml"/></Relationships>
</file>

<file path=ppt/slideLayouts/_rels/slideLayout183.xml.rels><?xml version="1.0" encoding="UTF-8" standalone="yes"?>
<Relationships xmlns="http://schemas.openxmlformats.org/package/2006/relationships"><Relationship Id="rId6" Type="http://schemas.openxmlformats.org/officeDocument/2006/relationships/tags" Target="../tags/tag1608.xml"/><Relationship Id="rId5" Type="http://schemas.openxmlformats.org/officeDocument/2006/relationships/tags" Target="../tags/tag1607.xml"/><Relationship Id="rId4" Type="http://schemas.openxmlformats.org/officeDocument/2006/relationships/tags" Target="../tags/tag1606.xml"/><Relationship Id="rId3" Type="http://schemas.openxmlformats.org/officeDocument/2006/relationships/tags" Target="../tags/tag1605.xml"/><Relationship Id="rId2" Type="http://schemas.openxmlformats.org/officeDocument/2006/relationships/tags" Target="../tags/tag1604.xml"/><Relationship Id="rId1" Type="http://schemas.openxmlformats.org/officeDocument/2006/relationships/slideMaster" Target="../slideMasters/slideMaster11.xml"/></Relationships>
</file>

<file path=ppt/slideLayouts/_rels/slideLayout184.xml.rels><?xml version="1.0" encoding="UTF-8" standalone="yes"?>
<Relationships xmlns="http://schemas.openxmlformats.org/package/2006/relationships"><Relationship Id="rId7" Type="http://schemas.openxmlformats.org/officeDocument/2006/relationships/tags" Target="../tags/tag1614.xml"/><Relationship Id="rId6" Type="http://schemas.openxmlformats.org/officeDocument/2006/relationships/tags" Target="../tags/tag1613.xml"/><Relationship Id="rId5" Type="http://schemas.openxmlformats.org/officeDocument/2006/relationships/tags" Target="../tags/tag1612.xml"/><Relationship Id="rId4" Type="http://schemas.openxmlformats.org/officeDocument/2006/relationships/tags" Target="../tags/tag1611.xml"/><Relationship Id="rId3" Type="http://schemas.openxmlformats.org/officeDocument/2006/relationships/tags" Target="../tags/tag1610.xml"/><Relationship Id="rId2" Type="http://schemas.openxmlformats.org/officeDocument/2006/relationships/tags" Target="../tags/tag1609.xml"/><Relationship Id="rId1" Type="http://schemas.openxmlformats.org/officeDocument/2006/relationships/slideMaster" Target="../slideMasters/slideMaster11.xml"/></Relationships>
</file>

<file path=ppt/slideLayouts/_rels/slideLayout185.xml.rels><?xml version="1.0" encoding="UTF-8" standalone="yes"?>
<Relationships xmlns="http://schemas.openxmlformats.org/package/2006/relationships"><Relationship Id="rId9" Type="http://schemas.openxmlformats.org/officeDocument/2006/relationships/tags" Target="../tags/tag1622.xml"/><Relationship Id="rId8" Type="http://schemas.openxmlformats.org/officeDocument/2006/relationships/tags" Target="../tags/tag1621.xml"/><Relationship Id="rId7" Type="http://schemas.openxmlformats.org/officeDocument/2006/relationships/tags" Target="../tags/tag1620.xml"/><Relationship Id="rId6" Type="http://schemas.openxmlformats.org/officeDocument/2006/relationships/tags" Target="../tags/tag1619.xml"/><Relationship Id="rId5" Type="http://schemas.openxmlformats.org/officeDocument/2006/relationships/tags" Target="../tags/tag1618.xml"/><Relationship Id="rId4" Type="http://schemas.openxmlformats.org/officeDocument/2006/relationships/tags" Target="../tags/tag1617.xml"/><Relationship Id="rId3" Type="http://schemas.openxmlformats.org/officeDocument/2006/relationships/tags" Target="../tags/tag1616.xml"/><Relationship Id="rId2" Type="http://schemas.openxmlformats.org/officeDocument/2006/relationships/tags" Target="../tags/tag1615.xml"/><Relationship Id="rId1" Type="http://schemas.openxmlformats.org/officeDocument/2006/relationships/slideMaster" Target="../slideMasters/slideMaster11.xml"/></Relationships>
</file>

<file path=ppt/slideLayouts/_rels/slideLayout186.xml.rels><?xml version="1.0" encoding="UTF-8" standalone="yes"?>
<Relationships xmlns="http://schemas.openxmlformats.org/package/2006/relationships"><Relationship Id="rId5" Type="http://schemas.openxmlformats.org/officeDocument/2006/relationships/tags" Target="../tags/tag1626.xml"/><Relationship Id="rId4" Type="http://schemas.openxmlformats.org/officeDocument/2006/relationships/tags" Target="../tags/tag1625.xml"/><Relationship Id="rId3" Type="http://schemas.openxmlformats.org/officeDocument/2006/relationships/tags" Target="../tags/tag1624.xml"/><Relationship Id="rId2" Type="http://schemas.openxmlformats.org/officeDocument/2006/relationships/tags" Target="../tags/tag1623.xml"/><Relationship Id="rId1" Type="http://schemas.openxmlformats.org/officeDocument/2006/relationships/slideMaster" Target="../slideMasters/slideMaster11.xml"/></Relationships>
</file>

<file path=ppt/slideLayouts/_rels/slideLayout187.xml.rels><?xml version="1.0" encoding="UTF-8" standalone="yes"?>
<Relationships xmlns="http://schemas.openxmlformats.org/package/2006/relationships"><Relationship Id="rId4" Type="http://schemas.openxmlformats.org/officeDocument/2006/relationships/tags" Target="../tags/tag1629.xml"/><Relationship Id="rId3" Type="http://schemas.openxmlformats.org/officeDocument/2006/relationships/tags" Target="../tags/tag1628.xml"/><Relationship Id="rId2" Type="http://schemas.openxmlformats.org/officeDocument/2006/relationships/tags" Target="../tags/tag1627.xml"/><Relationship Id="rId1" Type="http://schemas.openxmlformats.org/officeDocument/2006/relationships/slideMaster" Target="../slideMasters/slideMaster11.xml"/></Relationships>
</file>

<file path=ppt/slideLayouts/_rels/slideLayout188.xml.rels><?xml version="1.0" encoding="UTF-8" standalone="yes"?>
<Relationships xmlns="http://schemas.openxmlformats.org/package/2006/relationships"><Relationship Id="rId7" Type="http://schemas.openxmlformats.org/officeDocument/2006/relationships/tags" Target="../tags/tag1635.xml"/><Relationship Id="rId6" Type="http://schemas.openxmlformats.org/officeDocument/2006/relationships/tags" Target="../tags/tag1634.xml"/><Relationship Id="rId5" Type="http://schemas.openxmlformats.org/officeDocument/2006/relationships/tags" Target="../tags/tag1633.xml"/><Relationship Id="rId4" Type="http://schemas.openxmlformats.org/officeDocument/2006/relationships/tags" Target="../tags/tag1632.xml"/><Relationship Id="rId3" Type="http://schemas.openxmlformats.org/officeDocument/2006/relationships/tags" Target="../tags/tag1631.xml"/><Relationship Id="rId2" Type="http://schemas.openxmlformats.org/officeDocument/2006/relationships/tags" Target="../tags/tag1630.xml"/><Relationship Id="rId1" Type="http://schemas.openxmlformats.org/officeDocument/2006/relationships/slideMaster" Target="../slideMasters/slideMaster11.xml"/></Relationships>
</file>

<file path=ppt/slideLayouts/_rels/slideLayout189.xml.rels><?xml version="1.0" encoding="UTF-8" standalone="yes"?>
<Relationships xmlns="http://schemas.openxmlformats.org/package/2006/relationships"><Relationship Id="rId6" Type="http://schemas.openxmlformats.org/officeDocument/2006/relationships/tags" Target="../tags/tag1640.xml"/><Relationship Id="rId5" Type="http://schemas.openxmlformats.org/officeDocument/2006/relationships/tags" Target="../tags/tag1639.xml"/><Relationship Id="rId4" Type="http://schemas.openxmlformats.org/officeDocument/2006/relationships/tags" Target="../tags/tag1638.xml"/><Relationship Id="rId3" Type="http://schemas.openxmlformats.org/officeDocument/2006/relationships/tags" Target="../tags/tag1637.xml"/><Relationship Id="rId2" Type="http://schemas.openxmlformats.org/officeDocument/2006/relationships/tags" Target="../tags/tag1636.xml"/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5" Type="http://schemas.openxmlformats.org/officeDocument/2006/relationships/tags" Target="../tags/tag1644.xml"/><Relationship Id="rId4" Type="http://schemas.openxmlformats.org/officeDocument/2006/relationships/tags" Target="../tags/tag1643.xml"/><Relationship Id="rId3" Type="http://schemas.openxmlformats.org/officeDocument/2006/relationships/tags" Target="../tags/tag1642.xml"/><Relationship Id="rId2" Type="http://schemas.openxmlformats.org/officeDocument/2006/relationships/tags" Target="../tags/tag1641.xml"/><Relationship Id="rId1" Type="http://schemas.openxmlformats.org/officeDocument/2006/relationships/slideMaster" Target="../slideMasters/slideMaster11.xml"/></Relationships>
</file>

<file path=ppt/slideLayouts/_rels/slideLayout191.xml.rels><?xml version="1.0" encoding="UTF-8" standalone="yes"?>
<Relationships xmlns="http://schemas.openxmlformats.org/package/2006/relationships"><Relationship Id="rId6" Type="http://schemas.openxmlformats.org/officeDocument/2006/relationships/tags" Target="../tags/tag1649.xml"/><Relationship Id="rId5" Type="http://schemas.openxmlformats.org/officeDocument/2006/relationships/tags" Target="../tags/tag1648.xml"/><Relationship Id="rId4" Type="http://schemas.openxmlformats.org/officeDocument/2006/relationships/tags" Target="../tags/tag1647.xml"/><Relationship Id="rId3" Type="http://schemas.openxmlformats.org/officeDocument/2006/relationships/tags" Target="../tags/tag1646.xml"/><Relationship Id="rId2" Type="http://schemas.openxmlformats.org/officeDocument/2006/relationships/tags" Target="../tags/tag1645.xml"/><Relationship Id="rId1" Type="http://schemas.openxmlformats.org/officeDocument/2006/relationships/slideMaster" Target="../slideMasters/slideMaster11.xml"/></Relationships>
</file>

<file path=ppt/slideLayouts/_rels/slideLayout192.xml.rels><?xml version="1.0" encoding="UTF-8" standalone="yes"?>
<Relationships xmlns="http://schemas.openxmlformats.org/package/2006/relationships"><Relationship Id="rId7" Type="http://schemas.openxmlformats.org/officeDocument/2006/relationships/tags" Target="../tags/tag1655.xml"/><Relationship Id="rId6" Type="http://schemas.openxmlformats.org/officeDocument/2006/relationships/tags" Target="../tags/tag1654.xml"/><Relationship Id="rId5" Type="http://schemas.openxmlformats.org/officeDocument/2006/relationships/tags" Target="../tags/tag1653.xml"/><Relationship Id="rId4" Type="http://schemas.openxmlformats.org/officeDocument/2006/relationships/tags" Target="../tags/tag1652.xml"/><Relationship Id="rId3" Type="http://schemas.openxmlformats.org/officeDocument/2006/relationships/tags" Target="../tags/tag1651.xml"/><Relationship Id="rId2" Type="http://schemas.openxmlformats.org/officeDocument/2006/relationships/tags" Target="../tags/tag1650.xml"/><Relationship Id="rId1" Type="http://schemas.openxmlformats.org/officeDocument/2006/relationships/slideMaster" Target="../slideMasters/slideMaster11.xml"/></Relationships>
</file>

<file path=ppt/slideLayouts/_rels/slideLayout193.xml.rels><?xml version="1.0" encoding="UTF-8" standalone="yes"?>
<Relationships xmlns="http://schemas.openxmlformats.org/package/2006/relationships"><Relationship Id="rId9" Type="http://schemas.openxmlformats.org/officeDocument/2006/relationships/tags" Target="../tags/tag1663.xml"/><Relationship Id="rId8" Type="http://schemas.openxmlformats.org/officeDocument/2006/relationships/tags" Target="../tags/tag1662.xml"/><Relationship Id="rId7" Type="http://schemas.openxmlformats.org/officeDocument/2006/relationships/tags" Target="../tags/tag1661.xml"/><Relationship Id="rId6" Type="http://schemas.openxmlformats.org/officeDocument/2006/relationships/tags" Target="../tags/tag1660.xml"/><Relationship Id="rId5" Type="http://schemas.openxmlformats.org/officeDocument/2006/relationships/tags" Target="../tags/tag1659.xml"/><Relationship Id="rId4" Type="http://schemas.openxmlformats.org/officeDocument/2006/relationships/tags" Target="../tags/tag1658.xml"/><Relationship Id="rId3" Type="http://schemas.openxmlformats.org/officeDocument/2006/relationships/tags" Target="../tags/tag1657.xml"/><Relationship Id="rId2" Type="http://schemas.openxmlformats.org/officeDocument/2006/relationships/tags" Target="../tags/tag1656.xml"/><Relationship Id="rId12" Type="http://schemas.openxmlformats.org/officeDocument/2006/relationships/tags" Target="../tags/tag1666.xml"/><Relationship Id="rId11" Type="http://schemas.openxmlformats.org/officeDocument/2006/relationships/tags" Target="../tags/tag1665.xml"/><Relationship Id="rId10" Type="http://schemas.openxmlformats.org/officeDocument/2006/relationships/tags" Target="../tags/tag1664.xml"/><Relationship Id="rId1" Type="http://schemas.openxmlformats.org/officeDocument/2006/relationships/slideMaster" Target="../slideMasters/slideMaster11.xml"/></Relationships>
</file>

<file path=ppt/slideLayouts/_rels/slideLayout194.xml.rels><?xml version="1.0" encoding="UTF-8" standalone="yes"?>
<Relationships xmlns="http://schemas.openxmlformats.org/package/2006/relationships"><Relationship Id="rId9" Type="http://schemas.openxmlformats.org/officeDocument/2006/relationships/tags" Target="../tags/tag1674.xml"/><Relationship Id="rId8" Type="http://schemas.openxmlformats.org/officeDocument/2006/relationships/tags" Target="../tags/tag1673.xml"/><Relationship Id="rId7" Type="http://schemas.openxmlformats.org/officeDocument/2006/relationships/tags" Target="../tags/tag1672.xml"/><Relationship Id="rId6" Type="http://schemas.openxmlformats.org/officeDocument/2006/relationships/tags" Target="../tags/tag1671.xml"/><Relationship Id="rId5" Type="http://schemas.openxmlformats.org/officeDocument/2006/relationships/tags" Target="../tags/tag1670.xml"/><Relationship Id="rId4" Type="http://schemas.openxmlformats.org/officeDocument/2006/relationships/tags" Target="../tags/tag1669.xml"/><Relationship Id="rId3" Type="http://schemas.openxmlformats.org/officeDocument/2006/relationships/tags" Target="../tags/tag1668.xml"/><Relationship Id="rId2" Type="http://schemas.openxmlformats.org/officeDocument/2006/relationships/tags" Target="../tags/tag1667.xml"/><Relationship Id="rId10" Type="http://schemas.openxmlformats.org/officeDocument/2006/relationships/tags" Target="../tags/tag1675.xml"/><Relationship Id="rId1" Type="http://schemas.openxmlformats.org/officeDocument/2006/relationships/slideMaster" Target="../slideMasters/slideMaster11.xml"/></Relationships>
</file>

<file path=ppt/slideLayouts/_rels/slideLayout195.xml.rels><?xml version="1.0" encoding="UTF-8" standalone="yes"?>
<Relationships xmlns="http://schemas.openxmlformats.org/package/2006/relationships"><Relationship Id="rId9" Type="http://schemas.openxmlformats.org/officeDocument/2006/relationships/tags" Target="../tags/tag1683.xml"/><Relationship Id="rId8" Type="http://schemas.openxmlformats.org/officeDocument/2006/relationships/tags" Target="../tags/tag1682.xml"/><Relationship Id="rId7" Type="http://schemas.openxmlformats.org/officeDocument/2006/relationships/tags" Target="../tags/tag1681.xml"/><Relationship Id="rId6" Type="http://schemas.openxmlformats.org/officeDocument/2006/relationships/tags" Target="../tags/tag1680.xml"/><Relationship Id="rId5" Type="http://schemas.openxmlformats.org/officeDocument/2006/relationships/tags" Target="../tags/tag1679.xml"/><Relationship Id="rId4" Type="http://schemas.openxmlformats.org/officeDocument/2006/relationships/tags" Target="../tags/tag1678.xml"/><Relationship Id="rId3" Type="http://schemas.openxmlformats.org/officeDocument/2006/relationships/tags" Target="../tags/tag1677.xml"/><Relationship Id="rId2" Type="http://schemas.openxmlformats.org/officeDocument/2006/relationships/tags" Target="../tags/tag1676.xml"/><Relationship Id="rId1" Type="http://schemas.openxmlformats.org/officeDocument/2006/relationships/slideMaster" Target="../slideMasters/slideMaster11.xml"/></Relationships>
</file>

<file path=ppt/slideLayouts/_rels/slideLayout196.xml.rels><?xml version="1.0" encoding="UTF-8" standalone="yes"?>
<Relationships xmlns="http://schemas.openxmlformats.org/package/2006/relationships"><Relationship Id="rId9" Type="http://schemas.openxmlformats.org/officeDocument/2006/relationships/tags" Target="../tags/tag1691.xml"/><Relationship Id="rId8" Type="http://schemas.openxmlformats.org/officeDocument/2006/relationships/tags" Target="../tags/tag1690.xml"/><Relationship Id="rId7" Type="http://schemas.openxmlformats.org/officeDocument/2006/relationships/tags" Target="../tags/tag1689.xml"/><Relationship Id="rId6" Type="http://schemas.openxmlformats.org/officeDocument/2006/relationships/tags" Target="../tags/tag1688.xml"/><Relationship Id="rId5" Type="http://schemas.openxmlformats.org/officeDocument/2006/relationships/tags" Target="../tags/tag1687.xml"/><Relationship Id="rId4" Type="http://schemas.openxmlformats.org/officeDocument/2006/relationships/tags" Target="../tags/tag1686.xml"/><Relationship Id="rId3" Type="http://schemas.openxmlformats.org/officeDocument/2006/relationships/tags" Target="../tags/tag1685.xml"/><Relationship Id="rId2" Type="http://schemas.openxmlformats.org/officeDocument/2006/relationships/tags" Target="../tags/tag1684.xml"/><Relationship Id="rId19" Type="http://schemas.openxmlformats.org/officeDocument/2006/relationships/tags" Target="../tags/tag1701.xml"/><Relationship Id="rId18" Type="http://schemas.openxmlformats.org/officeDocument/2006/relationships/tags" Target="../tags/tag1700.xml"/><Relationship Id="rId17" Type="http://schemas.openxmlformats.org/officeDocument/2006/relationships/tags" Target="../tags/tag1699.xml"/><Relationship Id="rId16" Type="http://schemas.openxmlformats.org/officeDocument/2006/relationships/tags" Target="../tags/tag1698.xml"/><Relationship Id="rId15" Type="http://schemas.openxmlformats.org/officeDocument/2006/relationships/tags" Target="../tags/tag1697.xml"/><Relationship Id="rId14" Type="http://schemas.openxmlformats.org/officeDocument/2006/relationships/tags" Target="../tags/tag1696.xml"/><Relationship Id="rId13" Type="http://schemas.openxmlformats.org/officeDocument/2006/relationships/tags" Target="../tags/tag1695.xml"/><Relationship Id="rId12" Type="http://schemas.openxmlformats.org/officeDocument/2006/relationships/tags" Target="../tags/tag1694.xml"/><Relationship Id="rId11" Type="http://schemas.openxmlformats.org/officeDocument/2006/relationships/tags" Target="../tags/tag1693.xml"/><Relationship Id="rId10" Type="http://schemas.openxmlformats.org/officeDocument/2006/relationships/tags" Target="../tags/tag1692.xml"/><Relationship Id="rId1" Type="http://schemas.openxmlformats.org/officeDocument/2006/relationships/slideMaster" Target="../slideMasters/slideMaster11.xml"/></Relationships>
</file>

<file path=ppt/slideLayouts/_rels/slideLayout197.xml.rels><?xml version="1.0" encoding="UTF-8" standalone="yes"?>
<Relationships xmlns="http://schemas.openxmlformats.org/package/2006/relationships"><Relationship Id="rId9" Type="http://schemas.openxmlformats.org/officeDocument/2006/relationships/tags" Target="../tags/tag1709.xml"/><Relationship Id="rId8" Type="http://schemas.openxmlformats.org/officeDocument/2006/relationships/tags" Target="../tags/tag1708.xml"/><Relationship Id="rId7" Type="http://schemas.openxmlformats.org/officeDocument/2006/relationships/tags" Target="../tags/tag1707.xml"/><Relationship Id="rId6" Type="http://schemas.openxmlformats.org/officeDocument/2006/relationships/tags" Target="../tags/tag1706.xml"/><Relationship Id="rId5" Type="http://schemas.openxmlformats.org/officeDocument/2006/relationships/tags" Target="../tags/tag1705.xml"/><Relationship Id="rId4" Type="http://schemas.openxmlformats.org/officeDocument/2006/relationships/tags" Target="../tags/tag1704.xml"/><Relationship Id="rId3" Type="http://schemas.openxmlformats.org/officeDocument/2006/relationships/tags" Target="../tags/tag1703.xml"/><Relationship Id="rId21" Type="http://schemas.openxmlformats.org/officeDocument/2006/relationships/tags" Target="../tags/tag1721.xml"/><Relationship Id="rId20" Type="http://schemas.openxmlformats.org/officeDocument/2006/relationships/tags" Target="../tags/tag1720.xml"/><Relationship Id="rId2" Type="http://schemas.openxmlformats.org/officeDocument/2006/relationships/tags" Target="../tags/tag1702.xml"/><Relationship Id="rId19" Type="http://schemas.openxmlformats.org/officeDocument/2006/relationships/tags" Target="../tags/tag1719.xml"/><Relationship Id="rId18" Type="http://schemas.openxmlformats.org/officeDocument/2006/relationships/tags" Target="../tags/tag1718.xml"/><Relationship Id="rId17" Type="http://schemas.openxmlformats.org/officeDocument/2006/relationships/tags" Target="../tags/tag1717.xml"/><Relationship Id="rId16" Type="http://schemas.openxmlformats.org/officeDocument/2006/relationships/tags" Target="../tags/tag1716.xml"/><Relationship Id="rId15" Type="http://schemas.openxmlformats.org/officeDocument/2006/relationships/tags" Target="../tags/tag1715.xml"/><Relationship Id="rId14" Type="http://schemas.openxmlformats.org/officeDocument/2006/relationships/tags" Target="../tags/tag1714.xml"/><Relationship Id="rId13" Type="http://schemas.openxmlformats.org/officeDocument/2006/relationships/tags" Target="../tags/tag1713.xml"/><Relationship Id="rId12" Type="http://schemas.openxmlformats.org/officeDocument/2006/relationships/tags" Target="../tags/tag1712.xml"/><Relationship Id="rId11" Type="http://schemas.openxmlformats.org/officeDocument/2006/relationships/tags" Target="../tags/tag1711.xml"/><Relationship Id="rId10" Type="http://schemas.openxmlformats.org/officeDocument/2006/relationships/tags" Target="../tags/tag1710.xml"/><Relationship Id="rId1" Type="http://schemas.openxmlformats.org/officeDocument/2006/relationships/slideMaster" Target="../slideMasters/slideMaster11.xml"/></Relationships>
</file>

<file path=ppt/slideLayouts/_rels/slideLayout198.xml.rels><?xml version="1.0" encoding="UTF-8" standalone="yes"?>
<Relationships xmlns="http://schemas.openxmlformats.org/package/2006/relationships"><Relationship Id="rId9" Type="http://schemas.openxmlformats.org/officeDocument/2006/relationships/tags" Target="../tags/tag1729.xml"/><Relationship Id="rId8" Type="http://schemas.openxmlformats.org/officeDocument/2006/relationships/tags" Target="../tags/tag1728.xml"/><Relationship Id="rId7" Type="http://schemas.openxmlformats.org/officeDocument/2006/relationships/tags" Target="../tags/tag1727.xml"/><Relationship Id="rId6" Type="http://schemas.openxmlformats.org/officeDocument/2006/relationships/tags" Target="../tags/tag1726.xml"/><Relationship Id="rId5" Type="http://schemas.openxmlformats.org/officeDocument/2006/relationships/tags" Target="../tags/tag1725.xml"/><Relationship Id="rId44" Type="http://schemas.openxmlformats.org/officeDocument/2006/relationships/tags" Target="../tags/tag1764.xml"/><Relationship Id="rId43" Type="http://schemas.openxmlformats.org/officeDocument/2006/relationships/tags" Target="../tags/tag1763.xml"/><Relationship Id="rId42" Type="http://schemas.openxmlformats.org/officeDocument/2006/relationships/tags" Target="../tags/tag1762.xml"/><Relationship Id="rId41" Type="http://schemas.openxmlformats.org/officeDocument/2006/relationships/tags" Target="../tags/tag1761.xml"/><Relationship Id="rId40" Type="http://schemas.openxmlformats.org/officeDocument/2006/relationships/tags" Target="../tags/tag1760.xml"/><Relationship Id="rId4" Type="http://schemas.openxmlformats.org/officeDocument/2006/relationships/tags" Target="../tags/tag1724.xml"/><Relationship Id="rId39" Type="http://schemas.openxmlformats.org/officeDocument/2006/relationships/tags" Target="../tags/tag1759.xml"/><Relationship Id="rId38" Type="http://schemas.openxmlformats.org/officeDocument/2006/relationships/tags" Target="../tags/tag1758.xml"/><Relationship Id="rId37" Type="http://schemas.openxmlformats.org/officeDocument/2006/relationships/tags" Target="../tags/tag1757.xml"/><Relationship Id="rId36" Type="http://schemas.openxmlformats.org/officeDocument/2006/relationships/tags" Target="../tags/tag1756.xml"/><Relationship Id="rId35" Type="http://schemas.openxmlformats.org/officeDocument/2006/relationships/tags" Target="../tags/tag1755.xml"/><Relationship Id="rId34" Type="http://schemas.openxmlformats.org/officeDocument/2006/relationships/tags" Target="../tags/tag1754.xml"/><Relationship Id="rId33" Type="http://schemas.openxmlformats.org/officeDocument/2006/relationships/tags" Target="../tags/tag1753.xml"/><Relationship Id="rId32" Type="http://schemas.openxmlformats.org/officeDocument/2006/relationships/tags" Target="../tags/tag1752.xml"/><Relationship Id="rId31" Type="http://schemas.openxmlformats.org/officeDocument/2006/relationships/tags" Target="../tags/tag1751.xml"/><Relationship Id="rId30" Type="http://schemas.openxmlformats.org/officeDocument/2006/relationships/tags" Target="../tags/tag1750.xml"/><Relationship Id="rId3" Type="http://schemas.openxmlformats.org/officeDocument/2006/relationships/tags" Target="../tags/tag1723.xml"/><Relationship Id="rId29" Type="http://schemas.openxmlformats.org/officeDocument/2006/relationships/tags" Target="../tags/tag1749.xml"/><Relationship Id="rId28" Type="http://schemas.openxmlformats.org/officeDocument/2006/relationships/tags" Target="../tags/tag1748.xml"/><Relationship Id="rId27" Type="http://schemas.openxmlformats.org/officeDocument/2006/relationships/tags" Target="../tags/tag1747.xml"/><Relationship Id="rId26" Type="http://schemas.openxmlformats.org/officeDocument/2006/relationships/tags" Target="../tags/tag1746.xml"/><Relationship Id="rId25" Type="http://schemas.openxmlformats.org/officeDocument/2006/relationships/tags" Target="../tags/tag1745.xml"/><Relationship Id="rId24" Type="http://schemas.openxmlformats.org/officeDocument/2006/relationships/tags" Target="../tags/tag1744.xml"/><Relationship Id="rId23" Type="http://schemas.openxmlformats.org/officeDocument/2006/relationships/tags" Target="../tags/tag1743.xml"/><Relationship Id="rId22" Type="http://schemas.openxmlformats.org/officeDocument/2006/relationships/tags" Target="../tags/tag1742.xml"/><Relationship Id="rId21" Type="http://schemas.openxmlformats.org/officeDocument/2006/relationships/tags" Target="../tags/tag1741.xml"/><Relationship Id="rId20" Type="http://schemas.openxmlformats.org/officeDocument/2006/relationships/tags" Target="../tags/tag1740.xml"/><Relationship Id="rId2" Type="http://schemas.openxmlformats.org/officeDocument/2006/relationships/tags" Target="../tags/tag1722.xml"/><Relationship Id="rId19" Type="http://schemas.openxmlformats.org/officeDocument/2006/relationships/tags" Target="../tags/tag1739.xml"/><Relationship Id="rId18" Type="http://schemas.openxmlformats.org/officeDocument/2006/relationships/tags" Target="../tags/tag1738.xml"/><Relationship Id="rId17" Type="http://schemas.openxmlformats.org/officeDocument/2006/relationships/tags" Target="../tags/tag1737.xml"/><Relationship Id="rId16" Type="http://schemas.openxmlformats.org/officeDocument/2006/relationships/tags" Target="../tags/tag1736.xml"/><Relationship Id="rId15" Type="http://schemas.openxmlformats.org/officeDocument/2006/relationships/tags" Target="../tags/tag1735.xml"/><Relationship Id="rId14" Type="http://schemas.openxmlformats.org/officeDocument/2006/relationships/tags" Target="../tags/tag1734.xml"/><Relationship Id="rId13" Type="http://schemas.openxmlformats.org/officeDocument/2006/relationships/tags" Target="../tags/tag1733.xml"/><Relationship Id="rId12" Type="http://schemas.openxmlformats.org/officeDocument/2006/relationships/tags" Target="../tags/tag1732.xml"/><Relationship Id="rId11" Type="http://schemas.openxmlformats.org/officeDocument/2006/relationships/tags" Target="../tags/tag1731.xml"/><Relationship Id="rId10" Type="http://schemas.openxmlformats.org/officeDocument/2006/relationships/tags" Target="../tags/tag1730.xml"/><Relationship Id="rId1" Type="http://schemas.openxmlformats.org/officeDocument/2006/relationships/slideMaster" Target="../slideMasters/slideMaster11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6" Type="http://schemas.openxmlformats.org/officeDocument/2006/relationships/tags" Target="../tags/tag1775.xml"/><Relationship Id="rId5" Type="http://schemas.openxmlformats.org/officeDocument/2006/relationships/tags" Target="../tags/tag1774.xml"/><Relationship Id="rId4" Type="http://schemas.openxmlformats.org/officeDocument/2006/relationships/tags" Target="../tags/tag1773.xml"/><Relationship Id="rId3" Type="http://schemas.openxmlformats.org/officeDocument/2006/relationships/tags" Target="../tags/tag1772.xml"/><Relationship Id="rId2" Type="http://schemas.openxmlformats.org/officeDocument/2006/relationships/tags" Target="../tags/tag1771.xml"/><Relationship Id="rId1" Type="http://schemas.openxmlformats.org/officeDocument/2006/relationships/slideMaster" Target="../slideMasters/slideMaster12.xml"/></Relationships>
</file>

<file path=ppt/slideLayouts/_rels/slideLayout201.xml.rels><?xml version="1.0" encoding="UTF-8" standalone="yes"?>
<Relationships xmlns="http://schemas.openxmlformats.org/package/2006/relationships"><Relationship Id="rId6" Type="http://schemas.openxmlformats.org/officeDocument/2006/relationships/tags" Target="../tags/tag1780.xml"/><Relationship Id="rId5" Type="http://schemas.openxmlformats.org/officeDocument/2006/relationships/tags" Target="../tags/tag1779.xml"/><Relationship Id="rId4" Type="http://schemas.openxmlformats.org/officeDocument/2006/relationships/tags" Target="../tags/tag1778.xml"/><Relationship Id="rId3" Type="http://schemas.openxmlformats.org/officeDocument/2006/relationships/tags" Target="../tags/tag1777.xml"/><Relationship Id="rId2" Type="http://schemas.openxmlformats.org/officeDocument/2006/relationships/tags" Target="../tags/tag1776.xml"/><Relationship Id="rId1" Type="http://schemas.openxmlformats.org/officeDocument/2006/relationships/slideMaster" Target="../slideMasters/slideMaster12.xml"/></Relationships>
</file>

<file path=ppt/slideLayouts/_rels/slideLayout202.xml.rels><?xml version="1.0" encoding="UTF-8" standalone="yes"?>
<Relationships xmlns="http://schemas.openxmlformats.org/package/2006/relationships"><Relationship Id="rId6" Type="http://schemas.openxmlformats.org/officeDocument/2006/relationships/tags" Target="../tags/tag1785.xml"/><Relationship Id="rId5" Type="http://schemas.openxmlformats.org/officeDocument/2006/relationships/tags" Target="../tags/tag1784.xml"/><Relationship Id="rId4" Type="http://schemas.openxmlformats.org/officeDocument/2006/relationships/tags" Target="../tags/tag1783.xml"/><Relationship Id="rId3" Type="http://schemas.openxmlformats.org/officeDocument/2006/relationships/tags" Target="../tags/tag1782.xml"/><Relationship Id="rId2" Type="http://schemas.openxmlformats.org/officeDocument/2006/relationships/tags" Target="../tags/tag1781.xml"/><Relationship Id="rId1" Type="http://schemas.openxmlformats.org/officeDocument/2006/relationships/slideMaster" Target="../slideMasters/slideMaster12.xml"/></Relationships>
</file>

<file path=ppt/slideLayouts/_rels/slideLayout203.xml.rels><?xml version="1.0" encoding="UTF-8" standalone="yes"?>
<Relationships xmlns="http://schemas.openxmlformats.org/package/2006/relationships"><Relationship Id="rId7" Type="http://schemas.openxmlformats.org/officeDocument/2006/relationships/tags" Target="../tags/tag1791.xml"/><Relationship Id="rId6" Type="http://schemas.openxmlformats.org/officeDocument/2006/relationships/tags" Target="../tags/tag1790.xml"/><Relationship Id="rId5" Type="http://schemas.openxmlformats.org/officeDocument/2006/relationships/tags" Target="../tags/tag1789.xml"/><Relationship Id="rId4" Type="http://schemas.openxmlformats.org/officeDocument/2006/relationships/tags" Target="../tags/tag1788.xml"/><Relationship Id="rId3" Type="http://schemas.openxmlformats.org/officeDocument/2006/relationships/tags" Target="../tags/tag1787.xml"/><Relationship Id="rId2" Type="http://schemas.openxmlformats.org/officeDocument/2006/relationships/tags" Target="../tags/tag1786.xml"/><Relationship Id="rId1" Type="http://schemas.openxmlformats.org/officeDocument/2006/relationships/slideMaster" Target="../slideMasters/slideMaster12.xml"/></Relationships>
</file>

<file path=ppt/slideLayouts/_rels/slideLayout204.xml.rels><?xml version="1.0" encoding="UTF-8" standalone="yes"?>
<Relationships xmlns="http://schemas.openxmlformats.org/package/2006/relationships"><Relationship Id="rId9" Type="http://schemas.openxmlformats.org/officeDocument/2006/relationships/tags" Target="../tags/tag1799.xml"/><Relationship Id="rId8" Type="http://schemas.openxmlformats.org/officeDocument/2006/relationships/tags" Target="../tags/tag1798.xml"/><Relationship Id="rId7" Type="http://schemas.openxmlformats.org/officeDocument/2006/relationships/tags" Target="../tags/tag1797.xml"/><Relationship Id="rId6" Type="http://schemas.openxmlformats.org/officeDocument/2006/relationships/tags" Target="../tags/tag1796.xml"/><Relationship Id="rId5" Type="http://schemas.openxmlformats.org/officeDocument/2006/relationships/tags" Target="../tags/tag1795.xml"/><Relationship Id="rId4" Type="http://schemas.openxmlformats.org/officeDocument/2006/relationships/tags" Target="../tags/tag1794.xml"/><Relationship Id="rId3" Type="http://schemas.openxmlformats.org/officeDocument/2006/relationships/tags" Target="../tags/tag1793.xml"/><Relationship Id="rId2" Type="http://schemas.openxmlformats.org/officeDocument/2006/relationships/tags" Target="../tags/tag1792.xml"/><Relationship Id="rId1" Type="http://schemas.openxmlformats.org/officeDocument/2006/relationships/slideMaster" Target="../slideMasters/slideMaster12.xml"/></Relationships>
</file>

<file path=ppt/slideLayouts/_rels/slideLayout205.xml.rels><?xml version="1.0" encoding="UTF-8" standalone="yes"?>
<Relationships xmlns="http://schemas.openxmlformats.org/package/2006/relationships"><Relationship Id="rId5" Type="http://schemas.openxmlformats.org/officeDocument/2006/relationships/tags" Target="../tags/tag1803.xml"/><Relationship Id="rId4" Type="http://schemas.openxmlformats.org/officeDocument/2006/relationships/tags" Target="../tags/tag1802.xml"/><Relationship Id="rId3" Type="http://schemas.openxmlformats.org/officeDocument/2006/relationships/tags" Target="../tags/tag1801.xml"/><Relationship Id="rId2" Type="http://schemas.openxmlformats.org/officeDocument/2006/relationships/tags" Target="../tags/tag1800.xml"/><Relationship Id="rId1" Type="http://schemas.openxmlformats.org/officeDocument/2006/relationships/slideMaster" Target="../slideMasters/slideMaster12.xml"/></Relationships>
</file>

<file path=ppt/slideLayouts/_rels/slideLayout206.xml.rels><?xml version="1.0" encoding="UTF-8" standalone="yes"?>
<Relationships xmlns="http://schemas.openxmlformats.org/package/2006/relationships"><Relationship Id="rId4" Type="http://schemas.openxmlformats.org/officeDocument/2006/relationships/tags" Target="../tags/tag1806.xml"/><Relationship Id="rId3" Type="http://schemas.openxmlformats.org/officeDocument/2006/relationships/tags" Target="../tags/tag1805.xml"/><Relationship Id="rId2" Type="http://schemas.openxmlformats.org/officeDocument/2006/relationships/tags" Target="../tags/tag1804.xml"/><Relationship Id="rId1" Type="http://schemas.openxmlformats.org/officeDocument/2006/relationships/slideMaster" Target="../slideMasters/slideMaster12.xml"/></Relationships>
</file>

<file path=ppt/slideLayouts/_rels/slideLayout207.xml.rels><?xml version="1.0" encoding="UTF-8" standalone="yes"?>
<Relationships xmlns="http://schemas.openxmlformats.org/package/2006/relationships"><Relationship Id="rId7" Type="http://schemas.openxmlformats.org/officeDocument/2006/relationships/tags" Target="../tags/tag1812.xml"/><Relationship Id="rId6" Type="http://schemas.openxmlformats.org/officeDocument/2006/relationships/tags" Target="../tags/tag1811.xml"/><Relationship Id="rId5" Type="http://schemas.openxmlformats.org/officeDocument/2006/relationships/tags" Target="../tags/tag1810.xml"/><Relationship Id="rId4" Type="http://schemas.openxmlformats.org/officeDocument/2006/relationships/tags" Target="../tags/tag1809.xml"/><Relationship Id="rId3" Type="http://schemas.openxmlformats.org/officeDocument/2006/relationships/tags" Target="../tags/tag1808.xml"/><Relationship Id="rId2" Type="http://schemas.openxmlformats.org/officeDocument/2006/relationships/tags" Target="../tags/tag1807.xml"/><Relationship Id="rId1" Type="http://schemas.openxmlformats.org/officeDocument/2006/relationships/slideMaster" Target="../slideMasters/slideMaster12.xml"/></Relationships>
</file>

<file path=ppt/slideLayouts/_rels/slideLayout208.xml.rels><?xml version="1.0" encoding="UTF-8" standalone="yes"?>
<Relationships xmlns="http://schemas.openxmlformats.org/package/2006/relationships"><Relationship Id="rId6" Type="http://schemas.openxmlformats.org/officeDocument/2006/relationships/tags" Target="../tags/tag1817.xml"/><Relationship Id="rId5" Type="http://schemas.openxmlformats.org/officeDocument/2006/relationships/tags" Target="../tags/tag1816.xml"/><Relationship Id="rId4" Type="http://schemas.openxmlformats.org/officeDocument/2006/relationships/tags" Target="../tags/tag1815.xml"/><Relationship Id="rId3" Type="http://schemas.openxmlformats.org/officeDocument/2006/relationships/tags" Target="../tags/tag1814.xml"/><Relationship Id="rId2" Type="http://schemas.openxmlformats.org/officeDocument/2006/relationships/tags" Target="../tags/tag1813.xml"/><Relationship Id="rId1" Type="http://schemas.openxmlformats.org/officeDocument/2006/relationships/slideMaster" Target="../slideMasters/slideMaster12.xml"/></Relationships>
</file>

<file path=ppt/slideLayouts/_rels/slideLayout209.xml.rels><?xml version="1.0" encoding="UTF-8" standalone="yes"?>
<Relationships xmlns="http://schemas.openxmlformats.org/package/2006/relationships"><Relationship Id="rId5" Type="http://schemas.openxmlformats.org/officeDocument/2006/relationships/tags" Target="../tags/tag1821.xml"/><Relationship Id="rId4" Type="http://schemas.openxmlformats.org/officeDocument/2006/relationships/tags" Target="../tags/tag1820.xml"/><Relationship Id="rId3" Type="http://schemas.openxmlformats.org/officeDocument/2006/relationships/tags" Target="../tags/tag1819.xml"/><Relationship Id="rId2" Type="http://schemas.openxmlformats.org/officeDocument/2006/relationships/tags" Target="../tags/tag1818.xml"/><Relationship Id="rId1" Type="http://schemas.openxmlformats.org/officeDocument/2006/relationships/slideMaster" Target="../slideMasters/slideMaster1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6" Type="http://schemas.openxmlformats.org/officeDocument/2006/relationships/tags" Target="../tags/tag1826.xml"/><Relationship Id="rId5" Type="http://schemas.openxmlformats.org/officeDocument/2006/relationships/tags" Target="../tags/tag1825.xml"/><Relationship Id="rId4" Type="http://schemas.openxmlformats.org/officeDocument/2006/relationships/tags" Target="../tags/tag1824.xml"/><Relationship Id="rId3" Type="http://schemas.openxmlformats.org/officeDocument/2006/relationships/tags" Target="../tags/tag1823.xml"/><Relationship Id="rId2" Type="http://schemas.openxmlformats.org/officeDocument/2006/relationships/tags" Target="../tags/tag1822.xml"/><Relationship Id="rId1" Type="http://schemas.openxmlformats.org/officeDocument/2006/relationships/slideMaster" Target="../slideMasters/slideMaster12.xml"/></Relationships>
</file>

<file path=ppt/slideLayouts/_rels/slideLayout211.xml.rels><?xml version="1.0" encoding="UTF-8" standalone="yes"?>
<Relationships xmlns="http://schemas.openxmlformats.org/package/2006/relationships"><Relationship Id="rId7" Type="http://schemas.openxmlformats.org/officeDocument/2006/relationships/tags" Target="../tags/tag1832.xml"/><Relationship Id="rId6" Type="http://schemas.openxmlformats.org/officeDocument/2006/relationships/tags" Target="../tags/tag1831.xml"/><Relationship Id="rId5" Type="http://schemas.openxmlformats.org/officeDocument/2006/relationships/tags" Target="../tags/tag1830.xml"/><Relationship Id="rId4" Type="http://schemas.openxmlformats.org/officeDocument/2006/relationships/tags" Target="../tags/tag1829.xml"/><Relationship Id="rId3" Type="http://schemas.openxmlformats.org/officeDocument/2006/relationships/tags" Target="../tags/tag1828.xml"/><Relationship Id="rId2" Type="http://schemas.openxmlformats.org/officeDocument/2006/relationships/tags" Target="../tags/tag1827.xml"/><Relationship Id="rId1" Type="http://schemas.openxmlformats.org/officeDocument/2006/relationships/slideMaster" Target="../slideMasters/slideMaster12.xml"/></Relationships>
</file>

<file path=ppt/slideLayouts/_rels/slideLayout212.xml.rels><?xml version="1.0" encoding="UTF-8" standalone="yes"?>
<Relationships xmlns="http://schemas.openxmlformats.org/package/2006/relationships"><Relationship Id="rId9" Type="http://schemas.openxmlformats.org/officeDocument/2006/relationships/tags" Target="../tags/tag1840.xml"/><Relationship Id="rId8" Type="http://schemas.openxmlformats.org/officeDocument/2006/relationships/tags" Target="../tags/tag1839.xml"/><Relationship Id="rId7" Type="http://schemas.openxmlformats.org/officeDocument/2006/relationships/tags" Target="../tags/tag1838.xml"/><Relationship Id="rId6" Type="http://schemas.openxmlformats.org/officeDocument/2006/relationships/tags" Target="../tags/tag1837.xml"/><Relationship Id="rId5" Type="http://schemas.openxmlformats.org/officeDocument/2006/relationships/tags" Target="../tags/tag1836.xml"/><Relationship Id="rId4" Type="http://schemas.openxmlformats.org/officeDocument/2006/relationships/tags" Target="../tags/tag1835.xml"/><Relationship Id="rId3" Type="http://schemas.openxmlformats.org/officeDocument/2006/relationships/tags" Target="../tags/tag1834.xml"/><Relationship Id="rId2" Type="http://schemas.openxmlformats.org/officeDocument/2006/relationships/tags" Target="../tags/tag1833.xml"/><Relationship Id="rId12" Type="http://schemas.openxmlformats.org/officeDocument/2006/relationships/tags" Target="../tags/tag1843.xml"/><Relationship Id="rId11" Type="http://schemas.openxmlformats.org/officeDocument/2006/relationships/tags" Target="../tags/tag1842.xml"/><Relationship Id="rId10" Type="http://schemas.openxmlformats.org/officeDocument/2006/relationships/tags" Target="../tags/tag1841.xml"/><Relationship Id="rId1" Type="http://schemas.openxmlformats.org/officeDocument/2006/relationships/slideMaster" Target="../slideMasters/slideMaster12.xml"/></Relationships>
</file>

<file path=ppt/slideLayouts/_rels/slideLayout213.xml.rels><?xml version="1.0" encoding="UTF-8" standalone="yes"?>
<Relationships xmlns="http://schemas.openxmlformats.org/package/2006/relationships"><Relationship Id="rId9" Type="http://schemas.openxmlformats.org/officeDocument/2006/relationships/tags" Target="../tags/tag1851.xml"/><Relationship Id="rId8" Type="http://schemas.openxmlformats.org/officeDocument/2006/relationships/tags" Target="../tags/tag1850.xml"/><Relationship Id="rId7" Type="http://schemas.openxmlformats.org/officeDocument/2006/relationships/tags" Target="../tags/tag1849.xml"/><Relationship Id="rId6" Type="http://schemas.openxmlformats.org/officeDocument/2006/relationships/tags" Target="../tags/tag1848.xml"/><Relationship Id="rId5" Type="http://schemas.openxmlformats.org/officeDocument/2006/relationships/tags" Target="../tags/tag1847.xml"/><Relationship Id="rId4" Type="http://schemas.openxmlformats.org/officeDocument/2006/relationships/tags" Target="../tags/tag1846.xml"/><Relationship Id="rId3" Type="http://schemas.openxmlformats.org/officeDocument/2006/relationships/tags" Target="../tags/tag1845.xml"/><Relationship Id="rId2" Type="http://schemas.openxmlformats.org/officeDocument/2006/relationships/tags" Target="../tags/tag1844.xml"/><Relationship Id="rId10" Type="http://schemas.openxmlformats.org/officeDocument/2006/relationships/tags" Target="../tags/tag1852.xml"/><Relationship Id="rId1" Type="http://schemas.openxmlformats.org/officeDocument/2006/relationships/slideMaster" Target="../slideMasters/slideMaster12.xml"/></Relationships>
</file>

<file path=ppt/slideLayouts/_rels/slideLayout214.xml.rels><?xml version="1.0" encoding="UTF-8" standalone="yes"?>
<Relationships xmlns="http://schemas.openxmlformats.org/package/2006/relationships"><Relationship Id="rId9" Type="http://schemas.openxmlformats.org/officeDocument/2006/relationships/tags" Target="../tags/tag1860.xml"/><Relationship Id="rId8" Type="http://schemas.openxmlformats.org/officeDocument/2006/relationships/tags" Target="../tags/tag1859.xml"/><Relationship Id="rId7" Type="http://schemas.openxmlformats.org/officeDocument/2006/relationships/tags" Target="../tags/tag1858.xml"/><Relationship Id="rId6" Type="http://schemas.openxmlformats.org/officeDocument/2006/relationships/tags" Target="../tags/tag1857.xml"/><Relationship Id="rId5" Type="http://schemas.openxmlformats.org/officeDocument/2006/relationships/tags" Target="../tags/tag1856.xml"/><Relationship Id="rId4" Type="http://schemas.openxmlformats.org/officeDocument/2006/relationships/tags" Target="../tags/tag1855.xml"/><Relationship Id="rId3" Type="http://schemas.openxmlformats.org/officeDocument/2006/relationships/tags" Target="../tags/tag1854.xml"/><Relationship Id="rId2" Type="http://schemas.openxmlformats.org/officeDocument/2006/relationships/tags" Target="../tags/tag1853.xml"/><Relationship Id="rId1" Type="http://schemas.openxmlformats.org/officeDocument/2006/relationships/slideMaster" Target="../slideMasters/slideMaster12.xml"/></Relationships>
</file>

<file path=ppt/slideLayouts/_rels/slideLayout215.xml.rels><?xml version="1.0" encoding="UTF-8" standalone="yes"?>
<Relationships xmlns="http://schemas.openxmlformats.org/package/2006/relationships"><Relationship Id="rId9" Type="http://schemas.openxmlformats.org/officeDocument/2006/relationships/tags" Target="../tags/tag1868.xml"/><Relationship Id="rId8" Type="http://schemas.openxmlformats.org/officeDocument/2006/relationships/tags" Target="../tags/tag1867.xml"/><Relationship Id="rId7" Type="http://schemas.openxmlformats.org/officeDocument/2006/relationships/tags" Target="../tags/tag1866.xml"/><Relationship Id="rId6" Type="http://schemas.openxmlformats.org/officeDocument/2006/relationships/tags" Target="../tags/tag1865.xml"/><Relationship Id="rId5" Type="http://schemas.openxmlformats.org/officeDocument/2006/relationships/tags" Target="../tags/tag1864.xml"/><Relationship Id="rId4" Type="http://schemas.openxmlformats.org/officeDocument/2006/relationships/tags" Target="../tags/tag1863.xml"/><Relationship Id="rId3" Type="http://schemas.openxmlformats.org/officeDocument/2006/relationships/tags" Target="../tags/tag1862.xml"/><Relationship Id="rId2" Type="http://schemas.openxmlformats.org/officeDocument/2006/relationships/tags" Target="../tags/tag1861.xml"/><Relationship Id="rId19" Type="http://schemas.openxmlformats.org/officeDocument/2006/relationships/tags" Target="../tags/tag1878.xml"/><Relationship Id="rId18" Type="http://schemas.openxmlformats.org/officeDocument/2006/relationships/tags" Target="../tags/tag1877.xml"/><Relationship Id="rId17" Type="http://schemas.openxmlformats.org/officeDocument/2006/relationships/tags" Target="../tags/tag1876.xml"/><Relationship Id="rId16" Type="http://schemas.openxmlformats.org/officeDocument/2006/relationships/tags" Target="../tags/tag1875.xml"/><Relationship Id="rId15" Type="http://schemas.openxmlformats.org/officeDocument/2006/relationships/tags" Target="../tags/tag1874.xml"/><Relationship Id="rId14" Type="http://schemas.openxmlformats.org/officeDocument/2006/relationships/tags" Target="../tags/tag1873.xml"/><Relationship Id="rId13" Type="http://schemas.openxmlformats.org/officeDocument/2006/relationships/tags" Target="../tags/tag1872.xml"/><Relationship Id="rId12" Type="http://schemas.openxmlformats.org/officeDocument/2006/relationships/tags" Target="../tags/tag1871.xml"/><Relationship Id="rId11" Type="http://schemas.openxmlformats.org/officeDocument/2006/relationships/tags" Target="../tags/tag1870.xml"/><Relationship Id="rId10" Type="http://schemas.openxmlformats.org/officeDocument/2006/relationships/tags" Target="../tags/tag1869.xml"/><Relationship Id="rId1" Type="http://schemas.openxmlformats.org/officeDocument/2006/relationships/slideMaster" Target="../slideMasters/slideMaster12.xml"/></Relationships>
</file>

<file path=ppt/slideLayouts/_rels/slideLayout216.xml.rels><?xml version="1.0" encoding="UTF-8" standalone="yes"?>
<Relationships xmlns="http://schemas.openxmlformats.org/package/2006/relationships"><Relationship Id="rId9" Type="http://schemas.openxmlformats.org/officeDocument/2006/relationships/tags" Target="../tags/tag1886.xml"/><Relationship Id="rId8" Type="http://schemas.openxmlformats.org/officeDocument/2006/relationships/tags" Target="../tags/tag1885.xml"/><Relationship Id="rId7" Type="http://schemas.openxmlformats.org/officeDocument/2006/relationships/tags" Target="../tags/tag1884.xml"/><Relationship Id="rId6" Type="http://schemas.openxmlformats.org/officeDocument/2006/relationships/tags" Target="../tags/tag1883.xml"/><Relationship Id="rId5" Type="http://schemas.openxmlformats.org/officeDocument/2006/relationships/tags" Target="../tags/tag1882.xml"/><Relationship Id="rId4" Type="http://schemas.openxmlformats.org/officeDocument/2006/relationships/tags" Target="../tags/tag1881.xml"/><Relationship Id="rId3" Type="http://schemas.openxmlformats.org/officeDocument/2006/relationships/tags" Target="../tags/tag1880.xml"/><Relationship Id="rId21" Type="http://schemas.openxmlformats.org/officeDocument/2006/relationships/tags" Target="../tags/tag1898.xml"/><Relationship Id="rId20" Type="http://schemas.openxmlformats.org/officeDocument/2006/relationships/tags" Target="../tags/tag1897.xml"/><Relationship Id="rId2" Type="http://schemas.openxmlformats.org/officeDocument/2006/relationships/tags" Target="../tags/tag1879.xml"/><Relationship Id="rId19" Type="http://schemas.openxmlformats.org/officeDocument/2006/relationships/tags" Target="../tags/tag1896.xml"/><Relationship Id="rId18" Type="http://schemas.openxmlformats.org/officeDocument/2006/relationships/tags" Target="../tags/tag1895.xml"/><Relationship Id="rId17" Type="http://schemas.openxmlformats.org/officeDocument/2006/relationships/tags" Target="../tags/tag1894.xml"/><Relationship Id="rId16" Type="http://schemas.openxmlformats.org/officeDocument/2006/relationships/tags" Target="../tags/tag1893.xml"/><Relationship Id="rId15" Type="http://schemas.openxmlformats.org/officeDocument/2006/relationships/tags" Target="../tags/tag1892.xml"/><Relationship Id="rId14" Type="http://schemas.openxmlformats.org/officeDocument/2006/relationships/tags" Target="../tags/tag1891.xml"/><Relationship Id="rId13" Type="http://schemas.openxmlformats.org/officeDocument/2006/relationships/tags" Target="../tags/tag1890.xml"/><Relationship Id="rId12" Type="http://schemas.openxmlformats.org/officeDocument/2006/relationships/tags" Target="../tags/tag1889.xml"/><Relationship Id="rId11" Type="http://schemas.openxmlformats.org/officeDocument/2006/relationships/tags" Target="../tags/tag1888.xml"/><Relationship Id="rId10" Type="http://schemas.openxmlformats.org/officeDocument/2006/relationships/tags" Target="../tags/tag1887.xml"/><Relationship Id="rId1" Type="http://schemas.openxmlformats.org/officeDocument/2006/relationships/slideMaster" Target="../slideMasters/slideMaster12.xml"/></Relationships>
</file>

<file path=ppt/slideLayouts/_rels/slideLayout217.xml.rels><?xml version="1.0" encoding="UTF-8" standalone="yes"?>
<Relationships xmlns="http://schemas.openxmlformats.org/package/2006/relationships"><Relationship Id="rId9" Type="http://schemas.openxmlformats.org/officeDocument/2006/relationships/tags" Target="../tags/tag1906.xml"/><Relationship Id="rId8" Type="http://schemas.openxmlformats.org/officeDocument/2006/relationships/tags" Target="../tags/tag1905.xml"/><Relationship Id="rId7" Type="http://schemas.openxmlformats.org/officeDocument/2006/relationships/tags" Target="../tags/tag1904.xml"/><Relationship Id="rId6" Type="http://schemas.openxmlformats.org/officeDocument/2006/relationships/tags" Target="../tags/tag1903.xml"/><Relationship Id="rId5" Type="http://schemas.openxmlformats.org/officeDocument/2006/relationships/tags" Target="../tags/tag1902.xml"/><Relationship Id="rId44" Type="http://schemas.openxmlformats.org/officeDocument/2006/relationships/tags" Target="../tags/tag1941.xml"/><Relationship Id="rId43" Type="http://schemas.openxmlformats.org/officeDocument/2006/relationships/tags" Target="../tags/tag1940.xml"/><Relationship Id="rId42" Type="http://schemas.openxmlformats.org/officeDocument/2006/relationships/tags" Target="../tags/tag1939.xml"/><Relationship Id="rId41" Type="http://schemas.openxmlformats.org/officeDocument/2006/relationships/tags" Target="../tags/tag1938.xml"/><Relationship Id="rId40" Type="http://schemas.openxmlformats.org/officeDocument/2006/relationships/tags" Target="../tags/tag1937.xml"/><Relationship Id="rId4" Type="http://schemas.openxmlformats.org/officeDocument/2006/relationships/tags" Target="../tags/tag1901.xml"/><Relationship Id="rId39" Type="http://schemas.openxmlformats.org/officeDocument/2006/relationships/tags" Target="../tags/tag1936.xml"/><Relationship Id="rId38" Type="http://schemas.openxmlformats.org/officeDocument/2006/relationships/tags" Target="../tags/tag1935.xml"/><Relationship Id="rId37" Type="http://schemas.openxmlformats.org/officeDocument/2006/relationships/tags" Target="../tags/tag1934.xml"/><Relationship Id="rId36" Type="http://schemas.openxmlformats.org/officeDocument/2006/relationships/tags" Target="../tags/tag1933.xml"/><Relationship Id="rId35" Type="http://schemas.openxmlformats.org/officeDocument/2006/relationships/tags" Target="../tags/tag1932.xml"/><Relationship Id="rId34" Type="http://schemas.openxmlformats.org/officeDocument/2006/relationships/tags" Target="../tags/tag1931.xml"/><Relationship Id="rId33" Type="http://schemas.openxmlformats.org/officeDocument/2006/relationships/tags" Target="../tags/tag1930.xml"/><Relationship Id="rId32" Type="http://schemas.openxmlformats.org/officeDocument/2006/relationships/tags" Target="../tags/tag1929.xml"/><Relationship Id="rId31" Type="http://schemas.openxmlformats.org/officeDocument/2006/relationships/tags" Target="../tags/tag1928.xml"/><Relationship Id="rId30" Type="http://schemas.openxmlformats.org/officeDocument/2006/relationships/tags" Target="../tags/tag1927.xml"/><Relationship Id="rId3" Type="http://schemas.openxmlformats.org/officeDocument/2006/relationships/tags" Target="../tags/tag1900.xml"/><Relationship Id="rId29" Type="http://schemas.openxmlformats.org/officeDocument/2006/relationships/tags" Target="../tags/tag1926.xml"/><Relationship Id="rId28" Type="http://schemas.openxmlformats.org/officeDocument/2006/relationships/tags" Target="../tags/tag1925.xml"/><Relationship Id="rId27" Type="http://schemas.openxmlformats.org/officeDocument/2006/relationships/tags" Target="../tags/tag1924.xml"/><Relationship Id="rId26" Type="http://schemas.openxmlformats.org/officeDocument/2006/relationships/tags" Target="../tags/tag1923.xml"/><Relationship Id="rId25" Type="http://schemas.openxmlformats.org/officeDocument/2006/relationships/tags" Target="../tags/tag1922.xml"/><Relationship Id="rId24" Type="http://schemas.openxmlformats.org/officeDocument/2006/relationships/tags" Target="../tags/tag1921.xml"/><Relationship Id="rId23" Type="http://schemas.openxmlformats.org/officeDocument/2006/relationships/tags" Target="../tags/tag1920.xml"/><Relationship Id="rId22" Type="http://schemas.openxmlformats.org/officeDocument/2006/relationships/tags" Target="../tags/tag1919.xml"/><Relationship Id="rId21" Type="http://schemas.openxmlformats.org/officeDocument/2006/relationships/tags" Target="../tags/tag1918.xml"/><Relationship Id="rId20" Type="http://schemas.openxmlformats.org/officeDocument/2006/relationships/tags" Target="../tags/tag1917.xml"/><Relationship Id="rId2" Type="http://schemas.openxmlformats.org/officeDocument/2006/relationships/tags" Target="../tags/tag1899.xml"/><Relationship Id="rId19" Type="http://schemas.openxmlformats.org/officeDocument/2006/relationships/tags" Target="../tags/tag1916.xml"/><Relationship Id="rId18" Type="http://schemas.openxmlformats.org/officeDocument/2006/relationships/tags" Target="../tags/tag1915.xml"/><Relationship Id="rId17" Type="http://schemas.openxmlformats.org/officeDocument/2006/relationships/tags" Target="../tags/tag1914.xml"/><Relationship Id="rId16" Type="http://schemas.openxmlformats.org/officeDocument/2006/relationships/tags" Target="../tags/tag1913.xml"/><Relationship Id="rId15" Type="http://schemas.openxmlformats.org/officeDocument/2006/relationships/tags" Target="../tags/tag1912.xml"/><Relationship Id="rId14" Type="http://schemas.openxmlformats.org/officeDocument/2006/relationships/tags" Target="../tags/tag1911.xml"/><Relationship Id="rId13" Type="http://schemas.openxmlformats.org/officeDocument/2006/relationships/tags" Target="../tags/tag1910.xml"/><Relationship Id="rId12" Type="http://schemas.openxmlformats.org/officeDocument/2006/relationships/tags" Target="../tags/tag1909.xml"/><Relationship Id="rId11" Type="http://schemas.openxmlformats.org/officeDocument/2006/relationships/tags" Target="../tags/tag1908.xml"/><Relationship Id="rId10" Type="http://schemas.openxmlformats.org/officeDocument/2006/relationships/tags" Target="../tags/tag1907.xml"/><Relationship Id="rId1" Type="http://schemas.openxmlformats.org/officeDocument/2006/relationships/slideMaster" Target="../slideMasters/slideMaster12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19.xml.rels><?xml version="1.0" encoding="UTF-8" standalone="yes"?>
<Relationships xmlns="http://schemas.openxmlformats.org/package/2006/relationships"><Relationship Id="rId6" Type="http://schemas.openxmlformats.org/officeDocument/2006/relationships/tags" Target="../tags/tag1952.xml"/><Relationship Id="rId5" Type="http://schemas.openxmlformats.org/officeDocument/2006/relationships/tags" Target="../tags/tag1951.xml"/><Relationship Id="rId4" Type="http://schemas.openxmlformats.org/officeDocument/2006/relationships/tags" Target="../tags/tag1950.xml"/><Relationship Id="rId3" Type="http://schemas.openxmlformats.org/officeDocument/2006/relationships/tags" Target="../tags/tag1949.xml"/><Relationship Id="rId2" Type="http://schemas.openxmlformats.org/officeDocument/2006/relationships/tags" Target="../tags/tag1948.xml"/><Relationship Id="rId1" Type="http://schemas.openxmlformats.org/officeDocument/2006/relationships/slideMaster" Target="../slideMasters/slideMaster13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6" Type="http://schemas.openxmlformats.org/officeDocument/2006/relationships/tags" Target="../tags/tag1957.xml"/><Relationship Id="rId5" Type="http://schemas.openxmlformats.org/officeDocument/2006/relationships/tags" Target="../tags/tag1956.xml"/><Relationship Id="rId4" Type="http://schemas.openxmlformats.org/officeDocument/2006/relationships/tags" Target="../tags/tag1955.xml"/><Relationship Id="rId3" Type="http://schemas.openxmlformats.org/officeDocument/2006/relationships/tags" Target="../tags/tag1954.xml"/><Relationship Id="rId2" Type="http://schemas.openxmlformats.org/officeDocument/2006/relationships/tags" Target="../tags/tag1953.xml"/><Relationship Id="rId1" Type="http://schemas.openxmlformats.org/officeDocument/2006/relationships/slideMaster" Target="../slideMasters/slideMaster13.xml"/></Relationships>
</file>

<file path=ppt/slideLayouts/_rels/slideLayout221.xml.rels><?xml version="1.0" encoding="UTF-8" standalone="yes"?>
<Relationships xmlns="http://schemas.openxmlformats.org/package/2006/relationships"><Relationship Id="rId6" Type="http://schemas.openxmlformats.org/officeDocument/2006/relationships/tags" Target="../tags/tag1962.xml"/><Relationship Id="rId5" Type="http://schemas.openxmlformats.org/officeDocument/2006/relationships/tags" Target="../tags/tag1961.xml"/><Relationship Id="rId4" Type="http://schemas.openxmlformats.org/officeDocument/2006/relationships/tags" Target="../tags/tag1960.xml"/><Relationship Id="rId3" Type="http://schemas.openxmlformats.org/officeDocument/2006/relationships/tags" Target="../tags/tag1959.xml"/><Relationship Id="rId2" Type="http://schemas.openxmlformats.org/officeDocument/2006/relationships/tags" Target="../tags/tag1958.xml"/><Relationship Id="rId1" Type="http://schemas.openxmlformats.org/officeDocument/2006/relationships/slideMaster" Target="../slideMasters/slideMaster13.xml"/></Relationships>
</file>

<file path=ppt/slideLayouts/_rels/slideLayout222.xml.rels><?xml version="1.0" encoding="UTF-8" standalone="yes"?>
<Relationships xmlns="http://schemas.openxmlformats.org/package/2006/relationships"><Relationship Id="rId7" Type="http://schemas.openxmlformats.org/officeDocument/2006/relationships/tags" Target="../tags/tag1968.xml"/><Relationship Id="rId6" Type="http://schemas.openxmlformats.org/officeDocument/2006/relationships/tags" Target="../tags/tag1967.xml"/><Relationship Id="rId5" Type="http://schemas.openxmlformats.org/officeDocument/2006/relationships/tags" Target="../tags/tag1966.xml"/><Relationship Id="rId4" Type="http://schemas.openxmlformats.org/officeDocument/2006/relationships/tags" Target="../tags/tag1965.xml"/><Relationship Id="rId3" Type="http://schemas.openxmlformats.org/officeDocument/2006/relationships/tags" Target="../tags/tag1964.xml"/><Relationship Id="rId2" Type="http://schemas.openxmlformats.org/officeDocument/2006/relationships/tags" Target="../tags/tag1963.xml"/><Relationship Id="rId1" Type="http://schemas.openxmlformats.org/officeDocument/2006/relationships/slideMaster" Target="../slideMasters/slideMaster13.xml"/></Relationships>
</file>

<file path=ppt/slideLayouts/_rels/slideLayout223.xml.rels><?xml version="1.0" encoding="UTF-8" standalone="yes"?>
<Relationships xmlns="http://schemas.openxmlformats.org/package/2006/relationships"><Relationship Id="rId9" Type="http://schemas.openxmlformats.org/officeDocument/2006/relationships/tags" Target="../tags/tag1976.xml"/><Relationship Id="rId8" Type="http://schemas.openxmlformats.org/officeDocument/2006/relationships/tags" Target="../tags/tag1975.xml"/><Relationship Id="rId7" Type="http://schemas.openxmlformats.org/officeDocument/2006/relationships/tags" Target="../tags/tag1974.xml"/><Relationship Id="rId6" Type="http://schemas.openxmlformats.org/officeDocument/2006/relationships/tags" Target="../tags/tag1973.xml"/><Relationship Id="rId5" Type="http://schemas.openxmlformats.org/officeDocument/2006/relationships/tags" Target="../tags/tag1972.xml"/><Relationship Id="rId4" Type="http://schemas.openxmlformats.org/officeDocument/2006/relationships/tags" Target="../tags/tag1971.xml"/><Relationship Id="rId3" Type="http://schemas.openxmlformats.org/officeDocument/2006/relationships/tags" Target="../tags/tag1970.xml"/><Relationship Id="rId2" Type="http://schemas.openxmlformats.org/officeDocument/2006/relationships/tags" Target="../tags/tag1969.xml"/><Relationship Id="rId1" Type="http://schemas.openxmlformats.org/officeDocument/2006/relationships/slideMaster" Target="../slideMasters/slideMaster13.xml"/></Relationships>
</file>

<file path=ppt/slideLayouts/_rels/slideLayout224.xml.rels><?xml version="1.0" encoding="UTF-8" standalone="yes"?>
<Relationships xmlns="http://schemas.openxmlformats.org/package/2006/relationships"><Relationship Id="rId5" Type="http://schemas.openxmlformats.org/officeDocument/2006/relationships/tags" Target="../tags/tag1980.xml"/><Relationship Id="rId4" Type="http://schemas.openxmlformats.org/officeDocument/2006/relationships/tags" Target="../tags/tag1979.xml"/><Relationship Id="rId3" Type="http://schemas.openxmlformats.org/officeDocument/2006/relationships/tags" Target="../tags/tag1978.xml"/><Relationship Id="rId2" Type="http://schemas.openxmlformats.org/officeDocument/2006/relationships/tags" Target="../tags/tag1977.xml"/><Relationship Id="rId1" Type="http://schemas.openxmlformats.org/officeDocument/2006/relationships/slideMaster" Target="../slideMasters/slideMaster13.xml"/></Relationships>
</file>

<file path=ppt/slideLayouts/_rels/slideLayout225.xml.rels><?xml version="1.0" encoding="UTF-8" standalone="yes"?>
<Relationships xmlns="http://schemas.openxmlformats.org/package/2006/relationships"><Relationship Id="rId4" Type="http://schemas.openxmlformats.org/officeDocument/2006/relationships/tags" Target="../tags/tag1983.xml"/><Relationship Id="rId3" Type="http://schemas.openxmlformats.org/officeDocument/2006/relationships/tags" Target="../tags/tag1982.xml"/><Relationship Id="rId2" Type="http://schemas.openxmlformats.org/officeDocument/2006/relationships/tags" Target="../tags/tag1981.xml"/><Relationship Id="rId1" Type="http://schemas.openxmlformats.org/officeDocument/2006/relationships/slideMaster" Target="../slideMasters/slideMaster13.xml"/></Relationships>
</file>

<file path=ppt/slideLayouts/_rels/slideLayout226.xml.rels><?xml version="1.0" encoding="UTF-8" standalone="yes"?>
<Relationships xmlns="http://schemas.openxmlformats.org/package/2006/relationships"><Relationship Id="rId7" Type="http://schemas.openxmlformats.org/officeDocument/2006/relationships/tags" Target="../tags/tag1989.xml"/><Relationship Id="rId6" Type="http://schemas.openxmlformats.org/officeDocument/2006/relationships/tags" Target="../tags/tag1988.xml"/><Relationship Id="rId5" Type="http://schemas.openxmlformats.org/officeDocument/2006/relationships/tags" Target="../tags/tag1987.xml"/><Relationship Id="rId4" Type="http://schemas.openxmlformats.org/officeDocument/2006/relationships/tags" Target="../tags/tag1986.xml"/><Relationship Id="rId3" Type="http://schemas.openxmlformats.org/officeDocument/2006/relationships/tags" Target="../tags/tag1985.xml"/><Relationship Id="rId2" Type="http://schemas.openxmlformats.org/officeDocument/2006/relationships/tags" Target="../tags/tag1984.xml"/><Relationship Id="rId1" Type="http://schemas.openxmlformats.org/officeDocument/2006/relationships/slideMaster" Target="../slideMasters/slideMaster13.xml"/></Relationships>
</file>

<file path=ppt/slideLayouts/_rels/slideLayout227.xml.rels><?xml version="1.0" encoding="UTF-8" standalone="yes"?>
<Relationships xmlns="http://schemas.openxmlformats.org/package/2006/relationships"><Relationship Id="rId6" Type="http://schemas.openxmlformats.org/officeDocument/2006/relationships/tags" Target="../tags/tag1994.xml"/><Relationship Id="rId5" Type="http://schemas.openxmlformats.org/officeDocument/2006/relationships/tags" Target="../tags/tag1993.xml"/><Relationship Id="rId4" Type="http://schemas.openxmlformats.org/officeDocument/2006/relationships/tags" Target="../tags/tag1992.xml"/><Relationship Id="rId3" Type="http://schemas.openxmlformats.org/officeDocument/2006/relationships/tags" Target="../tags/tag1991.xml"/><Relationship Id="rId2" Type="http://schemas.openxmlformats.org/officeDocument/2006/relationships/tags" Target="../tags/tag1990.xml"/><Relationship Id="rId1" Type="http://schemas.openxmlformats.org/officeDocument/2006/relationships/slideMaster" Target="../slideMasters/slideMaster13.xml"/></Relationships>
</file>

<file path=ppt/slideLayouts/_rels/slideLayout228.xml.rels><?xml version="1.0" encoding="UTF-8" standalone="yes"?>
<Relationships xmlns="http://schemas.openxmlformats.org/package/2006/relationships"><Relationship Id="rId5" Type="http://schemas.openxmlformats.org/officeDocument/2006/relationships/tags" Target="../tags/tag1998.xml"/><Relationship Id="rId4" Type="http://schemas.openxmlformats.org/officeDocument/2006/relationships/tags" Target="../tags/tag1997.xml"/><Relationship Id="rId3" Type="http://schemas.openxmlformats.org/officeDocument/2006/relationships/tags" Target="../tags/tag1996.xml"/><Relationship Id="rId2" Type="http://schemas.openxmlformats.org/officeDocument/2006/relationships/tags" Target="../tags/tag1995.xml"/><Relationship Id="rId1" Type="http://schemas.openxmlformats.org/officeDocument/2006/relationships/slideMaster" Target="../slideMasters/slideMaster13.xml"/></Relationships>
</file>

<file path=ppt/slideLayouts/_rels/slideLayout229.xml.rels><?xml version="1.0" encoding="UTF-8" standalone="yes"?>
<Relationships xmlns="http://schemas.openxmlformats.org/package/2006/relationships"><Relationship Id="rId6" Type="http://schemas.openxmlformats.org/officeDocument/2006/relationships/tags" Target="../tags/tag2003.xml"/><Relationship Id="rId5" Type="http://schemas.openxmlformats.org/officeDocument/2006/relationships/tags" Target="../tags/tag2002.xml"/><Relationship Id="rId4" Type="http://schemas.openxmlformats.org/officeDocument/2006/relationships/tags" Target="../tags/tag2001.xml"/><Relationship Id="rId3" Type="http://schemas.openxmlformats.org/officeDocument/2006/relationships/tags" Target="../tags/tag2000.xml"/><Relationship Id="rId2" Type="http://schemas.openxmlformats.org/officeDocument/2006/relationships/tags" Target="../tags/tag1999.xml"/><Relationship Id="rId1" Type="http://schemas.openxmlformats.org/officeDocument/2006/relationships/slideMaster" Target="../slideMasters/slideMaster13.xml"/></Relationships>
</file>

<file path=ppt/slideLayouts/_rels/slideLayout23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7" Type="http://schemas.openxmlformats.org/officeDocument/2006/relationships/tags" Target="../tags/tag2009.xml"/><Relationship Id="rId6" Type="http://schemas.openxmlformats.org/officeDocument/2006/relationships/tags" Target="../tags/tag2008.xml"/><Relationship Id="rId5" Type="http://schemas.openxmlformats.org/officeDocument/2006/relationships/tags" Target="../tags/tag2007.xml"/><Relationship Id="rId4" Type="http://schemas.openxmlformats.org/officeDocument/2006/relationships/tags" Target="../tags/tag2006.xml"/><Relationship Id="rId3" Type="http://schemas.openxmlformats.org/officeDocument/2006/relationships/tags" Target="../tags/tag2005.xml"/><Relationship Id="rId2" Type="http://schemas.openxmlformats.org/officeDocument/2006/relationships/tags" Target="../tags/tag2004.xml"/><Relationship Id="rId1" Type="http://schemas.openxmlformats.org/officeDocument/2006/relationships/slideMaster" Target="../slideMasters/slideMaster13.xml"/></Relationships>
</file>

<file path=ppt/slideLayouts/_rels/slideLayout231.xml.rels><?xml version="1.0" encoding="UTF-8" standalone="yes"?>
<Relationships xmlns="http://schemas.openxmlformats.org/package/2006/relationships"><Relationship Id="rId9" Type="http://schemas.openxmlformats.org/officeDocument/2006/relationships/tags" Target="../tags/tag2017.xml"/><Relationship Id="rId8" Type="http://schemas.openxmlformats.org/officeDocument/2006/relationships/tags" Target="../tags/tag2016.xml"/><Relationship Id="rId7" Type="http://schemas.openxmlformats.org/officeDocument/2006/relationships/tags" Target="../tags/tag2015.xml"/><Relationship Id="rId6" Type="http://schemas.openxmlformats.org/officeDocument/2006/relationships/tags" Target="../tags/tag2014.xml"/><Relationship Id="rId5" Type="http://schemas.openxmlformats.org/officeDocument/2006/relationships/tags" Target="../tags/tag2013.xml"/><Relationship Id="rId4" Type="http://schemas.openxmlformats.org/officeDocument/2006/relationships/tags" Target="../tags/tag2012.xml"/><Relationship Id="rId3" Type="http://schemas.openxmlformats.org/officeDocument/2006/relationships/tags" Target="../tags/tag2011.xml"/><Relationship Id="rId2" Type="http://schemas.openxmlformats.org/officeDocument/2006/relationships/tags" Target="../tags/tag2010.xml"/><Relationship Id="rId12" Type="http://schemas.openxmlformats.org/officeDocument/2006/relationships/tags" Target="../tags/tag2020.xml"/><Relationship Id="rId11" Type="http://schemas.openxmlformats.org/officeDocument/2006/relationships/tags" Target="../tags/tag2019.xml"/><Relationship Id="rId10" Type="http://schemas.openxmlformats.org/officeDocument/2006/relationships/tags" Target="../tags/tag2018.xml"/><Relationship Id="rId1" Type="http://schemas.openxmlformats.org/officeDocument/2006/relationships/slideMaster" Target="../slideMasters/slideMaster13.xml"/></Relationships>
</file>

<file path=ppt/slideLayouts/_rels/slideLayout232.xml.rels><?xml version="1.0" encoding="UTF-8" standalone="yes"?>
<Relationships xmlns="http://schemas.openxmlformats.org/package/2006/relationships"><Relationship Id="rId9" Type="http://schemas.openxmlformats.org/officeDocument/2006/relationships/tags" Target="../tags/tag2028.xml"/><Relationship Id="rId8" Type="http://schemas.openxmlformats.org/officeDocument/2006/relationships/tags" Target="../tags/tag2027.xml"/><Relationship Id="rId7" Type="http://schemas.openxmlformats.org/officeDocument/2006/relationships/tags" Target="../tags/tag2026.xml"/><Relationship Id="rId6" Type="http://schemas.openxmlformats.org/officeDocument/2006/relationships/tags" Target="../tags/tag2025.xml"/><Relationship Id="rId5" Type="http://schemas.openxmlformats.org/officeDocument/2006/relationships/tags" Target="../tags/tag2024.xml"/><Relationship Id="rId4" Type="http://schemas.openxmlformats.org/officeDocument/2006/relationships/tags" Target="../tags/tag2023.xml"/><Relationship Id="rId3" Type="http://schemas.openxmlformats.org/officeDocument/2006/relationships/tags" Target="../tags/tag2022.xml"/><Relationship Id="rId2" Type="http://schemas.openxmlformats.org/officeDocument/2006/relationships/tags" Target="../tags/tag2021.xml"/><Relationship Id="rId10" Type="http://schemas.openxmlformats.org/officeDocument/2006/relationships/tags" Target="../tags/tag2029.xml"/><Relationship Id="rId1" Type="http://schemas.openxmlformats.org/officeDocument/2006/relationships/slideMaster" Target="../slideMasters/slideMaster13.xml"/></Relationships>
</file>

<file path=ppt/slideLayouts/_rels/slideLayout233.xml.rels><?xml version="1.0" encoding="UTF-8" standalone="yes"?>
<Relationships xmlns="http://schemas.openxmlformats.org/package/2006/relationships"><Relationship Id="rId9" Type="http://schemas.openxmlformats.org/officeDocument/2006/relationships/tags" Target="../tags/tag2037.xml"/><Relationship Id="rId8" Type="http://schemas.openxmlformats.org/officeDocument/2006/relationships/tags" Target="../tags/tag2036.xml"/><Relationship Id="rId7" Type="http://schemas.openxmlformats.org/officeDocument/2006/relationships/tags" Target="../tags/tag2035.xml"/><Relationship Id="rId6" Type="http://schemas.openxmlformats.org/officeDocument/2006/relationships/tags" Target="../tags/tag2034.xml"/><Relationship Id="rId5" Type="http://schemas.openxmlformats.org/officeDocument/2006/relationships/tags" Target="../tags/tag2033.xml"/><Relationship Id="rId4" Type="http://schemas.openxmlformats.org/officeDocument/2006/relationships/tags" Target="../tags/tag2032.xml"/><Relationship Id="rId3" Type="http://schemas.openxmlformats.org/officeDocument/2006/relationships/tags" Target="../tags/tag2031.xml"/><Relationship Id="rId2" Type="http://schemas.openxmlformats.org/officeDocument/2006/relationships/tags" Target="../tags/tag2030.xml"/><Relationship Id="rId1" Type="http://schemas.openxmlformats.org/officeDocument/2006/relationships/slideMaster" Target="../slideMasters/slideMaster13.xml"/></Relationships>
</file>

<file path=ppt/slideLayouts/_rels/slideLayout234.xml.rels><?xml version="1.0" encoding="UTF-8" standalone="yes"?>
<Relationships xmlns="http://schemas.openxmlformats.org/package/2006/relationships"><Relationship Id="rId9" Type="http://schemas.openxmlformats.org/officeDocument/2006/relationships/tags" Target="../tags/tag2045.xml"/><Relationship Id="rId8" Type="http://schemas.openxmlformats.org/officeDocument/2006/relationships/tags" Target="../tags/tag2044.xml"/><Relationship Id="rId7" Type="http://schemas.openxmlformats.org/officeDocument/2006/relationships/tags" Target="../tags/tag2043.xml"/><Relationship Id="rId6" Type="http://schemas.openxmlformats.org/officeDocument/2006/relationships/tags" Target="../tags/tag2042.xml"/><Relationship Id="rId5" Type="http://schemas.openxmlformats.org/officeDocument/2006/relationships/tags" Target="../tags/tag2041.xml"/><Relationship Id="rId4" Type="http://schemas.openxmlformats.org/officeDocument/2006/relationships/tags" Target="../tags/tag2040.xml"/><Relationship Id="rId3" Type="http://schemas.openxmlformats.org/officeDocument/2006/relationships/tags" Target="../tags/tag2039.xml"/><Relationship Id="rId2" Type="http://schemas.openxmlformats.org/officeDocument/2006/relationships/tags" Target="../tags/tag2038.xml"/><Relationship Id="rId19" Type="http://schemas.openxmlformats.org/officeDocument/2006/relationships/tags" Target="../tags/tag2055.xml"/><Relationship Id="rId18" Type="http://schemas.openxmlformats.org/officeDocument/2006/relationships/tags" Target="../tags/tag2054.xml"/><Relationship Id="rId17" Type="http://schemas.openxmlformats.org/officeDocument/2006/relationships/tags" Target="../tags/tag2053.xml"/><Relationship Id="rId16" Type="http://schemas.openxmlformats.org/officeDocument/2006/relationships/tags" Target="../tags/tag2052.xml"/><Relationship Id="rId15" Type="http://schemas.openxmlformats.org/officeDocument/2006/relationships/tags" Target="../tags/tag2051.xml"/><Relationship Id="rId14" Type="http://schemas.openxmlformats.org/officeDocument/2006/relationships/tags" Target="../tags/tag2050.xml"/><Relationship Id="rId13" Type="http://schemas.openxmlformats.org/officeDocument/2006/relationships/tags" Target="../tags/tag2049.xml"/><Relationship Id="rId12" Type="http://schemas.openxmlformats.org/officeDocument/2006/relationships/tags" Target="../tags/tag2048.xml"/><Relationship Id="rId11" Type="http://schemas.openxmlformats.org/officeDocument/2006/relationships/tags" Target="../tags/tag2047.xml"/><Relationship Id="rId10" Type="http://schemas.openxmlformats.org/officeDocument/2006/relationships/tags" Target="../tags/tag2046.xml"/><Relationship Id="rId1" Type="http://schemas.openxmlformats.org/officeDocument/2006/relationships/slideMaster" Target="../slideMasters/slideMaster13.xml"/></Relationships>
</file>

<file path=ppt/slideLayouts/_rels/slideLayout235.xml.rels><?xml version="1.0" encoding="UTF-8" standalone="yes"?>
<Relationships xmlns="http://schemas.openxmlformats.org/package/2006/relationships"><Relationship Id="rId9" Type="http://schemas.openxmlformats.org/officeDocument/2006/relationships/tags" Target="../tags/tag2063.xml"/><Relationship Id="rId8" Type="http://schemas.openxmlformats.org/officeDocument/2006/relationships/tags" Target="../tags/tag2062.xml"/><Relationship Id="rId7" Type="http://schemas.openxmlformats.org/officeDocument/2006/relationships/tags" Target="../tags/tag2061.xml"/><Relationship Id="rId6" Type="http://schemas.openxmlformats.org/officeDocument/2006/relationships/tags" Target="../tags/tag2060.xml"/><Relationship Id="rId5" Type="http://schemas.openxmlformats.org/officeDocument/2006/relationships/tags" Target="../tags/tag2059.xml"/><Relationship Id="rId4" Type="http://schemas.openxmlformats.org/officeDocument/2006/relationships/tags" Target="../tags/tag2058.xml"/><Relationship Id="rId3" Type="http://schemas.openxmlformats.org/officeDocument/2006/relationships/tags" Target="../tags/tag2057.xml"/><Relationship Id="rId21" Type="http://schemas.openxmlformats.org/officeDocument/2006/relationships/tags" Target="../tags/tag2075.xml"/><Relationship Id="rId20" Type="http://schemas.openxmlformats.org/officeDocument/2006/relationships/tags" Target="../tags/tag2074.xml"/><Relationship Id="rId2" Type="http://schemas.openxmlformats.org/officeDocument/2006/relationships/tags" Target="../tags/tag2056.xml"/><Relationship Id="rId19" Type="http://schemas.openxmlformats.org/officeDocument/2006/relationships/tags" Target="../tags/tag2073.xml"/><Relationship Id="rId18" Type="http://schemas.openxmlformats.org/officeDocument/2006/relationships/tags" Target="../tags/tag2072.xml"/><Relationship Id="rId17" Type="http://schemas.openxmlformats.org/officeDocument/2006/relationships/tags" Target="../tags/tag2071.xml"/><Relationship Id="rId16" Type="http://schemas.openxmlformats.org/officeDocument/2006/relationships/tags" Target="../tags/tag2070.xml"/><Relationship Id="rId15" Type="http://schemas.openxmlformats.org/officeDocument/2006/relationships/tags" Target="../tags/tag2069.xml"/><Relationship Id="rId14" Type="http://schemas.openxmlformats.org/officeDocument/2006/relationships/tags" Target="../tags/tag2068.xml"/><Relationship Id="rId13" Type="http://schemas.openxmlformats.org/officeDocument/2006/relationships/tags" Target="../tags/tag2067.xml"/><Relationship Id="rId12" Type="http://schemas.openxmlformats.org/officeDocument/2006/relationships/tags" Target="../tags/tag2066.xml"/><Relationship Id="rId11" Type="http://schemas.openxmlformats.org/officeDocument/2006/relationships/tags" Target="../tags/tag2065.xml"/><Relationship Id="rId10" Type="http://schemas.openxmlformats.org/officeDocument/2006/relationships/tags" Target="../tags/tag2064.xml"/><Relationship Id="rId1" Type="http://schemas.openxmlformats.org/officeDocument/2006/relationships/slideMaster" Target="../slideMasters/slideMaster13.xml"/></Relationships>
</file>

<file path=ppt/slideLayouts/_rels/slideLayout236.xml.rels><?xml version="1.0" encoding="UTF-8" standalone="yes"?>
<Relationships xmlns="http://schemas.openxmlformats.org/package/2006/relationships"><Relationship Id="rId9" Type="http://schemas.openxmlformats.org/officeDocument/2006/relationships/tags" Target="../tags/tag2083.xml"/><Relationship Id="rId8" Type="http://schemas.openxmlformats.org/officeDocument/2006/relationships/tags" Target="../tags/tag2082.xml"/><Relationship Id="rId7" Type="http://schemas.openxmlformats.org/officeDocument/2006/relationships/tags" Target="../tags/tag2081.xml"/><Relationship Id="rId6" Type="http://schemas.openxmlformats.org/officeDocument/2006/relationships/tags" Target="../tags/tag2080.xml"/><Relationship Id="rId5" Type="http://schemas.openxmlformats.org/officeDocument/2006/relationships/tags" Target="../tags/tag2079.xml"/><Relationship Id="rId44" Type="http://schemas.openxmlformats.org/officeDocument/2006/relationships/tags" Target="../tags/tag2118.xml"/><Relationship Id="rId43" Type="http://schemas.openxmlformats.org/officeDocument/2006/relationships/tags" Target="../tags/tag2117.xml"/><Relationship Id="rId42" Type="http://schemas.openxmlformats.org/officeDocument/2006/relationships/tags" Target="../tags/tag2116.xml"/><Relationship Id="rId41" Type="http://schemas.openxmlformats.org/officeDocument/2006/relationships/tags" Target="../tags/tag2115.xml"/><Relationship Id="rId40" Type="http://schemas.openxmlformats.org/officeDocument/2006/relationships/tags" Target="../tags/tag2114.xml"/><Relationship Id="rId4" Type="http://schemas.openxmlformats.org/officeDocument/2006/relationships/tags" Target="../tags/tag2078.xml"/><Relationship Id="rId39" Type="http://schemas.openxmlformats.org/officeDocument/2006/relationships/tags" Target="../tags/tag2113.xml"/><Relationship Id="rId38" Type="http://schemas.openxmlformats.org/officeDocument/2006/relationships/tags" Target="../tags/tag2112.xml"/><Relationship Id="rId37" Type="http://schemas.openxmlformats.org/officeDocument/2006/relationships/tags" Target="../tags/tag2111.xml"/><Relationship Id="rId36" Type="http://schemas.openxmlformats.org/officeDocument/2006/relationships/tags" Target="../tags/tag2110.xml"/><Relationship Id="rId35" Type="http://schemas.openxmlformats.org/officeDocument/2006/relationships/tags" Target="../tags/tag2109.xml"/><Relationship Id="rId34" Type="http://schemas.openxmlformats.org/officeDocument/2006/relationships/tags" Target="../tags/tag2108.xml"/><Relationship Id="rId33" Type="http://schemas.openxmlformats.org/officeDocument/2006/relationships/tags" Target="../tags/tag2107.xml"/><Relationship Id="rId32" Type="http://schemas.openxmlformats.org/officeDocument/2006/relationships/tags" Target="../tags/tag2106.xml"/><Relationship Id="rId31" Type="http://schemas.openxmlformats.org/officeDocument/2006/relationships/tags" Target="../tags/tag2105.xml"/><Relationship Id="rId30" Type="http://schemas.openxmlformats.org/officeDocument/2006/relationships/tags" Target="../tags/tag2104.xml"/><Relationship Id="rId3" Type="http://schemas.openxmlformats.org/officeDocument/2006/relationships/tags" Target="../tags/tag2077.xml"/><Relationship Id="rId29" Type="http://schemas.openxmlformats.org/officeDocument/2006/relationships/tags" Target="../tags/tag2103.xml"/><Relationship Id="rId28" Type="http://schemas.openxmlformats.org/officeDocument/2006/relationships/tags" Target="../tags/tag2102.xml"/><Relationship Id="rId27" Type="http://schemas.openxmlformats.org/officeDocument/2006/relationships/tags" Target="../tags/tag2101.xml"/><Relationship Id="rId26" Type="http://schemas.openxmlformats.org/officeDocument/2006/relationships/tags" Target="../tags/tag2100.xml"/><Relationship Id="rId25" Type="http://schemas.openxmlformats.org/officeDocument/2006/relationships/tags" Target="../tags/tag2099.xml"/><Relationship Id="rId24" Type="http://schemas.openxmlformats.org/officeDocument/2006/relationships/tags" Target="../tags/tag2098.xml"/><Relationship Id="rId23" Type="http://schemas.openxmlformats.org/officeDocument/2006/relationships/tags" Target="../tags/tag2097.xml"/><Relationship Id="rId22" Type="http://schemas.openxmlformats.org/officeDocument/2006/relationships/tags" Target="../tags/tag2096.xml"/><Relationship Id="rId21" Type="http://schemas.openxmlformats.org/officeDocument/2006/relationships/tags" Target="../tags/tag2095.xml"/><Relationship Id="rId20" Type="http://schemas.openxmlformats.org/officeDocument/2006/relationships/tags" Target="../tags/tag2094.xml"/><Relationship Id="rId2" Type="http://schemas.openxmlformats.org/officeDocument/2006/relationships/tags" Target="../tags/tag2076.xml"/><Relationship Id="rId19" Type="http://schemas.openxmlformats.org/officeDocument/2006/relationships/tags" Target="../tags/tag2093.xml"/><Relationship Id="rId18" Type="http://schemas.openxmlformats.org/officeDocument/2006/relationships/tags" Target="../tags/tag2092.xml"/><Relationship Id="rId17" Type="http://schemas.openxmlformats.org/officeDocument/2006/relationships/tags" Target="../tags/tag2091.xml"/><Relationship Id="rId16" Type="http://schemas.openxmlformats.org/officeDocument/2006/relationships/tags" Target="../tags/tag2090.xml"/><Relationship Id="rId15" Type="http://schemas.openxmlformats.org/officeDocument/2006/relationships/tags" Target="../tags/tag2089.xml"/><Relationship Id="rId14" Type="http://schemas.openxmlformats.org/officeDocument/2006/relationships/tags" Target="../tags/tag2088.xml"/><Relationship Id="rId13" Type="http://schemas.openxmlformats.org/officeDocument/2006/relationships/tags" Target="../tags/tag2087.xml"/><Relationship Id="rId12" Type="http://schemas.openxmlformats.org/officeDocument/2006/relationships/tags" Target="../tags/tag2086.xml"/><Relationship Id="rId11" Type="http://schemas.openxmlformats.org/officeDocument/2006/relationships/tags" Target="../tags/tag2085.xml"/><Relationship Id="rId10" Type="http://schemas.openxmlformats.org/officeDocument/2006/relationships/tags" Target="../tags/tag2084.xml"/><Relationship Id="rId1" Type="http://schemas.openxmlformats.org/officeDocument/2006/relationships/slideMaster" Target="../slideMasters/slideMaster13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38.xml.rels><?xml version="1.0" encoding="UTF-8" standalone="yes"?>
<Relationships xmlns="http://schemas.openxmlformats.org/package/2006/relationships"><Relationship Id="rId6" Type="http://schemas.openxmlformats.org/officeDocument/2006/relationships/tags" Target="../tags/tag2129.xml"/><Relationship Id="rId5" Type="http://schemas.openxmlformats.org/officeDocument/2006/relationships/tags" Target="../tags/tag2128.xml"/><Relationship Id="rId4" Type="http://schemas.openxmlformats.org/officeDocument/2006/relationships/tags" Target="../tags/tag2127.xml"/><Relationship Id="rId3" Type="http://schemas.openxmlformats.org/officeDocument/2006/relationships/tags" Target="../tags/tag2126.xml"/><Relationship Id="rId2" Type="http://schemas.openxmlformats.org/officeDocument/2006/relationships/tags" Target="../tags/tag2125.xml"/><Relationship Id="rId1" Type="http://schemas.openxmlformats.org/officeDocument/2006/relationships/slideMaster" Target="../slideMasters/slideMaster14.xml"/></Relationships>
</file>

<file path=ppt/slideLayouts/_rels/slideLayout239.xml.rels><?xml version="1.0" encoding="UTF-8" standalone="yes"?>
<Relationships xmlns="http://schemas.openxmlformats.org/package/2006/relationships"><Relationship Id="rId6" Type="http://schemas.openxmlformats.org/officeDocument/2006/relationships/tags" Target="../tags/tag2134.xml"/><Relationship Id="rId5" Type="http://schemas.openxmlformats.org/officeDocument/2006/relationships/tags" Target="../tags/tag2133.xml"/><Relationship Id="rId4" Type="http://schemas.openxmlformats.org/officeDocument/2006/relationships/tags" Target="../tags/tag2132.xml"/><Relationship Id="rId3" Type="http://schemas.openxmlformats.org/officeDocument/2006/relationships/tags" Target="../tags/tag2131.xml"/><Relationship Id="rId2" Type="http://schemas.openxmlformats.org/officeDocument/2006/relationships/tags" Target="../tags/tag2130.xml"/><Relationship Id="rId1" Type="http://schemas.openxmlformats.org/officeDocument/2006/relationships/slideMaster" Target="../slideMasters/slideMaster14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6" Type="http://schemas.openxmlformats.org/officeDocument/2006/relationships/tags" Target="../tags/tag2139.xml"/><Relationship Id="rId5" Type="http://schemas.openxmlformats.org/officeDocument/2006/relationships/tags" Target="../tags/tag2138.xml"/><Relationship Id="rId4" Type="http://schemas.openxmlformats.org/officeDocument/2006/relationships/tags" Target="../tags/tag2137.xml"/><Relationship Id="rId3" Type="http://schemas.openxmlformats.org/officeDocument/2006/relationships/tags" Target="../tags/tag2136.xml"/><Relationship Id="rId2" Type="http://schemas.openxmlformats.org/officeDocument/2006/relationships/tags" Target="../tags/tag2135.xml"/><Relationship Id="rId1" Type="http://schemas.openxmlformats.org/officeDocument/2006/relationships/slideMaster" Target="../slideMasters/slideMaster14.xml"/></Relationships>
</file>

<file path=ppt/slideLayouts/_rels/slideLayout241.xml.rels><?xml version="1.0" encoding="UTF-8" standalone="yes"?>
<Relationships xmlns="http://schemas.openxmlformats.org/package/2006/relationships"><Relationship Id="rId7" Type="http://schemas.openxmlformats.org/officeDocument/2006/relationships/tags" Target="../tags/tag2145.xml"/><Relationship Id="rId6" Type="http://schemas.openxmlformats.org/officeDocument/2006/relationships/tags" Target="../tags/tag2144.xml"/><Relationship Id="rId5" Type="http://schemas.openxmlformats.org/officeDocument/2006/relationships/tags" Target="../tags/tag2143.xml"/><Relationship Id="rId4" Type="http://schemas.openxmlformats.org/officeDocument/2006/relationships/tags" Target="../tags/tag2142.xml"/><Relationship Id="rId3" Type="http://schemas.openxmlformats.org/officeDocument/2006/relationships/tags" Target="../tags/tag2141.xml"/><Relationship Id="rId2" Type="http://schemas.openxmlformats.org/officeDocument/2006/relationships/tags" Target="../tags/tag2140.xml"/><Relationship Id="rId1" Type="http://schemas.openxmlformats.org/officeDocument/2006/relationships/slideMaster" Target="../slideMasters/slideMaster14.xml"/></Relationships>
</file>

<file path=ppt/slideLayouts/_rels/slideLayout242.xml.rels><?xml version="1.0" encoding="UTF-8" standalone="yes"?>
<Relationships xmlns="http://schemas.openxmlformats.org/package/2006/relationships"><Relationship Id="rId9" Type="http://schemas.openxmlformats.org/officeDocument/2006/relationships/tags" Target="../tags/tag2153.xml"/><Relationship Id="rId8" Type="http://schemas.openxmlformats.org/officeDocument/2006/relationships/tags" Target="../tags/tag2152.xml"/><Relationship Id="rId7" Type="http://schemas.openxmlformats.org/officeDocument/2006/relationships/tags" Target="../tags/tag2151.xml"/><Relationship Id="rId6" Type="http://schemas.openxmlformats.org/officeDocument/2006/relationships/tags" Target="../tags/tag2150.xml"/><Relationship Id="rId5" Type="http://schemas.openxmlformats.org/officeDocument/2006/relationships/tags" Target="../tags/tag2149.xml"/><Relationship Id="rId4" Type="http://schemas.openxmlformats.org/officeDocument/2006/relationships/tags" Target="../tags/tag2148.xml"/><Relationship Id="rId3" Type="http://schemas.openxmlformats.org/officeDocument/2006/relationships/tags" Target="../tags/tag2147.xml"/><Relationship Id="rId2" Type="http://schemas.openxmlformats.org/officeDocument/2006/relationships/tags" Target="../tags/tag2146.xml"/><Relationship Id="rId1" Type="http://schemas.openxmlformats.org/officeDocument/2006/relationships/slideMaster" Target="../slideMasters/slideMaster14.xml"/></Relationships>
</file>

<file path=ppt/slideLayouts/_rels/slideLayout243.xml.rels><?xml version="1.0" encoding="UTF-8" standalone="yes"?>
<Relationships xmlns="http://schemas.openxmlformats.org/package/2006/relationships"><Relationship Id="rId5" Type="http://schemas.openxmlformats.org/officeDocument/2006/relationships/tags" Target="../tags/tag2157.xml"/><Relationship Id="rId4" Type="http://schemas.openxmlformats.org/officeDocument/2006/relationships/tags" Target="../tags/tag2156.xml"/><Relationship Id="rId3" Type="http://schemas.openxmlformats.org/officeDocument/2006/relationships/tags" Target="../tags/tag2155.xml"/><Relationship Id="rId2" Type="http://schemas.openxmlformats.org/officeDocument/2006/relationships/tags" Target="../tags/tag2154.xml"/><Relationship Id="rId1" Type="http://schemas.openxmlformats.org/officeDocument/2006/relationships/slideMaster" Target="../slideMasters/slideMaster14.xml"/></Relationships>
</file>

<file path=ppt/slideLayouts/_rels/slideLayout244.xml.rels><?xml version="1.0" encoding="UTF-8" standalone="yes"?>
<Relationships xmlns="http://schemas.openxmlformats.org/package/2006/relationships"><Relationship Id="rId4" Type="http://schemas.openxmlformats.org/officeDocument/2006/relationships/tags" Target="../tags/tag2160.xml"/><Relationship Id="rId3" Type="http://schemas.openxmlformats.org/officeDocument/2006/relationships/tags" Target="../tags/tag2159.xml"/><Relationship Id="rId2" Type="http://schemas.openxmlformats.org/officeDocument/2006/relationships/tags" Target="../tags/tag2158.xml"/><Relationship Id="rId1" Type="http://schemas.openxmlformats.org/officeDocument/2006/relationships/slideMaster" Target="../slideMasters/slideMaster14.xml"/></Relationships>
</file>

<file path=ppt/slideLayouts/_rels/slideLayout245.xml.rels><?xml version="1.0" encoding="UTF-8" standalone="yes"?>
<Relationships xmlns="http://schemas.openxmlformats.org/package/2006/relationships"><Relationship Id="rId7" Type="http://schemas.openxmlformats.org/officeDocument/2006/relationships/tags" Target="../tags/tag2166.xml"/><Relationship Id="rId6" Type="http://schemas.openxmlformats.org/officeDocument/2006/relationships/tags" Target="../tags/tag2165.xml"/><Relationship Id="rId5" Type="http://schemas.openxmlformats.org/officeDocument/2006/relationships/tags" Target="../tags/tag2164.xml"/><Relationship Id="rId4" Type="http://schemas.openxmlformats.org/officeDocument/2006/relationships/tags" Target="../tags/tag2163.xml"/><Relationship Id="rId3" Type="http://schemas.openxmlformats.org/officeDocument/2006/relationships/tags" Target="../tags/tag2162.xml"/><Relationship Id="rId2" Type="http://schemas.openxmlformats.org/officeDocument/2006/relationships/tags" Target="../tags/tag2161.xml"/><Relationship Id="rId1" Type="http://schemas.openxmlformats.org/officeDocument/2006/relationships/slideMaster" Target="../slideMasters/slideMaster14.xml"/></Relationships>
</file>

<file path=ppt/slideLayouts/_rels/slideLayout246.xml.rels><?xml version="1.0" encoding="UTF-8" standalone="yes"?>
<Relationships xmlns="http://schemas.openxmlformats.org/package/2006/relationships"><Relationship Id="rId6" Type="http://schemas.openxmlformats.org/officeDocument/2006/relationships/tags" Target="../tags/tag2171.xml"/><Relationship Id="rId5" Type="http://schemas.openxmlformats.org/officeDocument/2006/relationships/tags" Target="../tags/tag2170.xml"/><Relationship Id="rId4" Type="http://schemas.openxmlformats.org/officeDocument/2006/relationships/tags" Target="../tags/tag2169.xml"/><Relationship Id="rId3" Type="http://schemas.openxmlformats.org/officeDocument/2006/relationships/tags" Target="../tags/tag2168.xml"/><Relationship Id="rId2" Type="http://schemas.openxmlformats.org/officeDocument/2006/relationships/tags" Target="../tags/tag2167.xml"/><Relationship Id="rId1" Type="http://schemas.openxmlformats.org/officeDocument/2006/relationships/slideMaster" Target="../slideMasters/slideMaster14.xml"/></Relationships>
</file>

<file path=ppt/slideLayouts/_rels/slideLayout247.xml.rels><?xml version="1.0" encoding="UTF-8" standalone="yes"?>
<Relationships xmlns="http://schemas.openxmlformats.org/package/2006/relationships"><Relationship Id="rId5" Type="http://schemas.openxmlformats.org/officeDocument/2006/relationships/tags" Target="../tags/tag2175.xml"/><Relationship Id="rId4" Type="http://schemas.openxmlformats.org/officeDocument/2006/relationships/tags" Target="../tags/tag2174.xml"/><Relationship Id="rId3" Type="http://schemas.openxmlformats.org/officeDocument/2006/relationships/tags" Target="../tags/tag2173.xml"/><Relationship Id="rId2" Type="http://schemas.openxmlformats.org/officeDocument/2006/relationships/tags" Target="../tags/tag2172.xml"/><Relationship Id="rId1" Type="http://schemas.openxmlformats.org/officeDocument/2006/relationships/slideMaster" Target="../slideMasters/slideMaster14.xml"/></Relationships>
</file>

<file path=ppt/slideLayouts/_rels/slideLayout248.xml.rels><?xml version="1.0" encoding="UTF-8" standalone="yes"?>
<Relationships xmlns="http://schemas.openxmlformats.org/package/2006/relationships"><Relationship Id="rId6" Type="http://schemas.openxmlformats.org/officeDocument/2006/relationships/tags" Target="../tags/tag2180.xml"/><Relationship Id="rId5" Type="http://schemas.openxmlformats.org/officeDocument/2006/relationships/tags" Target="../tags/tag2179.xml"/><Relationship Id="rId4" Type="http://schemas.openxmlformats.org/officeDocument/2006/relationships/tags" Target="../tags/tag2178.xml"/><Relationship Id="rId3" Type="http://schemas.openxmlformats.org/officeDocument/2006/relationships/tags" Target="../tags/tag2177.xml"/><Relationship Id="rId2" Type="http://schemas.openxmlformats.org/officeDocument/2006/relationships/tags" Target="../tags/tag2176.xml"/><Relationship Id="rId1" Type="http://schemas.openxmlformats.org/officeDocument/2006/relationships/slideMaster" Target="../slideMasters/slideMaster14.xml"/></Relationships>
</file>

<file path=ppt/slideLayouts/_rels/slideLayout249.xml.rels><?xml version="1.0" encoding="UTF-8" standalone="yes"?>
<Relationships xmlns="http://schemas.openxmlformats.org/package/2006/relationships"><Relationship Id="rId7" Type="http://schemas.openxmlformats.org/officeDocument/2006/relationships/tags" Target="../tags/tag2186.xml"/><Relationship Id="rId6" Type="http://schemas.openxmlformats.org/officeDocument/2006/relationships/tags" Target="../tags/tag2185.xml"/><Relationship Id="rId5" Type="http://schemas.openxmlformats.org/officeDocument/2006/relationships/tags" Target="../tags/tag2184.xml"/><Relationship Id="rId4" Type="http://schemas.openxmlformats.org/officeDocument/2006/relationships/tags" Target="../tags/tag2183.xml"/><Relationship Id="rId3" Type="http://schemas.openxmlformats.org/officeDocument/2006/relationships/tags" Target="../tags/tag2182.xml"/><Relationship Id="rId2" Type="http://schemas.openxmlformats.org/officeDocument/2006/relationships/tags" Target="../tags/tag2181.xml"/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0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9" Type="http://schemas.openxmlformats.org/officeDocument/2006/relationships/tags" Target="../tags/tag2194.xml"/><Relationship Id="rId8" Type="http://schemas.openxmlformats.org/officeDocument/2006/relationships/tags" Target="../tags/tag2193.xml"/><Relationship Id="rId7" Type="http://schemas.openxmlformats.org/officeDocument/2006/relationships/tags" Target="../tags/tag2192.xml"/><Relationship Id="rId6" Type="http://schemas.openxmlformats.org/officeDocument/2006/relationships/tags" Target="../tags/tag2191.xml"/><Relationship Id="rId5" Type="http://schemas.openxmlformats.org/officeDocument/2006/relationships/tags" Target="../tags/tag2190.xml"/><Relationship Id="rId4" Type="http://schemas.openxmlformats.org/officeDocument/2006/relationships/tags" Target="../tags/tag2189.xml"/><Relationship Id="rId3" Type="http://schemas.openxmlformats.org/officeDocument/2006/relationships/tags" Target="../tags/tag2188.xml"/><Relationship Id="rId2" Type="http://schemas.openxmlformats.org/officeDocument/2006/relationships/tags" Target="../tags/tag2187.xml"/><Relationship Id="rId12" Type="http://schemas.openxmlformats.org/officeDocument/2006/relationships/tags" Target="../tags/tag2197.xml"/><Relationship Id="rId11" Type="http://schemas.openxmlformats.org/officeDocument/2006/relationships/tags" Target="../tags/tag2196.xml"/><Relationship Id="rId10" Type="http://schemas.openxmlformats.org/officeDocument/2006/relationships/tags" Target="../tags/tag2195.xml"/><Relationship Id="rId1" Type="http://schemas.openxmlformats.org/officeDocument/2006/relationships/slideMaster" Target="../slideMasters/slideMaster14.xml"/></Relationships>
</file>

<file path=ppt/slideLayouts/_rels/slideLayout251.xml.rels><?xml version="1.0" encoding="UTF-8" standalone="yes"?>
<Relationships xmlns="http://schemas.openxmlformats.org/package/2006/relationships"><Relationship Id="rId9" Type="http://schemas.openxmlformats.org/officeDocument/2006/relationships/tags" Target="../tags/tag2205.xml"/><Relationship Id="rId8" Type="http://schemas.openxmlformats.org/officeDocument/2006/relationships/tags" Target="../tags/tag2204.xml"/><Relationship Id="rId7" Type="http://schemas.openxmlformats.org/officeDocument/2006/relationships/tags" Target="../tags/tag2203.xml"/><Relationship Id="rId6" Type="http://schemas.openxmlformats.org/officeDocument/2006/relationships/tags" Target="../tags/tag2202.xml"/><Relationship Id="rId5" Type="http://schemas.openxmlformats.org/officeDocument/2006/relationships/tags" Target="../tags/tag2201.xml"/><Relationship Id="rId4" Type="http://schemas.openxmlformats.org/officeDocument/2006/relationships/tags" Target="../tags/tag2200.xml"/><Relationship Id="rId3" Type="http://schemas.openxmlformats.org/officeDocument/2006/relationships/tags" Target="../tags/tag2199.xml"/><Relationship Id="rId2" Type="http://schemas.openxmlformats.org/officeDocument/2006/relationships/tags" Target="../tags/tag2198.xml"/><Relationship Id="rId10" Type="http://schemas.openxmlformats.org/officeDocument/2006/relationships/tags" Target="../tags/tag2206.xml"/><Relationship Id="rId1" Type="http://schemas.openxmlformats.org/officeDocument/2006/relationships/slideMaster" Target="../slideMasters/slideMaster14.xml"/></Relationships>
</file>

<file path=ppt/slideLayouts/_rels/slideLayout252.xml.rels><?xml version="1.0" encoding="UTF-8" standalone="yes"?>
<Relationships xmlns="http://schemas.openxmlformats.org/package/2006/relationships"><Relationship Id="rId9" Type="http://schemas.openxmlformats.org/officeDocument/2006/relationships/tags" Target="../tags/tag2214.xml"/><Relationship Id="rId8" Type="http://schemas.openxmlformats.org/officeDocument/2006/relationships/tags" Target="../tags/tag2213.xml"/><Relationship Id="rId7" Type="http://schemas.openxmlformats.org/officeDocument/2006/relationships/tags" Target="../tags/tag2212.xml"/><Relationship Id="rId6" Type="http://schemas.openxmlformats.org/officeDocument/2006/relationships/tags" Target="../tags/tag2211.xml"/><Relationship Id="rId5" Type="http://schemas.openxmlformats.org/officeDocument/2006/relationships/tags" Target="../tags/tag2210.xml"/><Relationship Id="rId4" Type="http://schemas.openxmlformats.org/officeDocument/2006/relationships/tags" Target="../tags/tag2209.xml"/><Relationship Id="rId3" Type="http://schemas.openxmlformats.org/officeDocument/2006/relationships/tags" Target="../tags/tag2208.xml"/><Relationship Id="rId2" Type="http://schemas.openxmlformats.org/officeDocument/2006/relationships/tags" Target="../tags/tag2207.xml"/><Relationship Id="rId1" Type="http://schemas.openxmlformats.org/officeDocument/2006/relationships/slideMaster" Target="../slideMasters/slideMaster14.xml"/></Relationships>
</file>

<file path=ppt/slideLayouts/_rels/slideLayout253.xml.rels><?xml version="1.0" encoding="UTF-8" standalone="yes"?>
<Relationships xmlns="http://schemas.openxmlformats.org/package/2006/relationships"><Relationship Id="rId9" Type="http://schemas.openxmlformats.org/officeDocument/2006/relationships/tags" Target="../tags/tag2222.xml"/><Relationship Id="rId8" Type="http://schemas.openxmlformats.org/officeDocument/2006/relationships/tags" Target="../tags/tag2221.xml"/><Relationship Id="rId7" Type="http://schemas.openxmlformats.org/officeDocument/2006/relationships/tags" Target="../tags/tag2220.xml"/><Relationship Id="rId6" Type="http://schemas.openxmlformats.org/officeDocument/2006/relationships/tags" Target="../tags/tag2219.xml"/><Relationship Id="rId5" Type="http://schemas.openxmlformats.org/officeDocument/2006/relationships/tags" Target="../tags/tag2218.xml"/><Relationship Id="rId4" Type="http://schemas.openxmlformats.org/officeDocument/2006/relationships/tags" Target="../tags/tag2217.xml"/><Relationship Id="rId3" Type="http://schemas.openxmlformats.org/officeDocument/2006/relationships/tags" Target="../tags/tag2216.xml"/><Relationship Id="rId2" Type="http://schemas.openxmlformats.org/officeDocument/2006/relationships/tags" Target="../tags/tag2215.xml"/><Relationship Id="rId19" Type="http://schemas.openxmlformats.org/officeDocument/2006/relationships/tags" Target="../tags/tag2232.xml"/><Relationship Id="rId18" Type="http://schemas.openxmlformats.org/officeDocument/2006/relationships/tags" Target="../tags/tag2231.xml"/><Relationship Id="rId17" Type="http://schemas.openxmlformats.org/officeDocument/2006/relationships/tags" Target="../tags/tag2230.xml"/><Relationship Id="rId16" Type="http://schemas.openxmlformats.org/officeDocument/2006/relationships/tags" Target="../tags/tag2229.xml"/><Relationship Id="rId15" Type="http://schemas.openxmlformats.org/officeDocument/2006/relationships/tags" Target="../tags/tag2228.xml"/><Relationship Id="rId14" Type="http://schemas.openxmlformats.org/officeDocument/2006/relationships/tags" Target="../tags/tag2227.xml"/><Relationship Id="rId13" Type="http://schemas.openxmlformats.org/officeDocument/2006/relationships/tags" Target="../tags/tag2226.xml"/><Relationship Id="rId12" Type="http://schemas.openxmlformats.org/officeDocument/2006/relationships/tags" Target="../tags/tag2225.xml"/><Relationship Id="rId11" Type="http://schemas.openxmlformats.org/officeDocument/2006/relationships/tags" Target="../tags/tag2224.xml"/><Relationship Id="rId10" Type="http://schemas.openxmlformats.org/officeDocument/2006/relationships/tags" Target="../tags/tag2223.xml"/><Relationship Id="rId1" Type="http://schemas.openxmlformats.org/officeDocument/2006/relationships/slideMaster" Target="../slideMasters/slideMaster14.xml"/></Relationships>
</file>

<file path=ppt/slideLayouts/_rels/slideLayout254.xml.rels><?xml version="1.0" encoding="UTF-8" standalone="yes"?>
<Relationships xmlns="http://schemas.openxmlformats.org/package/2006/relationships"><Relationship Id="rId9" Type="http://schemas.openxmlformats.org/officeDocument/2006/relationships/tags" Target="../tags/tag2240.xml"/><Relationship Id="rId8" Type="http://schemas.openxmlformats.org/officeDocument/2006/relationships/tags" Target="../tags/tag2239.xml"/><Relationship Id="rId7" Type="http://schemas.openxmlformats.org/officeDocument/2006/relationships/tags" Target="../tags/tag2238.xml"/><Relationship Id="rId6" Type="http://schemas.openxmlformats.org/officeDocument/2006/relationships/tags" Target="../tags/tag2237.xml"/><Relationship Id="rId5" Type="http://schemas.openxmlformats.org/officeDocument/2006/relationships/tags" Target="../tags/tag2236.xml"/><Relationship Id="rId4" Type="http://schemas.openxmlformats.org/officeDocument/2006/relationships/tags" Target="../tags/tag2235.xml"/><Relationship Id="rId3" Type="http://schemas.openxmlformats.org/officeDocument/2006/relationships/tags" Target="../tags/tag2234.xml"/><Relationship Id="rId21" Type="http://schemas.openxmlformats.org/officeDocument/2006/relationships/tags" Target="../tags/tag2252.xml"/><Relationship Id="rId20" Type="http://schemas.openxmlformats.org/officeDocument/2006/relationships/tags" Target="../tags/tag2251.xml"/><Relationship Id="rId2" Type="http://schemas.openxmlformats.org/officeDocument/2006/relationships/tags" Target="../tags/tag2233.xml"/><Relationship Id="rId19" Type="http://schemas.openxmlformats.org/officeDocument/2006/relationships/tags" Target="../tags/tag2250.xml"/><Relationship Id="rId18" Type="http://schemas.openxmlformats.org/officeDocument/2006/relationships/tags" Target="../tags/tag2249.xml"/><Relationship Id="rId17" Type="http://schemas.openxmlformats.org/officeDocument/2006/relationships/tags" Target="../tags/tag2248.xml"/><Relationship Id="rId16" Type="http://schemas.openxmlformats.org/officeDocument/2006/relationships/tags" Target="../tags/tag2247.xml"/><Relationship Id="rId15" Type="http://schemas.openxmlformats.org/officeDocument/2006/relationships/tags" Target="../tags/tag2246.xml"/><Relationship Id="rId14" Type="http://schemas.openxmlformats.org/officeDocument/2006/relationships/tags" Target="../tags/tag2245.xml"/><Relationship Id="rId13" Type="http://schemas.openxmlformats.org/officeDocument/2006/relationships/tags" Target="../tags/tag2244.xml"/><Relationship Id="rId12" Type="http://schemas.openxmlformats.org/officeDocument/2006/relationships/tags" Target="../tags/tag2243.xml"/><Relationship Id="rId11" Type="http://schemas.openxmlformats.org/officeDocument/2006/relationships/tags" Target="../tags/tag2242.xml"/><Relationship Id="rId10" Type="http://schemas.openxmlformats.org/officeDocument/2006/relationships/tags" Target="../tags/tag2241.xml"/><Relationship Id="rId1" Type="http://schemas.openxmlformats.org/officeDocument/2006/relationships/slideMaster" Target="../slideMasters/slideMaster14.xml"/></Relationships>
</file>

<file path=ppt/slideLayouts/_rels/slideLayout255.xml.rels><?xml version="1.0" encoding="UTF-8" standalone="yes"?>
<Relationships xmlns="http://schemas.openxmlformats.org/package/2006/relationships"><Relationship Id="rId9" Type="http://schemas.openxmlformats.org/officeDocument/2006/relationships/tags" Target="../tags/tag2260.xml"/><Relationship Id="rId8" Type="http://schemas.openxmlformats.org/officeDocument/2006/relationships/tags" Target="../tags/tag2259.xml"/><Relationship Id="rId7" Type="http://schemas.openxmlformats.org/officeDocument/2006/relationships/tags" Target="../tags/tag2258.xml"/><Relationship Id="rId6" Type="http://schemas.openxmlformats.org/officeDocument/2006/relationships/tags" Target="../tags/tag2257.xml"/><Relationship Id="rId5" Type="http://schemas.openxmlformats.org/officeDocument/2006/relationships/tags" Target="../tags/tag2256.xml"/><Relationship Id="rId44" Type="http://schemas.openxmlformats.org/officeDocument/2006/relationships/tags" Target="../tags/tag2295.xml"/><Relationship Id="rId43" Type="http://schemas.openxmlformats.org/officeDocument/2006/relationships/tags" Target="../tags/tag2294.xml"/><Relationship Id="rId42" Type="http://schemas.openxmlformats.org/officeDocument/2006/relationships/tags" Target="../tags/tag2293.xml"/><Relationship Id="rId41" Type="http://schemas.openxmlformats.org/officeDocument/2006/relationships/tags" Target="../tags/tag2292.xml"/><Relationship Id="rId40" Type="http://schemas.openxmlformats.org/officeDocument/2006/relationships/tags" Target="../tags/tag2291.xml"/><Relationship Id="rId4" Type="http://schemas.openxmlformats.org/officeDocument/2006/relationships/tags" Target="../tags/tag2255.xml"/><Relationship Id="rId39" Type="http://schemas.openxmlformats.org/officeDocument/2006/relationships/tags" Target="../tags/tag2290.xml"/><Relationship Id="rId38" Type="http://schemas.openxmlformats.org/officeDocument/2006/relationships/tags" Target="../tags/tag2289.xml"/><Relationship Id="rId37" Type="http://schemas.openxmlformats.org/officeDocument/2006/relationships/tags" Target="../tags/tag2288.xml"/><Relationship Id="rId36" Type="http://schemas.openxmlformats.org/officeDocument/2006/relationships/tags" Target="../tags/tag2287.xml"/><Relationship Id="rId35" Type="http://schemas.openxmlformats.org/officeDocument/2006/relationships/tags" Target="../tags/tag2286.xml"/><Relationship Id="rId34" Type="http://schemas.openxmlformats.org/officeDocument/2006/relationships/tags" Target="../tags/tag2285.xml"/><Relationship Id="rId33" Type="http://schemas.openxmlformats.org/officeDocument/2006/relationships/tags" Target="../tags/tag2284.xml"/><Relationship Id="rId32" Type="http://schemas.openxmlformats.org/officeDocument/2006/relationships/tags" Target="../tags/tag2283.xml"/><Relationship Id="rId31" Type="http://schemas.openxmlformats.org/officeDocument/2006/relationships/tags" Target="../tags/tag2282.xml"/><Relationship Id="rId30" Type="http://schemas.openxmlformats.org/officeDocument/2006/relationships/tags" Target="../tags/tag2281.xml"/><Relationship Id="rId3" Type="http://schemas.openxmlformats.org/officeDocument/2006/relationships/tags" Target="../tags/tag2254.xml"/><Relationship Id="rId29" Type="http://schemas.openxmlformats.org/officeDocument/2006/relationships/tags" Target="../tags/tag2280.xml"/><Relationship Id="rId28" Type="http://schemas.openxmlformats.org/officeDocument/2006/relationships/tags" Target="../tags/tag2279.xml"/><Relationship Id="rId27" Type="http://schemas.openxmlformats.org/officeDocument/2006/relationships/tags" Target="../tags/tag2278.xml"/><Relationship Id="rId26" Type="http://schemas.openxmlformats.org/officeDocument/2006/relationships/tags" Target="../tags/tag2277.xml"/><Relationship Id="rId25" Type="http://schemas.openxmlformats.org/officeDocument/2006/relationships/tags" Target="../tags/tag2276.xml"/><Relationship Id="rId24" Type="http://schemas.openxmlformats.org/officeDocument/2006/relationships/tags" Target="../tags/tag2275.xml"/><Relationship Id="rId23" Type="http://schemas.openxmlformats.org/officeDocument/2006/relationships/tags" Target="../tags/tag2274.xml"/><Relationship Id="rId22" Type="http://schemas.openxmlformats.org/officeDocument/2006/relationships/tags" Target="../tags/tag2273.xml"/><Relationship Id="rId21" Type="http://schemas.openxmlformats.org/officeDocument/2006/relationships/tags" Target="../tags/tag2272.xml"/><Relationship Id="rId20" Type="http://schemas.openxmlformats.org/officeDocument/2006/relationships/tags" Target="../tags/tag2271.xml"/><Relationship Id="rId2" Type="http://schemas.openxmlformats.org/officeDocument/2006/relationships/tags" Target="../tags/tag2253.xml"/><Relationship Id="rId19" Type="http://schemas.openxmlformats.org/officeDocument/2006/relationships/tags" Target="../tags/tag2270.xml"/><Relationship Id="rId18" Type="http://schemas.openxmlformats.org/officeDocument/2006/relationships/tags" Target="../tags/tag2269.xml"/><Relationship Id="rId17" Type="http://schemas.openxmlformats.org/officeDocument/2006/relationships/tags" Target="../tags/tag2268.xml"/><Relationship Id="rId16" Type="http://schemas.openxmlformats.org/officeDocument/2006/relationships/tags" Target="../tags/tag2267.xml"/><Relationship Id="rId15" Type="http://schemas.openxmlformats.org/officeDocument/2006/relationships/tags" Target="../tags/tag2266.xml"/><Relationship Id="rId14" Type="http://schemas.openxmlformats.org/officeDocument/2006/relationships/tags" Target="../tags/tag2265.xml"/><Relationship Id="rId13" Type="http://schemas.openxmlformats.org/officeDocument/2006/relationships/tags" Target="../tags/tag2264.xml"/><Relationship Id="rId12" Type="http://schemas.openxmlformats.org/officeDocument/2006/relationships/tags" Target="../tags/tag2263.xml"/><Relationship Id="rId11" Type="http://schemas.openxmlformats.org/officeDocument/2006/relationships/tags" Target="../tags/tag2262.xml"/><Relationship Id="rId10" Type="http://schemas.openxmlformats.org/officeDocument/2006/relationships/tags" Target="../tags/tag2261.xml"/><Relationship Id="rId1" Type="http://schemas.openxmlformats.org/officeDocument/2006/relationships/slideMaster" Target="../slideMasters/slideMaster14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9" Type="http://schemas.openxmlformats.org/officeDocument/2006/relationships/tags" Target="../tags/tag108.xml"/><Relationship Id="rId18" Type="http://schemas.openxmlformats.org/officeDocument/2006/relationships/tags" Target="../tags/tag107.xml"/><Relationship Id="rId17" Type="http://schemas.openxmlformats.org/officeDocument/2006/relationships/tags" Target="../tags/tag106.xml"/><Relationship Id="rId16" Type="http://schemas.openxmlformats.org/officeDocument/2006/relationships/tags" Target="../tags/tag105.xml"/><Relationship Id="rId15" Type="http://schemas.openxmlformats.org/officeDocument/2006/relationships/tags" Target="../tags/tag104.xml"/><Relationship Id="rId14" Type="http://schemas.openxmlformats.org/officeDocument/2006/relationships/tags" Target="../tags/tag103.xml"/><Relationship Id="rId13" Type="http://schemas.openxmlformats.org/officeDocument/2006/relationships/tags" Target="../tags/tag102.xml"/><Relationship Id="rId12" Type="http://schemas.openxmlformats.org/officeDocument/2006/relationships/tags" Target="../tags/tag101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1" Type="http://schemas.openxmlformats.org/officeDocument/2006/relationships/tags" Target="../tags/tag128.xml"/><Relationship Id="rId20" Type="http://schemas.openxmlformats.org/officeDocument/2006/relationships/tags" Target="../tags/tag127.xml"/><Relationship Id="rId2" Type="http://schemas.openxmlformats.org/officeDocument/2006/relationships/tags" Target="../tags/tag109.xml"/><Relationship Id="rId19" Type="http://schemas.openxmlformats.org/officeDocument/2006/relationships/tags" Target="../tags/tag126.xml"/><Relationship Id="rId18" Type="http://schemas.openxmlformats.org/officeDocument/2006/relationships/tags" Target="../tags/tag125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4" Type="http://schemas.openxmlformats.org/officeDocument/2006/relationships/tags" Target="../tags/tag171.xml"/><Relationship Id="rId43" Type="http://schemas.openxmlformats.org/officeDocument/2006/relationships/tags" Target="../tags/tag170.xml"/><Relationship Id="rId42" Type="http://schemas.openxmlformats.org/officeDocument/2006/relationships/tags" Target="../tags/tag169.xml"/><Relationship Id="rId41" Type="http://schemas.openxmlformats.org/officeDocument/2006/relationships/tags" Target="../tags/tag168.xml"/><Relationship Id="rId40" Type="http://schemas.openxmlformats.org/officeDocument/2006/relationships/tags" Target="../tags/tag167.xml"/><Relationship Id="rId4" Type="http://schemas.openxmlformats.org/officeDocument/2006/relationships/tags" Target="../tags/tag131.xml"/><Relationship Id="rId39" Type="http://schemas.openxmlformats.org/officeDocument/2006/relationships/tags" Target="../tags/tag166.xml"/><Relationship Id="rId38" Type="http://schemas.openxmlformats.org/officeDocument/2006/relationships/tags" Target="../tags/tag165.xml"/><Relationship Id="rId37" Type="http://schemas.openxmlformats.org/officeDocument/2006/relationships/tags" Target="../tags/tag164.xml"/><Relationship Id="rId36" Type="http://schemas.openxmlformats.org/officeDocument/2006/relationships/tags" Target="../tags/tag163.xml"/><Relationship Id="rId35" Type="http://schemas.openxmlformats.org/officeDocument/2006/relationships/tags" Target="../tags/tag162.xml"/><Relationship Id="rId34" Type="http://schemas.openxmlformats.org/officeDocument/2006/relationships/tags" Target="../tags/tag161.xml"/><Relationship Id="rId33" Type="http://schemas.openxmlformats.org/officeDocument/2006/relationships/tags" Target="../tags/tag160.xml"/><Relationship Id="rId32" Type="http://schemas.openxmlformats.org/officeDocument/2006/relationships/tags" Target="../tags/tag159.xml"/><Relationship Id="rId31" Type="http://schemas.openxmlformats.org/officeDocument/2006/relationships/tags" Target="../tags/tag158.xml"/><Relationship Id="rId30" Type="http://schemas.openxmlformats.org/officeDocument/2006/relationships/tags" Target="../tags/tag157.xml"/><Relationship Id="rId3" Type="http://schemas.openxmlformats.org/officeDocument/2006/relationships/tags" Target="../tags/tag130.xml"/><Relationship Id="rId29" Type="http://schemas.openxmlformats.org/officeDocument/2006/relationships/tags" Target="../tags/tag156.xml"/><Relationship Id="rId28" Type="http://schemas.openxmlformats.org/officeDocument/2006/relationships/tags" Target="../tags/tag155.xml"/><Relationship Id="rId27" Type="http://schemas.openxmlformats.org/officeDocument/2006/relationships/tags" Target="../tags/tag154.xml"/><Relationship Id="rId26" Type="http://schemas.openxmlformats.org/officeDocument/2006/relationships/tags" Target="../tags/tag153.xml"/><Relationship Id="rId25" Type="http://schemas.openxmlformats.org/officeDocument/2006/relationships/tags" Target="../tags/tag152.xml"/><Relationship Id="rId24" Type="http://schemas.openxmlformats.org/officeDocument/2006/relationships/tags" Target="../tags/tag151.xml"/><Relationship Id="rId23" Type="http://schemas.openxmlformats.org/officeDocument/2006/relationships/tags" Target="../tags/tag150.xml"/><Relationship Id="rId22" Type="http://schemas.openxmlformats.org/officeDocument/2006/relationships/tags" Target="../tags/tag149.xml"/><Relationship Id="rId21" Type="http://schemas.openxmlformats.org/officeDocument/2006/relationships/tags" Target="../tags/tag148.xml"/><Relationship Id="rId20" Type="http://schemas.openxmlformats.org/officeDocument/2006/relationships/tags" Target="../tags/tag147.xml"/><Relationship Id="rId2" Type="http://schemas.openxmlformats.org/officeDocument/2006/relationships/tags" Target="../tags/tag129.xml"/><Relationship Id="rId19" Type="http://schemas.openxmlformats.org/officeDocument/2006/relationships/tags" Target="../tags/tag146.xml"/><Relationship Id="rId18" Type="http://schemas.openxmlformats.org/officeDocument/2006/relationships/tags" Target="../tags/tag145.xml"/><Relationship Id="rId17" Type="http://schemas.openxmlformats.org/officeDocument/2006/relationships/tags" Target="../tags/tag144.xml"/><Relationship Id="rId16" Type="http://schemas.openxmlformats.org/officeDocument/2006/relationships/tags" Target="../tags/tag143.xml"/><Relationship Id="rId15" Type="http://schemas.openxmlformats.org/officeDocument/2006/relationships/tags" Target="../tags/tag142.xml"/><Relationship Id="rId14" Type="http://schemas.openxmlformats.org/officeDocument/2006/relationships/tags" Target="../tags/tag141.xml"/><Relationship Id="rId13" Type="http://schemas.openxmlformats.org/officeDocument/2006/relationships/tags" Target="../tags/tag140.xml"/><Relationship Id="rId12" Type="http://schemas.openxmlformats.org/officeDocument/2006/relationships/tags" Target="../tags/tag139.xml"/><Relationship Id="rId11" Type="http://schemas.openxmlformats.org/officeDocument/2006/relationships/tags" Target="../tags/tag138.xml"/><Relationship Id="rId10" Type="http://schemas.openxmlformats.org/officeDocument/2006/relationships/tags" Target="../tags/tag137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6" Type="http://schemas.openxmlformats.org/officeDocument/2006/relationships/tags" Target="../tags/tag187.xml"/><Relationship Id="rId5" Type="http://schemas.openxmlformats.org/officeDocument/2006/relationships/tags" Target="../tags/tag186.xml"/><Relationship Id="rId4" Type="http://schemas.openxmlformats.org/officeDocument/2006/relationships/tags" Target="../tags/tag185.xml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4" Type="http://schemas.openxmlformats.org/officeDocument/2006/relationships/tags" Target="../tags/tag190.xml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7" Type="http://schemas.openxmlformats.org/officeDocument/2006/relationships/tags" Target="../tags/tag198.xml"/><Relationship Id="rId6" Type="http://schemas.openxmlformats.org/officeDocument/2006/relationships/tags" Target="../tags/tag197.xml"/><Relationship Id="rId5" Type="http://schemas.openxmlformats.org/officeDocument/2006/relationships/tags" Target="../tags/tag196.xml"/><Relationship Id="rId4" Type="http://schemas.openxmlformats.org/officeDocument/2006/relationships/tags" Target="../tags/tag195.xml"/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206.xml"/><Relationship Id="rId8" Type="http://schemas.openxmlformats.org/officeDocument/2006/relationships/tags" Target="../tags/tag205.xml"/><Relationship Id="rId7" Type="http://schemas.openxmlformats.org/officeDocument/2006/relationships/tags" Target="../tags/tag204.xml"/><Relationship Id="rId6" Type="http://schemas.openxmlformats.org/officeDocument/2006/relationships/tags" Target="../tags/tag203.xml"/><Relationship Id="rId5" Type="http://schemas.openxmlformats.org/officeDocument/2006/relationships/tags" Target="../tags/tag202.xml"/><Relationship Id="rId4" Type="http://schemas.openxmlformats.org/officeDocument/2006/relationships/tags" Target="../tags/tag201.xml"/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tags" Target="../tags/tag210.xml"/><Relationship Id="rId4" Type="http://schemas.openxmlformats.org/officeDocument/2006/relationships/tags" Target="../tags/tag209.xml"/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213.xml"/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7" Type="http://schemas.openxmlformats.org/officeDocument/2006/relationships/tags" Target="../tags/tag219.xml"/><Relationship Id="rId6" Type="http://schemas.openxmlformats.org/officeDocument/2006/relationships/tags" Target="../tags/tag218.xml"/><Relationship Id="rId5" Type="http://schemas.openxmlformats.org/officeDocument/2006/relationships/tags" Target="../tags/tag217.xml"/><Relationship Id="rId4" Type="http://schemas.openxmlformats.org/officeDocument/2006/relationships/tags" Target="../tags/tag216.xml"/><Relationship Id="rId3" Type="http://schemas.openxmlformats.org/officeDocument/2006/relationships/tags" Target="../tags/tag215.xml"/><Relationship Id="rId2" Type="http://schemas.openxmlformats.org/officeDocument/2006/relationships/tags" Target="../tags/tag214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5" Type="http://schemas.openxmlformats.org/officeDocument/2006/relationships/tags" Target="../tags/tag228.xml"/><Relationship Id="rId4" Type="http://schemas.openxmlformats.org/officeDocument/2006/relationships/tags" Target="../tags/tag227.xml"/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7" Type="http://schemas.openxmlformats.org/officeDocument/2006/relationships/tags" Target="../tags/tag239.xml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247.xml"/><Relationship Id="rId8" Type="http://schemas.openxmlformats.org/officeDocument/2006/relationships/tags" Target="../tags/tag246.xml"/><Relationship Id="rId7" Type="http://schemas.openxmlformats.org/officeDocument/2006/relationships/tags" Target="../tags/tag245.xml"/><Relationship Id="rId6" Type="http://schemas.openxmlformats.org/officeDocument/2006/relationships/tags" Target="../tags/tag244.xml"/><Relationship Id="rId5" Type="http://schemas.openxmlformats.org/officeDocument/2006/relationships/tags" Target="../tags/tag243.xml"/><Relationship Id="rId4" Type="http://schemas.openxmlformats.org/officeDocument/2006/relationships/tags" Target="../tags/tag242.xml"/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2" Type="http://schemas.openxmlformats.org/officeDocument/2006/relationships/tags" Target="../tags/tag250.xml"/><Relationship Id="rId11" Type="http://schemas.openxmlformats.org/officeDocument/2006/relationships/tags" Target="../tags/tag249.xml"/><Relationship Id="rId10" Type="http://schemas.openxmlformats.org/officeDocument/2006/relationships/tags" Target="../tags/tag248.xml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258.xml"/><Relationship Id="rId8" Type="http://schemas.openxmlformats.org/officeDocument/2006/relationships/tags" Target="../tags/tag257.xml"/><Relationship Id="rId7" Type="http://schemas.openxmlformats.org/officeDocument/2006/relationships/tags" Target="../tags/tag256.xml"/><Relationship Id="rId6" Type="http://schemas.openxmlformats.org/officeDocument/2006/relationships/tags" Target="../tags/tag255.xml"/><Relationship Id="rId5" Type="http://schemas.openxmlformats.org/officeDocument/2006/relationships/tags" Target="../tags/tag254.xml"/><Relationship Id="rId4" Type="http://schemas.openxmlformats.org/officeDocument/2006/relationships/tags" Target="../tags/tag253.xml"/><Relationship Id="rId3" Type="http://schemas.openxmlformats.org/officeDocument/2006/relationships/tags" Target="../tags/tag252.xml"/><Relationship Id="rId2" Type="http://schemas.openxmlformats.org/officeDocument/2006/relationships/tags" Target="../tags/tag251.xml"/><Relationship Id="rId10" Type="http://schemas.openxmlformats.org/officeDocument/2006/relationships/tags" Target="../tags/tag259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267.xml"/><Relationship Id="rId8" Type="http://schemas.openxmlformats.org/officeDocument/2006/relationships/tags" Target="../tags/tag266.xml"/><Relationship Id="rId7" Type="http://schemas.openxmlformats.org/officeDocument/2006/relationships/tags" Target="../tags/tag265.xml"/><Relationship Id="rId6" Type="http://schemas.openxmlformats.org/officeDocument/2006/relationships/tags" Target="../tags/tag264.xml"/><Relationship Id="rId5" Type="http://schemas.openxmlformats.org/officeDocument/2006/relationships/tags" Target="../tags/tag263.xml"/><Relationship Id="rId4" Type="http://schemas.openxmlformats.org/officeDocument/2006/relationships/tags" Target="../tags/tag262.xml"/><Relationship Id="rId3" Type="http://schemas.openxmlformats.org/officeDocument/2006/relationships/tags" Target="../tags/tag261.xml"/><Relationship Id="rId2" Type="http://schemas.openxmlformats.org/officeDocument/2006/relationships/tags" Target="../tags/tag260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275.xml"/><Relationship Id="rId8" Type="http://schemas.openxmlformats.org/officeDocument/2006/relationships/tags" Target="../tags/tag274.xml"/><Relationship Id="rId7" Type="http://schemas.openxmlformats.org/officeDocument/2006/relationships/tags" Target="../tags/tag273.xml"/><Relationship Id="rId6" Type="http://schemas.openxmlformats.org/officeDocument/2006/relationships/tags" Target="../tags/tag272.xml"/><Relationship Id="rId5" Type="http://schemas.openxmlformats.org/officeDocument/2006/relationships/tags" Target="../tags/tag271.xml"/><Relationship Id="rId4" Type="http://schemas.openxmlformats.org/officeDocument/2006/relationships/tags" Target="../tags/tag270.xml"/><Relationship Id="rId3" Type="http://schemas.openxmlformats.org/officeDocument/2006/relationships/tags" Target="../tags/tag269.xml"/><Relationship Id="rId2" Type="http://schemas.openxmlformats.org/officeDocument/2006/relationships/tags" Target="../tags/tag268.xml"/><Relationship Id="rId19" Type="http://schemas.openxmlformats.org/officeDocument/2006/relationships/tags" Target="../tags/tag285.xml"/><Relationship Id="rId18" Type="http://schemas.openxmlformats.org/officeDocument/2006/relationships/tags" Target="../tags/tag284.xml"/><Relationship Id="rId17" Type="http://schemas.openxmlformats.org/officeDocument/2006/relationships/tags" Target="../tags/tag283.xml"/><Relationship Id="rId16" Type="http://schemas.openxmlformats.org/officeDocument/2006/relationships/tags" Target="../tags/tag282.xml"/><Relationship Id="rId15" Type="http://schemas.openxmlformats.org/officeDocument/2006/relationships/tags" Target="../tags/tag281.xml"/><Relationship Id="rId14" Type="http://schemas.openxmlformats.org/officeDocument/2006/relationships/tags" Target="../tags/tag280.xml"/><Relationship Id="rId13" Type="http://schemas.openxmlformats.org/officeDocument/2006/relationships/tags" Target="../tags/tag279.xml"/><Relationship Id="rId12" Type="http://schemas.openxmlformats.org/officeDocument/2006/relationships/tags" Target="../tags/tag278.xml"/><Relationship Id="rId11" Type="http://schemas.openxmlformats.org/officeDocument/2006/relationships/tags" Target="../tags/tag277.xml"/><Relationship Id="rId10" Type="http://schemas.openxmlformats.org/officeDocument/2006/relationships/tags" Target="../tags/tag276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293.xml"/><Relationship Id="rId8" Type="http://schemas.openxmlformats.org/officeDocument/2006/relationships/tags" Target="../tags/tag292.xml"/><Relationship Id="rId7" Type="http://schemas.openxmlformats.org/officeDocument/2006/relationships/tags" Target="../tags/tag291.xml"/><Relationship Id="rId6" Type="http://schemas.openxmlformats.org/officeDocument/2006/relationships/tags" Target="../tags/tag290.xml"/><Relationship Id="rId5" Type="http://schemas.openxmlformats.org/officeDocument/2006/relationships/tags" Target="../tags/tag289.xml"/><Relationship Id="rId4" Type="http://schemas.openxmlformats.org/officeDocument/2006/relationships/tags" Target="../tags/tag288.xml"/><Relationship Id="rId3" Type="http://schemas.openxmlformats.org/officeDocument/2006/relationships/tags" Target="../tags/tag287.xml"/><Relationship Id="rId21" Type="http://schemas.openxmlformats.org/officeDocument/2006/relationships/tags" Target="../tags/tag305.xml"/><Relationship Id="rId20" Type="http://schemas.openxmlformats.org/officeDocument/2006/relationships/tags" Target="../tags/tag304.xml"/><Relationship Id="rId2" Type="http://schemas.openxmlformats.org/officeDocument/2006/relationships/tags" Target="../tags/tag286.xml"/><Relationship Id="rId19" Type="http://schemas.openxmlformats.org/officeDocument/2006/relationships/tags" Target="../tags/tag303.xml"/><Relationship Id="rId18" Type="http://schemas.openxmlformats.org/officeDocument/2006/relationships/tags" Target="../tags/tag302.xml"/><Relationship Id="rId17" Type="http://schemas.openxmlformats.org/officeDocument/2006/relationships/tags" Target="../tags/tag301.xml"/><Relationship Id="rId16" Type="http://schemas.openxmlformats.org/officeDocument/2006/relationships/tags" Target="../tags/tag300.xml"/><Relationship Id="rId15" Type="http://schemas.openxmlformats.org/officeDocument/2006/relationships/tags" Target="../tags/tag299.xml"/><Relationship Id="rId14" Type="http://schemas.openxmlformats.org/officeDocument/2006/relationships/tags" Target="../tags/tag298.xml"/><Relationship Id="rId13" Type="http://schemas.openxmlformats.org/officeDocument/2006/relationships/tags" Target="../tags/tag297.xml"/><Relationship Id="rId12" Type="http://schemas.openxmlformats.org/officeDocument/2006/relationships/tags" Target="../tags/tag296.xml"/><Relationship Id="rId11" Type="http://schemas.openxmlformats.org/officeDocument/2006/relationships/tags" Target="../tags/tag295.xml"/><Relationship Id="rId10" Type="http://schemas.openxmlformats.org/officeDocument/2006/relationships/tags" Target="../tags/tag294.xml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313.xml"/><Relationship Id="rId8" Type="http://schemas.openxmlformats.org/officeDocument/2006/relationships/tags" Target="../tags/tag312.xml"/><Relationship Id="rId7" Type="http://schemas.openxmlformats.org/officeDocument/2006/relationships/tags" Target="../tags/tag311.xml"/><Relationship Id="rId6" Type="http://schemas.openxmlformats.org/officeDocument/2006/relationships/tags" Target="../tags/tag310.xml"/><Relationship Id="rId5" Type="http://schemas.openxmlformats.org/officeDocument/2006/relationships/tags" Target="../tags/tag309.xml"/><Relationship Id="rId44" Type="http://schemas.openxmlformats.org/officeDocument/2006/relationships/tags" Target="../tags/tag348.xml"/><Relationship Id="rId43" Type="http://schemas.openxmlformats.org/officeDocument/2006/relationships/tags" Target="../tags/tag347.xml"/><Relationship Id="rId42" Type="http://schemas.openxmlformats.org/officeDocument/2006/relationships/tags" Target="../tags/tag346.xml"/><Relationship Id="rId41" Type="http://schemas.openxmlformats.org/officeDocument/2006/relationships/tags" Target="../tags/tag345.xml"/><Relationship Id="rId40" Type="http://schemas.openxmlformats.org/officeDocument/2006/relationships/tags" Target="../tags/tag344.xml"/><Relationship Id="rId4" Type="http://schemas.openxmlformats.org/officeDocument/2006/relationships/tags" Target="../tags/tag308.xml"/><Relationship Id="rId39" Type="http://schemas.openxmlformats.org/officeDocument/2006/relationships/tags" Target="../tags/tag343.xml"/><Relationship Id="rId38" Type="http://schemas.openxmlformats.org/officeDocument/2006/relationships/tags" Target="../tags/tag342.xml"/><Relationship Id="rId37" Type="http://schemas.openxmlformats.org/officeDocument/2006/relationships/tags" Target="../tags/tag341.xml"/><Relationship Id="rId36" Type="http://schemas.openxmlformats.org/officeDocument/2006/relationships/tags" Target="../tags/tag340.xml"/><Relationship Id="rId35" Type="http://schemas.openxmlformats.org/officeDocument/2006/relationships/tags" Target="../tags/tag339.xml"/><Relationship Id="rId34" Type="http://schemas.openxmlformats.org/officeDocument/2006/relationships/tags" Target="../tags/tag338.xml"/><Relationship Id="rId33" Type="http://schemas.openxmlformats.org/officeDocument/2006/relationships/tags" Target="../tags/tag337.xml"/><Relationship Id="rId32" Type="http://schemas.openxmlformats.org/officeDocument/2006/relationships/tags" Target="../tags/tag336.xml"/><Relationship Id="rId31" Type="http://schemas.openxmlformats.org/officeDocument/2006/relationships/tags" Target="../tags/tag335.xml"/><Relationship Id="rId30" Type="http://schemas.openxmlformats.org/officeDocument/2006/relationships/tags" Target="../tags/tag334.xml"/><Relationship Id="rId3" Type="http://schemas.openxmlformats.org/officeDocument/2006/relationships/tags" Target="../tags/tag307.xml"/><Relationship Id="rId29" Type="http://schemas.openxmlformats.org/officeDocument/2006/relationships/tags" Target="../tags/tag333.xml"/><Relationship Id="rId28" Type="http://schemas.openxmlformats.org/officeDocument/2006/relationships/tags" Target="../tags/tag332.xml"/><Relationship Id="rId27" Type="http://schemas.openxmlformats.org/officeDocument/2006/relationships/tags" Target="../tags/tag331.xml"/><Relationship Id="rId26" Type="http://schemas.openxmlformats.org/officeDocument/2006/relationships/tags" Target="../tags/tag330.xml"/><Relationship Id="rId25" Type="http://schemas.openxmlformats.org/officeDocument/2006/relationships/tags" Target="../tags/tag329.xml"/><Relationship Id="rId24" Type="http://schemas.openxmlformats.org/officeDocument/2006/relationships/tags" Target="../tags/tag328.xml"/><Relationship Id="rId23" Type="http://schemas.openxmlformats.org/officeDocument/2006/relationships/tags" Target="../tags/tag327.xml"/><Relationship Id="rId22" Type="http://schemas.openxmlformats.org/officeDocument/2006/relationships/tags" Target="../tags/tag326.xml"/><Relationship Id="rId21" Type="http://schemas.openxmlformats.org/officeDocument/2006/relationships/tags" Target="../tags/tag325.xml"/><Relationship Id="rId20" Type="http://schemas.openxmlformats.org/officeDocument/2006/relationships/tags" Target="../tags/tag324.xml"/><Relationship Id="rId2" Type="http://schemas.openxmlformats.org/officeDocument/2006/relationships/tags" Target="../tags/tag306.xml"/><Relationship Id="rId19" Type="http://schemas.openxmlformats.org/officeDocument/2006/relationships/tags" Target="../tags/tag323.xml"/><Relationship Id="rId18" Type="http://schemas.openxmlformats.org/officeDocument/2006/relationships/tags" Target="../tags/tag322.xml"/><Relationship Id="rId17" Type="http://schemas.openxmlformats.org/officeDocument/2006/relationships/tags" Target="../tags/tag321.xml"/><Relationship Id="rId16" Type="http://schemas.openxmlformats.org/officeDocument/2006/relationships/tags" Target="../tags/tag320.xml"/><Relationship Id="rId15" Type="http://schemas.openxmlformats.org/officeDocument/2006/relationships/tags" Target="../tags/tag319.xml"/><Relationship Id="rId14" Type="http://schemas.openxmlformats.org/officeDocument/2006/relationships/tags" Target="../tags/tag318.xml"/><Relationship Id="rId13" Type="http://schemas.openxmlformats.org/officeDocument/2006/relationships/tags" Target="../tags/tag317.xml"/><Relationship Id="rId12" Type="http://schemas.openxmlformats.org/officeDocument/2006/relationships/tags" Target="../tags/tag316.xml"/><Relationship Id="rId11" Type="http://schemas.openxmlformats.org/officeDocument/2006/relationships/tags" Target="../tags/tag315.xml"/><Relationship Id="rId10" Type="http://schemas.openxmlformats.org/officeDocument/2006/relationships/tags" Target="../tags/tag314.xml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6" Type="http://schemas.openxmlformats.org/officeDocument/2006/relationships/tags" Target="../tags/tag359.xml"/><Relationship Id="rId5" Type="http://schemas.openxmlformats.org/officeDocument/2006/relationships/tags" Target="../tags/tag358.xml"/><Relationship Id="rId4" Type="http://schemas.openxmlformats.org/officeDocument/2006/relationships/tags" Target="../tags/tag357.xml"/><Relationship Id="rId3" Type="http://schemas.openxmlformats.org/officeDocument/2006/relationships/tags" Target="../tags/tag356.xml"/><Relationship Id="rId2" Type="http://schemas.openxmlformats.org/officeDocument/2006/relationships/tags" Target="../tags/tag355.xml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6" Type="http://schemas.openxmlformats.org/officeDocument/2006/relationships/tags" Target="../tags/tag364.xml"/><Relationship Id="rId5" Type="http://schemas.openxmlformats.org/officeDocument/2006/relationships/tags" Target="../tags/tag363.xml"/><Relationship Id="rId4" Type="http://schemas.openxmlformats.org/officeDocument/2006/relationships/tags" Target="../tags/tag362.xml"/><Relationship Id="rId3" Type="http://schemas.openxmlformats.org/officeDocument/2006/relationships/tags" Target="../tags/tag361.xml"/><Relationship Id="rId2" Type="http://schemas.openxmlformats.org/officeDocument/2006/relationships/tags" Target="../tags/tag360.xml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6" Type="http://schemas.openxmlformats.org/officeDocument/2006/relationships/tags" Target="../tags/tag369.xml"/><Relationship Id="rId5" Type="http://schemas.openxmlformats.org/officeDocument/2006/relationships/tags" Target="../tags/tag368.xml"/><Relationship Id="rId4" Type="http://schemas.openxmlformats.org/officeDocument/2006/relationships/tags" Target="../tags/tag367.xml"/><Relationship Id="rId3" Type="http://schemas.openxmlformats.org/officeDocument/2006/relationships/tags" Target="../tags/tag366.xml"/><Relationship Id="rId2" Type="http://schemas.openxmlformats.org/officeDocument/2006/relationships/tags" Target="../tags/tag365.xml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7" Type="http://schemas.openxmlformats.org/officeDocument/2006/relationships/tags" Target="../tags/tag375.xml"/><Relationship Id="rId6" Type="http://schemas.openxmlformats.org/officeDocument/2006/relationships/tags" Target="../tags/tag374.xml"/><Relationship Id="rId5" Type="http://schemas.openxmlformats.org/officeDocument/2006/relationships/tags" Target="../tags/tag373.xml"/><Relationship Id="rId4" Type="http://schemas.openxmlformats.org/officeDocument/2006/relationships/tags" Target="../tags/tag372.xml"/><Relationship Id="rId3" Type="http://schemas.openxmlformats.org/officeDocument/2006/relationships/tags" Target="../tags/tag371.xml"/><Relationship Id="rId2" Type="http://schemas.openxmlformats.org/officeDocument/2006/relationships/tags" Target="../tags/tag370.xml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383.xml"/><Relationship Id="rId8" Type="http://schemas.openxmlformats.org/officeDocument/2006/relationships/tags" Target="../tags/tag382.xml"/><Relationship Id="rId7" Type="http://schemas.openxmlformats.org/officeDocument/2006/relationships/tags" Target="../tags/tag381.xml"/><Relationship Id="rId6" Type="http://schemas.openxmlformats.org/officeDocument/2006/relationships/tags" Target="../tags/tag380.xml"/><Relationship Id="rId5" Type="http://schemas.openxmlformats.org/officeDocument/2006/relationships/tags" Target="../tags/tag379.xml"/><Relationship Id="rId4" Type="http://schemas.openxmlformats.org/officeDocument/2006/relationships/tags" Target="../tags/tag378.xml"/><Relationship Id="rId3" Type="http://schemas.openxmlformats.org/officeDocument/2006/relationships/tags" Target="../tags/tag377.xml"/><Relationship Id="rId2" Type="http://schemas.openxmlformats.org/officeDocument/2006/relationships/tags" Target="../tags/tag376.xml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5" Type="http://schemas.openxmlformats.org/officeDocument/2006/relationships/tags" Target="../tags/tag387.xml"/><Relationship Id="rId4" Type="http://schemas.openxmlformats.org/officeDocument/2006/relationships/tags" Target="../tags/tag386.xml"/><Relationship Id="rId3" Type="http://schemas.openxmlformats.org/officeDocument/2006/relationships/tags" Target="../tags/tag385.xml"/><Relationship Id="rId2" Type="http://schemas.openxmlformats.org/officeDocument/2006/relationships/tags" Target="../tags/tag384.xml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4" Type="http://schemas.openxmlformats.org/officeDocument/2006/relationships/tags" Target="../tags/tag390.xml"/><Relationship Id="rId3" Type="http://schemas.openxmlformats.org/officeDocument/2006/relationships/tags" Target="../tags/tag389.xml"/><Relationship Id="rId2" Type="http://schemas.openxmlformats.org/officeDocument/2006/relationships/tags" Target="../tags/tag388.xml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7" Type="http://schemas.openxmlformats.org/officeDocument/2006/relationships/tags" Target="../tags/tag396.xml"/><Relationship Id="rId6" Type="http://schemas.openxmlformats.org/officeDocument/2006/relationships/tags" Target="../tags/tag395.xml"/><Relationship Id="rId5" Type="http://schemas.openxmlformats.org/officeDocument/2006/relationships/tags" Target="../tags/tag394.xml"/><Relationship Id="rId4" Type="http://schemas.openxmlformats.org/officeDocument/2006/relationships/tags" Target="../tags/tag393.xml"/><Relationship Id="rId3" Type="http://schemas.openxmlformats.org/officeDocument/2006/relationships/tags" Target="../tags/tag392.xml"/><Relationship Id="rId2" Type="http://schemas.openxmlformats.org/officeDocument/2006/relationships/tags" Target="../tags/tag391.xml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6" Type="http://schemas.openxmlformats.org/officeDocument/2006/relationships/tags" Target="../tags/tag401.xml"/><Relationship Id="rId5" Type="http://schemas.openxmlformats.org/officeDocument/2006/relationships/tags" Target="../tags/tag400.xml"/><Relationship Id="rId4" Type="http://schemas.openxmlformats.org/officeDocument/2006/relationships/tags" Target="../tags/tag399.xml"/><Relationship Id="rId3" Type="http://schemas.openxmlformats.org/officeDocument/2006/relationships/tags" Target="../tags/tag398.xml"/><Relationship Id="rId2" Type="http://schemas.openxmlformats.org/officeDocument/2006/relationships/tags" Target="../tags/tag397.xml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5" Type="http://schemas.openxmlformats.org/officeDocument/2006/relationships/tags" Target="../tags/tag405.xml"/><Relationship Id="rId4" Type="http://schemas.openxmlformats.org/officeDocument/2006/relationships/tags" Target="../tags/tag404.xml"/><Relationship Id="rId3" Type="http://schemas.openxmlformats.org/officeDocument/2006/relationships/tags" Target="../tags/tag403.xml"/><Relationship Id="rId2" Type="http://schemas.openxmlformats.org/officeDocument/2006/relationships/tags" Target="../tags/tag402.xml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6" Type="http://schemas.openxmlformats.org/officeDocument/2006/relationships/tags" Target="../tags/tag410.xml"/><Relationship Id="rId5" Type="http://schemas.openxmlformats.org/officeDocument/2006/relationships/tags" Target="../tags/tag409.xml"/><Relationship Id="rId4" Type="http://schemas.openxmlformats.org/officeDocument/2006/relationships/tags" Target="../tags/tag408.xml"/><Relationship Id="rId3" Type="http://schemas.openxmlformats.org/officeDocument/2006/relationships/tags" Target="../tags/tag407.xml"/><Relationship Id="rId2" Type="http://schemas.openxmlformats.org/officeDocument/2006/relationships/tags" Target="../tags/tag406.xml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7" Type="http://schemas.openxmlformats.org/officeDocument/2006/relationships/tags" Target="../tags/tag416.xml"/><Relationship Id="rId6" Type="http://schemas.openxmlformats.org/officeDocument/2006/relationships/tags" Target="../tags/tag415.xml"/><Relationship Id="rId5" Type="http://schemas.openxmlformats.org/officeDocument/2006/relationships/tags" Target="../tags/tag414.xml"/><Relationship Id="rId4" Type="http://schemas.openxmlformats.org/officeDocument/2006/relationships/tags" Target="../tags/tag413.xml"/><Relationship Id="rId3" Type="http://schemas.openxmlformats.org/officeDocument/2006/relationships/tags" Target="../tags/tag412.xml"/><Relationship Id="rId2" Type="http://schemas.openxmlformats.org/officeDocument/2006/relationships/tags" Target="../tags/tag411.xml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tags" Target="../tags/tag424.xml"/><Relationship Id="rId8" Type="http://schemas.openxmlformats.org/officeDocument/2006/relationships/tags" Target="../tags/tag423.xml"/><Relationship Id="rId7" Type="http://schemas.openxmlformats.org/officeDocument/2006/relationships/tags" Target="../tags/tag422.xml"/><Relationship Id="rId6" Type="http://schemas.openxmlformats.org/officeDocument/2006/relationships/tags" Target="../tags/tag421.xml"/><Relationship Id="rId5" Type="http://schemas.openxmlformats.org/officeDocument/2006/relationships/tags" Target="../tags/tag420.xml"/><Relationship Id="rId4" Type="http://schemas.openxmlformats.org/officeDocument/2006/relationships/tags" Target="../tags/tag419.xml"/><Relationship Id="rId3" Type="http://schemas.openxmlformats.org/officeDocument/2006/relationships/tags" Target="../tags/tag418.xml"/><Relationship Id="rId2" Type="http://schemas.openxmlformats.org/officeDocument/2006/relationships/tags" Target="../tags/tag417.xml"/><Relationship Id="rId12" Type="http://schemas.openxmlformats.org/officeDocument/2006/relationships/tags" Target="../tags/tag427.xml"/><Relationship Id="rId11" Type="http://schemas.openxmlformats.org/officeDocument/2006/relationships/tags" Target="../tags/tag426.xml"/><Relationship Id="rId10" Type="http://schemas.openxmlformats.org/officeDocument/2006/relationships/tags" Target="../tags/tag425.xml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9" Type="http://schemas.openxmlformats.org/officeDocument/2006/relationships/tags" Target="../tags/tag435.xml"/><Relationship Id="rId8" Type="http://schemas.openxmlformats.org/officeDocument/2006/relationships/tags" Target="../tags/tag434.xml"/><Relationship Id="rId7" Type="http://schemas.openxmlformats.org/officeDocument/2006/relationships/tags" Target="../tags/tag433.xml"/><Relationship Id="rId6" Type="http://schemas.openxmlformats.org/officeDocument/2006/relationships/tags" Target="../tags/tag432.xml"/><Relationship Id="rId5" Type="http://schemas.openxmlformats.org/officeDocument/2006/relationships/tags" Target="../tags/tag431.xml"/><Relationship Id="rId4" Type="http://schemas.openxmlformats.org/officeDocument/2006/relationships/tags" Target="../tags/tag430.xml"/><Relationship Id="rId3" Type="http://schemas.openxmlformats.org/officeDocument/2006/relationships/tags" Target="../tags/tag429.xml"/><Relationship Id="rId2" Type="http://schemas.openxmlformats.org/officeDocument/2006/relationships/tags" Target="../tags/tag428.xml"/><Relationship Id="rId10" Type="http://schemas.openxmlformats.org/officeDocument/2006/relationships/tags" Target="../tags/tag436.xml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444.xml"/><Relationship Id="rId8" Type="http://schemas.openxmlformats.org/officeDocument/2006/relationships/tags" Target="../tags/tag443.xml"/><Relationship Id="rId7" Type="http://schemas.openxmlformats.org/officeDocument/2006/relationships/tags" Target="../tags/tag442.xml"/><Relationship Id="rId6" Type="http://schemas.openxmlformats.org/officeDocument/2006/relationships/tags" Target="../tags/tag441.xml"/><Relationship Id="rId5" Type="http://schemas.openxmlformats.org/officeDocument/2006/relationships/tags" Target="../tags/tag440.xml"/><Relationship Id="rId4" Type="http://schemas.openxmlformats.org/officeDocument/2006/relationships/tags" Target="../tags/tag439.xml"/><Relationship Id="rId3" Type="http://schemas.openxmlformats.org/officeDocument/2006/relationships/tags" Target="../tags/tag438.xml"/><Relationship Id="rId2" Type="http://schemas.openxmlformats.org/officeDocument/2006/relationships/tags" Target="../tags/tag437.xml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tags" Target="../tags/tag452.xml"/><Relationship Id="rId8" Type="http://schemas.openxmlformats.org/officeDocument/2006/relationships/tags" Target="../tags/tag451.xml"/><Relationship Id="rId7" Type="http://schemas.openxmlformats.org/officeDocument/2006/relationships/tags" Target="../tags/tag450.xml"/><Relationship Id="rId6" Type="http://schemas.openxmlformats.org/officeDocument/2006/relationships/tags" Target="../tags/tag449.xml"/><Relationship Id="rId5" Type="http://schemas.openxmlformats.org/officeDocument/2006/relationships/tags" Target="../tags/tag448.xml"/><Relationship Id="rId4" Type="http://schemas.openxmlformats.org/officeDocument/2006/relationships/tags" Target="../tags/tag447.xml"/><Relationship Id="rId3" Type="http://schemas.openxmlformats.org/officeDocument/2006/relationships/tags" Target="../tags/tag446.xml"/><Relationship Id="rId2" Type="http://schemas.openxmlformats.org/officeDocument/2006/relationships/tags" Target="../tags/tag445.xml"/><Relationship Id="rId19" Type="http://schemas.openxmlformats.org/officeDocument/2006/relationships/tags" Target="../tags/tag462.xml"/><Relationship Id="rId18" Type="http://schemas.openxmlformats.org/officeDocument/2006/relationships/tags" Target="../tags/tag461.xml"/><Relationship Id="rId17" Type="http://schemas.openxmlformats.org/officeDocument/2006/relationships/tags" Target="../tags/tag460.xml"/><Relationship Id="rId16" Type="http://schemas.openxmlformats.org/officeDocument/2006/relationships/tags" Target="../tags/tag459.xml"/><Relationship Id="rId15" Type="http://schemas.openxmlformats.org/officeDocument/2006/relationships/tags" Target="../tags/tag458.xml"/><Relationship Id="rId14" Type="http://schemas.openxmlformats.org/officeDocument/2006/relationships/tags" Target="../tags/tag457.xml"/><Relationship Id="rId13" Type="http://schemas.openxmlformats.org/officeDocument/2006/relationships/tags" Target="../tags/tag456.xml"/><Relationship Id="rId12" Type="http://schemas.openxmlformats.org/officeDocument/2006/relationships/tags" Target="../tags/tag455.xml"/><Relationship Id="rId11" Type="http://schemas.openxmlformats.org/officeDocument/2006/relationships/tags" Target="../tags/tag454.xml"/><Relationship Id="rId10" Type="http://schemas.openxmlformats.org/officeDocument/2006/relationships/tags" Target="../tags/tag453.xml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9" Type="http://schemas.openxmlformats.org/officeDocument/2006/relationships/tags" Target="../tags/tag470.xml"/><Relationship Id="rId8" Type="http://schemas.openxmlformats.org/officeDocument/2006/relationships/tags" Target="../tags/tag469.xml"/><Relationship Id="rId7" Type="http://schemas.openxmlformats.org/officeDocument/2006/relationships/tags" Target="../tags/tag468.xml"/><Relationship Id="rId6" Type="http://schemas.openxmlformats.org/officeDocument/2006/relationships/tags" Target="../tags/tag467.xml"/><Relationship Id="rId5" Type="http://schemas.openxmlformats.org/officeDocument/2006/relationships/tags" Target="../tags/tag466.xml"/><Relationship Id="rId4" Type="http://schemas.openxmlformats.org/officeDocument/2006/relationships/tags" Target="../tags/tag465.xml"/><Relationship Id="rId3" Type="http://schemas.openxmlformats.org/officeDocument/2006/relationships/tags" Target="../tags/tag464.xml"/><Relationship Id="rId21" Type="http://schemas.openxmlformats.org/officeDocument/2006/relationships/tags" Target="../tags/tag482.xml"/><Relationship Id="rId20" Type="http://schemas.openxmlformats.org/officeDocument/2006/relationships/tags" Target="../tags/tag481.xml"/><Relationship Id="rId2" Type="http://schemas.openxmlformats.org/officeDocument/2006/relationships/tags" Target="../tags/tag463.xml"/><Relationship Id="rId19" Type="http://schemas.openxmlformats.org/officeDocument/2006/relationships/tags" Target="../tags/tag480.xml"/><Relationship Id="rId18" Type="http://schemas.openxmlformats.org/officeDocument/2006/relationships/tags" Target="../tags/tag479.xml"/><Relationship Id="rId17" Type="http://schemas.openxmlformats.org/officeDocument/2006/relationships/tags" Target="../tags/tag478.xml"/><Relationship Id="rId16" Type="http://schemas.openxmlformats.org/officeDocument/2006/relationships/tags" Target="../tags/tag477.xml"/><Relationship Id="rId15" Type="http://schemas.openxmlformats.org/officeDocument/2006/relationships/tags" Target="../tags/tag476.xml"/><Relationship Id="rId14" Type="http://schemas.openxmlformats.org/officeDocument/2006/relationships/tags" Target="../tags/tag475.xml"/><Relationship Id="rId13" Type="http://schemas.openxmlformats.org/officeDocument/2006/relationships/tags" Target="../tags/tag474.xml"/><Relationship Id="rId12" Type="http://schemas.openxmlformats.org/officeDocument/2006/relationships/tags" Target="../tags/tag473.xml"/><Relationship Id="rId11" Type="http://schemas.openxmlformats.org/officeDocument/2006/relationships/tags" Target="../tags/tag472.xml"/><Relationship Id="rId10" Type="http://schemas.openxmlformats.org/officeDocument/2006/relationships/tags" Target="../tags/tag471.xml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tags" Target="../tags/tag490.xml"/><Relationship Id="rId8" Type="http://schemas.openxmlformats.org/officeDocument/2006/relationships/tags" Target="../tags/tag489.xml"/><Relationship Id="rId7" Type="http://schemas.openxmlformats.org/officeDocument/2006/relationships/tags" Target="../tags/tag488.xml"/><Relationship Id="rId6" Type="http://schemas.openxmlformats.org/officeDocument/2006/relationships/tags" Target="../tags/tag487.xml"/><Relationship Id="rId5" Type="http://schemas.openxmlformats.org/officeDocument/2006/relationships/tags" Target="../tags/tag486.xml"/><Relationship Id="rId44" Type="http://schemas.openxmlformats.org/officeDocument/2006/relationships/tags" Target="../tags/tag525.xml"/><Relationship Id="rId43" Type="http://schemas.openxmlformats.org/officeDocument/2006/relationships/tags" Target="../tags/tag524.xml"/><Relationship Id="rId42" Type="http://schemas.openxmlformats.org/officeDocument/2006/relationships/tags" Target="../tags/tag523.xml"/><Relationship Id="rId41" Type="http://schemas.openxmlformats.org/officeDocument/2006/relationships/tags" Target="../tags/tag522.xml"/><Relationship Id="rId40" Type="http://schemas.openxmlformats.org/officeDocument/2006/relationships/tags" Target="../tags/tag521.xml"/><Relationship Id="rId4" Type="http://schemas.openxmlformats.org/officeDocument/2006/relationships/tags" Target="../tags/tag485.xml"/><Relationship Id="rId39" Type="http://schemas.openxmlformats.org/officeDocument/2006/relationships/tags" Target="../tags/tag520.xml"/><Relationship Id="rId38" Type="http://schemas.openxmlformats.org/officeDocument/2006/relationships/tags" Target="../tags/tag519.xml"/><Relationship Id="rId37" Type="http://schemas.openxmlformats.org/officeDocument/2006/relationships/tags" Target="../tags/tag518.xml"/><Relationship Id="rId36" Type="http://schemas.openxmlformats.org/officeDocument/2006/relationships/tags" Target="../tags/tag517.xml"/><Relationship Id="rId35" Type="http://schemas.openxmlformats.org/officeDocument/2006/relationships/tags" Target="../tags/tag516.xml"/><Relationship Id="rId34" Type="http://schemas.openxmlformats.org/officeDocument/2006/relationships/tags" Target="../tags/tag515.xml"/><Relationship Id="rId33" Type="http://schemas.openxmlformats.org/officeDocument/2006/relationships/tags" Target="../tags/tag514.xml"/><Relationship Id="rId32" Type="http://schemas.openxmlformats.org/officeDocument/2006/relationships/tags" Target="../tags/tag513.xml"/><Relationship Id="rId31" Type="http://schemas.openxmlformats.org/officeDocument/2006/relationships/tags" Target="../tags/tag512.xml"/><Relationship Id="rId30" Type="http://schemas.openxmlformats.org/officeDocument/2006/relationships/tags" Target="../tags/tag511.xml"/><Relationship Id="rId3" Type="http://schemas.openxmlformats.org/officeDocument/2006/relationships/tags" Target="../tags/tag484.xml"/><Relationship Id="rId29" Type="http://schemas.openxmlformats.org/officeDocument/2006/relationships/tags" Target="../tags/tag510.xml"/><Relationship Id="rId28" Type="http://schemas.openxmlformats.org/officeDocument/2006/relationships/tags" Target="../tags/tag509.xml"/><Relationship Id="rId27" Type="http://schemas.openxmlformats.org/officeDocument/2006/relationships/tags" Target="../tags/tag508.xml"/><Relationship Id="rId26" Type="http://schemas.openxmlformats.org/officeDocument/2006/relationships/tags" Target="../tags/tag507.xml"/><Relationship Id="rId25" Type="http://schemas.openxmlformats.org/officeDocument/2006/relationships/tags" Target="../tags/tag506.xml"/><Relationship Id="rId24" Type="http://schemas.openxmlformats.org/officeDocument/2006/relationships/tags" Target="../tags/tag505.xml"/><Relationship Id="rId23" Type="http://schemas.openxmlformats.org/officeDocument/2006/relationships/tags" Target="../tags/tag504.xml"/><Relationship Id="rId22" Type="http://schemas.openxmlformats.org/officeDocument/2006/relationships/tags" Target="../tags/tag503.xml"/><Relationship Id="rId21" Type="http://schemas.openxmlformats.org/officeDocument/2006/relationships/tags" Target="../tags/tag502.xml"/><Relationship Id="rId20" Type="http://schemas.openxmlformats.org/officeDocument/2006/relationships/tags" Target="../tags/tag501.xml"/><Relationship Id="rId2" Type="http://schemas.openxmlformats.org/officeDocument/2006/relationships/tags" Target="../tags/tag483.xml"/><Relationship Id="rId19" Type="http://schemas.openxmlformats.org/officeDocument/2006/relationships/tags" Target="../tags/tag500.xml"/><Relationship Id="rId18" Type="http://schemas.openxmlformats.org/officeDocument/2006/relationships/tags" Target="../tags/tag499.xml"/><Relationship Id="rId17" Type="http://schemas.openxmlformats.org/officeDocument/2006/relationships/tags" Target="../tags/tag498.xml"/><Relationship Id="rId16" Type="http://schemas.openxmlformats.org/officeDocument/2006/relationships/tags" Target="../tags/tag497.xml"/><Relationship Id="rId15" Type="http://schemas.openxmlformats.org/officeDocument/2006/relationships/tags" Target="../tags/tag496.xml"/><Relationship Id="rId14" Type="http://schemas.openxmlformats.org/officeDocument/2006/relationships/tags" Target="../tags/tag495.xml"/><Relationship Id="rId13" Type="http://schemas.openxmlformats.org/officeDocument/2006/relationships/tags" Target="../tags/tag494.xml"/><Relationship Id="rId12" Type="http://schemas.openxmlformats.org/officeDocument/2006/relationships/tags" Target="../tags/tag493.xml"/><Relationship Id="rId11" Type="http://schemas.openxmlformats.org/officeDocument/2006/relationships/tags" Target="../tags/tag492.xml"/><Relationship Id="rId10" Type="http://schemas.openxmlformats.org/officeDocument/2006/relationships/tags" Target="../tags/tag491.xml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6" Type="http://schemas.openxmlformats.org/officeDocument/2006/relationships/tags" Target="../tags/tag536.xml"/><Relationship Id="rId5" Type="http://schemas.openxmlformats.org/officeDocument/2006/relationships/tags" Target="../tags/tag535.xml"/><Relationship Id="rId4" Type="http://schemas.openxmlformats.org/officeDocument/2006/relationships/tags" Target="../tags/tag534.xml"/><Relationship Id="rId3" Type="http://schemas.openxmlformats.org/officeDocument/2006/relationships/tags" Target="../tags/tag533.xml"/><Relationship Id="rId2" Type="http://schemas.openxmlformats.org/officeDocument/2006/relationships/tags" Target="../tags/tag532.xml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6" Type="http://schemas.openxmlformats.org/officeDocument/2006/relationships/tags" Target="../tags/tag541.xml"/><Relationship Id="rId5" Type="http://schemas.openxmlformats.org/officeDocument/2006/relationships/tags" Target="../tags/tag540.xml"/><Relationship Id="rId4" Type="http://schemas.openxmlformats.org/officeDocument/2006/relationships/tags" Target="../tags/tag539.xml"/><Relationship Id="rId3" Type="http://schemas.openxmlformats.org/officeDocument/2006/relationships/tags" Target="../tags/tag538.xml"/><Relationship Id="rId2" Type="http://schemas.openxmlformats.org/officeDocument/2006/relationships/tags" Target="../tags/tag537.xml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6" Type="http://schemas.openxmlformats.org/officeDocument/2006/relationships/tags" Target="../tags/tag546.xml"/><Relationship Id="rId5" Type="http://schemas.openxmlformats.org/officeDocument/2006/relationships/tags" Target="../tags/tag545.xml"/><Relationship Id="rId4" Type="http://schemas.openxmlformats.org/officeDocument/2006/relationships/tags" Target="../tags/tag544.xml"/><Relationship Id="rId3" Type="http://schemas.openxmlformats.org/officeDocument/2006/relationships/tags" Target="../tags/tag543.xml"/><Relationship Id="rId2" Type="http://schemas.openxmlformats.org/officeDocument/2006/relationships/tags" Target="../tags/tag542.xml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7" Type="http://schemas.openxmlformats.org/officeDocument/2006/relationships/tags" Target="../tags/tag552.xml"/><Relationship Id="rId6" Type="http://schemas.openxmlformats.org/officeDocument/2006/relationships/tags" Target="../tags/tag551.xml"/><Relationship Id="rId5" Type="http://schemas.openxmlformats.org/officeDocument/2006/relationships/tags" Target="../tags/tag550.xml"/><Relationship Id="rId4" Type="http://schemas.openxmlformats.org/officeDocument/2006/relationships/tags" Target="../tags/tag549.xml"/><Relationship Id="rId3" Type="http://schemas.openxmlformats.org/officeDocument/2006/relationships/tags" Target="../tags/tag548.xml"/><Relationship Id="rId2" Type="http://schemas.openxmlformats.org/officeDocument/2006/relationships/tags" Target="../tags/tag547.xml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9" Type="http://schemas.openxmlformats.org/officeDocument/2006/relationships/tags" Target="../tags/tag560.xml"/><Relationship Id="rId8" Type="http://schemas.openxmlformats.org/officeDocument/2006/relationships/tags" Target="../tags/tag559.xml"/><Relationship Id="rId7" Type="http://schemas.openxmlformats.org/officeDocument/2006/relationships/tags" Target="../tags/tag558.xml"/><Relationship Id="rId6" Type="http://schemas.openxmlformats.org/officeDocument/2006/relationships/tags" Target="../tags/tag557.xml"/><Relationship Id="rId5" Type="http://schemas.openxmlformats.org/officeDocument/2006/relationships/tags" Target="../tags/tag556.xml"/><Relationship Id="rId4" Type="http://schemas.openxmlformats.org/officeDocument/2006/relationships/tags" Target="../tags/tag555.xml"/><Relationship Id="rId3" Type="http://schemas.openxmlformats.org/officeDocument/2006/relationships/tags" Target="../tags/tag554.xml"/><Relationship Id="rId2" Type="http://schemas.openxmlformats.org/officeDocument/2006/relationships/tags" Target="../tags/tag553.xml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5" Type="http://schemas.openxmlformats.org/officeDocument/2006/relationships/tags" Target="../tags/tag564.xml"/><Relationship Id="rId4" Type="http://schemas.openxmlformats.org/officeDocument/2006/relationships/tags" Target="../tags/tag563.xml"/><Relationship Id="rId3" Type="http://schemas.openxmlformats.org/officeDocument/2006/relationships/tags" Target="../tags/tag562.xml"/><Relationship Id="rId2" Type="http://schemas.openxmlformats.org/officeDocument/2006/relationships/tags" Target="../tags/tag561.xml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4" Type="http://schemas.openxmlformats.org/officeDocument/2006/relationships/tags" Target="../tags/tag567.xml"/><Relationship Id="rId3" Type="http://schemas.openxmlformats.org/officeDocument/2006/relationships/tags" Target="../tags/tag566.xml"/><Relationship Id="rId2" Type="http://schemas.openxmlformats.org/officeDocument/2006/relationships/tags" Target="../tags/tag565.xml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7" Type="http://schemas.openxmlformats.org/officeDocument/2006/relationships/tags" Target="../tags/tag573.xml"/><Relationship Id="rId6" Type="http://schemas.openxmlformats.org/officeDocument/2006/relationships/tags" Target="../tags/tag572.xml"/><Relationship Id="rId5" Type="http://schemas.openxmlformats.org/officeDocument/2006/relationships/tags" Target="../tags/tag571.xml"/><Relationship Id="rId4" Type="http://schemas.openxmlformats.org/officeDocument/2006/relationships/tags" Target="../tags/tag570.xml"/><Relationship Id="rId3" Type="http://schemas.openxmlformats.org/officeDocument/2006/relationships/tags" Target="../tags/tag569.xml"/><Relationship Id="rId2" Type="http://schemas.openxmlformats.org/officeDocument/2006/relationships/tags" Target="../tags/tag568.xml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6" Type="http://schemas.openxmlformats.org/officeDocument/2006/relationships/tags" Target="../tags/tag578.xml"/><Relationship Id="rId5" Type="http://schemas.openxmlformats.org/officeDocument/2006/relationships/tags" Target="../tags/tag577.xml"/><Relationship Id="rId4" Type="http://schemas.openxmlformats.org/officeDocument/2006/relationships/tags" Target="../tags/tag576.xml"/><Relationship Id="rId3" Type="http://schemas.openxmlformats.org/officeDocument/2006/relationships/tags" Target="../tags/tag575.xml"/><Relationship Id="rId2" Type="http://schemas.openxmlformats.org/officeDocument/2006/relationships/tags" Target="../tags/tag574.xml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5" Type="http://schemas.openxmlformats.org/officeDocument/2006/relationships/tags" Target="../tags/tag582.xml"/><Relationship Id="rId4" Type="http://schemas.openxmlformats.org/officeDocument/2006/relationships/tags" Target="../tags/tag581.xml"/><Relationship Id="rId3" Type="http://schemas.openxmlformats.org/officeDocument/2006/relationships/tags" Target="../tags/tag580.xml"/><Relationship Id="rId2" Type="http://schemas.openxmlformats.org/officeDocument/2006/relationships/tags" Target="../tags/tag579.xml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6" Type="http://schemas.openxmlformats.org/officeDocument/2006/relationships/tags" Target="../tags/tag587.xml"/><Relationship Id="rId5" Type="http://schemas.openxmlformats.org/officeDocument/2006/relationships/tags" Target="../tags/tag586.xml"/><Relationship Id="rId4" Type="http://schemas.openxmlformats.org/officeDocument/2006/relationships/tags" Target="../tags/tag585.xml"/><Relationship Id="rId3" Type="http://schemas.openxmlformats.org/officeDocument/2006/relationships/tags" Target="../tags/tag584.xml"/><Relationship Id="rId2" Type="http://schemas.openxmlformats.org/officeDocument/2006/relationships/tags" Target="../tags/tag583.xml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7" Type="http://schemas.openxmlformats.org/officeDocument/2006/relationships/tags" Target="../tags/tag593.xml"/><Relationship Id="rId6" Type="http://schemas.openxmlformats.org/officeDocument/2006/relationships/tags" Target="../tags/tag592.xml"/><Relationship Id="rId5" Type="http://schemas.openxmlformats.org/officeDocument/2006/relationships/tags" Target="../tags/tag591.xml"/><Relationship Id="rId4" Type="http://schemas.openxmlformats.org/officeDocument/2006/relationships/tags" Target="../tags/tag590.xml"/><Relationship Id="rId3" Type="http://schemas.openxmlformats.org/officeDocument/2006/relationships/tags" Target="../tags/tag589.xml"/><Relationship Id="rId2" Type="http://schemas.openxmlformats.org/officeDocument/2006/relationships/tags" Target="../tags/tag588.xml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9" Type="http://schemas.openxmlformats.org/officeDocument/2006/relationships/tags" Target="../tags/tag601.xml"/><Relationship Id="rId8" Type="http://schemas.openxmlformats.org/officeDocument/2006/relationships/tags" Target="../tags/tag600.xml"/><Relationship Id="rId7" Type="http://schemas.openxmlformats.org/officeDocument/2006/relationships/tags" Target="../tags/tag599.xml"/><Relationship Id="rId6" Type="http://schemas.openxmlformats.org/officeDocument/2006/relationships/tags" Target="../tags/tag598.xml"/><Relationship Id="rId5" Type="http://schemas.openxmlformats.org/officeDocument/2006/relationships/tags" Target="../tags/tag597.xml"/><Relationship Id="rId4" Type="http://schemas.openxmlformats.org/officeDocument/2006/relationships/tags" Target="../tags/tag596.xml"/><Relationship Id="rId3" Type="http://schemas.openxmlformats.org/officeDocument/2006/relationships/tags" Target="../tags/tag595.xml"/><Relationship Id="rId2" Type="http://schemas.openxmlformats.org/officeDocument/2006/relationships/tags" Target="../tags/tag594.xml"/><Relationship Id="rId12" Type="http://schemas.openxmlformats.org/officeDocument/2006/relationships/tags" Target="../tags/tag604.xml"/><Relationship Id="rId11" Type="http://schemas.openxmlformats.org/officeDocument/2006/relationships/tags" Target="../tags/tag603.xml"/><Relationship Id="rId10" Type="http://schemas.openxmlformats.org/officeDocument/2006/relationships/tags" Target="../tags/tag602.xml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9" Type="http://schemas.openxmlformats.org/officeDocument/2006/relationships/tags" Target="../tags/tag612.xml"/><Relationship Id="rId8" Type="http://schemas.openxmlformats.org/officeDocument/2006/relationships/tags" Target="../tags/tag611.xml"/><Relationship Id="rId7" Type="http://schemas.openxmlformats.org/officeDocument/2006/relationships/tags" Target="../tags/tag610.xml"/><Relationship Id="rId6" Type="http://schemas.openxmlformats.org/officeDocument/2006/relationships/tags" Target="../tags/tag609.xml"/><Relationship Id="rId5" Type="http://schemas.openxmlformats.org/officeDocument/2006/relationships/tags" Target="../tags/tag608.xml"/><Relationship Id="rId4" Type="http://schemas.openxmlformats.org/officeDocument/2006/relationships/tags" Target="../tags/tag607.xml"/><Relationship Id="rId3" Type="http://schemas.openxmlformats.org/officeDocument/2006/relationships/tags" Target="../tags/tag606.xml"/><Relationship Id="rId2" Type="http://schemas.openxmlformats.org/officeDocument/2006/relationships/tags" Target="../tags/tag605.xml"/><Relationship Id="rId10" Type="http://schemas.openxmlformats.org/officeDocument/2006/relationships/tags" Target="../tags/tag613.xml"/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9" Type="http://schemas.openxmlformats.org/officeDocument/2006/relationships/tags" Target="../tags/tag621.xml"/><Relationship Id="rId8" Type="http://schemas.openxmlformats.org/officeDocument/2006/relationships/tags" Target="../tags/tag620.xml"/><Relationship Id="rId7" Type="http://schemas.openxmlformats.org/officeDocument/2006/relationships/tags" Target="../tags/tag619.xml"/><Relationship Id="rId6" Type="http://schemas.openxmlformats.org/officeDocument/2006/relationships/tags" Target="../tags/tag618.xml"/><Relationship Id="rId5" Type="http://schemas.openxmlformats.org/officeDocument/2006/relationships/tags" Target="../tags/tag617.xml"/><Relationship Id="rId4" Type="http://schemas.openxmlformats.org/officeDocument/2006/relationships/tags" Target="../tags/tag616.xml"/><Relationship Id="rId3" Type="http://schemas.openxmlformats.org/officeDocument/2006/relationships/tags" Target="../tags/tag615.xml"/><Relationship Id="rId2" Type="http://schemas.openxmlformats.org/officeDocument/2006/relationships/tags" Target="../tags/tag614.xml"/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9" Type="http://schemas.openxmlformats.org/officeDocument/2006/relationships/tags" Target="../tags/tag629.xml"/><Relationship Id="rId8" Type="http://schemas.openxmlformats.org/officeDocument/2006/relationships/tags" Target="../tags/tag628.xml"/><Relationship Id="rId7" Type="http://schemas.openxmlformats.org/officeDocument/2006/relationships/tags" Target="../tags/tag627.xml"/><Relationship Id="rId6" Type="http://schemas.openxmlformats.org/officeDocument/2006/relationships/tags" Target="../tags/tag626.xml"/><Relationship Id="rId5" Type="http://schemas.openxmlformats.org/officeDocument/2006/relationships/tags" Target="../tags/tag625.xml"/><Relationship Id="rId4" Type="http://schemas.openxmlformats.org/officeDocument/2006/relationships/tags" Target="../tags/tag624.xml"/><Relationship Id="rId3" Type="http://schemas.openxmlformats.org/officeDocument/2006/relationships/tags" Target="../tags/tag623.xml"/><Relationship Id="rId2" Type="http://schemas.openxmlformats.org/officeDocument/2006/relationships/tags" Target="../tags/tag622.xml"/><Relationship Id="rId19" Type="http://schemas.openxmlformats.org/officeDocument/2006/relationships/tags" Target="../tags/tag639.xml"/><Relationship Id="rId18" Type="http://schemas.openxmlformats.org/officeDocument/2006/relationships/tags" Target="../tags/tag638.xml"/><Relationship Id="rId17" Type="http://schemas.openxmlformats.org/officeDocument/2006/relationships/tags" Target="../tags/tag637.xml"/><Relationship Id="rId16" Type="http://schemas.openxmlformats.org/officeDocument/2006/relationships/tags" Target="../tags/tag636.xml"/><Relationship Id="rId15" Type="http://schemas.openxmlformats.org/officeDocument/2006/relationships/tags" Target="../tags/tag635.xml"/><Relationship Id="rId14" Type="http://schemas.openxmlformats.org/officeDocument/2006/relationships/tags" Target="../tags/tag634.xml"/><Relationship Id="rId13" Type="http://schemas.openxmlformats.org/officeDocument/2006/relationships/tags" Target="../tags/tag633.xml"/><Relationship Id="rId12" Type="http://schemas.openxmlformats.org/officeDocument/2006/relationships/tags" Target="../tags/tag632.xml"/><Relationship Id="rId11" Type="http://schemas.openxmlformats.org/officeDocument/2006/relationships/tags" Target="../tags/tag631.xml"/><Relationship Id="rId10" Type="http://schemas.openxmlformats.org/officeDocument/2006/relationships/tags" Target="../tags/tag630.xml"/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9" Type="http://schemas.openxmlformats.org/officeDocument/2006/relationships/tags" Target="../tags/tag647.xml"/><Relationship Id="rId8" Type="http://schemas.openxmlformats.org/officeDocument/2006/relationships/tags" Target="../tags/tag646.xml"/><Relationship Id="rId7" Type="http://schemas.openxmlformats.org/officeDocument/2006/relationships/tags" Target="../tags/tag645.xml"/><Relationship Id="rId6" Type="http://schemas.openxmlformats.org/officeDocument/2006/relationships/tags" Target="../tags/tag644.xml"/><Relationship Id="rId5" Type="http://schemas.openxmlformats.org/officeDocument/2006/relationships/tags" Target="../tags/tag643.xml"/><Relationship Id="rId4" Type="http://schemas.openxmlformats.org/officeDocument/2006/relationships/tags" Target="../tags/tag642.xml"/><Relationship Id="rId3" Type="http://schemas.openxmlformats.org/officeDocument/2006/relationships/tags" Target="../tags/tag641.xml"/><Relationship Id="rId21" Type="http://schemas.openxmlformats.org/officeDocument/2006/relationships/tags" Target="../tags/tag659.xml"/><Relationship Id="rId20" Type="http://schemas.openxmlformats.org/officeDocument/2006/relationships/tags" Target="../tags/tag658.xml"/><Relationship Id="rId2" Type="http://schemas.openxmlformats.org/officeDocument/2006/relationships/tags" Target="../tags/tag640.xml"/><Relationship Id="rId19" Type="http://schemas.openxmlformats.org/officeDocument/2006/relationships/tags" Target="../tags/tag657.xml"/><Relationship Id="rId18" Type="http://schemas.openxmlformats.org/officeDocument/2006/relationships/tags" Target="../tags/tag656.xml"/><Relationship Id="rId17" Type="http://schemas.openxmlformats.org/officeDocument/2006/relationships/tags" Target="../tags/tag655.xml"/><Relationship Id="rId16" Type="http://schemas.openxmlformats.org/officeDocument/2006/relationships/tags" Target="../tags/tag654.xml"/><Relationship Id="rId15" Type="http://schemas.openxmlformats.org/officeDocument/2006/relationships/tags" Target="../tags/tag653.xml"/><Relationship Id="rId14" Type="http://schemas.openxmlformats.org/officeDocument/2006/relationships/tags" Target="../tags/tag652.xml"/><Relationship Id="rId13" Type="http://schemas.openxmlformats.org/officeDocument/2006/relationships/tags" Target="../tags/tag651.xml"/><Relationship Id="rId12" Type="http://schemas.openxmlformats.org/officeDocument/2006/relationships/tags" Target="../tags/tag650.xml"/><Relationship Id="rId11" Type="http://schemas.openxmlformats.org/officeDocument/2006/relationships/tags" Target="../tags/tag649.xml"/><Relationship Id="rId10" Type="http://schemas.openxmlformats.org/officeDocument/2006/relationships/tags" Target="../tags/tag648.xml"/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9" Type="http://schemas.openxmlformats.org/officeDocument/2006/relationships/tags" Target="../tags/tag667.xml"/><Relationship Id="rId8" Type="http://schemas.openxmlformats.org/officeDocument/2006/relationships/tags" Target="../tags/tag666.xml"/><Relationship Id="rId7" Type="http://schemas.openxmlformats.org/officeDocument/2006/relationships/tags" Target="../tags/tag665.xml"/><Relationship Id="rId6" Type="http://schemas.openxmlformats.org/officeDocument/2006/relationships/tags" Target="../tags/tag664.xml"/><Relationship Id="rId5" Type="http://schemas.openxmlformats.org/officeDocument/2006/relationships/tags" Target="../tags/tag663.xml"/><Relationship Id="rId44" Type="http://schemas.openxmlformats.org/officeDocument/2006/relationships/tags" Target="../tags/tag702.xml"/><Relationship Id="rId43" Type="http://schemas.openxmlformats.org/officeDocument/2006/relationships/tags" Target="../tags/tag701.xml"/><Relationship Id="rId42" Type="http://schemas.openxmlformats.org/officeDocument/2006/relationships/tags" Target="../tags/tag700.xml"/><Relationship Id="rId41" Type="http://schemas.openxmlformats.org/officeDocument/2006/relationships/tags" Target="../tags/tag699.xml"/><Relationship Id="rId40" Type="http://schemas.openxmlformats.org/officeDocument/2006/relationships/tags" Target="../tags/tag698.xml"/><Relationship Id="rId4" Type="http://schemas.openxmlformats.org/officeDocument/2006/relationships/tags" Target="../tags/tag662.xml"/><Relationship Id="rId39" Type="http://schemas.openxmlformats.org/officeDocument/2006/relationships/tags" Target="../tags/tag697.xml"/><Relationship Id="rId38" Type="http://schemas.openxmlformats.org/officeDocument/2006/relationships/tags" Target="../tags/tag696.xml"/><Relationship Id="rId37" Type="http://schemas.openxmlformats.org/officeDocument/2006/relationships/tags" Target="../tags/tag695.xml"/><Relationship Id="rId36" Type="http://schemas.openxmlformats.org/officeDocument/2006/relationships/tags" Target="../tags/tag694.xml"/><Relationship Id="rId35" Type="http://schemas.openxmlformats.org/officeDocument/2006/relationships/tags" Target="../tags/tag693.xml"/><Relationship Id="rId34" Type="http://schemas.openxmlformats.org/officeDocument/2006/relationships/tags" Target="../tags/tag692.xml"/><Relationship Id="rId33" Type="http://schemas.openxmlformats.org/officeDocument/2006/relationships/tags" Target="../tags/tag691.xml"/><Relationship Id="rId32" Type="http://schemas.openxmlformats.org/officeDocument/2006/relationships/tags" Target="../tags/tag690.xml"/><Relationship Id="rId31" Type="http://schemas.openxmlformats.org/officeDocument/2006/relationships/tags" Target="../tags/tag689.xml"/><Relationship Id="rId30" Type="http://schemas.openxmlformats.org/officeDocument/2006/relationships/tags" Target="../tags/tag688.xml"/><Relationship Id="rId3" Type="http://schemas.openxmlformats.org/officeDocument/2006/relationships/tags" Target="../tags/tag661.xml"/><Relationship Id="rId29" Type="http://schemas.openxmlformats.org/officeDocument/2006/relationships/tags" Target="../tags/tag687.xml"/><Relationship Id="rId28" Type="http://schemas.openxmlformats.org/officeDocument/2006/relationships/tags" Target="../tags/tag686.xml"/><Relationship Id="rId27" Type="http://schemas.openxmlformats.org/officeDocument/2006/relationships/tags" Target="../tags/tag685.xml"/><Relationship Id="rId26" Type="http://schemas.openxmlformats.org/officeDocument/2006/relationships/tags" Target="../tags/tag684.xml"/><Relationship Id="rId25" Type="http://schemas.openxmlformats.org/officeDocument/2006/relationships/tags" Target="../tags/tag683.xml"/><Relationship Id="rId24" Type="http://schemas.openxmlformats.org/officeDocument/2006/relationships/tags" Target="../tags/tag682.xml"/><Relationship Id="rId23" Type="http://schemas.openxmlformats.org/officeDocument/2006/relationships/tags" Target="../tags/tag681.xml"/><Relationship Id="rId22" Type="http://schemas.openxmlformats.org/officeDocument/2006/relationships/tags" Target="../tags/tag680.xml"/><Relationship Id="rId21" Type="http://schemas.openxmlformats.org/officeDocument/2006/relationships/tags" Target="../tags/tag679.xml"/><Relationship Id="rId20" Type="http://schemas.openxmlformats.org/officeDocument/2006/relationships/tags" Target="../tags/tag678.xml"/><Relationship Id="rId2" Type="http://schemas.openxmlformats.org/officeDocument/2006/relationships/tags" Target="../tags/tag660.xml"/><Relationship Id="rId19" Type="http://schemas.openxmlformats.org/officeDocument/2006/relationships/tags" Target="../tags/tag677.xml"/><Relationship Id="rId18" Type="http://schemas.openxmlformats.org/officeDocument/2006/relationships/tags" Target="../tags/tag676.xml"/><Relationship Id="rId17" Type="http://schemas.openxmlformats.org/officeDocument/2006/relationships/tags" Target="../tags/tag675.xml"/><Relationship Id="rId16" Type="http://schemas.openxmlformats.org/officeDocument/2006/relationships/tags" Target="../tags/tag674.xml"/><Relationship Id="rId15" Type="http://schemas.openxmlformats.org/officeDocument/2006/relationships/tags" Target="../tags/tag673.xml"/><Relationship Id="rId14" Type="http://schemas.openxmlformats.org/officeDocument/2006/relationships/tags" Target="../tags/tag672.xml"/><Relationship Id="rId13" Type="http://schemas.openxmlformats.org/officeDocument/2006/relationships/tags" Target="../tags/tag671.xml"/><Relationship Id="rId12" Type="http://schemas.openxmlformats.org/officeDocument/2006/relationships/tags" Target="../tags/tag670.xml"/><Relationship Id="rId11" Type="http://schemas.openxmlformats.org/officeDocument/2006/relationships/tags" Target="../tags/tag669.xml"/><Relationship Id="rId10" Type="http://schemas.openxmlformats.org/officeDocument/2006/relationships/tags" Target="../tags/tag668.xml"/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6" Type="http://schemas.openxmlformats.org/officeDocument/2006/relationships/tags" Target="../tags/tag713.xml"/><Relationship Id="rId5" Type="http://schemas.openxmlformats.org/officeDocument/2006/relationships/tags" Target="../tags/tag712.xml"/><Relationship Id="rId4" Type="http://schemas.openxmlformats.org/officeDocument/2006/relationships/tags" Target="../tags/tag711.xml"/><Relationship Id="rId3" Type="http://schemas.openxmlformats.org/officeDocument/2006/relationships/tags" Target="../tags/tag710.xml"/><Relationship Id="rId2" Type="http://schemas.openxmlformats.org/officeDocument/2006/relationships/tags" Target="../tags/tag709.xml"/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6" Type="http://schemas.openxmlformats.org/officeDocument/2006/relationships/tags" Target="../tags/tag718.xml"/><Relationship Id="rId5" Type="http://schemas.openxmlformats.org/officeDocument/2006/relationships/tags" Target="../tags/tag717.xml"/><Relationship Id="rId4" Type="http://schemas.openxmlformats.org/officeDocument/2006/relationships/tags" Target="../tags/tag716.xml"/><Relationship Id="rId3" Type="http://schemas.openxmlformats.org/officeDocument/2006/relationships/tags" Target="../tags/tag715.xml"/><Relationship Id="rId2" Type="http://schemas.openxmlformats.org/officeDocument/2006/relationships/tags" Target="../tags/tag714.xml"/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6" Type="http://schemas.openxmlformats.org/officeDocument/2006/relationships/tags" Target="../tags/tag723.xml"/><Relationship Id="rId5" Type="http://schemas.openxmlformats.org/officeDocument/2006/relationships/tags" Target="../tags/tag722.xml"/><Relationship Id="rId4" Type="http://schemas.openxmlformats.org/officeDocument/2006/relationships/tags" Target="../tags/tag721.xml"/><Relationship Id="rId3" Type="http://schemas.openxmlformats.org/officeDocument/2006/relationships/tags" Target="../tags/tag720.xml"/><Relationship Id="rId2" Type="http://schemas.openxmlformats.org/officeDocument/2006/relationships/tags" Target="../tags/tag719.xml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7" Type="http://schemas.openxmlformats.org/officeDocument/2006/relationships/tags" Target="../tags/tag729.xml"/><Relationship Id="rId6" Type="http://schemas.openxmlformats.org/officeDocument/2006/relationships/tags" Target="../tags/tag728.xml"/><Relationship Id="rId5" Type="http://schemas.openxmlformats.org/officeDocument/2006/relationships/tags" Target="../tags/tag727.xml"/><Relationship Id="rId4" Type="http://schemas.openxmlformats.org/officeDocument/2006/relationships/tags" Target="../tags/tag726.xml"/><Relationship Id="rId3" Type="http://schemas.openxmlformats.org/officeDocument/2006/relationships/tags" Target="../tags/tag725.xml"/><Relationship Id="rId2" Type="http://schemas.openxmlformats.org/officeDocument/2006/relationships/tags" Target="../tags/tag724.xml"/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9" Type="http://schemas.openxmlformats.org/officeDocument/2006/relationships/tags" Target="../tags/tag737.xml"/><Relationship Id="rId8" Type="http://schemas.openxmlformats.org/officeDocument/2006/relationships/tags" Target="../tags/tag736.xml"/><Relationship Id="rId7" Type="http://schemas.openxmlformats.org/officeDocument/2006/relationships/tags" Target="../tags/tag735.xml"/><Relationship Id="rId6" Type="http://schemas.openxmlformats.org/officeDocument/2006/relationships/tags" Target="../tags/tag734.xml"/><Relationship Id="rId5" Type="http://schemas.openxmlformats.org/officeDocument/2006/relationships/tags" Target="../tags/tag733.xml"/><Relationship Id="rId4" Type="http://schemas.openxmlformats.org/officeDocument/2006/relationships/tags" Target="../tags/tag732.xml"/><Relationship Id="rId3" Type="http://schemas.openxmlformats.org/officeDocument/2006/relationships/tags" Target="../tags/tag731.xml"/><Relationship Id="rId2" Type="http://schemas.openxmlformats.org/officeDocument/2006/relationships/tags" Target="../tags/tag730.xml"/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5" Type="http://schemas.openxmlformats.org/officeDocument/2006/relationships/tags" Target="../tags/tag741.xml"/><Relationship Id="rId4" Type="http://schemas.openxmlformats.org/officeDocument/2006/relationships/tags" Target="../tags/tag740.xml"/><Relationship Id="rId3" Type="http://schemas.openxmlformats.org/officeDocument/2006/relationships/tags" Target="../tags/tag739.xml"/><Relationship Id="rId2" Type="http://schemas.openxmlformats.org/officeDocument/2006/relationships/tags" Target="../tags/tag738.xml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4" Type="http://schemas.openxmlformats.org/officeDocument/2006/relationships/tags" Target="../tags/tag744.xml"/><Relationship Id="rId3" Type="http://schemas.openxmlformats.org/officeDocument/2006/relationships/tags" Target="../tags/tag743.xml"/><Relationship Id="rId2" Type="http://schemas.openxmlformats.org/officeDocument/2006/relationships/tags" Target="../tags/tag742.xml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7" Type="http://schemas.openxmlformats.org/officeDocument/2006/relationships/tags" Target="../tags/tag750.xml"/><Relationship Id="rId6" Type="http://schemas.openxmlformats.org/officeDocument/2006/relationships/tags" Target="../tags/tag749.xml"/><Relationship Id="rId5" Type="http://schemas.openxmlformats.org/officeDocument/2006/relationships/tags" Target="../tags/tag748.xml"/><Relationship Id="rId4" Type="http://schemas.openxmlformats.org/officeDocument/2006/relationships/tags" Target="../tags/tag747.xml"/><Relationship Id="rId3" Type="http://schemas.openxmlformats.org/officeDocument/2006/relationships/tags" Target="../tags/tag746.xml"/><Relationship Id="rId2" Type="http://schemas.openxmlformats.org/officeDocument/2006/relationships/tags" Target="../tags/tag745.xml"/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6" Type="http://schemas.openxmlformats.org/officeDocument/2006/relationships/tags" Target="../tags/tag755.xml"/><Relationship Id="rId5" Type="http://schemas.openxmlformats.org/officeDocument/2006/relationships/tags" Target="../tags/tag754.xml"/><Relationship Id="rId4" Type="http://schemas.openxmlformats.org/officeDocument/2006/relationships/tags" Target="../tags/tag753.xml"/><Relationship Id="rId3" Type="http://schemas.openxmlformats.org/officeDocument/2006/relationships/tags" Target="../tags/tag752.xml"/><Relationship Id="rId2" Type="http://schemas.openxmlformats.org/officeDocument/2006/relationships/tags" Target="../tags/tag751.xml"/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5" Type="http://schemas.openxmlformats.org/officeDocument/2006/relationships/tags" Target="../tags/tag759.xml"/><Relationship Id="rId4" Type="http://schemas.openxmlformats.org/officeDocument/2006/relationships/tags" Target="../tags/tag758.xml"/><Relationship Id="rId3" Type="http://schemas.openxmlformats.org/officeDocument/2006/relationships/tags" Target="../tags/tag757.xml"/><Relationship Id="rId2" Type="http://schemas.openxmlformats.org/officeDocument/2006/relationships/tags" Target="../tags/tag756.xml"/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6" Type="http://schemas.openxmlformats.org/officeDocument/2006/relationships/tags" Target="../tags/tag764.xml"/><Relationship Id="rId5" Type="http://schemas.openxmlformats.org/officeDocument/2006/relationships/tags" Target="../tags/tag763.xml"/><Relationship Id="rId4" Type="http://schemas.openxmlformats.org/officeDocument/2006/relationships/tags" Target="../tags/tag762.xml"/><Relationship Id="rId3" Type="http://schemas.openxmlformats.org/officeDocument/2006/relationships/tags" Target="../tags/tag761.xml"/><Relationship Id="rId2" Type="http://schemas.openxmlformats.org/officeDocument/2006/relationships/tags" Target="../tags/tag760.xml"/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7" Type="http://schemas.openxmlformats.org/officeDocument/2006/relationships/tags" Target="../tags/tag770.xml"/><Relationship Id="rId6" Type="http://schemas.openxmlformats.org/officeDocument/2006/relationships/tags" Target="../tags/tag769.xml"/><Relationship Id="rId5" Type="http://schemas.openxmlformats.org/officeDocument/2006/relationships/tags" Target="../tags/tag768.xml"/><Relationship Id="rId4" Type="http://schemas.openxmlformats.org/officeDocument/2006/relationships/tags" Target="../tags/tag767.xml"/><Relationship Id="rId3" Type="http://schemas.openxmlformats.org/officeDocument/2006/relationships/tags" Target="../tags/tag766.xml"/><Relationship Id="rId2" Type="http://schemas.openxmlformats.org/officeDocument/2006/relationships/tags" Target="../tags/tag765.xml"/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9" Type="http://schemas.openxmlformats.org/officeDocument/2006/relationships/tags" Target="../tags/tag778.xml"/><Relationship Id="rId8" Type="http://schemas.openxmlformats.org/officeDocument/2006/relationships/tags" Target="../tags/tag777.xml"/><Relationship Id="rId7" Type="http://schemas.openxmlformats.org/officeDocument/2006/relationships/tags" Target="../tags/tag776.xml"/><Relationship Id="rId6" Type="http://schemas.openxmlformats.org/officeDocument/2006/relationships/tags" Target="../tags/tag775.xml"/><Relationship Id="rId5" Type="http://schemas.openxmlformats.org/officeDocument/2006/relationships/tags" Target="../tags/tag774.xml"/><Relationship Id="rId4" Type="http://schemas.openxmlformats.org/officeDocument/2006/relationships/tags" Target="../tags/tag773.xml"/><Relationship Id="rId3" Type="http://schemas.openxmlformats.org/officeDocument/2006/relationships/tags" Target="../tags/tag772.xml"/><Relationship Id="rId2" Type="http://schemas.openxmlformats.org/officeDocument/2006/relationships/tags" Target="../tags/tag771.xml"/><Relationship Id="rId12" Type="http://schemas.openxmlformats.org/officeDocument/2006/relationships/tags" Target="../tags/tag781.xml"/><Relationship Id="rId11" Type="http://schemas.openxmlformats.org/officeDocument/2006/relationships/tags" Target="../tags/tag780.xml"/><Relationship Id="rId10" Type="http://schemas.openxmlformats.org/officeDocument/2006/relationships/tags" Target="../tags/tag779.xml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" name="Freeform 15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33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Freeform 13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7" name="组合 16"/>
          <p:cNvGrpSpPr/>
          <p:nvPr userDrawn="1">
            <p:custDataLst>
              <p:tags r:id="rId4"/>
            </p:custDataLst>
          </p:nvPr>
        </p:nvGrpSpPr>
        <p:grpSpPr>
          <a:xfrm rot="1542815">
            <a:off x="11300870" y="5784321"/>
            <a:ext cx="679087" cy="993642"/>
            <a:chOff x="9396413" y="5789613"/>
            <a:chExt cx="733425" cy="1073150"/>
          </a:xfrm>
        </p:grpSpPr>
        <p:sp>
          <p:nvSpPr>
            <p:cNvPr id="18" name="Freeform 46"/>
            <p:cNvSpPr/>
            <p:nvPr>
              <p:custDataLst>
                <p:tags r:id="rId5"/>
              </p:custDataLst>
            </p:nvPr>
          </p:nvSpPr>
          <p:spPr bwMode="auto">
            <a:xfrm>
              <a:off x="9410701" y="6181725"/>
              <a:ext cx="77788" cy="57150"/>
            </a:xfrm>
            <a:custGeom>
              <a:avLst/>
              <a:gdLst>
                <a:gd name="T0" fmla="*/ 8 w 16"/>
                <a:gd name="T1" fmla="*/ 0 h 12"/>
                <a:gd name="T2" fmla="*/ 8 w 16"/>
                <a:gd name="T3" fmla="*/ 12 h 12"/>
                <a:gd name="T4" fmla="*/ 8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0"/>
                  </a:moveTo>
                  <a:cubicBezTo>
                    <a:pt x="0" y="0"/>
                    <a:pt x="0" y="12"/>
                    <a:pt x="8" y="12"/>
                  </a:cubicBezTo>
                  <a:cubicBezTo>
                    <a:pt x="16" y="12"/>
                    <a:pt x="16" y="0"/>
                    <a:pt x="8" y="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7"/>
            <p:cNvSpPr/>
            <p:nvPr>
              <p:custDataLst>
                <p:tags r:id="rId6"/>
              </p:custDataLst>
            </p:nvPr>
          </p:nvSpPr>
          <p:spPr bwMode="auto">
            <a:xfrm>
              <a:off x="9647238" y="6122988"/>
              <a:ext cx="73025" cy="92075"/>
            </a:xfrm>
            <a:custGeom>
              <a:avLst/>
              <a:gdLst>
                <a:gd name="T0" fmla="*/ 11 w 15"/>
                <a:gd name="T1" fmla="*/ 3 h 19"/>
                <a:gd name="T2" fmla="*/ 3 w 15"/>
                <a:gd name="T3" fmla="*/ 3 h 19"/>
                <a:gd name="T4" fmla="*/ 2 w 15"/>
                <a:gd name="T5" fmla="*/ 11 h 19"/>
                <a:gd name="T6" fmla="*/ 2 w 15"/>
                <a:gd name="T7" fmla="*/ 11 h 19"/>
                <a:gd name="T8" fmla="*/ 3 w 15"/>
                <a:gd name="T9" fmla="*/ 11 h 19"/>
                <a:gd name="T10" fmla="*/ 3 w 15"/>
                <a:gd name="T11" fmla="*/ 11 h 19"/>
                <a:gd name="T12" fmla="*/ 3 w 15"/>
                <a:gd name="T13" fmla="*/ 12 h 19"/>
                <a:gd name="T14" fmla="*/ 3 w 15"/>
                <a:gd name="T15" fmla="*/ 13 h 19"/>
                <a:gd name="T16" fmla="*/ 3 w 15"/>
                <a:gd name="T17" fmla="*/ 13 h 19"/>
                <a:gd name="T18" fmla="*/ 9 w 15"/>
                <a:gd name="T19" fmla="*/ 19 h 19"/>
                <a:gd name="T20" fmla="*/ 15 w 15"/>
                <a:gd name="T21" fmla="*/ 13 h 19"/>
                <a:gd name="T22" fmla="*/ 11 w 15"/>
                <a:gd name="T2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1" y="3"/>
                  </a:moveTo>
                  <a:cubicBezTo>
                    <a:pt x="9" y="0"/>
                    <a:pt x="5" y="1"/>
                    <a:pt x="3" y="3"/>
                  </a:cubicBezTo>
                  <a:cubicBezTo>
                    <a:pt x="0" y="5"/>
                    <a:pt x="1" y="8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6"/>
                    <a:pt x="6" y="19"/>
                    <a:pt x="9" y="19"/>
                  </a:cubicBezTo>
                  <a:cubicBezTo>
                    <a:pt x="12" y="19"/>
                    <a:pt x="15" y="16"/>
                    <a:pt x="15" y="13"/>
                  </a:cubicBezTo>
                  <a:cubicBezTo>
                    <a:pt x="15" y="9"/>
                    <a:pt x="14" y="6"/>
                    <a:pt x="11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8"/>
            <p:cNvSpPr/>
            <p:nvPr>
              <p:custDataLst>
                <p:tags r:id="rId7"/>
              </p:custDataLst>
            </p:nvPr>
          </p:nvSpPr>
          <p:spPr bwMode="auto">
            <a:xfrm>
              <a:off x="9772651" y="6132513"/>
              <a:ext cx="96838" cy="141288"/>
            </a:xfrm>
            <a:custGeom>
              <a:avLst/>
              <a:gdLst>
                <a:gd name="T0" fmla="*/ 10 w 20"/>
                <a:gd name="T1" fmla="*/ 3 h 29"/>
                <a:gd name="T2" fmla="*/ 2 w 20"/>
                <a:gd name="T3" fmla="*/ 8 h 29"/>
                <a:gd name="T4" fmla="*/ 1 w 20"/>
                <a:gd name="T5" fmla="*/ 19 h 29"/>
                <a:gd name="T6" fmla="*/ 9 w 20"/>
                <a:gd name="T7" fmla="*/ 27 h 29"/>
                <a:gd name="T8" fmla="*/ 18 w 20"/>
                <a:gd name="T9" fmla="*/ 22 h 29"/>
                <a:gd name="T10" fmla="*/ 19 w 20"/>
                <a:gd name="T11" fmla="*/ 10 h 29"/>
                <a:gd name="T12" fmla="*/ 10 w 20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9">
                  <a:moveTo>
                    <a:pt x="10" y="3"/>
                  </a:moveTo>
                  <a:cubicBezTo>
                    <a:pt x="7" y="1"/>
                    <a:pt x="2" y="3"/>
                    <a:pt x="2" y="8"/>
                  </a:cubicBezTo>
                  <a:cubicBezTo>
                    <a:pt x="2" y="12"/>
                    <a:pt x="2" y="16"/>
                    <a:pt x="1" y="19"/>
                  </a:cubicBezTo>
                  <a:cubicBezTo>
                    <a:pt x="0" y="24"/>
                    <a:pt x="5" y="28"/>
                    <a:pt x="9" y="27"/>
                  </a:cubicBezTo>
                  <a:cubicBezTo>
                    <a:pt x="12" y="29"/>
                    <a:pt x="18" y="27"/>
                    <a:pt x="18" y="22"/>
                  </a:cubicBezTo>
                  <a:cubicBezTo>
                    <a:pt x="18" y="18"/>
                    <a:pt x="18" y="14"/>
                    <a:pt x="19" y="10"/>
                  </a:cubicBezTo>
                  <a:cubicBezTo>
                    <a:pt x="20" y="4"/>
                    <a:pt x="14" y="0"/>
                    <a:pt x="10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9"/>
            <p:cNvSpPr/>
            <p:nvPr>
              <p:custDataLst>
                <p:tags r:id="rId8"/>
              </p:custDataLst>
            </p:nvPr>
          </p:nvSpPr>
          <p:spPr bwMode="auto">
            <a:xfrm>
              <a:off x="9952038" y="6146800"/>
              <a:ext cx="106363" cy="96838"/>
            </a:xfrm>
            <a:custGeom>
              <a:avLst/>
              <a:gdLst>
                <a:gd name="T0" fmla="*/ 20 w 22"/>
                <a:gd name="T1" fmla="*/ 4 h 20"/>
                <a:gd name="T2" fmla="*/ 12 w 22"/>
                <a:gd name="T3" fmla="*/ 2 h 20"/>
                <a:gd name="T4" fmla="*/ 11 w 22"/>
                <a:gd name="T5" fmla="*/ 2 h 20"/>
                <a:gd name="T6" fmla="*/ 5 w 22"/>
                <a:gd name="T7" fmla="*/ 0 h 20"/>
                <a:gd name="T8" fmla="*/ 0 w 22"/>
                <a:gd name="T9" fmla="*/ 5 h 20"/>
                <a:gd name="T10" fmla="*/ 0 w 22"/>
                <a:gd name="T11" fmla="*/ 9 h 20"/>
                <a:gd name="T12" fmla="*/ 0 w 22"/>
                <a:gd name="T13" fmla="*/ 9 h 20"/>
                <a:gd name="T14" fmla="*/ 0 w 22"/>
                <a:gd name="T15" fmla="*/ 12 h 20"/>
                <a:gd name="T16" fmla="*/ 9 w 22"/>
                <a:gd name="T17" fmla="*/ 17 h 20"/>
                <a:gd name="T18" fmla="*/ 18 w 22"/>
                <a:gd name="T19" fmla="*/ 12 h 20"/>
                <a:gd name="T20" fmla="*/ 20 w 22"/>
                <a:gd name="T21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0">
                  <a:moveTo>
                    <a:pt x="20" y="4"/>
                  </a:moveTo>
                  <a:cubicBezTo>
                    <a:pt x="19" y="1"/>
                    <a:pt x="15" y="0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6"/>
                    <a:pt x="5" y="20"/>
                    <a:pt x="9" y="17"/>
                  </a:cubicBezTo>
                  <a:cubicBezTo>
                    <a:pt x="12" y="15"/>
                    <a:pt x="15" y="14"/>
                    <a:pt x="18" y="12"/>
                  </a:cubicBezTo>
                  <a:cubicBezTo>
                    <a:pt x="21" y="10"/>
                    <a:pt x="22" y="7"/>
                    <a:pt x="20" y="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0"/>
            <p:cNvSpPr/>
            <p:nvPr>
              <p:custDataLst>
                <p:tags r:id="rId9"/>
              </p:custDataLst>
            </p:nvPr>
          </p:nvSpPr>
          <p:spPr bwMode="auto">
            <a:xfrm>
              <a:off x="9483726" y="6283325"/>
              <a:ext cx="468313" cy="579438"/>
            </a:xfrm>
            <a:custGeom>
              <a:avLst/>
              <a:gdLst>
                <a:gd name="T0" fmla="*/ 94 w 97"/>
                <a:gd name="T1" fmla="*/ 99 h 120"/>
                <a:gd name="T2" fmla="*/ 94 w 97"/>
                <a:gd name="T3" fmla="*/ 96 h 120"/>
                <a:gd name="T4" fmla="*/ 93 w 97"/>
                <a:gd name="T5" fmla="*/ 83 h 120"/>
                <a:gd name="T6" fmla="*/ 93 w 97"/>
                <a:gd name="T7" fmla="*/ 81 h 120"/>
                <a:gd name="T8" fmla="*/ 93 w 97"/>
                <a:gd name="T9" fmla="*/ 36 h 120"/>
                <a:gd name="T10" fmla="*/ 92 w 97"/>
                <a:gd name="T11" fmla="*/ 33 h 120"/>
                <a:gd name="T12" fmla="*/ 93 w 97"/>
                <a:gd name="T13" fmla="*/ 23 h 120"/>
                <a:gd name="T14" fmla="*/ 91 w 97"/>
                <a:gd name="T15" fmla="*/ 18 h 120"/>
                <a:gd name="T16" fmla="*/ 84 w 97"/>
                <a:gd name="T17" fmla="*/ 8 h 120"/>
                <a:gd name="T18" fmla="*/ 12 w 97"/>
                <a:gd name="T19" fmla="*/ 7 h 120"/>
                <a:gd name="T20" fmla="*/ 12 w 97"/>
                <a:gd name="T21" fmla="*/ 7 h 120"/>
                <a:gd name="T22" fmla="*/ 1 w 97"/>
                <a:gd name="T23" fmla="*/ 12 h 120"/>
                <a:gd name="T24" fmla="*/ 4 w 97"/>
                <a:gd name="T25" fmla="*/ 18 h 120"/>
                <a:gd name="T26" fmla="*/ 13 w 97"/>
                <a:gd name="T27" fmla="*/ 53 h 120"/>
                <a:gd name="T28" fmla="*/ 15 w 97"/>
                <a:gd name="T29" fmla="*/ 70 h 120"/>
                <a:gd name="T30" fmla="*/ 16 w 97"/>
                <a:gd name="T31" fmla="*/ 85 h 120"/>
                <a:gd name="T32" fmla="*/ 20 w 97"/>
                <a:gd name="T33" fmla="*/ 111 h 120"/>
                <a:gd name="T34" fmla="*/ 42 w 97"/>
                <a:gd name="T35" fmla="*/ 117 h 120"/>
                <a:gd name="T36" fmla="*/ 71 w 97"/>
                <a:gd name="T37" fmla="*/ 119 h 120"/>
                <a:gd name="T38" fmla="*/ 76 w 97"/>
                <a:gd name="T39" fmla="*/ 116 h 120"/>
                <a:gd name="T40" fmla="*/ 77 w 97"/>
                <a:gd name="T41" fmla="*/ 116 h 120"/>
                <a:gd name="T42" fmla="*/ 88 w 97"/>
                <a:gd name="T43" fmla="*/ 114 h 120"/>
                <a:gd name="T44" fmla="*/ 93 w 97"/>
                <a:gd name="T45" fmla="*/ 108 h 120"/>
                <a:gd name="T46" fmla="*/ 94 w 97"/>
                <a:gd name="T47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20">
                  <a:moveTo>
                    <a:pt x="94" y="99"/>
                  </a:moveTo>
                  <a:cubicBezTo>
                    <a:pt x="94" y="98"/>
                    <a:pt x="94" y="97"/>
                    <a:pt x="94" y="96"/>
                  </a:cubicBezTo>
                  <a:cubicBezTo>
                    <a:pt x="94" y="92"/>
                    <a:pt x="94" y="87"/>
                    <a:pt x="93" y="83"/>
                  </a:cubicBezTo>
                  <a:cubicBezTo>
                    <a:pt x="93" y="82"/>
                    <a:pt x="93" y="82"/>
                    <a:pt x="93" y="81"/>
                  </a:cubicBezTo>
                  <a:cubicBezTo>
                    <a:pt x="94" y="66"/>
                    <a:pt x="96" y="51"/>
                    <a:pt x="93" y="36"/>
                  </a:cubicBezTo>
                  <a:cubicBezTo>
                    <a:pt x="93" y="35"/>
                    <a:pt x="93" y="34"/>
                    <a:pt x="92" y="33"/>
                  </a:cubicBezTo>
                  <a:cubicBezTo>
                    <a:pt x="93" y="30"/>
                    <a:pt x="93" y="26"/>
                    <a:pt x="93" y="23"/>
                  </a:cubicBezTo>
                  <a:cubicBezTo>
                    <a:pt x="93" y="21"/>
                    <a:pt x="92" y="19"/>
                    <a:pt x="91" y="18"/>
                  </a:cubicBezTo>
                  <a:cubicBezTo>
                    <a:pt x="94" y="15"/>
                    <a:pt x="91" y="7"/>
                    <a:pt x="84" y="8"/>
                  </a:cubicBezTo>
                  <a:cubicBezTo>
                    <a:pt x="60" y="12"/>
                    <a:pt x="36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0"/>
                    <a:pt x="0" y="5"/>
                    <a:pt x="1" y="12"/>
                  </a:cubicBezTo>
                  <a:cubicBezTo>
                    <a:pt x="1" y="14"/>
                    <a:pt x="2" y="17"/>
                    <a:pt x="4" y="18"/>
                  </a:cubicBezTo>
                  <a:cubicBezTo>
                    <a:pt x="9" y="29"/>
                    <a:pt x="11" y="41"/>
                    <a:pt x="13" y="53"/>
                  </a:cubicBezTo>
                  <a:cubicBezTo>
                    <a:pt x="13" y="58"/>
                    <a:pt x="14" y="64"/>
                    <a:pt x="15" y="70"/>
                  </a:cubicBezTo>
                  <a:cubicBezTo>
                    <a:pt x="15" y="75"/>
                    <a:pt x="15" y="80"/>
                    <a:pt x="16" y="85"/>
                  </a:cubicBezTo>
                  <a:cubicBezTo>
                    <a:pt x="14" y="93"/>
                    <a:pt x="15" y="103"/>
                    <a:pt x="20" y="111"/>
                  </a:cubicBezTo>
                  <a:cubicBezTo>
                    <a:pt x="24" y="118"/>
                    <a:pt x="33" y="118"/>
                    <a:pt x="42" y="117"/>
                  </a:cubicBezTo>
                  <a:cubicBezTo>
                    <a:pt x="51" y="119"/>
                    <a:pt x="61" y="120"/>
                    <a:pt x="71" y="119"/>
                  </a:cubicBezTo>
                  <a:cubicBezTo>
                    <a:pt x="73" y="119"/>
                    <a:pt x="75" y="118"/>
                    <a:pt x="76" y="116"/>
                  </a:cubicBezTo>
                  <a:cubicBezTo>
                    <a:pt x="76" y="116"/>
                    <a:pt x="77" y="116"/>
                    <a:pt x="77" y="116"/>
                  </a:cubicBezTo>
                  <a:cubicBezTo>
                    <a:pt x="80" y="116"/>
                    <a:pt x="84" y="116"/>
                    <a:pt x="88" y="114"/>
                  </a:cubicBezTo>
                  <a:cubicBezTo>
                    <a:pt x="91" y="113"/>
                    <a:pt x="92" y="111"/>
                    <a:pt x="93" y="108"/>
                  </a:cubicBezTo>
                  <a:cubicBezTo>
                    <a:pt x="97" y="106"/>
                    <a:pt x="96" y="101"/>
                    <a:pt x="94" y="9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8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396413" y="5789613"/>
              <a:ext cx="733425" cy="1068388"/>
            </a:xfrm>
            <a:custGeom>
              <a:avLst/>
              <a:gdLst>
                <a:gd name="T0" fmla="*/ 119 w 152"/>
                <a:gd name="T1" fmla="*/ 71 h 221"/>
                <a:gd name="T2" fmla="*/ 124 w 152"/>
                <a:gd name="T3" fmla="*/ 22 h 221"/>
                <a:gd name="T4" fmla="*/ 112 w 152"/>
                <a:gd name="T5" fmla="*/ 9 h 221"/>
                <a:gd name="T6" fmla="*/ 98 w 152"/>
                <a:gd name="T7" fmla="*/ 69 h 221"/>
                <a:gd name="T8" fmla="*/ 88 w 152"/>
                <a:gd name="T9" fmla="*/ 37 h 221"/>
                <a:gd name="T10" fmla="*/ 79 w 152"/>
                <a:gd name="T11" fmla="*/ 25 h 221"/>
                <a:gd name="T12" fmla="*/ 65 w 152"/>
                <a:gd name="T13" fmla="*/ 69 h 221"/>
                <a:gd name="T14" fmla="*/ 50 w 152"/>
                <a:gd name="T15" fmla="*/ 11 h 221"/>
                <a:gd name="T16" fmla="*/ 46 w 152"/>
                <a:gd name="T17" fmla="*/ 2 h 221"/>
                <a:gd name="T18" fmla="*/ 36 w 152"/>
                <a:gd name="T19" fmla="*/ 19 h 221"/>
                <a:gd name="T20" fmla="*/ 7 w 152"/>
                <a:gd name="T21" fmla="*/ 22 h 221"/>
                <a:gd name="T22" fmla="*/ 1 w 152"/>
                <a:gd name="T23" fmla="*/ 44 h 221"/>
                <a:gd name="T24" fmla="*/ 13 w 152"/>
                <a:gd name="T25" fmla="*/ 102 h 221"/>
                <a:gd name="T26" fmla="*/ 125 w 152"/>
                <a:gd name="T27" fmla="*/ 209 h 221"/>
                <a:gd name="T28" fmla="*/ 126 w 152"/>
                <a:gd name="T29" fmla="*/ 150 h 221"/>
                <a:gd name="T30" fmla="*/ 136 w 152"/>
                <a:gd name="T31" fmla="*/ 77 h 221"/>
                <a:gd name="T32" fmla="*/ 118 w 152"/>
                <a:gd name="T33" fmla="*/ 75 h 221"/>
                <a:gd name="T34" fmla="*/ 114 w 152"/>
                <a:gd name="T35" fmla="*/ 72 h 221"/>
                <a:gd name="T36" fmla="*/ 107 w 152"/>
                <a:gd name="T37" fmla="*/ 18 h 221"/>
                <a:gd name="T38" fmla="*/ 116 w 152"/>
                <a:gd name="T39" fmla="*/ 22 h 221"/>
                <a:gd name="T40" fmla="*/ 108 w 152"/>
                <a:gd name="T41" fmla="*/ 26 h 221"/>
                <a:gd name="T42" fmla="*/ 112 w 152"/>
                <a:gd name="T43" fmla="*/ 46 h 221"/>
                <a:gd name="T44" fmla="*/ 95 w 152"/>
                <a:gd name="T45" fmla="*/ 89 h 221"/>
                <a:gd name="T46" fmla="*/ 89 w 152"/>
                <a:gd name="T47" fmla="*/ 80 h 221"/>
                <a:gd name="T48" fmla="*/ 88 w 152"/>
                <a:gd name="T49" fmla="*/ 49 h 221"/>
                <a:gd name="T50" fmla="*/ 81 w 152"/>
                <a:gd name="T51" fmla="*/ 29 h 221"/>
                <a:gd name="T52" fmla="*/ 68 w 152"/>
                <a:gd name="T53" fmla="*/ 73 h 221"/>
                <a:gd name="T54" fmla="*/ 76 w 152"/>
                <a:gd name="T55" fmla="*/ 38 h 221"/>
                <a:gd name="T56" fmla="*/ 68 w 152"/>
                <a:gd name="T57" fmla="*/ 73 h 221"/>
                <a:gd name="T58" fmla="*/ 58 w 152"/>
                <a:gd name="T59" fmla="*/ 74 h 221"/>
                <a:gd name="T60" fmla="*/ 44 w 152"/>
                <a:gd name="T61" fmla="*/ 13 h 221"/>
                <a:gd name="T62" fmla="*/ 47 w 152"/>
                <a:gd name="T63" fmla="*/ 18 h 221"/>
                <a:gd name="T64" fmla="*/ 37 w 152"/>
                <a:gd name="T65" fmla="*/ 53 h 221"/>
                <a:gd name="T66" fmla="*/ 47 w 152"/>
                <a:gd name="T67" fmla="*/ 69 h 221"/>
                <a:gd name="T68" fmla="*/ 55 w 152"/>
                <a:gd name="T69" fmla="*/ 94 h 221"/>
                <a:gd name="T70" fmla="*/ 25 w 152"/>
                <a:gd name="T71" fmla="*/ 42 h 221"/>
                <a:gd name="T72" fmla="*/ 17 w 152"/>
                <a:gd name="T73" fmla="*/ 43 h 221"/>
                <a:gd name="T74" fmla="*/ 12 w 152"/>
                <a:gd name="T75" fmla="*/ 31 h 221"/>
                <a:gd name="T76" fmla="*/ 9 w 152"/>
                <a:gd name="T77" fmla="*/ 44 h 221"/>
                <a:gd name="T78" fmla="*/ 10 w 152"/>
                <a:gd name="T79" fmla="*/ 48 h 221"/>
                <a:gd name="T80" fmla="*/ 25 w 152"/>
                <a:gd name="T81" fmla="*/ 91 h 221"/>
                <a:gd name="T82" fmla="*/ 21 w 152"/>
                <a:gd name="T83" fmla="*/ 90 h 221"/>
                <a:gd name="T84" fmla="*/ 31 w 152"/>
                <a:gd name="T85" fmla="*/ 164 h 221"/>
                <a:gd name="T86" fmla="*/ 30 w 152"/>
                <a:gd name="T87" fmla="*/ 152 h 221"/>
                <a:gd name="T88" fmla="*/ 28 w 152"/>
                <a:gd name="T89" fmla="*/ 138 h 221"/>
                <a:gd name="T90" fmla="*/ 57 w 152"/>
                <a:gd name="T91" fmla="*/ 178 h 221"/>
                <a:gd name="T92" fmla="*/ 34 w 152"/>
                <a:gd name="T93" fmla="*/ 171 h 221"/>
                <a:gd name="T94" fmla="*/ 37 w 152"/>
                <a:gd name="T95" fmla="*/ 205 h 221"/>
                <a:gd name="T96" fmla="*/ 59 w 152"/>
                <a:gd name="T97" fmla="*/ 182 h 221"/>
                <a:gd name="T98" fmla="*/ 28 w 152"/>
                <a:gd name="T99" fmla="*/ 133 h 221"/>
                <a:gd name="T100" fmla="*/ 121 w 152"/>
                <a:gd name="T101" fmla="*/ 158 h 221"/>
                <a:gd name="T102" fmla="*/ 7 w 152"/>
                <a:gd name="T103" fmla="*/ 89 h 221"/>
                <a:gd name="T104" fmla="*/ 50 w 152"/>
                <a:gd name="T105" fmla="*/ 98 h 221"/>
                <a:gd name="T106" fmla="*/ 143 w 152"/>
                <a:gd name="T107" fmla="*/ 8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2" h="221">
                  <a:moveTo>
                    <a:pt x="142" y="76"/>
                  </a:moveTo>
                  <a:cubicBezTo>
                    <a:pt x="143" y="75"/>
                    <a:pt x="142" y="74"/>
                    <a:pt x="141" y="74"/>
                  </a:cubicBezTo>
                  <a:cubicBezTo>
                    <a:pt x="137" y="72"/>
                    <a:pt x="134" y="72"/>
                    <a:pt x="130" y="71"/>
                  </a:cubicBezTo>
                  <a:cubicBezTo>
                    <a:pt x="126" y="70"/>
                    <a:pt x="122" y="70"/>
                    <a:pt x="120" y="70"/>
                  </a:cubicBezTo>
                  <a:cubicBezTo>
                    <a:pt x="119" y="70"/>
                    <a:pt x="119" y="70"/>
                    <a:pt x="119" y="71"/>
                  </a:cubicBezTo>
                  <a:cubicBezTo>
                    <a:pt x="122" y="56"/>
                    <a:pt x="123" y="40"/>
                    <a:pt x="124" y="25"/>
                  </a:cubicBezTo>
                  <a:cubicBezTo>
                    <a:pt x="125" y="25"/>
                    <a:pt x="125" y="25"/>
                    <a:pt x="124" y="24"/>
                  </a:cubicBezTo>
                  <a:cubicBezTo>
                    <a:pt x="124" y="24"/>
                    <a:pt x="124" y="24"/>
                    <a:pt x="124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2" y="20"/>
                    <a:pt x="121" y="19"/>
                    <a:pt x="119" y="19"/>
                  </a:cubicBezTo>
                  <a:cubicBezTo>
                    <a:pt x="119" y="14"/>
                    <a:pt x="117" y="9"/>
                    <a:pt x="112" y="9"/>
                  </a:cubicBezTo>
                  <a:cubicBezTo>
                    <a:pt x="106" y="9"/>
                    <a:pt x="104" y="14"/>
                    <a:pt x="103" y="19"/>
                  </a:cubicBezTo>
                  <a:cubicBezTo>
                    <a:pt x="102" y="19"/>
                    <a:pt x="101" y="20"/>
                    <a:pt x="100" y="20"/>
                  </a:cubicBezTo>
                  <a:cubicBezTo>
                    <a:pt x="99" y="20"/>
                    <a:pt x="98" y="22"/>
                    <a:pt x="99" y="23"/>
                  </a:cubicBezTo>
                  <a:cubicBezTo>
                    <a:pt x="101" y="24"/>
                    <a:pt x="102" y="26"/>
                    <a:pt x="103" y="27"/>
                  </a:cubicBezTo>
                  <a:cubicBezTo>
                    <a:pt x="103" y="41"/>
                    <a:pt x="100" y="55"/>
                    <a:pt x="98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9" y="65"/>
                    <a:pt x="92" y="60"/>
                    <a:pt x="93" y="58"/>
                  </a:cubicBezTo>
                  <a:cubicBezTo>
                    <a:pt x="96" y="52"/>
                    <a:pt x="96" y="47"/>
                    <a:pt x="90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1"/>
                    <a:pt x="89" y="38"/>
                    <a:pt x="88" y="37"/>
                  </a:cubicBezTo>
                  <a:cubicBezTo>
                    <a:pt x="87" y="36"/>
                    <a:pt x="86" y="36"/>
                    <a:pt x="85" y="36"/>
                  </a:cubicBezTo>
                  <a:cubicBezTo>
                    <a:pt x="85" y="33"/>
                    <a:pt x="86" y="31"/>
                    <a:pt x="87" y="29"/>
                  </a:cubicBezTo>
                  <a:cubicBezTo>
                    <a:pt x="88" y="28"/>
                    <a:pt x="87" y="26"/>
                    <a:pt x="85" y="26"/>
                  </a:cubicBezTo>
                  <a:cubicBezTo>
                    <a:pt x="84" y="26"/>
                    <a:pt x="83" y="26"/>
                    <a:pt x="82" y="25"/>
                  </a:cubicBezTo>
                  <a:cubicBezTo>
                    <a:pt x="81" y="25"/>
                    <a:pt x="80" y="25"/>
                    <a:pt x="79" y="25"/>
                  </a:cubicBezTo>
                  <a:cubicBezTo>
                    <a:pt x="78" y="25"/>
                    <a:pt x="77" y="26"/>
                    <a:pt x="77" y="27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4"/>
                    <a:pt x="76" y="34"/>
                    <a:pt x="75" y="34"/>
                  </a:cubicBezTo>
                  <a:cubicBezTo>
                    <a:pt x="74" y="34"/>
                    <a:pt x="73" y="35"/>
                    <a:pt x="73" y="35"/>
                  </a:cubicBezTo>
                  <a:cubicBezTo>
                    <a:pt x="71" y="47"/>
                    <a:pt x="68" y="58"/>
                    <a:pt x="65" y="69"/>
                  </a:cubicBezTo>
                  <a:cubicBezTo>
                    <a:pt x="63" y="69"/>
                    <a:pt x="61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53"/>
                    <a:pt x="57" y="36"/>
                    <a:pt x="54" y="19"/>
                  </a:cubicBezTo>
                  <a:cubicBezTo>
                    <a:pt x="54" y="18"/>
                    <a:pt x="53" y="17"/>
                    <a:pt x="52" y="17"/>
                  </a:cubicBezTo>
                  <a:cubicBezTo>
                    <a:pt x="51" y="15"/>
                    <a:pt x="51" y="13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8"/>
                    <a:pt x="49" y="7"/>
                  </a:cubicBezTo>
                  <a:cubicBezTo>
                    <a:pt x="48" y="5"/>
                    <a:pt x="47" y="3"/>
                    <a:pt x="46" y="2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8"/>
                    <a:pt x="39" y="12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6" y="18"/>
                    <a:pt x="36" y="19"/>
                  </a:cubicBezTo>
                  <a:cubicBezTo>
                    <a:pt x="36" y="30"/>
                    <a:pt x="35" y="40"/>
                    <a:pt x="34" y="50"/>
                  </a:cubicBezTo>
                  <a:cubicBezTo>
                    <a:pt x="31" y="45"/>
                    <a:pt x="29" y="41"/>
                    <a:pt x="27" y="36"/>
                  </a:cubicBezTo>
                  <a:cubicBezTo>
                    <a:pt x="26" y="35"/>
                    <a:pt x="24" y="35"/>
                    <a:pt x="23" y="37"/>
                  </a:cubicBezTo>
                  <a:cubicBezTo>
                    <a:pt x="19" y="31"/>
                    <a:pt x="14" y="27"/>
                    <a:pt x="8" y="23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1"/>
                    <a:pt x="6" y="21"/>
                    <a:pt x="6" y="20"/>
                  </a:cubicBezTo>
                  <a:cubicBezTo>
                    <a:pt x="5" y="20"/>
                    <a:pt x="3" y="20"/>
                    <a:pt x="3" y="21"/>
                  </a:cubicBezTo>
                  <a:cubicBezTo>
                    <a:pt x="1" y="28"/>
                    <a:pt x="1" y="35"/>
                    <a:pt x="0" y="42"/>
                  </a:cubicBezTo>
                  <a:cubicBezTo>
                    <a:pt x="0" y="43"/>
                    <a:pt x="0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5"/>
                    <a:pt x="0" y="46"/>
                    <a:pt x="0" y="47"/>
                  </a:cubicBezTo>
                  <a:cubicBezTo>
                    <a:pt x="5" y="57"/>
                    <a:pt x="10" y="66"/>
                    <a:pt x="14" y="75"/>
                  </a:cubicBezTo>
                  <a:cubicBezTo>
                    <a:pt x="9" y="76"/>
                    <a:pt x="1" y="78"/>
                    <a:pt x="1" y="84"/>
                  </a:cubicBezTo>
                  <a:cubicBezTo>
                    <a:pt x="0" y="91"/>
                    <a:pt x="8" y="97"/>
                    <a:pt x="13" y="100"/>
                  </a:cubicBezTo>
                  <a:cubicBezTo>
                    <a:pt x="13" y="101"/>
                    <a:pt x="13" y="102"/>
                    <a:pt x="13" y="102"/>
                  </a:cubicBezTo>
                  <a:cubicBezTo>
                    <a:pt x="30" y="133"/>
                    <a:pt x="26" y="171"/>
                    <a:pt x="32" y="204"/>
                  </a:cubicBezTo>
                  <a:cubicBezTo>
                    <a:pt x="32" y="204"/>
                    <a:pt x="33" y="205"/>
                    <a:pt x="33" y="205"/>
                  </a:cubicBezTo>
                  <a:cubicBezTo>
                    <a:pt x="33" y="205"/>
                    <a:pt x="33" y="206"/>
                    <a:pt x="33" y="206"/>
                  </a:cubicBezTo>
                  <a:cubicBezTo>
                    <a:pt x="38" y="221"/>
                    <a:pt x="63" y="221"/>
                    <a:pt x="75" y="221"/>
                  </a:cubicBezTo>
                  <a:cubicBezTo>
                    <a:pt x="90" y="221"/>
                    <a:pt x="112" y="219"/>
                    <a:pt x="125" y="209"/>
                  </a:cubicBezTo>
                  <a:cubicBezTo>
                    <a:pt x="125" y="209"/>
                    <a:pt x="125" y="209"/>
                    <a:pt x="125" y="209"/>
                  </a:cubicBezTo>
                  <a:cubicBezTo>
                    <a:pt x="125" y="209"/>
                    <a:pt x="125" y="210"/>
                    <a:pt x="125" y="210"/>
                  </a:cubicBezTo>
                  <a:cubicBezTo>
                    <a:pt x="126" y="209"/>
                    <a:pt x="126" y="208"/>
                    <a:pt x="127" y="207"/>
                  </a:cubicBezTo>
                  <a:cubicBezTo>
                    <a:pt x="127" y="207"/>
                    <a:pt x="127" y="206"/>
                    <a:pt x="128" y="206"/>
                  </a:cubicBezTo>
                  <a:cubicBezTo>
                    <a:pt x="119" y="189"/>
                    <a:pt x="123" y="168"/>
                    <a:pt x="126" y="150"/>
                  </a:cubicBezTo>
                  <a:cubicBezTo>
                    <a:pt x="129" y="133"/>
                    <a:pt x="134" y="116"/>
                    <a:pt x="137" y="98"/>
                  </a:cubicBezTo>
                  <a:cubicBezTo>
                    <a:pt x="137" y="98"/>
                    <a:pt x="137" y="97"/>
                    <a:pt x="137" y="97"/>
                  </a:cubicBezTo>
                  <a:cubicBezTo>
                    <a:pt x="140" y="95"/>
                    <a:pt x="143" y="93"/>
                    <a:pt x="145" y="91"/>
                  </a:cubicBezTo>
                  <a:cubicBezTo>
                    <a:pt x="152" y="84"/>
                    <a:pt x="149" y="79"/>
                    <a:pt x="142" y="76"/>
                  </a:cubicBezTo>
                  <a:close/>
                  <a:moveTo>
                    <a:pt x="136" y="77"/>
                  </a:moveTo>
                  <a:cubicBezTo>
                    <a:pt x="137" y="77"/>
                    <a:pt x="137" y="77"/>
                    <a:pt x="138" y="77"/>
                  </a:cubicBezTo>
                  <a:cubicBezTo>
                    <a:pt x="132" y="85"/>
                    <a:pt x="123" y="90"/>
                    <a:pt x="112" y="92"/>
                  </a:cubicBezTo>
                  <a:cubicBezTo>
                    <a:pt x="112" y="92"/>
                    <a:pt x="112" y="91"/>
                    <a:pt x="112" y="90"/>
                  </a:cubicBezTo>
                  <a:cubicBezTo>
                    <a:pt x="112" y="90"/>
                    <a:pt x="113" y="90"/>
                    <a:pt x="113" y="89"/>
                  </a:cubicBezTo>
                  <a:cubicBezTo>
                    <a:pt x="115" y="85"/>
                    <a:pt x="116" y="80"/>
                    <a:pt x="118" y="75"/>
                  </a:cubicBezTo>
                  <a:cubicBezTo>
                    <a:pt x="124" y="75"/>
                    <a:pt x="130" y="75"/>
                    <a:pt x="136" y="77"/>
                  </a:cubicBezTo>
                  <a:close/>
                  <a:moveTo>
                    <a:pt x="117" y="26"/>
                  </a:moveTo>
                  <a:cubicBezTo>
                    <a:pt x="118" y="25"/>
                    <a:pt x="119" y="25"/>
                    <a:pt x="120" y="25"/>
                  </a:cubicBezTo>
                  <a:cubicBezTo>
                    <a:pt x="119" y="40"/>
                    <a:pt x="118" y="56"/>
                    <a:pt x="114" y="71"/>
                  </a:cubicBezTo>
                  <a:cubicBezTo>
                    <a:pt x="114" y="71"/>
                    <a:pt x="114" y="72"/>
                    <a:pt x="114" y="72"/>
                  </a:cubicBezTo>
                  <a:cubicBezTo>
                    <a:pt x="115" y="57"/>
                    <a:pt x="117" y="41"/>
                    <a:pt x="117" y="26"/>
                  </a:cubicBezTo>
                  <a:cubicBezTo>
                    <a:pt x="117" y="26"/>
                    <a:pt x="117" y="26"/>
                    <a:pt x="117" y="26"/>
                  </a:cubicBezTo>
                  <a:close/>
                  <a:moveTo>
                    <a:pt x="112" y="13"/>
                  </a:moveTo>
                  <a:cubicBezTo>
                    <a:pt x="114" y="12"/>
                    <a:pt x="115" y="15"/>
                    <a:pt x="115" y="17"/>
                  </a:cubicBezTo>
                  <a:cubicBezTo>
                    <a:pt x="113" y="17"/>
                    <a:pt x="110" y="18"/>
                    <a:pt x="107" y="18"/>
                  </a:cubicBezTo>
                  <a:cubicBezTo>
                    <a:pt x="108" y="16"/>
                    <a:pt x="109" y="13"/>
                    <a:pt x="112" y="13"/>
                  </a:cubicBezTo>
                  <a:close/>
                  <a:moveTo>
                    <a:pt x="106" y="22"/>
                  </a:moveTo>
                  <a:cubicBezTo>
                    <a:pt x="109" y="21"/>
                    <a:pt x="113" y="21"/>
                    <a:pt x="116" y="21"/>
                  </a:cubicBezTo>
                  <a:cubicBezTo>
                    <a:pt x="116" y="21"/>
                    <a:pt x="116" y="22"/>
                    <a:pt x="116" y="22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2" y="22"/>
                    <a:pt x="109" y="22"/>
                    <a:pt x="106" y="22"/>
                  </a:cubicBezTo>
                  <a:cubicBezTo>
                    <a:pt x="106" y="22"/>
                    <a:pt x="106" y="22"/>
                    <a:pt x="106" y="22"/>
                  </a:cubicBezTo>
                  <a:close/>
                  <a:moveTo>
                    <a:pt x="99" y="91"/>
                  </a:moveTo>
                  <a:cubicBezTo>
                    <a:pt x="100" y="70"/>
                    <a:pt x="106" y="50"/>
                    <a:pt x="106" y="29"/>
                  </a:cubicBezTo>
                  <a:cubicBezTo>
                    <a:pt x="107" y="28"/>
                    <a:pt x="108" y="27"/>
                    <a:pt x="108" y="26"/>
                  </a:cubicBezTo>
                  <a:cubicBezTo>
                    <a:pt x="108" y="26"/>
                    <a:pt x="109" y="26"/>
                    <a:pt x="109" y="26"/>
                  </a:cubicBezTo>
                  <a:cubicBezTo>
                    <a:pt x="109" y="26"/>
                    <a:pt x="109" y="27"/>
                    <a:pt x="109" y="27"/>
                  </a:cubicBezTo>
                  <a:cubicBezTo>
                    <a:pt x="110" y="49"/>
                    <a:pt x="103" y="70"/>
                    <a:pt x="101" y="91"/>
                  </a:cubicBezTo>
                  <a:cubicBezTo>
                    <a:pt x="101" y="94"/>
                    <a:pt x="105" y="94"/>
                    <a:pt x="105" y="91"/>
                  </a:cubicBezTo>
                  <a:cubicBezTo>
                    <a:pt x="107" y="76"/>
                    <a:pt x="110" y="61"/>
                    <a:pt x="112" y="46"/>
                  </a:cubicBezTo>
                  <a:cubicBezTo>
                    <a:pt x="111" y="62"/>
                    <a:pt x="109" y="77"/>
                    <a:pt x="108" y="93"/>
                  </a:cubicBezTo>
                  <a:cubicBezTo>
                    <a:pt x="105" y="94"/>
                    <a:pt x="102" y="94"/>
                    <a:pt x="99" y="94"/>
                  </a:cubicBezTo>
                  <a:lnTo>
                    <a:pt x="99" y="91"/>
                  </a:lnTo>
                  <a:close/>
                  <a:moveTo>
                    <a:pt x="97" y="73"/>
                  </a:moveTo>
                  <a:cubicBezTo>
                    <a:pt x="96" y="78"/>
                    <a:pt x="96" y="84"/>
                    <a:pt x="95" y="89"/>
                  </a:cubicBezTo>
                  <a:cubicBezTo>
                    <a:pt x="95" y="89"/>
                    <a:pt x="95" y="90"/>
                    <a:pt x="95" y="90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0" y="95"/>
                    <a:pt x="84" y="95"/>
                    <a:pt x="80" y="95"/>
                  </a:cubicBezTo>
                  <a:cubicBezTo>
                    <a:pt x="80" y="89"/>
                    <a:pt x="81" y="82"/>
                    <a:pt x="82" y="76"/>
                  </a:cubicBezTo>
                  <a:cubicBezTo>
                    <a:pt x="83" y="78"/>
                    <a:pt x="85" y="79"/>
                    <a:pt x="89" y="80"/>
                  </a:cubicBezTo>
                  <a:cubicBezTo>
                    <a:pt x="91" y="81"/>
                    <a:pt x="92" y="77"/>
                    <a:pt x="90" y="77"/>
                  </a:cubicBezTo>
                  <a:cubicBezTo>
                    <a:pt x="87" y="76"/>
                    <a:pt x="86" y="74"/>
                    <a:pt x="86" y="72"/>
                  </a:cubicBezTo>
                  <a:cubicBezTo>
                    <a:pt x="86" y="73"/>
                    <a:pt x="86" y="73"/>
                    <a:pt x="87" y="73"/>
                  </a:cubicBezTo>
                  <a:lnTo>
                    <a:pt x="97" y="73"/>
                  </a:lnTo>
                  <a:close/>
                  <a:moveTo>
                    <a:pt x="88" y="49"/>
                  </a:moveTo>
                  <a:cubicBezTo>
                    <a:pt x="88" y="49"/>
                    <a:pt x="88" y="49"/>
                    <a:pt x="88" y="48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94" y="50"/>
                    <a:pt x="89" y="57"/>
                    <a:pt x="85" y="64"/>
                  </a:cubicBezTo>
                  <a:cubicBezTo>
                    <a:pt x="86" y="59"/>
                    <a:pt x="88" y="54"/>
                    <a:pt x="88" y="49"/>
                  </a:cubicBezTo>
                  <a:close/>
                  <a:moveTo>
                    <a:pt x="81" y="29"/>
                  </a:moveTo>
                  <a:cubicBezTo>
                    <a:pt x="81" y="29"/>
                    <a:pt x="82" y="29"/>
                    <a:pt x="83" y="30"/>
                  </a:cubicBezTo>
                  <a:cubicBezTo>
                    <a:pt x="82" y="31"/>
                    <a:pt x="82" y="33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1" y="29"/>
                  </a:lnTo>
                  <a:close/>
                  <a:moveTo>
                    <a:pt x="68" y="73"/>
                  </a:moveTo>
                  <a:cubicBezTo>
                    <a:pt x="68" y="73"/>
                    <a:pt x="68" y="73"/>
                    <a:pt x="69" y="73"/>
                  </a:cubicBezTo>
                  <a:cubicBezTo>
                    <a:pt x="71" y="73"/>
                    <a:pt x="71" y="69"/>
                    <a:pt x="69" y="69"/>
                  </a:cubicBezTo>
                  <a:cubicBezTo>
                    <a:pt x="70" y="67"/>
                    <a:pt x="70" y="65"/>
                    <a:pt x="71" y="63"/>
                  </a:cubicBezTo>
                  <a:cubicBezTo>
                    <a:pt x="73" y="57"/>
                    <a:pt x="74" y="52"/>
                    <a:pt x="75" y="46"/>
                  </a:cubicBezTo>
                  <a:cubicBezTo>
                    <a:pt x="75" y="46"/>
                    <a:pt x="77" y="38"/>
                    <a:pt x="76" y="38"/>
                  </a:cubicBezTo>
                  <a:cubicBezTo>
                    <a:pt x="79" y="38"/>
                    <a:pt x="81" y="39"/>
                    <a:pt x="84" y="39"/>
                  </a:cubicBezTo>
                  <a:cubicBezTo>
                    <a:pt x="89" y="41"/>
                    <a:pt x="76" y="87"/>
                    <a:pt x="76" y="95"/>
                  </a:cubicBezTo>
                  <a:cubicBezTo>
                    <a:pt x="72" y="95"/>
                    <a:pt x="68" y="95"/>
                    <a:pt x="64" y="95"/>
                  </a:cubicBezTo>
                  <a:cubicBezTo>
                    <a:pt x="63" y="95"/>
                    <a:pt x="62" y="95"/>
                    <a:pt x="61" y="94"/>
                  </a:cubicBezTo>
                  <a:cubicBezTo>
                    <a:pt x="63" y="87"/>
                    <a:pt x="65" y="80"/>
                    <a:pt x="68" y="73"/>
                  </a:cubicBezTo>
                  <a:close/>
                  <a:moveTo>
                    <a:pt x="58" y="74"/>
                  </a:moveTo>
                  <a:cubicBezTo>
                    <a:pt x="60" y="74"/>
                    <a:pt x="62" y="74"/>
                    <a:pt x="64" y="73"/>
                  </a:cubicBezTo>
                  <a:cubicBezTo>
                    <a:pt x="62" y="78"/>
                    <a:pt x="60" y="83"/>
                    <a:pt x="59" y="88"/>
                  </a:cubicBezTo>
                  <a:cubicBezTo>
                    <a:pt x="59" y="83"/>
                    <a:pt x="58" y="79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lose/>
                  <a:moveTo>
                    <a:pt x="41" y="17"/>
                  </a:moveTo>
                  <a:cubicBezTo>
                    <a:pt x="42" y="15"/>
                    <a:pt x="42" y="14"/>
                    <a:pt x="43" y="12"/>
                  </a:cubicBezTo>
                  <a:cubicBezTo>
                    <a:pt x="43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5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6"/>
                    <a:pt x="48" y="17"/>
                    <a:pt x="48" y="19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19"/>
                    <a:pt x="47" y="18"/>
                  </a:cubicBezTo>
                  <a:cubicBezTo>
                    <a:pt x="46" y="16"/>
                    <a:pt x="43" y="18"/>
                    <a:pt x="44" y="20"/>
                  </a:cubicBezTo>
                  <a:cubicBezTo>
                    <a:pt x="44" y="20"/>
                    <a:pt x="43" y="21"/>
                    <a:pt x="43" y="22"/>
                  </a:cubicBezTo>
                  <a:cubicBezTo>
                    <a:pt x="42" y="21"/>
                    <a:pt x="41" y="20"/>
                    <a:pt x="40" y="18"/>
                  </a:cubicBezTo>
                  <a:cubicBezTo>
                    <a:pt x="40" y="18"/>
                    <a:pt x="41" y="18"/>
                    <a:pt x="41" y="17"/>
                  </a:cubicBezTo>
                  <a:close/>
                  <a:moveTo>
                    <a:pt x="37" y="53"/>
                  </a:moveTo>
                  <a:cubicBezTo>
                    <a:pt x="38" y="43"/>
                    <a:pt x="39" y="34"/>
                    <a:pt x="40" y="25"/>
                  </a:cubicBezTo>
                  <a:cubicBezTo>
                    <a:pt x="40" y="25"/>
                    <a:pt x="41" y="26"/>
                    <a:pt x="42" y="27"/>
                  </a:cubicBezTo>
                  <a:cubicBezTo>
                    <a:pt x="42" y="28"/>
                    <a:pt x="43" y="28"/>
                    <a:pt x="43" y="27"/>
                  </a:cubicBezTo>
                  <a:cubicBezTo>
                    <a:pt x="43" y="42"/>
                    <a:pt x="41" y="56"/>
                    <a:pt x="44" y="70"/>
                  </a:cubicBezTo>
                  <a:cubicBezTo>
                    <a:pt x="44" y="72"/>
                    <a:pt x="48" y="71"/>
                    <a:pt x="47" y="69"/>
                  </a:cubicBezTo>
                  <a:cubicBezTo>
                    <a:pt x="45" y="55"/>
                    <a:pt x="47" y="41"/>
                    <a:pt x="47" y="27"/>
                  </a:cubicBezTo>
                  <a:cubicBezTo>
                    <a:pt x="47" y="28"/>
                    <a:pt x="48" y="28"/>
                    <a:pt x="48" y="28"/>
                  </a:cubicBezTo>
                  <a:cubicBezTo>
                    <a:pt x="49" y="30"/>
                    <a:pt x="51" y="29"/>
                    <a:pt x="51" y="27"/>
                  </a:cubicBezTo>
                  <a:cubicBezTo>
                    <a:pt x="54" y="49"/>
                    <a:pt x="54" y="72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4" y="94"/>
                  </a:cubicBezTo>
                  <a:cubicBezTo>
                    <a:pt x="48" y="81"/>
                    <a:pt x="42" y="68"/>
                    <a:pt x="36" y="54"/>
                  </a:cubicBezTo>
                  <a:cubicBezTo>
                    <a:pt x="36" y="54"/>
                    <a:pt x="37" y="54"/>
                    <a:pt x="37" y="53"/>
                  </a:cubicBezTo>
                  <a:close/>
                  <a:moveTo>
                    <a:pt x="24" y="43"/>
                  </a:moveTo>
                  <a:cubicBezTo>
                    <a:pt x="24" y="43"/>
                    <a:pt x="25" y="43"/>
                    <a:pt x="25" y="42"/>
                  </a:cubicBezTo>
                  <a:cubicBezTo>
                    <a:pt x="34" y="59"/>
                    <a:pt x="42" y="77"/>
                    <a:pt x="50" y="94"/>
                  </a:cubicBezTo>
                  <a:cubicBezTo>
                    <a:pt x="47" y="94"/>
                    <a:pt x="45" y="94"/>
                    <a:pt x="42" y="94"/>
                  </a:cubicBezTo>
                  <a:cubicBezTo>
                    <a:pt x="42" y="93"/>
                    <a:pt x="42" y="92"/>
                    <a:pt x="41" y="92"/>
                  </a:cubicBezTo>
                  <a:cubicBezTo>
                    <a:pt x="34" y="90"/>
                    <a:pt x="28" y="71"/>
                    <a:pt x="26" y="65"/>
                  </a:cubicBezTo>
                  <a:cubicBezTo>
                    <a:pt x="23" y="58"/>
                    <a:pt x="20" y="50"/>
                    <a:pt x="17" y="43"/>
                  </a:cubicBezTo>
                  <a:cubicBezTo>
                    <a:pt x="19" y="43"/>
                    <a:pt x="21" y="43"/>
                    <a:pt x="24" y="43"/>
                  </a:cubicBezTo>
                  <a:close/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3"/>
                    <a:pt x="9" y="32"/>
                    <a:pt x="11" y="31"/>
                  </a:cubicBezTo>
                  <a:cubicBezTo>
                    <a:pt x="11" y="31"/>
                    <a:pt x="12" y="31"/>
                    <a:pt x="12" y="31"/>
                  </a:cubicBezTo>
                  <a:cubicBezTo>
                    <a:pt x="15" y="33"/>
                    <a:pt x="18" y="36"/>
                    <a:pt x="20" y="39"/>
                  </a:cubicBezTo>
                  <a:cubicBezTo>
                    <a:pt x="18" y="39"/>
                    <a:pt x="16" y="39"/>
                    <a:pt x="14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3" y="38"/>
                    <a:pt x="12" y="38"/>
                    <a:pt x="12" y="39"/>
                  </a:cubicBezTo>
                  <a:cubicBezTo>
                    <a:pt x="11" y="40"/>
                    <a:pt x="10" y="44"/>
                    <a:pt x="9" y="44"/>
                  </a:cubicBezTo>
                  <a:cubicBezTo>
                    <a:pt x="7" y="44"/>
                    <a:pt x="5" y="43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39"/>
                    <a:pt x="5" y="36"/>
                    <a:pt x="6" y="33"/>
                  </a:cubicBezTo>
                  <a:close/>
                  <a:moveTo>
                    <a:pt x="4" y="46"/>
                  </a:moveTo>
                  <a:cubicBezTo>
                    <a:pt x="6" y="47"/>
                    <a:pt x="8" y="48"/>
                    <a:pt x="10" y="48"/>
                  </a:cubicBezTo>
                  <a:cubicBezTo>
                    <a:pt x="12" y="48"/>
                    <a:pt x="13" y="46"/>
                    <a:pt x="14" y="45"/>
                  </a:cubicBezTo>
                  <a:cubicBezTo>
                    <a:pt x="18" y="54"/>
                    <a:pt x="21" y="63"/>
                    <a:pt x="25" y="73"/>
                  </a:cubicBezTo>
                  <a:cubicBezTo>
                    <a:pt x="27" y="78"/>
                    <a:pt x="30" y="88"/>
                    <a:pt x="36" y="93"/>
                  </a:cubicBezTo>
                  <a:cubicBezTo>
                    <a:pt x="34" y="93"/>
                    <a:pt x="33" y="93"/>
                    <a:pt x="32" y="92"/>
                  </a:cubicBezTo>
                  <a:cubicBezTo>
                    <a:pt x="29" y="92"/>
                    <a:pt x="27" y="92"/>
                    <a:pt x="25" y="91"/>
                  </a:cubicBezTo>
                  <a:cubicBezTo>
                    <a:pt x="19" y="76"/>
                    <a:pt x="12" y="61"/>
                    <a:pt x="4" y="46"/>
                  </a:cubicBezTo>
                  <a:close/>
                  <a:moveTo>
                    <a:pt x="14" y="82"/>
                  </a:moveTo>
                  <a:cubicBezTo>
                    <a:pt x="15" y="81"/>
                    <a:pt x="15" y="80"/>
                    <a:pt x="15" y="79"/>
                  </a:cubicBezTo>
                  <a:cubicBezTo>
                    <a:pt x="15" y="79"/>
                    <a:pt x="16" y="79"/>
                    <a:pt x="16" y="79"/>
                  </a:cubicBezTo>
                  <a:cubicBezTo>
                    <a:pt x="18" y="83"/>
                    <a:pt x="19" y="86"/>
                    <a:pt x="21" y="90"/>
                  </a:cubicBezTo>
                  <a:cubicBezTo>
                    <a:pt x="20" y="90"/>
                    <a:pt x="18" y="90"/>
                    <a:pt x="17" y="89"/>
                  </a:cubicBezTo>
                  <a:cubicBezTo>
                    <a:pt x="14" y="89"/>
                    <a:pt x="12" y="88"/>
                    <a:pt x="9" y="86"/>
                  </a:cubicBezTo>
                  <a:cubicBezTo>
                    <a:pt x="4" y="84"/>
                    <a:pt x="12" y="82"/>
                    <a:pt x="14" y="82"/>
                  </a:cubicBezTo>
                  <a:close/>
                  <a:moveTo>
                    <a:pt x="32" y="170"/>
                  </a:moveTo>
                  <a:cubicBezTo>
                    <a:pt x="32" y="168"/>
                    <a:pt x="31" y="166"/>
                    <a:pt x="31" y="164"/>
                  </a:cubicBezTo>
                  <a:cubicBezTo>
                    <a:pt x="50" y="168"/>
                    <a:pt x="68" y="168"/>
                    <a:pt x="86" y="162"/>
                  </a:cubicBezTo>
                  <a:cubicBezTo>
                    <a:pt x="88" y="162"/>
                    <a:pt x="87" y="158"/>
                    <a:pt x="85" y="159"/>
                  </a:cubicBezTo>
                  <a:cubicBezTo>
                    <a:pt x="67" y="164"/>
                    <a:pt x="50" y="164"/>
                    <a:pt x="32" y="160"/>
                  </a:cubicBezTo>
                  <a:cubicBezTo>
                    <a:pt x="32" y="160"/>
                    <a:pt x="31" y="160"/>
                    <a:pt x="31" y="160"/>
                  </a:cubicBezTo>
                  <a:cubicBezTo>
                    <a:pt x="31" y="157"/>
                    <a:pt x="30" y="155"/>
                    <a:pt x="30" y="152"/>
                  </a:cubicBezTo>
                  <a:cubicBezTo>
                    <a:pt x="49" y="156"/>
                    <a:pt x="67" y="158"/>
                    <a:pt x="86" y="153"/>
                  </a:cubicBezTo>
                  <a:cubicBezTo>
                    <a:pt x="88" y="153"/>
                    <a:pt x="87" y="149"/>
                    <a:pt x="85" y="150"/>
                  </a:cubicBezTo>
                  <a:cubicBezTo>
                    <a:pt x="66" y="154"/>
                    <a:pt x="49" y="152"/>
                    <a:pt x="31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29" y="145"/>
                    <a:pt x="29" y="141"/>
                    <a:pt x="28" y="138"/>
                  </a:cubicBezTo>
                  <a:cubicBezTo>
                    <a:pt x="50" y="145"/>
                    <a:pt x="74" y="146"/>
                    <a:pt x="95" y="138"/>
                  </a:cubicBezTo>
                  <a:cubicBezTo>
                    <a:pt x="96" y="149"/>
                    <a:pt x="96" y="161"/>
                    <a:pt x="97" y="172"/>
                  </a:cubicBezTo>
                  <a:cubicBezTo>
                    <a:pt x="97" y="176"/>
                    <a:pt x="96" y="175"/>
                    <a:pt x="93" y="176"/>
                  </a:cubicBezTo>
                  <a:cubicBezTo>
                    <a:pt x="88" y="177"/>
                    <a:pt x="84" y="177"/>
                    <a:pt x="80" y="178"/>
                  </a:cubicBezTo>
                  <a:cubicBezTo>
                    <a:pt x="72" y="179"/>
                    <a:pt x="65" y="179"/>
                    <a:pt x="57" y="178"/>
                  </a:cubicBezTo>
                  <a:cubicBezTo>
                    <a:pt x="54" y="178"/>
                    <a:pt x="45" y="178"/>
                    <a:pt x="40" y="176"/>
                  </a:cubicBezTo>
                  <a:cubicBezTo>
                    <a:pt x="41" y="175"/>
                    <a:pt x="41" y="173"/>
                    <a:pt x="39" y="173"/>
                  </a:cubicBezTo>
                  <a:cubicBezTo>
                    <a:pt x="38" y="173"/>
                    <a:pt x="38" y="173"/>
                    <a:pt x="37" y="172"/>
                  </a:cubicBezTo>
                  <a:cubicBezTo>
                    <a:pt x="36" y="172"/>
                    <a:pt x="36" y="172"/>
                    <a:pt x="35" y="172"/>
                  </a:cubicBezTo>
                  <a:cubicBezTo>
                    <a:pt x="35" y="171"/>
                    <a:pt x="34" y="171"/>
                    <a:pt x="34" y="171"/>
                  </a:cubicBezTo>
                  <a:cubicBezTo>
                    <a:pt x="33" y="170"/>
                    <a:pt x="33" y="170"/>
                    <a:pt x="32" y="170"/>
                  </a:cubicBezTo>
                  <a:close/>
                  <a:moveTo>
                    <a:pt x="121" y="158"/>
                  </a:moveTo>
                  <a:cubicBezTo>
                    <a:pt x="118" y="173"/>
                    <a:pt x="117" y="190"/>
                    <a:pt x="123" y="205"/>
                  </a:cubicBezTo>
                  <a:cubicBezTo>
                    <a:pt x="112" y="215"/>
                    <a:pt x="92" y="216"/>
                    <a:pt x="79" y="217"/>
                  </a:cubicBezTo>
                  <a:cubicBezTo>
                    <a:pt x="68" y="217"/>
                    <a:pt x="41" y="218"/>
                    <a:pt x="37" y="205"/>
                  </a:cubicBezTo>
                  <a:cubicBezTo>
                    <a:pt x="37" y="204"/>
                    <a:pt x="36" y="204"/>
                    <a:pt x="36" y="204"/>
                  </a:cubicBezTo>
                  <a:cubicBezTo>
                    <a:pt x="36" y="203"/>
                    <a:pt x="36" y="203"/>
                    <a:pt x="36" y="202"/>
                  </a:cubicBezTo>
                  <a:cubicBezTo>
                    <a:pt x="34" y="193"/>
                    <a:pt x="33" y="184"/>
                    <a:pt x="32" y="174"/>
                  </a:cubicBezTo>
                  <a:cubicBezTo>
                    <a:pt x="33" y="175"/>
                    <a:pt x="33" y="175"/>
                    <a:pt x="34" y="175"/>
                  </a:cubicBezTo>
                  <a:cubicBezTo>
                    <a:pt x="37" y="183"/>
                    <a:pt x="53" y="182"/>
                    <a:pt x="59" y="182"/>
                  </a:cubicBezTo>
                  <a:cubicBezTo>
                    <a:pt x="72" y="183"/>
                    <a:pt x="87" y="183"/>
                    <a:pt x="100" y="178"/>
                  </a:cubicBezTo>
                  <a:cubicBezTo>
                    <a:pt x="101" y="178"/>
                    <a:pt x="101" y="177"/>
                    <a:pt x="101" y="176"/>
                  </a:cubicBezTo>
                  <a:cubicBezTo>
                    <a:pt x="100" y="162"/>
                    <a:pt x="100" y="149"/>
                    <a:pt x="99" y="135"/>
                  </a:cubicBezTo>
                  <a:cubicBezTo>
                    <a:pt x="99" y="133"/>
                    <a:pt x="97" y="133"/>
                    <a:pt x="96" y="133"/>
                  </a:cubicBezTo>
                  <a:cubicBezTo>
                    <a:pt x="75" y="143"/>
                    <a:pt x="49" y="141"/>
                    <a:pt x="28" y="133"/>
                  </a:cubicBezTo>
                  <a:cubicBezTo>
                    <a:pt x="26" y="123"/>
                    <a:pt x="23" y="112"/>
                    <a:pt x="18" y="103"/>
                  </a:cubicBezTo>
                  <a:cubicBezTo>
                    <a:pt x="26" y="107"/>
                    <a:pt x="34" y="109"/>
                    <a:pt x="44" y="110"/>
                  </a:cubicBezTo>
                  <a:cubicBezTo>
                    <a:pt x="63" y="111"/>
                    <a:pt x="81" y="111"/>
                    <a:pt x="100" y="109"/>
                  </a:cubicBezTo>
                  <a:cubicBezTo>
                    <a:pt x="110" y="108"/>
                    <a:pt x="123" y="105"/>
                    <a:pt x="133" y="99"/>
                  </a:cubicBezTo>
                  <a:cubicBezTo>
                    <a:pt x="130" y="119"/>
                    <a:pt x="124" y="138"/>
                    <a:pt x="121" y="158"/>
                  </a:cubicBezTo>
                  <a:close/>
                  <a:moveTo>
                    <a:pt x="134" y="94"/>
                  </a:moveTo>
                  <a:cubicBezTo>
                    <a:pt x="124" y="100"/>
                    <a:pt x="112" y="104"/>
                    <a:pt x="100" y="105"/>
                  </a:cubicBezTo>
                  <a:cubicBezTo>
                    <a:pt x="78" y="107"/>
                    <a:pt x="54" y="108"/>
                    <a:pt x="33" y="104"/>
                  </a:cubicBezTo>
                  <a:cubicBezTo>
                    <a:pt x="26" y="103"/>
                    <a:pt x="19" y="100"/>
                    <a:pt x="14" y="96"/>
                  </a:cubicBezTo>
                  <a:cubicBezTo>
                    <a:pt x="11" y="94"/>
                    <a:pt x="9" y="92"/>
                    <a:pt x="7" y="89"/>
                  </a:cubicBezTo>
                  <a:cubicBezTo>
                    <a:pt x="8" y="90"/>
                    <a:pt x="9" y="91"/>
                    <a:pt x="11" y="92"/>
                  </a:cubicBezTo>
                  <a:cubicBezTo>
                    <a:pt x="15" y="93"/>
                    <a:pt x="19" y="94"/>
                    <a:pt x="23" y="95"/>
                  </a:cubicBezTo>
                  <a:cubicBezTo>
                    <a:pt x="23" y="95"/>
                    <a:pt x="23" y="95"/>
                    <a:pt x="23" y="96"/>
                  </a:cubicBezTo>
                  <a:cubicBezTo>
                    <a:pt x="24" y="97"/>
                    <a:pt x="26" y="97"/>
                    <a:pt x="27" y="96"/>
                  </a:cubicBezTo>
                  <a:cubicBezTo>
                    <a:pt x="35" y="97"/>
                    <a:pt x="42" y="97"/>
                    <a:pt x="50" y="98"/>
                  </a:cubicBezTo>
                  <a:cubicBezTo>
                    <a:pt x="51" y="98"/>
                    <a:pt x="51" y="98"/>
                    <a:pt x="52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71" y="99"/>
                    <a:pt x="88" y="99"/>
                    <a:pt x="105" y="97"/>
                  </a:cubicBezTo>
                  <a:cubicBezTo>
                    <a:pt x="118" y="95"/>
                    <a:pt x="133" y="90"/>
                    <a:pt x="141" y="79"/>
                  </a:cubicBezTo>
                  <a:cubicBezTo>
                    <a:pt x="142" y="80"/>
                    <a:pt x="143" y="80"/>
                    <a:pt x="143" y="81"/>
                  </a:cubicBezTo>
                  <a:cubicBezTo>
                    <a:pt x="149" y="86"/>
                    <a:pt x="138" y="92"/>
                    <a:pt x="134" y="9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158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6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8" name="组合 27"/>
          <p:cNvGrpSpPr/>
          <p:nvPr userDrawn="1">
            <p:custDataLst>
              <p:tags r:id="rId17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29" name="直接连接符 28"/>
            <p:cNvCxnSpPr/>
            <p:nvPr userDrawn="1">
              <p:custDataLst>
                <p:tags r:id="rId1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>
              <p:custDataLst>
                <p:tags r:id="rId1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11"/>
            </p:custDataLst>
          </p:nvPr>
        </p:nvGrpSpPr>
        <p:grpSpPr>
          <a:xfrm>
            <a:off x="11256930" y="77493"/>
            <a:ext cx="814980" cy="759414"/>
            <a:chOff x="3683001" y="1643063"/>
            <a:chExt cx="1047750" cy="976313"/>
          </a:xfrm>
        </p:grpSpPr>
        <p:sp>
          <p:nvSpPr>
            <p:cNvPr id="14" name="Freeform 12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683001" y="1647825"/>
              <a:ext cx="985838" cy="768350"/>
            </a:xfrm>
            <a:custGeom>
              <a:avLst/>
              <a:gdLst>
                <a:gd name="T0" fmla="*/ 204 w 204"/>
                <a:gd name="T1" fmla="*/ 129 h 159"/>
                <a:gd name="T2" fmla="*/ 192 w 204"/>
                <a:gd name="T3" fmla="*/ 95 h 159"/>
                <a:gd name="T4" fmla="*/ 189 w 204"/>
                <a:gd name="T5" fmla="*/ 93 h 159"/>
                <a:gd name="T6" fmla="*/ 189 w 204"/>
                <a:gd name="T7" fmla="*/ 90 h 159"/>
                <a:gd name="T8" fmla="*/ 188 w 204"/>
                <a:gd name="T9" fmla="*/ 88 h 159"/>
                <a:gd name="T10" fmla="*/ 175 w 204"/>
                <a:gd name="T11" fmla="*/ 60 h 159"/>
                <a:gd name="T12" fmla="*/ 174 w 204"/>
                <a:gd name="T13" fmla="*/ 58 h 159"/>
                <a:gd name="T14" fmla="*/ 169 w 204"/>
                <a:gd name="T15" fmla="*/ 57 h 159"/>
                <a:gd name="T16" fmla="*/ 169 w 204"/>
                <a:gd name="T17" fmla="*/ 56 h 159"/>
                <a:gd name="T18" fmla="*/ 164 w 204"/>
                <a:gd name="T19" fmla="*/ 50 h 159"/>
                <a:gd name="T20" fmla="*/ 120 w 204"/>
                <a:gd name="T21" fmla="*/ 20 h 159"/>
                <a:gd name="T22" fmla="*/ 93 w 204"/>
                <a:gd name="T23" fmla="*/ 2 h 159"/>
                <a:gd name="T24" fmla="*/ 88 w 204"/>
                <a:gd name="T25" fmla="*/ 8 h 159"/>
                <a:gd name="T26" fmla="*/ 86 w 204"/>
                <a:gd name="T27" fmla="*/ 11 h 159"/>
                <a:gd name="T28" fmla="*/ 86 w 204"/>
                <a:gd name="T29" fmla="*/ 13 h 159"/>
                <a:gd name="T30" fmla="*/ 85 w 204"/>
                <a:gd name="T31" fmla="*/ 14 h 159"/>
                <a:gd name="T32" fmla="*/ 79 w 204"/>
                <a:gd name="T33" fmla="*/ 27 h 159"/>
                <a:gd name="T34" fmla="*/ 79 w 204"/>
                <a:gd name="T35" fmla="*/ 29 h 159"/>
                <a:gd name="T36" fmla="*/ 70 w 204"/>
                <a:gd name="T37" fmla="*/ 46 h 159"/>
                <a:gd name="T38" fmla="*/ 60 w 204"/>
                <a:gd name="T39" fmla="*/ 66 h 159"/>
                <a:gd name="T40" fmla="*/ 50 w 204"/>
                <a:gd name="T41" fmla="*/ 77 h 159"/>
                <a:gd name="T42" fmla="*/ 50 w 204"/>
                <a:gd name="T43" fmla="*/ 83 h 159"/>
                <a:gd name="T44" fmla="*/ 52 w 204"/>
                <a:gd name="T45" fmla="*/ 85 h 159"/>
                <a:gd name="T46" fmla="*/ 55 w 204"/>
                <a:gd name="T47" fmla="*/ 87 h 159"/>
                <a:gd name="T48" fmla="*/ 52 w 204"/>
                <a:gd name="T49" fmla="*/ 91 h 159"/>
                <a:gd name="T50" fmla="*/ 53 w 204"/>
                <a:gd name="T51" fmla="*/ 94 h 159"/>
                <a:gd name="T52" fmla="*/ 53 w 204"/>
                <a:gd name="T53" fmla="*/ 95 h 159"/>
                <a:gd name="T54" fmla="*/ 55 w 204"/>
                <a:gd name="T55" fmla="*/ 98 h 159"/>
                <a:gd name="T56" fmla="*/ 58 w 204"/>
                <a:gd name="T57" fmla="*/ 100 h 159"/>
                <a:gd name="T58" fmla="*/ 67 w 204"/>
                <a:gd name="T59" fmla="*/ 100 h 159"/>
                <a:gd name="T60" fmla="*/ 87 w 204"/>
                <a:gd name="T61" fmla="*/ 101 h 159"/>
                <a:gd name="T62" fmla="*/ 130 w 204"/>
                <a:gd name="T63" fmla="*/ 98 h 159"/>
                <a:gd name="T64" fmla="*/ 130 w 204"/>
                <a:gd name="T65" fmla="*/ 98 h 159"/>
                <a:gd name="T66" fmla="*/ 73 w 204"/>
                <a:gd name="T67" fmla="*/ 148 h 159"/>
                <a:gd name="T68" fmla="*/ 9 w 204"/>
                <a:gd name="T69" fmla="*/ 110 h 159"/>
                <a:gd name="T70" fmla="*/ 4 w 204"/>
                <a:gd name="T71" fmla="*/ 115 h 159"/>
                <a:gd name="T72" fmla="*/ 77 w 204"/>
                <a:gd name="T73" fmla="*/ 156 h 159"/>
                <a:gd name="T74" fmla="*/ 131 w 204"/>
                <a:gd name="T75" fmla="*/ 109 h 159"/>
                <a:gd name="T76" fmla="*/ 139 w 204"/>
                <a:gd name="T77" fmla="*/ 133 h 159"/>
                <a:gd name="T78" fmla="*/ 138 w 204"/>
                <a:gd name="T79" fmla="*/ 135 h 159"/>
                <a:gd name="T80" fmla="*/ 142 w 204"/>
                <a:gd name="T81" fmla="*/ 151 h 159"/>
                <a:gd name="T82" fmla="*/ 142 w 204"/>
                <a:gd name="T83" fmla="*/ 154 h 159"/>
                <a:gd name="T84" fmla="*/ 146 w 204"/>
                <a:gd name="T85" fmla="*/ 158 h 159"/>
                <a:gd name="T86" fmla="*/ 157 w 204"/>
                <a:gd name="T87" fmla="*/ 157 h 159"/>
                <a:gd name="T88" fmla="*/ 159 w 204"/>
                <a:gd name="T89" fmla="*/ 158 h 159"/>
                <a:gd name="T90" fmla="*/ 182 w 204"/>
                <a:gd name="T91" fmla="*/ 155 h 159"/>
                <a:gd name="T92" fmla="*/ 186 w 204"/>
                <a:gd name="T93" fmla="*/ 155 h 159"/>
                <a:gd name="T94" fmla="*/ 189 w 204"/>
                <a:gd name="T95" fmla="*/ 153 h 159"/>
                <a:gd name="T96" fmla="*/ 193 w 204"/>
                <a:gd name="T97" fmla="*/ 152 h 159"/>
                <a:gd name="T98" fmla="*/ 196 w 204"/>
                <a:gd name="T99" fmla="*/ 150 h 159"/>
                <a:gd name="T100" fmla="*/ 198 w 204"/>
                <a:gd name="T101" fmla="*/ 148 h 159"/>
                <a:gd name="T102" fmla="*/ 204 w 204"/>
                <a:gd name="T103" fmla="*/ 136 h 159"/>
                <a:gd name="T104" fmla="*/ 203 w 204"/>
                <a:gd name="T105" fmla="*/ 133 h 159"/>
                <a:gd name="T106" fmla="*/ 204 w 204"/>
                <a:gd name="T107" fmla="*/ 129 h 159"/>
                <a:gd name="T108" fmla="*/ 136 w 204"/>
                <a:gd name="T109" fmla="*/ 59 h 159"/>
                <a:gd name="T110" fmla="*/ 131 w 204"/>
                <a:gd name="T111" fmla="*/ 77 h 159"/>
                <a:gd name="T112" fmla="*/ 136 w 204"/>
                <a:gd name="T113" fmla="*/ 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159">
                  <a:moveTo>
                    <a:pt x="204" y="129"/>
                  </a:moveTo>
                  <a:cubicBezTo>
                    <a:pt x="201" y="117"/>
                    <a:pt x="197" y="106"/>
                    <a:pt x="192" y="95"/>
                  </a:cubicBezTo>
                  <a:cubicBezTo>
                    <a:pt x="191" y="94"/>
                    <a:pt x="190" y="93"/>
                    <a:pt x="189" y="93"/>
                  </a:cubicBezTo>
                  <a:cubicBezTo>
                    <a:pt x="190" y="92"/>
                    <a:pt x="190" y="91"/>
                    <a:pt x="189" y="90"/>
                  </a:cubicBezTo>
                  <a:cubicBezTo>
                    <a:pt x="189" y="89"/>
                    <a:pt x="188" y="89"/>
                    <a:pt x="188" y="88"/>
                  </a:cubicBezTo>
                  <a:cubicBezTo>
                    <a:pt x="185" y="78"/>
                    <a:pt x="182" y="68"/>
                    <a:pt x="175" y="60"/>
                  </a:cubicBezTo>
                  <a:cubicBezTo>
                    <a:pt x="175" y="60"/>
                    <a:pt x="174" y="59"/>
                    <a:pt x="174" y="58"/>
                  </a:cubicBezTo>
                  <a:cubicBezTo>
                    <a:pt x="173" y="57"/>
                    <a:pt x="171" y="56"/>
                    <a:pt x="169" y="57"/>
                  </a:cubicBezTo>
                  <a:cubicBezTo>
                    <a:pt x="169" y="57"/>
                    <a:pt x="169" y="56"/>
                    <a:pt x="169" y="56"/>
                  </a:cubicBezTo>
                  <a:cubicBezTo>
                    <a:pt x="168" y="54"/>
                    <a:pt x="166" y="52"/>
                    <a:pt x="164" y="50"/>
                  </a:cubicBezTo>
                  <a:cubicBezTo>
                    <a:pt x="155" y="35"/>
                    <a:pt x="136" y="26"/>
                    <a:pt x="120" y="20"/>
                  </a:cubicBezTo>
                  <a:cubicBezTo>
                    <a:pt x="112" y="14"/>
                    <a:pt x="103" y="8"/>
                    <a:pt x="93" y="2"/>
                  </a:cubicBezTo>
                  <a:cubicBezTo>
                    <a:pt x="89" y="0"/>
                    <a:pt x="85" y="5"/>
                    <a:pt x="88" y="8"/>
                  </a:cubicBezTo>
                  <a:cubicBezTo>
                    <a:pt x="87" y="9"/>
                    <a:pt x="86" y="10"/>
                    <a:pt x="86" y="11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5" y="14"/>
                    <a:pt x="85" y="14"/>
                  </a:cubicBezTo>
                  <a:cubicBezTo>
                    <a:pt x="82" y="19"/>
                    <a:pt x="80" y="22"/>
                    <a:pt x="79" y="27"/>
                  </a:cubicBezTo>
                  <a:cubicBezTo>
                    <a:pt x="79" y="28"/>
                    <a:pt x="79" y="28"/>
                    <a:pt x="79" y="29"/>
                  </a:cubicBezTo>
                  <a:cubicBezTo>
                    <a:pt x="75" y="34"/>
                    <a:pt x="72" y="40"/>
                    <a:pt x="70" y="46"/>
                  </a:cubicBezTo>
                  <a:cubicBezTo>
                    <a:pt x="66" y="52"/>
                    <a:pt x="62" y="59"/>
                    <a:pt x="60" y="66"/>
                  </a:cubicBezTo>
                  <a:cubicBezTo>
                    <a:pt x="56" y="70"/>
                    <a:pt x="53" y="73"/>
                    <a:pt x="50" y="77"/>
                  </a:cubicBezTo>
                  <a:cubicBezTo>
                    <a:pt x="48" y="79"/>
                    <a:pt x="48" y="82"/>
                    <a:pt x="50" y="83"/>
                  </a:cubicBezTo>
                  <a:cubicBezTo>
                    <a:pt x="50" y="84"/>
                    <a:pt x="51" y="85"/>
                    <a:pt x="52" y="85"/>
                  </a:cubicBezTo>
                  <a:cubicBezTo>
                    <a:pt x="53" y="86"/>
                    <a:pt x="54" y="87"/>
                    <a:pt x="55" y="87"/>
                  </a:cubicBezTo>
                  <a:cubicBezTo>
                    <a:pt x="53" y="87"/>
                    <a:pt x="51" y="89"/>
                    <a:pt x="52" y="91"/>
                  </a:cubicBezTo>
                  <a:cubicBezTo>
                    <a:pt x="52" y="92"/>
                    <a:pt x="52" y="93"/>
                    <a:pt x="53" y="94"/>
                  </a:cubicBezTo>
                  <a:cubicBezTo>
                    <a:pt x="53" y="94"/>
                    <a:pt x="53" y="95"/>
                    <a:pt x="53" y="95"/>
                  </a:cubicBezTo>
                  <a:cubicBezTo>
                    <a:pt x="54" y="96"/>
                    <a:pt x="54" y="97"/>
                    <a:pt x="55" y="98"/>
                  </a:cubicBezTo>
                  <a:cubicBezTo>
                    <a:pt x="55" y="100"/>
                    <a:pt x="57" y="100"/>
                    <a:pt x="58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74" y="102"/>
                    <a:pt x="81" y="102"/>
                    <a:pt x="87" y="101"/>
                  </a:cubicBezTo>
                  <a:cubicBezTo>
                    <a:pt x="101" y="103"/>
                    <a:pt x="116" y="101"/>
                    <a:pt x="130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13" y="116"/>
                    <a:pt x="102" y="153"/>
                    <a:pt x="73" y="148"/>
                  </a:cubicBezTo>
                  <a:cubicBezTo>
                    <a:pt x="49" y="144"/>
                    <a:pt x="24" y="128"/>
                    <a:pt x="9" y="110"/>
                  </a:cubicBezTo>
                  <a:cubicBezTo>
                    <a:pt x="6" y="105"/>
                    <a:pt x="0" y="111"/>
                    <a:pt x="4" y="115"/>
                  </a:cubicBezTo>
                  <a:cubicBezTo>
                    <a:pt x="20" y="136"/>
                    <a:pt x="50" y="154"/>
                    <a:pt x="77" y="156"/>
                  </a:cubicBezTo>
                  <a:cubicBezTo>
                    <a:pt x="105" y="159"/>
                    <a:pt x="115" y="128"/>
                    <a:pt x="131" y="109"/>
                  </a:cubicBezTo>
                  <a:cubicBezTo>
                    <a:pt x="133" y="117"/>
                    <a:pt x="136" y="125"/>
                    <a:pt x="139" y="133"/>
                  </a:cubicBezTo>
                  <a:cubicBezTo>
                    <a:pt x="138" y="134"/>
                    <a:pt x="138" y="134"/>
                    <a:pt x="138" y="135"/>
                  </a:cubicBezTo>
                  <a:cubicBezTo>
                    <a:pt x="139" y="141"/>
                    <a:pt x="141" y="146"/>
                    <a:pt x="142" y="151"/>
                  </a:cubicBezTo>
                  <a:cubicBezTo>
                    <a:pt x="142" y="152"/>
                    <a:pt x="142" y="153"/>
                    <a:pt x="142" y="154"/>
                  </a:cubicBezTo>
                  <a:cubicBezTo>
                    <a:pt x="142" y="157"/>
                    <a:pt x="144" y="158"/>
                    <a:pt x="146" y="158"/>
                  </a:cubicBezTo>
                  <a:cubicBezTo>
                    <a:pt x="150" y="158"/>
                    <a:pt x="153" y="158"/>
                    <a:pt x="157" y="157"/>
                  </a:cubicBezTo>
                  <a:cubicBezTo>
                    <a:pt x="157" y="157"/>
                    <a:pt x="158" y="158"/>
                    <a:pt x="159" y="158"/>
                  </a:cubicBezTo>
                  <a:cubicBezTo>
                    <a:pt x="167" y="158"/>
                    <a:pt x="175" y="158"/>
                    <a:pt x="182" y="155"/>
                  </a:cubicBezTo>
                  <a:cubicBezTo>
                    <a:pt x="183" y="156"/>
                    <a:pt x="184" y="156"/>
                    <a:pt x="186" y="155"/>
                  </a:cubicBezTo>
                  <a:cubicBezTo>
                    <a:pt x="187" y="155"/>
                    <a:pt x="188" y="154"/>
                    <a:pt x="189" y="153"/>
                  </a:cubicBezTo>
                  <a:cubicBezTo>
                    <a:pt x="191" y="154"/>
                    <a:pt x="192" y="154"/>
                    <a:pt x="193" y="152"/>
                  </a:cubicBezTo>
                  <a:cubicBezTo>
                    <a:pt x="194" y="152"/>
                    <a:pt x="195" y="151"/>
                    <a:pt x="196" y="150"/>
                  </a:cubicBezTo>
                  <a:cubicBezTo>
                    <a:pt x="197" y="150"/>
                    <a:pt x="198" y="149"/>
                    <a:pt x="198" y="148"/>
                  </a:cubicBezTo>
                  <a:cubicBezTo>
                    <a:pt x="202" y="144"/>
                    <a:pt x="204" y="141"/>
                    <a:pt x="204" y="136"/>
                  </a:cubicBezTo>
                  <a:cubicBezTo>
                    <a:pt x="204" y="135"/>
                    <a:pt x="203" y="134"/>
                    <a:pt x="203" y="133"/>
                  </a:cubicBezTo>
                  <a:cubicBezTo>
                    <a:pt x="203" y="132"/>
                    <a:pt x="204" y="131"/>
                    <a:pt x="204" y="129"/>
                  </a:cubicBezTo>
                  <a:close/>
                  <a:moveTo>
                    <a:pt x="136" y="59"/>
                  </a:moveTo>
                  <a:cubicBezTo>
                    <a:pt x="135" y="65"/>
                    <a:pt x="133" y="71"/>
                    <a:pt x="131" y="77"/>
                  </a:cubicBezTo>
                  <a:cubicBezTo>
                    <a:pt x="133" y="71"/>
                    <a:pt x="135" y="65"/>
                    <a:pt x="136" y="5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89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3683001" y="1643063"/>
              <a:ext cx="1047750" cy="976313"/>
            </a:xfrm>
            <a:custGeom>
              <a:avLst/>
              <a:gdLst>
                <a:gd name="T0" fmla="*/ 181 w 217"/>
                <a:gd name="T1" fmla="*/ 65 h 202"/>
                <a:gd name="T2" fmla="*/ 90 w 217"/>
                <a:gd name="T3" fmla="*/ 0 h 202"/>
                <a:gd name="T4" fmla="*/ 46 w 217"/>
                <a:gd name="T5" fmla="*/ 79 h 202"/>
                <a:gd name="T6" fmla="*/ 47 w 217"/>
                <a:gd name="T7" fmla="*/ 84 h 202"/>
                <a:gd name="T8" fmla="*/ 5 w 217"/>
                <a:gd name="T9" fmla="*/ 102 h 202"/>
                <a:gd name="T10" fmla="*/ 0 w 217"/>
                <a:gd name="T11" fmla="*/ 105 h 202"/>
                <a:gd name="T12" fmla="*/ 6 w 217"/>
                <a:gd name="T13" fmla="*/ 196 h 202"/>
                <a:gd name="T14" fmla="*/ 82 w 217"/>
                <a:gd name="T15" fmla="*/ 188 h 202"/>
                <a:gd name="T16" fmla="*/ 142 w 217"/>
                <a:gd name="T17" fmla="*/ 179 h 202"/>
                <a:gd name="T18" fmla="*/ 181 w 217"/>
                <a:gd name="T19" fmla="*/ 160 h 202"/>
                <a:gd name="T20" fmla="*/ 185 w 217"/>
                <a:gd name="T21" fmla="*/ 66 h 202"/>
                <a:gd name="T22" fmla="*/ 204 w 217"/>
                <a:gd name="T23" fmla="*/ 138 h 202"/>
                <a:gd name="T24" fmla="*/ 141 w 217"/>
                <a:gd name="T25" fmla="*/ 121 h 202"/>
                <a:gd name="T26" fmla="*/ 182 w 217"/>
                <a:gd name="T27" fmla="*/ 70 h 202"/>
                <a:gd name="T28" fmla="*/ 49 w 217"/>
                <a:gd name="T29" fmla="*/ 82 h 202"/>
                <a:gd name="T30" fmla="*/ 90 w 217"/>
                <a:gd name="T31" fmla="*/ 5 h 202"/>
                <a:gd name="T32" fmla="*/ 178 w 217"/>
                <a:gd name="T33" fmla="*/ 67 h 202"/>
                <a:gd name="T34" fmla="*/ 135 w 217"/>
                <a:gd name="T35" fmla="*/ 94 h 202"/>
                <a:gd name="T36" fmla="*/ 130 w 217"/>
                <a:gd name="T37" fmla="*/ 92 h 202"/>
                <a:gd name="T38" fmla="*/ 81 w 217"/>
                <a:gd name="T39" fmla="*/ 96 h 202"/>
                <a:gd name="T40" fmla="*/ 52 w 217"/>
                <a:gd name="T41" fmla="*/ 87 h 202"/>
                <a:gd name="T42" fmla="*/ 55 w 217"/>
                <a:gd name="T43" fmla="*/ 101 h 202"/>
                <a:gd name="T44" fmla="*/ 52 w 217"/>
                <a:gd name="T45" fmla="*/ 87 h 202"/>
                <a:gd name="T46" fmla="*/ 106 w 217"/>
                <a:gd name="T47" fmla="*/ 126 h 202"/>
                <a:gd name="T48" fmla="*/ 40 w 217"/>
                <a:gd name="T49" fmla="*/ 132 h 202"/>
                <a:gd name="T50" fmla="*/ 130 w 217"/>
                <a:gd name="T51" fmla="*/ 96 h 202"/>
                <a:gd name="T52" fmla="*/ 6 w 217"/>
                <a:gd name="T53" fmla="*/ 155 h 202"/>
                <a:gd name="T54" fmla="*/ 41 w 217"/>
                <a:gd name="T55" fmla="*/ 136 h 202"/>
                <a:gd name="T56" fmla="*/ 9 w 217"/>
                <a:gd name="T57" fmla="*/ 192 h 202"/>
                <a:gd name="T58" fmla="*/ 122 w 217"/>
                <a:gd name="T59" fmla="*/ 182 h 202"/>
                <a:gd name="T60" fmla="*/ 44 w 217"/>
                <a:gd name="T61" fmla="*/ 192 h 202"/>
                <a:gd name="T62" fmla="*/ 53 w 217"/>
                <a:gd name="T63" fmla="*/ 143 h 202"/>
                <a:gd name="T64" fmla="*/ 100 w 217"/>
                <a:gd name="T65" fmla="*/ 141 h 202"/>
                <a:gd name="T66" fmla="*/ 122 w 217"/>
                <a:gd name="T67" fmla="*/ 182 h 202"/>
                <a:gd name="T68" fmla="*/ 139 w 217"/>
                <a:gd name="T69" fmla="*/ 175 h 202"/>
                <a:gd name="T70" fmla="*/ 105 w 217"/>
                <a:gd name="T71" fmla="*/ 135 h 202"/>
                <a:gd name="T72" fmla="*/ 135 w 217"/>
                <a:gd name="T73" fmla="*/ 133 h 202"/>
                <a:gd name="T74" fmla="*/ 144 w 217"/>
                <a:gd name="T75" fmla="*/ 159 h 202"/>
                <a:gd name="T76" fmla="*/ 141 w 217"/>
                <a:gd name="T77" fmla="*/ 150 h 202"/>
                <a:gd name="T78" fmla="*/ 140 w 217"/>
                <a:gd name="T79" fmla="*/ 126 h 202"/>
                <a:gd name="T80" fmla="*/ 144 w 217"/>
                <a:gd name="T81" fmla="*/ 15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202">
                  <a:moveTo>
                    <a:pt x="185" y="66"/>
                  </a:moveTo>
                  <a:cubicBezTo>
                    <a:pt x="185" y="63"/>
                    <a:pt x="182" y="63"/>
                    <a:pt x="181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62" y="34"/>
                    <a:pt x="121" y="16"/>
                    <a:pt x="90" y="0"/>
                  </a:cubicBezTo>
                  <a:cubicBezTo>
                    <a:pt x="89" y="0"/>
                    <a:pt x="88" y="0"/>
                    <a:pt x="87" y="1"/>
                  </a:cubicBezTo>
                  <a:cubicBezTo>
                    <a:pt x="75" y="28"/>
                    <a:pt x="64" y="56"/>
                    <a:pt x="46" y="79"/>
                  </a:cubicBezTo>
                  <a:cubicBezTo>
                    <a:pt x="45" y="81"/>
                    <a:pt x="45" y="82"/>
                    <a:pt x="46" y="83"/>
                  </a:cubicBezTo>
                  <a:cubicBezTo>
                    <a:pt x="46" y="83"/>
                    <a:pt x="46" y="84"/>
                    <a:pt x="47" y="84"/>
                  </a:cubicBezTo>
                  <a:cubicBezTo>
                    <a:pt x="50" y="89"/>
                    <a:pt x="50" y="95"/>
                    <a:pt x="51" y="101"/>
                  </a:cubicBezTo>
                  <a:cubicBezTo>
                    <a:pt x="36" y="102"/>
                    <a:pt x="20" y="102"/>
                    <a:pt x="5" y="102"/>
                  </a:cubicBezTo>
                  <a:cubicBezTo>
                    <a:pt x="4" y="102"/>
                    <a:pt x="3" y="103"/>
                    <a:pt x="3" y="103"/>
                  </a:cubicBezTo>
                  <a:cubicBezTo>
                    <a:pt x="2" y="103"/>
                    <a:pt x="0" y="103"/>
                    <a:pt x="0" y="105"/>
                  </a:cubicBezTo>
                  <a:cubicBezTo>
                    <a:pt x="1" y="124"/>
                    <a:pt x="1" y="143"/>
                    <a:pt x="2" y="162"/>
                  </a:cubicBezTo>
                  <a:cubicBezTo>
                    <a:pt x="2" y="172"/>
                    <a:pt x="1" y="187"/>
                    <a:pt x="6" y="196"/>
                  </a:cubicBezTo>
                  <a:cubicBezTo>
                    <a:pt x="9" y="202"/>
                    <a:pt x="23" y="199"/>
                    <a:pt x="27" y="198"/>
                  </a:cubicBezTo>
                  <a:cubicBezTo>
                    <a:pt x="46" y="197"/>
                    <a:pt x="64" y="192"/>
                    <a:pt x="82" y="188"/>
                  </a:cubicBezTo>
                  <a:cubicBezTo>
                    <a:pt x="97" y="186"/>
                    <a:pt x="111" y="186"/>
                    <a:pt x="125" y="185"/>
                  </a:cubicBezTo>
                  <a:cubicBezTo>
                    <a:pt x="131" y="185"/>
                    <a:pt x="138" y="184"/>
                    <a:pt x="142" y="179"/>
                  </a:cubicBezTo>
                  <a:cubicBezTo>
                    <a:pt x="145" y="174"/>
                    <a:pt x="145" y="169"/>
                    <a:pt x="144" y="163"/>
                  </a:cubicBezTo>
                  <a:cubicBezTo>
                    <a:pt x="156" y="161"/>
                    <a:pt x="169" y="162"/>
                    <a:pt x="181" y="160"/>
                  </a:cubicBezTo>
                  <a:cubicBezTo>
                    <a:pt x="190" y="159"/>
                    <a:pt x="201" y="157"/>
                    <a:pt x="205" y="148"/>
                  </a:cubicBezTo>
                  <a:cubicBezTo>
                    <a:pt x="217" y="121"/>
                    <a:pt x="187" y="92"/>
                    <a:pt x="185" y="66"/>
                  </a:cubicBezTo>
                  <a:close/>
                  <a:moveTo>
                    <a:pt x="182" y="70"/>
                  </a:moveTo>
                  <a:cubicBezTo>
                    <a:pt x="186" y="93"/>
                    <a:pt x="204" y="113"/>
                    <a:pt x="204" y="138"/>
                  </a:cubicBezTo>
                  <a:cubicBezTo>
                    <a:pt x="204" y="140"/>
                    <a:pt x="203" y="143"/>
                    <a:pt x="202" y="144"/>
                  </a:cubicBezTo>
                  <a:cubicBezTo>
                    <a:pt x="187" y="131"/>
                    <a:pt x="163" y="112"/>
                    <a:pt x="141" y="121"/>
                  </a:cubicBezTo>
                  <a:cubicBezTo>
                    <a:pt x="154" y="104"/>
                    <a:pt x="164" y="83"/>
                    <a:pt x="181" y="70"/>
                  </a:cubicBezTo>
                  <a:cubicBezTo>
                    <a:pt x="181" y="70"/>
                    <a:pt x="181" y="70"/>
                    <a:pt x="182" y="70"/>
                  </a:cubicBezTo>
                  <a:close/>
                  <a:moveTo>
                    <a:pt x="50" y="82"/>
                  </a:moveTo>
                  <a:cubicBezTo>
                    <a:pt x="50" y="81"/>
                    <a:pt x="49" y="82"/>
                    <a:pt x="49" y="82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67" y="59"/>
                    <a:pt x="78" y="31"/>
                    <a:pt x="90" y="5"/>
                  </a:cubicBezTo>
                  <a:cubicBezTo>
                    <a:pt x="106" y="12"/>
                    <a:pt x="121" y="21"/>
                    <a:pt x="136" y="30"/>
                  </a:cubicBezTo>
                  <a:cubicBezTo>
                    <a:pt x="152" y="40"/>
                    <a:pt x="168" y="51"/>
                    <a:pt x="178" y="67"/>
                  </a:cubicBezTo>
                  <a:cubicBezTo>
                    <a:pt x="160" y="82"/>
                    <a:pt x="151" y="103"/>
                    <a:pt x="137" y="120"/>
                  </a:cubicBezTo>
                  <a:cubicBezTo>
                    <a:pt x="136" y="111"/>
                    <a:pt x="135" y="102"/>
                    <a:pt x="135" y="94"/>
                  </a:cubicBezTo>
                  <a:cubicBezTo>
                    <a:pt x="135" y="92"/>
                    <a:pt x="133" y="91"/>
                    <a:pt x="132" y="92"/>
                  </a:cubicBezTo>
                  <a:cubicBezTo>
                    <a:pt x="132" y="92"/>
                    <a:pt x="131" y="92"/>
                    <a:pt x="130" y="92"/>
                  </a:cubicBezTo>
                  <a:cubicBezTo>
                    <a:pt x="114" y="95"/>
                    <a:pt x="98" y="97"/>
                    <a:pt x="81" y="99"/>
                  </a:cubicBezTo>
                  <a:cubicBezTo>
                    <a:pt x="82" y="98"/>
                    <a:pt x="82" y="96"/>
                    <a:pt x="81" y="96"/>
                  </a:cubicBezTo>
                  <a:cubicBezTo>
                    <a:pt x="70" y="92"/>
                    <a:pt x="61" y="86"/>
                    <a:pt x="50" y="82"/>
                  </a:cubicBezTo>
                  <a:close/>
                  <a:moveTo>
                    <a:pt x="52" y="87"/>
                  </a:moveTo>
                  <a:cubicBezTo>
                    <a:pt x="61" y="91"/>
                    <a:pt x="70" y="95"/>
                    <a:pt x="79" y="99"/>
                  </a:cubicBezTo>
                  <a:cubicBezTo>
                    <a:pt x="71" y="100"/>
                    <a:pt x="63" y="100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4" y="96"/>
                    <a:pt x="54" y="91"/>
                    <a:pt x="52" y="87"/>
                  </a:cubicBezTo>
                  <a:close/>
                  <a:moveTo>
                    <a:pt x="130" y="96"/>
                  </a:moveTo>
                  <a:cubicBezTo>
                    <a:pt x="124" y="107"/>
                    <a:pt x="114" y="116"/>
                    <a:pt x="106" y="126"/>
                  </a:cubicBezTo>
                  <a:cubicBezTo>
                    <a:pt x="99" y="135"/>
                    <a:pt x="93" y="148"/>
                    <a:pt x="80" y="147"/>
                  </a:cubicBezTo>
                  <a:cubicBezTo>
                    <a:pt x="67" y="147"/>
                    <a:pt x="52" y="138"/>
                    <a:pt x="40" y="132"/>
                  </a:cubicBezTo>
                  <a:cubicBezTo>
                    <a:pt x="27" y="125"/>
                    <a:pt x="15" y="117"/>
                    <a:pt x="6" y="106"/>
                  </a:cubicBezTo>
                  <a:cubicBezTo>
                    <a:pt x="47" y="106"/>
                    <a:pt x="89" y="104"/>
                    <a:pt x="130" y="96"/>
                  </a:cubicBezTo>
                  <a:close/>
                  <a:moveTo>
                    <a:pt x="9" y="192"/>
                  </a:moveTo>
                  <a:cubicBezTo>
                    <a:pt x="5" y="181"/>
                    <a:pt x="6" y="167"/>
                    <a:pt x="6" y="155"/>
                  </a:cubicBezTo>
                  <a:cubicBezTo>
                    <a:pt x="5" y="140"/>
                    <a:pt x="5" y="125"/>
                    <a:pt x="4" y="110"/>
                  </a:cubicBezTo>
                  <a:cubicBezTo>
                    <a:pt x="14" y="121"/>
                    <a:pt x="28" y="129"/>
                    <a:pt x="41" y="136"/>
                  </a:cubicBezTo>
                  <a:cubicBezTo>
                    <a:pt x="43" y="138"/>
                    <a:pt x="46" y="139"/>
                    <a:pt x="49" y="141"/>
                  </a:cubicBezTo>
                  <a:cubicBezTo>
                    <a:pt x="33" y="156"/>
                    <a:pt x="20" y="174"/>
                    <a:pt x="9" y="192"/>
                  </a:cubicBezTo>
                  <a:cubicBezTo>
                    <a:pt x="9" y="192"/>
                    <a:pt x="9" y="192"/>
                    <a:pt x="9" y="192"/>
                  </a:cubicBezTo>
                  <a:close/>
                  <a:moveTo>
                    <a:pt x="122" y="182"/>
                  </a:moveTo>
                  <a:cubicBezTo>
                    <a:pt x="112" y="182"/>
                    <a:pt x="102" y="181"/>
                    <a:pt x="92" y="183"/>
                  </a:cubicBezTo>
                  <a:cubicBezTo>
                    <a:pt x="76" y="185"/>
                    <a:pt x="60" y="189"/>
                    <a:pt x="44" y="192"/>
                  </a:cubicBezTo>
                  <a:cubicBezTo>
                    <a:pt x="40" y="193"/>
                    <a:pt x="20" y="198"/>
                    <a:pt x="12" y="195"/>
                  </a:cubicBezTo>
                  <a:cubicBezTo>
                    <a:pt x="24" y="176"/>
                    <a:pt x="37" y="158"/>
                    <a:pt x="53" y="143"/>
                  </a:cubicBezTo>
                  <a:cubicBezTo>
                    <a:pt x="62" y="147"/>
                    <a:pt x="72" y="151"/>
                    <a:pt x="82" y="151"/>
                  </a:cubicBezTo>
                  <a:cubicBezTo>
                    <a:pt x="90" y="151"/>
                    <a:pt x="95" y="147"/>
                    <a:pt x="100" y="141"/>
                  </a:cubicBezTo>
                  <a:cubicBezTo>
                    <a:pt x="114" y="151"/>
                    <a:pt x="125" y="165"/>
                    <a:pt x="137" y="178"/>
                  </a:cubicBezTo>
                  <a:cubicBezTo>
                    <a:pt x="133" y="181"/>
                    <a:pt x="127" y="181"/>
                    <a:pt x="122" y="182"/>
                  </a:cubicBezTo>
                  <a:close/>
                  <a:moveTo>
                    <a:pt x="140" y="171"/>
                  </a:moveTo>
                  <a:cubicBezTo>
                    <a:pt x="140" y="173"/>
                    <a:pt x="140" y="174"/>
                    <a:pt x="139" y="175"/>
                  </a:cubicBezTo>
                  <a:cubicBezTo>
                    <a:pt x="127" y="162"/>
                    <a:pt x="116" y="148"/>
                    <a:pt x="102" y="138"/>
                  </a:cubicBezTo>
                  <a:cubicBezTo>
                    <a:pt x="103" y="137"/>
                    <a:pt x="104" y="136"/>
                    <a:pt x="105" y="135"/>
                  </a:cubicBezTo>
                  <a:cubicBezTo>
                    <a:pt x="113" y="123"/>
                    <a:pt x="124" y="113"/>
                    <a:pt x="132" y="101"/>
                  </a:cubicBezTo>
                  <a:cubicBezTo>
                    <a:pt x="132" y="111"/>
                    <a:pt x="133" y="122"/>
                    <a:pt x="135" y="133"/>
                  </a:cubicBezTo>
                  <a:cubicBezTo>
                    <a:pt x="136" y="145"/>
                    <a:pt x="141" y="159"/>
                    <a:pt x="140" y="171"/>
                  </a:cubicBezTo>
                  <a:close/>
                  <a:moveTo>
                    <a:pt x="144" y="159"/>
                  </a:moveTo>
                  <a:cubicBezTo>
                    <a:pt x="143" y="159"/>
                    <a:pt x="143" y="159"/>
                    <a:pt x="143" y="159"/>
                  </a:cubicBezTo>
                  <a:cubicBezTo>
                    <a:pt x="142" y="156"/>
                    <a:pt x="142" y="153"/>
                    <a:pt x="141" y="150"/>
                  </a:cubicBezTo>
                  <a:cubicBezTo>
                    <a:pt x="140" y="142"/>
                    <a:pt x="138" y="134"/>
                    <a:pt x="137" y="126"/>
                  </a:cubicBezTo>
                  <a:cubicBezTo>
                    <a:pt x="138" y="126"/>
                    <a:pt x="139" y="126"/>
                    <a:pt x="140" y="126"/>
                  </a:cubicBezTo>
                  <a:cubicBezTo>
                    <a:pt x="160" y="114"/>
                    <a:pt x="185" y="134"/>
                    <a:pt x="200" y="148"/>
                  </a:cubicBezTo>
                  <a:cubicBezTo>
                    <a:pt x="190" y="161"/>
                    <a:pt x="158" y="157"/>
                    <a:pt x="144" y="1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90"/>
            <p:cNvSpPr/>
            <p:nvPr>
              <p:custDataLst>
                <p:tags r:id="rId14"/>
              </p:custDataLst>
            </p:nvPr>
          </p:nvSpPr>
          <p:spPr bwMode="auto">
            <a:xfrm>
              <a:off x="4117976" y="1831975"/>
              <a:ext cx="153988" cy="177800"/>
            </a:xfrm>
            <a:custGeom>
              <a:avLst/>
              <a:gdLst>
                <a:gd name="T0" fmla="*/ 31 w 32"/>
                <a:gd name="T1" fmla="*/ 14 h 37"/>
                <a:gd name="T2" fmla="*/ 30 w 32"/>
                <a:gd name="T3" fmla="*/ 8 h 37"/>
                <a:gd name="T4" fmla="*/ 15 w 32"/>
                <a:gd name="T5" fmla="*/ 13 h 37"/>
                <a:gd name="T6" fmla="*/ 8 w 32"/>
                <a:gd name="T7" fmla="*/ 7 h 37"/>
                <a:gd name="T8" fmla="*/ 5 w 32"/>
                <a:gd name="T9" fmla="*/ 6 h 37"/>
                <a:gd name="T10" fmla="*/ 2 w 32"/>
                <a:gd name="T11" fmla="*/ 6 h 37"/>
                <a:gd name="T12" fmla="*/ 3 w 32"/>
                <a:gd name="T13" fmla="*/ 23 h 37"/>
                <a:gd name="T14" fmla="*/ 11 w 32"/>
                <a:gd name="T15" fmla="*/ 32 h 37"/>
                <a:gd name="T16" fmla="*/ 16 w 32"/>
                <a:gd name="T17" fmla="*/ 36 h 37"/>
                <a:gd name="T18" fmla="*/ 18 w 32"/>
                <a:gd name="T19" fmla="*/ 33 h 37"/>
                <a:gd name="T20" fmla="*/ 19 w 32"/>
                <a:gd name="T21" fmla="*/ 32 h 37"/>
                <a:gd name="T22" fmla="*/ 23 w 32"/>
                <a:gd name="T23" fmla="*/ 27 h 37"/>
                <a:gd name="T24" fmla="*/ 31 w 32"/>
                <a:gd name="T25" fmla="*/ 17 h 37"/>
                <a:gd name="T26" fmla="*/ 31 w 32"/>
                <a:gd name="T27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7">
                  <a:moveTo>
                    <a:pt x="31" y="14"/>
                  </a:moveTo>
                  <a:cubicBezTo>
                    <a:pt x="32" y="12"/>
                    <a:pt x="31" y="10"/>
                    <a:pt x="30" y="8"/>
                  </a:cubicBezTo>
                  <a:cubicBezTo>
                    <a:pt x="26" y="0"/>
                    <a:pt x="19" y="7"/>
                    <a:pt x="15" y="13"/>
                  </a:cubicBezTo>
                  <a:cubicBezTo>
                    <a:pt x="14" y="9"/>
                    <a:pt x="11" y="5"/>
                    <a:pt x="8" y="7"/>
                  </a:cubicBezTo>
                  <a:cubicBezTo>
                    <a:pt x="7" y="7"/>
                    <a:pt x="6" y="6"/>
                    <a:pt x="5" y="6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0" y="12"/>
                    <a:pt x="1" y="18"/>
                    <a:pt x="3" y="23"/>
                  </a:cubicBezTo>
                  <a:cubicBezTo>
                    <a:pt x="4" y="27"/>
                    <a:pt x="7" y="31"/>
                    <a:pt x="11" y="32"/>
                  </a:cubicBezTo>
                  <a:cubicBezTo>
                    <a:pt x="13" y="34"/>
                    <a:pt x="14" y="35"/>
                    <a:pt x="16" y="36"/>
                  </a:cubicBezTo>
                  <a:cubicBezTo>
                    <a:pt x="18" y="37"/>
                    <a:pt x="19" y="34"/>
                    <a:pt x="18" y="33"/>
                  </a:cubicBezTo>
                  <a:cubicBezTo>
                    <a:pt x="18" y="33"/>
                    <a:pt x="19" y="32"/>
                    <a:pt x="19" y="32"/>
                  </a:cubicBezTo>
                  <a:cubicBezTo>
                    <a:pt x="20" y="30"/>
                    <a:pt x="21" y="28"/>
                    <a:pt x="23" y="27"/>
                  </a:cubicBezTo>
                  <a:cubicBezTo>
                    <a:pt x="27" y="24"/>
                    <a:pt x="30" y="21"/>
                    <a:pt x="31" y="17"/>
                  </a:cubicBezTo>
                  <a:cubicBezTo>
                    <a:pt x="32" y="16"/>
                    <a:pt x="32" y="15"/>
                    <a:pt x="31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 userDrawn="1">
            <p:custDataLst>
              <p:tags r:id="rId15"/>
            </p:custDataLst>
          </p:nvPr>
        </p:nvGrpSpPr>
        <p:grpSpPr>
          <a:xfrm>
            <a:off x="150286" y="6260232"/>
            <a:ext cx="685800" cy="406401"/>
            <a:chOff x="8131176" y="2759075"/>
            <a:chExt cx="685800" cy="406401"/>
          </a:xfrm>
        </p:grpSpPr>
        <p:sp>
          <p:nvSpPr>
            <p:cNvPr id="18" name="Freeform 159"/>
            <p:cNvSpPr/>
            <p:nvPr>
              <p:custDataLst>
                <p:tags r:id="rId16"/>
              </p:custDataLst>
            </p:nvPr>
          </p:nvSpPr>
          <p:spPr bwMode="auto">
            <a:xfrm>
              <a:off x="8131176" y="2855913"/>
              <a:ext cx="153988" cy="309563"/>
            </a:xfrm>
            <a:custGeom>
              <a:avLst/>
              <a:gdLst>
                <a:gd name="T0" fmla="*/ 29 w 32"/>
                <a:gd name="T1" fmla="*/ 56 h 64"/>
                <a:gd name="T2" fmla="*/ 21 w 32"/>
                <a:gd name="T3" fmla="*/ 58 h 64"/>
                <a:gd name="T4" fmla="*/ 22 w 32"/>
                <a:gd name="T5" fmla="*/ 56 h 64"/>
                <a:gd name="T6" fmla="*/ 16 w 32"/>
                <a:gd name="T7" fmla="*/ 30 h 64"/>
                <a:gd name="T8" fmla="*/ 12 w 32"/>
                <a:gd name="T9" fmla="*/ 3 h 64"/>
                <a:gd name="T10" fmla="*/ 8 w 32"/>
                <a:gd name="T11" fmla="*/ 4 h 64"/>
                <a:gd name="T12" fmla="*/ 9 w 32"/>
                <a:gd name="T13" fmla="*/ 6 h 64"/>
                <a:gd name="T14" fmla="*/ 0 w 32"/>
                <a:gd name="T15" fmla="*/ 39 h 64"/>
                <a:gd name="T16" fmla="*/ 4 w 32"/>
                <a:gd name="T17" fmla="*/ 40 h 64"/>
                <a:gd name="T18" fmla="*/ 11 w 32"/>
                <a:gd name="T19" fmla="*/ 21 h 64"/>
                <a:gd name="T20" fmla="*/ 12 w 32"/>
                <a:gd name="T21" fmla="*/ 35 h 64"/>
                <a:gd name="T22" fmla="*/ 18 w 32"/>
                <a:gd name="T23" fmla="*/ 57 h 64"/>
                <a:gd name="T24" fmla="*/ 20 w 32"/>
                <a:gd name="T25" fmla="*/ 58 h 64"/>
                <a:gd name="T26" fmla="*/ 13 w 32"/>
                <a:gd name="T27" fmla="*/ 60 h 64"/>
                <a:gd name="T28" fmla="*/ 14 w 32"/>
                <a:gd name="T29" fmla="*/ 63 h 64"/>
                <a:gd name="T30" fmla="*/ 30 w 32"/>
                <a:gd name="T31" fmla="*/ 60 h 64"/>
                <a:gd name="T32" fmla="*/ 29 w 32"/>
                <a:gd name="T33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4">
                  <a:moveTo>
                    <a:pt x="29" y="56"/>
                  </a:moveTo>
                  <a:cubicBezTo>
                    <a:pt x="26" y="57"/>
                    <a:pt x="24" y="57"/>
                    <a:pt x="21" y="58"/>
                  </a:cubicBezTo>
                  <a:cubicBezTo>
                    <a:pt x="22" y="57"/>
                    <a:pt x="22" y="56"/>
                    <a:pt x="22" y="56"/>
                  </a:cubicBezTo>
                  <a:cubicBezTo>
                    <a:pt x="17" y="49"/>
                    <a:pt x="17" y="38"/>
                    <a:pt x="16" y="30"/>
                  </a:cubicBezTo>
                  <a:cubicBezTo>
                    <a:pt x="15" y="21"/>
                    <a:pt x="14" y="11"/>
                    <a:pt x="12" y="3"/>
                  </a:cubicBezTo>
                  <a:cubicBezTo>
                    <a:pt x="11" y="0"/>
                    <a:pt x="7" y="1"/>
                    <a:pt x="8" y="4"/>
                  </a:cubicBezTo>
                  <a:cubicBezTo>
                    <a:pt x="8" y="4"/>
                    <a:pt x="8" y="5"/>
                    <a:pt x="9" y="6"/>
                  </a:cubicBezTo>
                  <a:cubicBezTo>
                    <a:pt x="10" y="17"/>
                    <a:pt x="4" y="29"/>
                    <a:pt x="0" y="39"/>
                  </a:cubicBezTo>
                  <a:cubicBezTo>
                    <a:pt x="0" y="42"/>
                    <a:pt x="3" y="43"/>
                    <a:pt x="4" y="40"/>
                  </a:cubicBezTo>
                  <a:cubicBezTo>
                    <a:pt x="6" y="34"/>
                    <a:pt x="9" y="27"/>
                    <a:pt x="11" y="21"/>
                  </a:cubicBezTo>
                  <a:cubicBezTo>
                    <a:pt x="11" y="25"/>
                    <a:pt x="12" y="30"/>
                    <a:pt x="12" y="35"/>
                  </a:cubicBezTo>
                  <a:cubicBezTo>
                    <a:pt x="13" y="42"/>
                    <a:pt x="14" y="51"/>
                    <a:pt x="18" y="57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18" y="59"/>
                    <a:pt x="15" y="59"/>
                    <a:pt x="13" y="60"/>
                  </a:cubicBezTo>
                  <a:cubicBezTo>
                    <a:pt x="11" y="60"/>
                    <a:pt x="12" y="64"/>
                    <a:pt x="14" y="63"/>
                  </a:cubicBezTo>
                  <a:cubicBezTo>
                    <a:pt x="19" y="62"/>
                    <a:pt x="25" y="61"/>
                    <a:pt x="30" y="60"/>
                  </a:cubicBezTo>
                  <a:cubicBezTo>
                    <a:pt x="32" y="59"/>
                    <a:pt x="31" y="55"/>
                    <a:pt x="29" y="56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0"/>
            <p:cNvSpPr/>
            <p:nvPr>
              <p:custDataLst>
                <p:tags r:id="rId17"/>
              </p:custDataLst>
            </p:nvPr>
          </p:nvSpPr>
          <p:spPr bwMode="auto">
            <a:xfrm>
              <a:off x="8251826" y="2933700"/>
              <a:ext cx="125413" cy="130175"/>
            </a:xfrm>
            <a:custGeom>
              <a:avLst/>
              <a:gdLst>
                <a:gd name="T0" fmla="*/ 23 w 26"/>
                <a:gd name="T1" fmla="*/ 9 h 27"/>
                <a:gd name="T2" fmla="*/ 14 w 26"/>
                <a:gd name="T3" fmla="*/ 12 h 27"/>
                <a:gd name="T4" fmla="*/ 9 w 26"/>
                <a:gd name="T5" fmla="*/ 3 h 27"/>
                <a:gd name="T6" fmla="*/ 6 w 26"/>
                <a:gd name="T7" fmla="*/ 5 h 27"/>
                <a:gd name="T8" fmla="*/ 10 w 26"/>
                <a:gd name="T9" fmla="*/ 13 h 27"/>
                <a:gd name="T10" fmla="*/ 2 w 26"/>
                <a:gd name="T11" fmla="*/ 17 h 27"/>
                <a:gd name="T12" fmla="*/ 4 w 26"/>
                <a:gd name="T13" fmla="*/ 21 h 27"/>
                <a:gd name="T14" fmla="*/ 11 w 26"/>
                <a:gd name="T15" fmla="*/ 17 h 27"/>
                <a:gd name="T16" fmla="*/ 15 w 26"/>
                <a:gd name="T17" fmla="*/ 25 h 27"/>
                <a:gd name="T18" fmla="*/ 18 w 26"/>
                <a:gd name="T19" fmla="*/ 23 h 27"/>
                <a:gd name="T20" fmla="*/ 15 w 26"/>
                <a:gd name="T21" fmla="*/ 15 h 27"/>
                <a:gd name="T22" fmla="*/ 24 w 26"/>
                <a:gd name="T23" fmla="*/ 13 h 27"/>
                <a:gd name="T24" fmla="*/ 23 w 26"/>
                <a:gd name="T25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23" y="9"/>
                  </a:moveTo>
                  <a:cubicBezTo>
                    <a:pt x="19" y="10"/>
                    <a:pt x="16" y="11"/>
                    <a:pt x="14" y="12"/>
                  </a:cubicBezTo>
                  <a:cubicBezTo>
                    <a:pt x="12" y="9"/>
                    <a:pt x="11" y="6"/>
                    <a:pt x="9" y="3"/>
                  </a:cubicBezTo>
                  <a:cubicBezTo>
                    <a:pt x="8" y="0"/>
                    <a:pt x="5" y="2"/>
                    <a:pt x="6" y="5"/>
                  </a:cubicBezTo>
                  <a:cubicBezTo>
                    <a:pt x="8" y="7"/>
                    <a:pt x="9" y="10"/>
                    <a:pt x="10" y="13"/>
                  </a:cubicBezTo>
                  <a:cubicBezTo>
                    <a:pt x="7" y="14"/>
                    <a:pt x="4" y="16"/>
                    <a:pt x="2" y="17"/>
                  </a:cubicBezTo>
                  <a:cubicBezTo>
                    <a:pt x="0" y="18"/>
                    <a:pt x="2" y="22"/>
                    <a:pt x="4" y="21"/>
                  </a:cubicBezTo>
                  <a:cubicBezTo>
                    <a:pt x="6" y="19"/>
                    <a:pt x="9" y="18"/>
                    <a:pt x="11" y="17"/>
                  </a:cubicBezTo>
                  <a:cubicBezTo>
                    <a:pt x="13" y="19"/>
                    <a:pt x="14" y="22"/>
                    <a:pt x="15" y="25"/>
                  </a:cubicBezTo>
                  <a:cubicBezTo>
                    <a:pt x="16" y="27"/>
                    <a:pt x="19" y="25"/>
                    <a:pt x="18" y="23"/>
                  </a:cubicBezTo>
                  <a:cubicBezTo>
                    <a:pt x="17" y="21"/>
                    <a:pt x="16" y="18"/>
                    <a:pt x="15" y="15"/>
                  </a:cubicBezTo>
                  <a:cubicBezTo>
                    <a:pt x="18" y="14"/>
                    <a:pt x="21" y="14"/>
                    <a:pt x="24" y="13"/>
                  </a:cubicBezTo>
                  <a:cubicBezTo>
                    <a:pt x="26" y="13"/>
                    <a:pt x="25" y="9"/>
                    <a:pt x="23" y="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1"/>
            <p:cNvSpPr/>
            <p:nvPr>
              <p:custDataLst>
                <p:tags r:id="rId18"/>
              </p:custDataLst>
            </p:nvPr>
          </p:nvSpPr>
          <p:spPr bwMode="auto">
            <a:xfrm>
              <a:off x="8334376" y="2778125"/>
              <a:ext cx="192088" cy="328613"/>
            </a:xfrm>
            <a:custGeom>
              <a:avLst/>
              <a:gdLst>
                <a:gd name="T0" fmla="*/ 36 w 40"/>
                <a:gd name="T1" fmla="*/ 59 h 68"/>
                <a:gd name="T2" fmla="*/ 16 w 40"/>
                <a:gd name="T3" fmla="*/ 59 h 68"/>
                <a:gd name="T4" fmla="*/ 27 w 40"/>
                <a:gd name="T5" fmla="*/ 39 h 68"/>
                <a:gd name="T6" fmla="*/ 32 w 40"/>
                <a:gd name="T7" fmla="*/ 15 h 68"/>
                <a:gd name="T8" fmla="*/ 12 w 40"/>
                <a:gd name="T9" fmla="*/ 28 h 68"/>
                <a:gd name="T10" fmla="*/ 15 w 40"/>
                <a:gd name="T11" fmla="*/ 25 h 68"/>
                <a:gd name="T12" fmla="*/ 29 w 40"/>
                <a:gd name="T13" fmla="*/ 19 h 68"/>
                <a:gd name="T14" fmla="*/ 23 w 40"/>
                <a:gd name="T15" fmla="*/ 37 h 68"/>
                <a:gd name="T16" fmla="*/ 9 w 40"/>
                <a:gd name="T17" fmla="*/ 64 h 68"/>
                <a:gd name="T18" fmla="*/ 13 w 40"/>
                <a:gd name="T19" fmla="*/ 66 h 68"/>
                <a:gd name="T20" fmla="*/ 37 w 40"/>
                <a:gd name="T21" fmla="*/ 63 h 68"/>
                <a:gd name="T22" fmla="*/ 36 w 40"/>
                <a:gd name="T23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8">
                  <a:moveTo>
                    <a:pt x="36" y="59"/>
                  </a:moveTo>
                  <a:cubicBezTo>
                    <a:pt x="28" y="61"/>
                    <a:pt x="22" y="57"/>
                    <a:pt x="16" y="59"/>
                  </a:cubicBezTo>
                  <a:cubicBezTo>
                    <a:pt x="19" y="52"/>
                    <a:pt x="23" y="46"/>
                    <a:pt x="27" y="39"/>
                  </a:cubicBezTo>
                  <a:cubicBezTo>
                    <a:pt x="30" y="32"/>
                    <a:pt x="35" y="23"/>
                    <a:pt x="32" y="15"/>
                  </a:cubicBezTo>
                  <a:cubicBezTo>
                    <a:pt x="28" y="0"/>
                    <a:pt x="0" y="15"/>
                    <a:pt x="12" y="28"/>
                  </a:cubicBezTo>
                  <a:cubicBezTo>
                    <a:pt x="14" y="30"/>
                    <a:pt x="17" y="27"/>
                    <a:pt x="15" y="25"/>
                  </a:cubicBezTo>
                  <a:cubicBezTo>
                    <a:pt x="7" y="17"/>
                    <a:pt x="29" y="6"/>
                    <a:pt x="29" y="19"/>
                  </a:cubicBezTo>
                  <a:cubicBezTo>
                    <a:pt x="29" y="25"/>
                    <a:pt x="26" y="31"/>
                    <a:pt x="23" y="37"/>
                  </a:cubicBezTo>
                  <a:cubicBezTo>
                    <a:pt x="19" y="46"/>
                    <a:pt x="13" y="55"/>
                    <a:pt x="9" y="64"/>
                  </a:cubicBezTo>
                  <a:cubicBezTo>
                    <a:pt x="9" y="66"/>
                    <a:pt x="11" y="68"/>
                    <a:pt x="13" y="66"/>
                  </a:cubicBezTo>
                  <a:cubicBezTo>
                    <a:pt x="20" y="58"/>
                    <a:pt x="28" y="65"/>
                    <a:pt x="37" y="63"/>
                  </a:cubicBezTo>
                  <a:cubicBezTo>
                    <a:pt x="40" y="62"/>
                    <a:pt x="39" y="59"/>
                    <a:pt x="36" y="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2"/>
            <p:cNvSpPr/>
            <p:nvPr>
              <p:custDataLst>
                <p:tags r:id="rId19"/>
              </p:custDataLst>
            </p:nvPr>
          </p:nvSpPr>
          <p:spPr bwMode="auto">
            <a:xfrm>
              <a:off x="8526463" y="2900363"/>
              <a:ext cx="101600" cy="42863"/>
            </a:xfrm>
            <a:custGeom>
              <a:avLst/>
              <a:gdLst>
                <a:gd name="T0" fmla="*/ 18 w 21"/>
                <a:gd name="T1" fmla="*/ 1 h 9"/>
                <a:gd name="T2" fmla="*/ 3 w 21"/>
                <a:gd name="T3" fmla="*/ 5 h 9"/>
                <a:gd name="T4" fmla="*/ 4 w 21"/>
                <a:gd name="T5" fmla="*/ 9 h 9"/>
                <a:gd name="T6" fmla="*/ 19 w 21"/>
                <a:gd name="T7" fmla="*/ 5 h 9"/>
                <a:gd name="T8" fmla="*/ 18 w 2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8" y="1"/>
                  </a:moveTo>
                  <a:cubicBezTo>
                    <a:pt x="13" y="3"/>
                    <a:pt x="8" y="4"/>
                    <a:pt x="3" y="5"/>
                  </a:cubicBezTo>
                  <a:cubicBezTo>
                    <a:pt x="0" y="5"/>
                    <a:pt x="1" y="9"/>
                    <a:pt x="4" y="9"/>
                  </a:cubicBezTo>
                  <a:cubicBezTo>
                    <a:pt x="9" y="7"/>
                    <a:pt x="14" y="6"/>
                    <a:pt x="19" y="5"/>
                  </a:cubicBezTo>
                  <a:cubicBezTo>
                    <a:pt x="21" y="4"/>
                    <a:pt x="20" y="0"/>
                    <a:pt x="1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3"/>
            <p:cNvSpPr/>
            <p:nvPr>
              <p:custDataLst>
                <p:tags r:id="rId20"/>
              </p:custDataLst>
            </p:nvPr>
          </p:nvSpPr>
          <p:spPr bwMode="auto">
            <a:xfrm>
              <a:off x="8521701" y="2924175"/>
              <a:ext cx="111125" cy="57150"/>
            </a:xfrm>
            <a:custGeom>
              <a:avLst/>
              <a:gdLst>
                <a:gd name="T0" fmla="*/ 20 w 23"/>
                <a:gd name="T1" fmla="*/ 1 h 12"/>
                <a:gd name="T2" fmla="*/ 2 w 23"/>
                <a:gd name="T3" fmla="*/ 8 h 12"/>
                <a:gd name="T4" fmla="*/ 3 w 23"/>
                <a:gd name="T5" fmla="*/ 11 h 12"/>
                <a:gd name="T6" fmla="*/ 21 w 23"/>
                <a:gd name="T7" fmla="*/ 5 h 12"/>
                <a:gd name="T8" fmla="*/ 20 w 2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0" y="1"/>
                  </a:moveTo>
                  <a:cubicBezTo>
                    <a:pt x="14" y="4"/>
                    <a:pt x="8" y="6"/>
                    <a:pt x="2" y="8"/>
                  </a:cubicBezTo>
                  <a:cubicBezTo>
                    <a:pt x="0" y="8"/>
                    <a:pt x="1" y="12"/>
                    <a:pt x="3" y="11"/>
                  </a:cubicBezTo>
                  <a:cubicBezTo>
                    <a:pt x="9" y="10"/>
                    <a:pt x="15" y="7"/>
                    <a:pt x="21" y="5"/>
                  </a:cubicBezTo>
                  <a:cubicBezTo>
                    <a:pt x="23" y="4"/>
                    <a:pt x="22" y="0"/>
                    <a:pt x="20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4"/>
            <p:cNvSpPr/>
            <p:nvPr>
              <p:custDataLst>
                <p:tags r:id="rId21"/>
              </p:custDataLst>
            </p:nvPr>
          </p:nvSpPr>
          <p:spPr bwMode="auto">
            <a:xfrm>
              <a:off x="8632826" y="2759075"/>
              <a:ext cx="184150" cy="261938"/>
            </a:xfrm>
            <a:custGeom>
              <a:avLst/>
              <a:gdLst>
                <a:gd name="T0" fmla="*/ 16 w 38"/>
                <a:gd name="T1" fmla="*/ 14 h 54"/>
                <a:gd name="T2" fmla="*/ 21 w 38"/>
                <a:gd name="T3" fmla="*/ 4 h 54"/>
                <a:gd name="T4" fmla="*/ 18 w 38"/>
                <a:gd name="T5" fmla="*/ 1 h 54"/>
                <a:gd name="T6" fmla="*/ 5 w 38"/>
                <a:gd name="T7" fmla="*/ 6 h 54"/>
                <a:gd name="T8" fmla="*/ 6 w 38"/>
                <a:gd name="T9" fmla="*/ 10 h 54"/>
                <a:gd name="T10" fmla="*/ 15 w 38"/>
                <a:gd name="T11" fmla="*/ 7 h 54"/>
                <a:gd name="T12" fmla="*/ 10 w 38"/>
                <a:gd name="T13" fmla="*/ 20 h 54"/>
                <a:gd name="T14" fmla="*/ 13 w 38"/>
                <a:gd name="T15" fmla="*/ 22 h 54"/>
                <a:gd name="T16" fmla="*/ 29 w 38"/>
                <a:gd name="T17" fmla="*/ 38 h 54"/>
                <a:gd name="T18" fmla="*/ 20 w 38"/>
                <a:gd name="T19" fmla="*/ 48 h 54"/>
                <a:gd name="T20" fmla="*/ 6 w 38"/>
                <a:gd name="T21" fmla="*/ 48 h 54"/>
                <a:gd name="T22" fmla="*/ 2 w 38"/>
                <a:gd name="T23" fmla="*/ 47 h 54"/>
                <a:gd name="T24" fmla="*/ 11 w 38"/>
                <a:gd name="T25" fmla="*/ 54 h 54"/>
                <a:gd name="T26" fmla="*/ 32 w 38"/>
                <a:gd name="T27" fmla="*/ 41 h 54"/>
                <a:gd name="T28" fmla="*/ 16 w 38"/>
                <a:gd name="T2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4">
                  <a:moveTo>
                    <a:pt x="16" y="14"/>
                  </a:moveTo>
                  <a:cubicBezTo>
                    <a:pt x="18" y="11"/>
                    <a:pt x="19" y="7"/>
                    <a:pt x="21" y="4"/>
                  </a:cubicBezTo>
                  <a:cubicBezTo>
                    <a:pt x="22" y="2"/>
                    <a:pt x="20" y="0"/>
                    <a:pt x="18" y="1"/>
                  </a:cubicBezTo>
                  <a:cubicBezTo>
                    <a:pt x="14" y="5"/>
                    <a:pt x="9" y="5"/>
                    <a:pt x="5" y="6"/>
                  </a:cubicBezTo>
                  <a:cubicBezTo>
                    <a:pt x="2" y="6"/>
                    <a:pt x="3" y="10"/>
                    <a:pt x="6" y="10"/>
                  </a:cubicBezTo>
                  <a:cubicBezTo>
                    <a:pt x="9" y="9"/>
                    <a:pt x="12" y="8"/>
                    <a:pt x="15" y="7"/>
                  </a:cubicBezTo>
                  <a:cubicBezTo>
                    <a:pt x="13" y="11"/>
                    <a:pt x="11" y="16"/>
                    <a:pt x="10" y="20"/>
                  </a:cubicBezTo>
                  <a:cubicBezTo>
                    <a:pt x="9" y="22"/>
                    <a:pt x="12" y="23"/>
                    <a:pt x="13" y="22"/>
                  </a:cubicBezTo>
                  <a:cubicBezTo>
                    <a:pt x="24" y="8"/>
                    <a:pt x="32" y="27"/>
                    <a:pt x="29" y="38"/>
                  </a:cubicBezTo>
                  <a:cubicBezTo>
                    <a:pt x="28" y="42"/>
                    <a:pt x="24" y="45"/>
                    <a:pt x="20" y="48"/>
                  </a:cubicBezTo>
                  <a:cubicBezTo>
                    <a:pt x="18" y="48"/>
                    <a:pt x="4" y="53"/>
                    <a:pt x="6" y="48"/>
                  </a:cubicBezTo>
                  <a:cubicBezTo>
                    <a:pt x="7" y="45"/>
                    <a:pt x="3" y="44"/>
                    <a:pt x="2" y="47"/>
                  </a:cubicBezTo>
                  <a:cubicBezTo>
                    <a:pt x="0" y="53"/>
                    <a:pt x="6" y="54"/>
                    <a:pt x="11" y="54"/>
                  </a:cubicBezTo>
                  <a:cubicBezTo>
                    <a:pt x="19" y="54"/>
                    <a:pt x="29" y="48"/>
                    <a:pt x="32" y="41"/>
                  </a:cubicBezTo>
                  <a:cubicBezTo>
                    <a:pt x="38" y="28"/>
                    <a:pt x="28" y="9"/>
                    <a:pt x="16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grpSp>
        <p:nvGrpSpPr>
          <p:cNvPr id="16" name="组合 15"/>
          <p:cNvGrpSpPr/>
          <p:nvPr userDrawn="1">
            <p:custDataLst>
              <p:tags r:id="rId3"/>
            </p:custDataLst>
          </p:nvPr>
        </p:nvGrpSpPr>
        <p:grpSpPr>
          <a:xfrm rot="21280377" flipH="1">
            <a:off x="10549393" y="4931735"/>
            <a:ext cx="1522413" cy="1000125"/>
            <a:chOff x="9088196" y="3234360"/>
            <a:chExt cx="1522413" cy="1000125"/>
          </a:xfrm>
        </p:grpSpPr>
        <p:sp>
          <p:nvSpPr>
            <p:cNvPr id="17" name="Freeform 52"/>
            <p:cNvSpPr/>
            <p:nvPr>
              <p:custDataLst>
                <p:tags r:id="rId4"/>
              </p:custDataLst>
            </p:nvPr>
          </p:nvSpPr>
          <p:spPr bwMode="auto">
            <a:xfrm>
              <a:off x="9600959" y="3345485"/>
              <a:ext cx="222250" cy="338138"/>
            </a:xfrm>
            <a:custGeom>
              <a:avLst/>
              <a:gdLst>
                <a:gd name="T0" fmla="*/ 41 w 46"/>
                <a:gd name="T1" fmla="*/ 23 h 70"/>
                <a:gd name="T2" fmla="*/ 26 w 46"/>
                <a:gd name="T3" fmla="*/ 5 h 70"/>
                <a:gd name="T4" fmla="*/ 14 w 46"/>
                <a:gd name="T5" fmla="*/ 6 h 70"/>
                <a:gd name="T6" fmla="*/ 1 w 46"/>
                <a:gd name="T7" fmla="*/ 35 h 70"/>
                <a:gd name="T8" fmla="*/ 2 w 46"/>
                <a:gd name="T9" fmla="*/ 39 h 70"/>
                <a:gd name="T10" fmla="*/ 3 w 46"/>
                <a:gd name="T11" fmla="*/ 48 h 70"/>
                <a:gd name="T12" fmla="*/ 1 w 46"/>
                <a:gd name="T13" fmla="*/ 61 h 70"/>
                <a:gd name="T14" fmla="*/ 7 w 46"/>
                <a:gd name="T15" fmla="*/ 69 h 70"/>
                <a:gd name="T16" fmla="*/ 35 w 46"/>
                <a:gd name="T17" fmla="*/ 64 h 70"/>
                <a:gd name="T18" fmla="*/ 40 w 46"/>
                <a:gd name="T19" fmla="*/ 60 h 70"/>
                <a:gd name="T20" fmla="*/ 40 w 46"/>
                <a:gd name="T21" fmla="*/ 58 h 70"/>
                <a:gd name="T22" fmla="*/ 41 w 46"/>
                <a:gd name="T23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70">
                  <a:moveTo>
                    <a:pt x="41" y="23"/>
                  </a:moveTo>
                  <a:cubicBezTo>
                    <a:pt x="39" y="15"/>
                    <a:pt x="34" y="7"/>
                    <a:pt x="26" y="5"/>
                  </a:cubicBezTo>
                  <a:cubicBezTo>
                    <a:pt x="22" y="0"/>
                    <a:pt x="18" y="2"/>
                    <a:pt x="14" y="6"/>
                  </a:cubicBezTo>
                  <a:cubicBezTo>
                    <a:pt x="5" y="11"/>
                    <a:pt x="2" y="26"/>
                    <a:pt x="1" y="35"/>
                  </a:cubicBezTo>
                  <a:cubicBezTo>
                    <a:pt x="1" y="37"/>
                    <a:pt x="1" y="38"/>
                    <a:pt x="2" y="39"/>
                  </a:cubicBezTo>
                  <a:cubicBezTo>
                    <a:pt x="2" y="42"/>
                    <a:pt x="2" y="45"/>
                    <a:pt x="3" y="48"/>
                  </a:cubicBezTo>
                  <a:cubicBezTo>
                    <a:pt x="2" y="53"/>
                    <a:pt x="2" y="57"/>
                    <a:pt x="1" y="61"/>
                  </a:cubicBezTo>
                  <a:cubicBezTo>
                    <a:pt x="0" y="66"/>
                    <a:pt x="3" y="68"/>
                    <a:pt x="7" y="69"/>
                  </a:cubicBezTo>
                  <a:cubicBezTo>
                    <a:pt x="17" y="70"/>
                    <a:pt x="28" y="70"/>
                    <a:pt x="35" y="64"/>
                  </a:cubicBezTo>
                  <a:cubicBezTo>
                    <a:pt x="37" y="63"/>
                    <a:pt x="39" y="62"/>
                    <a:pt x="40" y="60"/>
                  </a:cubicBezTo>
                  <a:cubicBezTo>
                    <a:pt x="40" y="59"/>
                    <a:pt x="40" y="59"/>
                    <a:pt x="40" y="58"/>
                  </a:cubicBezTo>
                  <a:cubicBezTo>
                    <a:pt x="46" y="48"/>
                    <a:pt x="44" y="34"/>
                    <a:pt x="41" y="2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3"/>
            <p:cNvSpPr/>
            <p:nvPr>
              <p:custDataLst>
                <p:tags r:id="rId5"/>
              </p:custDataLst>
            </p:nvPr>
          </p:nvSpPr>
          <p:spPr bwMode="auto">
            <a:xfrm>
              <a:off x="9875596" y="3321673"/>
              <a:ext cx="188913" cy="338138"/>
            </a:xfrm>
            <a:custGeom>
              <a:avLst/>
              <a:gdLst>
                <a:gd name="T0" fmla="*/ 36 w 39"/>
                <a:gd name="T1" fmla="*/ 33 h 70"/>
                <a:gd name="T2" fmla="*/ 25 w 39"/>
                <a:gd name="T3" fmla="*/ 5 h 70"/>
                <a:gd name="T4" fmla="*/ 6 w 39"/>
                <a:gd name="T5" fmla="*/ 17 h 70"/>
                <a:gd name="T6" fmla="*/ 8 w 39"/>
                <a:gd name="T7" fmla="*/ 64 h 70"/>
                <a:gd name="T8" fmla="*/ 20 w 39"/>
                <a:gd name="T9" fmla="*/ 64 h 70"/>
                <a:gd name="T10" fmla="*/ 34 w 39"/>
                <a:gd name="T11" fmla="*/ 67 h 70"/>
                <a:gd name="T12" fmla="*/ 38 w 39"/>
                <a:gd name="T13" fmla="*/ 63 h 70"/>
                <a:gd name="T14" fmla="*/ 36 w 39"/>
                <a:gd name="T15" fmla="*/ 3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70">
                  <a:moveTo>
                    <a:pt x="36" y="33"/>
                  </a:moveTo>
                  <a:cubicBezTo>
                    <a:pt x="35" y="24"/>
                    <a:pt x="33" y="10"/>
                    <a:pt x="25" y="5"/>
                  </a:cubicBezTo>
                  <a:cubicBezTo>
                    <a:pt x="16" y="0"/>
                    <a:pt x="9" y="10"/>
                    <a:pt x="6" y="17"/>
                  </a:cubicBezTo>
                  <a:cubicBezTo>
                    <a:pt x="0" y="31"/>
                    <a:pt x="5" y="50"/>
                    <a:pt x="8" y="64"/>
                  </a:cubicBezTo>
                  <a:cubicBezTo>
                    <a:pt x="10" y="70"/>
                    <a:pt x="18" y="69"/>
                    <a:pt x="20" y="64"/>
                  </a:cubicBezTo>
                  <a:cubicBezTo>
                    <a:pt x="22" y="67"/>
                    <a:pt x="27" y="68"/>
                    <a:pt x="34" y="67"/>
                  </a:cubicBezTo>
                  <a:cubicBezTo>
                    <a:pt x="35" y="66"/>
                    <a:pt x="38" y="64"/>
                    <a:pt x="38" y="63"/>
                  </a:cubicBezTo>
                  <a:cubicBezTo>
                    <a:pt x="39" y="53"/>
                    <a:pt x="38" y="42"/>
                    <a:pt x="36" y="3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4"/>
            <p:cNvSpPr/>
            <p:nvPr>
              <p:custDataLst>
                <p:tags r:id="rId6"/>
              </p:custDataLst>
            </p:nvPr>
          </p:nvSpPr>
          <p:spPr bwMode="auto">
            <a:xfrm>
              <a:off x="10151821" y="3340723"/>
              <a:ext cx="265113" cy="319088"/>
            </a:xfrm>
            <a:custGeom>
              <a:avLst/>
              <a:gdLst>
                <a:gd name="T0" fmla="*/ 46 w 55"/>
                <a:gd name="T1" fmla="*/ 50 h 66"/>
                <a:gd name="T2" fmla="*/ 31 w 55"/>
                <a:gd name="T3" fmla="*/ 6 h 66"/>
                <a:gd name="T4" fmla="*/ 7 w 55"/>
                <a:gd name="T5" fmla="*/ 15 h 66"/>
                <a:gd name="T6" fmla="*/ 8 w 55"/>
                <a:gd name="T7" fmla="*/ 61 h 66"/>
                <a:gd name="T8" fmla="*/ 17 w 55"/>
                <a:gd name="T9" fmla="*/ 64 h 66"/>
                <a:gd name="T10" fmla="*/ 18 w 55"/>
                <a:gd name="T11" fmla="*/ 65 h 66"/>
                <a:gd name="T12" fmla="*/ 20 w 55"/>
                <a:gd name="T13" fmla="*/ 65 h 66"/>
                <a:gd name="T14" fmla="*/ 27 w 55"/>
                <a:gd name="T15" fmla="*/ 64 h 66"/>
                <a:gd name="T16" fmla="*/ 33 w 55"/>
                <a:gd name="T17" fmla="*/ 64 h 66"/>
                <a:gd name="T18" fmla="*/ 48 w 55"/>
                <a:gd name="T19" fmla="*/ 62 h 66"/>
                <a:gd name="T20" fmla="*/ 46 w 55"/>
                <a:gd name="T21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66">
                  <a:moveTo>
                    <a:pt x="46" y="50"/>
                  </a:moveTo>
                  <a:cubicBezTo>
                    <a:pt x="50" y="35"/>
                    <a:pt x="41" y="13"/>
                    <a:pt x="31" y="6"/>
                  </a:cubicBezTo>
                  <a:cubicBezTo>
                    <a:pt x="22" y="0"/>
                    <a:pt x="12" y="6"/>
                    <a:pt x="7" y="15"/>
                  </a:cubicBezTo>
                  <a:cubicBezTo>
                    <a:pt x="0" y="28"/>
                    <a:pt x="5" y="47"/>
                    <a:pt x="8" y="61"/>
                  </a:cubicBezTo>
                  <a:cubicBezTo>
                    <a:pt x="9" y="65"/>
                    <a:pt x="14" y="66"/>
                    <a:pt x="17" y="64"/>
                  </a:cubicBezTo>
                  <a:cubicBezTo>
                    <a:pt x="17" y="64"/>
                    <a:pt x="18" y="65"/>
                    <a:pt x="18" y="65"/>
                  </a:cubicBezTo>
                  <a:cubicBezTo>
                    <a:pt x="19" y="65"/>
                    <a:pt x="19" y="65"/>
                    <a:pt x="20" y="65"/>
                  </a:cubicBezTo>
                  <a:cubicBezTo>
                    <a:pt x="22" y="66"/>
                    <a:pt x="25" y="66"/>
                    <a:pt x="27" y="64"/>
                  </a:cubicBezTo>
                  <a:cubicBezTo>
                    <a:pt x="29" y="64"/>
                    <a:pt x="31" y="64"/>
                    <a:pt x="33" y="64"/>
                  </a:cubicBezTo>
                  <a:cubicBezTo>
                    <a:pt x="38" y="63"/>
                    <a:pt x="43" y="62"/>
                    <a:pt x="48" y="62"/>
                  </a:cubicBezTo>
                  <a:cubicBezTo>
                    <a:pt x="55" y="61"/>
                    <a:pt x="52" y="51"/>
                    <a:pt x="46" y="5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5"/>
            <p:cNvSpPr/>
            <p:nvPr>
              <p:custDataLst>
                <p:tags r:id="rId7"/>
              </p:custDataLst>
            </p:nvPr>
          </p:nvSpPr>
          <p:spPr bwMode="auto">
            <a:xfrm>
              <a:off x="9185034" y="3737598"/>
              <a:ext cx="280988" cy="411163"/>
            </a:xfrm>
            <a:custGeom>
              <a:avLst/>
              <a:gdLst>
                <a:gd name="T0" fmla="*/ 47 w 58"/>
                <a:gd name="T1" fmla="*/ 72 h 85"/>
                <a:gd name="T2" fmla="*/ 28 w 58"/>
                <a:gd name="T3" fmla="*/ 66 h 85"/>
                <a:gd name="T4" fmla="*/ 24 w 58"/>
                <a:gd name="T5" fmla="*/ 11 h 85"/>
                <a:gd name="T6" fmla="*/ 17 w 58"/>
                <a:gd name="T7" fmla="*/ 2 h 85"/>
                <a:gd name="T8" fmla="*/ 7 w 58"/>
                <a:gd name="T9" fmla="*/ 49 h 85"/>
                <a:gd name="T10" fmla="*/ 22 w 58"/>
                <a:gd name="T11" fmla="*/ 77 h 85"/>
                <a:gd name="T12" fmla="*/ 39 w 58"/>
                <a:gd name="T13" fmla="*/ 85 h 85"/>
                <a:gd name="T14" fmla="*/ 41 w 58"/>
                <a:gd name="T15" fmla="*/ 85 h 85"/>
                <a:gd name="T16" fmla="*/ 51 w 58"/>
                <a:gd name="T17" fmla="*/ 84 h 85"/>
                <a:gd name="T18" fmla="*/ 47 w 58"/>
                <a:gd name="T19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5">
                  <a:moveTo>
                    <a:pt x="47" y="72"/>
                  </a:moveTo>
                  <a:cubicBezTo>
                    <a:pt x="39" y="74"/>
                    <a:pt x="33" y="71"/>
                    <a:pt x="28" y="66"/>
                  </a:cubicBezTo>
                  <a:cubicBezTo>
                    <a:pt x="18" y="52"/>
                    <a:pt x="19" y="21"/>
                    <a:pt x="24" y="11"/>
                  </a:cubicBezTo>
                  <a:cubicBezTo>
                    <a:pt x="26" y="7"/>
                    <a:pt x="23" y="0"/>
                    <a:pt x="17" y="2"/>
                  </a:cubicBezTo>
                  <a:cubicBezTo>
                    <a:pt x="0" y="9"/>
                    <a:pt x="3" y="35"/>
                    <a:pt x="7" y="49"/>
                  </a:cubicBezTo>
                  <a:cubicBezTo>
                    <a:pt x="9" y="60"/>
                    <a:pt x="14" y="70"/>
                    <a:pt x="22" y="77"/>
                  </a:cubicBezTo>
                  <a:cubicBezTo>
                    <a:pt x="26" y="81"/>
                    <a:pt x="32" y="85"/>
                    <a:pt x="39" y="85"/>
                  </a:cubicBezTo>
                  <a:cubicBezTo>
                    <a:pt x="40" y="85"/>
                    <a:pt x="41" y="85"/>
                    <a:pt x="41" y="85"/>
                  </a:cubicBezTo>
                  <a:cubicBezTo>
                    <a:pt x="44" y="85"/>
                    <a:pt x="47" y="85"/>
                    <a:pt x="51" y="84"/>
                  </a:cubicBezTo>
                  <a:cubicBezTo>
                    <a:pt x="58" y="82"/>
                    <a:pt x="55" y="70"/>
                    <a:pt x="47" y="72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6"/>
            <p:cNvSpPr/>
            <p:nvPr>
              <p:custDataLst>
                <p:tags r:id="rId8"/>
              </p:custDataLst>
            </p:nvPr>
          </p:nvSpPr>
          <p:spPr bwMode="auto">
            <a:xfrm>
              <a:off x="9672396" y="3997948"/>
              <a:ext cx="468313" cy="111125"/>
            </a:xfrm>
            <a:custGeom>
              <a:avLst/>
              <a:gdLst>
                <a:gd name="T0" fmla="*/ 86 w 97"/>
                <a:gd name="T1" fmla="*/ 1 h 23"/>
                <a:gd name="T2" fmla="*/ 7 w 97"/>
                <a:gd name="T3" fmla="*/ 10 h 23"/>
                <a:gd name="T4" fmla="*/ 11 w 97"/>
                <a:gd name="T5" fmla="*/ 22 h 23"/>
                <a:gd name="T6" fmla="*/ 90 w 97"/>
                <a:gd name="T7" fmla="*/ 13 h 23"/>
                <a:gd name="T8" fmla="*/ 86 w 97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3">
                  <a:moveTo>
                    <a:pt x="86" y="1"/>
                  </a:moveTo>
                  <a:cubicBezTo>
                    <a:pt x="60" y="5"/>
                    <a:pt x="34" y="6"/>
                    <a:pt x="7" y="10"/>
                  </a:cubicBezTo>
                  <a:cubicBezTo>
                    <a:pt x="0" y="12"/>
                    <a:pt x="3" y="23"/>
                    <a:pt x="11" y="22"/>
                  </a:cubicBezTo>
                  <a:cubicBezTo>
                    <a:pt x="37" y="17"/>
                    <a:pt x="63" y="17"/>
                    <a:pt x="90" y="13"/>
                  </a:cubicBezTo>
                  <a:cubicBezTo>
                    <a:pt x="97" y="12"/>
                    <a:pt x="94" y="0"/>
                    <a:pt x="86" y="1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7"/>
            <p:cNvSpPr/>
            <p:nvPr>
              <p:custDataLst>
                <p:tags r:id="rId9"/>
              </p:custDataLst>
            </p:nvPr>
          </p:nvSpPr>
          <p:spPr bwMode="auto">
            <a:xfrm>
              <a:off x="10362959" y="3891585"/>
              <a:ext cx="193675" cy="141288"/>
            </a:xfrm>
            <a:custGeom>
              <a:avLst/>
              <a:gdLst>
                <a:gd name="T0" fmla="*/ 39 w 40"/>
                <a:gd name="T1" fmla="*/ 8 h 29"/>
                <a:gd name="T2" fmla="*/ 27 w 40"/>
                <a:gd name="T3" fmla="*/ 8 h 29"/>
                <a:gd name="T4" fmla="*/ 23 w 40"/>
                <a:gd name="T5" fmla="*/ 16 h 29"/>
                <a:gd name="T6" fmla="*/ 8 w 40"/>
                <a:gd name="T7" fmla="*/ 16 h 29"/>
                <a:gd name="T8" fmla="*/ 8 w 40"/>
                <a:gd name="T9" fmla="*/ 28 h 29"/>
                <a:gd name="T10" fmla="*/ 29 w 40"/>
                <a:gd name="T11" fmla="*/ 26 h 29"/>
                <a:gd name="T12" fmla="*/ 39 w 40"/>
                <a:gd name="T13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9">
                  <a:moveTo>
                    <a:pt x="39" y="8"/>
                  </a:moveTo>
                  <a:cubicBezTo>
                    <a:pt x="38" y="0"/>
                    <a:pt x="26" y="0"/>
                    <a:pt x="27" y="8"/>
                  </a:cubicBezTo>
                  <a:cubicBezTo>
                    <a:pt x="27" y="13"/>
                    <a:pt x="27" y="15"/>
                    <a:pt x="23" y="16"/>
                  </a:cubicBezTo>
                  <a:cubicBezTo>
                    <a:pt x="18" y="17"/>
                    <a:pt x="13" y="16"/>
                    <a:pt x="8" y="16"/>
                  </a:cubicBezTo>
                  <a:cubicBezTo>
                    <a:pt x="0" y="16"/>
                    <a:pt x="0" y="28"/>
                    <a:pt x="8" y="28"/>
                  </a:cubicBezTo>
                  <a:cubicBezTo>
                    <a:pt x="15" y="28"/>
                    <a:pt x="23" y="29"/>
                    <a:pt x="29" y="26"/>
                  </a:cubicBezTo>
                  <a:cubicBezTo>
                    <a:pt x="37" y="23"/>
                    <a:pt x="40" y="16"/>
                    <a:pt x="39" y="8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42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199321" y="3234360"/>
              <a:ext cx="1411288" cy="1000125"/>
            </a:xfrm>
            <a:custGeom>
              <a:avLst/>
              <a:gdLst>
                <a:gd name="T0" fmla="*/ 282 w 292"/>
                <a:gd name="T1" fmla="*/ 138 h 207"/>
                <a:gd name="T2" fmla="*/ 200 w 292"/>
                <a:gd name="T3" fmla="*/ 2 h 207"/>
                <a:gd name="T4" fmla="*/ 71 w 292"/>
                <a:gd name="T5" fmla="*/ 83 h 207"/>
                <a:gd name="T6" fmla="*/ 2 w 292"/>
                <a:gd name="T7" fmla="*/ 130 h 207"/>
                <a:gd name="T8" fmla="*/ 39 w 292"/>
                <a:gd name="T9" fmla="*/ 190 h 207"/>
                <a:gd name="T10" fmla="*/ 53 w 292"/>
                <a:gd name="T11" fmla="*/ 187 h 207"/>
                <a:gd name="T12" fmla="*/ 58 w 292"/>
                <a:gd name="T13" fmla="*/ 181 h 207"/>
                <a:gd name="T14" fmla="*/ 101 w 292"/>
                <a:gd name="T15" fmla="*/ 178 h 207"/>
                <a:gd name="T16" fmla="*/ 100 w 292"/>
                <a:gd name="T17" fmla="*/ 182 h 207"/>
                <a:gd name="T18" fmla="*/ 193 w 292"/>
                <a:gd name="T19" fmla="*/ 170 h 207"/>
                <a:gd name="T20" fmla="*/ 195 w 292"/>
                <a:gd name="T21" fmla="*/ 166 h 207"/>
                <a:gd name="T22" fmla="*/ 239 w 292"/>
                <a:gd name="T23" fmla="*/ 163 h 207"/>
                <a:gd name="T24" fmla="*/ 243 w 292"/>
                <a:gd name="T25" fmla="*/ 167 h 207"/>
                <a:gd name="T26" fmla="*/ 245 w 292"/>
                <a:gd name="T27" fmla="*/ 167 h 207"/>
                <a:gd name="T28" fmla="*/ 283 w 292"/>
                <a:gd name="T29" fmla="*/ 153 h 207"/>
                <a:gd name="T30" fmla="*/ 52 w 292"/>
                <a:gd name="T31" fmla="*/ 178 h 207"/>
                <a:gd name="T32" fmla="*/ 59 w 292"/>
                <a:gd name="T33" fmla="*/ 178 h 207"/>
                <a:gd name="T34" fmla="*/ 66 w 292"/>
                <a:gd name="T35" fmla="*/ 163 h 207"/>
                <a:gd name="T36" fmla="*/ 62 w 292"/>
                <a:gd name="T37" fmla="*/ 172 h 207"/>
                <a:gd name="T38" fmla="*/ 72 w 292"/>
                <a:gd name="T39" fmla="*/ 166 h 207"/>
                <a:gd name="T40" fmla="*/ 83 w 292"/>
                <a:gd name="T41" fmla="*/ 160 h 207"/>
                <a:gd name="T42" fmla="*/ 85 w 292"/>
                <a:gd name="T43" fmla="*/ 166 h 207"/>
                <a:gd name="T44" fmla="*/ 92 w 292"/>
                <a:gd name="T45" fmla="*/ 171 h 207"/>
                <a:gd name="T46" fmla="*/ 98 w 292"/>
                <a:gd name="T47" fmla="*/ 170 h 207"/>
                <a:gd name="T48" fmla="*/ 199 w 292"/>
                <a:gd name="T49" fmla="*/ 162 h 207"/>
                <a:gd name="T50" fmla="*/ 201 w 292"/>
                <a:gd name="T51" fmla="*/ 157 h 207"/>
                <a:gd name="T52" fmla="*/ 209 w 292"/>
                <a:gd name="T53" fmla="*/ 149 h 207"/>
                <a:gd name="T54" fmla="*/ 209 w 292"/>
                <a:gd name="T55" fmla="*/ 146 h 207"/>
                <a:gd name="T56" fmla="*/ 219 w 292"/>
                <a:gd name="T57" fmla="*/ 146 h 207"/>
                <a:gd name="T58" fmla="*/ 210 w 292"/>
                <a:gd name="T59" fmla="*/ 146 h 207"/>
                <a:gd name="T60" fmla="*/ 233 w 292"/>
                <a:gd name="T61" fmla="*/ 151 h 207"/>
                <a:gd name="T62" fmla="*/ 236 w 292"/>
                <a:gd name="T63" fmla="*/ 147 h 207"/>
                <a:gd name="T64" fmla="*/ 233 w 292"/>
                <a:gd name="T65" fmla="*/ 151 h 207"/>
                <a:gd name="T66" fmla="*/ 235 w 292"/>
                <a:gd name="T67" fmla="*/ 154 h 207"/>
                <a:gd name="T68" fmla="*/ 243 w 292"/>
                <a:gd name="T69" fmla="*/ 160 h 207"/>
                <a:gd name="T70" fmla="*/ 246 w 292"/>
                <a:gd name="T71" fmla="*/ 164 h 207"/>
                <a:gd name="T72" fmla="*/ 104 w 292"/>
                <a:gd name="T73" fmla="*/ 179 h 207"/>
                <a:gd name="T74" fmla="*/ 104 w 292"/>
                <a:gd name="T75" fmla="*/ 175 h 207"/>
                <a:gd name="T76" fmla="*/ 84 w 292"/>
                <a:gd name="T77" fmla="*/ 157 h 207"/>
                <a:gd name="T78" fmla="*/ 53 w 292"/>
                <a:gd name="T79" fmla="*/ 168 h 207"/>
                <a:gd name="T80" fmla="*/ 13 w 292"/>
                <a:gd name="T81" fmla="*/ 177 h 207"/>
                <a:gd name="T82" fmla="*/ 4 w 292"/>
                <a:gd name="T83" fmla="*/ 124 h 207"/>
                <a:gd name="T84" fmla="*/ 4 w 292"/>
                <a:gd name="T85" fmla="*/ 121 h 207"/>
                <a:gd name="T86" fmla="*/ 34 w 292"/>
                <a:gd name="T87" fmla="*/ 107 h 207"/>
                <a:gd name="T88" fmla="*/ 77 w 292"/>
                <a:gd name="T89" fmla="*/ 40 h 207"/>
                <a:gd name="T90" fmla="*/ 257 w 292"/>
                <a:gd name="T91" fmla="*/ 28 h 207"/>
                <a:gd name="T92" fmla="*/ 273 w 292"/>
                <a:gd name="T93" fmla="*/ 162 h 207"/>
                <a:gd name="T94" fmla="*/ 283 w 292"/>
                <a:gd name="T95" fmla="*/ 14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2" h="207">
                  <a:moveTo>
                    <a:pt x="291" y="146"/>
                  </a:moveTo>
                  <a:cubicBezTo>
                    <a:pt x="290" y="142"/>
                    <a:pt x="286" y="141"/>
                    <a:pt x="282" y="142"/>
                  </a:cubicBezTo>
                  <a:cubicBezTo>
                    <a:pt x="282" y="140"/>
                    <a:pt x="282" y="139"/>
                    <a:pt x="282" y="138"/>
                  </a:cubicBezTo>
                  <a:cubicBezTo>
                    <a:pt x="280" y="118"/>
                    <a:pt x="278" y="98"/>
                    <a:pt x="275" y="78"/>
                  </a:cubicBezTo>
                  <a:cubicBezTo>
                    <a:pt x="273" y="63"/>
                    <a:pt x="271" y="44"/>
                    <a:pt x="263" y="30"/>
                  </a:cubicBezTo>
                  <a:cubicBezTo>
                    <a:pt x="250" y="10"/>
                    <a:pt x="222" y="4"/>
                    <a:pt x="200" y="2"/>
                  </a:cubicBezTo>
                  <a:cubicBezTo>
                    <a:pt x="174" y="0"/>
                    <a:pt x="147" y="2"/>
                    <a:pt x="121" y="6"/>
                  </a:cubicBezTo>
                  <a:cubicBezTo>
                    <a:pt x="100" y="10"/>
                    <a:pt x="68" y="16"/>
                    <a:pt x="75" y="45"/>
                  </a:cubicBezTo>
                  <a:cubicBezTo>
                    <a:pt x="75" y="58"/>
                    <a:pt x="75" y="71"/>
                    <a:pt x="71" y="83"/>
                  </a:cubicBezTo>
                  <a:cubicBezTo>
                    <a:pt x="65" y="98"/>
                    <a:pt x="51" y="103"/>
                    <a:pt x="36" y="104"/>
                  </a:cubicBezTo>
                  <a:cubicBezTo>
                    <a:pt x="27" y="104"/>
                    <a:pt x="6" y="96"/>
                    <a:pt x="2" y="111"/>
                  </a:cubicBezTo>
                  <a:cubicBezTo>
                    <a:pt x="0" y="117"/>
                    <a:pt x="2" y="124"/>
                    <a:pt x="2" y="130"/>
                  </a:cubicBezTo>
                  <a:cubicBezTo>
                    <a:pt x="3" y="138"/>
                    <a:pt x="3" y="145"/>
                    <a:pt x="4" y="152"/>
                  </a:cubicBezTo>
                  <a:cubicBezTo>
                    <a:pt x="5" y="164"/>
                    <a:pt x="7" y="178"/>
                    <a:pt x="18" y="186"/>
                  </a:cubicBezTo>
                  <a:cubicBezTo>
                    <a:pt x="23" y="190"/>
                    <a:pt x="32" y="190"/>
                    <a:pt x="39" y="190"/>
                  </a:cubicBezTo>
                  <a:cubicBezTo>
                    <a:pt x="43" y="190"/>
                    <a:pt x="48" y="189"/>
                    <a:pt x="52" y="189"/>
                  </a:cubicBezTo>
                  <a:cubicBezTo>
                    <a:pt x="52" y="188"/>
                    <a:pt x="52" y="187"/>
                    <a:pt x="52" y="186"/>
                  </a:cubicBezTo>
                  <a:cubicBezTo>
                    <a:pt x="52" y="187"/>
                    <a:pt x="52" y="187"/>
                    <a:pt x="53" y="187"/>
                  </a:cubicBezTo>
                  <a:cubicBezTo>
                    <a:pt x="54" y="189"/>
                    <a:pt x="56" y="187"/>
                    <a:pt x="55" y="185"/>
                  </a:cubicBezTo>
                  <a:cubicBezTo>
                    <a:pt x="53" y="184"/>
                    <a:pt x="53" y="182"/>
                    <a:pt x="52" y="181"/>
                  </a:cubicBezTo>
                  <a:cubicBezTo>
                    <a:pt x="58" y="181"/>
                    <a:pt x="58" y="181"/>
                    <a:pt x="58" y="181"/>
                  </a:cubicBezTo>
                  <a:cubicBezTo>
                    <a:pt x="55" y="193"/>
                    <a:pt x="62" y="207"/>
                    <a:pt x="78" y="207"/>
                  </a:cubicBezTo>
                  <a:cubicBezTo>
                    <a:pt x="95" y="207"/>
                    <a:pt x="101" y="191"/>
                    <a:pt x="97" y="179"/>
                  </a:cubicBezTo>
                  <a:cubicBezTo>
                    <a:pt x="98" y="179"/>
                    <a:pt x="100" y="179"/>
                    <a:pt x="101" y="178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0" y="180"/>
                    <a:pt x="99" y="180"/>
                  </a:cubicBezTo>
                  <a:cubicBezTo>
                    <a:pt x="99" y="180"/>
                    <a:pt x="100" y="181"/>
                    <a:pt x="100" y="182"/>
                  </a:cubicBezTo>
                  <a:cubicBezTo>
                    <a:pt x="112" y="181"/>
                    <a:pt x="124" y="180"/>
                    <a:pt x="135" y="178"/>
                  </a:cubicBezTo>
                  <a:cubicBezTo>
                    <a:pt x="155" y="175"/>
                    <a:pt x="174" y="173"/>
                    <a:pt x="193" y="171"/>
                  </a:cubicBezTo>
                  <a:cubicBezTo>
                    <a:pt x="193" y="171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69"/>
                  </a:cubicBezTo>
                  <a:cubicBezTo>
                    <a:pt x="193" y="168"/>
                    <a:pt x="193" y="167"/>
                    <a:pt x="194" y="166"/>
                  </a:cubicBezTo>
                  <a:cubicBezTo>
                    <a:pt x="194" y="166"/>
                    <a:pt x="194" y="166"/>
                    <a:pt x="195" y="166"/>
                  </a:cubicBezTo>
                  <a:cubicBezTo>
                    <a:pt x="196" y="165"/>
                    <a:pt x="197" y="165"/>
                    <a:pt x="199" y="165"/>
                  </a:cubicBezTo>
                  <a:cubicBezTo>
                    <a:pt x="198" y="176"/>
                    <a:pt x="205" y="188"/>
                    <a:pt x="219" y="188"/>
                  </a:cubicBezTo>
                  <a:cubicBezTo>
                    <a:pt x="234" y="188"/>
                    <a:pt x="241" y="175"/>
                    <a:pt x="239" y="163"/>
                  </a:cubicBezTo>
                  <a:cubicBezTo>
                    <a:pt x="240" y="163"/>
                    <a:pt x="242" y="163"/>
                    <a:pt x="243" y="163"/>
                  </a:cubicBezTo>
                  <a:cubicBezTo>
                    <a:pt x="243" y="164"/>
                    <a:pt x="243" y="165"/>
                    <a:pt x="242" y="166"/>
                  </a:cubicBezTo>
                  <a:cubicBezTo>
                    <a:pt x="242" y="166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4" y="168"/>
                    <a:pt x="245" y="168"/>
                    <a:pt x="245" y="167"/>
                  </a:cubicBezTo>
                  <a:cubicBezTo>
                    <a:pt x="254" y="167"/>
                    <a:pt x="263" y="166"/>
                    <a:pt x="273" y="165"/>
                  </a:cubicBezTo>
                  <a:cubicBezTo>
                    <a:pt x="279" y="165"/>
                    <a:pt x="281" y="159"/>
                    <a:pt x="282" y="152"/>
                  </a:cubicBezTo>
                  <a:cubicBezTo>
                    <a:pt x="282" y="153"/>
                    <a:pt x="283" y="153"/>
                    <a:pt x="283" y="153"/>
                  </a:cubicBezTo>
                  <a:cubicBezTo>
                    <a:pt x="287" y="152"/>
                    <a:pt x="292" y="150"/>
                    <a:pt x="291" y="146"/>
                  </a:cubicBezTo>
                  <a:close/>
                  <a:moveTo>
                    <a:pt x="59" y="178"/>
                  </a:moveTo>
                  <a:cubicBezTo>
                    <a:pt x="52" y="178"/>
                    <a:pt x="52" y="178"/>
                    <a:pt x="52" y="178"/>
                  </a:cubicBezTo>
                  <a:cubicBezTo>
                    <a:pt x="52" y="175"/>
                    <a:pt x="53" y="173"/>
                    <a:pt x="55" y="171"/>
                  </a:cubicBezTo>
                  <a:cubicBezTo>
                    <a:pt x="57" y="172"/>
                    <a:pt x="59" y="173"/>
                    <a:pt x="60" y="175"/>
                  </a:cubicBezTo>
                  <a:cubicBezTo>
                    <a:pt x="60" y="176"/>
                    <a:pt x="59" y="177"/>
                    <a:pt x="59" y="178"/>
                  </a:cubicBezTo>
                  <a:close/>
                  <a:moveTo>
                    <a:pt x="62" y="172"/>
                  </a:moveTo>
                  <a:cubicBezTo>
                    <a:pt x="60" y="171"/>
                    <a:pt x="59" y="170"/>
                    <a:pt x="57" y="169"/>
                  </a:cubicBezTo>
                  <a:cubicBezTo>
                    <a:pt x="60" y="166"/>
                    <a:pt x="63" y="164"/>
                    <a:pt x="66" y="163"/>
                  </a:cubicBezTo>
                  <a:cubicBezTo>
                    <a:pt x="66" y="163"/>
                    <a:pt x="66" y="163"/>
                    <a:pt x="66" y="163"/>
                  </a:cubicBezTo>
                  <a:cubicBezTo>
                    <a:pt x="67" y="164"/>
                    <a:pt x="68" y="166"/>
                    <a:pt x="69" y="167"/>
                  </a:cubicBezTo>
                  <a:cubicBezTo>
                    <a:pt x="66" y="168"/>
                    <a:pt x="64" y="170"/>
                    <a:pt x="62" y="172"/>
                  </a:cubicBezTo>
                  <a:close/>
                  <a:moveTo>
                    <a:pt x="82" y="166"/>
                  </a:moveTo>
                  <a:cubicBezTo>
                    <a:pt x="81" y="165"/>
                    <a:pt x="79" y="165"/>
                    <a:pt x="78" y="165"/>
                  </a:cubicBezTo>
                  <a:cubicBezTo>
                    <a:pt x="76" y="165"/>
                    <a:pt x="74" y="165"/>
                    <a:pt x="72" y="166"/>
                  </a:cubicBezTo>
                  <a:cubicBezTo>
                    <a:pt x="71" y="165"/>
                    <a:pt x="70" y="163"/>
                    <a:pt x="69" y="162"/>
                  </a:cubicBezTo>
                  <a:cubicBezTo>
                    <a:pt x="70" y="161"/>
                    <a:pt x="70" y="161"/>
                    <a:pt x="71" y="161"/>
                  </a:cubicBezTo>
                  <a:cubicBezTo>
                    <a:pt x="75" y="160"/>
                    <a:pt x="79" y="159"/>
                    <a:pt x="83" y="160"/>
                  </a:cubicBezTo>
                  <a:cubicBezTo>
                    <a:pt x="82" y="162"/>
                    <a:pt x="82" y="164"/>
                    <a:pt x="82" y="166"/>
                  </a:cubicBezTo>
                  <a:close/>
                  <a:moveTo>
                    <a:pt x="92" y="171"/>
                  </a:moveTo>
                  <a:cubicBezTo>
                    <a:pt x="90" y="169"/>
                    <a:pt x="88" y="167"/>
                    <a:pt x="85" y="166"/>
                  </a:cubicBezTo>
                  <a:cubicBezTo>
                    <a:pt x="85" y="164"/>
                    <a:pt x="85" y="162"/>
                    <a:pt x="86" y="160"/>
                  </a:cubicBezTo>
                  <a:cubicBezTo>
                    <a:pt x="90" y="161"/>
                    <a:pt x="94" y="164"/>
                    <a:pt x="97" y="167"/>
                  </a:cubicBezTo>
                  <a:cubicBezTo>
                    <a:pt x="95" y="168"/>
                    <a:pt x="93" y="170"/>
                    <a:pt x="92" y="171"/>
                  </a:cubicBezTo>
                  <a:close/>
                  <a:moveTo>
                    <a:pt x="95" y="176"/>
                  </a:moveTo>
                  <a:cubicBezTo>
                    <a:pt x="95" y="175"/>
                    <a:pt x="94" y="174"/>
                    <a:pt x="94" y="173"/>
                  </a:cubicBezTo>
                  <a:cubicBezTo>
                    <a:pt x="95" y="172"/>
                    <a:pt x="97" y="171"/>
                    <a:pt x="98" y="170"/>
                  </a:cubicBezTo>
                  <a:cubicBezTo>
                    <a:pt x="99" y="172"/>
                    <a:pt x="100" y="174"/>
                    <a:pt x="100" y="176"/>
                  </a:cubicBezTo>
                  <a:cubicBezTo>
                    <a:pt x="99" y="176"/>
                    <a:pt x="97" y="176"/>
                    <a:pt x="95" y="176"/>
                  </a:cubicBezTo>
                  <a:close/>
                  <a:moveTo>
                    <a:pt x="199" y="162"/>
                  </a:moveTo>
                  <a:cubicBezTo>
                    <a:pt x="197" y="162"/>
                    <a:pt x="196" y="162"/>
                    <a:pt x="194" y="163"/>
                  </a:cubicBezTo>
                  <a:cubicBezTo>
                    <a:pt x="195" y="160"/>
                    <a:pt x="196" y="158"/>
                    <a:pt x="197" y="156"/>
                  </a:cubicBezTo>
                  <a:cubicBezTo>
                    <a:pt x="198" y="156"/>
                    <a:pt x="200" y="157"/>
                    <a:pt x="201" y="157"/>
                  </a:cubicBezTo>
                  <a:cubicBezTo>
                    <a:pt x="200" y="159"/>
                    <a:pt x="199" y="161"/>
                    <a:pt x="199" y="162"/>
                  </a:cubicBezTo>
                  <a:close/>
                  <a:moveTo>
                    <a:pt x="209" y="148"/>
                  </a:moveTo>
                  <a:cubicBezTo>
                    <a:pt x="209" y="148"/>
                    <a:pt x="209" y="148"/>
                    <a:pt x="209" y="149"/>
                  </a:cubicBezTo>
                  <a:cubicBezTo>
                    <a:pt x="206" y="150"/>
                    <a:pt x="204" y="152"/>
                    <a:pt x="202" y="155"/>
                  </a:cubicBezTo>
                  <a:cubicBezTo>
                    <a:pt x="201" y="154"/>
                    <a:pt x="200" y="154"/>
                    <a:pt x="199" y="153"/>
                  </a:cubicBezTo>
                  <a:cubicBezTo>
                    <a:pt x="202" y="150"/>
                    <a:pt x="205" y="148"/>
                    <a:pt x="209" y="146"/>
                  </a:cubicBezTo>
                  <a:cubicBezTo>
                    <a:pt x="208" y="147"/>
                    <a:pt x="208" y="147"/>
                    <a:pt x="209" y="148"/>
                  </a:cubicBezTo>
                  <a:close/>
                  <a:moveTo>
                    <a:pt x="223" y="147"/>
                  </a:moveTo>
                  <a:cubicBezTo>
                    <a:pt x="222" y="146"/>
                    <a:pt x="220" y="146"/>
                    <a:pt x="219" y="146"/>
                  </a:cubicBezTo>
                  <a:cubicBezTo>
                    <a:pt x="216" y="146"/>
                    <a:pt x="214" y="147"/>
                    <a:pt x="212" y="147"/>
                  </a:cubicBezTo>
                  <a:cubicBezTo>
                    <a:pt x="212" y="147"/>
                    <a:pt x="211" y="147"/>
                    <a:pt x="211" y="146"/>
                  </a:cubicBezTo>
                  <a:cubicBezTo>
                    <a:pt x="211" y="146"/>
                    <a:pt x="210" y="146"/>
                    <a:pt x="210" y="146"/>
                  </a:cubicBezTo>
                  <a:cubicBezTo>
                    <a:pt x="214" y="144"/>
                    <a:pt x="219" y="143"/>
                    <a:pt x="223" y="143"/>
                  </a:cubicBezTo>
                  <a:cubicBezTo>
                    <a:pt x="223" y="144"/>
                    <a:pt x="223" y="145"/>
                    <a:pt x="223" y="147"/>
                  </a:cubicBezTo>
                  <a:close/>
                  <a:moveTo>
                    <a:pt x="233" y="151"/>
                  </a:moveTo>
                  <a:cubicBezTo>
                    <a:pt x="231" y="150"/>
                    <a:pt x="229" y="148"/>
                    <a:pt x="226" y="147"/>
                  </a:cubicBezTo>
                  <a:cubicBezTo>
                    <a:pt x="226" y="146"/>
                    <a:pt x="226" y="145"/>
                    <a:pt x="226" y="144"/>
                  </a:cubicBezTo>
                  <a:cubicBezTo>
                    <a:pt x="230" y="144"/>
                    <a:pt x="233" y="145"/>
                    <a:pt x="236" y="147"/>
                  </a:cubicBezTo>
                  <a:cubicBezTo>
                    <a:pt x="235" y="147"/>
                    <a:pt x="235" y="147"/>
                    <a:pt x="235" y="147"/>
                  </a:cubicBezTo>
                  <a:cubicBezTo>
                    <a:pt x="235" y="148"/>
                    <a:pt x="235" y="149"/>
                    <a:pt x="234" y="149"/>
                  </a:cubicBezTo>
                  <a:cubicBezTo>
                    <a:pt x="234" y="150"/>
                    <a:pt x="233" y="151"/>
                    <a:pt x="233" y="151"/>
                  </a:cubicBezTo>
                  <a:close/>
                  <a:moveTo>
                    <a:pt x="243" y="160"/>
                  </a:moveTo>
                  <a:cubicBezTo>
                    <a:pt x="241" y="160"/>
                    <a:pt x="240" y="160"/>
                    <a:pt x="238" y="160"/>
                  </a:cubicBezTo>
                  <a:cubicBezTo>
                    <a:pt x="237" y="158"/>
                    <a:pt x="236" y="156"/>
                    <a:pt x="235" y="154"/>
                  </a:cubicBezTo>
                  <a:cubicBezTo>
                    <a:pt x="236" y="152"/>
                    <a:pt x="238" y="151"/>
                    <a:pt x="238" y="149"/>
                  </a:cubicBezTo>
                  <a:cubicBezTo>
                    <a:pt x="241" y="151"/>
                    <a:pt x="243" y="155"/>
                    <a:pt x="243" y="160"/>
                  </a:cubicBezTo>
                  <a:cubicBezTo>
                    <a:pt x="243" y="160"/>
                    <a:pt x="243" y="160"/>
                    <a:pt x="243" y="160"/>
                  </a:cubicBezTo>
                  <a:close/>
                  <a:moveTo>
                    <a:pt x="273" y="162"/>
                  </a:moveTo>
                  <a:cubicBezTo>
                    <a:pt x="270" y="163"/>
                    <a:pt x="267" y="162"/>
                    <a:pt x="264" y="163"/>
                  </a:cubicBezTo>
                  <a:cubicBezTo>
                    <a:pt x="258" y="163"/>
                    <a:pt x="252" y="163"/>
                    <a:pt x="246" y="164"/>
                  </a:cubicBezTo>
                  <a:cubicBezTo>
                    <a:pt x="250" y="130"/>
                    <a:pt x="191" y="134"/>
                    <a:pt x="190" y="168"/>
                  </a:cubicBezTo>
                  <a:cubicBezTo>
                    <a:pt x="184" y="169"/>
                    <a:pt x="178" y="169"/>
                    <a:pt x="172" y="170"/>
                  </a:cubicBezTo>
                  <a:cubicBezTo>
                    <a:pt x="149" y="172"/>
                    <a:pt x="127" y="177"/>
                    <a:pt x="104" y="179"/>
                  </a:cubicBezTo>
                  <a:cubicBezTo>
                    <a:pt x="104" y="179"/>
                    <a:pt x="104" y="178"/>
                    <a:pt x="104" y="178"/>
                  </a:cubicBezTo>
                  <a:cubicBezTo>
                    <a:pt x="104" y="178"/>
                    <a:pt x="105" y="178"/>
                    <a:pt x="105" y="178"/>
                  </a:cubicBezTo>
                  <a:cubicBezTo>
                    <a:pt x="107" y="177"/>
                    <a:pt x="106" y="174"/>
                    <a:pt x="104" y="175"/>
                  </a:cubicBezTo>
                  <a:cubicBezTo>
                    <a:pt x="104" y="175"/>
                    <a:pt x="104" y="175"/>
                    <a:pt x="103" y="175"/>
                  </a:cubicBezTo>
                  <a:cubicBezTo>
                    <a:pt x="101" y="165"/>
                    <a:pt x="95" y="159"/>
                    <a:pt x="86" y="157"/>
                  </a:cubicBezTo>
                  <a:cubicBezTo>
                    <a:pt x="86" y="157"/>
                    <a:pt x="84" y="157"/>
                    <a:pt x="84" y="157"/>
                  </a:cubicBezTo>
                  <a:cubicBezTo>
                    <a:pt x="80" y="156"/>
                    <a:pt x="75" y="157"/>
                    <a:pt x="70" y="158"/>
                  </a:cubicBezTo>
                  <a:cubicBezTo>
                    <a:pt x="65" y="160"/>
                    <a:pt x="58" y="163"/>
                    <a:pt x="54" y="168"/>
                  </a:cubicBezTo>
                  <a:cubicBezTo>
                    <a:pt x="54" y="168"/>
                    <a:pt x="53" y="168"/>
                    <a:pt x="53" y="168"/>
                  </a:cubicBezTo>
                  <a:cubicBezTo>
                    <a:pt x="49" y="173"/>
                    <a:pt x="47" y="179"/>
                    <a:pt x="51" y="186"/>
                  </a:cubicBezTo>
                  <a:cubicBezTo>
                    <a:pt x="47" y="186"/>
                    <a:pt x="43" y="187"/>
                    <a:pt x="39" y="187"/>
                  </a:cubicBezTo>
                  <a:cubicBezTo>
                    <a:pt x="29" y="187"/>
                    <a:pt x="19" y="186"/>
                    <a:pt x="13" y="177"/>
                  </a:cubicBezTo>
                  <a:cubicBezTo>
                    <a:pt x="9" y="170"/>
                    <a:pt x="8" y="160"/>
                    <a:pt x="7" y="152"/>
                  </a:cubicBezTo>
                  <a:cubicBezTo>
                    <a:pt x="6" y="146"/>
                    <a:pt x="6" y="139"/>
                    <a:pt x="6" y="132"/>
                  </a:cubicBezTo>
                  <a:cubicBezTo>
                    <a:pt x="5" y="130"/>
                    <a:pt x="5" y="127"/>
                    <a:pt x="4" y="124"/>
                  </a:cubicBezTo>
                  <a:cubicBezTo>
                    <a:pt x="14" y="126"/>
                    <a:pt x="23" y="116"/>
                    <a:pt x="20" y="107"/>
                  </a:cubicBezTo>
                  <a:cubicBezTo>
                    <a:pt x="19" y="105"/>
                    <a:pt x="17" y="106"/>
                    <a:pt x="17" y="108"/>
                  </a:cubicBezTo>
                  <a:cubicBezTo>
                    <a:pt x="19" y="115"/>
                    <a:pt x="12" y="123"/>
                    <a:pt x="4" y="121"/>
                  </a:cubicBezTo>
                  <a:cubicBezTo>
                    <a:pt x="4" y="114"/>
                    <a:pt x="5" y="108"/>
                    <a:pt x="11" y="106"/>
                  </a:cubicBezTo>
                  <a:cubicBezTo>
                    <a:pt x="14" y="104"/>
                    <a:pt x="19" y="106"/>
                    <a:pt x="23" y="106"/>
                  </a:cubicBezTo>
                  <a:cubicBezTo>
                    <a:pt x="27" y="107"/>
                    <a:pt x="30" y="107"/>
                    <a:pt x="34" y="107"/>
                  </a:cubicBezTo>
                  <a:cubicBezTo>
                    <a:pt x="41" y="107"/>
                    <a:pt x="49" y="106"/>
                    <a:pt x="56" y="103"/>
                  </a:cubicBezTo>
                  <a:cubicBezTo>
                    <a:pt x="79" y="93"/>
                    <a:pt x="78" y="62"/>
                    <a:pt x="78" y="41"/>
                  </a:cubicBezTo>
                  <a:cubicBezTo>
                    <a:pt x="78" y="40"/>
                    <a:pt x="78" y="40"/>
                    <a:pt x="77" y="40"/>
                  </a:cubicBezTo>
                  <a:cubicBezTo>
                    <a:pt x="75" y="12"/>
                    <a:pt x="119" y="9"/>
                    <a:pt x="139" y="7"/>
                  </a:cubicBezTo>
                  <a:cubicBezTo>
                    <a:pt x="167" y="4"/>
                    <a:pt x="197" y="2"/>
                    <a:pt x="224" y="9"/>
                  </a:cubicBezTo>
                  <a:cubicBezTo>
                    <a:pt x="236" y="13"/>
                    <a:pt x="249" y="18"/>
                    <a:pt x="257" y="28"/>
                  </a:cubicBezTo>
                  <a:cubicBezTo>
                    <a:pt x="269" y="41"/>
                    <a:pt x="270" y="64"/>
                    <a:pt x="273" y="81"/>
                  </a:cubicBezTo>
                  <a:cubicBezTo>
                    <a:pt x="275" y="101"/>
                    <a:pt x="277" y="121"/>
                    <a:pt x="279" y="141"/>
                  </a:cubicBezTo>
                  <a:cubicBezTo>
                    <a:pt x="280" y="146"/>
                    <a:pt x="281" y="160"/>
                    <a:pt x="273" y="162"/>
                  </a:cubicBezTo>
                  <a:close/>
                  <a:moveTo>
                    <a:pt x="283" y="150"/>
                  </a:moveTo>
                  <a:cubicBezTo>
                    <a:pt x="283" y="150"/>
                    <a:pt x="283" y="150"/>
                    <a:pt x="282" y="150"/>
                  </a:cubicBezTo>
                  <a:cubicBezTo>
                    <a:pt x="283" y="148"/>
                    <a:pt x="283" y="146"/>
                    <a:pt x="283" y="145"/>
                  </a:cubicBezTo>
                  <a:cubicBezTo>
                    <a:pt x="284" y="144"/>
                    <a:pt x="287" y="144"/>
                    <a:pt x="288" y="146"/>
                  </a:cubicBezTo>
                  <a:cubicBezTo>
                    <a:pt x="289" y="149"/>
                    <a:pt x="285" y="150"/>
                    <a:pt x="283" y="15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43"/>
            <p:cNvSpPr/>
            <p:nvPr>
              <p:custDataLst>
                <p:tags r:id="rId11"/>
              </p:custDataLst>
            </p:nvPr>
          </p:nvSpPr>
          <p:spPr bwMode="auto">
            <a:xfrm>
              <a:off x="9092959" y="3742360"/>
              <a:ext cx="92075" cy="52388"/>
            </a:xfrm>
            <a:custGeom>
              <a:avLst/>
              <a:gdLst>
                <a:gd name="T0" fmla="*/ 17 w 19"/>
                <a:gd name="T1" fmla="*/ 7 h 11"/>
                <a:gd name="T2" fmla="*/ 3 w 19"/>
                <a:gd name="T3" fmla="*/ 1 h 11"/>
                <a:gd name="T4" fmla="*/ 2 w 19"/>
                <a:gd name="T5" fmla="*/ 4 h 11"/>
                <a:gd name="T6" fmla="*/ 16 w 19"/>
                <a:gd name="T7" fmla="*/ 9 h 11"/>
                <a:gd name="T8" fmla="*/ 17 w 19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17" y="7"/>
                  </a:moveTo>
                  <a:cubicBezTo>
                    <a:pt x="13" y="4"/>
                    <a:pt x="8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7" y="5"/>
                    <a:pt x="12" y="6"/>
                    <a:pt x="16" y="9"/>
                  </a:cubicBezTo>
                  <a:cubicBezTo>
                    <a:pt x="17" y="11"/>
                    <a:pt x="19" y="8"/>
                    <a:pt x="17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44"/>
            <p:cNvSpPr/>
            <p:nvPr>
              <p:custDataLst>
                <p:tags r:id="rId12"/>
              </p:custDataLst>
            </p:nvPr>
          </p:nvSpPr>
          <p:spPr bwMode="auto">
            <a:xfrm>
              <a:off x="9088196" y="3789985"/>
              <a:ext cx="77788" cy="14288"/>
            </a:xfrm>
            <a:custGeom>
              <a:avLst/>
              <a:gdLst>
                <a:gd name="T0" fmla="*/ 14 w 16"/>
                <a:gd name="T1" fmla="*/ 0 h 3"/>
                <a:gd name="T2" fmla="*/ 1 w 16"/>
                <a:gd name="T3" fmla="*/ 0 h 3"/>
                <a:gd name="T4" fmla="*/ 1 w 16"/>
                <a:gd name="T5" fmla="*/ 3 h 3"/>
                <a:gd name="T6" fmla="*/ 14 w 16"/>
                <a:gd name="T7" fmla="*/ 3 h 3"/>
                <a:gd name="T8" fmla="*/ 14 w 1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3"/>
                    <a:pt x="1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3"/>
                    <a:pt x="16" y="0"/>
                    <a:pt x="1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5"/>
            <p:cNvSpPr/>
            <p:nvPr>
              <p:custDataLst>
                <p:tags r:id="rId13"/>
              </p:custDataLst>
            </p:nvPr>
          </p:nvSpPr>
          <p:spPr bwMode="auto">
            <a:xfrm>
              <a:off x="9118359" y="3810623"/>
              <a:ext cx="52388" cy="47625"/>
            </a:xfrm>
            <a:custGeom>
              <a:avLst/>
              <a:gdLst>
                <a:gd name="T0" fmla="*/ 8 w 11"/>
                <a:gd name="T1" fmla="*/ 1 h 10"/>
                <a:gd name="T2" fmla="*/ 1 w 11"/>
                <a:gd name="T3" fmla="*/ 6 h 10"/>
                <a:gd name="T4" fmla="*/ 4 w 11"/>
                <a:gd name="T5" fmla="*/ 8 h 10"/>
                <a:gd name="T6" fmla="*/ 9 w 11"/>
                <a:gd name="T7" fmla="*/ 3 h 10"/>
                <a:gd name="T8" fmla="*/ 8 w 11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5" y="2"/>
                    <a:pt x="3" y="4"/>
                    <a:pt x="1" y="6"/>
                  </a:cubicBezTo>
                  <a:cubicBezTo>
                    <a:pt x="0" y="7"/>
                    <a:pt x="2" y="10"/>
                    <a:pt x="4" y="8"/>
                  </a:cubicBezTo>
                  <a:cubicBezTo>
                    <a:pt x="5" y="6"/>
                    <a:pt x="7" y="5"/>
                    <a:pt x="9" y="3"/>
                  </a:cubicBezTo>
                  <a:cubicBezTo>
                    <a:pt x="11" y="3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46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9591434" y="3312148"/>
              <a:ext cx="255588" cy="392113"/>
            </a:xfrm>
            <a:custGeom>
              <a:avLst/>
              <a:gdLst>
                <a:gd name="T0" fmla="*/ 46 w 53"/>
                <a:gd name="T1" fmla="*/ 22 h 81"/>
                <a:gd name="T2" fmla="*/ 17 w 53"/>
                <a:gd name="T3" fmla="*/ 7 h 81"/>
                <a:gd name="T4" fmla="*/ 1 w 53"/>
                <a:gd name="T5" fmla="*/ 39 h 81"/>
                <a:gd name="T6" fmla="*/ 4 w 53"/>
                <a:gd name="T7" fmla="*/ 77 h 81"/>
                <a:gd name="T8" fmla="*/ 7 w 53"/>
                <a:gd name="T9" fmla="*/ 77 h 81"/>
                <a:gd name="T10" fmla="*/ 6 w 53"/>
                <a:gd name="T11" fmla="*/ 75 h 81"/>
                <a:gd name="T12" fmla="*/ 7 w 53"/>
                <a:gd name="T13" fmla="*/ 75 h 81"/>
                <a:gd name="T14" fmla="*/ 44 w 53"/>
                <a:gd name="T15" fmla="*/ 72 h 81"/>
                <a:gd name="T16" fmla="*/ 45 w 53"/>
                <a:gd name="T17" fmla="*/ 71 h 81"/>
                <a:gd name="T18" fmla="*/ 36 w 53"/>
                <a:gd name="T19" fmla="*/ 74 h 81"/>
                <a:gd name="T20" fmla="*/ 9 w 53"/>
                <a:gd name="T21" fmla="*/ 75 h 81"/>
                <a:gd name="T22" fmla="*/ 8 w 53"/>
                <a:gd name="T23" fmla="*/ 78 h 81"/>
                <a:gd name="T24" fmla="*/ 47 w 53"/>
                <a:gd name="T25" fmla="*/ 75 h 81"/>
                <a:gd name="T26" fmla="*/ 48 w 53"/>
                <a:gd name="T27" fmla="*/ 73 h 81"/>
                <a:gd name="T28" fmla="*/ 46 w 53"/>
                <a:gd name="T29" fmla="*/ 22 h 81"/>
                <a:gd name="T30" fmla="*/ 46 w 53"/>
                <a:gd name="T31" fmla="*/ 57 h 81"/>
                <a:gd name="T32" fmla="*/ 46 w 53"/>
                <a:gd name="T33" fmla="*/ 69 h 81"/>
                <a:gd name="T34" fmla="*/ 45 w 53"/>
                <a:gd name="T35" fmla="*/ 70 h 81"/>
                <a:gd name="T36" fmla="*/ 43 w 53"/>
                <a:gd name="T37" fmla="*/ 69 h 81"/>
                <a:gd name="T38" fmla="*/ 7 w 53"/>
                <a:gd name="T39" fmla="*/ 72 h 81"/>
                <a:gd name="T40" fmla="*/ 6 w 53"/>
                <a:gd name="T41" fmla="*/ 72 h 81"/>
                <a:gd name="T42" fmla="*/ 29 w 53"/>
                <a:gd name="T43" fmla="*/ 9 h 81"/>
                <a:gd name="T44" fmla="*/ 46 w 53"/>
                <a:gd name="T45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81">
                  <a:moveTo>
                    <a:pt x="46" y="22"/>
                  </a:moveTo>
                  <a:cubicBezTo>
                    <a:pt x="41" y="12"/>
                    <a:pt x="29" y="0"/>
                    <a:pt x="17" y="7"/>
                  </a:cubicBezTo>
                  <a:cubicBezTo>
                    <a:pt x="4" y="13"/>
                    <a:pt x="2" y="26"/>
                    <a:pt x="1" y="39"/>
                  </a:cubicBezTo>
                  <a:cubicBezTo>
                    <a:pt x="0" y="51"/>
                    <a:pt x="0" y="66"/>
                    <a:pt x="4" y="77"/>
                  </a:cubicBezTo>
                  <a:cubicBezTo>
                    <a:pt x="5" y="79"/>
                    <a:pt x="8" y="78"/>
                    <a:pt x="7" y="77"/>
                  </a:cubicBezTo>
                  <a:cubicBezTo>
                    <a:pt x="7" y="76"/>
                    <a:pt x="7" y="75"/>
                    <a:pt x="6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9" y="74"/>
                    <a:pt x="32" y="74"/>
                    <a:pt x="44" y="72"/>
                  </a:cubicBezTo>
                  <a:cubicBezTo>
                    <a:pt x="44" y="71"/>
                    <a:pt x="44" y="71"/>
                    <a:pt x="45" y="71"/>
                  </a:cubicBezTo>
                  <a:cubicBezTo>
                    <a:pt x="43" y="73"/>
                    <a:pt x="39" y="73"/>
                    <a:pt x="36" y="74"/>
                  </a:cubicBezTo>
                  <a:cubicBezTo>
                    <a:pt x="27" y="75"/>
                    <a:pt x="17" y="77"/>
                    <a:pt x="9" y="75"/>
                  </a:cubicBezTo>
                  <a:cubicBezTo>
                    <a:pt x="7" y="74"/>
                    <a:pt x="6" y="77"/>
                    <a:pt x="8" y="78"/>
                  </a:cubicBezTo>
                  <a:cubicBezTo>
                    <a:pt x="20" y="81"/>
                    <a:pt x="35" y="77"/>
                    <a:pt x="47" y="75"/>
                  </a:cubicBezTo>
                  <a:cubicBezTo>
                    <a:pt x="48" y="74"/>
                    <a:pt x="48" y="74"/>
                    <a:pt x="48" y="73"/>
                  </a:cubicBezTo>
                  <a:cubicBezTo>
                    <a:pt x="49" y="57"/>
                    <a:pt x="53" y="38"/>
                    <a:pt x="46" y="22"/>
                  </a:cubicBezTo>
                  <a:close/>
                  <a:moveTo>
                    <a:pt x="46" y="57"/>
                  </a:moveTo>
                  <a:cubicBezTo>
                    <a:pt x="46" y="61"/>
                    <a:pt x="46" y="65"/>
                    <a:pt x="46" y="69"/>
                  </a:cubicBezTo>
                  <a:cubicBezTo>
                    <a:pt x="46" y="69"/>
                    <a:pt x="45" y="70"/>
                    <a:pt x="45" y="70"/>
                  </a:cubicBezTo>
                  <a:cubicBezTo>
                    <a:pt x="45" y="69"/>
                    <a:pt x="44" y="68"/>
                    <a:pt x="43" y="69"/>
                  </a:cubicBezTo>
                  <a:cubicBezTo>
                    <a:pt x="31" y="71"/>
                    <a:pt x="19" y="71"/>
                    <a:pt x="7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0" y="51"/>
                    <a:pt x="0" y="1"/>
                    <a:pt x="29" y="9"/>
                  </a:cubicBezTo>
                  <a:cubicBezTo>
                    <a:pt x="48" y="14"/>
                    <a:pt x="47" y="42"/>
                    <a:pt x="46" y="5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7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9851784" y="3278810"/>
              <a:ext cx="236538" cy="395288"/>
            </a:xfrm>
            <a:custGeom>
              <a:avLst/>
              <a:gdLst>
                <a:gd name="T0" fmla="*/ 29 w 49"/>
                <a:gd name="T1" fmla="*/ 11 h 82"/>
                <a:gd name="T2" fmla="*/ 11 w 49"/>
                <a:gd name="T3" fmla="*/ 73 h 82"/>
                <a:gd name="T4" fmla="*/ 12 w 49"/>
                <a:gd name="T5" fmla="*/ 76 h 82"/>
                <a:gd name="T6" fmla="*/ 12 w 49"/>
                <a:gd name="T7" fmla="*/ 78 h 82"/>
                <a:gd name="T8" fmla="*/ 15 w 49"/>
                <a:gd name="T9" fmla="*/ 78 h 82"/>
                <a:gd name="T10" fmla="*/ 41 w 49"/>
                <a:gd name="T11" fmla="*/ 80 h 82"/>
                <a:gd name="T12" fmla="*/ 47 w 49"/>
                <a:gd name="T13" fmla="*/ 63 h 82"/>
                <a:gd name="T14" fmla="*/ 29 w 49"/>
                <a:gd name="T15" fmla="*/ 11 h 82"/>
                <a:gd name="T16" fmla="*/ 17 w 49"/>
                <a:gd name="T17" fmla="*/ 76 h 82"/>
                <a:gd name="T18" fmla="*/ 37 w 49"/>
                <a:gd name="T19" fmla="*/ 76 h 82"/>
                <a:gd name="T20" fmla="*/ 39 w 49"/>
                <a:gd name="T21" fmla="*/ 77 h 82"/>
                <a:gd name="T22" fmla="*/ 41 w 49"/>
                <a:gd name="T23" fmla="*/ 77 h 82"/>
                <a:gd name="T24" fmla="*/ 17 w 49"/>
                <a:gd name="T25" fmla="*/ 76 h 82"/>
                <a:gd name="T26" fmla="*/ 42 w 49"/>
                <a:gd name="T27" fmla="*/ 74 h 82"/>
                <a:gd name="T28" fmla="*/ 42 w 49"/>
                <a:gd name="T29" fmla="*/ 74 h 82"/>
                <a:gd name="T30" fmla="*/ 41 w 49"/>
                <a:gd name="T31" fmla="*/ 74 h 82"/>
                <a:gd name="T32" fmla="*/ 40 w 49"/>
                <a:gd name="T33" fmla="*/ 73 h 82"/>
                <a:gd name="T34" fmla="*/ 14 w 49"/>
                <a:gd name="T35" fmla="*/ 73 h 82"/>
                <a:gd name="T36" fmla="*/ 11 w 49"/>
                <a:gd name="T37" fmla="*/ 45 h 82"/>
                <a:gd name="T38" fmla="*/ 22 w 49"/>
                <a:gd name="T39" fmla="*/ 13 h 82"/>
                <a:gd name="T40" fmla="*/ 45 w 49"/>
                <a:gd name="T41" fmla="*/ 53 h 82"/>
                <a:gd name="T42" fmla="*/ 42 w 49"/>
                <a:gd name="T43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82">
                  <a:moveTo>
                    <a:pt x="29" y="11"/>
                  </a:moveTo>
                  <a:cubicBezTo>
                    <a:pt x="0" y="0"/>
                    <a:pt x="7" y="52"/>
                    <a:pt x="11" y="73"/>
                  </a:cubicBezTo>
                  <a:cubicBezTo>
                    <a:pt x="10" y="73"/>
                    <a:pt x="10" y="75"/>
                    <a:pt x="12" y="76"/>
                  </a:cubicBezTo>
                  <a:cubicBezTo>
                    <a:pt x="12" y="77"/>
                    <a:pt x="12" y="78"/>
                    <a:pt x="12" y="78"/>
                  </a:cubicBezTo>
                  <a:cubicBezTo>
                    <a:pt x="13" y="80"/>
                    <a:pt x="15" y="80"/>
                    <a:pt x="15" y="78"/>
                  </a:cubicBezTo>
                  <a:cubicBezTo>
                    <a:pt x="22" y="82"/>
                    <a:pt x="33" y="82"/>
                    <a:pt x="41" y="80"/>
                  </a:cubicBezTo>
                  <a:cubicBezTo>
                    <a:pt x="47" y="79"/>
                    <a:pt x="47" y="68"/>
                    <a:pt x="47" y="63"/>
                  </a:cubicBezTo>
                  <a:cubicBezTo>
                    <a:pt x="49" y="46"/>
                    <a:pt x="49" y="18"/>
                    <a:pt x="29" y="11"/>
                  </a:cubicBezTo>
                  <a:close/>
                  <a:moveTo>
                    <a:pt x="17" y="76"/>
                  </a:moveTo>
                  <a:cubicBezTo>
                    <a:pt x="37" y="76"/>
                    <a:pt x="37" y="76"/>
                    <a:pt x="37" y="76"/>
                  </a:cubicBezTo>
                  <a:cubicBezTo>
                    <a:pt x="38" y="76"/>
                    <a:pt x="38" y="77"/>
                    <a:pt x="39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8" y="81"/>
                    <a:pt x="23" y="78"/>
                    <a:pt x="17" y="76"/>
                  </a:cubicBezTo>
                  <a:close/>
                  <a:moveTo>
                    <a:pt x="42" y="74"/>
                  </a:moveTo>
                  <a:cubicBezTo>
                    <a:pt x="42" y="74"/>
                    <a:pt x="42" y="74"/>
                    <a:pt x="42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0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2" y="63"/>
                    <a:pt x="11" y="54"/>
                    <a:pt x="11" y="45"/>
                  </a:cubicBezTo>
                  <a:cubicBezTo>
                    <a:pt x="10" y="35"/>
                    <a:pt x="9" y="14"/>
                    <a:pt x="22" y="13"/>
                  </a:cubicBezTo>
                  <a:cubicBezTo>
                    <a:pt x="43" y="11"/>
                    <a:pt x="45" y="39"/>
                    <a:pt x="45" y="53"/>
                  </a:cubicBezTo>
                  <a:cubicBezTo>
                    <a:pt x="45" y="60"/>
                    <a:pt x="44" y="67"/>
                    <a:pt x="42" y="7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8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10121659" y="3297860"/>
              <a:ext cx="285750" cy="376238"/>
            </a:xfrm>
            <a:custGeom>
              <a:avLst/>
              <a:gdLst>
                <a:gd name="T0" fmla="*/ 57 w 59"/>
                <a:gd name="T1" fmla="*/ 56 h 78"/>
                <a:gd name="T2" fmla="*/ 49 w 59"/>
                <a:gd name="T3" fmla="*/ 28 h 78"/>
                <a:gd name="T4" fmla="*/ 17 w 59"/>
                <a:gd name="T5" fmla="*/ 13 h 78"/>
                <a:gd name="T6" fmla="*/ 12 w 59"/>
                <a:gd name="T7" fmla="*/ 74 h 78"/>
                <a:gd name="T8" fmla="*/ 15 w 59"/>
                <a:gd name="T9" fmla="*/ 75 h 78"/>
                <a:gd name="T10" fmla="*/ 30 w 59"/>
                <a:gd name="T11" fmla="*/ 77 h 78"/>
                <a:gd name="T12" fmla="*/ 52 w 59"/>
                <a:gd name="T13" fmla="*/ 73 h 78"/>
                <a:gd name="T14" fmla="*/ 57 w 59"/>
                <a:gd name="T15" fmla="*/ 56 h 78"/>
                <a:gd name="T16" fmla="*/ 51 w 59"/>
                <a:gd name="T17" fmla="*/ 70 h 78"/>
                <a:gd name="T18" fmla="*/ 34 w 59"/>
                <a:gd name="T19" fmla="*/ 74 h 78"/>
                <a:gd name="T20" fmla="*/ 18 w 59"/>
                <a:gd name="T21" fmla="*/ 73 h 78"/>
                <a:gd name="T22" fmla="*/ 50 w 59"/>
                <a:gd name="T23" fmla="*/ 70 h 78"/>
                <a:gd name="T24" fmla="*/ 50 w 59"/>
                <a:gd name="T25" fmla="*/ 67 h 78"/>
                <a:gd name="T26" fmla="*/ 14 w 59"/>
                <a:gd name="T27" fmla="*/ 71 h 78"/>
                <a:gd name="T28" fmla="*/ 14 w 59"/>
                <a:gd name="T29" fmla="*/ 71 h 78"/>
                <a:gd name="T30" fmla="*/ 14 w 59"/>
                <a:gd name="T31" fmla="*/ 22 h 78"/>
                <a:gd name="T32" fmla="*/ 32 w 59"/>
                <a:gd name="T33" fmla="*/ 11 h 78"/>
                <a:gd name="T34" fmla="*/ 47 w 59"/>
                <a:gd name="T35" fmla="*/ 31 h 78"/>
                <a:gd name="T36" fmla="*/ 51 w 59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78">
                  <a:moveTo>
                    <a:pt x="57" y="56"/>
                  </a:moveTo>
                  <a:cubicBezTo>
                    <a:pt x="56" y="46"/>
                    <a:pt x="52" y="37"/>
                    <a:pt x="49" y="28"/>
                  </a:cubicBezTo>
                  <a:cubicBezTo>
                    <a:pt x="44" y="14"/>
                    <a:pt x="31" y="0"/>
                    <a:pt x="17" y="13"/>
                  </a:cubicBezTo>
                  <a:cubicBezTo>
                    <a:pt x="0" y="28"/>
                    <a:pt x="5" y="56"/>
                    <a:pt x="12" y="74"/>
                  </a:cubicBezTo>
                  <a:cubicBezTo>
                    <a:pt x="13" y="76"/>
                    <a:pt x="15" y="76"/>
                    <a:pt x="15" y="75"/>
                  </a:cubicBezTo>
                  <a:cubicBezTo>
                    <a:pt x="19" y="78"/>
                    <a:pt x="26" y="77"/>
                    <a:pt x="30" y="77"/>
                  </a:cubicBezTo>
                  <a:cubicBezTo>
                    <a:pt x="37" y="77"/>
                    <a:pt x="46" y="77"/>
                    <a:pt x="52" y="73"/>
                  </a:cubicBezTo>
                  <a:cubicBezTo>
                    <a:pt x="58" y="69"/>
                    <a:pt x="57" y="61"/>
                    <a:pt x="57" y="56"/>
                  </a:cubicBezTo>
                  <a:close/>
                  <a:moveTo>
                    <a:pt x="51" y="70"/>
                  </a:moveTo>
                  <a:cubicBezTo>
                    <a:pt x="48" y="74"/>
                    <a:pt x="39" y="74"/>
                    <a:pt x="34" y="74"/>
                  </a:cubicBezTo>
                  <a:cubicBezTo>
                    <a:pt x="30" y="74"/>
                    <a:pt x="22" y="75"/>
                    <a:pt x="18" y="73"/>
                  </a:cubicBezTo>
                  <a:cubicBezTo>
                    <a:pt x="29" y="71"/>
                    <a:pt x="40" y="72"/>
                    <a:pt x="50" y="70"/>
                  </a:cubicBezTo>
                  <a:cubicBezTo>
                    <a:pt x="52" y="69"/>
                    <a:pt x="51" y="66"/>
                    <a:pt x="50" y="67"/>
                  </a:cubicBezTo>
                  <a:cubicBezTo>
                    <a:pt x="38" y="69"/>
                    <a:pt x="26" y="68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9" y="55"/>
                    <a:pt x="6" y="37"/>
                    <a:pt x="14" y="22"/>
                  </a:cubicBezTo>
                  <a:cubicBezTo>
                    <a:pt x="17" y="15"/>
                    <a:pt x="24" y="9"/>
                    <a:pt x="32" y="11"/>
                  </a:cubicBezTo>
                  <a:cubicBezTo>
                    <a:pt x="41" y="13"/>
                    <a:pt x="45" y="24"/>
                    <a:pt x="47" y="31"/>
                  </a:cubicBezTo>
                  <a:cubicBezTo>
                    <a:pt x="51" y="41"/>
                    <a:pt x="59" y="61"/>
                    <a:pt x="51" y="7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9"/>
            <p:cNvSpPr/>
            <p:nvPr>
              <p:custDataLst>
                <p:tags r:id="rId17"/>
              </p:custDataLst>
            </p:nvPr>
          </p:nvSpPr>
          <p:spPr bwMode="auto">
            <a:xfrm>
              <a:off x="9551746" y="3770935"/>
              <a:ext cx="87313" cy="77788"/>
            </a:xfrm>
            <a:custGeom>
              <a:avLst/>
              <a:gdLst>
                <a:gd name="T0" fmla="*/ 16 w 18"/>
                <a:gd name="T1" fmla="*/ 10 h 16"/>
                <a:gd name="T2" fmla="*/ 6 w 18"/>
                <a:gd name="T3" fmla="*/ 4 h 16"/>
                <a:gd name="T4" fmla="*/ 12 w 18"/>
                <a:gd name="T5" fmla="*/ 5 h 16"/>
                <a:gd name="T6" fmla="*/ 13 w 18"/>
                <a:gd name="T7" fmla="*/ 2 h 16"/>
                <a:gd name="T8" fmla="*/ 8 w 18"/>
                <a:gd name="T9" fmla="*/ 0 h 16"/>
                <a:gd name="T10" fmla="*/ 3 w 18"/>
                <a:gd name="T11" fmla="*/ 3 h 16"/>
                <a:gd name="T12" fmla="*/ 3 w 18"/>
                <a:gd name="T13" fmla="*/ 5 h 16"/>
                <a:gd name="T14" fmla="*/ 12 w 18"/>
                <a:gd name="T15" fmla="*/ 11 h 16"/>
                <a:gd name="T16" fmla="*/ 3 w 18"/>
                <a:gd name="T17" fmla="*/ 11 h 16"/>
                <a:gd name="T18" fmla="*/ 2 w 18"/>
                <a:gd name="T19" fmla="*/ 13 h 16"/>
                <a:gd name="T20" fmla="*/ 16 w 18"/>
                <a:gd name="T21" fmla="*/ 12 h 16"/>
                <a:gd name="T22" fmla="*/ 16 w 18"/>
                <a:gd name="T2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6" y="10"/>
                  </a:moveTo>
                  <a:cubicBezTo>
                    <a:pt x="13" y="8"/>
                    <a:pt x="10" y="6"/>
                    <a:pt x="6" y="4"/>
                  </a:cubicBezTo>
                  <a:cubicBezTo>
                    <a:pt x="8" y="3"/>
                    <a:pt x="10" y="4"/>
                    <a:pt x="12" y="5"/>
                  </a:cubicBezTo>
                  <a:cubicBezTo>
                    <a:pt x="14" y="5"/>
                    <a:pt x="15" y="2"/>
                    <a:pt x="13" y="2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6" y="0"/>
                    <a:pt x="4" y="2"/>
                    <a:pt x="3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6" y="7"/>
                    <a:pt x="9" y="9"/>
                    <a:pt x="12" y="11"/>
                  </a:cubicBezTo>
                  <a:cubicBezTo>
                    <a:pt x="9" y="12"/>
                    <a:pt x="6" y="12"/>
                    <a:pt x="3" y="11"/>
                  </a:cubicBezTo>
                  <a:cubicBezTo>
                    <a:pt x="2" y="10"/>
                    <a:pt x="0" y="13"/>
                    <a:pt x="2" y="13"/>
                  </a:cubicBezTo>
                  <a:cubicBezTo>
                    <a:pt x="7" y="16"/>
                    <a:pt x="12" y="15"/>
                    <a:pt x="16" y="12"/>
                  </a:cubicBezTo>
                  <a:cubicBezTo>
                    <a:pt x="18" y="12"/>
                    <a:pt x="17" y="10"/>
                    <a:pt x="16" y="1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0"/>
            <p:cNvSpPr/>
            <p:nvPr>
              <p:custDataLst>
                <p:tags r:id="rId18"/>
              </p:custDataLst>
            </p:nvPr>
          </p:nvSpPr>
          <p:spPr bwMode="auto">
            <a:xfrm>
              <a:off x="9639059" y="3775698"/>
              <a:ext cx="77788" cy="63500"/>
            </a:xfrm>
            <a:custGeom>
              <a:avLst/>
              <a:gdLst>
                <a:gd name="T0" fmla="*/ 13 w 16"/>
                <a:gd name="T1" fmla="*/ 8 h 13"/>
                <a:gd name="T2" fmla="*/ 3 w 16"/>
                <a:gd name="T3" fmla="*/ 6 h 13"/>
                <a:gd name="T4" fmla="*/ 4 w 16"/>
                <a:gd name="T5" fmla="*/ 4 h 13"/>
                <a:gd name="T6" fmla="*/ 4 w 16"/>
                <a:gd name="T7" fmla="*/ 4 h 13"/>
                <a:gd name="T8" fmla="*/ 6 w 16"/>
                <a:gd name="T9" fmla="*/ 4 h 13"/>
                <a:gd name="T10" fmla="*/ 7 w 16"/>
                <a:gd name="T11" fmla="*/ 1 h 13"/>
                <a:gd name="T12" fmla="*/ 1 w 16"/>
                <a:gd name="T13" fmla="*/ 2 h 13"/>
                <a:gd name="T14" fmla="*/ 0 w 16"/>
                <a:gd name="T15" fmla="*/ 7 h 13"/>
                <a:gd name="T16" fmla="*/ 14 w 16"/>
                <a:gd name="T17" fmla="*/ 11 h 13"/>
                <a:gd name="T18" fmla="*/ 13 w 16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">
                  <a:moveTo>
                    <a:pt x="13" y="8"/>
                  </a:moveTo>
                  <a:cubicBezTo>
                    <a:pt x="10" y="9"/>
                    <a:pt x="5" y="10"/>
                    <a:pt x="3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8" y="4"/>
                    <a:pt x="9" y="1"/>
                    <a:pt x="7" y="1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2" y="13"/>
                    <a:pt x="10" y="12"/>
                    <a:pt x="14" y="11"/>
                  </a:cubicBezTo>
                  <a:cubicBezTo>
                    <a:pt x="16" y="10"/>
                    <a:pt x="15" y="7"/>
                    <a:pt x="13" y="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51"/>
            <p:cNvSpPr/>
            <p:nvPr>
              <p:custDataLst>
                <p:tags r:id="rId19"/>
              </p:custDataLst>
            </p:nvPr>
          </p:nvSpPr>
          <p:spPr bwMode="auto">
            <a:xfrm>
              <a:off x="9702559" y="3756648"/>
              <a:ext cx="61913" cy="87313"/>
            </a:xfrm>
            <a:custGeom>
              <a:avLst/>
              <a:gdLst>
                <a:gd name="T0" fmla="*/ 6 w 13"/>
                <a:gd name="T1" fmla="*/ 4 h 18"/>
                <a:gd name="T2" fmla="*/ 4 w 13"/>
                <a:gd name="T3" fmla="*/ 5 h 18"/>
                <a:gd name="T4" fmla="*/ 4 w 13"/>
                <a:gd name="T5" fmla="*/ 5 h 18"/>
                <a:gd name="T6" fmla="*/ 3 w 13"/>
                <a:gd name="T7" fmla="*/ 2 h 18"/>
                <a:gd name="T8" fmla="*/ 0 w 13"/>
                <a:gd name="T9" fmla="*/ 3 h 18"/>
                <a:gd name="T10" fmla="*/ 2 w 13"/>
                <a:gd name="T11" fmla="*/ 12 h 18"/>
                <a:gd name="T12" fmla="*/ 5 w 13"/>
                <a:gd name="T13" fmla="*/ 12 h 18"/>
                <a:gd name="T14" fmla="*/ 7 w 13"/>
                <a:gd name="T15" fmla="*/ 7 h 18"/>
                <a:gd name="T16" fmla="*/ 9 w 13"/>
                <a:gd name="T17" fmla="*/ 16 h 18"/>
                <a:gd name="T18" fmla="*/ 12 w 13"/>
                <a:gd name="T19" fmla="*/ 17 h 18"/>
                <a:gd name="T20" fmla="*/ 6 w 13"/>
                <a:gd name="T2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8">
                  <a:moveTo>
                    <a:pt x="6" y="4"/>
                  </a:moveTo>
                  <a:cubicBezTo>
                    <a:pt x="5" y="3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1" y="6"/>
                    <a:pt x="2" y="9"/>
                    <a:pt x="2" y="12"/>
                  </a:cubicBezTo>
                  <a:cubicBezTo>
                    <a:pt x="2" y="14"/>
                    <a:pt x="5" y="14"/>
                    <a:pt x="5" y="12"/>
                  </a:cubicBezTo>
                  <a:cubicBezTo>
                    <a:pt x="5" y="10"/>
                    <a:pt x="6" y="9"/>
                    <a:pt x="7" y="7"/>
                  </a:cubicBezTo>
                  <a:cubicBezTo>
                    <a:pt x="9" y="9"/>
                    <a:pt x="10" y="12"/>
                    <a:pt x="9" y="16"/>
                  </a:cubicBezTo>
                  <a:cubicBezTo>
                    <a:pt x="9" y="18"/>
                    <a:pt x="12" y="18"/>
                    <a:pt x="12" y="17"/>
                  </a:cubicBezTo>
                  <a:cubicBezTo>
                    <a:pt x="13" y="11"/>
                    <a:pt x="12" y="6"/>
                    <a:pt x="6" y="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52"/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9769234" y="3775698"/>
              <a:ext cx="106363" cy="68263"/>
            </a:xfrm>
            <a:custGeom>
              <a:avLst/>
              <a:gdLst>
                <a:gd name="T0" fmla="*/ 21 w 22"/>
                <a:gd name="T1" fmla="*/ 4 h 14"/>
                <a:gd name="T2" fmla="*/ 10 w 22"/>
                <a:gd name="T3" fmla="*/ 2 h 14"/>
                <a:gd name="T4" fmla="*/ 9 w 22"/>
                <a:gd name="T5" fmla="*/ 2 h 14"/>
                <a:gd name="T6" fmla="*/ 4 w 22"/>
                <a:gd name="T7" fmla="*/ 3 h 14"/>
                <a:gd name="T8" fmla="*/ 3 w 22"/>
                <a:gd name="T9" fmla="*/ 3 h 14"/>
                <a:gd name="T10" fmla="*/ 1 w 22"/>
                <a:gd name="T11" fmla="*/ 4 h 14"/>
                <a:gd name="T12" fmla="*/ 2 w 22"/>
                <a:gd name="T13" fmla="*/ 7 h 14"/>
                <a:gd name="T14" fmla="*/ 3 w 22"/>
                <a:gd name="T15" fmla="*/ 12 h 14"/>
                <a:gd name="T16" fmla="*/ 9 w 22"/>
                <a:gd name="T17" fmla="*/ 9 h 14"/>
                <a:gd name="T18" fmla="*/ 11 w 22"/>
                <a:gd name="T19" fmla="*/ 6 h 14"/>
                <a:gd name="T20" fmla="*/ 11 w 22"/>
                <a:gd name="T21" fmla="*/ 10 h 14"/>
                <a:gd name="T22" fmla="*/ 12 w 22"/>
                <a:gd name="T23" fmla="*/ 12 h 14"/>
                <a:gd name="T24" fmla="*/ 18 w 22"/>
                <a:gd name="T25" fmla="*/ 11 h 14"/>
                <a:gd name="T26" fmla="*/ 21 w 22"/>
                <a:gd name="T27" fmla="*/ 4 h 14"/>
                <a:gd name="T28" fmla="*/ 8 w 22"/>
                <a:gd name="T29" fmla="*/ 5 h 14"/>
                <a:gd name="T30" fmla="*/ 8 w 22"/>
                <a:gd name="T31" fmla="*/ 6 h 14"/>
                <a:gd name="T32" fmla="*/ 8 w 22"/>
                <a:gd name="T33" fmla="*/ 6 h 14"/>
                <a:gd name="T34" fmla="*/ 7 w 22"/>
                <a:gd name="T35" fmla="*/ 7 h 14"/>
                <a:gd name="T36" fmla="*/ 7 w 22"/>
                <a:gd name="T37" fmla="*/ 7 h 14"/>
                <a:gd name="T38" fmla="*/ 5 w 22"/>
                <a:gd name="T39" fmla="*/ 9 h 14"/>
                <a:gd name="T40" fmla="*/ 5 w 22"/>
                <a:gd name="T41" fmla="*/ 9 h 14"/>
                <a:gd name="T42" fmla="*/ 5 w 22"/>
                <a:gd name="T43" fmla="*/ 9 h 14"/>
                <a:gd name="T44" fmla="*/ 4 w 22"/>
                <a:gd name="T45" fmla="*/ 9 h 14"/>
                <a:gd name="T46" fmla="*/ 5 w 22"/>
                <a:gd name="T47" fmla="*/ 6 h 14"/>
                <a:gd name="T48" fmla="*/ 7 w 22"/>
                <a:gd name="T49" fmla="*/ 5 h 14"/>
                <a:gd name="T50" fmla="*/ 8 w 22"/>
                <a:gd name="T51" fmla="*/ 5 h 14"/>
                <a:gd name="T52" fmla="*/ 8 w 22"/>
                <a:gd name="T53" fmla="*/ 5 h 14"/>
                <a:gd name="T54" fmla="*/ 8 w 22"/>
                <a:gd name="T55" fmla="*/ 5 h 14"/>
                <a:gd name="T56" fmla="*/ 18 w 22"/>
                <a:gd name="T57" fmla="*/ 7 h 14"/>
                <a:gd name="T58" fmla="*/ 17 w 22"/>
                <a:gd name="T59" fmla="*/ 9 h 14"/>
                <a:gd name="T60" fmla="*/ 16 w 22"/>
                <a:gd name="T61" fmla="*/ 9 h 14"/>
                <a:gd name="T62" fmla="*/ 15 w 22"/>
                <a:gd name="T63" fmla="*/ 10 h 14"/>
                <a:gd name="T64" fmla="*/ 15 w 22"/>
                <a:gd name="T65" fmla="*/ 10 h 14"/>
                <a:gd name="T66" fmla="*/ 14 w 22"/>
                <a:gd name="T67" fmla="*/ 10 h 14"/>
                <a:gd name="T68" fmla="*/ 14 w 22"/>
                <a:gd name="T69" fmla="*/ 10 h 14"/>
                <a:gd name="T70" fmla="*/ 14 w 22"/>
                <a:gd name="T71" fmla="*/ 10 h 14"/>
                <a:gd name="T72" fmla="*/ 14 w 22"/>
                <a:gd name="T73" fmla="*/ 10 h 14"/>
                <a:gd name="T74" fmla="*/ 14 w 22"/>
                <a:gd name="T75" fmla="*/ 7 h 14"/>
                <a:gd name="T76" fmla="*/ 14 w 22"/>
                <a:gd name="T77" fmla="*/ 6 h 14"/>
                <a:gd name="T78" fmla="*/ 15 w 22"/>
                <a:gd name="T79" fmla="*/ 5 h 14"/>
                <a:gd name="T80" fmla="*/ 16 w 22"/>
                <a:gd name="T81" fmla="*/ 4 h 14"/>
                <a:gd name="T82" fmla="*/ 16 w 22"/>
                <a:gd name="T83" fmla="*/ 4 h 14"/>
                <a:gd name="T84" fmla="*/ 18 w 22"/>
                <a:gd name="T85" fmla="*/ 5 h 14"/>
                <a:gd name="T86" fmla="*/ 18 w 22"/>
                <a:gd name="T87" fmla="*/ 6 h 14"/>
                <a:gd name="T88" fmla="*/ 18 w 22"/>
                <a:gd name="T89" fmla="*/ 6 h 14"/>
                <a:gd name="T90" fmla="*/ 18 w 2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" h="14">
                  <a:moveTo>
                    <a:pt x="21" y="4"/>
                  </a:moveTo>
                  <a:cubicBezTo>
                    <a:pt x="20" y="0"/>
                    <a:pt x="14" y="1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6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1" y="9"/>
                    <a:pt x="1" y="11"/>
                    <a:pt x="3" y="12"/>
                  </a:cubicBezTo>
                  <a:cubicBezTo>
                    <a:pt x="5" y="13"/>
                    <a:pt x="8" y="11"/>
                    <a:pt x="9" y="9"/>
                  </a:cubicBezTo>
                  <a:cubicBezTo>
                    <a:pt x="10" y="9"/>
                    <a:pt x="10" y="8"/>
                    <a:pt x="11" y="6"/>
                  </a:cubicBezTo>
                  <a:cubicBezTo>
                    <a:pt x="11" y="7"/>
                    <a:pt x="11" y="8"/>
                    <a:pt x="11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4"/>
                    <a:pt x="17" y="13"/>
                    <a:pt x="18" y="11"/>
                  </a:cubicBezTo>
                  <a:cubicBezTo>
                    <a:pt x="20" y="10"/>
                    <a:pt x="22" y="7"/>
                    <a:pt x="21" y="4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6" y="9"/>
                    <a:pt x="5" y="9"/>
                  </a:cubicBezTo>
                  <a:cubicBezTo>
                    <a:pt x="5" y="9"/>
                    <a:pt x="4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7"/>
                    <a:pt x="5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18" y="7"/>
                  </a:moveTo>
                  <a:cubicBezTo>
                    <a:pt x="18" y="7"/>
                    <a:pt x="17" y="8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8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8" y="5"/>
                    <a:pt x="18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53"/>
            <p:cNvSpPr/>
            <p:nvPr>
              <p:custDataLst>
                <p:tags r:id="rId21"/>
              </p:custDataLst>
            </p:nvPr>
          </p:nvSpPr>
          <p:spPr bwMode="auto">
            <a:xfrm>
              <a:off x="9885121" y="3737598"/>
              <a:ext cx="77788" cy="87313"/>
            </a:xfrm>
            <a:custGeom>
              <a:avLst/>
              <a:gdLst>
                <a:gd name="T0" fmla="*/ 13 w 16"/>
                <a:gd name="T1" fmla="*/ 14 h 18"/>
                <a:gd name="T2" fmla="*/ 4 w 16"/>
                <a:gd name="T3" fmla="*/ 15 h 18"/>
                <a:gd name="T4" fmla="*/ 4 w 16"/>
                <a:gd name="T5" fmla="*/ 2 h 18"/>
                <a:gd name="T6" fmla="*/ 1 w 16"/>
                <a:gd name="T7" fmla="*/ 2 h 18"/>
                <a:gd name="T8" fmla="*/ 0 w 16"/>
                <a:gd name="T9" fmla="*/ 16 h 18"/>
                <a:gd name="T10" fmla="*/ 2 w 16"/>
                <a:gd name="T11" fmla="*/ 18 h 18"/>
                <a:gd name="T12" fmla="*/ 14 w 16"/>
                <a:gd name="T13" fmla="*/ 17 h 18"/>
                <a:gd name="T14" fmla="*/ 13 w 16"/>
                <a:gd name="T1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3" y="14"/>
                  </a:moveTo>
                  <a:cubicBezTo>
                    <a:pt x="10" y="15"/>
                    <a:pt x="7" y="15"/>
                    <a:pt x="4" y="15"/>
                  </a:cubicBezTo>
                  <a:cubicBezTo>
                    <a:pt x="4" y="11"/>
                    <a:pt x="4" y="6"/>
                    <a:pt x="4" y="2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1" y="7"/>
                    <a:pt x="1" y="11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6" y="18"/>
                    <a:pt x="10" y="18"/>
                    <a:pt x="14" y="17"/>
                  </a:cubicBezTo>
                  <a:cubicBezTo>
                    <a:pt x="16" y="16"/>
                    <a:pt x="15" y="13"/>
                    <a:pt x="13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54"/>
            <p:cNvSpPr>
              <a:spLocks noEditPoints="1"/>
            </p:cNvSpPr>
            <p:nvPr>
              <p:custDataLst>
                <p:tags r:id="rId22"/>
              </p:custDataLst>
            </p:nvPr>
          </p:nvSpPr>
          <p:spPr bwMode="auto">
            <a:xfrm>
              <a:off x="9986721" y="3747123"/>
              <a:ext cx="68263" cy="87313"/>
            </a:xfrm>
            <a:custGeom>
              <a:avLst/>
              <a:gdLst>
                <a:gd name="T0" fmla="*/ 14 w 14"/>
                <a:gd name="T1" fmla="*/ 10 h 18"/>
                <a:gd name="T2" fmla="*/ 10 w 14"/>
                <a:gd name="T3" fmla="*/ 7 h 18"/>
                <a:gd name="T4" fmla="*/ 6 w 14"/>
                <a:gd name="T5" fmla="*/ 9 h 18"/>
                <a:gd name="T6" fmla="*/ 4 w 14"/>
                <a:gd name="T7" fmla="*/ 2 h 18"/>
                <a:gd name="T8" fmla="*/ 1 w 14"/>
                <a:gd name="T9" fmla="*/ 3 h 18"/>
                <a:gd name="T10" fmla="*/ 3 w 14"/>
                <a:gd name="T11" fmla="*/ 13 h 18"/>
                <a:gd name="T12" fmla="*/ 2 w 14"/>
                <a:gd name="T13" fmla="*/ 15 h 18"/>
                <a:gd name="T14" fmla="*/ 12 w 14"/>
                <a:gd name="T15" fmla="*/ 16 h 18"/>
                <a:gd name="T16" fmla="*/ 14 w 14"/>
                <a:gd name="T17" fmla="*/ 10 h 18"/>
                <a:gd name="T18" fmla="*/ 7 w 14"/>
                <a:gd name="T19" fmla="*/ 14 h 18"/>
                <a:gd name="T20" fmla="*/ 10 w 14"/>
                <a:gd name="T21" fmla="*/ 10 h 18"/>
                <a:gd name="T22" fmla="*/ 11 w 14"/>
                <a:gd name="T23" fmla="*/ 11 h 18"/>
                <a:gd name="T24" fmla="*/ 7 w 14"/>
                <a:gd name="T2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8">
                  <a:moveTo>
                    <a:pt x="14" y="10"/>
                  </a:moveTo>
                  <a:cubicBezTo>
                    <a:pt x="14" y="8"/>
                    <a:pt x="12" y="7"/>
                    <a:pt x="10" y="7"/>
                  </a:cubicBezTo>
                  <a:cubicBezTo>
                    <a:pt x="8" y="7"/>
                    <a:pt x="7" y="8"/>
                    <a:pt x="6" y="9"/>
                  </a:cubicBezTo>
                  <a:cubicBezTo>
                    <a:pt x="5" y="7"/>
                    <a:pt x="5" y="4"/>
                    <a:pt x="4" y="2"/>
                  </a:cubicBezTo>
                  <a:cubicBezTo>
                    <a:pt x="4" y="0"/>
                    <a:pt x="1" y="1"/>
                    <a:pt x="1" y="3"/>
                  </a:cubicBezTo>
                  <a:cubicBezTo>
                    <a:pt x="2" y="6"/>
                    <a:pt x="3" y="9"/>
                    <a:pt x="3" y="13"/>
                  </a:cubicBezTo>
                  <a:cubicBezTo>
                    <a:pt x="2" y="12"/>
                    <a:pt x="0" y="15"/>
                    <a:pt x="2" y="15"/>
                  </a:cubicBezTo>
                  <a:cubicBezTo>
                    <a:pt x="5" y="17"/>
                    <a:pt x="9" y="18"/>
                    <a:pt x="12" y="16"/>
                  </a:cubicBezTo>
                  <a:cubicBezTo>
                    <a:pt x="14" y="15"/>
                    <a:pt x="14" y="13"/>
                    <a:pt x="14" y="10"/>
                  </a:cubicBezTo>
                  <a:close/>
                  <a:moveTo>
                    <a:pt x="7" y="14"/>
                  </a:moveTo>
                  <a:cubicBezTo>
                    <a:pt x="7" y="12"/>
                    <a:pt x="8" y="10"/>
                    <a:pt x="10" y="10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2" y="14"/>
                    <a:pt x="9" y="14"/>
                    <a:pt x="7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55"/>
            <p:cNvSpPr/>
            <p:nvPr>
              <p:custDataLst>
                <p:tags r:id="rId23"/>
              </p:custDataLst>
            </p:nvPr>
          </p:nvSpPr>
          <p:spPr bwMode="auto">
            <a:xfrm>
              <a:off x="10054984" y="3761410"/>
              <a:ext cx="71438" cy="68263"/>
            </a:xfrm>
            <a:custGeom>
              <a:avLst/>
              <a:gdLst>
                <a:gd name="T0" fmla="*/ 13 w 15"/>
                <a:gd name="T1" fmla="*/ 2 h 14"/>
                <a:gd name="T2" fmla="*/ 10 w 15"/>
                <a:gd name="T3" fmla="*/ 3 h 14"/>
                <a:gd name="T4" fmla="*/ 10 w 15"/>
                <a:gd name="T5" fmla="*/ 10 h 14"/>
                <a:gd name="T6" fmla="*/ 9 w 15"/>
                <a:gd name="T7" fmla="*/ 11 h 14"/>
                <a:gd name="T8" fmla="*/ 9 w 15"/>
                <a:gd name="T9" fmla="*/ 11 h 14"/>
                <a:gd name="T10" fmla="*/ 9 w 15"/>
                <a:gd name="T11" fmla="*/ 11 h 14"/>
                <a:gd name="T12" fmla="*/ 9 w 15"/>
                <a:gd name="T13" fmla="*/ 11 h 14"/>
                <a:gd name="T14" fmla="*/ 8 w 15"/>
                <a:gd name="T15" fmla="*/ 11 h 14"/>
                <a:gd name="T16" fmla="*/ 8 w 15"/>
                <a:gd name="T17" fmla="*/ 11 h 14"/>
                <a:gd name="T18" fmla="*/ 5 w 15"/>
                <a:gd name="T19" fmla="*/ 8 h 14"/>
                <a:gd name="T20" fmla="*/ 6 w 15"/>
                <a:gd name="T21" fmla="*/ 5 h 14"/>
                <a:gd name="T22" fmla="*/ 4 w 15"/>
                <a:gd name="T23" fmla="*/ 3 h 14"/>
                <a:gd name="T24" fmla="*/ 7 w 15"/>
                <a:gd name="T25" fmla="*/ 14 h 14"/>
                <a:gd name="T26" fmla="*/ 13 w 15"/>
                <a:gd name="T27" fmla="*/ 12 h 14"/>
                <a:gd name="T28" fmla="*/ 13 w 15"/>
                <a:gd name="T2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4">
                  <a:moveTo>
                    <a:pt x="13" y="2"/>
                  </a:moveTo>
                  <a:cubicBezTo>
                    <a:pt x="13" y="0"/>
                    <a:pt x="10" y="1"/>
                    <a:pt x="10" y="3"/>
                  </a:cubicBezTo>
                  <a:cubicBezTo>
                    <a:pt x="11" y="5"/>
                    <a:pt x="12" y="8"/>
                    <a:pt x="10" y="10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6" y="9"/>
                    <a:pt x="5" y="8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7" y="4"/>
                    <a:pt x="6" y="2"/>
                    <a:pt x="4" y="3"/>
                  </a:cubicBezTo>
                  <a:cubicBezTo>
                    <a:pt x="0" y="6"/>
                    <a:pt x="2" y="12"/>
                    <a:pt x="7" y="14"/>
                  </a:cubicBezTo>
                  <a:cubicBezTo>
                    <a:pt x="9" y="14"/>
                    <a:pt x="11" y="14"/>
                    <a:pt x="13" y="12"/>
                  </a:cubicBezTo>
                  <a:cubicBezTo>
                    <a:pt x="15" y="9"/>
                    <a:pt x="14" y="5"/>
                    <a:pt x="13" y="2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56"/>
            <p:cNvSpPr/>
            <p:nvPr>
              <p:custDataLst>
                <p:tags r:id="rId24"/>
              </p:custDataLst>
            </p:nvPr>
          </p:nvSpPr>
          <p:spPr bwMode="auto">
            <a:xfrm>
              <a:off x="10131184" y="3761410"/>
              <a:ext cx="73025" cy="77788"/>
            </a:xfrm>
            <a:custGeom>
              <a:avLst/>
              <a:gdLst>
                <a:gd name="T0" fmla="*/ 14 w 15"/>
                <a:gd name="T1" fmla="*/ 11 h 16"/>
                <a:gd name="T2" fmla="*/ 7 w 15"/>
                <a:gd name="T3" fmla="*/ 5 h 16"/>
                <a:gd name="T4" fmla="*/ 6 w 15"/>
                <a:gd name="T5" fmla="*/ 4 h 16"/>
                <a:gd name="T6" fmla="*/ 9 w 15"/>
                <a:gd name="T7" fmla="*/ 5 h 16"/>
                <a:gd name="T8" fmla="*/ 11 w 15"/>
                <a:gd name="T9" fmla="*/ 3 h 16"/>
                <a:gd name="T10" fmla="*/ 5 w 15"/>
                <a:gd name="T11" fmla="*/ 1 h 16"/>
                <a:gd name="T12" fmla="*/ 3 w 15"/>
                <a:gd name="T13" fmla="*/ 4 h 16"/>
                <a:gd name="T14" fmla="*/ 9 w 15"/>
                <a:gd name="T15" fmla="*/ 12 h 16"/>
                <a:gd name="T16" fmla="*/ 4 w 15"/>
                <a:gd name="T17" fmla="*/ 10 h 16"/>
                <a:gd name="T18" fmla="*/ 2 w 15"/>
                <a:gd name="T19" fmla="*/ 12 h 16"/>
                <a:gd name="T20" fmla="*/ 14 w 15"/>
                <a:gd name="T21" fmla="*/ 13 h 16"/>
                <a:gd name="T22" fmla="*/ 14 w 15"/>
                <a:gd name="T2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6">
                  <a:moveTo>
                    <a:pt x="14" y="11"/>
                  </a:moveTo>
                  <a:cubicBezTo>
                    <a:pt x="11" y="10"/>
                    <a:pt x="8" y="8"/>
                    <a:pt x="7" y="5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7" y="4"/>
                    <a:pt x="9" y="5"/>
                    <a:pt x="9" y="5"/>
                  </a:cubicBezTo>
                  <a:cubicBezTo>
                    <a:pt x="11" y="7"/>
                    <a:pt x="12" y="4"/>
                    <a:pt x="11" y="3"/>
                  </a:cubicBezTo>
                  <a:cubicBezTo>
                    <a:pt x="9" y="2"/>
                    <a:pt x="7" y="0"/>
                    <a:pt x="5" y="1"/>
                  </a:cubicBezTo>
                  <a:cubicBezTo>
                    <a:pt x="4" y="1"/>
                    <a:pt x="3" y="2"/>
                    <a:pt x="3" y="4"/>
                  </a:cubicBezTo>
                  <a:cubicBezTo>
                    <a:pt x="4" y="7"/>
                    <a:pt x="6" y="10"/>
                    <a:pt x="9" y="12"/>
                  </a:cubicBezTo>
                  <a:cubicBezTo>
                    <a:pt x="7" y="12"/>
                    <a:pt x="6" y="12"/>
                    <a:pt x="4" y="10"/>
                  </a:cubicBezTo>
                  <a:cubicBezTo>
                    <a:pt x="3" y="9"/>
                    <a:pt x="0" y="11"/>
                    <a:pt x="2" y="12"/>
                  </a:cubicBezTo>
                  <a:cubicBezTo>
                    <a:pt x="5" y="16"/>
                    <a:pt x="9" y="16"/>
                    <a:pt x="14" y="13"/>
                  </a:cubicBezTo>
                  <a:cubicBezTo>
                    <a:pt x="15" y="13"/>
                    <a:pt x="15" y="11"/>
                    <a:pt x="14" y="1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 userDrawn="1">
            <p:custDataLst>
              <p:tags r:id="rId25"/>
            </p:custDataLst>
          </p:nvPr>
        </p:nvGrpSpPr>
        <p:grpSpPr>
          <a:xfrm rot="1742706">
            <a:off x="219256" y="1076237"/>
            <a:ext cx="581054" cy="791330"/>
            <a:chOff x="3629026" y="3021013"/>
            <a:chExt cx="908050" cy="1236662"/>
          </a:xfrm>
        </p:grpSpPr>
        <p:sp>
          <p:nvSpPr>
            <p:cNvPr id="42" name="Freeform 15"/>
            <p:cNvSpPr/>
            <p:nvPr>
              <p:custDataLst>
                <p:tags r:id="rId26"/>
              </p:custDataLst>
            </p:nvPr>
          </p:nvSpPr>
          <p:spPr bwMode="auto">
            <a:xfrm>
              <a:off x="3678238" y="3063875"/>
              <a:ext cx="815975" cy="1193800"/>
            </a:xfrm>
            <a:custGeom>
              <a:avLst/>
              <a:gdLst>
                <a:gd name="T0" fmla="*/ 168 w 169"/>
                <a:gd name="T1" fmla="*/ 220 h 247"/>
                <a:gd name="T2" fmla="*/ 166 w 169"/>
                <a:gd name="T3" fmla="*/ 215 h 247"/>
                <a:gd name="T4" fmla="*/ 158 w 169"/>
                <a:gd name="T5" fmla="*/ 208 h 247"/>
                <a:gd name="T6" fmla="*/ 29 w 169"/>
                <a:gd name="T7" fmla="*/ 206 h 247"/>
                <a:gd name="T8" fmla="*/ 28 w 169"/>
                <a:gd name="T9" fmla="*/ 131 h 247"/>
                <a:gd name="T10" fmla="*/ 21 w 169"/>
                <a:gd name="T11" fmla="*/ 14 h 247"/>
                <a:gd name="T12" fmla="*/ 5 w 169"/>
                <a:gd name="T13" fmla="*/ 10 h 247"/>
                <a:gd name="T14" fmla="*/ 10 w 169"/>
                <a:gd name="T15" fmla="*/ 118 h 247"/>
                <a:gd name="T16" fmla="*/ 13 w 169"/>
                <a:gd name="T17" fmla="*/ 229 h 247"/>
                <a:gd name="T18" fmla="*/ 13 w 169"/>
                <a:gd name="T19" fmla="*/ 231 h 247"/>
                <a:gd name="T20" fmla="*/ 21 w 169"/>
                <a:gd name="T21" fmla="*/ 238 h 247"/>
                <a:gd name="T22" fmla="*/ 118 w 169"/>
                <a:gd name="T23" fmla="*/ 240 h 247"/>
                <a:gd name="T24" fmla="*/ 163 w 169"/>
                <a:gd name="T25" fmla="*/ 229 h 247"/>
                <a:gd name="T26" fmla="*/ 168 w 169"/>
                <a:gd name="T27" fmla="*/ 2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247">
                  <a:moveTo>
                    <a:pt x="168" y="220"/>
                  </a:moveTo>
                  <a:cubicBezTo>
                    <a:pt x="167" y="218"/>
                    <a:pt x="166" y="216"/>
                    <a:pt x="166" y="215"/>
                  </a:cubicBezTo>
                  <a:cubicBezTo>
                    <a:pt x="165" y="211"/>
                    <a:pt x="163" y="208"/>
                    <a:pt x="158" y="208"/>
                  </a:cubicBezTo>
                  <a:cubicBezTo>
                    <a:pt x="115" y="211"/>
                    <a:pt x="72" y="202"/>
                    <a:pt x="29" y="206"/>
                  </a:cubicBezTo>
                  <a:cubicBezTo>
                    <a:pt x="30" y="181"/>
                    <a:pt x="30" y="156"/>
                    <a:pt x="28" y="131"/>
                  </a:cubicBezTo>
                  <a:cubicBezTo>
                    <a:pt x="24" y="91"/>
                    <a:pt x="15" y="54"/>
                    <a:pt x="21" y="14"/>
                  </a:cubicBezTo>
                  <a:cubicBezTo>
                    <a:pt x="22" y="4"/>
                    <a:pt x="7" y="0"/>
                    <a:pt x="5" y="10"/>
                  </a:cubicBezTo>
                  <a:cubicBezTo>
                    <a:pt x="0" y="46"/>
                    <a:pt x="4" y="82"/>
                    <a:pt x="10" y="118"/>
                  </a:cubicBezTo>
                  <a:cubicBezTo>
                    <a:pt x="17" y="154"/>
                    <a:pt x="13" y="192"/>
                    <a:pt x="13" y="229"/>
                  </a:cubicBezTo>
                  <a:cubicBezTo>
                    <a:pt x="13" y="230"/>
                    <a:pt x="13" y="230"/>
                    <a:pt x="13" y="231"/>
                  </a:cubicBezTo>
                  <a:cubicBezTo>
                    <a:pt x="13" y="236"/>
                    <a:pt x="18" y="239"/>
                    <a:pt x="21" y="238"/>
                  </a:cubicBezTo>
                  <a:cubicBezTo>
                    <a:pt x="52" y="247"/>
                    <a:pt x="87" y="239"/>
                    <a:pt x="118" y="240"/>
                  </a:cubicBezTo>
                  <a:cubicBezTo>
                    <a:pt x="130" y="240"/>
                    <a:pt x="154" y="240"/>
                    <a:pt x="163" y="229"/>
                  </a:cubicBezTo>
                  <a:cubicBezTo>
                    <a:pt x="167" y="228"/>
                    <a:pt x="169" y="224"/>
                    <a:pt x="168" y="22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80"/>
            <p:cNvSpPr/>
            <p:nvPr>
              <p:custDataLst>
                <p:tags r:id="rId27"/>
              </p:custDataLst>
            </p:nvPr>
          </p:nvSpPr>
          <p:spPr bwMode="auto">
            <a:xfrm>
              <a:off x="3629026" y="3021013"/>
              <a:ext cx="908050" cy="1217613"/>
            </a:xfrm>
            <a:custGeom>
              <a:avLst/>
              <a:gdLst>
                <a:gd name="T0" fmla="*/ 179 w 188"/>
                <a:gd name="T1" fmla="*/ 9 h 252"/>
                <a:gd name="T2" fmla="*/ 176 w 188"/>
                <a:gd name="T3" fmla="*/ 6 h 252"/>
                <a:gd name="T4" fmla="*/ 12 w 188"/>
                <a:gd name="T5" fmla="*/ 12 h 252"/>
                <a:gd name="T6" fmla="*/ 10 w 188"/>
                <a:gd name="T7" fmla="*/ 15 h 252"/>
                <a:gd name="T8" fmla="*/ 6 w 188"/>
                <a:gd name="T9" fmla="*/ 30 h 252"/>
                <a:gd name="T10" fmla="*/ 11 w 188"/>
                <a:gd name="T11" fmla="*/ 39 h 252"/>
                <a:gd name="T12" fmla="*/ 6 w 188"/>
                <a:gd name="T13" fmla="*/ 49 h 252"/>
                <a:gd name="T14" fmla="*/ 13 w 188"/>
                <a:gd name="T15" fmla="*/ 58 h 252"/>
                <a:gd name="T16" fmla="*/ 6 w 188"/>
                <a:gd name="T17" fmla="*/ 68 h 252"/>
                <a:gd name="T18" fmla="*/ 14 w 188"/>
                <a:gd name="T19" fmla="*/ 77 h 252"/>
                <a:gd name="T20" fmla="*/ 8 w 188"/>
                <a:gd name="T21" fmla="*/ 88 h 252"/>
                <a:gd name="T22" fmla="*/ 15 w 188"/>
                <a:gd name="T23" fmla="*/ 97 h 252"/>
                <a:gd name="T24" fmla="*/ 12 w 188"/>
                <a:gd name="T25" fmla="*/ 108 h 252"/>
                <a:gd name="T26" fmla="*/ 17 w 188"/>
                <a:gd name="T27" fmla="*/ 119 h 252"/>
                <a:gd name="T28" fmla="*/ 11 w 188"/>
                <a:gd name="T29" fmla="*/ 131 h 252"/>
                <a:gd name="T30" fmla="*/ 18 w 188"/>
                <a:gd name="T31" fmla="*/ 141 h 252"/>
                <a:gd name="T32" fmla="*/ 14 w 188"/>
                <a:gd name="T33" fmla="*/ 151 h 252"/>
                <a:gd name="T34" fmla="*/ 18 w 188"/>
                <a:gd name="T35" fmla="*/ 159 h 252"/>
                <a:gd name="T36" fmla="*/ 12 w 188"/>
                <a:gd name="T37" fmla="*/ 175 h 252"/>
                <a:gd name="T38" fmla="*/ 19 w 188"/>
                <a:gd name="T39" fmla="*/ 184 h 252"/>
                <a:gd name="T40" fmla="*/ 14 w 188"/>
                <a:gd name="T41" fmla="*/ 202 h 252"/>
                <a:gd name="T42" fmla="*/ 20 w 188"/>
                <a:gd name="T43" fmla="*/ 211 h 252"/>
                <a:gd name="T44" fmla="*/ 12 w 188"/>
                <a:gd name="T45" fmla="*/ 224 h 252"/>
                <a:gd name="T46" fmla="*/ 19 w 188"/>
                <a:gd name="T47" fmla="*/ 233 h 252"/>
                <a:gd name="T48" fmla="*/ 23 w 188"/>
                <a:gd name="T49" fmla="*/ 249 h 252"/>
                <a:gd name="T50" fmla="*/ 26 w 188"/>
                <a:gd name="T51" fmla="*/ 233 h 252"/>
                <a:gd name="T52" fmla="*/ 24 w 188"/>
                <a:gd name="T53" fmla="*/ 224 h 252"/>
                <a:gd name="T54" fmla="*/ 30 w 188"/>
                <a:gd name="T55" fmla="*/ 211 h 252"/>
                <a:gd name="T56" fmla="*/ 24 w 188"/>
                <a:gd name="T57" fmla="*/ 202 h 252"/>
                <a:gd name="T58" fmla="*/ 27 w 188"/>
                <a:gd name="T59" fmla="*/ 184 h 252"/>
                <a:gd name="T60" fmla="*/ 23 w 188"/>
                <a:gd name="T61" fmla="*/ 175 h 252"/>
                <a:gd name="T62" fmla="*/ 28 w 188"/>
                <a:gd name="T63" fmla="*/ 160 h 252"/>
                <a:gd name="T64" fmla="*/ 23 w 188"/>
                <a:gd name="T65" fmla="*/ 150 h 252"/>
                <a:gd name="T66" fmla="*/ 23 w 188"/>
                <a:gd name="T67" fmla="*/ 142 h 252"/>
                <a:gd name="T68" fmla="*/ 22 w 188"/>
                <a:gd name="T69" fmla="*/ 132 h 252"/>
                <a:gd name="T70" fmla="*/ 24 w 188"/>
                <a:gd name="T71" fmla="*/ 119 h 252"/>
                <a:gd name="T72" fmla="*/ 21 w 188"/>
                <a:gd name="T73" fmla="*/ 110 h 252"/>
                <a:gd name="T74" fmla="*/ 22 w 188"/>
                <a:gd name="T75" fmla="*/ 98 h 252"/>
                <a:gd name="T76" fmla="*/ 19 w 188"/>
                <a:gd name="T77" fmla="*/ 89 h 252"/>
                <a:gd name="T78" fmla="*/ 24 w 188"/>
                <a:gd name="T79" fmla="*/ 76 h 252"/>
                <a:gd name="T80" fmla="*/ 18 w 188"/>
                <a:gd name="T81" fmla="*/ 67 h 252"/>
                <a:gd name="T82" fmla="*/ 24 w 188"/>
                <a:gd name="T83" fmla="*/ 58 h 252"/>
                <a:gd name="T84" fmla="*/ 17 w 188"/>
                <a:gd name="T85" fmla="*/ 49 h 252"/>
                <a:gd name="T86" fmla="*/ 21 w 188"/>
                <a:gd name="T87" fmla="*/ 39 h 252"/>
                <a:gd name="T88" fmla="*/ 15 w 188"/>
                <a:gd name="T89" fmla="*/ 30 h 252"/>
                <a:gd name="T90" fmla="*/ 93 w 188"/>
                <a:gd name="T91" fmla="*/ 5 h 252"/>
                <a:gd name="T92" fmla="*/ 175 w 188"/>
                <a:gd name="T93" fmla="*/ 146 h 252"/>
                <a:gd name="T94" fmla="*/ 175 w 188"/>
                <a:gd name="T95" fmla="*/ 240 h 252"/>
                <a:gd name="T96" fmla="*/ 179 w 188"/>
                <a:gd name="T97" fmla="*/ 14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8" h="252">
                  <a:moveTo>
                    <a:pt x="179" y="148"/>
                  </a:moveTo>
                  <a:cubicBezTo>
                    <a:pt x="176" y="102"/>
                    <a:pt x="179" y="55"/>
                    <a:pt x="179" y="9"/>
                  </a:cubicBezTo>
                  <a:cubicBezTo>
                    <a:pt x="179" y="7"/>
                    <a:pt x="177" y="6"/>
                    <a:pt x="176" y="7"/>
                  </a:cubicBezTo>
                  <a:cubicBezTo>
                    <a:pt x="176" y="7"/>
                    <a:pt x="176" y="6"/>
                    <a:pt x="176" y="6"/>
                  </a:cubicBezTo>
                  <a:cubicBezTo>
                    <a:pt x="148" y="1"/>
                    <a:pt x="120" y="0"/>
                    <a:pt x="93" y="0"/>
                  </a:cubicBezTo>
                  <a:cubicBezTo>
                    <a:pt x="66" y="1"/>
                    <a:pt x="37" y="4"/>
                    <a:pt x="12" y="12"/>
                  </a:cubicBezTo>
                  <a:cubicBezTo>
                    <a:pt x="12" y="12"/>
                    <a:pt x="12" y="13"/>
                    <a:pt x="11" y="13"/>
                  </a:cubicBezTo>
                  <a:cubicBezTo>
                    <a:pt x="11" y="13"/>
                    <a:pt x="10" y="13"/>
                    <a:pt x="10" y="15"/>
                  </a:cubicBezTo>
                  <a:cubicBezTo>
                    <a:pt x="10" y="20"/>
                    <a:pt x="11" y="25"/>
                    <a:pt x="11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30"/>
                    <a:pt x="0" y="39"/>
                    <a:pt x="6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2"/>
                    <a:pt x="12" y="46"/>
                    <a:pt x="12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0" y="49"/>
                    <a:pt x="0" y="58"/>
                    <a:pt x="6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1"/>
                    <a:pt x="13" y="65"/>
                    <a:pt x="13" y="68"/>
                  </a:cubicBezTo>
                  <a:cubicBezTo>
                    <a:pt x="11" y="68"/>
                    <a:pt x="9" y="68"/>
                    <a:pt x="6" y="68"/>
                  </a:cubicBezTo>
                  <a:cubicBezTo>
                    <a:pt x="0" y="69"/>
                    <a:pt x="0" y="78"/>
                    <a:pt x="6" y="77"/>
                  </a:cubicBezTo>
                  <a:cubicBezTo>
                    <a:pt x="9" y="77"/>
                    <a:pt x="11" y="77"/>
                    <a:pt x="14" y="77"/>
                  </a:cubicBezTo>
                  <a:cubicBezTo>
                    <a:pt x="14" y="81"/>
                    <a:pt x="14" y="84"/>
                    <a:pt x="15" y="88"/>
                  </a:cubicBezTo>
                  <a:cubicBezTo>
                    <a:pt x="12" y="88"/>
                    <a:pt x="10" y="88"/>
                    <a:pt x="8" y="88"/>
                  </a:cubicBezTo>
                  <a:cubicBezTo>
                    <a:pt x="2" y="88"/>
                    <a:pt x="2" y="97"/>
                    <a:pt x="8" y="97"/>
                  </a:cubicBezTo>
                  <a:cubicBezTo>
                    <a:pt x="10" y="97"/>
                    <a:pt x="13" y="97"/>
                    <a:pt x="15" y="97"/>
                  </a:cubicBezTo>
                  <a:cubicBezTo>
                    <a:pt x="16" y="101"/>
                    <a:pt x="16" y="105"/>
                    <a:pt x="16" y="110"/>
                  </a:cubicBezTo>
                  <a:cubicBezTo>
                    <a:pt x="14" y="109"/>
                    <a:pt x="13" y="109"/>
                    <a:pt x="12" y="108"/>
                  </a:cubicBezTo>
                  <a:cubicBezTo>
                    <a:pt x="7" y="105"/>
                    <a:pt x="2" y="113"/>
                    <a:pt x="7" y="116"/>
                  </a:cubicBezTo>
                  <a:cubicBezTo>
                    <a:pt x="10" y="118"/>
                    <a:pt x="13" y="118"/>
                    <a:pt x="17" y="119"/>
                  </a:cubicBezTo>
                  <a:cubicBezTo>
                    <a:pt x="17" y="123"/>
                    <a:pt x="17" y="127"/>
                    <a:pt x="17" y="131"/>
                  </a:cubicBezTo>
                  <a:cubicBezTo>
                    <a:pt x="15" y="131"/>
                    <a:pt x="13" y="131"/>
                    <a:pt x="11" y="131"/>
                  </a:cubicBezTo>
                  <a:cubicBezTo>
                    <a:pt x="5" y="131"/>
                    <a:pt x="5" y="140"/>
                    <a:pt x="11" y="140"/>
                  </a:cubicBezTo>
                  <a:cubicBezTo>
                    <a:pt x="13" y="140"/>
                    <a:pt x="15" y="140"/>
                    <a:pt x="18" y="141"/>
                  </a:cubicBezTo>
                  <a:cubicBezTo>
                    <a:pt x="18" y="144"/>
                    <a:pt x="18" y="147"/>
                    <a:pt x="18" y="150"/>
                  </a:cubicBezTo>
                  <a:cubicBezTo>
                    <a:pt x="17" y="150"/>
                    <a:pt x="15" y="150"/>
                    <a:pt x="14" y="151"/>
                  </a:cubicBezTo>
                  <a:cubicBezTo>
                    <a:pt x="9" y="153"/>
                    <a:pt x="11" y="161"/>
                    <a:pt x="16" y="160"/>
                  </a:cubicBezTo>
                  <a:cubicBezTo>
                    <a:pt x="17" y="159"/>
                    <a:pt x="18" y="159"/>
                    <a:pt x="18" y="159"/>
                  </a:cubicBezTo>
                  <a:cubicBezTo>
                    <a:pt x="19" y="164"/>
                    <a:pt x="19" y="169"/>
                    <a:pt x="19" y="17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6" y="175"/>
                    <a:pt x="6" y="184"/>
                    <a:pt x="12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90"/>
                    <a:pt x="19" y="196"/>
                    <a:pt x="19" y="202"/>
                  </a:cubicBezTo>
                  <a:cubicBezTo>
                    <a:pt x="14" y="202"/>
                    <a:pt x="14" y="202"/>
                    <a:pt x="14" y="202"/>
                  </a:cubicBezTo>
                  <a:cubicBezTo>
                    <a:pt x="8" y="202"/>
                    <a:pt x="8" y="211"/>
                    <a:pt x="14" y="211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0" y="215"/>
                    <a:pt x="20" y="219"/>
                    <a:pt x="19" y="224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6" y="224"/>
                    <a:pt x="6" y="233"/>
                    <a:pt x="12" y="233"/>
                  </a:cubicBezTo>
                  <a:cubicBezTo>
                    <a:pt x="19" y="233"/>
                    <a:pt x="19" y="233"/>
                    <a:pt x="19" y="233"/>
                  </a:cubicBezTo>
                  <a:cubicBezTo>
                    <a:pt x="19" y="238"/>
                    <a:pt x="19" y="244"/>
                    <a:pt x="19" y="249"/>
                  </a:cubicBezTo>
                  <a:cubicBezTo>
                    <a:pt x="19" y="252"/>
                    <a:pt x="23" y="252"/>
                    <a:pt x="23" y="249"/>
                  </a:cubicBezTo>
                  <a:cubicBezTo>
                    <a:pt x="24" y="244"/>
                    <a:pt x="24" y="238"/>
                    <a:pt x="24" y="233"/>
                  </a:cubicBezTo>
                  <a:cubicBezTo>
                    <a:pt x="26" y="233"/>
                    <a:pt x="26" y="233"/>
                    <a:pt x="26" y="233"/>
                  </a:cubicBezTo>
                  <a:cubicBezTo>
                    <a:pt x="32" y="233"/>
                    <a:pt x="32" y="224"/>
                    <a:pt x="26" y="224"/>
                  </a:cubicBezTo>
                  <a:cubicBezTo>
                    <a:pt x="24" y="224"/>
                    <a:pt x="24" y="224"/>
                    <a:pt x="24" y="224"/>
                  </a:cubicBezTo>
                  <a:cubicBezTo>
                    <a:pt x="24" y="219"/>
                    <a:pt x="24" y="215"/>
                    <a:pt x="24" y="211"/>
                  </a:cubicBezTo>
                  <a:cubicBezTo>
                    <a:pt x="30" y="211"/>
                    <a:pt x="30" y="211"/>
                    <a:pt x="30" y="211"/>
                  </a:cubicBezTo>
                  <a:cubicBezTo>
                    <a:pt x="36" y="211"/>
                    <a:pt x="36" y="202"/>
                    <a:pt x="30" y="202"/>
                  </a:cubicBezTo>
                  <a:cubicBezTo>
                    <a:pt x="24" y="202"/>
                    <a:pt x="24" y="202"/>
                    <a:pt x="24" y="202"/>
                  </a:cubicBezTo>
                  <a:cubicBezTo>
                    <a:pt x="24" y="196"/>
                    <a:pt x="24" y="190"/>
                    <a:pt x="24" y="184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33" y="184"/>
                    <a:pt x="33" y="175"/>
                    <a:pt x="27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3" y="169"/>
                    <a:pt x="23" y="164"/>
                    <a:pt x="23" y="159"/>
                  </a:cubicBezTo>
                  <a:cubicBezTo>
                    <a:pt x="24" y="159"/>
                    <a:pt x="26" y="159"/>
                    <a:pt x="28" y="160"/>
                  </a:cubicBezTo>
                  <a:cubicBezTo>
                    <a:pt x="33" y="161"/>
                    <a:pt x="35" y="153"/>
                    <a:pt x="30" y="151"/>
                  </a:cubicBezTo>
                  <a:cubicBezTo>
                    <a:pt x="27" y="150"/>
                    <a:pt x="25" y="150"/>
                    <a:pt x="23" y="150"/>
                  </a:cubicBezTo>
                  <a:cubicBezTo>
                    <a:pt x="22" y="147"/>
                    <a:pt x="22" y="144"/>
                    <a:pt x="22" y="141"/>
                  </a:cubicBezTo>
                  <a:cubicBezTo>
                    <a:pt x="22" y="141"/>
                    <a:pt x="23" y="141"/>
                    <a:pt x="23" y="142"/>
                  </a:cubicBezTo>
                  <a:cubicBezTo>
                    <a:pt x="29" y="143"/>
                    <a:pt x="31" y="135"/>
                    <a:pt x="25" y="133"/>
                  </a:cubicBezTo>
                  <a:cubicBezTo>
                    <a:pt x="24" y="133"/>
                    <a:pt x="23" y="132"/>
                    <a:pt x="22" y="132"/>
                  </a:cubicBezTo>
                  <a:cubicBezTo>
                    <a:pt x="22" y="128"/>
                    <a:pt x="21" y="124"/>
                    <a:pt x="21" y="119"/>
                  </a:cubicBezTo>
                  <a:cubicBezTo>
                    <a:pt x="22" y="119"/>
                    <a:pt x="23" y="119"/>
                    <a:pt x="24" y="119"/>
                  </a:cubicBezTo>
                  <a:cubicBezTo>
                    <a:pt x="30" y="119"/>
                    <a:pt x="30" y="110"/>
                    <a:pt x="24" y="110"/>
                  </a:cubicBezTo>
                  <a:cubicBezTo>
                    <a:pt x="23" y="110"/>
                    <a:pt x="22" y="110"/>
                    <a:pt x="21" y="110"/>
                  </a:cubicBezTo>
                  <a:cubicBezTo>
                    <a:pt x="20" y="106"/>
                    <a:pt x="20" y="102"/>
                    <a:pt x="20" y="98"/>
                  </a:cubicBezTo>
                  <a:cubicBezTo>
                    <a:pt x="20" y="98"/>
                    <a:pt x="21" y="98"/>
                    <a:pt x="22" y="98"/>
                  </a:cubicBezTo>
                  <a:cubicBezTo>
                    <a:pt x="27" y="100"/>
                    <a:pt x="29" y="91"/>
                    <a:pt x="24" y="90"/>
                  </a:cubicBezTo>
                  <a:cubicBezTo>
                    <a:pt x="22" y="89"/>
                    <a:pt x="21" y="89"/>
                    <a:pt x="19" y="89"/>
                  </a:cubicBezTo>
                  <a:cubicBezTo>
                    <a:pt x="19" y="84"/>
                    <a:pt x="19" y="80"/>
                    <a:pt x="18" y="76"/>
                  </a:cubicBezTo>
                  <a:cubicBezTo>
                    <a:pt x="20" y="76"/>
                    <a:pt x="22" y="76"/>
                    <a:pt x="24" y="76"/>
                  </a:cubicBezTo>
                  <a:cubicBezTo>
                    <a:pt x="30" y="76"/>
                    <a:pt x="30" y="67"/>
                    <a:pt x="24" y="67"/>
                  </a:cubicBezTo>
                  <a:cubicBezTo>
                    <a:pt x="22" y="67"/>
                    <a:pt x="20" y="67"/>
                    <a:pt x="18" y="67"/>
                  </a:cubicBezTo>
                  <a:cubicBezTo>
                    <a:pt x="18" y="64"/>
                    <a:pt x="17" y="61"/>
                    <a:pt x="17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30" y="58"/>
                    <a:pt x="30" y="49"/>
                    <a:pt x="24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6"/>
                    <a:pt x="16" y="42"/>
                    <a:pt x="16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7" y="39"/>
                    <a:pt x="27" y="30"/>
                    <a:pt x="21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5"/>
                    <a:pt x="15" y="21"/>
                    <a:pt x="15" y="16"/>
                  </a:cubicBezTo>
                  <a:cubicBezTo>
                    <a:pt x="40" y="8"/>
                    <a:pt x="66" y="6"/>
                    <a:pt x="93" y="5"/>
                  </a:cubicBezTo>
                  <a:cubicBezTo>
                    <a:pt x="120" y="4"/>
                    <a:pt x="148" y="6"/>
                    <a:pt x="174" y="11"/>
                  </a:cubicBezTo>
                  <a:cubicBezTo>
                    <a:pt x="174" y="56"/>
                    <a:pt x="172" y="101"/>
                    <a:pt x="175" y="146"/>
                  </a:cubicBezTo>
                  <a:cubicBezTo>
                    <a:pt x="176" y="162"/>
                    <a:pt x="177" y="178"/>
                    <a:pt x="178" y="194"/>
                  </a:cubicBezTo>
                  <a:cubicBezTo>
                    <a:pt x="179" y="209"/>
                    <a:pt x="179" y="225"/>
                    <a:pt x="175" y="240"/>
                  </a:cubicBezTo>
                  <a:cubicBezTo>
                    <a:pt x="174" y="243"/>
                    <a:pt x="178" y="244"/>
                    <a:pt x="179" y="241"/>
                  </a:cubicBezTo>
                  <a:cubicBezTo>
                    <a:pt x="188" y="212"/>
                    <a:pt x="181" y="178"/>
                    <a:pt x="179" y="14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4" name="Freeform 181"/>
            <p:cNvSpPr/>
            <p:nvPr>
              <p:custDataLst>
                <p:tags r:id="rId28"/>
              </p:custDataLst>
            </p:nvPr>
          </p:nvSpPr>
          <p:spPr bwMode="auto">
            <a:xfrm>
              <a:off x="3740151" y="4184650"/>
              <a:ext cx="735013" cy="53975"/>
            </a:xfrm>
            <a:custGeom>
              <a:avLst/>
              <a:gdLst>
                <a:gd name="T0" fmla="*/ 149 w 152"/>
                <a:gd name="T1" fmla="*/ 0 h 11"/>
                <a:gd name="T2" fmla="*/ 3 w 152"/>
                <a:gd name="T3" fmla="*/ 6 h 11"/>
                <a:gd name="T4" fmla="*/ 3 w 152"/>
                <a:gd name="T5" fmla="*/ 11 h 11"/>
                <a:gd name="T6" fmla="*/ 149 w 152"/>
                <a:gd name="T7" fmla="*/ 5 h 11"/>
                <a:gd name="T8" fmla="*/ 149 w 15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">
                  <a:moveTo>
                    <a:pt x="149" y="0"/>
                  </a:moveTo>
                  <a:cubicBezTo>
                    <a:pt x="101" y="5"/>
                    <a:pt x="52" y="6"/>
                    <a:pt x="3" y="6"/>
                  </a:cubicBezTo>
                  <a:cubicBezTo>
                    <a:pt x="0" y="6"/>
                    <a:pt x="0" y="11"/>
                    <a:pt x="3" y="11"/>
                  </a:cubicBezTo>
                  <a:cubicBezTo>
                    <a:pt x="52" y="11"/>
                    <a:pt x="101" y="9"/>
                    <a:pt x="149" y="5"/>
                  </a:cubicBezTo>
                  <a:cubicBezTo>
                    <a:pt x="152" y="4"/>
                    <a:pt x="152" y="0"/>
                    <a:pt x="149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82"/>
            <p:cNvSpPr/>
            <p:nvPr>
              <p:custDataLst>
                <p:tags r:id="rId29"/>
              </p:custDataLst>
            </p:nvPr>
          </p:nvSpPr>
          <p:spPr bwMode="auto">
            <a:xfrm>
              <a:off x="4094163" y="3846513"/>
              <a:ext cx="303213" cy="28575"/>
            </a:xfrm>
            <a:custGeom>
              <a:avLst/>
              <a:gdLst>
                <a:gd name="T0" fmla="*/ 60 w 63"/>
                <a:gd name="T1" fmla="*/ 0 h 6"/>
                <a:gd name="T2" fmla="*/ 3 w 63"/>
                <a:gd name="T3" fmla="*/ 1 h 6"/>
                <a:gd name="T4" fmla="*/ 3 w 63"/>
                <a:gd name="T5" fmla="*/ 6 h 6"/>
                <a:gd name="T6" fmla="*/ 60 w 63"/>
                <a:gd name="T7" fmla="*/ 4 h 6"/>
                <a:gd name="T8" fmla="*/ 60 w 6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">
                  <a:moveTo>
                    <a:pt x="60" y="0"/>
                  </a:moveTo>
                  <a:cubicBezTo>
                    <a:pt x="41" y="1"/>
                    <a:pt x="22" y="1"/>
                    <a:pt x="3" y="1"/>
                  </a:cubicBezTo>
                  <a:cubicBezTo>
                    <a:pt x="0" y="1"/>
                    <a:pt x="0" y="6"/>
                    <a:pt x="3" y="6"/>
                  </a:cubicBezTo>
                  <a:cubicBezTo>
                    <a:pt x="22" y="6"/>
                    <a:pt x="41" y="6"/>
                    <a:pt x="60" y="4"/>
                  </a:cubicBezTo>
                  <a:cubicBezTo>
                    <a:pt x="63" y="4"/>
                    <a:pt x="63" y="0"/>
                    <a:pt x="60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83"/>
            <p:cNvSpPr/>
            <p:nvPr>
              <p:custDataLst>
                <p:tags r:id="rId30"/>
              </p:custDataLst>
            </p:nvPr>
          </p:nvSpPr>
          <p:spPr bwMode="auto">
            <a:xfrm>
              <a:off x="4087813" y="3910013"/>
              <a:ext cx="323850" cy="28575"/>
            </a:xfrm>
            <a:custGeom>
              <a:avLst/>
              <a:gdLst>
                <a:gd name="T0" fmla="*/ 64 w 67"/>
                <a:gd name="T1" fmla="*/ 0 h 6"/>
                <a:gd name="T2" fmla="*/ 2 w 67"/>
                <a:gd name="T3" fmla="*/ 2 h 6"/>
                <a:gd name="T4" fmla="*/ 2 w 67"/>
                <a:gd name="T5" fmla="*/ 6 h 6"/>
                <a:gd name="T6" fmla="*/ 64 w 67"/>
                <a:gd name="T7" fmla="*/ 5 h 6"/>
                <a:gd name="T8" fmla="*/ 64 w 6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64" y="0"/>
                  </a:moveTo>
                  <a:cubicBezTo>
                    <a:pt x="43" y="0"/>
                    <a:pt x="23" y="2"/>
                    <a:pt x="2" y="2"/>
                  </a:cubicBezTo>
                  <a:cubicBezTo>
                    <a:pt x="0" y="2"/>
                    <a:pt x="0" y="6"/>
                    <a:pt x="2" y="6"/>
                  </a:cubicBezTo>
                  <a:cubicBezTo>
                    <a:pt x="23" y="6"/>
                    <a:pt x="43" y="5"/>
                    <a:pt x="64" y="5"/>
                  </a:cubicBezTo>
                  <a:cubicBezTo>
                    <a:pt x="67" y="5"/>
                    <a:pt x="67" y="0"/>
                    <a:pt x="6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84"/>
            <p:cNvSpPr/>
            <p:nvPr>
              <p:custDataLst>
                <p:tags r:id="rId31"/>
              </p:custDataLst>
            </p:nvPr>
          </p:nvSpPr>
          <p:spPr bwMode="auto">
            <a:xfrm>
              <a:off x="4064001" y="3967163"/>
              <a:ext cx="338138" cy="39688"/>
            </a:xfrm>
            <a:custGeom>
              <a:avLst/>
              <a:gdLst>
                <a:gd name="T0" fmla="*/ 67 w 70"/>
                <a:gd name="T1" fmla="*/ 0 h 8"/>
                <a:gd name="T2" fmla="*/ 3 w 70"/>
                <a:gd name="T3" fmla="*/ 2 h 8"/>
                <a:gd name="T4" fmla="*/ 3 w 70"/>
                <a:gd name="T5" fmla="*/ 6 h 8"/>
                <a:gd name="T6" fmla="*/ 67 w 70"/>
                <a:gd name="T7" fmla="*/ 5 h 8"/>
                <a:gd name="T8" fmla="*/ 67 w 7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">
                  <a:moveTo>
                    <a:pt x="67" y="0"/>
                  </a:moveTo>
                  <a:cubicBezTo>
                    <a:pt x="46" y="3"/>
                    <a:pt x="24" y="3"/>
                    <a:pt x="3" y="2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24" y="8"/>
                    <a:pt x="46" y="8"/>
                    <a:pt x="67" y="5"/>
                  </a:cubicBezTo>
                  <a:cubicBezTo>
                    <a:pt x="70" y="4"/>
                    <a:pt x="70" y="0"/>
                    <a:pt x="67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85"/>
            <p:cNvSpPr/>
            <p:nvPr>
              <p:custDataLst>
                <p:tags r:id="rId32"/>
              </p:custDataLst>
            </p:nvPr>
          </p:nvSpPr>
          <p:spPr bwMode="auto">
            <a:xfrm>
              <a:off x="4087813" y="4035425"/>
              <a:ext cx="314325" cy="33338"/>
            </a:xfrm>
            <a:custGeom>
              <a:avLst/>
              <a:gdLst>
                <a:gd name="T0" fmla="*/ 62 w 65"/>
                <a:gd name="T1" fmla="*/ 1 h 7"/>
                <a:gd name="T2" fmla="*/ 2 w 65"/>
                <a:gd name="T3" fmla="*/ 1 h 7"/>
                <a:gd name="T4" fmla="*/ 2 w 65"/>
                <a:gd name="T5" fmla="*/ 6 h 7"/>
                <a:gd name="T6" fmla="*/ 62 w 65"/>
                <a:gd name="T7" fmla="*/ 6 h 7"/>
                <a:gd name="T8" fmla="*/ 62 w 6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">
                  <a:moveTo>
                    <a:pt x="62" y="1"/>
                  </a:moveTo>
                  <a:cubicBezTo>
                    <a:pt x="42" y="0"/>
                    <a:pt x="22" y="3"/>
                    <a:pt x="2" y="1"/>
                  </a:cubicBezTo>
                  <a:cubicBezTo>
                    <a:pt x="0" y="1"/>
                    <a:pt x="0" y="6"/>
                    <a:pt x="2" y="6"/>
                  </a:cubicBezTo>
                  <a:cubicBezTo>
                    <a:pt x="22" y="7"/>
                    <a:pt x="42" y="5"/>
                    <a:pt x="62" y="6"/>
                  </a:cubicBezTo>
                  <a:cubicBezTo>
                    <a:pt x="65" y="6"/>
                    <a:pt x="65" y="1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86"/>
            <p:cNvSpPr/>
            <p:nvPr>
              <p:custDataLst>
                <p:tags r:id="rId33"/>
              </p:custDataLst>
            </p:nvPr>
          </p:nvSpPr>
          <p:spPr bwMode="auto">
            <a:xfrm>
              <a:off x="4094163" y="4087813"/>
              <a:ext cx="317500" cy="39688"/>
            </a:xfrm>
            <a:custGeom>
              <a:avLst/>
              <a:gdLst>
                <a:gd name="T0" fmla="*/ 62 w 66"/>
                <a:gd name="T1" fmla="*/ 1 h 8"/>
                <a:gd name="T2" fmla="*/ 4 w 66"/>
                <a:gd name="T3" fmla="*/ 1 h 8"/>
                <a:gd name="T4" fmla="*/ 2 w 66"/>
                <a:gd name="T5" fmla="*/ 5 h 8"/>
                <a:gd name="T6" fmla="*/ 63 w 66"/>
                <a:gd name="T7" fmla="*/ 5 h 8"/>
                <a:gd name="T8" fmla="*/ 62 w 6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">
                  <a:moveTo>
                    <a:pt x="62" y="1"/>
                  </a:moveTo>
                  <a:cubicBezTo>
                    <a:pt x="43" y="4"/>
                    <a:pt x="23" y="4"/>
                    <a:pt x="4" y="1"/>
                  </a:cubicBezTo>
                  <a:cubicBezTo>
                    <a:pt x="1" y="0"/>
                    <a:pt x="0" y="5"/>
                    <a:pt x="2" y="5"/>
                  </a:cubicBezTo>
                  <a:cubicBezTo>
                    <a:pt x="23" y="8"/>
                    <a:pt x="43" y="8"/>
                    <a:pt x="63" y="5"/>
                  </a:cubicBezTo>
                  <a:cubicBezTo>
                    <a:pt x="66" y="5"/>
                    <a:pt x="65" y="0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 userDrawn="1">
            <p:custDataLst>
              <p:tags r:id="rId34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61" name="直接连接符 60"/>
            <p:cNvCxnSpPr/>
            <p:nvPr userDrawn="1">
              <p:custDataLst>
                <p:tags r:id="rId35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>
              <p:custDataLst>
                <p:tags r:id="rId36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 userDrawn="1">
            <p:custDataLst>
              <p:tags r:id="rId37"/>
            </p:custDataLst>
          </p:nvPr>
        </p:nvGrpSpPr>
        <p:grpSpPr>
          <a:xfrm flipH="1" flipV="1">
            <a:off x="0" y="6151280"/>
            <a:ext cx="3582219" cy="104775"/>
            <a:chOff x="8609781" y="156931"/>
            <a:chExt cx="3582219" cy="104775"/>
          </a:xfrm>
        </p:grpSpPr>
        <p:cxnSp>
          <p:nvCxnSpPr>
            <p:cNvPr id="64" name="直接连接符 63"/>
            <p:cNvCxnSpPr/>
            <p:nvPr userDrawn="1">
              <p:custDataLst>
                <p:tags r:id="rId3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 userDrawn="1">
              <p:custDataLst>
                <p:tags r:id="rId3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0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44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 anchorCtr="0">
            <a:normAutofit/>
          </a:bodyPr>
          <a:lstStyle>
            <a:lvl1pPr>
              <a:defRPr sz="44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rtlCol="0" anchor="b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198"/>
          <p:cNvSpPr>
            <a:spLocks noEditPoints="1"/>
          </p:cNvSpPr>
          <p:nvPr userDrawn="1">
            <p:custDataLst>
              <p:tags r:id="rId2"/>
            </p:custDataLst>
          </p:nvPr>
        </p:nvSpPr>
        <p:spPr bwMode="auto"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1" name="Freeform 187"/>
          <p:cNvSpPr>
            <a:spLocks noEditPoints="1"/>
          </p:cNvSpPr>
          <p:nvPr userDrawn="1">
            <p:custDataLst>
              <p:tags r:id="rId7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Freeform 141"/>
          <p:cNvSpPr>
            <a:spLocks noEditPoints="1"/>
          </p:cNvSpPr>
          <p:nvPr userDrawn="1">
            <p:custDataLst>
              <p:tags r:id="rId8"/>
            </p:custDataLst>
          </p:nvPr>
        </p:nvSpPr>
        <p:spPr bwMode="auto"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Freeform 17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78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Freeform 141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Freeform 129"/>
          <p:cNvSpPr>
            <a:spLocks noEditPoints="1"/>
          </p:cNvSpPr>
          <p:nvPr userDrawn="1">
            <p:custDataLst>
              <p:tags r:id="rId12"/>
            </p:custDataLst>
          </p:nvPr>
        </p:nvSpPr>
        <p:spPr bwMode="auto"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" name="Freeform 15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33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Freeform 13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7" name="组合 16"/>
          <p:cNvGrpSpPr/>
          <p:nvPr userDrawn="1">
            <p:custDataLst>
              <p:tags r:id="rId4"/>
            </p:custDataLst>
          </p:nvPr>
        </p:nvGrpSpPr>
        <p:grpSpPr>
          <a:xfrm rot="1542815">
            <a:off x="11300870" y="5784321"/>
            <a:ext cx="679087" cy="993642"/>
            <a:chOff x="9396413" y="5789613"/>
            <a:chExt cx="733425" cy="1073150"/>
          </a:xfrm>
        </p:grpSpPr>
        <p:sp>
          <p:nvSpPr>
            <p:cNvPr id="18" name="Freeform 46"/>
            <p:cNvSpPr/>
            <p:nvPr>
              <p:custDataLst>
                <p:tags r:id="rId5"/>
              </p:custDataLst>
            </p:nvPr>
          </p:nvSpPr>
          <p:spPr bwMode="auto">
            <a:xfrm>
              <a:off x="9410701" y="6181725"/>
              <a:ext cx="77788" cy="57150"/>
            </a:xfrm>
            <a:custGeom>
              <a:avLst/>
              <a:gdLst>
                <a:gd name="T0" fmla="*/ 8 w 16"/>
                <a:gd name="T1" fmla="*/ 0 h 12"/>
                <a:gd name="T2" fmla="*/ 8 w 16"/>
                <a:gd name="T3" fmla="*/ 12 h 12"/>
                <a:gd name="T4" fmla="*/ 8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0"/>
                  </a:moveTo>
                  <a:cubicBezTo>
                    <a:pt x="0" y="0"/>
                    <a:pt x="0" y="12"/>
                    <a:pt x="8" y="12"/>
                  </a:cubicBezTo>
                  <a:cubicBezTo>
                    <a:pt x="16" y="12"/>
                    <a:pt x="16" y="0"/>
                    <a:pt x="8" y="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7"/>
            <p:cNvSpPr/>
            <p:nvPr>
              <p:custDataLst>
                <p:tags r:id="rId6"/>
              </p:custDataLst>
            </p:nvPr>
          </p:nvSpPr>
          <p:spPr bwMode="auto">
            <a:xfrm>
              <a:off x="9647238" y="6122988"/>
              <a:ext cx="73025" cy="92075"/>
            </a:xfrm>
            <a:custGeom>
              <a:avLst/>
              <a:gdLst>
                <a:gd name="T0" fmla="*/ 11 w 15"/>
                <a:gd name="T1" fmla="*/ 3 h 19"/>
                <a:gd name="T2" fmla="*/ 3 w 15"/>
                <a:gd name="T3" fmla="*/ 3 h 19"/>
                <a:gd name="T4" fmla="*/ 2 w 15"/>
                <a:gd name="T5" fmla="*/ 11 h 19"/>
                <a:gd name="T6" fmla="*/ 2 w 15"/>
                <a:gd name="T7" fmla="*/ 11 h 19"/>
                <a:gd name="T8" fmla="*/ 3 w 15"/>
                <a:gd name="T9" fmla="*/ 11 h 19"/>
                <a:gd name="T10" fmla="*/ 3 w 15"/>
                <a:gd name="T11" fmla="*/ 11 h 19"/>
                <a:gd name="T12" fmla="*/ 3 w 15"/>
                <a:gd name="T13" fmla="*/ 12 h 19"/>
                <a:gd name="T14" fmla="*/ 3 w 15"/>
                <a:gd name="T15" fmla="*/ 13 h 19"/>
                <a:gd name="T16" fmla="*/ 3 w 15"/>
                <a:gd name="T17" fmla="*/ 13 h 19"/>
                <a:gd name="T18" fmla="*/ 9 w 15"/>
                <a:gd name="T19" fmla="*/ 19 h 19"/>
                <a:gd name="T20" fmla="*/ 15 w 15"/>
                <a:gd name="T21" fmla="*/ 13 h 19"/>
                <a:gd name="T22" fmla="*/ 11 w 15"/>
                <a:gd name="T2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1" y="3"/>
                  </a:moveTo>
                  <a:cubicBezTo>
                    <a:pt x="9" y="0"/>
                    <a:pt x="5" y="1"/>
                    <a:pt x="3" y="3"/>
                  </a:cubicBezTo>
                  <a:cubicBezTo>
                    <a:pt x="0" y="5"/>
                    <a:pt x="1" y="8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6"/>
                    <a:pt x="6" y="19"/>
                    <a:pt x="9" y="19"/>
                  </a:cubicBezTo>
                  <a:cubicBezTo>
                    <a:pt x="12" y="19"/>
                    <a:pt x="15" y="16"/>
                    <a:pt x="15" y="13"/>
                  </a:cubicBezTo>
                  <a:cubicBezTo>
                    <a:pt x="15" y="9"/>
                    <a:pt x="14" y="6"/>
                    <a:pt x="11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8"/>
            <p:cNvSpPr/>
            <p:nvPr>
              <p:custDataLst>
                <p:tags r:id="rId7"/>
              </p:custDataLst>
            </p:nvPr>
          </p:nvSpPr>
          <p:spPr bwMode="auto">
            <a:xfrm>
              <a:off x="9772651" y="6132513"/>
              <a:ext cx="96838" cy="141288"/>
            </a:xfrm>
            <a:custGeom>
              <a:avLst/>
              <a:gdLst>
                <a:gd name="T0" fmla="*/ 10 w 20"/>
                <a:gd name="T1" fmla="*/ 3 h 29"/>
                <a:gd name="T2" fmla="*/ 2 w 20"/>
                <a:gd name="T3" fmla="*/ 8 h 29"/>
                <a:gd name="T4" fmla="*/ 1 w 20"/>
                <a:gd name="T5" fmla="*/ 19 h 29"/>
                <a:gd name="T6" fmla="*/ 9 w 20"/>
                <a:gd name="T7" fmla="*/ 27 h 29"/>
                <a:gd name="T8" fmla="*/ 18 w 20"/>
                <a:gd name="T9" fmla="*/ 22 h 29"/>
                <a:gd name="T10" fmla="*/ 19 w 20"/>
                <a:gd name="T11" fmla="*/ 10 h 29"/>
                <a:gd name="T12" fmla="*/ 10 w 20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9">
                  <a:moveTo>
                    <a:pt x="10" y="3"/>
                  </a:moveTo>
                  <a:cubicBezTo>
                    <a:pt x="7" y="1"/>
                    <a:pt x="2" y="3"/>
                    <a:pt x="2" y="8"/>
                  </a:cubicBezTo>
                  <a:cubicBezTo>
                    <a:pt x="2" y="12"/>
                    <a:pt x="2" y="16"/>
                    <a:pt x="1" y="19"/>
                  </a:cubicBezTo>
                  <a:cubicBezTo>
                    <a:pt x="0" y="24"/>
                    <a:pt x="5" y="28"/>
                    <a:pt x="9" y="27"/>
                  </a:cubicBezTo>
                  <a:cubicBezTo>
                    <a:pt x="12" y="29"/>
                    <a:pt x="18" y="27"/>
                    <a:pt x="18" y="22"/>
                  </a:cubicBezTo>
                  <a:cubicBezTo>
                    <a:pt x="18" y="18"/>
                    <a:pt x="18" y="14"/>
                    <a:pt x="19" y="10"/>
                  </a:cubicBezTo>
                  <a:cubicBezTo>
                    <a:pt x="20" y="4"/>
                    <a:pt x="14" y="0"/>
                    <a:pt x="10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9"/>
            <p:cNvSpPr/>
            <p:nvPr>
              <p:custDataLst>
                <p:tags r:id="rId8"/>
              </p:custDataLst>
            </p:nvPr>
          </p:nvSpPr>
          <p:spPr bwMode="auto">
            <a:xfrm>
              <a:off x="9952038" y="6146800"/>
              <a:ext cx="106363" cy="96838"/>
            </a:xfrm>
            <a:custGeom>
              <a:avLst/>
              <a:gdLst>
                <a:gd name="T0" fmla="*/ 20 w 22"/>
                <a:gd name="T1" fmla="*/ 4 h 20"/>
                <a:gd name="T2" fmla="*/ 12 w 22"/>
                <a:gd name="T3" fmla="*/ 2 h 20"/>
                <a:gd name="T4" fmla="*/ 11 w 22"/>
                <a:gd name="T5" fmla="*/ 2 h 20"/>
                <a:gd name="T6" fmla="*/ 5 w 22"/>
                <a:gd name="T7" fmla="*/ 0 h 20"/>
                <a:gd name="T8" fmla="*/ 0 w 22"/>
                <a:gd name="T9" fmla="*/ 5 h 20"/>
                <a:gd name="T10" fmla="*/ 0 w 22"/>
                <a:gd name="T11" fmla="*/ 9 h 20"/>
                <a:gd name="T12" fmla="*/ 0 w 22"/>
                <a:gd name="T13" fmla="*/ 9 h 20"/>
                <a:gd name="T14" fmla="*/ 0 w 22"/>
                <a:gd name="T15" fmla="*/ 12 h 20"/>
                <a:gd name="T16" fmla="*/ 9 w 22"/>
                <a:gd name="T17" fmla="*/ 17 h 20"/>
                <a:gd name="T18" fmla="*/ 18 w 22"/>
                <a:gd name="T19" fmla="*/ 12 h 20"/>
                <a:gd name="T20" fmla="*/ 20 w 22"/>
                <a:gd name="T21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0">
                  <a:moveTo>
                    <a:pt x="20" y="4"/>
                  </a:moveTo>
                  <a:cubicBezTo>
                    <a:pt x="19" y="1"/>
                    <a:pt x="15" y="0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6"/>
                    <a:pt x="5" y="20"/>
                    <a:pt x="9" y="17"/>
                  </a:cubicBezTo>
                  <a:cubicBezTo>
                    <a:pt x="12" y="15"/>
                    <a:pt x="15" y="14"/>
                    <a:pt x="18" y="12"/>
                  </a:cubicBezTo>
                  <a:cubicBezTo>
                    <a:pt x="21" y="10"/>
                    <a:pt x="22" y="7"/>
                    <a:pt x="20" y="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0"/>
            <p:cNvSpPr/>
            <p:nvPr>
              <p:custDataLst>
                <p:tags r:id="rId9"/>
              </p:custDataLst>
            </p:nvPr>
          </p:nvSpPr>
          <p:spPr bwMode="auto">
            <a:xfrm>
              <a:off x="9483726" y="6283325"/>
              <a:ext cx="468313" cy="579438"/>
            </a:xfrm>
            <a:custGeom>
              <a:avLst/>
              <a:gdLst>
                <a:gd name="T0" fmla="*/ 94 w 97"/>
                <a:gd name="T1" fmla="*/ 99 h 120"/>
                <a:gd name="T2" fmla="*/ 94 w 97"/>
                <a:gd name="T3" fmla="*/ 96 h 120"/>
                <a:gd name="T4" fmla="*/ 93 w 97"/>
                <a:gd name="T5" fmla="*/ 83 h 120"/>
                <a:gd name="T6" fmla="*/ 93 w 97"/>
                <a:gd name="T7" fmla="*/ 81 h 120"/>
                <a:gd name="T8" fmla="*/ 93 w 97"/>
                <a:gd name="T9" fmla="*/ 36 h 120"/>
                <a:gd name="T10" fmla="*/ 92 w 97"/>
                <a:gd name="T11" fmla="*/ 33 h 120"/>
                <a:gd name="T12" fmla="*/ 93 w 97"/>
                <a:gd name="T13" fmla="*/ 23 h 120"/>
                <a:gd name="T14" fmla="*/ 91 w 97"/>
                <a:gd name="T15" fmla="*/ 18 h 120"/>
                <a:gd name="T16" fmla="*/ 84 w 97"/>
                <a:gd name="T17" fmla="*/ 8 h 120"/>
                <a:gd name="T18" fmla="*/ 12 w 97"/>
                <a:gd name="T19" fmla="*/ 7 h 120"/>
                <a:gd name="T20" fmla="*/ 12 w 97"/>
                <a:gd name="T21" fmla="*/ 7 h 120"/>
                <a:gd name="T22" fmla="*/ 1 w 97"/>
                <a:gd name="T23" fmla="*/ 12 h 120"/>
                <a:gd name="T24" fmla="*/ 4 w 97"/>
                <a:gd name="T25" fmla="*/ 18 h 120"/>
                <a:gd name="T26" fmla="*/ 13 w 97"/>
                <a:gd name="T27" fmla="*/ 53 h 120"/>
                <a:gd name="T28" fmla="*/ 15 w 97"/>
                <a:gd name="T29" fmla="*/ 70 h 120"/>
                <a:gd name="T30" fmla="*/ 16 w 97"/>
                <a:gd name="T31" fmla="*/ 85 h 120"/>
                <a:gd name="T32" fmla="*/ 20 w 97"/>
                <a:gd name="T33" fmla="*/ 111 h 120"/>
                <a:gd name="T34" fmla="*/ 42 w 97"/>
                <a:gd name="T35" fmla="*/ 117 h 120"/>
                <a:gd name="T36" fmla="*/ 71 w 97"/>
                <a:gd name="T37" fmla="*/ 119 h 120"/>
                <a:gd name="T38" fmla="*/ 76 w 97"/>
                <a:gd name="T39" fmla="*/ 116 h 120"/>
                <a:gd name="T40" fmla="*/ 77 w 97"/>
                <a:gd name="T41" fmla="*/ 116 h 120"/>
                <a:gd name="T42" fmla="*/ 88 w 97"/>
                <a:gd name="T43" fmla="*/ 114 h 120"/>
                <a:gd name="T44" fmla="*/ 93 w 97"/>
                <a:gd name="T45" fmla="*/ 108 h 120"/>
                <a:gd name="T46" fmla="*/ 94 w 97"/>
                <a:gd name="T47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20">
                  <a:moveTo>
                    <a:pt x="94" y="99"/>
                  </a:moveTo>
                  <a:cubicBezTo>
                    <a:pt x="94" y="98"/>
                    <a:pt x="94" y="97"/>
                    <a:pt x="94" y="96"/>
                  </a:cubicBezTo>
                  <a:cubicBezTo>
                    <a:pt x="94" y="92"/>
                    <a:pt x="94" y="87"/>
                    <a:pt x="93" y="83"/>
                  </a:cubicBezTo>
                  <a:cubicBezTo>
                    <a:pt x="93" y="82"/>
                    <a:pt x="93" y="82"/>
                    <a:pt x="93" y="81"/>
                  </a:cubicBezTo>
                  <a:cubicBezTo>
                    <a:pt x="94" y="66"/>
                    <a:pt x="96" y="51"/>
                    <a:pt x="93" y="36"/>
                  </a:cubicBezTo>
                  <a:cubicBezTo>
                    <a:pt x="93" y="35"/>
                    <a:pt x="93" y="34"/>
                    <a:pt x="92" y="33"/>
                  </a:cubicBezTo>
                  <a:cubicBezTo>
                    <a:pt x="93" y="30"/>
                    <a:pt x="93" y="26"/>
                    <a:pt x="93" y="23"/>
                  </a:cubicBezTo>
                  <a:cubicBezTo>
                    <a:pt x="93" y="21"/>
                    <a:pt x="92" y="19"/>
                    <a:pt x="91" y="18"/>
                  </a:cubicBezTo>
                  <a:cubicBezTo>
                    <a:pt x="94" y="15"/>
                    <a:pt x="91" y="7"/>
                    <a:pt x="84" y="8"/>
                  </a:cubicBezTo>
                  <a:cubicBezTo>
                    <a:pt x="60" y="12"/>
                    <a:pt x="36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0"/>
                    <a:pt x="0" y="5"/>
                    <a:pt x="1" y="12"/>
                  </a:cubicBezTo>
                  <a:cubicBezTo>
                    <a:pt x="1" y="14"/>
                    <a:pt x="2" y="17"/>
                    <a:pt x="4" y="18"/>
                  </a:cubicBezTo>
                  <a:cubicBezTo>
                    <a:pt x="9" y="29"/>
                    <a:pt x="11" y="41"/>
                    <a:pt x="13" y="53"/>
                  </a:cubicBezTo>
                  <a:cubicBezTo>
                    <a:pt x="13" y="58"/>
                    <a:pt x="14" y="64"/>
                    <a:pt x="15" y="70"/>
                  </a:cubicBezTo>
                  <a:cubicBezTo>
                    <a:pt x="15" y="75"/>
                    <a:pt x="15" y="80"/>
                    <a:pt x="16" y="85"/>
                  </a:cubicBezTo>
                  <a:cubicBezTo>
                    <a:pt x="14" y="93"/>
                    <a:pt x="15" y="103"/>
                    <a:pt x="20" y="111"/>
                  </a:cubicBezTo>
                  <a:cubicBezTo>
                    <a:pt x="24" y="118"/>
                    <a:pt x="33" y="118"/>
                    <a:pt x="42" y="117"/>
                  </a:cubicBezTo>
                  <a:cubicBezTo>
                    <a:pt x="51" y="119"/>
                    <a:pt x="61" y="120"/>
                    <a:pt x="71" y="119"/>
                  </a:cubicBezTo>
                  <a:cubicBezTo>
                    <a:pt x="73" y="119"/>
                    <a:pt x="75" y="118"/>
                    <a:pt x="76" y="116"/>
                  </a:cubicBezTo>
                  <a:cubicBezTo>
                    <a:pt x="76" y="116"/>
                    <a:pt x="77" y="116"/>
                    <a:pt x="77" y="116"/>
                  </a:cubicBezTo>
                  <a:cubicBezTo>
                    <a:pt x="80" y="116"/>
                    <a:pt x="84" y="116"/>
                    <a:pt x="88" y="114"/>
                  </a:cubicBezTo>
                  <a:cubicBezTo>
                    <a:pt x="91" y="113"/>
                    <a:pt x="92" y="111"/>
                    <a:pt x="93" y="108"/>
                  </a:cubicBezTo>
                  <a:cubicBezTo>
                    <a:pt x="97" y="106"/>
                    <a:pt x="96" y="101"/>
                    <a:pt x="94" y="9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8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396413" y="5789613"/>
              <a:ext cx="733425" cy="1068388"/>
            </a:xfrm>
            <a:custGeom>
              <a:avLst/>
              <a:gdLst>
                <a:gd name="T0" fmla="*/ 119 w 152"/>
                <a:gd name="T1" fmla="*/ 71 h 221"/>
                <a:gd name="T2" fmla="*/ 124 w 152"/>
                <a:gd name="T3" fmla="*/ 22 h 221"/>
                <a:gd name="T4" fmla="*/ 112 w 152"/>
                <a:gd name="T5" fmla="*/ 9 h 221"/>
                <a:gd name="T6" fmla="*/ 98 w 152"/>
                <a:gd name="T7" fmla="*/ 69 h 221"/>
                <a:gd name="T8" fmla="*/ 88 w 152"/>
                <a:gd name="T9" fmla="*/ 37 h 221"/>
                <a:gd name="T10" fmla="*/ 79 w 152"/>
                <a:gd name="T11" fmla="*/ 25 h 221"/>
                <a:gd name="T12" fmla="*/ 65 w 152"/>
                <a:gd name="T13" fmla="*/ 69 h 221"/>
                <a:gd name="T14" fmla="*/ 50 w 152"/>
                <a:gd name="T15" fmla="*/ 11 h 221"/>
                <a:gd name="T16" fmla="*/ 46 w 152"/>
                <a:gd name="T17" fmla="*/ 2 h 221"/>
                <a:gd name="T18" fmla="*/ 36 w 152"/>
                <a:gd name="T19" fmla="*/ 19 h 221"/>
                <a:gd name="T20" fmla="*/ 7 w 152"/>
                <a:gd name="T21" fmla="*/ 22 h 221"/>
                <a:gd name="T22" fmla="*/ 1 w 152"/>
                <a:gd name="T23" fmla="*/ 44 h 221"/>
                <a:gd name="T24" fmla="*/ 13 w 152"/>
                <a:gd name="T25" fmla="*/ 102 h 221"/>
                <a:gd name="T26" fmla="*/ 125 w 152"/>
                <a:gd name="T27" fmla="*/ 209 h 221"/>
                <a:gd name="T28" fmla="*/ 126 w 152"/>
                <a:gd name="T29" fmla="*/ 150 h 221"/>
                <a:gd name="T30" fmla="*/ 136 w 152"/>
                <a:gd name="T31" fmla="*/ 77 h 221"/>
                <a:gd name="T32" fmla="*/ 118 w 152"/>
                <a:gd name="T33" fmla="*/ 75 h 221"/>
                <a:gd name="T34" fmla="*/ 114 w 152"/>
                <a:gd name="T35" fmla="*/ 72 h 221"/>
                <a:gd name="T36" fmla="*/ 107 w 152"/>
                <a:gd name="T37" fmla="*/ 18 h 221"/>
                <a:gd name="T38" fmla="*/ 116 w 152"/>
                <a:gd name="T39" fmla="*/ 22 h 221"/>
                <a:gd name="T40" fmla="*/ 108 w 152"/>
                <a:gd name="T41" fmla="*/ 26 h 221"/>
                <a:gd name="T42" fmla="*/ 112 w 152"/>
                <a:gd name="T43" fmla="*/ 46 h 221"/>
                <a:gd name="T44" fmla="*/ 95 w 152"/>
                <a:gd name="T45" fmla="*/ 89 h 221"/>
                <a:gd name="T46" fmla="*/ 89 w 152"/>
                <a:gd name="T47" fmla="*/ 80 h 221"/>
                <a:gd name="T48" fmla="*/ 88 w 152"/>
                <a:gd name="T49" fmla="*/ 49 h 221"/>
                <a:gd name="T50" fmla="*/ 81 w 152"/>
                <a:gd name="T51" fmla="*/ 29 h 221"/>
                <a:gd name="T52" fmla="*/ 68 w 152"/>
                <a:gd name="T53" fmla="*/ 73 h 221"/>
                <a:gd name="T54" fmla="*/ 76 w 152"/>
                <a:gd name="T55" fmla="*/ 38 h 221"/>
                <a:gd name="T56" fmla="*/ 68 w 152"/>
                <a:gd name="T57" fmla="*/ 73 h 221"/>
                <a:gd name="T58" fmla="*/ 58 w 152"/>
                <a:gd name="T59" fmla="*/ 74 h 221"/>
                <a:gd name="T60" fmla="*/ 44 w 152"/>
                <a:gd name="T61" fmla="*/ 13 h 221"/>
                <a:gd name="T62" fmla="*/ 47 w 152"/>
                <a:gd name="T63" fmla="*/ 18 h 221"/>
                <a:gd name="T64" fmla="*/ 37 w 152"/>
                <a:gd name="T65" fmla="*/ 53 h 221"/>
                <a:gd name="T66" fmla="*/ 47 w 152"/>
                <a:gd name="T67" fmla="*/ 69 h 221"/>
                <a:gd name="T68" fmla="*/ 55 w 152"/>
                <a:gd name="T69" fmla="*/ 94 h 221"/>
                <a:gd name="T70" fmla="*/ 25 w 152"/>
                <a:gd name="T71" fmla="*/ 42 h 221"/>
                <a:gd name="T72" fmla="*/ 17 w 152"/>
                <a:gd name="T73" fmla="*/ 43 h 221"/>
                <a:gd name="T74" fmla="*/ 12 w 152"/>
                <a:gd name="T75" fmla="*/ 31 h 221"/>
                <a:gd name="T76" fmla="*/ 9 w 152"/>
                <a:gd name="T77" fmla="*/ 44 h 221"/>
                <a:gd name="T78" fmla="*/ 10 w 152"/>
                <a:gd name="T79" fmla="*/ 48 h 221"/>
                <a:gd name="T80" fmla="*/ 25 w 152"/>
                <a:gd name="T81" fmla="*/ 91 h 221"/>
                <a:gd name="T82" fmla="*/ 21 w 152"/>
                <a:gd name="T83" fmla="*/ 90 h 221"/>
                <a:gd name="T84" fmla="*/ 31 w 152"/>
                <a:gd name="T85" fmla="*/ 164 h 221"/>
                <a:gd name="T86" fmla="*/ 30 w 152"/>
                <a:gd name="T87" fmla="*/ 152 h 221"/>
                <a:gd name="T88" fmla="*/ 28 w 152"/>
                <a:gd name="T89" fmla="*/ 138 h 221"/>
                <a:gd name="T90" fmla="*/ 57 w 152"/>
                <a:gd name="T91" fmla="*/ 178 h 221"/>
                <a:gd name="T92" fmla="*/ 34 w 152"/>
                <a:gd name="T93" fmla="*/ 171 h 221"/>
                <a:gd name="T94" fmla="*/ 37 w 152"/>
                <a:gd name="T95" fmla="*/ 205 h 221"/>
                <a:gd name="T96" fmla="*/ 59 w 152"/>
                <a:gd name="T97" fmla="*/ 182 h 221"/>
                <a:gd name="T98" fmla="*/ 28 w 152"/>
                <a:gd name="T99" fmla="*/ 133 h 221"/>
                <a:gd name="T100" fmla="*/ 121 w 152"/>
                <a:gd name="T101" fmla="*/ 158 h 221"/>
                <a:gd name="T102" fmla="*/ 7 w 152"/>
                <a:gd name="T103" fmla="*/ 89 h 221"/>
                <a:gd name="T104" fmla="*/ 50 w 152"/>
                <a:gd name="T105" fmla="*/ 98 h 221"/>
                <a:gd name="T106" fmla="*/ 143 w 152"/>
                <a:gd name="T107" fmla="*/ 8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2" h="221">
                  <a:moveTo>
                    <a:pt x="142" y="76"/>
                  </a:moveTo>
                  <a:cubicBezTo>
                    <a:pt x="143" y="75"/>
                    <a:pt x="142" y="74"/>
                    <a:pt x="141" y="74"/>
                  </a:cubicBezTo>
                  <a:cubicBezTo>
                    <a:pt x="137" y="72"/>
                    <a:pt x="134" y="72"/>
                    <a:pt x="130" y="71"/>
                  </a:cubicBezTo>
                  <a:cubicBezTo>
                    <a:pt x="126" y="70"/>
                    <a:pt x="122" y="70"/>
                    <a:pt x="120" y="70"/>
                  </a:cubicBezTo>
                  <a:cubicBezTo>
                    <a:pt x="119" y="70"/>
                    <a:pt x="119" y="70"/>
                    <a:pt x="119" y="71"/>
                  </a:cubicBezTo>
                  <a:cubicBezTo>
                    <a:pt x="122" y="56"/>
                    <a:pt x="123" y="40"/>
                    <a:pt x="124" y="25"/>
                  </a:cubicBezTo>
                  <a:cubicBezTo>
                    <a:pt x="125" y="25"/>
                    <a:pt x="125" y="25"/>
                    <a:pt x="124" y="24"/>
                  </a:cubicBezTo>
                  <a:cubicBezTo>
                    <a:pt x="124" y="24"/>
                    <a:pt x="124" y="24"/>
                    <a:pt x="124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2" y="20"/>
                    <a:pt x="121" y="19"/>
                    <a:pt x="119" y="19"/>
                  </a:cubicBezTo>
                  <a:cubicBezTo>
                    <a:pt x="119" y="14"/>
                    <a:pt x="117" y="9"/>
                    <a:pt x="112" y="9"/>
                  </a:cubicBezTo>
                  <a:cubicBezTo>
                    <a:pt x="106" y="9"/>
                    <a:pt x="104" y="14"/>
                    <a:pt x="103" y="19"/>
                  </a:cubicBezTo>
                  <a:cubicBezTo>
                    <a:pt x="102" y="19"/>
                    <a:pt x="101" y="20"/>
                    <a:pt x="100" y="20"/>
                  </a:cubicBezTo>
                  <a:cubicBezTo>
                    <a:pt x="99" y="20"/>
                    <a:pt x="98" y="22"/>
                    <a:pt x="99" y="23"/>
                  </a:cubicBezTo>
                  <a:cubicBezTo>
                    <a:pt x="101" y="24"/>
                    <a:pt x="102" y="26"/>
                    <a:pt x="103" y="27"/>
                  </a:cubicBezTo>
                  <a:cubicBezTo>
                    <a:pt x="103" y="41"/>
                    <a:pt x="100" y="55"/>
                    <a:pt x="98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9" y="65"/>
                    <a:pt x="92" y="60"/>
                    <a:pt x="93" y="58"/>
                  </a:cubicBezTo>
                  <a:cubicBezTo>
                    <a:pt x="96" y="52"/>
                    <a:pt x="96" y="47"/>
                    <a:pt x="90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1"/>
                    <a:pt x="89" y="38"/>
                    <a:pt x="88" y="37"/>
                  </a:cubicBezTo>
                  <a:cubicBezTo>
                    <a:pt x="87" y="36"/>
                    <a:pt x="86" y="36"/>
                    <a:pt x="85" y="36"/>
                  </a:cubicBezTo>
                  <a:cubicBezTo>
                    <a:pt x="85" y="33"/>
                    <a:pt x="86" y="31"/>
                    <a:pt x="87" y="29"/>
                  </a:cubicBezTo>
                  <a:cubicBezTo>
                    <a:pt x="88" y="28"/>
                    <a:pt x="87" y="26"/>
                    <a:pt x="85" y="26"/>
                  </a:cubicBezTo>
                  <a:cubicBezTo>
                    <a:pt x="84" y="26"/>
                    <a:pt x="83" y="26"/>
                    <a:pt x="82" y="25"/>
                  </a:cubicBezTo>
                  <a:cubicBezTo>
                    <a:pt x="81" y="25"/>
                    <a:pt x="80" y="25"/>
                    <a:pt x="79" y="25"/>
                  </a:cubicBezTo>
                  <a:cubicBezTo>
                    <a:pt x="78" y="25"/>
                    <a:pt x="77" y="26"/>
                    <a:pt x="77" y="27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4"/>
                    <a:pt x="76" y="34"/>
                    <a:pt x="75" y="34"/>
                  </a:cubicBezTo>
                  <a:cubicBezTo>
                    <a:pt x="74" y="34"/>
                    <a:pt x="73" y="35"/>
                    <a:pt x="73" y="35"/>
                  </a:cubicBezTo>
                  <a:cubicBezTo>
                    <a:pt x="71" y="47"/>
                    <a:pt x="68" y="58"/>
                    <a:pt x="65" y="69"/>
                  </a:cubicBezTo>
                  <a:cubicBezTo>
                    <a:pt x="63" y="69"/>
                    <a:pt x="61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53"/>
                    <a:pt x="57" y="36"/>
                    <a:pt x="54" y="19"/>
                  </a:cubicBezTo>
                  <a:cubicBezTo>
                    <a:pt x="54" y="18"/>
                    <a:pt x="53" y="17"/>
                    <a:pt x="52" y="17"/>
                  </a:cubicBezTo>
                  <a:cubicBezTo>
                    <a:pt x="51" y="15"/>
                    <a:pt x="51" y="13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8"/>
                    <a:pt x="49" y="7"/>
                  </a:cubicBezTo>
                  <a:cubicBezTo>
                    <a:pt x="48" y="5"/>
                    <a:pt x="47" y="3"/>
                    <a:pt x="46" y="2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8"/>
                    <a:pt x="39" y="12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6" y="18"/>
                    <a:pt x="36" y="19"/>
                  </a:cubicBezTo>
                  <a:cubicBezTo>
                    <a:pt x="36" y="30"/>
                    <a:pt x="35" y="40"/>
                    <a:pt x="34" y="50"/>
                  </a:cubicBezTo>
                  <a:cubicBezTo>
                    <a:pt x="31" y="45"/>
                    <a:pt x="29" y="41"/>
                    <a:pt x="27" y="36"/>
                  </a:cubicBezTo>
                  <a:cubicBezTo>
                    <a:pt x="26" y="35"/>
                    <a:pt x="24" y="35"/>
                    <a:pt x="23" y="37"/>
                  </a:cubicBezTo>
                  <a:cubicBezTo>
                    <a:pt x="19" y="31"/>
                    <a:pt x="14" y="27"/>
                    <a:pt x="8" y="23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1"/>
                    <a:pt x="6" y="21"/>
                    <a:pt x="6" y="20"/>
                  </a:cubicBezTo>
                  <a:cubicBezTo>
                    <a:pt x="5" y="20"/>
                    <a:pt x="3" y="20"/>
                    <a:pt x="3" y="21"/>
                  </a:cubicBezTo>
                  <a:cubicBezTo>
                    <a:pt x="1" y="28"/>
                    <a:pt x="1" y="35"/>
                    <a:pt x="0" y="42"/>
                  </a:cubicBezTo>
                  <a:cubicBezTo>
                    <a:pt x="0" y="43"/>
                    <a:pt x="0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5"/>
                    <a:pt x="0" y="46"/>
                    <a:pt x="0" y="47"/>
                  </a:cubicBezTo>
                  <a:cubicBezTo>
                    <a:pt x="5" y="57"/>
                    <a:pt x="10" y="66"/>
                    <a:pt x="14" y="75"/>
                  </a:cubicBezTo>
                  <a:cubicBezTo>
                    <a:pt x="9" y="76"/>
                    <a:pt x="1" y="78"/>
                    <a:pt x="1" y="84"/>
                  </a:cubicBezTo>
                  <a:cubicBezTo>
                    <a:pt x="0" y="91"/>
                    <a:pt x="8" y="97"/>
                    <a:pt x="13" y="100"/>
                  </a:cubicBezTo>
                  <a:cubicBezTo>
                    <a:pt x="13" y="101"/>
                    <a:pt x="13" y="102"/>
                    <a:pt x="13" y="102"/>
                  </a:cubicBezTo>
                  <a:cubicBezTo>
                    <a:pt x="30" y="133"/>
                    <a:pt x="26" y="171"/>
                    <a:pt x="32" y="204"/>
                  </a:cubicBezTo>
                  <a:cubicBezTo>
                    <a:pt x="32" y="204"/>
                    <a:pt x="33" y="205"/>
                    <a:pt x="33" y="205"/>
                  </a:cubicBezTo>
                  <a:cubicBezTo>
                    <a:pt x="33" y="205"/>
                    <a:pt x="33" y="206"/>
                    <a:pt x="33" y="206"/>
                  </a:cubicBezTo>
                  <a:cubicBezTo>
                    <a:pt x="38" y="221"/>
                    <a:pt x="63" y="221"/>
                    <a:pt x="75" y="221"/>
                  </a:cubicBezTo>
                  <a:cubicBezTo>
                    <a:pt x="90" y="221"/>
                    <a:pt x="112" y="219"/>
                    <a:pt x="125" y="209"/>
                  </a:cubicBezTo>
                  <a:cubicBezTo>
                    <a:pt x="125" y="209"/>
                    <a:pt x="125" y="209"/>
                    <a:pt x="125" y="209"/>
                  </a:cubicBezTo>
                  <a:cubicBezTo>
                    <a:pt x="125" y="209"/>
                    <a:pt x="125" y="210"/>
                    <a:pt x="125" y="210"/>
                  </a:cubicBezTo>
                  <a:cubicBezTo>
                    <a:pt x="126" y="209"/>
                    <a:pt x="126" y="208"/>
                    <a:pt x="127" y="207"/>
                  </a:cubicBezTo>
                  <a:cubicBezTo>
                    <a:pt x="127" y="207"/>
                    <a:pt x="127" y="206"/>
                    <a:pt x="128" y="206"/>
                  </a:cubicBezTo>
                  <a:cubicBezTo>
                    <a:pt x="119" y="189"/>
                    <a:pt x="123" y="168"/>
                    <a:pt x="126" y="150"/>
                  </a:cubicBezTo>
                  <a:cubicBezTo>
                    <a:pt x="129" y="133"/>
                    <a:pt x="134" y="116"/>
                    <a:pt x="137" y="98"/>
                  </a:cubicBezTo>
                  <a:cubicBezTo>
                    <a:pt x="137" y="98"/>
                    <a:pt x="137" y="97"/>
                    <a:pt x="137" y="97"/>
                  </a:cubicBezTo>
                  <a:cubicBezTo>
                    <a:pt x="140" y="95"/>
                    <a:pt x="143" y="93"/>
                    <a:pt x="145" y="91"/>
                  </a:cubicBezTo>
                  <a:cubicBezTo>
                    <a:pt x="152" y="84"/>
                    <a:pt x="149" y="79"/>
                    <a:pt x="142" y="76"/>
                  </a:cubicBezTo>
                  <a:close/>
                  <a:moveTo>
                    <a:pt x="136" y="77"/>
                  </a:moveTo>
                  <a:cubicBezTo>
                    <a:pt x="137" y="77"/>
                    <a:pt x="137" y="77"/>
                    <a:pt x="138" y="77"/>
                  </a:cubicBezTo>
                  <a:cubicBezTo>
                    <a:pt x="132" y="85"/>
                    <a:pt x="123" y="90"/>
                    <a:pt x="112" y="92"/>
                  </a:cubicBezTo>
                  <a:cubicBezTo>
                    <a:pt x="112" y="92"/>
                    <a:pt x="112" y="91"/>
                    <a:pt x="112" y="90"/>
                  </a:cubicBezTo>
                  <a:cubicBezTo>
                    <a:pt x="112" y="90"/>
                    <a:pt x="113" y="90"/>
                    <a:pt x="113" y="89"/>
                  </a:cubicBezTo>
                  <a:cubicBezTo>
                    <a:pt x="115" y="85"/>
                    <a:pt x="116" y="80"/>
                    <a:pt x="118" y="75"/>
                  </a:cubicBezTo>
                  <a:cubicBezTo>
                    <a:pt x="124" y="75"/>
                    <a:pt x="130" y="75"/>
                    <a:pt x="136" y="77"/>
                  </a:cubicBezTo>
                  <a:close/>
                  <a:moveTo>
                    <a:pt x="117" y="26"/>
                  </a:moveTo>
                  <a:cubicBezTo>
                    <a:pt x="118" y="25"/>
                    <a:pt x="119" y="25"/>
                    <a:pt x="120" y="25"/>
                  </a:cubicBezTo>
                  <a:cubicBezTo>
                    <a:pt x="119" y="40"/>
                    <a:pt x="118" y="56"/>
                    <a:pt x="114" y="71"/>
                  </a:cubicBezTo>
                  <a:cubicBezTo>
                    <a:pt x="114" y="71"/>
                    <a:pt x="114" y="72"/>
                    <a:pt x="114" y="72"/>
                  </a:cubicBezTo>
                  <a:cubicBezTo>
                    <a:pt x="115" y="57"/>
                    <a:pt x="117" y="41"/>
                    <a:pt x="117" y="26"/>
                  </a:cubicBezTo>
                  <a:cubicBezTo>
                    <a:pt x="117" y="26"/>
                    <a:pt x="117" y="26"/>
                    <a:pt x="117" y="26"/>
                  </a:cubicBezTo>
                  <a:close/>
                  <a:moveTo>
                    <a:pt x="112" y="13"/>
                  </a:moveTo>
                  <a:cubicBezTo>
                    <a:pt x="114" y="12"/>
                    <a:pt x="115" y="15"/>
                    <a:pt x="115" y="17"/>
                  </a:cubicBezTo>
                  <a:cubicBezTo>
                    <a:pt x="113" y="17"/>
                    <a:pt x="110" y="18"/>
                    <a:pt x="107" y="18"/>
                  </a:cubicBezTo>
                  <a:cubicBezTo>
                    <a:pt x="108" y="16"/>
                    <a:pt x="109" y="13"/>
                    <a:pt x="112" y="13"/>
                  </a:cubicBezTo>
                  <a:close/>
                  <a:moveTo>
                    <a:pt x="106" y="22"/>
                  </a:moveTo>
                  <a:cubicBezTo>
                    <a:pt x="109" y="21"/>
                    <a:pt x="113" y="21"/>
                    <a:pt x="116" y="21"/>
                  </a:cubicBezTo>
                  <a:cubicBezTo>
                    <a:pt x="116" y="21"/>
                    <a:pt x="116" y="22"/>
                    <a:pt x="116" y="22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2" y="22"/>
                    <a:pt x="109" y="22"/>
                    <a:pt x="106" y="22"/>
                  </a:cubicBezTo>
                  <a:cubicBezTo>
                    <a:pt x="106" y="22"/>
                    <a:pt x="106" y="22"/>
                    <a:pt x="106" y="22"/>
                  </a:cubicBezTo>
                  <a:close/>
                  <a:moveTo>
                    <a:pt x="99" y="91"/>
                  </a:moveTo>
                  <a:cubicBezTo>
                    <a:pt x="100" y="70"/>
                    <a:pt x="106" y="50"/>
                    <a:pt x="106" y="29"/>
                  </a:cubicBezTo>
                  <a:cubicBezTo>
                    <a:pt x="107" y="28"/>
                    <a:pt x="108" y="27"/>
                    <a:pt x="108" y="26"/>
                  </a:cubicBezTo>
                  <a:cubicBezTo>
                    <a:pt x="108" y="26"/>
                    <a:pt x="109" y="26"/>
                    <a:pt x="109" y="26"/>
                  </a:cubicBezTo>
                  <a:cubicBezTo>
                    <a:pt x="109" y="26"/>
                    <a:pt x="109" y="27"/>
                    <a:pt x="109" y="27"/>
                  </a:cubicBezTo>
                  <a:cubicBezTo>
                    <a:pt x="110" y="49"/>
                    <a:pt x="103" y="70"/>
                    <a:pt x="101" y="91"/>
                  </a:cubicBezTo>
                  <a:cubicBezTo>
                    <a:pt x="101" y="94"/>
                    <a:pt x="105" y="94"/>
                    <a:pt x="105" y="91"/>
                  </a:cubicBezTo>
                  <a:cubicBezTo>
                    <a:pt x="107" y="76"/>
                    <a:pt x="110" y="61"/>
                    <a:pt x="112" y="46"/>
                  </a:cubicBezTo>
                  <a:cubicBezTo>
                    <a:pt x="111" y="62"/>
                    <a:pt x="109" y="77"/>
                    <a:pt x="108" y="93"/>
                  </a:cubicBezTo>
                  <a:cubicBezTo>
                    <a:pt x="105" y="94"/>
                    <a:pt x="102" y="94"/>
                    <a:pt x="99" y="94"/>
                  </a:cubicBezTo>
                  <a:lnTo>
                    <a:pt x="99" y="91"/>
                  </a:lnTo>
                  <a:close/>
                  <a:moveTo>
                    <a:pt x="97" y="73"/>
                  </a:moveTo>
                  <a:cubicBezTo>
                    <a:pt x="96" y="78"/>
                    <a:pt x="96" y="84"/>
                    <a:pt x="95" y="89"/>
                  </a:cubicBezTo>
                  <a:cubicBezTo>
                    <a:pt x="95" y="89"/>
                    <a:pt x="95" y="90"/>
                    <a:pt x="95" y="90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0" y="95"/>
                    <a:pt x="84" y="95"/>
                    <a:pt x="80" y="95"/>
                  </a:cubicBezTo>
                  <a:cubicBezTo>
                    <a:pt x="80" y="89"/>
                    <a:pt x="81" y="82"/>
                    <a:pt x="82" y="76"/>
                  </a:cubicBezTo>
                  <a:cubicBezTo>
                    <a:pt x="83" y="78"/>
                    <a:pt x="85" y="79"/>
                    <a:pt x="89" y="80"/>
                  </a:cubicBezTo>
                  <a:cubicBezTo>
                    <a:pt x="91" y="81"/>
                    <a:pt x="92" y="77"/>
                    <a:pt x="90" y="77"/>
                  </a:cubicBezTo>
                  <a:cubicBezTo>
                    <a:pt x="87" y="76"/>
                    <a:pt x="86" y="74"/>
                    <a:pt x="86" y="72"/>
                  </a:cubicBezTo>
                  <a:cubicBezTo>
                    <a:pt x="86" y="73"/>
                    <a:pt x="86" y="73"/>
                    <a:pt x="87" y="73"/>
                  </a:cubicBezTo>
                  <a:lnTo>
                    <a:pt x="97" y="73"/>
                  </a:lnTo>
                  <a:close/>
                  <a:moveTo>
                    <a:pt x="88" y="49"/>
                  </a:moveTo>
                  <a:cubicBezTo>
                    <a:pt x="88" y="49"/>
                    <a:pt x="88" y="49"/>
                    <a:pt x="88" y="48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94" y="50"/>
                    <a:pt x="89" y="57"/>
                    <a:pt x="85" y="64"/>
                  </a:cubicBezTo>
                  <a:cubicBezTo>
                    <a:pt x="86" y="59"/>
                    <a:pt x="88" y="54"/>
                    <a:pt x="88" y="49"/>
                  </a:cubicBezTo>
                  <a:close/>
                  <a:moveTo>
                    <a:pt x="81" y="29"/>
                  </a:moveTo>
                  <a:cubicBezTo>
                    <a:pt x="81" y="29"/>
                    <a:pt x="82" y="29"/>
                    <a:pt x="83" y="30"/>
                  </a:cubicBezTo>
                  <a:cubicBezTo>
                    <a:pt x="82" y="31"/>
                    <a:pt x="82" y="33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1" y="29"/>
                  </a:lnTo>
                  <a:close/>
                  <a:moveTo>
                    <a:pt x="68" y="73"/>
                  </a:moveTo>
                  <a:cubicBezTo>
                    <a:pt x="68" y="73"/>
                    <a:pt x="68" y="73"/>
                    <a:pt x="69" y="73"/>
                  </a:cubicBezTo>
                  <a:cubicBezTo>
                    <a:pt x="71" y="73"/>
                    <a:pt x="71" y="69"/>
                    <a:pt x="69" y="69"/>
                  </a:cubicBezTo>
                  <a:cubicBezTo>
                    <a:pt x="70" y="67"/>
                    <a:pt x="70" y="65"/>
                    <a:pt x="71" y="63"/>
                  </a:cubicBezTo>
                  <a:cubicBezTo>
                    <a:pt x="73" y="57"/>
                    <a:pt x="74" y="52"/>
                    <a:pt x="75" y="46"/>
                  </a:cubicBezTo>
                  <a:cubicBezTo>
                    <a:pt x="75" y="46"/>
                    <a:pt x="77" y="38"/>
                    <a:pt x="76" y="38"/>
                  </a:cubicBezTo>
                  <a:cubicBezTo>
                    <a:pt x="79" y="38"/>
                    <a:pt x="81" y="39"/>
                    <a:pt x="84" y="39"/>
                  </a:cubicBezTo>
                  <a:cubicBezTo>
                    <a:pt x="89" y="41"/>
                    <a:pt x="76" y="87"/>
                    <a:pt x="76" y="95"/>
                  </a:cubicBezTo>
                  <a:cubicBezTo>
                    <a:pt x="72" y="95"/>
                    <a:pt x="68" y="95"/>
                    <a:pt x="64" y="95"/>
                  </a:cubicBezTo>
                  <a:cubicBezTo>
                    <a:pt x="63" y="95"/>
                    <a:pt x="62" y="95"/>
                    <a:pt x="61" y="94"/>
                  </a:cubicBezTo>
                  <a:cubicBezTo>
                    <a:pt x="63" y="87"/>
                    <a:pt x="65" y="80"/>
                    <a:pt x="68" y="73"/>
                  </a:cubicBezTo>
                  <a:close/>
                  <a:moveTo>
                    <a:pt x="58" y="74"/>
                  </a:moveTo>
                  <a:cubicBezTo>
                    <a:pt x="60" y="74"/>
                    <a:pt x="62" y="74"/>
                    <a:pt x="64" y="73"/>
                  </a:cubicBezTo>
                  <a:cubicBezTo>
                    <a:pt x="62" y="78"/>
                    <a:pt x="60" y="83"/>
                    <a:pt x="59" y="88"/>
                  </a:cubicBezTo>
                  <a:cubicBezTo>
                    <a:pt x="59" y="83"/>
                    <a:pt x="58" y="79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lose/>
                  <a:moveTo>
                    <a:pt x="41" y="17"/>
                  </a:moveTo>
                  <a:cubicBezTo>
                    <a:pt x="42" y="15"/>
                    <a:pt x="42" y="14"/>
                    <a:pt x="43" y="12"/>
                  </a:cubicBezTo>
                  <a:cubicBezTo>
                    <a:pt x="43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5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6"/>
                    <a:pt x="48" y="17"/>
                    <a:pt x="48" y="19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19"/>
                    <a:pt x="47" y="18"/>
                  </a:cubicBezTo>
                  <a:cubicBezTo>
                    <a:pt x="46" y="16"/>
                    <a:pt x="43" y="18"/>
                    <a:pt x="44" y="20"/>
                  </a:cubicBezTo>
                  <a:cubicBezTo>
                    <a:pt x="44" y="20"/>
                    <a:pt x="43" y="21"/>
                    <a:pt x="43" y="22"/>
                  </a:cubicBezTo>
                  <a:cubicBezTo>
                    <a:pt x="42" y="21"/>
                    <a:pt x="41" y="20"/>
                    <a:pt x="40" y="18"/>
                  </a:cubicBezTo>
                  <a:cubicBezTo>
                    <a:pt x="40" y="18"/>
                    <a:pt x="41" y="18"/>
                    <a:pt x="41" y="17"/>
                  </a:cubicBezTo>
                  <a:close/>
                  <a:moveTo>
                    <a:pt x="37" y="53"/>
                  </a:moveTo>
                  <a:cubicBezTo>
                    <a:pt x="38" y="43"/>
                    <a:pt x="39" y="34"/>
                    <a:pt x="40" y="25"/>
                  </a:cubicBezTo>
                  <a:cubicBezTo>
                    <a:pt x="40" y="25"/>
                    <a:pt x="41" y="26"/>
                    <a:pt x="42" y="27"/>
                  </a:cubicBezTo>
                  <a:cubicBezTo>
                    <a:pt x="42" y="28"/>
                    <a:pt x="43" y="28"/>
                    <a:pt x="43" y="27"/>
                  </a:cubicBezTo>
                  <a:cubicBezTo>
                    <a:pt x="43" y="42"/>
                    <a:pt x="41" y="56"/>
                    <a:pt x="44" y="70"/>
                  </a:cubicBezTo>
                  <a:cubicBezTo>
                    <a:pt x="44" y="72"/>
                    <a:pt x="48" y="71"/>
                    <a:pt x="47" y="69"/>
                  </a:cubicBezTo>
                  <a:cubicBezTo>
                    <a:pt x="45" y="55"/>
                    <a:pt x="47" y="41"/>
                    <a:pt x="47" y="27"/>
                  </a:cubicBezTo>
                  <a:cubicBezTo>
                    <a:pt x="47" y="28"/>
                    <a:pt x="48" y="28"/>
                    <a:pt x="48" y="28"/>
                  </a:cubicBezTo>
                  <a:cubicBezTo>
                    <a:pt x="49" y="30"/>
                    <a:pt x="51" y="29"/>
                    <a:pt x="51" y="27"/>
                  </a:cubicBezTo>
                  <a:cubicBezTo>
                    <a:pt x="54" y="49"/>
                    <a:pt x="54" y="72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4" y="94"/>
                  </a:cubicBezTo>
                  <a:cubicBezTo>
                    <a:pt x="48" y="81"/>
                    <a:pt x="42" y="68"/>
                    <a:pt x="36" y="54"/>
                  </a:cubicBezTo>
                  <a:cubicBezTo>
                    <a:pt x="36" y="54"/>
                    <a:pt x="37" y="54"/>
                    <a:pt x="37" y="53"/>
                  </a:cubicBezTo>
                  <a:close/>
                  <a:moveTo>
                    <a:pt x="24" y="43"/>
                  </a:moveTo>
                  <a:cubicBezTo>
                    <a:pt x="24" y="43"/>
                    <a:pt x="25" y="43"/>
                    <a:pt x="25" y="42"/>
                  </a:cubicBezTo>
                  <a:cubicBezTo>
                    <a:pt x="34" y="59"/>
                    <a:pt x="42" y="77"/>
                    <a:pt x="50" y="94"/>
                  </a:cubicBezTo>
                  <a:cubicBezTo>
                    <a:pt x="47" y="94"/>
                    <a:pt x="45" y="94"/>
                    <a:pt x="42" y="94"/>
                  </a:cubicBezTo>
                  <a:cubicBezTo>
                    <a:pt x="42" y="93"/>
                    <a:pt x="42" y="92"/>
                    <a:pt x="41" y="92"/>
                  </a:cubicBezTo>
                  <a:cubicBezTo>
                    <a:pt x="34" y="90"/>
                    <a:pt x="28" y="71"/>
                    <a:pt x="26" y="65"/>
                  </a:cubicBezTo>
                  <a:cubicBezTo>
                    <a:pt x="23" y="58"/>
                    <a:pt x="20" y="50"/>
                    <a:pt x="17" y="43"/>
                  </a:cubicBezTo>
                  <a:cubicBezTo>
                    <a:pt x="19" y="43"/>
                    <a:pt x="21" y="43"/>
                    <a:pt x="24" y="43"/>
                  </a:cubicBezTo>
                  <a:close/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3"/>
                    <a:pt x="9" y="32"/>
                    <a:pt x="11" y="31"/>
                  </a:cubicBezTo>
                  <a:cubicBezTo>
                    <a:pt x="11" y="31"/>
                    <a:pt x="12" y="31"/>
                    <a:pt x="12" y="31"/>
                  </a:cubicBezTo>
                  <a:cubicBezTo>
                    <a:pt x="15" y="33"/>
                    <a:pt x="18" y="36"/>
                    <a:pt x="20" y="39"/>
                  </a:cubicBezTo>
                  <a:cubicBezTo>
                    <a:pt x="18" y="39"/>
                    <a:pt x="16" y="39"/>
                    <a:pt x="14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3" y="38"/>
                    <a:pt x="12" y="38"/>
                    <a:pt x="12" y="39"/>
                  </a:cubicBezTo>
                  <a:cubicBezTo>
                    <a:pt x="11" y="40"/>
                    <a:pt x="10" y="44"/>
                    <a:pt x="9" y="44"/>
                  </a:cubicBezTo>
                  <a:cubicBezTo>
                    <a:pt x="7" y="44"/>
                    <a:pt x="5" y="43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39"/>
                    <a:pt x="5" y="36"/>
                    <a:pt x="6" y="33"/>
                  </a:cubicBezTo>
                  <a:close/>
                  <a:moveTo>
                    <a:pt x="4" y="46"/>
                  </a:moveTo>
                  <a:cubicBezTo>
                    <a:pt x="6" y="47"/>
                    <a:pt x="8" y="48"/>
                    <a:pt x="10" y="48"/>
                  </a:cubicBezTo>
                  <a:cubicBezTo>
                    <a:pt x="12" y="48"/>
                    <a:pt x="13" y="46"/>
                    <a:pt x="14" y="45"/>
                  </a:cubicBezTo>
                  <a:cubicBezTo>
                    <a:pt x="18" y="54"/>
                    <a:pt x="21" y="63"/>
                    <a:pt x="25" y="73"/>
                  </a:cubicBezTo>
                  <a:cubicBezTo>
                    <a:pt x="27" y="78"/>
                    <a:pt x="30" y="88"/>
                    <a:pt x="36" y="93"/>
                  </a:cubicBezTo>
                  <a:cubicBezTo>
                    <a:pt x="34" y="93"/>
                    <a:pt x="33" y="93"/>
                    <a:pt x="32" y="92"/>
                  </a:cubicBezTo>
                  <a:cubicBezTo>
                    <a:pt x="29" y="92"/>
                    <a:pt x="27" y="92"/>
                    <a:pt x="25" y="91"/>
                  </a:cubicBezTo>
                  <a:cubicBezTo>
                    <a:pt x="19" y="76"/>
                    <a:pt x="12" y="61"/>
                    <a:pt x="4" y="46"/>
                  </a:cubicBezTo>
                  <a:close/>
                  <a:moveTo>
                    <a:pt x="14" y="82"/>
                  </a:moveTo>
                  <a:cubicBezTo>
                    <a:pt x="15" y="81"/>
                    <a:pt x="15" y="80"/>
                    <a:pt x="15" y="79"/>
                  </a:cubicBezTo>
                  <a:cubicBezTo>
                    <a:pt x="15" y="79"/>
                    <a:pt x="16" y="79"/>
                    <a:pt x="16" y="79"/>
                  </a:cubicBezTo>
                  <a:cubicBezTo>
                    <a:pt x="18" y="83"/>
                    <a:pt x="19" y="86"/>
                    <a:pt x="21" y="90"/>
                  </a:cubicBezTo>
                  <a:cubicBezTo>
                    <a:pt x="20" y="90"/>
                    <a:pt x="18" y="90"/>
                    <a:pt x="17" y="89"/>
                  </a:cubicBezTo>
                  <a:cubicBezTo>
                    <a:pt x="14" y="89"/>
                    <a:pt x="12" y="88"/>
                    <a:pt x="9" y="86"/>
                  </a:cubicBezTo>
                  <a:cubicBezTo>
                    <a:pt x="4" y="84"/>
                    <a:pt x="12" y="82"/>
                    <a:pt x="14" y="82"/>
                  </a:cubicBezTo>
                  <a:close/>
                  <a:moveTo>
                    <a:pt x="32" y="170"/>
                  </a:moveTo>
                  <a:cubicBezTo>
                    <a:pt x="32" y="168"/>
                    <a:pt x="31" y="166"/>
                    <a:pt x="31" y="164"/>
                  </a:cubicBezTo>
                  <a:cubicBezTo>
                    <a:pt x="50" y="168"/>
                    <a:pt x="68" y="168"/>
                    <a:pt x="86" y="162"/>
                  </a:cubicBezTo>
                  <a:cubicBezTo>
                    <a:pt x="88" y="162"/>
                    <a:pt x="87" y="158"/>
                    <a:pt x="85" y="159"/>
                  </a:cubicBezTo>
                  <a:cubicBezTo>
                    <a:pt x="67" y="164"/>
                    <a:pt x="50" y="164"/>
                    <a:pt x="32" y="160"/>
                  </a:cubicBezTo>
                  <a:cubicBezTo>
                    <a:pt x="32" y="160"/>
                    <a:pt x="31" y="160"/>
                    <a:pt x="31" y="160"/>
                  </a:cubicBezTo>
                  <a:cubicBezTo>
                    <a:pt x="31" y="157"/>
                    <a:pt x="30" y="155"/>
                    <a:pt x="30" y="152"/>
                  </a:cubicBezTo>
                  <a:cubicBezTo>
                    <a:pt x="49" y="156"/>
                    <a:pt x="67" y="158"/>
                    <a:pt x="86" y="153"/>
                  </a:cubicBezTo>
                  <a:cubicBezTo>
                    <a:pt x="88" y="153"/>
                    <a:pt x="87" y="149"/>
                    <a:pt x="85" y="150"/>
                  </a:cubicBezTo>
                  <a:cubicBezTo>
                    <a:pt x="66" y="154"/>
                    <a:pt x="49" y="152"/>
                    <a:pt x="31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29" y="145"/>
                    <a:pt x="29" y="141"/>
                    <a:pt x="28" y="138"/>
                  </a:cubicBezTo>
                  <a:cubicBezTo>
                    <a:pt x="50" y="145"/>
                    <a:pt x="74" y="146"/>
                    <a:pt x="95" y="138"/>
                  </a:cubicBezTo>
                  <a:cubicBezTo>
                    <a:pt x="96" y="149"/>
                    <a:pt x="96" y="161"/>
                    <a:pt x="97" y="172"/>
                  </a:cubicBezTo>
                  <a:cubicBezTo>
                    <a:pt x="97" y="176"/>
                    <a:pt x="96" y="175"/>
                    <a:pt x="93" y="176"/>
                  </a:cubicBezTo>
                  <a:cubicBezTo>
                    <a:pt x="88" y="177"/>
                    <a:pt x="84" y="177"/>
                    <a:pt x="80" y="178"/>
                  </a:cubicBezTo>
                  <a:cubicBezTo>
                    <a:pt x="72" y="179"/>
                    <a:pt x="65" y="179"/>
                    <a:pt x="57" y="178"/>
                  </a:cubicBezTo>
                  <a:cubicBezTo>
                    <a:pt x="54" y="178"/>
                    <a:pt x="45" y="178"/>
                    <a:pt x="40" y="176"/>
                  </a:cubicBezTo>
                  <a:cubicBezTo>
                    <a:pt x="41" y="175"/>
                    <a:pt x="41" y="173"/>
                    <a:pt x="39" y="173"/>
                  </a:cubicBezTo>
                  <a:cubicBezTo>
                    <a:pt x="38" y="173"/>
                    <a:pt x="38" y="173"/>
                    <a:pt x="37" y="172"/>
                  </a:cubicBezTo>
                  <a:cubicBezTo>
                    <a:pt x="36" y="172"/>
                    <a:pt x="36" y="172"/>
                    <a:pt x="35" y="172"/>
                  </a:cubicBezTo>
                  <a:cubicBezTo>
                    <a:pt x="35" y="171"/>
                    <a:pt x="34" y="171"/>
                    <a:pt x="34" y="171"/>
                  </a:cubicBezTo>
                  <a:cubicBezTo>
                    <a:pt x="33" y="170"/>
                    <a:pt x="33" y="170"/>
                    <a:pt x="32" y="170"/>
                  </a:cubicBezTo>
                  <a:close/>
                  <a:moveTo>
                    <a:pt x="121" y="158"/>
                  </a:moveTo>
                  <a:cubicBezTo>
                    <a:pt x="118" y="173"/>
                    <a:pt x="117" y="190"/>
                    <a:pt x="123" y="205"/>
                  </a:cubicBezTo>
                  <a:cubicBezTo>
                    <a:pt x="112" y="215"/>
                    <a:pt x="92" y="216"/>
                    <a:pt x="79" y="217"/>
                  </a:cubicBezTo>
                  <a:cubicBezTo>
                    <a:pt x="68" y="217"/>
                    <a:pt x="41" y="218"/>
                    <a:pt x="37" y="205"/>
                  </a:cubicBezTo>
                  <a:cubicBezTo>
                    <a:pt x="37" y="204"/>
                    <a:pt x="36" y="204"/>
                    <a:pt x="36" y="204"/>
                  </a:cubicBezTo>
                  <a:cubicBezTo>
                    <a:pt x="36" y="203"/>
                    <a:pt x="36" y="203"/>
                    <a:pt x="36" y="202"/>
                  </a:cubicBezTo>
                  <a:cubicBezTo>
                    <a:pt x="34" y="193"/>
                    <a:pt x="33" y="184"/>
                    <a:pt x="32" y="174"/>
                  </a:cubicBezTo>
                  <a:cubicBezTo>
                    <a:pt x="33" y="175"/>
                    <a:pt x="33" y="175"/>
                    <a:pt x="34" y="175"/>
                  </a:cubicBezTo>
                  <a:cubicBezTo>
                    <a:pt x="37" y="183"/>
                    <a:pt x="53" y="182"/>
                    <a:pt x="59" y="182"/>
                  </a:cubicBezTo>
                  <a:cubicBezTo>
                    <a:pt x="72" y="183"/>
                    <a:pt x="87" y="183"/>
                    <a:pt x="100" y="178"/>
                  </a:cubicBezTo>
                  <a:cubicBezTo>
                    <a:pt x="101" y="178"/>
                    <a:pt x="101" y="177"/>
                    <a:pt x="101" y="176"/>
                  </a:cubicBezTo>
                  <a:cubicBezTo>
                    <a:pt x="100" y="162"/>
                    <a:pt x="100" y="149"/>
                    <a:pt x="99" y="135"/>
                  </a:cubicBezTo>
                  <a:cubicBezTo>
                    <a:pt x="99" y="133"/>
                    <a:pt x="97" y="133"/>
                    <a:pt x="96" y="133"/>
                  </a:cubicBezTo>
                  <a:cubicBezTo>
                    <a:pt x="75" y="143"/>
                    <a:pt x="49" y="141"/>
                    <a:pt x="28" y="133"/>
                  </a:cubicBezTo>
                  <a:cubicBezTo>
                    <a:pt x="26" y="123"/>
                    <a:pt x="23" y="112"/>
                    <a:pt x="18" y="103"/>
                  </a:cubicBezTo>
                  <a:cubicBezTo>
                    <a:pt x="26" y="107"/>
                    <a:pt x="34" y="109"/>
                    <a:pt x="44" y="110"/>
                  </a:cubicBezTo>
                  <a:cubicBezTo>
                    <a:pt x="63" y="111"/>
                    <a:pt x="81" y="111"/>
                    <a:pt x="100" y="109"/>
                  </a:cubicBezTo>
                  <a:cubicBezTo>
                    <a:pt x="110" y="108"/>
                    <a:pt x="123" y="105"/>
                    <a:pt x="133" y="99"/>
                  </a:cubicBezTo>
                  <a:cubicBezTo>
                    <a:pt x="130" y="119"/>
                    <a:pt x="124" y="138"/>
                    <a:pt x="121" y="158"/>
                  </a:cubicBezTo>
                  <a:close/>
                  <a:moveTo>
                    <a:pt x="134" y="94"/>
                  </a:moveTo>
                  <a:cubicBezTo>
                    <a:pt x="124" y="100"/>
                    <a:pt x="112" y="104"/>
                    <a:pt x="100" y="105"/>
                  </a:cubicBezTo>
                  <a:cubicBezTo>
                    <a:pt x="78" y="107"/>
                    <a:pt x="54" y="108"/>
                    <a:pt x="33" y="104"/>
                  </a:cubicBezTo>
                  <a:cubicBezTo>
                    <a:pt x="26" y="103"/>
                    <a:pt x="19" y="100"/>
                    <a:pt x="14" y="96"/>
                  </a:cubicBezTo>
                  <a:cubicBezTo>
                    <a:pt x="11" y="94"/>
                    <a:pt x="9" y="92"/>
                    <a:pt x="7" y="89"/>
                  </a:cubicBezTo>
                  <a:cubicBezTo>
                    <a:pt x="8" y="90"/>
                    <a:pt x="9" y="91"/>
                    <a:pt x="11" y="92"/>
                  </a:cubicBezTo>
                  <a:cubicBezTo>
                    <a:pt x="15" y="93"/>
                    <a:pt x="19" y="94"/>
                    <a:pt x="23" y="95"/>
                  </a:cubicBezTo>
                  <a:cubicBezTo>
                    <a:pt x="23" y="95"/>
                    <a:pt x="23" y="95"/>
                    <a:pt x="23" y="96"/>
                  </a:cubicBezTo>
                  <a:cubicBezTo>
                    <a:pt x="24" y="97"/>
                    <a:pt x="26" y="97"/>
                    <a:pt x="27" y="96"/>
                  </a:cubicBezTo>
                  <a:cubicBezTo>
                    <a:pt x="35" y="97"/>
                    <a:pt x="42" y="97"/>
                    <a:pt x="50" y="98"/>
                  </a:cubicBezTo>
                  <a:cubicBezTo>
                    <a:pt x="51" y="98"/>
                    <a:pt x="51" y="98"/>
                    <a:pt x="52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71" y="99"/>
                    <a:pt x="88" y="99"/>
                    <a:pt x="105" y="97"/>
                  </a:cubicBezTo>
                  <a:cubicBezTo>
                    <a:pt x="118" y="95"/>
                    <a:pt x="133" y="90"/>
                    <a:pt x="141" y="79"/>
                  </a:cubicBezTo>
                  <a:cubicBezTo>
                    <a:pt x="142" y="80"/>
                    <a:pt x="143" y="80"/>
                    <a:pt x="143" y="81"/>
                  </a:cubicBezTo>
                  <a:cubicBezTo>
                    <a:pt x="149" y="86"/>
                    <a:pt x="138" y="92"/>
                    <a:pt x="134" y="9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158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6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8" name="组合 27"/>
          <p:cNvGrpSpPr/>
          <p:nvPr userDrawn="1">
            <p:custDataLst>
              <p:tags r:id="rId17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29" name="直接连接符 28"/>
            <p:cNvCxnSpPr/>
            <p:nvPr userDrawn="1">
              <p:custDataLst>
                <p:tags r:id="rId1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>
              <p:custDataLst>
                <p:tags r:id="rId1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11"/>
            </p:custDataLst>
          </p:nvPr>
        </p:nvGrpSpPr>
        <p:grpSpPr>
          <a:xfrm>
            <a:off x="11256930" y="77493"/>
            <a:ext cx="814980" cy="759414"/>
            <a:chOff x="3683001" y="1643063"/>
            <a:chExt cx="1047750" cy="976313"/>
          </a:xfrm>
        </p:grpSpPr>
        <p:sp>
          <p:nvSpPr>
            <p:cNvPr id="14" name="Freeform 12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683001" y="1647825"/>
              <a:ext cx="985838" cy="768350"/>
            </a:xfrm>
            <a:custGeom>
              <a:avLst/>
              <a:gdLst>
                <a:gd name="T0" fmla="*/ 204 w 204"/>
                <a:gd name="T1" fmla="*/ 129 h 159"/>
                <a:gd name="T2" fmla="*/ 192 w 204"/>
                <a:gd name="T3" fmla="*/ 95 h 159"/>
                <a:gd name="T4" fmla="*/ 189 w 204"/>
                <a:gd name="T5" fmla="*/ 93 h 159"/>
                <a:gd name="T6" fmla="*/ 189 w 204"/>
                <a:gd name="T7" fmla="*/ 90 h 159"/>
                <a:gd name="T8" fmla="*/ 188 w 204"/>
                <a:gd name="T9" fmla="*/ 88 h 159"/>
                <a:gd name="T10" fmla="*/ 175 w 204"/>
                <a:gd name="T11" fmla="*/ 60 h 159"/>
                <a:gd name="T12" fmla="*/ 174 w 204"/>
                <a:gd name="T13" fmla="*/ 58 h 159"/>
                <a:gd name="T14" fmla="*/ 169 w 204"/>
                <a:gd name="T15" fmla="*/ 57 h 159"/>
                <a:gd name="T16" fmla="*/ 169 w 204"/>
                <a:gd name="T17" fmla="*/ 56 h 159"/>
                <a:gd name="T18" fmla="*/ 164 w 204"/>
                <a:gd name="T19" fmla="*/ 50 h 159"/>
                <a:gd name="T20" fmla="*/ 120 w 204"/>
                <a:gd name="T21" fmla="*/ 20 h 159"/>
                <a:gd name="T22" fmla="*/ 93 w 204"/>
                <a:gd name="T23" fmla="*/ 2 h 159"/>
                <a:gd name="T24" fmla="*/ 88 w 204"/>
                <a:gd name="T25" fmla="*/ 8 h 159"/>
                <a:gd name="T26" fmla="*/ 86 w 204"/>
                <a:gd name="T27" fmla="*/ 11 h 159"/>
                <a:gd name="T28" fmla="*/ 86 w 204"/>
                <a:gd name="T29" fmla="*/ 13 h 159"/>
                <a:gd name="T30" fmla="*/ 85 w 204"/>
                <a:gd name="T31" fmla="*/ 14 h 159"/>
                <a:gd name="T32" fmla="*/ 79 w 204"/>
                <a:gd name="T33" fmla="*/ 27 h 159"/>
                <a:gd name="T34" fmla="*/ 79 w 204"/>
                <a:gd name="T35" fmla="*/ 29 h 159"/>
                <a:gd name="T36" fmla="*/ 70 w 204"/>
                <a:gd name="T37" fmla="*/ 46 h 159"/>
                <a:gd name="T38" fmla="*/ 60 w 204"/>
                <a:gd name="T39" fmla="*/ 66 h 159"/>
                <a:gd name="T40" fmla="*/ 50 w 204"/>
                <a:gd name="T41" fmla="*/ 77 h 159"/>
                <a:gd name="T42" fmla="*/ 50 w 204"/>
                <a:gd name="T43" fmla="*/ 83 h 159"/>
                <a:gd name="T44" fmla="*/ 52 w 204"/>
                <a:gd name="T45" fmla="*/ 85 h 159"/>
                <a:gd name="T46" fmla="*/ 55 w 204"/>
                <a:gd name="T47" fmla="*/ 87 h 159"/>
                <a:gd name="T48" fmla="*/ 52 w 204"/>
                <a:gd name="T49" fmla="*/ 91 h 159"/>
                <a:gd name="T50" fmla="*/ 53 w 204"/>
                <a:gd name="T51" fmla="*/ 94 h 159"/>
                <a:gd name="T52" fmla="*/ 53 w 204"/>
                <a:gd name="T53" fmla="*/ 95 h 159"/>
                <a:gd name="T54" fmla="*/ 55 w 204"/>
                <a:gd name="T55" fmla="*/ 98 h 159"/>
                <a:gd name="T56" fmla="*/ 58 w 204"/>
                <a:gd name="T57" fmla="*/ 100 h 159"/>
                <a:gd name="T58" fmla="*/ 67 w 204"/>
                <a:gd name="T59" fmla="*/ 100 h 159"/>
                <a:gd name="T60" fmla="*/ 87 w 204"/>
                <a:gd name="T61" fmla="*/ 101 h 159"/>
                <a:gd name="T62" fmla="*/ 130 w 204"/>
                <a:gd name="T63" fmla="*/ 98 h 159"/>
                <a:gd name="T64" fmla="*/ 130 w 204"/>
                <a:gd name="T65" fmla="*/ 98 h 159"/>
                <a:gd name="T66" fmla="*/ 73 w 204"/>
                <a:gd name="T67" fmla="*/ 148 h 159"/>
                <a:gd name="T68" fmla="*/ 9 w 204"/>
                <a:gd name="T69" fmla="*/ 110 h 159"/>
                <a:gd name="T70" fmla="*/ 4 w 204"/>
                <a:gd name="T71" fmla="*/ 115 h 159"/>
                <a:gd name="T72" fmla="*/ 77 w 204"/>
                <a:gd name="T73" fmla="*/ 156 h 159"/>
                <a:gd name="T74" fmla="*/ 131 w 204"/>
                <a:gd name="T75" fmla="*/ 109 h 159"/>
                <a:gd name="T76" fmla="*/ 139 w 204"/>
                <a:gd name="T77" fmla="*/ 133 h 159"/>
                <a:gd name="T78" fmla="*/ 138 w 204"/>
                <a:gd name="T79" fmla="*/ 135 h 159"/>
                <a:gd name="T80" fmla="*/ 142 w 204"/>
                <a:gd name="T81" fmla="*/ 151 h 159"/>
                <a:gd name="T82" fmla="*/ 142 w 204"/>
                <a:gd name="T83" fmla="*/ 154 h 159"/>
                <a:gd name="T84" fmla="*/ 146 w 204"/>
                <a:gd name="T85" fmla="*/ 158 h 159"/>
                <a:gd name="T86" fmla="*/ 157 w 204"/>
                <a:gd name="T87" fmla="*/ 157 h 159"/>
                <a:gd name="T88" fmla="*/ 159 w 204"/>
                <a:gd name="T89" fmla="*/ 158 h 159"/>
                <a:gd name="T90" fmla="*/ 182 w 204"/>
                <a:gd name="T91" fmla="*/ 155 h 159"/>
                <a:gd name="T92" fmla="*/ 186 w 204"/>
                <a:gd name="T93" fmla="*/ 155 h 159"/>
                <a:gd name="T94" fmla="*/ 189 w 204"/>
                <a:gd name="T95" fmla="*/ 153 h 159"/>
                <a:gd name="T96" fmla="*/ 193 w 204"/>
                <a:gd name="T97" fmla="*/ 152 h 159"/>
                <a:gd name="T98" fmla="*/ 196 w 204"/>
                <a:gd name="T99" fmla="*/ 150 h 159"/>
                <a:gd name="T100" fmla="*/ 198 w 204"/>
                <a:gd name="T101" fmla="*/ 148 h 159"/>
                <a:gd name="T102" fmla="*/ 204 w 204"/>
                <a:gd name="T103" fmla="*/ 136 h 159"/>
                <a:gd name="T104" fmla="*/ 203 w 204"/>
                <a:gd name="T105" fmla="*/ 133 h 159"/>
                <a:gd name="T106" fmla="*/ 204 w 204"/>
                <a:gd name="T107" fmla="*/ 129 h 159"/>
                <a:gd name="T108" fmla="*/ 136 w 204"/>
                <a:gd name="T109" fmla="*/ 59 h 159"/>
                <a:gd name="T110" fmla="*/ 131 w 204"/>
                <a:gd name="T111" fmla="*/ 77 h 159"/>
                <a:gd name="T112" fmla="*/ 136 w 204"/>
                <a:gd name="T113" fmla="*/ 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159">
                  <a:moveTo>
                    <a:pt x="204" y="129"/>
                  </a:moveTo>
                  <a:cubicBezTo>
                    <a:pt x="201" y="117"/>
                    <a:pt x="197" y="106"/>
                    <a:pt x="192" y="95"/>
                  </a:cubicBezTo>
                  <a:cubicBezTo>
                    <a:pt x="191" y="94"/>
                    <a:pt x="190" y="93"/>
                    <a:pt x="189" y="93"/>
                  </a:cubicBezTo>
                  <a:cubicBezTo>
                    <a:pt x="190" y="92"/>
                    <a:pt x="190" y="91"/>
                    <a:pt x="189" y="90"/>
                  </a:cubicBezTo>
                  <a:cubicBezTo>
                    <a:pt x="189" y="89"/>
                    <a:pt x="188" y="89"/>
                    <a:pt x="188" y="88"/>
                  </a:cubicBezTo>
                  <a:cubicBezTo>
                    <a:pt x="185" y="78"/>
                    <a:pt x="182" y="68"/>
                    <a:pt x="175" y="60"/>
                  </a:cubicBezTo>
                  <a:cubicBezTo>
                    <a:pt x="175" y="60"/>
                    <a:pt x="174" y="59"/>
                    <a:pt x="174" y="58"/>
                  </a:cubicBezTo>
                  <a:cubicBezTo>
                    <a:pt x="173" y="57"/>
                    <a:pt x="171" y="56"/>
                    <a:pt x="169" y="57"/>
                  </a:cubicBezTo>
                  <a:cubicBezTo>
                    <a:pt x="169" y="57"/>
                    <a:pt x="169" y="56"/>
                    <a:pt x="169" y="56"/>
                  </a:cubicBezTo>
                  <a:cubicBezTo>
                    <a:pt x="168" y="54"/>
                    <a:pt x="166" y="52"/>
                    <a:pt x="164" y="50"/>
                  </a:cubicBezTo>
                  <a:cubicBezTo>
                    <a:pt x="155" y="35"/>
                    <a:pt x="136" y="26"/>
                    <a:pt x="120" y="20"/>
                  </a:cubicBezTo>
                  <a:cubicBezTo>
                    <a:pt x="112" y="14"/>
                    <a:pt x="103" y="8"/>
                    <a:pt x="93" y="2"/>
                  </a:cubicBezTo>
                  <a:cubicBezTo>
                    <a:pt x="89" y="0"/>
                    <a:pt x="85" y="5"/>
                    <a:pt x="88" y="8"/>
                  </a:cubicBezTo>
                  <a:cubicBezTo>
                    <a:pt x="87" y="9"/>
                    <a:pt x="86" y="10"/>
                    <a:pt x="86" y="11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5" y="14"/>
                    <a:pt x="85" y="14"/>
                  </a:cubicBezTo>
                  <a:cubicBezTo>
                    <a:pt x="82" y="19"/>
                    <a:pt x="80" y="22"/>
                    <a:pt x="79" y="27"/>
                  </a:cubicBezTo>
                  <a:cubicBezTo>
                    <a:pt x="79" y="28"/>
                    <a:pt x="79" y="28"/>
                    <a:pt x="79" y="29"/>
                  </a:cubicBezTo>
                  <a:cubicBezTo>
                    <a:pt x="75" y="34"/>
                    <a:pt x="72" y="40"/>
                    <a:pt x="70" y="46"/>
                  </a:cubicBezTo>
                  <a:cubicBezTo>
                    <a:pt x="66" y="52"/>
                    <a:pt x="62" y="59"/>
                    <a:pt x="60" y="66"/>
                  </a:cubicBezTo>
                  <a:cubicBezTo>
                    <a:pt x="56" y="70"/>
                    <a:pt x="53" y="73"/>
                    <a:pt x="50" y="77"/>
                  </a:cubicBezTo>
                  <a:cubicBezTo>
                    <a:pt x="48" y="79"/>
                    <a:pt x="48" y="82"/>
                    <a:pt x="50" y="83"/>
                  </a:cubicBezTo>
                  <a:cubicBezTo>
                    <a:pt x="50" y="84"/>
                    <a:pt x="51" y="85"/>
                    <a:pt x="52" y="85"/>
                  </a:cubicBezTo>
                  <a:cubicBezTo>
                    <a:pt x="53" y="86"/>
                    <a:pt x="54" y="87"/>
                    <a:pt x="55" y="87"/>
                  </a:cubicBezTo>
                  <a:cubicBezTo>
                    <a:pt x="53" y="87"/>
                    <a:pt x="51" y="89"/>
                    <a:pt x="52" y="91"/>
                  </a:cubicBezTo>
                  <a:cubicBezTo>
                    <a:pt x="52" y="92"/>
                    <a:pt x="52" y="93"/>
                    <a:pt x="53" y="94"/>
                  </a:cubicBezTo>
                  <a:cubicBezTo>
                    <a:pt x="53" y="94"/>
                    <a:pt x="53" y="95"/>
                    <a:pt x="53" y="95"/>
                  </a:cubicBezTo>
                  <a:cubicBezTo>
                    <a:pt x="54" y="96"/>
                    <a:pt x="54" y="97"/>
                    <a:pt x="55" y="98"/>
                  </a:cubicBezTo>
                  <a:cubicBezTo>
                    <a:pt x="55" y="100"/>
                    <a:pt x="57" y="100"/>
                    <a:pt x="58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74" y="102"/>
                    <a:pt x="81" y="102"/>
                    <a:pt x="87" y="101"/>
                  </a:cubicBezTo>
                  <a:cubicBezTo>
                    <a:pt x="101" y="103"/>
                    <a:pt x="116" y="101"/>
                    <a:pt x="130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13" y="116"/>
                    <a:pt x="102" y="153"/>
                    <a:pt x="73" y="148"/>
                  </a:cubicBezTo>
                  <a:cubicBezTo>
                    <a:pt x="49" y="144"/>
                    <a:pt x="24" y="128"/>
                    <a:pt x="9" y="110"/>
                  </a:cubicBezTo>
                  <a:cubicBezTo>
                    <a:pt x="6" y="105"/>
                    <a:pt x="0" y="111"/>
                    <a:pt x="4" y="115"/>
                  </a:cubicBezTo>
                  <a:cubicBezTo>
                    <a:pt x="20" y="136"/>
                    <a:pt x="50" y="154"/>
                    <a:pt x="77" y="156"/>
                  </a:cubicBezTo>
                  <a:cubicBezTo>
                    <a:pt x="105" y="159"/>
                    <a:pt x="115" y="128"/>
                    <a:pt x="131" y="109"/>
                  </a:cubicBezTo>
                  <a:cubicBezTo>
                    <a:pt x="133" y="117"/>
                    <a:pt x="136" y="125"/>
                    <a:pt x="139" y="133"/>
                  </a:cubicBezTo>
                  <a:cubicBezTo>
                    <a:pt x="138" y="134"/>
                    <a:pt x="138" y="134"/>
                    <a:pt x="138" y="135"/>
                  </a:cubicBezTo>
                  <a:cubicBezTo>
                    <a:pt x="139" y="141"/>
                    <a:pt x="141" y="146"/>
                    <a:pt x="142" y="151"/>
                  </a:cubicBezTo>
                  <a:cubicBezTo>
                    <a:pt x="142" y="152"/>
                    <a:pt x="142" y="153"/>
                    <a:pt x="142" y="154"/>
                  </a:cubicBezTo>
                  <a:cubicBezTo>
                    <a:pt x="142" y="157"/>
                    <a:pt x="144" y="158"/>
                    <a:pt x="146" y="158"/>
                  </a:cubicBezTo>
                  <a:cubicBezTo>
                    <a:pt x="150" y="158"/>
                    <a:pt x="153" y="158"/>
                    <a:pt x="157" y="157"/>
                  </a:cubicBezTo>
                  <a:cubicBezTo>
                    <a:pt x="157" y="157"/>
                    <a:pt x="158" y="158"/>
                    <a:pt x="159" y="158"/>
                  </a:cubicBezTo>
                  <a:cubicBezTo>
                    <a:pt x="167" y="158"/>
                    <a:pt x="175" y="158"/>
                    <a:pt x="182" y="155"/>
                  </a:cubicBezTo>
                  <a:cubicBezTo>
                    <a:pt x="183" y="156"/>
                    <a:pt x="184" y="156"/>
                    <a:pt x="186" y="155"/>
                  </a:cubicBezTo>
                  <a:cubicBezTo>
                    <a:pt x="187" y="155"/>
                    <a:pt x="188" y="154"/>
                    <a:pt x="189" y="153"/>
                  </a:cubicBezTo>
                  <a:cubicBezTo>
                    <a:pt x="191" y="154"/>
                    <a:pt x="192" y="154"/>
                    <a:pt x="193" y="152"/>
                  </a:cubicBezTo>
                  <a:cubicBezTo>
                    <a:pt x="194" y="152"/>
                    <a:pt x="195" y="151"/>
                    <a:pt x="196" y="150"/>
                  </a:cubicBezTo>
                  <a:cubicBezTo>
                    <a:pt x="197" y="150"/>
                    <a:pt x="198" y="149"/>
                    <a:pt x="198" y="148"/>
                  </a:cubicBezTo>
                  <a:cubicBezTo>
                    <a:pt x="202" y="144"/>
                    <a:pt x="204" y="141"/>
                    <a:pt x="204" y="136"/>
                  </a:cubicBezTo>
                  <a:cubicBezTo>
                    <a:pt x="204" y="135"/>
                    <a:pt x="203" y="134"/>
                    <a:pt x="203" y="133"/>
                  </a:cubicBezTo>
                  <a:cubicBezTo>
                    <a:pt x="203" y="132"/>
                    <a:pt x="204" y="131"/>
                    <a:pt x="204" y="129"/>
                  </a:cubicBezTo>
                  <a:close/>
                  <a:moveTo>
                    <a:pt x="136" y="59"/>
                  </a:moveTo>
                  <a:cubicBezTo>
                    <a:pt x="135" y="65"/>
                    <a:pt x="133" y="71"/>
                    <a:pt x="131" y="77"/>
                  </a:cubicBezTo>
                  <a:cubicBezTo>
                    <a:pt x="133" y="71"/>
                    <a:pt x="135" y="65"/>
                    <a:pt x="136" y="5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89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3683001" y="1643063"/>
              <a:ext cx="1047750" cy="976313"/>
            </a:xfrm>
            <a:custGeom>
              <a:avLst/>
              <a:gdLst>
                <a:gd name="T0" fmla="*/ 181 w 217"/>
                <a:gd name="T1" fmla="*/ 65 h 202"/>
                <a:gd name="T2" fmla="*/ 90 w 217"/>
                <a:gd name="T3" fmla="*/ 0 h 202"/>
                <a:gd name="T4" fmla="*/ 46 w 217"/>
                <a:gd name="T5" fmla="*/ 79 h 202"/>
                <a:gd name="T6" fmla="*/ 47 w 217"/>
                <a:gd name="T7" fmla="*/ 84 h 202"/>
                <a:gd name="T8" fmla="*/ 5 w 217"/>
                <a:gd name="T9" fmla="*/ 102 h 202"/>
                <a:gd name="T10" fmla="*/ 0 w 217"/>
                <a:gd name="T11" fmla="*/ 105 h 202"/>
                <a:gd name="T12" fmla="*/ 6 w 217"/>
                <a:gd name="T13" fmla="*/ 196 h 202"/>
                <a:gd name="T14" fmla="*/ 82 w 217"/>
                <a:gd name="T15" fmla="*/ 188 h 202"/>
                <a:gd name="T16" fmla="*/ 142 w 217"/>
                <a:gd name="T17" fmla="*/ 179 h 202"/>
                <a:gd name="T18" fmla="*/ 181 w 217"/>
                <a:gd name="T19" fmla="*/ 160 h 202"/>
                <a:gd name="T20" fmla="*/ 185 w 217"/>
                <a:gd name="T21" fmla="*/ 66 h 202"/>
                <a:gd name="T22" fmla="*/ 204 w 217"/>
                <a:gd name="T23" fmla="*/ 138 h 202"/>
                <a:gd name="T24" fmla="*/ 141 w 217"/>
                <a:gd name="T25" fmla="*/ 121 h 202"/>
                <a:gd name="T26" fmla="*/ 182 w 217"/>
                <a:gd name="T27" fmla="*/ 70 h 202"/>
                <a:gd name="T28" fmla="*/ 49 w 217"/>
                <a:gd name="T29" fmla="*/ 82 h 202"/>
                <a:gd name="T30" fmla="*/ 90 w 217"/>
                <a:gd name="T31" fmla="*/ 5 h 202"/>
                <a:gd name="T32" fmla="*/ 178 w 217"/>
                <a:gd name="T33" fmla="*/ 67 h 202"/>
                <a:gd name="T34" fmla="*/ 135 w 217"/>
                <a:gd name="T35" fmla="*/ 94 h 202"/>
                <a:gd name="T36" fmla="*/ 130 w 217"/>
                <a:gd name="T37" fmla="*/ 92 h 202"/>
                <a:gd name="T38" fmla="*/ 81 w 217"/>
                <a:gd name="T39" fmla="*/ 96 h 202"/>
                <a:gd name="T40" fmla="*/ 52 w 217"/>
                <a:gd name="T41" fmla="*/ 87 h 202"/>
                <a:gd name="T42" fmla="*/ 55 w 217"/>
                <a:gd name="T43" fmla="*/ 101 h 202"/>
                <a:gd name="T44" fmla="*/ 52 w 217"/>
                <a:gd name="T45" fmla="*/ 87 h 202"/>
                <a:gd name="T46" fmla="*/ 106 w 217"/>
                <a:gd name="T47" fmla="*/ 126 h 202"/>
                <a:gd name="T48" fmla="*/ 40 w 217"/>
                <a:gd name="T49" fmla="*/ 132 h 202"/>
                <a:gd name="T50" fmla="*/ 130 w 217"/>
                <a:gd name="T51" fmla="*/ 96 h 202"/>
                <a:gd name="T52" fmla="*/ 6 w 217"/>
                <a:gd name="T53" fmla="*/ 155 h 202"/>
                <a:gd name="T54" fmla="*/ 41 w 217"/>
                <a:gd name="T55" fmla="*/ 136 h 202"/>
                <a:gd name="T56" fmla="*/ 9 w 217"/>
                <a:gd name="T57" fmla="*/ 192 h 202"/>
                <a:gd name="T58" fmla="*/ 122 w 217"/>
                <a:gd name="T59" fmla="*/ 182 h 202"/>
                <a:gd name="T60" fmla="*/ 44 w 217"/>
                <a:gd name="T61" fmla="*/ 192 h 202"/>
                <a:gd name="T62" fmla="*/ 53 w 217"/>
                <a:gd name="T63" fmla="*/ 143 h 202"/>
                <a:gd name="T64" fmla="*/ 100 w 217"/>
                <a:gd name="T65" fmla="*/ 141 h 202"/>
                <a:gd name="T66" fmla="*/ 122 w 217"/>
                <a:gd name="T67" fmla="*/ 182 h 202"/>
                <a:gd name="T68" fmla="*/ 139 w 217"/>
                <a:gd name="T69" fmla="*/ 175 h 202"/>
                <a:gd name="T70" fmla="*/ 105 w 217"/>
                <a:gd name="T71" fmla="*/ 135 h 202"/>
                <a:gd name="T72" fmla="*/ 135 w 217"/>
                <a:gd name="T73" fmla="*/ 133 h 202"/>
                <a:gd name="T74" fmla="*/ 144 w 217"/>
                <a:gd name="T75" fmla="*/ 159 h 202"/>
                <a:gd name="T76" fmla="*/ 141 w 217"/>
                <a:gd name="T77" fmla="*/ 150 h 202"/>
                <a:gd name="T78" fmla="*/ 140 w 217"/>
                <a:gd name="T79" fmla="*/ 126 h 202"/>
                <a:gd name="T80" fmla="*/ 144 w 217"/>
                <a:gd name="T81" fmla="*/ 15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202">
                  <a:moveTo>
                    <a:pt x="185" y="66"/>
                  </a:moveTo>
                  <a:cubicBezTo>
                    <a:pt x="185" y="63"/>
                    <a:pt x="182" y="63"/>
                    <a:pt x="181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62" y="34"/>
                    <a:pt x="121" y="16"/>
                    <a:pt x="90" y="0"/>
                  </a:cubicBezTo>
                  <a:cubicBezTo>
                    <a:pt x="89" y="0"/>
                    <a:pt x="88" y="0"/>
                    <a:pt x="87" y="1"/>
                  </a:cubicBezTo>
                  <a:cubicBezTo>
                    <a:pt x="75" y="28"/>
                    <a:pt x="64" y="56"/>
                    <a:pt x="46" y="79"/>
                  </a:cubicBezTo>
                  <a:cubicBezTo>
                    <a:pt x="45" y="81"/>
                    <a:pt x="45" y="82"/>
                    <a:pt x="46" y="83"/>
                  </a:cubicBezTo>
                  <a:cubicBezTo>
                    <a:pt x="46" y="83"/>
                    <a:pt x="46" y="84"/>
                    <a:pt x="47" y="84"/>
                  </a:cubicBezTo>
                  <a:cubicBezTo>
                    <a:pt x="50" y="89"/>
                    <a:pt x="50" y="95"/>
                    <a:pt x="51" y="101"/>
                  </a:cubicBezTo>
                  <a:cubicBezTo>
                    <a:pt x="36" y="102"/>
                    <a:pt x="20" y="102"/>
                    <a:pt x="5" y="102"/>
                  </a:cubicBezTo>
                  <a:cubicBezTo>
                    <a:pt x="4" y="102"/>
                    <a:pt x="3" y="103"/>
                    <a:pt x="3" y="103"/>
                  </a:cubicBezTo>
                  <a:cubicBezTo>
                    <a:pt x="2" y="103"/>
                    <a:pt x="0" y="103"/>
                    <a:pt x="0" y="105"/>
                  </a:cubicBezTo>
                  <a:cubicBezTo>
                    <a:pt x="1" y="124"/>
                    <a:pt x="1" y="143"/>
                    <a:pt x="2" y="162"/>
                  </a:cubicBezTo>
                  <a:cubicBezTo>
                    <a:pt x="2" y="172"/>
                    <a:pt x="1" y="187"/>
                    <a:pt x="6" y="196"/>
                  </a:cubicBezTo>
                  <a:cubicBezTo>
                    <a:pt x="9" y="202"/>
                    <a:pt x="23" y="199"/>
                    <a:pt x="27" y="198"/>
                  </a:cubicBezTo>
                  <a:cubicBezTo>
                    <a:pt x="46" y="197"/>
                    <a:pt x="64" y="192"/>
                    <a:pt x="82" y="188"/>
                  </a:cubicBezTo>
                  <a:cubicBezTo>
                    <a:pt x="97" y="186"/>
                    <a:pt x="111" y="186"/>
                    <a:pt x="125" y="185"/>
                  </a:cubicBezTo>
                  <a:cubicBezTo>
                    <a:pt x="131" y="185"/>
                    <a:pt x="138" y="184"/>
                    <a:pt x="142" y="179"/>
                  </a:cubicBezTo>
                  <a:cubicBezTo>
                    <a:pt x="145" y="174"/>
                    <a:pt x="145" y="169"/>
                    <a:pt x="144" y="163"/>
                  </a:cubicBezTo>
                  <a:cubicBezTo>
                    <a:pt x="156" y="161"/>
                    <a:pt x="169" y="162"/>
                    <a:pt x="181" y="160"/>
                  </a:cubicBezTo>
                  <a:cubicBezTo>
                    <a:pt x="190" y="159"/>
                    <a:pt x="201" y="157"/>
                    <a:pt x="205" y="148"/>
                  </a:cubicBezTo>
                  <a:cubicBezTo>
                    <a:pt x="217" y="121"/>
                    <a:pt x="187" y="92"/>
                    <a:pt x="185" y="66"/>
                  </a:cubicBezTo>
                  <a:close/>
                  <a:moveTo>
                    <a:pt x="182" y="70"/>
                  </a:moveTo>
                  <a:cubicBezTo>
                    <a:pt x="186" y="93"/>
                    <a:pt x="204" y="113"/>
                    <a:pt x="204" y="138"/>
                  </a:cubicBezTo>
                  <a:cubicBezTo>
                    <a:pt x="204" y="140"/>
                    <a:pt x="203" y="143"/>
                    <a:pt x="202" y="144"/>
                  </a:cubicBezTo>
                  <a:cubicBezTo>
                    <a:pt x="187" y="131"/>
                    <a:pt x="163" y="112"/>
                    <a:pt x="141" y="121"/>
                  </a:cubicBezTo>
                  <a:cubicBezTo>
                    <a:pt x="154" y="104"/>
                    <a:pt x="164" y="83"/>
                    <a:pt x="181" y="70"/>
                  </a:cubicBezTo>
                  <a:cubicBezTo>
                    <a:pt x="181" y="70"/>
                    <a:pt x="181" y="70"/>
                    <a:pt x="182" y="70"/>
                  </a:cubicBezTo>
                  <a:close/>
                  <a:moveTo>
                    <a:pt x="50" y="82"/>
                  </a:moveTo>
                  <a:cubicBezTo>
                    <a:pt x="50" y="81"/>
                    <a:pt x="49" y="82"/>
                    <a:pt x="49" y="82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67" y="59"/>
                    <a:pt x="78" y="31"/>
                    <a:pt x="90" y="5"/>
                  </a:cubicBezTo>
                  <a:cubicBezTo>
                    <a:pt x="106" y="12"/>
                    <a:pt x="121" y="21"/>
                    <a:pt x="136" y="30"/>
                  </a:cubicBezTo>
                  <a:cubicBezTo>
                    <a:pt x="152" y="40"/>
                    <a:pt x="168" y="51"/>
                    <a:pt x="178" y="67"/>
                  </a:cubicBezTo>
                  <a:cubicBezTo>
                    <a:pt x="160" y="82"/>
                    <a:pt x="151" y="103"/>
                    <a:pt x="137" y="120"/>
                  </a:cubicBezTo>
                  <a:cubicBezTo>
                    <a:pt x="136" y="111"/>
                    <a:pt x="135" y="102"/>
                    <a:pt x="135" y="94"/>
                  </a:cubicBezTo>
                  <a:cubicBezTo>
                    <a:pt x="135" y="92"/>
                    <a:pt x="133" y="91"/>
                    <a:pt x="132" y="92"/>
                  </a:cubicBezTo>
                  <a:cubicBezTo>
                    <a:pt x="132" y="92"/>
                    <a:pt x="131" y="92"/>
                    <a:pt x="130" y="92"/>
                  </a:cubicBezTo>
                  <a:cubicBezTo>
                    <a:pt x="114" y="95"/>
                    <a:pt x="98" y="97"/>
                    <a:pt x="81" y="99"/>
                  </a:cubicBezTo>
                  <a:cubicBezTo>
                    <a:pt x="82" y="98"/>
                    <a:pt x="82" y="96"/>
                    <a:pt x="81" y="96"/>
                  </a:cubicBezTo>
                  <a:cubicBezTo>
                    <a:pt x="70" y="92"/>
                    <a:pt x="61" y="86"/>
                    <a:pt x="50" y="82"/>
                  </a:cubicBezTo>
                  <a:close/>
                  <a:moveTo>
                    <a:pt x="52" y="87"/>
                  </a:moveTo>
                  <a:cubicBezTo>
                    <a:pt x="61" y="91"/>
                    <a:pt x="70" y="95"/>
                    <a:pt x="79" y="99"/>
                  </a:cubicBezTo>
                  <a:cubicBezTo>
                    <a:pt x="71" y="100"/>
                    <a:pt x="63" y="100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4" y="96"/>
                    <a:pt x="54" y="91"/>
                    <a:pt x="52" y="87"/>
                  </a:cubicBezTo>
                  <a:close/>
                  <a:moveTo>
                    <a:pt x="130" y="96"/>
                  </a:moveTo>
                  <a:cubicBezTo>
                    <a:pt x="124" y="107"/>
                    <a:pt x="114" y="116"/>
                    <a:pt x="106" y="126"/>
                  </a:cubicBezTo>
                  <a:cubicBezTo>
                    <a:pt x="99" y="135"/>
                    <a:pt x="93" y="148"/>
                    <a:pt x="80" y="147"/>
                  </a:cubicBezTo>
                  <a:cubicBezTo>
                    <a:pt x="67" y="147"/>
                    <a:pt x="52" y="138"/>
                    <a:pt x="40" y="132"/>
                  </a:cubicBezTo>
                  <a:cubicBezTo>
                    <a:pt x="27" y="125"/>
                    <a:pt x="15" y="117"/>
                    <a:pt x="6" y="106"/>
                  </a:cubicBezTo>
                  <a:cubicBezTo>
                    <a:pt x="47" y="106"/>
                    <a:pt x="89" y="104"/>
                    <a:pt x="130" y="96"/>
                  </a:cubicBezTo>
                  <a:close/>
                  <a:moveTo>
                    <a:pt x="9" y="192"/>
                  </a:moveTo>
                  <a:cubicBezTo>
                    <a:pt x="5" y="181"/>
                    <a:pt x="6" y="167"/>
                    <a:pt x="6" y="155"/>
                  </a:cubicBezTo>
                  <a:cubicBezTo>
                    <a:pt x="5" y="140"/>
                    <a:pt x="5" y="125"/>
                    <a:pt x="4" y="110"/>
                  </a:cubicBezTo>
                  <a:cubicBezTo>
                    <a:pt x="14" y="121"/>
                    <a:pt x="28" y="129"/>
                    <a:pt x="41" y="136"/>
                  </a:cubicBezTo>
                  <a:cubicBezTo>
                    <a:pt x="43" y="138"/>
                    <a:pt x="46" y="139"/>
                    <a:pt x="49" y="141"/>
                  </a:cubicBezTo>
                  <a:cubicBezTo>
                    <a:pt x="33" y="156"/>
                    <a:pt x="20" y="174"/>
                    <a:pt x="9" y="192"/>
                  </a:cubicBezTo>
                  <a:cubicBezTo>
                    <a:pt x="9" y="192"/>
                    <a:pt x="9" y="192"/>
                    <a:pt x="9" y="192"/>
                  </a:cubicBezTo>
                  <a:close/>
                  <a:moveTo>
                    <a:pt x="122" y="182"/>
                  </a:moveTo>
                  <a:cubicBezTo>
                    <a:pt x="112" y="182"/>
                    <a:pt x="102" y="181"/>
                    <a:pt x="92" y="183"/>
                  </a:cubicBezTo>
                  <a:cubicBezTo>
                    <a:pt x="76" y="185"/>
                    <a:pt x="60" y="189"/>
                    <a:pt x="44" y="192"/>
                  </a:cubicBezTo>
                  <a:cubicBezTo>
                    <a:pt x="40" y="193"/>
                    <a:pt x="20" y="198"/>
                    <a:pt x="12" y="195"/>
                  </a:cubicBezTo>
                  <a:cubicBezTo>
                    <a:pt x="24" y="176"/>
                    <a:pt x="37" y="158"/>
                    <a:pt x="53" y="143"/>
                  </a:cubicBezTo>
                  <a:cubicBezTo>
                    <a:pt x="62" y="147"/>
                    <a:pt x="72" y="151"/>
                    <a:pt x="82" y="151"/>
                  </a:cubicBezTo>
                  <a:cubicBezTo>
                    <a:pt x="90" y="151"/>
                    <a:pt x="95" y="147"/>
                    <a:pt x="100" y="141"/>
                  </a:cubicBezTo>
                  <a:cubicBezTo>
                    <a:pt x="114" y="151"/>
                    <a:pt x="125" y="165"/>
                    <a:pt x="137" y="178"/>
                  </a:cubicBezTo>
                  <a:cubicBezTo>
                    <a:pt x="133" y="181"/>
                    <a:pt x="127" y="181"/>
                    <a:pt x="122" y="182"/>
                  </a:cubicBezTo>
                  <a:close/>
                  <a:moveTo>
                    <a:pt x="140" y="171"/>
                  </a:moveTo>
                  <a:cubicBezTo>
                    <a:pt x="140" y="173"/>
                    <a:pt x="140" y="174"/>
                    <a:pt x="139" y="175"/>
                  </a:cubicBezTo>
                  <a:cubicBezTo>
                    <a:pt x="127" y="162"/>
                    <a:pt x="116" y="148"/>
                    <a:pt x="102" y="138"/>
                  </a:cubicBezTo>
                  <a:cubicBezTo>
                    <a:pt x="103" y="137"/>
                    <a:pt x="104" y="136"/>
                    <a:pt x="105" y="135"/>
                  </a:cubicBezTo>
                  <a:cubicBezTo>
                    <a:pt x="113" y="123"/>
                    <a:pt x="124" y="113"/>
                    <a:pt x="132" y="101"/>
                  </a:cubicBezTo>
                  <a:cubicBezTo>
                    <a:pt x="132" y="111"/>
                    <a:pt x="133" y="122"/>
                    <a:pt x="135" y="133"/>
                  </a:cubicBezTo>
                  <a:cubicBezTo>
                    <a:pt x="136" y="145"/>
                    <a:pt x="141" y="159"/>
                    <a:pt x="140" y="171"/>
                  </a:cubicBezTo>
                  <a:close/>
                  <a:moveTo>
                    <a:pt x="144" y="159"/>
                  </a:moveTo>
                  <a:cubicBezTo>
                    <a:pt x="143" y="159"/>
                    <a:pt x="143" y="159"/>
                    <a:pt x="143" y="159"/>
                  </a:cubicBezTo>
                  <a:cubicBezTo>
                    <a:pt x="142" y="156"/>
                    <a:pt x="142" y="153"/>
                    <a:pt x="141" y="150"/>
                  </a:cubicBezTo>
                  <a:cubicBezTo>
                    <a:pt x="140" y="142"/>
                    <a:pt x="138" y="134"/>
                    <a:pt x="137" y="126"/>
                  </a:cubicBezTo>
                  <a:cubicBezTo>
                    <a:pt x="138" y="126"/>
                    <a:pt x="139" y="126"/>
                    <a:pt x="140" y="126"/>
                  </a:cubicBezTo>
                  <a:cubicBezTo>
                    <a:pt x="160" y="114"/>
                    <a:pt x="185" y="134"/>
                    <a:pt x="200" y="148"/>
                  </a:cubicBezTo>
                  <a:cubicBezTo>
                    <a:pt x="190" y="161"/>
                    <a:pt x="158" y="157"/>
                    <a:pt x="144" y="1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90"/>
            <p:cNvSpPr/>
            <p:nvPr>
              <p:custDataLst>
                <p:tags r:id="rId14"/>
              </p:custDataLst>
            </p:nvPr>
          </p:nvSpPr>
          <p:spPr bwMode="auto">
            <a:xfrm>
              <a:off x="4117976" y="1831975"/>
              <a:ext cx="153988" cy="177800"/>
            </a:xfrm>
            <a:custGeom>
              <a:avLst/>
              <a:gdLst>
                <a:gd name="T0" fmla="*/ 31 w 32"/>
                <a:gd name="T1" fmla="*/ 14 h 37"/>
                <a:gd name="T2" fmla="*/ 30 w 32"/>
                <a:gd name="T3" fmla="*/ 8 h 37"/>
                <a:gd name="T4" fmla="*/ 15 w 32"/>
                <a:gd name="T5" fmla="*/ 13 h 37"/>
                <a:gd name="T6" fmla="*/ 8 w 32"/>
                <a:gd name="T7" fmla="*/ 7 h 37"/>
                <a:gd name="T8" fmla="*/ 5 w 32"/>
                <a:gd name="T9" fmla="*/ 6 h 37"/>
                <a:gd name="T10" fmla="*/ 2 w 32"/>
                <a:gd name="T11" fmla="*/ 6 h 37"/>
                <a:gd name="T12" fmla="*/ 3 w 32"/>
                <a:gd name="T13" fmla="*/ 23 h 37"/>
                <a:gd name="T14" fmla="*/ 11 w 32"/>
                <a:gd name="T15" fmla="*/ 32 h 37"/>
                <a:gd name="T16" fmla="*/ 16 w 32"/>
                <a:gd name="T17" fmla="*/ 36 h 37"/>
                <a:gd name="T18" fmla="*/ 18 w 32"/>
                <a:gd name="T19" fmla="*/ 33 h 37"/>
                <a:gd name="T20" fmla="*/ 19 w 32"/>
                <a:gd name="T21" fmla="*/ 32 h 37"/>
                <a:gd name="T22" fmla="*/ 23 w 32"/>
                <a:gd name="T23" fmla="*/ 27 h 37"/>
                <a:gd name="T24" fmla="*/ 31 w 32"/>
                <a:gd name="T25" fmla="*/ 17 h 37"/>
                <a:gd name="T26" fmla="*/ 31 w 32"/>
                <a:gd name="T27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7">
                  <a:moveTo>
                    <a:pt x="31" y="14"/>
                  </a:moveTo>
                  <a:cubicBezTo>
                    <a:pt x="32" y="12"/>
                    <a:pt x="31" y="10"/>
                    <a:pt x="30" y="8"/>
                  </a:cubicBezTo>
                  <a:cubicBezTo>
                    <a:pt x="26" y="0"/>
                    <a:pt x="19" y="7"/>
                    <a:pt x="15" y="13"/>
                  </a:cubicBezTo>
                  <a:cubicBezTo>
                    <a:pt x="14" y="9"/>
                    <a:pt x="11" y="5"/>
                    <a:pt x="8" y="7"/>
                  </a:cubicBezTo>
                  <a:cubicBezTo>
                    <a:pt x="7" y="7"/>
                    <a:pt x="6" y="6"/>
                    <a:pt x="5" y="6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0" y="12"/>
                    <a:pt x="1" y="18"/>
                    <a:pt x="3" y="23"/>
                  </a:cubicBezTo>
                  <a:cubicBezTo>
                    <a:pt x="4" y="27"/>
                    <a:pt x="7" y="31"/>
                    <a:pt x="11" y="32"/>
                  </a:cubicBezTo>
                  <a:cubicBezTo>
                    <a:pt x="13" y="34"/>
                    <a:pt x="14" y="35"/>
                    <a:pt x="16" y="36"/>
                  </a:cubicBezTo>
                  <a:cubicBezTo>
                    <a:pt x="18" y="37"/>
                    <a:pt x="19" y="34"/>
                    <a:pt x="18" y="33"/>
                  </a:cubicBezTo>
                  <a:cubicBezTo>
                    <a:pt x="18" y="33"/>
                    <a:pt x="19" y="32"/>
                    <a:pt x="19" y="32"/>
                  </a:cubicBezTo>
                  <a:cubicBezTo>
                    <a:pt x="20" y="30"/>
                    <a:pt x="21" y="28"/>
                    <a:pt x="23" y="27"/>
                  </a:cubicBezTo>
                  <a:cubicBezTo>
                    <a:pt x="27" y="24"/>
                    <a:pt x="30" y="21"/>
                    <a:pt x="31" y="17"/>
                  </a:cubicBezTo>
                  <a:cubicBezTo>
                    <a:pt x="32" y="16"/>
                    <a:pt x="32" y="15"/>
                    <a:pt x="31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 userDrawn="1">
            <p:custDataLst>
              <p:tags r:id="rId15"/>
            </p:custDataLst>
          </p:nvPr>
        </p:nvGrpSpPr>
        <p:grpSpPr>
          <a:xfrm>
            <a:off x="150286" y="6260232"/>
            <a:ext cx="685800" cy="406401"/>
            <a:chOff x="8131176" y="2759075"/>
            <a:chExt cx="685800" cy="406401"/>
          </a:xfrm>
        </p:grpSpPr>
        <p:sp>
          <p:nvSpPr>
            <p:cNvPr id="18" name="Freeform 159"/>
            <p:cNvSpPr/>
            <p:nvPr>
              <p:custDataLst>
                <p:tags r:id="rId16"/>
              </p:custDataLst>
            </p:nvPr>
          </p:nvSpPr>
          <p:spPr bwMode="auto">
            <a:xfrm>
              <a:off x="8131176" y="2855913"/>
              <a:ext cx="153988" cy="309563"/>
            </a:xfrm>
            <a:custGeom>
              <a:avLst/>
              <a:gdLst>
                <a:gd name="T0" fmla="*/ 29 w 32"/>
                <a:gd name="T1" fmla="*/ 56 h 64"/>
                <a:gd name="T2" fmla="*/ 21 w 32"/>
                <a:gd name="T3" fmla="*/ 58 h 64"/>
                <a:gd name="T4" fmla="*/ 22 w 32"/>
                <a:gd name="T5" fmla="*/ 56 h 64"/>
                <a:gd name="T6" fmla="*/ 16 w 32"/>
                <a:gd name="T7" fmla="*/ 30 h 64"/>
                <a:gd name="T8" fmla="*/ 12 w 32"/>
                <a:gd name="T9" fmla="*/ 3 h 64"/>
                <a:gd name="T10" fmla="*/ 8 w 32"/>
                <a:gd name="T11" fmla="*/ 4 h 64"/>
                <a:gd name="T12" fmla="*/ 9 w 32"/>
                <a:gd name="T13" fmla="*/ 6 h 64"/>
                <a:gd name="T14" fmla="*/ 0 w 32"/>
                <a:gd name="T15" fmla="*/ 39 h 64"/>
                <a:gd name="T16" fmla="*/ 4 w 32"/>
                <a:gd name="T17" fmla="*/ 40 h 64"/>
                <a:gd name="T18" fmla="*/ 11 w 32"/>
                <a:gd name="T19" fmla="*/ 21 h 64"/>
                <a:gd name="T20" fmla="*/ 12 w 32"/>
                <a:gd name="T21" fmla="*/ 35 h 64"/>
                <a:gd name="T22" fmla="*/ 18 w 32"/>
                <a:gd name="T23" fmla="*/ 57 h 64"/>
                <a:gd name="T24" fmla="*/ 20 w 32"/>
                <a:gd name="T25" fmla="*/ 58 h 64"/>
                <a:gd name="T26" fmla="*/ 13 w 32"/>
                <a:gd name="T27" fmla="*/ 60 h 64"/>
                <a:gd name="T28" fmla="*/ 14 w 32"/>
                <a:gd name="T29" fmla="*/ 63 h 64"/>
                <a:gd name="T30" fmla="*/ 30 w 32"/>
                <a:gd name="T31" fmla="*/ 60 h 64"/>
                <a:gd name="T32" fmla="*/ 29 w 32"/>
                <a:gd name="T33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4">
                  <a:moveTo>
                    <a:pt x="29" y="56"/>
                  </a:moveTo>
                  <a:cubicBezTo>
                    <a:pt x="26" y="57"/>
                    <a:pt x="24" y="57"/>
                    <a:pt x="21" y="58"/>
                  </a:cubicBezTo>
                  <a:cubicBezTo>
                    <a:pt x="22" y="57"/>
                    <a:pt x="22" y="56"/>
                    <a:pt x="22" y="56"/>
                  </a:cubicBezTo>
                  <a:cubicBezTo>
                    <a:pt x="17" y="49"/>
                    <a:pt x="17" y="38"/>
                    <a:pt x="16" y="30"/>
                  </a:cubicBezTo>
                  <a:cubicBezTo>
                    <a:pt x="15" y="21"/>
                    <a:pt x="14" y="11"/>
                    <a:pt x="12" y="3"/>
                  </a:cubicBezTo>
                  <a:cubicBezTo>
                    <a:pt x="11" y="0"/>
                    <a:pt x="7" y="1"/>
                    <a:pt x="8" y="4"/>
                  </a:cubicBezTo>
                  <a:cubicBezTo>
                    <a:pt x="8" y="4"/>
                    <a:pt x="8" y="5"/>
                    <a:pt x="9" y="6"/>
                  </a:cubicBezTo>
                  <a:cubicBezTo>
                    <a:pt x="10" y="17"/>
                    <a:pt x="4" y="29"/>
                    <a:pt x="0" y="39"/>
                  </a:cubicBezTo>
                  <a:cubicBezTo>
                    <a:pt x="0" y="42"/>
                    <a:pt x="3" y="43"/>
                    <a:pt x="4" y="40"/>
                  </a:cubicBezTo>
                  <a:cubicBezTo>
                    <a:pt x="6" y="34"/>
                    <a:pt x="9" y="27"/>
                    <a:pt x="11" y="21"/>
                  </a:cubicBezTo>
                  <a:cubicBezTo>
                    <a:pt x="11" y="25"/>
                    <a:pt x="12" y="30"/>
                    <a:pt x="12" y="35"/>
                  </a:cubicBezTo>
                  <a:cubicBezTo>
                    <a:pt x="13" y="42"/>
                    <a:pt x="14" y="51"/>
                    <a:pt x="18" y="57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18" y="59"/>
                    <a:pt x="15" y="59"/>
                    <a:pt x="13" y="60"/>
                  </a:cubicBezTo>
                  <a:cubicBezTo>
                    <a:pt x="11" y="60"/>
                    <a:pt x="12" y="64"/>
                    <a:pt x="14" y="63"/>
                  </a:cubicBezTo>
                  <a:cubicBezTo>
                    <a:pt x="19" y="62"/>
                    <a:pt x="25" y="61"/>
                    <a:pt x="30" y="60"/>
                  </a:cubicBezTo>
                  <a:cubicBezTo>
                    <a:pt x="32" y="59"/>
                    <a:pt x="31" y="55"/>
                    <a:pt x="29" y="56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0"/>
            <p:cNvSpPr/>
            <p:nvPr>
              <p:custDataLst>
                <p:tags r:id="rId17"/>
              </p:custDataLst>
            </p:nvPr>
          </p:nvSpPr>
          <p:spPr bwMode="auto">
            <a:xfrm>
              <a:off x="8251826" y="2933700"/>
              <a:ext cx="125413" cy="130175"/>
            </a:xfrm>
            <a:custGeom>
              <a:avLst/>
              <a:gdLst>
                <a:gd name="T0" fmla="*/ 23 w 26"/>
                <a:gd name="T1" fmla="*/ 9 h 27"/>
                <a:gd name="T2" fmla="*/ 14 w 26"/>
                <a:gd name="T3" fmla="*/ 12 h 27"/>
                <a:gd name="T4" fmla="*/ 9 w 26"/>
                <a:gd name="T5" fmla="*/ 3 h 27"/>
                <a:gd name="T6" fmla="*/ 6 w 26"/>
                <a:gd name="T7" fmla="*/ 5 h 27"/>
                <a:gd name="T8" fmla="*/ 10 w 26"/>
                <a:gd name="T9" fmla="*/ 13 h 27"/>
                <a:gd name="T10" fmla="*/ 2 w 26"/>
                <a:gd name="T11" fmla="*/ 17 h 27"/>
                <a:gd name="T12" fmla="*/ 4 w 26"/>
                <a:gd name="T13" fmla="*/ 21 h 27"/>
                <a:gd name="T14" fmla="*/ 11 w 26"/>
                <a:gd name="T15" fmla="*/ 17 h 27"/>
                <a:gd name="T16" fmla="*/ 15 w 26"/>
                <a:gd name="T17" fmla="*/ 25 h 27"/>
                <a:gd name="T18" fmla="*/ 18 w 26"/>
                <a:gd name="T19" fmla="*/ 23 h 27"/>
                <a:gd name="T20" fmla="*/ 15 w 26"/>
                <a:gd name="T21" fmla="*/ 15 h 27"/>
                <a:gd name="T22" fmla="*/ 24 w 26"/>
                <a:gd name="T23" fmla="*/ 13 h 27"/>
                <a:gd name="T24" fmla="*/ 23 w 26"/>
                <a:gd name="T25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23" y="9"/>
                  </a:moveTo>
                  <a:cubicBezTo>
                    <a:pt x="19" y="10"/>
                    <a:pt x="16" y="11"/>
                    <a:pt x="14" y="12"/>
                  </a:cubicBezTo>
                  <a:cubicBezTo>
                    <a:pt x="12" y="9"/>
                    <a:pt x="11" y="6"/>
                    <a:pt x="9" y="3"/>
                  </a:cubicBezTo>
                  <a:cubicBezTo>
                    <a:pt x="8" y="0"/>
                    <a:pt x="5" y="2"/>
                    <a:pt x="6" y="5"/>
                  </a:cubicBezTo>
                  <a:cubicBezTo>
                    <a:pt x="8" y="7"/>
                    <a:pt x="9" y="10"/>
                    <a:pt x="10" y="13"/>
                  </a:cubicBezTo>
                  <a:cubicBezTo>
                    <a:pt x="7" y="14"/>
                    <a:pt x="4" y="16"/>
                    <a:pt x="2" y="17"/>
                  </a:cubicBezTo>
                  <a:cubicBezTo>
                    <a:pt x="0" y="18"/>
                    <a:pt x="2" y="22"/>
                    <a:pt x="4" y="21"/>
                  </a:cubicBezTo>
                  <a:cubicBezTo>
                    <a:pt x="6" y="19"/>
                    <a:pt x="9" y="18"/>
                    <a:pt x="11" y="17"/>
                  </a:cubicBezTo>
                  <a:cubicBezTo>
                    <a:pt x="13" y="19"/>
                    <a:pt x="14" y="22"/>
                    <a:pt x="15" y="25"/>
                  </a:cubicBezTo>
                  <a:cubicBezTo>
                    <a:pt x="16" y="27"/>
                    <a:pt x="19" y="25"/>
                    <a:pt x="18" y="23"/>
                  </a:cubicBezTo>
                  <a:cubicBezTo>
                    <a:pt x="17" y="21"/>
                    <a:pt x="16" y="18"/>
                    <a:pt x="15" y="15"/>
                  </a:cubicBezTo>
                  <a:cubicBezTo>
                    <a:pt x="18" y="14"/>
                    <a:pt x="21" y="14"/>
                    <a:pt x="24" y="13"/>
                  </a:cubicBezTo>
                  <a:cubicBezTo>
                    <a:pt x="26" y="13"/>
                    <a:pt x="25" y="9"/>
                    <a:pt x="23" y="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1"/>
            <p:cNvSpPr/>
            <p:nvPr>
              <p:custDataLst>
                <p:tags r:id="rId18"/>
              </p:custDataLst>
            </p:nvPr>
          </p:nvSpPr>
          <p:spPr bwMode="auto">
            <a:xfrm>
              <a:off x="8334376" y="2778125"/>
              <a:ext cx="192088" cy="328613"/>
            </a:xfrm>
            <a:custGeom>
              <a:avLst/>
              <a:gdLst>
                <a:gd name="T0" fmla="*/ 36 w 40"/>
                <a:gd name="T1" fmla="*/ 59 h 68"/>
                <a:gd name="T2" fmla="*/ 16 w 40"/>
                <a:gd name="T3" fmla="*/ 59 h 68"/>
                <a:gd name="T4" fmla="*/ 27 w 40"/>
                <a:gd name="T5" fmla="*/ 39 h 68"/>
                <a:gd name="T6" fmla="*/ 32 w 40"/>
                <a:gd name="T7" fmla="*/ 15 h 68"/>
                <a:gd name="T8" fmla="*/ 12 w 40"/>
                <a:gd name="T9" fmla="*/ 28 h 68"/>
                <a:gd name="T10" fmla="*/ 15 w 40"/>
                <a:gd name="T11" fmla="*/ 25 h 68"/>
                <a:gd name="T12" fmla="*/ 29 w 40"/>
                <a:gd name="T13" fmla="*/ 19 h 68"/>
                <a:gd name="T14" fmla="*/ 23 w 40"/>
                <a:gd name="T15" fmla="*/ 37 h 68"/>
                <a:gd name="T16" fmla="*/ 9 w 40"/>
                <a:gd name="T17" fmla="*/ 64 h 68"/>
                <a:gd name="T18" fmla="*/ 13 w 40"/>
                <a:gd name="T19" fmla="*/ 66 h 68"/>
                <a:gd name="T20" fmla="*/ 37 w 40"/>
                <a:gd name="T21" fmla="*/ 63 h 68"/>
                <a:gd name="T22" fmla="*/ 36 w 40"/>
                <a:gd name="T23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8">
                  <a:moveTo>
                    <a:pt x="36" y="59"/>
                  </a:moveTo>
                  <a:cubicBezTo>
                    <a:pt x="28" y="61"/>
                    <a:pt x="22" y="57"/>
                    <a:pt x="16" y="59"/>
                  </a:cubicBezTo>
                  <a:cubicBezTo>
                    <a:pt x="19" y="52"/>
                    <a:pt x="23" y="46"/>
                    <a:pt x="27" y="39"/>
                  </a:cubicBezTo>
                  <a:cubicBezTo>
                    <a:pt x="30" y="32"/>
                    <a:pt x="35" y="23"/>
                    <a:pt x="32" y="15"/>
                  </a:cubicBezTo>
                  <a:cubicBezTo>
                    <a:pt x="28" y="0"/>
                    <a:pt x="0" y="15"/>
                    <a:pt x="12" y="28"/>
                  </a:cubicBezTo>
                  <a:cubicBezTo>
                    <a:pt x="14" y="30"/>
                    <a:pt x="17" y="27"/>
                    <a:pt x="15" y="25"/>
                  </a:cubicBezTo>
                  <a:cubicBezTo>
                    <a:pt x="7" y="17"/>
                    <a:pt x="29" y="6"/>
                    <a:pt x="29" y="19"/>
                  </a:cubicBezTo>
                  <a:cubicBezTo>
                    <a:pt x="29" y="25"/>
                    <a:pt x="26" y="31"/>
                    <a:pt x="23" y="37"/>
                  </a:cubicBezTo>
                  <a:cubicBezTo>
                    <a:pt x="19" y="46"/>
                    <a:pt x="13" y="55"/>
                    <a:pt x="9" y="64"/>
                  </a:cubicBezTo>
                  <a:cubicBezTo>
                    <a:pt x="9" y="66"/>
                    <a:pt x="11" y="68"/>
                    <a:pt x="13" y="66"/>
                  </a:cubicBezTo>
                  <a:cubicBezTo>
                    <a:pt x="20" y="58"/>
                    <a:pt x="28" y="65"/>
                    <a:pt x="37" y="63"/>
                  </a:cubicBezTo>
                  <a:cubicBezTo>
                    <a:pt x="40" y="62"/>
                    <a:pt x="39" y="59"/>
                    <a:pt x="36" y="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2"/>
            <p:cNvSpPr/>
            <p:nvPr>
              <p:custDataLst>
                <p:tags r:id="rId19"/>
              </p:custDataLst>
            </p:nvPr>
          </p:nvSpPr>
          <p:spPr bwMode="auto">
            <a:xfrm>
              <a:off x="8526463" y="2900363"/>
              <a:ext cx="101600" cy="42863"/>
            </a:xfrm>
            <a:custGeom>
              <a:avLst/>
              <a:gdLst>
                <a:gd name="T0" fmla="*/ 18 w 21"/>
                <a:gd name="T1" fmla="*/ 1 h 9"/>
                <a:gd name="T2" fmla="*/ 3 w 21"/>
                <a:gd name="T3" fmla="*/ 5 h 9"/>
                <a:gd name="T4" fmla="*/ 4 w 21"/>
                <a:gd name="T5" fmla="*/ 9 h 9"/>
                <a:gd name="T6" fmla="*/ 19 w 21"/>
                <a:gd name="T7" fmla="*/ 5 h 9"/>
                <a:gd name="T8" fmla="*/ 18 w 2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8" y="1"/>
                  </a:moveTo>
                  <a:cubicBezTo>
                    <a:pt x="13" y="3"/>
                    <a:pt x="8" y="4"/>
                    <a:pt x="3" y="5"/>
                  </a:cubicBezTo>
                  <a:cubicBezTo>
                    <a:pt x="0" y="5"/>
                    <a:pt x="1" y="9"/>
                    <a:pt x="4" y="9"/>
                  </a:cubicBezTo>
                  <a:cubicBezTo>
                    <a:pt x="9" y="7"/>
                    <a:pt x="14" y="6"/>
                    <a:pt x="19" y="5"/>
                  </a:cubicBezTo>
                  <a:cubicBezTo>
                    <a:pt x="21" y="4"/>
                    <a:pt x="20" y="0"/>
                    <a:pt x="1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3"/>
            <p:cNvSpPr/>
            <p:nvPr>
              <p:custDataLst>
                <p:tags r:id="rId20"/>
              </p:custDataLst>
            </p:nvPr>
          </p:nvSpPr>
          <p:spPr bwMode="auto">
            <a:xfrm>
              <a:off x="8521701" y="2924175"/>
              <a:ext cx="111125" cy="57150"/>
            </a:xfrm>
            <a:custGeom>
              <a:avLst/>
              <a:gdLst>
                <a:gd name="T0" fmla="*/ 20 w 23"/>
                <a:gd name="T1" fmla="*/ 1 h 12"/>
                <a:gd name="T2" fmla="*/ 2 w 23"/>
                <a:gd name="T3" fmla="*/ 8 h 12"/>
                <a:gd name="T4" fmla="*/ 3 w 23"/>
                <a:gd name="T5" fmla="*/ 11 h 12"/>
                <a:gd name="T6" fmla="*/ 21 w 23"/>
                <a:gd name="T7" fmla="*/ 5 h 12"/>
                <a:gd name="T8" fmla="*/ 20 w 2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0" y="1"/>
                  </a:moveTo>
                  <a:cubicBezTo>
                    <a:pt x="14" y="4"/>
                    <a:pt x="8" y="6"/>
                    <a:pt x="2" y="8"/>
                  </a:cubicBezTo>
                  <a:cubicBezTo>
                    <a:pt x="0" y="8"/>
                    <a:pt x="1" y="12"/>
                    <a:pt x="3" y="11"/>
                  </a:cubicBezTo>
                  <a:cubicBezTo>
                    <a:pt x="9" y="10"/>
                    <a:pt x="15" y="7"/>
                    <a:pt x="21" y="5"/>
                  </a:cubicBezTo>
                  <a:cubicBezTo>
                    <a:pt x="23" y="4"/>
                    <a:pt x="22" y="0"/>
                    <a:pt x="20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4"/>
            <p:cNvSpPr/>
            <p:nvPr>
              <p:custDataLst>
                <p:tags r:id="rId21"/>
              </p:custDataLst>
            </p:nvPr>
          </p:nvSpPr>
          <p:spPr bwMode="auto">
            <a:xfrm>
              <a:off x="8632826" y="2759075"/>
              <a:ext cx="184150" cy="261938"/>
            </a:xfrm>
            <a:custGeom>
              <a:avLst/>
              <a:gdLst>
                <a:gd name="T0" fmla="*/ 16 w 38"/>
                <a:gd name="T1" fmla="*/ 14 h 54"/>
                <a:gd name="T2" fmla="*/ 21 w 38"/>
                <a:gd name="T3" fmla="*/ 4 h 54"/>
                <a:gd name="T4" fmla="*/ 18 w 38"/>
                <a:gd name="T5" fmla="*/ 1 h 54"/>
                <a:gd name="T6" fmla="*/ 5 w 38"/>
                <a:gd name="T7" fmla="*/ 6 h 54"/>
                <a:gd name="T8" fmla="*/ 6 w 38"/>
                <a:gd name="T9" fmla="*/ 10 h 54"/>
                <a:gd name="T10" fmla="*/ 15 w 38"/>
                <a:gd name="T11" fmla="*/ 7 h 54"/>
                <a:gd name="T12" fmla="*/ 10 w 38"/>
                <a:gd name="T13" fmla="*/ 20 h 54"/>
                <a:gd name="T14" fmla="*/ 13 w 38"/>
                <a:gd name="T15" fmla="*/ 22 h 54"/>
                <a:gd name="T16" fmla="*/ 29 w 38"/>
                <a:gd name="T17" fmla="*/ 38 h 54"/>
                <a:gd name="T18" fmla="*/ 20 w 38"/>
                <a:gd name="T19" fmla="*/ 48 h 54"/>
                <a:gd name="T20" fmla="*/ 6 w 38"/>
                <a:gd name="T21" fmla="*/ 48 h 54"/>
                <a:gd name="T22" fmla="*/ 2 w 38"/>
                <a:gd name="T23" fmla="*/ 47 h 54"/>
                <a:gd name="T24" fmla="*/ 11 w 38"/>
                <a:gd name="T25" fmla="*/ 54 h 54"/>
                <a:gd name="T26" fmla="*/ 32 w 38"/>
                <a:gd name="T27" fmla="*/ 41 h 54"/>
                <a:gd name="T28" fmla="*/ 16 w 38"/>
                <a:gd name="T2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4">
                  <a:moveTo>
                    <a:pt x="16" y="14"/>
                  </a:moveTo>
                  <a:cubicBezTo>
                    <a:pt x="18" y="11"/>
                    <a:pt x="19" y="7"/>
                    <a:pt x="21" y="4"/>
                  </a:cubicBezTo>
                  <a:cubicBezTo>
                    <a:pt x="22" y="2"/>
                    <a:pt x="20" y="0"/>
                    <a:pt x="18" y="1"/>
                  </a:cubicBezTo>
                  <a:cubicBezTo>
                    <a:pt x="14" y="5"/>
                    <a:pt x="9" y="5"/>
                    <a:pt x="5" y="6"/>
                  </a:cubicBezTo>
                  <a:cubicBezTo>
                    <a:pt x="2" y="6"/>
                    <a:pt x="3" y="10"/>
                    <a:pt x="6" y="10"/>
                  </a:cubicBezTo>
                  <a:cubicBezTo>
                    <a:pt x="9" y="9"/>
                    <a:pt x="12" y="8"/>
                    <a:pt x="15" y="7"/>
                  </a:cubicBezTo>
                  <a:cubicBezTo>
                    <a:pt x="13" y="11"/>
                    <a:pt x="11" y="16"/>
                    <a:pt x="10" y="20"/>
                  </a:cubicBezTo>
                  <a:cubicBezTo>
                    <a:pt x="9" y="22"/>
                    <a:pt x="12" y="23"/>
                    <a:pt x="13" y="22"/>
                  </a:cubicBezTo>
                  <a:cubicBezTo>
                    <a:pt x="24" y="8"/>
                    <a:pt x="32" y="27"/>
                    <a:pt x="29" y="38"/>
                  </a:cubicBezTo>
                  <a:cubicBezTo>
                    <a:pt x="28" y="42"/>
                    <a:pt x="24" y="45"/>
                    <a:pt x="20" y="48"/>
                  </a:cubicBezTo>
                  <a:cubicBezTo>
                    <a:pt x="18" y="48"/>
                    <a:pt x="4" y="53"/>
                    <a:pt x="6" y="48"/>
                  </a:cubicBezTo>
                  <a:cubicBezTo>
                    <a:pt x="7" y="45"/>
                    <a:pt x="3" y="44"/>
                    <a:pt x="2" y="47"/>
                  </a:cubicBezTo>
                  <a:cubicBezTo>
                    <a:pt x="0" y="53"/>
                    <a:pt x="6" y="54"/>
                    <a:pt x="11" y="54"/>
                  </a:cubicBezTo>
                  <a:cubicBezTo>
                    <a:pt x="19" y="54"/>
                    <a:pt x="29" y="48"/>
                    <a:pt x="32" y="41"/>
                  </a:cubicBezTo>
                  <a:cubicBezTo>
                    <a:pt x="38" y="28"/>
                    <a:pt x="28" y="9"/>
                    <a:pt x="16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grpSp>
        <p:nvGrpSpPr>
          <p:cNvPr id="16" name="组合 15"/>
          <p:cNvGrpSpPr/>
          <p:nvPr userDrawn="1">
            <p:custDataLst>
              <p:tags r:id="rId3"/>
            </p:custDataLst>
          </p:nvPr>
        </p:nvGrpSpPr>
        <p:grpSpPr>
          <a:xfrm rot="21280377" flipH="1">
            <a:off x="10549393" y="4931735"/>
            <a:ext cx="1522413" cy="1000125"/>
            <a:chOff x="9088196" y="3234360"/>
            <a:chExt cx="1522413" cy="1000125"/>
          </a:xfrm>
        </p:grpSpPr>
        <p:sp>
          <p:nvSpPr>
            <p:cNvPr id="17" name="Freeform 52"/>
            <p:cNvSpPr/>
            <p:nvPr>
              <p:custDataLst>
                <p:tags r:id="rId4"/>
              </p:custDataLst>
            </p:nvPr>
          </p:nvSpPr>
          <p:spPr bwMode="auto">
            <a:xfrm>
              <a:off x="9600959" y="3345485"/>
              <a:ext cx="222250" cy="338138"/>
            </a:xfrm>
            <a:custGeom>
              <a:avLst/>
              <a:gdLst>
                <a:gd name="T0" fmla="*/ 41 w 46"/>
                <a:gd name="T1" fmla="*/ 23 h 70"/>
                <a:gd name="T2" fmla="*/ 26 w 46"/>
                <a:gd name="T3" fmla="*/ 5 h 70"/>
                <a:gd name="T4" fmla="*/ 14 w 46"/>
                <a:gd name="T5" fmla="*/ 6 h 70"/>
                <a:gd name="T6" fmla="*/ 1 w 46"/>
                <a:gd name="T7" fmla="*/ 35 h 70"/>
                <a:gd name="T8" fmla="*/ 2 w 46"/>
                <a:gd name="T9" fmla="*/ 39 h 70"/>
                <a:gd name="T10" fmla="*/ 3 w 46"/>
                <a:gd name="T11" fmla="*/ 48 h 70"/>
                <a:gd name="T12" fmla="*/ 1 w 46"/>
                <a:gd name="T13" fmla="*/ 61 h 70"/>
                <a:gd name="T14" fmla="*/ 7 w 46"/>
                <a:gd name="T15" fmla="*/ 69 h 70"/>
                <a:gd name="T16" fmla="*/ 35 w 46"/>
                <a:gd name="T17" fmla="*/ 64 h 70"/>
                <a:gd name="T18" fmla="*/ 40 w 46"/>
                <a:gd name="T19" fmla="*/ 60 h 70"/>
                <a:gd name="T20" fmla="*/ 40 w 46"/>
                <a:gd name="T21" fmla="*/ 58 h 70"/>
                <a:gd name="T22" fmla="*/ 41 w 46"/>
                <a:gd name="T23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70">
                  <a:moveTo>
                    <a:pt x="41" y="23"/>
                  </a:moveTo>
                  <a:cubicBezTo>
                    <a:pt x="39" y="15"/>
                    <a:pt x="34" y="7"/>
                    <a:pt x="26" y="5"/>
                  </a:cubicBezTo>
                  <a:cubicBezTo>
                    <a:pt x="22" y="0"/>
                    <a:pt x="18" y="2"/>
                    <a:pt x="14" y="6"/>
                  </a:cubicBezTo>
                  <a:cubicBezTo>
                    <a:pt x="5" y="11"/>
                    <a:pt x="2" y="26"/>
                    <a:pt x="1" y="35"/>
                  </a:cubicBezTo>
                  <a:cubicBezTo>
                    <a:pt x="1" y="37"/>
                    <a:pt x="1" y="38"/>
                    <a:pt x="2" y="39"/>
                  </a:cubicBezTo>
                  <a:cubicBezTo>
                    <a:pt x="2" y="42"/>
                    <a:pt x="2" y="45"/>
                    <a:pt x="3" y="48"/>
                  </a:cubicBezTo>
                  <a:cubicBezTo>
                    <a:pt x="2" y="53"/>
                    <a:pt x="2" y="57"/>
                    <a:pt x="1" y="61"/>
                  </a:cubicBezTo>
                  <a:cubicBezTo>
                    <a:pt x="0" y="66"/>
                    <a:pt x="3" y="68"/>
                    <a:pt x="7" y="69"/>
                  </a:cubicBezTo>
                  <a:cubicBezTo>
                    <a:pt x="17" y="70"/>
                    <a:pt x="28" y="70"/>
                    <a:pt x="35" y="64"/>
                  </a:cubicBezTo>
                  <a:cubicBezTo>
                    <a:pt x="37" y="63"/>
                    <a:pt x="39" y="62"/>
                    <a:pt x="40" y="60"/>
                  </a:cubicBezTo>
                  <a:cubicBezTo>
                    <a:pt x="40" y="59"/>
                    <a:pt x="40" y="59"/>
                    <a:pt x="40" y="58"/>
                  </a:cubicBezTo>
                  <a:cubicBezTo>
                    <a:pt x="46" y="48"/>
                    <a:pt x="44" y="34"/>
                    <a:pt x="41" y="2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3"/>
            <p:cNvSpPr/>
            <p:nvPr>
              <p:custDataLst>
                <p:tags r:id="rId5"/>
              </p:custDataLst>
            </p:nvPr>
          </p:nvSpPr>
          <p:spPr bwMode="auto">
            <a:xfrm>
              <a:off x="9875596" y="3321673"/>
              <a:ext cx="188913" cy="338138"/>
            </a:xfrm>
            <a:custGeom>
              <a:avLst/>
              <a:gdLst>
                <a:gd name="T0" fmla="*/ 36 w 39"/>
                <a:gd name="T1" fmla="*/ 33 h 70"/>
                <a:gd name="T2" fmla="*/ 25 w 39"/>
                <a:gd name="T3" fmla="*/ 5 h 70"/>
                <a:gd name="T4" fmla="*/ 6 w 39"/>
                <a:gd name="T5" fmla="*/ 17 h 70"/>
                <a:gd name="T6" fmla="*/ 8 w 39"/>
                <a:gd name="T7" fmla="*/ 64 h 70"/>
                <a:gd name="T8" fmla="*/ 20 w 39"/>
                <a:gd name="T9" fmla="*/ 64 h 70"/>
                <a:gd name="T10" fmla="*/ 34 w 39"/>
                <a:gd name="T11" fmla="*/ 67 h 70"/>
                <a:gd name="T12" fmla="*/ 38 w 39"/>
                <a:gd name="T13" fmla="*/ 63 h 70"/>
                <a:gd name="T14" fmla="*/ 36 w 39"/>
                <a:gd name="T15" fmla="*/ 3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70">
                  <a:moveTo>
                    <a:pt x="36" y="33"/>
                  </a:moveTo>
                  <a:cubicBezTo>
                    <a:pt x="35" y="24"/>
                    <a:pt x="33" y="10"/>
                    <a:pt x="25" y="5"/>
                  </a:cubicBezTo>
                  <a:cubicBezTo>
                    <a:pt x="16" y="0"/>
                    <a:pt x="9" y="10"/>
                    <a:pt x="6" y="17"/>
                  </a:cubicBezTo>
                  <a:cubicBezTo>
                    <a:pt x="0" y="31"/>
                    <a:pt x="5" y="50"/>
                    <a:pt x="8" y="64"/>
                  </a:cubicBezTo>
                  <a:cubicBezTo>
                    <a:pt x="10" y="70"/>
                    <a:pt x="18" y="69"/>
                    <a:pt x="20" y="64"/>
                  </a:cubicBezTo>
                  <a:cubicBezTo>
                    <a:pt x="22" y="67"/>
                    <a:pt x="27" y="68"/>
                    <a:pt x="34" y="67"/>
                  </a:cubicBezTo>
                  <a:cubicBezTo>
                    <a:pt x="35" y="66"/>
                    <a:pt x="38" y="64"/>
                    <a:pt x="38" y="63"/>
                  </a:cubicBezTo>
                  <a:cubicBezTo>
                    <a:pt x="39" y="53"/>
                    <a:pt x="38" y="42"/>
                    <a:pt x="36" y="3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4"/>
            <p:cNvSpPr/>
            <p:nvPr>
              <p:custDataLst>
                <p:tags r:id="rId6"/>
              </p:custDataLst>
            </p:nvPr>
          </p:nvSpPr>
          <p:spPr bwMode="auto">
            <a:xfrm>
              <a:off x="10151821" y="3340723"/>
              <a:ext cx="265113" cy="319088"/>
            </a:xfrm>
            <a:custGeom>
              <a:avLst/>
              <a:gdLst>
                <a:gd name="T0" fmla="*/ 46 w 55"/>
                <a:gd name="T1" fmla="*/ 50 h 66"/>
                <a:gd name="T2" fmla="*/ 31 w 55"/>
                <a:gd name="T3" fmla="*/ 6 h 66"/>
                <a:gd name="T4" fmla="*/ 7 w 55"/>
                <a:gd name="T5" fmla="*/ 15 h 66"/>
                <a:gd name="T6" fmla="*/ 8 w 55"/>
                <a:gd name="T7" fmla="*/ 61 h 66"/>
                <a:gd name="T8" fmla="*/ 17 w 55"/>
                <a:gd name="T9" fmla="*/ 64 h 66"/>
                <a:gd name="T10" fmla="*/ 18 w 55"/>
                <a:gd name="T11" fmla="*/ 65 h 66"/>
                <a:gd name="T12" fmla="*/ 20 w 55"/>
                <a:gd name="T13" fmla="*/ 65 h 66"/>
                <a:gd name="T14" fmla="*/ 27 w 55"/>
                <a:gd name="T15" fmla="*/ 64 h 66"/>
                <a:gd name="T16" fmla="*/ 33 w 55"/>
                <a:gd name="T17" fmla="*/ 64 h 66"/>
                <a:gd name="T18" fmla="*/ 48 w 55"/>
                <a:gd name="T19" fmla="*/ 62 h 66"/>
                <a:gd name="T20" fmla="*/ 46 w 55"/>
                <a:gd name="T21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66">
                  <a:moveTo>
                    <a:pt x="46" y="50"/>
                  </a:moveTo>
                  <a:cubicBezTo>
                    <a:pt x="50" y="35"/>
                    <a:pt x="41" y="13"/>
                    <a:pt x="31" y="6"/>
                  </a:cubicBezTo>
                  <a:cubicBezTo>
                    <a:pt x="22" y="0"/>
                    <a:pt x="12" y="6"/>
                    <a:pt x="7" y="15"/>
                  </a:cubicBezTo>
                  <a:cubicBezTo>
                    <a:pt x="0" y="28"/>
                    <a:pt x="5" y="47"/>
                    <a:pt x="8" y="61"/>
                  </a:cubicBezTo>
                  <a:cubicBezTo>
                    <a:pt x="9" y="65"/>
                    <a:pt x="14" y="66"/>
                    <a:pt x="17" y="64"/>
                  </a:cubicBezTo>
                  <a:cubicBezTo>
                    <a:pt x="17" y="64"/>
                    <a:pt x="18" y="65"/>
                    <a:pt x="18" y="65"/>
                  </a:cubicBezTo>
                  <a:cubicBezTo>
                    <a:pt x="19" y="65"/>
                    <a:pt x="19" y="65"/>
                    <a:pt x="20" y="65"/>
                  </a:cubicBezTo>
                  <a:cubicBezTo>
                    <a:pt x="22" y="66"/>
                    <a:pt x="25" y="66"/>
                    <a:pt x="27" y="64"/>
                  </a:cubicBezTo>
                  <a:cubicBezTo>
                    <a:pt x="29" y="64"/>
                    <a:pt x="31" y="64"/>
                    <a:pt x="33" y="64"/>
                  </a:cubicBezTo>
                  <a:cubicBezTo>
                    <a:pt x="38" y="63"/>
                    <a:pt x="43" y="62"/>
                    <a:pt x="48" y="62"/>
                  </a:cubicBezTo>
                  <a:cubicBezTo>
                    <a:pt x="55" y="61"/>
                    <a:pt x="52" y="51"/>
                    <a:pt x="46" y="5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5"/>
            <p:cNvSpPr/>
            <p:nvPr>
              <p:custDataLst>
                <p:tags r:id="rId7"/>
              </p:custDataLst>
            </p:nvPr>
          </p:nvSpPr>
          <p:spPr bwMode="auto">
            <a:xfrm>
              <a:off x="9185034" y="3737598"/>
              <a:ext cx="280988" cy="411163"/>
            </a:xfrm>
            <a:custGeom>
              <a:avLst/>
              <a:gdLst>
                <a:gd name="T0" fmla="*/ 47 w 58"/>
                <a:gd name="T1" fmla="*/ 72 h 85"/>
                <a:gd name="T2" fmla="*/ 28 w 58"/>
                <a:gd name="T3" fmla="*/ 66 h 85"/>
                <a:gd name="T4" fmla="*/ 24 w 58"/>
                <a:gd name="T5" fmla="*/ 11 h 85"/>
                <a:gd name="T6" fmla="*/ 17 w 58"/>
                <a:gd name="T7" fmla="*/ 2 h 85"/>
                <a:gd name="T8" fmla="*/ 7 w 58"/>
                <a:gd name="T9" fmla="*/ 49 h 85"/>
                <a:gd name="T10" fmla="*/ 22 w 58"/>
                <a:gd name="T11" fmla="*/ 77 h 85"/>
                <a:gd name="T12" fmla="*/ 39 w 58"/>
                <a:gd name="T13" fmla="*/ 85 h 85"/>
                <a:gd name="T14" fmla="*/ 41 w 58"/>
                <a:gd name="T15" fmla="*/ 85 h 85"/>
                <a:gd name="T16" fmla="*/ 51 w 58"/>
                <a:gd name="T17" fmla="*/ 84 h 85"/>
                <a:gd name="T18" fmla="*/ 47 w 58"/>
                <a:gd name="T19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5">
                  <a:moveTo>
                    <a:pt x="47" y="72"/>
                  </a:moveTo>
                  <a:cubicBezTo>
                    <a:pt x="39" y="74"/>
                    <a:pt x="33" y="71"/>
                    <a:pt x="28" y="66"/>
                  </a:cubicBezTo>
                  <a:cubicBezTo>
                    <a:pt x="18" y="52"/>
                    <a:pt x="19" y="21"/>
                    <a:pt x="24" y="11"/>
                  </a:cubicBezTo>
                  <a:cubicBezTo>
                    <a:pt x="26" y="7"/>
                    <a:pt x="23" y="0"/>
                    <a:pt x="17" y="2"/>
                  </a:cubicBezTo>
                  <a:cubicBezTo>
                    <a:pt x="0" y="9"/>
                    <a:pt x="3" y="35"/>
                    <a:pt x="7" y="49"/>
                  </a:cubicBezTo>
                  <a:cubicBezTo>
                    <a:pt x="9" y="60"/>
                    <a:pt x="14" y="70"/>
                    <a:pt x="22" y="77"/>
                  </a:cubicBezTo>
                  <a:cubicBezTo>
                    <a:pt x="26" y="81"/>
                    <a:pt x="32" y="85"/>
                    <a:pt x="39" y="85"/>
                  </a:cubicBezTo>
                  <a:cubicBezTo>
                    <a:pt x="40" y="85"/>
                    <a:pt x="41" y="85"/>
                    <a:pt x="41" y="85"/>
                  </a:cubicBezTo>
                  <a:cubicBezTo>
                    <a:pt x="44" y="85"/>
                    <a:pt x="47" y="85"/>
                    <a:pt x="51" y="84"/>
                  </a:cubicBezTo>
                  <a:cubicBezTo>
                    <a:pt x="58" y="82"/>
                    <a:pt x="55" y="70"/>
                    <a:pt x="47" y="72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6"/>
            <p:cNvSpPr/>
            <p:nvPr>
              <p:custDataLst>
                <p:tags r:id="rId8"/>
              </p:custDataLst>
            </p:nvPr>
          </p:nvSpPr>
          <p:spPr bwMode="auto">
            <a:xfrm>
              <a:off x="9672396" y="3997948"/>
              <a:ext cx="468313" cy="111125"/>
            </a:xfrm>
            <a:custGeom>
              <a:avLst/>
              <a:gdLst>
                <a:gd name="T0" fmla="*/ 86 w 97"/>
                <a:gd name="T1" fmla="*/ 1 h 23"/>
                <a:gd name="T2" fmla="*/ 7 w 97"/>
                <a:gd name="T3" fmla="*/ 10 h 23"/>
                <a:gd name="T4" fmla="*/ 11 w 97"/>
                <a:gd name="T5" fmla="*/ 22 h 23"/>
                <a:gd name="T6" fmla="*/ 90 w 97"/>
                <a:gd name="T7" fmla="*/ 13 h 23"/>
                <a:gd name="T8" fmla="*/ 86 w 97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3">
                  <a:moveTo>
                    <a:pt x="86" y="1"/>
                  </a:moveTo>
                  <a:cubicBezTo>
                    <a:pt x="60" y="5"/>
                    <a:pt x="34" y="6"/>
                    <a:pt x="7" y="10"/>
                  </a:cubicBezTo>
                  <a:cubicBezTo>
                    <a:pt x="0" y="12"/>
                    <a:pt x="3" y="23"/>
                    <a:pt x="11" y="22"/>
                  </a:cubicBezTo>
                  <a:cubicBezTo>
                    <a:pt x="37" y="17"/>
                    <a:pt x="63" y="17"/>
                    <a:pt x="90" y="13"/>
                  </a:cubicBezTo>
                  <a:cubicBezTo>
                    <a:pt x="97" y="12"/>
                    <a:pt x="94" y="0"/>
                    <a:pt x="86" y="1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7"/>
            <p:cNvSpPr/>
            <p:nvPr>
              <p:custDataLst>
                <p:tags r:id="rId9"/>
              </p:custDataLst>
            </p:nvPr>
          </p:nvSpPr>
          <p:spPr bwMode="auto">
            <a:xfrm>
              <a:off x="10362959" y="3891585"/>
              <a:ext cx="193675" cy="141288"/>
            </a:xfrm>
            <a:custGeom>
              <a:avLst/>
              <a:gdLst>
                <a:gd name="T0" fmla="*/ 39 w 40"/>
                <a:gd name="T1" fmla="*/ 8 h 29"/>
                <a:gd name="T2" fmla="*/ 27 w 40"/>
                <a:gd name="T3" fmla="*/ 8 h 29"/>
                <a:gd name="T4" fmla="*/ 23 w 40"/>
                <a:gd name="T5" fmla="*/ 16 h 29"/>
                <a:gd name="T6" fmla="*/ 8 w 40"/>
                <a:gd name="T7" fmla="*/ 16 h 29"/>
                <a:gd name="T8" fmla="*/ 8 w 40"/>
                <a:gd name="T9" fmla="*/ 28 h 29"/>
                <a:gd name="T10" fmla="*/ 29 w 40"/>
                <a:gd name="T11" fmla="*/ 26 h 29"/>
                <a:gd name="T12" fmla="*/ 39 w 40"/>
                <a:gd name="T13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9">
                  <a:moveTo>
                    <a:pt x="39" y="8"/>
                  </a:moveTo>
                  <a:cubicBezTo>
                    <a:pt x="38" y="0"/>
                    <a:pt x="26" y="0"/>
                    <a:pt x="27" y="8"/>
                  </a:cubicBezTo>
                  <a:cubicBezTo>
                    <a:pt x="27" y="13"/>
                    <a:pt x="27" y="15"/>
                    <a:pt x="23" y="16"/>
                  </a:cubicBezTo>
                  <a:cubicBezTo>
                    <a:pt x="18" y="17"/>
                    <a:pt x="13" y="16"/>
                    <a:pt x="8" y="16"/>
                  </a:cubicBezTo>
                  <a:cubicBezTo>
                    <a:pt x="0" y="16"/>
                    <a:pt x="0" y="28"/>
                    <a:pt x="8" y="28"/>
                  </a:cubicBezTo>
                  <a:cubicBezTo>
                    <a:pt x="15" y="28"/>
                    <a:pt x="23" y="29"/>
                    <a:pt x="29" y="26"/>
                  </a:cubicBezTo>
                  <a:cubicBezTo>
                    <a:pt x="37" y="23"/>
                    <a:pt x="40" y="16"/>
                    <a:pt x="39" y="8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42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199321" y="3234360"/>
              <a:ext cx="1411288" cy="1000125"/>
            </a:xfrm>
            <a:custGeom>
              <a:avLst/>
              <a:gdLst>
                <a:gd name="T0" fmla="*/ 282 w 292"/>
                <a:gd name="T1" fmla="*/ 138 h 207"/>
                <a:gd name="T2" fmla="*/ 200 w 292"/>
                <a:gd name="T3" fmla="*/ 2 h 207"/>
                <a:gd name="T4" fmla="*/ 71 w 292"/>
                <a:gd name="T5" fmla="*/ 83 h 207"/>
                <a:gd name="T6" fmla="*/ 2 w 292"/>
                <a:gd name="T7" fmla="*/ 130 h 207"/>
                <a:gd name="T8" fmla="*/ 39 w 292"/>
                <a:gd name="T9" fmla="*/ 190 h 207"/>
                <a:gd name="T10" fmla="*/ 53 w 292"/>
                <a:gd name="T11" fmla="*/ 187 h 207"/>
                <a:gd name="T12" fmla="*/ 58 w 292"/>
                <a:gd name="T13" fmla="*/ 181 h 207"/>
                <a:gd name="T14" fmla="*/ 101 w 292"/>
                <a:gd name="T15" fmla="*/ 178 h 207"/>
                <a:gd name="T16" fmla="*/ 100 w 292"/>
                <a:gd name="T17" fmla="*/ 182 h 207"/>
                <a:gd name="T18" fmla="*/ 193 w 292"/>
                <a:gd name="T19" fmla="*/ 170 h 207"/>
                <a:gd name="T20" fmla="*/ 195 w 292"/>
                <a:gd name="T21" fmla="*/ 166 h 207"/>
                <a:gd name="T22" fmla="*/ 239 w 292"/>
                <a:gd name="T23" fmla="*/ 163 h 207"/>
                <a:gd name="T24" fmla="*/ 243 w 292"/>
                <a:gd name="T25" fmla="*/ 167 h 207"/>
                <a:gd name="T26" fmla="*/ 245 w 292"/>
                <a:gd name="T27" fmla="*/ 167 h 207"/>
                <a:gd name="T28" fmla="*/ 283 w 292"/>
                <a:gd name="T29" fmla="*/ 153 h 207"/>
                <a:gd name="T30" fmla="*/ 52 w 292"/>
                <a:gd name="T31" fmla="*/ 178 h 207"/>
                <a:gd name="T32" fmla="*/ 59 w 292"/>
                <a:gd name="T33" fmla="*/ 178 h 207"/>
                <a:gd name="T34" fmla="*/ 66 w 292"/>
                <a:gd name="T35" fmla="*/ 163 h 207"/>
                <a:gd name="T36" fmla="*/ 62 w 292"/>
                <a:gd name="T37" fmla="*/ 172 h 207"/>
                <a:gd name="T38" fmla="*/ 72 w 292"/>
                <a:gd name="T39" fmla="*/ 166 h 207"/>
                <a:gd name="T40" fmla="*/ 83 w 292"/>
                <a:gd name="T41" fmla="*/ 160 h 207"/>
                <a:gd name="T42" fmla="*/ 85 w 292"/>
                <a:gd name="T43" fmla="*/ 166 h 207"/>
                <a:gd name="T44" fmla="*/ 92 w 292"/>
                <a:gd name="T45" fmla="*/ 171 h 207"/>
                <a:gd name="T46" fmla="*/ 98 w 292"/>
                <a:gd name="T47" fmla="*/ 170 h 207"/>
                <a:gd name="T48" fmla="*/ 199 w 292"/>
                <a:gd name="T49" fmla="*/ 162 h 207"/>
                <a:gd name="T50" fmla="*/ 201 w 292"/>
                <a:gd name="T51" fmla="*/ 157 h 207"/>
                <a:gd name="T52" fmla="*/ 209 w 292"/>
                <a:gd name="T53" fmla="*/ 149 h 207"/>
                <a:gd name="T54" fmla="*/ 209 w 292"/>
                <a:gd name="T55" fmla="*/ 146 h 207"/>
                <a:gd name="T56" fmla="*/ 219 w 292"/>
                <a:gd name="T57" fmla="*/ 146 h 207"/>
                <a:gd name="T58" fmla="*/ 210 w 292"/>
                <a:gd name="T59" fmla="*/ 146 h 207"/>
                <a:gd name="T60" fmla="*/ 233 w 292"/>
                <a:gd name="T61" fmla="*/ 151 h 207"/>
                <a:gd name="T62" fmla="*/ 236 w 292"/>
                <a:gd name="T63" fmla="*/ 147 h 207"/>
                <a:gd name="T64" fmla="*/ 233 w 292"/>
                <a:gd name="T65" fmla="*/ 151 h 207"/>
                <a:gd name="T66" fmla="*/ 235 w 292"/>
                <a:gd name="T67" fmla="*/ 154 h 207"/>
                <a:gd name="T68" fmla="*/ 243 w 292"/>
                <a:gd name="T69" fmla="*/ 160 h 207"/>
                <a:gd name="T70" fmla="*/ 246 w 292"/>
                <a:gd name="T71" fmla="*/ 164 h 207"/>
                <a:gd name="T72" fmla="*/ 104 w 292"/>
                <a:gd name="T73" fmla="*/ 179 h 207"/>
                <a:gd name="T74" fmla="*/ 104 w 292"/>
                <a:gd name="T75" fmla="*/ 175 h 207"/>
                <a:gd name="T76" fmla="*/ 84 w 292"/>
                <a:gd name="T77" fmla="*/ 157 h 207"/>
                <a:gd name="T78" fmla="*/ 53 w 292"/>
                <a:gd name="T79" fmla="*/ 168 h 207"/>
                <a:gd name="T80" fmla="*/ 13 w 292"/>
                <a:gd name="T81" fmla="*/ 177 h 207"/>
                <a:gd name="T82" fmla="*/ 4 w 292"/>
                <a:gd name="T83" fmla="*/ 124 h 207"/>
                <a:gd name="T84" fmla="*/ 4 w 292"/>
                <a:gd name="T85" fmla="*/ 121 h 207"/>
                <a:gd name="T86" fmla="*/ 34 w 292"/>
                <a:gd name="T87" fmla="*/ 107 h 207"/>
                <a:gd name="T88" fmla="*/ 77 w 292"/>
                <a:gd name="T89" fmla="*/ 40 h 207"/>
                <a:gd name="T90" fmla="*/ 257 w 292"/>
                <a:gd name="T91" fmla="*/ 28 h 207"/>
                <a:gd name="T92" fmla="*/ 273 w 292"/>
                <a:gd name="T93" fmla="*/ 162 h 207"/>
                <a:gd name="T94" fmla="*/ 283 w 292"/>
                <a:gd name="T95" fmla="*/ 14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2" h="207">
                  <a:moveTo>
                    <a:pt x="291" y="146"/>
                  </a:moveTo>
                  <a:cubicBezTo>
                    <a:pt x="290" y="142"/>
                    <a:pt x="286" y="141"/>
                    <a:pt x="282" y="142"/>
                  </a:cubicBezTo>
                  <a:cubicBezTo>
                    <a:pt x="282" y="140"/>
                    <a:pt x="282" y="139"/>
                    <a:pt x="282" y="138"/>
                  </a:cubicBezTo>
                  <a:cubicBezTo>
                    <a:pt x="280" y="118"/>
                    <a:pt x="278" y="98"/>
                    <a:pt x="275" y="78"/>
                  </a:cubicBezTo>
                  <a:cubicBezTo>
                    <a:pt x="273" y="63"/>
                    <a:pt x="271" y="44"/>
                    <a:pt x="263" y="30"/>
                  </a:cubicBezTo>
                  <a:cubicBezTo>
                    <a:pt x="250" y="10"/>
                    <a:pt x="222" y="4"/>
                    <a:pt x="200" y="2"/>
                  </a:cubicBezTo>
                  <a:cubicBezTo>
                    <a:pt x="174" y="0"/>
                    <a:pt x="147" y="2"/>
                    <a:pt x="121" y="6"/>
                  </a:cubicBezTo>
                  <a:cubicBezTo>
                    <a:pt x="100" y="10"/>
                    <a:pt x="68" y="16"/>
                    <a:pt x="75" y="45"/>
                  </a:cubicBezTo>
                  <a:cubicBezTo>
                    <a:pt x="75" y="58"/>
                    <a:pt x="75" y="71"/>
                    <a:pt x="71" y="83"/>
                  </a:cubicBezTo>
                  <a:cubicBezTo>
                    <a:pt x="65" y="98"/>
                    <a:pt x="51" y="103"/>
                    <a:pt x="36" y="104"/>
                  </a:cubicBezTo>
                  <a:cubicBezTo>
                    <a:pt x="27" y="104"/>
                    <a:pt x="6" y="96"/>
                    <a:pt x="2" y="111"/>
                  </a:cubicBezTo>
                  <a:cubicBezTo>
                    <a:pt x="0" y="117"/>
                    <a:pt x="2" y="124"/>
                    <a:pt x="2" y="130"/>
                  </a:cubicBezTo>
                  <a:cubicBezTo>
                    <a:pt x="3" y="138"/>
                    <a:pt x="3" y="145"/>
                    <a:pt x="4" y="152"/>
                  </a:cubicBezTo>
                  <a:cubicBezTo>
                    <a:pt x="5" y="164"/>
                    <a:pt x="7" y="178"/>
                    <a:pt x="18" y="186"/>
                  </a:cubicBezTo>
                  <a:cubicBezTo>
                    <a:pt x="23" y="190"/>
                    <a:pt x="32" y="190"/>
                    <a:pt x="39" y="190"/>
                  </a:cubicBezTo>
                  <a:cubicBezTo>
                    <a:pt x="43" y="190"/>
                    <a:pt x="48" y="189"/>
                    <a:pt x="52" y="189"/>
                  </a:cubicBezTo>
                  <a:cubicBezTo>
                    <a:pt x="52" y="188"/>
                    <a:pt x="52" y="187"/>
                    <a:pt x="52" y="186"/>
                  </a:cubicBezTo>
                  <a:cubicBezTo>
                    <a:pt x="52" y="187"/>
                    <a:pt x="52" y="187"/>
                    <a:pt x="53" y="187"/>
                  </a:cubicBezTo>
                  <a:cubicBezTo>
                    <a:pt x="54" y="189"/>
                    <a:pt x="56" y="187"/>
                    <a:pt x="55" y="185"/>
                  </a:cubicBezTo>
                  <a:cubicBezTo>
                    <a:pt x="53" y="184"/>
                    <a:pt x="53" y="182"/>
                    <a:pt x="52" y="181"/>
                  </a:cubicBezTo>
                  <a:cubicBezTo>
                    <a:pt x="58" y="181"/>
                    <a:pt x="58" y="181"/>
                    <a:pt x="58" y="181"/>
                  </a:cubicBezTo>
                  <a:cubicBezTo>
                    <a:pt x="55" y="193"/>
                    <a:pt x="62" y="207"/>
                    <a:pt x="78" y="207"/>
                  </a:cubicBezTo>
                  <a:cubicBezTo>
                    <a:pt x="95" y="207"/>
                    <a:pt x="101" y="191"/>
                    <a:pt x="97" y="179"/>
                  </a:cubicBezTo>
                  <a:cubicBezTo>
                    <a:pt x="98" y="179"/>
                    <a:pt x="100" y="179"/>
                    <a:pt x="101" y="178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0" y="180"/>
                    <a:pt x="99" y="180"/>
                  </a:cubicBezTo>
                  <a:cubicBezTo>
                    <a:pt x="99" y="180"/>
                    <a:pt x="100" y="181"/>
                    <a:pt x="100" y="182"/>
                  </a:cubicBezTo>
                  <a:cubicBezTo>
                    <a:pt x="112" y="181"/>
                    <a:pt x="124" y="180"/>
                    <a:pt x="135" y="178"/>
                  </a:cubicBezTo>
                  <a:cubicBezTo>
                    <a:pt x="155" y="175"/>
                    <a:pt x="174" y="173"/>
                    <a:pt x="193" y="171"/>
                  </a:cubicBezTo>
                  <a:cubicBezTo>
                    <a:pt x="193" y="171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69"/>
                  </a:cubicBezTo>
                  <a:cubicBezTo>
                    <a:pt x="193" y="168"/>
                    <a:pt x="193" y="167"/>
                    <a:pt x="194" y="166"/>
                  </a:cubicBezTo>
                  <a:cubicBezTo>
                    <a:pt x="194" y="166"/>
                    <a:pt x="194" y="166"/>
                    <a:pt x="195" y="166"/>
                  </a:cubicBezTo>
                  <a:cubicBezTo>
                    <a:pt x="196" y="165"/>
                    <a:pt x="197" y="165"/>
                    <a:pt x="199" y="165"/>
                  </a:cubicBezTo>
                  <a:cubicBezTo>
                    <a:pt x="198" y="176"/>
                    <a:pt x="205" y="188"/>
                    <a:pt x="219" y="188"/>
                  </a:cubicBezTo>
                  <a:cubicBezTo>
                    <a:pt x="234" y="188"/>
                    <a:pt x="241" y="175"/>
                    <a:pt x="239" y="163"/>
                  </a:cubicBezTo>
                  <a:cubicBezTo>
                    <a:pt x="240" y="163"/>
                    <a:pt x="242" y="163"/>
                    <a:pt x="243" y="163"/>
                  </a:cubicBezTo>
                  <a:cubicBezTo>
                    <a:pt x="243" y="164"/>
                    <a:pt x="243" y="165"/>
                    <a:pt x="242" y="166"/>
                  </a:cubicBezTo>
                  <a:cubicBezTo>
                    <a:pt x="242" y="166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4" y="168"/>
                    <a:pt x="245" y="168"/>
                    <a:pt x="245" y="167"/>
                  </a:cubicBezTo>
                  <a:cubicBezTo>
                    <a:pt x="254" y="167"/>
                    <a:pt x="263" y="166"/>
                    <a:pt x="273" y="165"/>
                  </a:cubicBezTo>
                  <a:cubicBezTo>
                    <a:pt x="279" y="165"/>
                    <a:pt x="281" y="159"/>
                    <a:pt x="282" y="152"/>
                  </a:cubicBezTo>
                  <a:cubicBezTo>
                    <a:pt x="282" y="153"/>
                    <a:pt x="283" y="153"/>
                    <a:pt x="283" y="153"/>
                  </a:cubicBezTo>
                  <a:cubicBezTo>
                    <a:pt x="287" y="152"/>
                    <a:pt x="292" y="150"/>
                    <a:pt x="291" y="146"/>
                  </a:cubicBezTo>
                  <a:close/>
                  <a:moveTo>
                    <a:pt x="59" y="178"/>
                  </a:moveTo>
                  <a:cubicBezTo>
                    <a:pt x="52" y="178"/>
                    <a:pt x="52" y="178"/>
                    <a:pt x="52" y="178"/>
                  </a:cubicBezTo>
                  <a:cubicBezTo>
                    <a:pt x="52" y="175"/>
                    <a:pt x="53" y="173"/>
                    <a:pt x="55" y="171"/>
                  </a:cubicBezTo>
                  <a:cubicBezTo>
                    <a:pt x="57" y="172"/>
                    <a:pt x="59" y="173"/>
                    <a:pt x="60" y="175"/>
                  </a:cubicBezTo>
                  <a:cubicBezTo>
                    <a:pt x="60" y="176"/>
                    <a:pt x="59" y="177"/>
                    <a:pt x="59" y="178"/>
                  </a:cubicBezTo>
                  <a:close/>
                  <a:moveTo>
                    <a:pt x="62" y="172"/>
                  </a:moveTo>
                  <a:cubicBezTo>
                    <a:pt x="60" y="171"/>
                    <a:pt x="59" y="170"/>
                    <a:pt x="57" y="169"/>
                  </a:cubicBezTo>
                  <a:cubicBezTo>
                    <a:pt x="60" y="166"/>
                    <a:pt x="63" y="164"/>
                    <a:pt x="66" y="163"/>
                  </a:cubicBezTo>
                  <a:cubicBezTo>
                    <a:pt x="66" y="163"/>
                    <a:pt x="66" y="163"/>
                    <a:pt x="66" y="163"/>
                  </a:cubicBezTo>
                  <a:cubicBezTo>
                    <a:pt x="67" y="164"/>
                    <a:pt x="68" y="166"/>
                    <a:pt x="69" y="167"/>
                  </a:cubicBezTo>
                  <a:cubicBezTo>
                    <a:pt x="66" y="168"/>
                    <a:pt x="64" y="170"/>
                    <a:pt x="62" y="172"/>
                  </a:cubicBezTo>
                  <a:close/>
                  <a:moveTo>
                    <a:pt x="82" y="166"/>
                  </a:moveTo>
                  <a:cubicBezTo>
                    <a:pt x="81" y="165"/>
                    <a:pt x="79" y="165"/>
                    <a:pt x="78" y="165"/>
                  </a:cubicBezTo>
                  <a:cubicBezTo>
                    <a:pt x="76" y="165"/>
                    <a:pt x="74" y="165"/>
                    <a:pt x="72" y="166"/>
                  </a:cubicBezTo>
                  <a:cubicBezTo>
                    <a:pt x="71" y="165"/>
                    <a:pt x="70" y="163"/>
                    <a:pt x="69" y="162"/>
                  </a:cubicBezTo>
                  <a:cubicBezTo>
                    <a:pt x="70" y="161"/>
                    <a:pt x="70" y="161"/>
                    <a:pt x="71" y="161"/>
                  </a:cubicBezTo>
                  <a:cubicBezTo>
                    <a:pt x="75" y="160"/>
                    <a:pt x="79" y="159"/>
                    <a:pt x="83" y="160"/>
                  </a:cubicBezTo>
                  <a:cubicBezTo>
                    <a:pt x="82" y="162"/>
                    <a:pt x="82" y="164"/>
                    <a:pt x="82" y="166"/>
                  </a:cubicBezTo>
                  <a:close/>
                  <a:moveTo>
                    <a:pt x="92" y="171"/>
                  </a:moveTo>
                  <a:cubicBezTo>
                    <a:pt x="90" y="169"/>
                    <a:pt x="88" y="167"/>
                    <a:pt x="85" y="166"/>
                  </a:cubicBezTo>
                  <a:cubicBezTo>
                    <a:pt x="85" y="164"/>
                    <a:pt x="85" y="162"/>
                    <a:pt x="86" y="160"/>
                  </a:cubicBezTo>
                  <a:cubicBezTo>
                    <a:pt x="90" y="161"/>
                    <a:pt x="94" y="164"/>
                    <a:pt x="97" y="167"/>
                  </a:cubicBezTo>
                  <a:cubicBezTo>
                    <a:pt x="95" y="168"/>
                    <a:pt x="93" y="170"/>
                    <a:pt x="92" y="171"/>
                  </a:cubicBezTo>
                  <a:close/>
                  <a:moveTo>
                    <a:pt x="95" y="176"/>
                  </a:moveTo>
                  <a:cubicBezTo>
                    <a:pt x="95" y="175"/>
                    <a:pt x="94" y="174"/>
                    <a:pt x="94" y="173"/>
                  </a:cubicBezTo>
                  <a:cubicBezTo>
                    <a:pt x="95" y="172"/>
                    <a:pt x="97" y="171"/>
                    <a:pt x="98" y="170"/>
                  </a:cubicBezTo>
                  <a:cubicBezTo>
                    <a:pt x="99" y="172"/>
                    <a:pt x="100" y="174"/>
                    <a:pt x="100" y="176"/>
                  </a:cubicBezTo>
                  <a:cubicBezTo>
                    <a:pt x="99" y="176"/>
                    <a:pt x="97" y="176"/>
                    <a:pt x="95" y="176"/>
                  </a:cubicBezTo>
                  <a:close/>
                  <a:moveTo>
                    <a:pt x="199" y="162"/>
                  </a:moveTo>
                  <a:cubicBezTo>
                    <a:pt x="197" y="162"/>
                    <a:pt x="196" y="162"/>
                    <a:pt x="194" y="163"/>
                  </a:cubicBezTo>
                  <a:cubicBezTo>
                    <a:pt x="195" y="160"/>
                    <a:pt x="196" y="158"/>
                    <a:pt x="197" y="156"/>
                  </a:cubicBezTo>
                  <a:cubicBezTo>
                    <a:pt x="198" y="156"/>
                    <a:pt x="200" y="157"/>
                    <a:pt x="201" y="157"/>
                  </a:cubicBezTo>
                  <a:cubicBezTo>
                    <a:pt x="200" y="159"/>
                    <a:pt x="199" y="161"/>
                    <a:pt x="199" y="162"/>
                  </a:cubicBezTo>
                  <a:close/>
                  <a:moveTo>
                    <a:pt x="209" y="148"/>
                  </a:moveTo>
                  <a:cubicBezTo>
                    <a:pt x="209" y="148"/>
                    <a:pt x="209" y="148"/>
                    <a:pt x="209" y="149"/>
                  </a:cubicBezTo>
                  <a:cubicBezTo>
                    <a:pt x="206" y="150"/>
                    <a:pt x="204" y="152"/>
                    <a:pt x="202" y="155"/>
                  </a:cubicBezTo>
                  <a:cubicBezTo>
                    <a:pt x="201" y="154"/>
                    <a:pt x="200" y="154"/>
                    <a:pt x="199" y="153"/>
                  </a:cubicBezTo>
                  <a:cubicBezTo>
                    <a:pt x="202" y="150"/>
                    <a:pt x="205" y="148"/>
                    <a:pt x="209" y="146"/>
                  </a:cubicBezTo>
                  <a:cubicBezTo>
                    <a:pt x="208" y="147"/>
                    <a:pt x="208" y="147"/>
                    <a:pt x="209" y="148"/>
                  </a:cubicBezTo>
                  <a:close/>
                  <a:moveTo>
                    <a:pt x="223" y="147"/>
                  </a:moveTo>
                  <a:cubicBezTo>
                    <a:pt x="222" y="146"/>
                    <a:pt x="220" y="146"/>
                    <a:pt x="219" y="146"/>
                  </a:cubicBezTo>
                  <a:cubicBezTo>
                    <a:pt x="216" y="146"/>
                    <a:pt x="214" y="147"/>
                    <a:pt x="212" y="147"/>
                  </a:cubicBezTo>
                  <a:cubicBezTo>
                    <a:pt x="212" y="147"/>
                    <a:pt x="211" y="147"/>
                    <a:pt x="211" y="146"/>
                  </a:cubicBezTo>
                  <a:cubicBezTo>
                    <a:pt x="211" y="146"/>
                    <a:pt x="210" y="146"/>
                    <a:pt x="210" y="146"/>
                  </a:cubicBezTo>
                  <a:cubicBezTo>
                    <a:pt x="214" y="144"/>
                    <a:pt x="219" y="143"/>
                    <a:pt x="223" y="143"/>
                  </a:cubicBezTo>
                  <a:cubicBezTo>
                    <a:pt x="223" y="144"/>
                    <a:pt x="223" y="145"/>
                    <a:pt x="223" y="147"/>
                  </a:cubicBezTo>
                  <a:close/>
                  <a:moveTo>
                    <a:pt x="233" y="151"/>
                  </a:moveTo>
                  <a:cubicBezTo>
                    <a:pt x="231" y="150"/>
                    <a:pt x="229" y="148"/>
                    <a:pt x="226" y="147"/>
                  </a:cubicBezTo>
                  <a:cubicBezTo>
                    <a:pt x="226" y="146"/>
                    <a:pt x="226" y="145"/>
                    <a:pt x="226" y="144"/>
                  </a:cubicBezTo>
                  <a:cubicBezTo>
                    <a:pt x="230" y="144"/>
                    <a:pt x="233" y="145"/>
                    <a:pt x="236" y="147"/>
                  </a:cubicBezTo>
                  <a:cubicBezTo>
                    <a:pt x="235" y="147"/>
                    <a:pt x="235" y="147"/>
                    <a:pt x="235" y="147"/>
                  </a:cubicBezTo>
                  <a:cubicBezTo>
                    <a:pt x="235" y="148"/>
                    <a:pt x="235" y="149"/>
                    <a:pt x="234" y="149"/>
                  </a:cubicBezTo>
                  <a:cubicBezTo>
                    <a:pt x="234" y="150"/>
                    <a:pt x="233" y="151"/>
                    <a:pt x="233" y="151"/>
                  </a:cubicBezTo>
                  <a:close/>
                  <a:moveTo>
                    <a:pt x="243" y="160"/>
                  </a:moveTo>
                  <a:cubicBezTo>
                    <a:pt x="241" y="160"/>
                    <a:pt x="240" y="160"/>
                    <a:pt x="238" y="160"/>
                  </a:cubicBezTo>
                  <a:cubicBezTo>
                    <a:pt x="237" y="158"/>
                    <a:pt x="236" y="156"/>
                    <a:pt x="235" y="154"/>
                  </a:cubicBezTo>
                  <a:cubicBezTo>
                    <a:pt x="236" y="152"/>
                    <a:pt x="238" y="151"/>
                    <a:pt x="238" y="149"/>
                  </a:cubicBezTo>
                  <a:cubicBezTo>
                    <a:pt x="241" y="151"/>
                    <a:pt x="243" y="155"/>
                    <a:pt x="243" y="160"/>
                  </a:cubicBezTo>
                  <a:cubicBezTo>
                    <a:pt x="243" y="160"/>
                    <a:pt x="243" y="160"/>
                    <a:pt x="243" y="160"/>
                  </a:cubicBezTo>
                  <a:close/>
                  <a:moveTo>
                    <a:pt x="273" y="162"/>
                  </a:moveTo>
                  <a:cubicBezTo>
                    <a:pt x="270" y="163"/>
                    <a:pt x="267" y="162"/>
                    <a:pt x="264" y="163"/>
                  </a:cubicBezTo>
                  <a:cubicBezTo>
                    <a:pt x="258" y="163"/>
                    <a:pt x="252" y="163"/>
                    <a:pt x="246" y="164"/>
                  </a:cubicBezTo>
                  <a:cubicBezTo>
                    <a:pt x="250" y="130"/>
                    <a:pt x="191" y="134"/>
                    <a:pt x="190" y="168"/>
                  </a:cubicBezTo>
                  <a:cubicBezTo>
                    <a:pt x="184" y="169"/>
                    <a:pt x="178" y="169"/>
                    <a:pt x="172" y="170"/>
                  </a:cubicBezTo>
                  <a:cubicBezTo>
                    <a:pt x="149" y="172"/>
                    <a:pt x="127" y="177"/>
                    <a:pt x="104" y="179"/>
                  </a:cubicBezTo>
                  <a:cubicBezTo>
                    <a:pt x="104" y="179"/>
                    <a:pt x="104" y="178"/>
                    <a:pt x="104" y="178"/>
                  </a:cubicBezTo>
                  <a:cubicBezTo>
                    <a:pt x="104" y="178"/>
                    <a:pt x="105" y="178"/>
                    <a:pt x="105" y="178"/>
                  </a:cubicBezTo>
                  <a:cubicBezTo>
                    <a:pt x="107" y="177"/>
                    <a:pt x="106" y="174"/>
                    <a:pt x="104" y="175"/>
                  </a:cubicBezTo>
                  <a:cubicBezTo>
                    <a:pt x="104" y="175"/>
                    <a:pt x="104" y="175"/>
                    <a:pt x="103" y="175"/>
                  </a:cubicBezTo>
                  <a:cubicBezTo>
                    <a:pt x="101" y="165"/>
                    <a:pt x="95" y="159"/>
                    <a:pt x="86" y="157"/>
                  </a:cubicBezTo>
                  <a:cubicBezTo>
                    <a:pt x="86" y="157"/>
                    <a:pt x="84" y="157"/>
                    <a:pt x="84" y="157"/>
                  </a:cubicBezTo>
                  <a:cubicBezTo>
                    <a:pt x="80" y="156"/>
                    <a:pt x="75" y="157"/>
                    <a:pt x="70" y="158"/>
                  </a:cubicBezTo>
                  <a:cubicBezTo>
                    <a:pt x="65" y="160"/>
                    <a:pt x="58" y="163"/>
                    <a:pt x="54" y="168"/>
                  </a:cubicBezTo>
                  <a:cubicBezTo>
                    <a:pt x="54" y="168"/>
                    <a:pt x="53" y="168"/>
                    <a:pt x="53" y="168"/>
                  </a:cubicBezTo>
                  <a:cubicBezTo>
                    <a:pt x="49" y="173"/>
                    <a:pt x="47" y="179"/>
                    <a:pt x="51" y="186"/>
                  </a:cubicBezTo>
                  <a:cubicBezTo>
                    <a:pt x="47" y="186"/>
                    <a:pt x="43" y="187"/>
                    <a:pt x="39" y="187"/>
                  </a:cubicBezTo>
                  <a:cubicBezTo>
                    <a:pt x="29" y="187"/>
                    <a:pt x="19" y="186"/>
                    <a:pt x="13" y="177"/>
                  </a:cubicBezTo>
                  <a:cubicBezTo>
                    <a:pt x="9" y="170"/>
                    <a:pt x="8" y="160"/>
                    <a:pt x="7" y="152"/>
                  </a:cubicBezTo>
                  <a:cubicBezTo>
                    <a:pt x="6" y="146"/>
                    <a:pt x="6" y="139"/>
                    <a:pt x="6" y="132"/>
                  </a:cubicBezTo>
                  <a:cubicBezTo>
                    <a:pt x="5" y="130"/>
                    <a:pt x="5" y="127"/>
                    <a:pt x="4" y="124"/>
                  </a:cubicBezTo>
                  <a:cubicBezTo>
                    <a:pt x="14" y="126"/>
                    <a:pt x="23" y="116"/>
                    <a:pt x="20" y="107"/>
                  </a:cubicBezTo>
                  <a:cubicBezTo>
                    <a:pt x="19" y="105"/>
                    <a:pt x="17" y="106"/>
                    <a:pt x="17" y="108"/>
                  </a:cubicBezTo>
                  <a:cubicBezTo>
                    <a:pt x="19" y="115"/>
                    <a:pt x="12" y="123"/>
                    <a:pt x="4" y="121"/>
                  </a:cubicBezTo>
                  <a:cubicBezTo>
                    <a:pt x="4" y="114"/>
                    <a:pt x="5" y="108"/>
                    <a:pt x="11" y="106"/>
                  </a:cubicBezTo>
                  <a:cubicBezTo>
                    <a:pt x="14" y="104"/>
                    <a:pt x="19" y="106"/>
                    <a:pt x="23" y="106"/>
                  </a:cubicBezTo>
                  <a:cubicBezTo>
                    <a:pt x="27" y="107"/>
                    <a:pt x="30" y="107"/>
                    <a:pt x="34" y="107"/>
                  </a:cubicBezTo>
                  <a:cubicBezTo>
                    <a:pt x="41" y="107"/>
                    <a:pt x="49" y="106"/>
                    <a:pt x="56" y="103"/>
                  </a:cubicBezTo>
                  <a:cubicBezTo>
                    <a:pt x="79" y="93"/>
                    <a:pt x="78" y="62"/>
                    <a:pt x="78" y="41"/>
                  </a:cubicBezTo>
                  <a:cubicBezTo>
                    <a:pt x="78" y="40"/>
                    <a:pt x="78" y="40"/>
                    <a:pt x="77" y="40"/>
                  </a:cubicBezTo>
                  <a:cubicBezTo>
                    <a:pt x="75" y="12"/>
                    <a:pt x="119" y="9"/>
                    <a:pt x="139" y="7"/>
                  </a:cubicBezTo>
                  <a:cubicBezTo>
                    <a:pt x="167" y="4"/>
                    <a:pt x="197" y="2"/>
                    <a:pt x="224" y="9"/>
                  </a:cubicBezTo>
                  <a:cubicBezTo>
                    <a:pt x="236" y="13"/>
                    <a:pt x="249" y="18"/>
                    <a:pt x="257" y="28"/>
                  </a:cubicBezTo>
                  <a:cubicBezTo>
                    <a:pt x="269" y="41"/>
                    <a:pt x="270" y="64"/>
                    <a:pt x="273" y="81"/>
                  </a:cubicBezTo>
                  <a:cubicBezTo>
                    <a:pt x="275" y="101"/>
                    <a:pt x="277" y="121"/>
                    <a:pt x="279" y="141"/>
                  </a:cubicBezTo>
                  <a:cubicBezTo>
                    <a:pt x="280" y="146"/>
                    <a:pt x="281" y="160"/>
                    <a:pt x="273" y="162"/>
                  </a:cubicBezTo>
                  <a:close/>
                  <a:moveTo>
                    <a:pt x="283" y="150"/>
                  </a:moveTo>
                  <a:cubicBezTo>
                    <a:pt x="283" y="150"/>
                    <a:pt x="283" y="150"/>
                    <a:pt x="282" y="150"/>
                  </a:cubicBezTo>
                  <a:cubicBezTo>
                    <a:pt x="283" y="148"/>
                    <a:pt x="283" y="146"/>
                    <a:pt x="283" y="145"/>
                  </a:cubicBezTo>
                  <a:cubicBezTo>
                    <a:pt x="284" y="144"/>
                    <a:pt x="287" y="144"/>
                    <a:pt x="288" y="146"/>
                  </a:cubicBezTo>
                  <a:cubicBezTo>
                    <a:pt x="289" y="149"/>
                    <a:pt x="285" y="150"/>
                    <a:pt x="283" y="15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43"/>
            <p:cNvSpPr/>
            <p:nvPr>
              <p:custDataLst>
                <p:tags r:id="rId11"/>
              </p:custDataLst>
            </p:nvPr>
          </p:nvSpPr>
          <p:spPr bwMode="auto">
            <a:xfrm>
              <a:off x="9092959" y="3742360"/>
              <a:ext cx="92075" cy="52388"/>
            </a:xfrm>
            <a:custGeom>
              <a:avLst/>
              <a:gdLst>
                <a:gd name="T0" fmla="*/ 17 w 19"/>
                <a:gd name="T1" fmla="*/ 7 h 11"/>
                <a:gd name="T2" fmla="*/ 3 w 19"/>
                <a:gd name="T3" fmla="*/ 1 h 11"/>
                <a:gd name="T4" fmla="*/ 2 w 19"/>
                <a:gd name="T5" fmla="*/ 4 h 11"/>
                <a:gd name="T6" fmla="*/ 16 w 19"/>
                <a:gd name="T7" fmla="*/ 9 h 11"/>
                <a:gd name="T8" fmla="*/ 17 w 19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17" y="7"/>
                  </a:moveTo>
                  <a:cubicBezTo>
                    <a:pt x="13" y="4"/>
                    <a:pt x="8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7" y="5"/>
                    <a:pt x="12" y="6"/>
                    <a:pt x="16" y="9"/>
                  </a:cubicBezTo>
                  <a:cubicBezTo>
                    <a:pt x="17" y="11"/>
                    <a:pt x="19" y="8"/>
                    <a:pt x="17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44"/>
            <p:cNvSpPr/>
            <p:nvPr>
              <p:custDataLst>
                <p:tags r:id="rId12"/>
              </p:custDataLst>
            </p:nvPr>
          </p:nvSpPr>
          <p:spPr bwMode="auto">
            <a:xfrm>
              <a:off x="9088196" y="3789985"/>
              <a:ext cx="77788" cy="14288"/>
            </a:xfrm>
            <a:custGeom>
              <a:avLst/>
              <a:gdLst>
                <a:gd name="T0" fmla="*/ 14 w 16"/>
                <a:gd name="T1" fmla="*/ 0 h 3"/>
                <a:gd name="T2" fmla="*/ 1 w 16"/>
                <a:gd name="T3" fmla="*/ 0 h 3"/>
                <a:gd name="T4" fmla="*/ 1 w 16"/>
                <a:gd name="T5" fmla="*/ 3 h 3"/>
                <a:gd name="T6" fmla="*/ 14 w 16"/>
                <a:gd name="T7" fmla="*/ 3 h 3"/>
                <a:gd name="T8" fmla="*/ 14 w 1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3"/>
                    <a:pt x="1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3"/>
                    <a:pt x="16" y="0"/>
                    <a:pt x="1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5"/>
            <p:cNvSpPr/>
            <p:nvPr>
              <p:custDataLst>
                <p:tags r:id="rId13"/>
              </p:custDataLst>
            </p:nvPr>
          </p:nvSpPr>
          <p:spPr bwMode="auto">
            <a:xfrm>
              <a:off x="9118359" y="3810623"/>
              <a:ext cx="52388" cy="47625"/>
            </a:xfrm>
            <a:custGeom>
              <a:avLst/>
              <a:gdLst>
                <a:gd name="T0" fmla="*/ 8 w 11"/>
                <a:gd name="T1" fmla="*/ 1 h 10"/>
                <a:gd name="T2" fmla="*/ 1 w 11"/>
                <a:gd name="T3" fmla="*/ 6 h 10"/>
                <a:gd name="T4" fmla="*/ 4 w 11"/>
                <a:gd name="T5" fmla="*/ 8 h 10"/>
                <a:gd name="T6" fmla="*/ 9 w 11"/>
                <a:gd name="T7" fmla="*/ 3 h 10"/>
                <a:gd name="T8" fmla="*/ 8 w 11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5" y="2"/>
                    <a:pt x="3" y="4"/>
                    <a:pt x="1" y="6"/>
                  </a:cubicBezTo>
                  <a:cubicBezTo>
                    <a:pt x="0" y="7"/>
                    <a:pt x="2" y="10"/>
                    <a:pt x="4" y="8"/>
                  </a:cubicBezTo>
                  <a:cubicBezTo>
                    <a:pt x="5" y="6"/>
                    <a:pt x="7" y="5"/>
                    <a:pt x="9" y="3"/>
                  </a:cubicBezTo>
                  <a:cubicBezTo>
                    <a:pt x="11" y="3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46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9591434" y="3312148"/>
              <a:ext cx="255588" cy="392113"/>
            </a:xfrm>
            <a:custGeom>
              <a:avLst/>
              <a:gdLst>
                <a:gd name="T0" fmla="*/ 46 w 53"/>
                <a:gd name="T1" fmla="*/ 22 h 81"/>
                <a:gd name="T2" fmla="*/ 17 w 53"/>
                <a:gd name="T3" fmla="*/ 7 h 81"/>
                <a:gd name="T4" fmla="*/ 1 w 53"/>
                <a:gd name="T5" fmla="*/ 39 h 81"/>
                <a:gd name="T6" fmla="*/ 4 w 53"/>
                <a:gd name="T7" fmla="*/ 77 h 81"/>
                <a:gd name="T8" fmla="*/ 7 w 53"/>
                <a:gd name="T9" fmla="*/ 77 h 81"/>
                <a:gd name="T10" fmla="*/ 6 w 53"/>
                <a:gd name="T11" fmla="*/ 75 h 81"/>
                <a:gd name="T12" fmla="*/ 7 w 53"/>
                <a:gd name="T13" fmla="*/ 75 h 81"/>
                <a:gd name="T14" fmla="*/ 44 w 53"/>
                <a:gd name="T15" fmla="*/ 72 h 81"/>
                <a:gd name="T16" fmla="*/ 45 w 53"/>
                <a:gd name="T17" fmla="*/ 71 h 81"/>
                <a:gd name="T18" fmla="*/ 36 w 53"/>
                <a:gd name="T19" fmla="*/ 74 h 81"/>
                <a:gd name="T20" fmla="*/ 9 w 53"/>
                <a:gd name="T21" fmla="*/ 75 h 81"/>
                <a:gd name="T22" fmla="*/ 8 w 53"/>
                <a:gd name="T23" fmla="*/ 78 h 81"/>
                <a:gd name="T24" fmla="*/ 47 w 53"/>
                <a:gd name="T25" fmla="*/ 75 h 81"/>
                <a:gd name="T26" fmla="*/ 48 w 53"/>
                <a:gd name="T27" fmla="*/ 73 h 81"/>
                <a:gd name="T28" fmla="*/ 46 w 53"/>
                <a:gd name="T29" fmla="*/ 22 h 81"/>
                <a:gd name="T30" fmla="*/ 46 w 53"/>
                <a:gd name="T31" fmla="*/ 57 h 81"/>
                <a:gd name="T32" fmla="*/ 46 w 53"/>
                <a:gd name="T33" fmla="*/ 69 h 81"/>
                <a:gd name="T34" fmla="*/ 45 w 53"/>
                <a:gd name="T35" fmla="*/ 70 h 81"/>
                <a:gd name="T36" fmla="*/ 43 w 53"/>
                <a:gd name="T37" fmla="*/ 69 h 81"/>
                <a:gd name="T38" fmla="*/ 7 w 53"/>
                <a:gd name="T39" fmla="*/ 72 h 81"/>
                <a:gd name="T40" fmla="*/ 6 w 53"/>
                <a:gd name="T41" fmla="*/ 72 h 81"/>
                <a:gd name="T42" fmla="*/ 29 w 53"/>
                <a:gd name="T43" fmla="*/ 9 h 81"/>
                <a:gd name="T44" fmla="*/ 46 w 53"/>
                <a:gd name="T45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81">
                  <a:moveTo>
                    <a:pt x="46" y="22"/>
                  </a:moveTo>
                  <a:cubicBezTo>
                    <a:pt x="41" y="12"/>
                    <a:pt x="29" y="0"/>
                    <a:pt x="17" y="7"/>
                  </a:cubicBezTo>
                  <a:cubicBezTo>
                    <a:pt x="4" y="13"/>
                    <a:pt x="2" y="26"/>
                    <a:pt x="1" y="39"/>
                  </a:cubicBezTo>
                  <a:cubicBezTo>
                    <a:pt x="0" y="51"/>
                    <a:pt x="0" y="66"/>
                    <a:pt x="4" y="77"/>
                  </a:cubicBezTo>
                  <a:cubicBezTo>
                    <a:pt x="5" y="79"/>
                    <a:pt x="8" y="78"/>
                    <a:pt x="7" y="77"/>
                  </a:cubicBezTo>
                  <a:cubicBezTo>
                    <a:pt x="7" y="76"/>
                    <a:pt x="7" y="75"/>
                    <a:pt x="6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9" y="74"/>
                    <a:pt x="32" y="74"/>
                    <a:pt x="44" y="72"/>
                  </a:cubicBezTo>
                  <a:cubicBezTo>
                    <a:pt x="44" y="71"/>
                    <a:pt x="44" y="71"/>
                    <a:pt x="45" y="71"/>
                  </a:cubicBezTo>
                  <a:cubicBezTo>
                    <a:pt x="43" y="73"/>
                    <a:pt x="39" y="73"/>
                    <a:pt x="36" y="74"/>
                  </a:cubicBezTo>
                  <a:cubicBezTo>
                    <a:pt x="27" y="75"/>
                    <a:pt x="17" y="77"/>
                    <a:pt x="9" y="75"/>
                  </a:cubicBezTo>
                  <a:cubicBezTo>
                    <a:pt x="7" y="74"/>
                    <a:pt x="6" y="77"/>
                    <a:pt x="8" y="78"/>
                  </a:cubicBezTo>
                  <a:cubicBezTo>
                    <a:pt x="20" y="81"/>
                    <a:pt x="35" y="77"/>
                    <a:pt x="47" y="75"/>
                  </a:cubicBezTo>
                  <a:cubicBezTo>
                    <a:pt x="48" y="74"/>
                    <a:pt x="48" y="74"/>
                    <a:pt x="48" y="73"/>
                  </a:cubicBezTo>
                  <a:cubicBezTo>
                    <a:pt x="49" y="57"/>
                    <a:pt x="53" y="38"/>
                    <a:pt x="46" y="22"/>
                  </a:cubicBezTo>
                  <a:close/>
                  <a:moveTo>
                    <a:pt x="46" y="57"/>
                  </a:moveTo>
                  <a:cubicBezTo>
                    <a:pt x="46" y="61"/>
                    <a:pt x="46" y="65"/>
                    <a:pt x="46" y="69"/>
                  </a:cubicBezTo>
                  <a:cubicBezTo>
                    <a:pt x="46" y="69"/>
                    <a:pt x="45" y="70"/>
                    <a:pt x="45" y="70"/>
                  </a:cubicBezTo>
                  <a:cubicBezTo>
                    <a:pt x="45" y="69"/>
                    <a:pt x="44" y="68"/>
                    <a:pt x="43" y="69"/>
                  </a:cubicBezTo>
                  <a:cubicBezTo>
                    <a:pt x="31" y="71"/>
                    <a:pt x="19" y="71"/>
                    <a:pt x="7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0" y="51"/>
                    <a:pt x="0" y="1"/>
                    <a:pt x="29" y="9"/>
                  </a:cubicBezTo>
                  <a:cubicBezTo>
                    <a:pt x="48" y="14"/>
                    <a:pt x="47" y="42"/>
                    <a:pt x="46" y="5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7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9851784" y="3278810"/>
              <a:ext cx="236538" cy="395288"/>
            </a:xfrm>
            <a:custGeom>
              <a:avLst/>
              <a:gdLst>
                <a:gd name="T0" fmla="*/ 29 w 49"/>
                <a:gd name="T1" fmla="*/ 11 h 82"/>
                <a:gd name="T2" fmla="*/ 11 w 49"/>
                <a:gd name="T3" fmla="*/ 73 h 82"/>
                <a:gd name="T4" fmla="*/ 12 w 49"/>
                <a:gd name="T5" fmla="*/ 76 h 82"/>
                <a:gd name="T6" fmla="*/ 12 w 49"/>
                <a:gd name="T7" fmla="*/ 78 h 82"/>
                <a:gd name="T8" fmla="*/ 15 w 49"/>
                <a:gd name="T9" fmla="*/ 78 h 82"/>
                <a:gd name="T10" fmla="*/ 41 w 49"/>
                <a:gd name="T11" fmla="*/ 80 h 82"/>
                <a:gd name="T12" fmla="*/ 47 w 49"/>
                <a:gd name="T13" fmla="*/ 63 h 82"/>
                <a:gd name="T14" fmla="*/ 29 w 49"/>
                <a:gd name="T15" fmla="*/ 11 h 82"/>
                <a:gd name="T16" fmla="*/ 17 w 49"/>
                <a:gd name="T17" fmla="*/ 76 h 82"/>
                <a:gd name="T18" fmla="*/ 37 w 49"/>
                <a:gd name="T19" fmla="*/ 76 h 82"/>
                <a:gd name="T20" fmla="*/ 39 w 49"/>
                <a:gd name="T21" fmla="*/ 77 h 82"/>
                <a:gd name="T22" fmla="*/ 41 w 49"/>
                <a:gd name="T23" fmla="*/ 77 h 82"/>
                <a:gd name="T24" fmla="*/ 17 w 49"/>
                <a:gd name="T25" fmla="*/ 76 h 82"/>
                <a:gd name="T26" fmla="*/ 42 w 49"/>
                <a:gd name="T27" fmla="*/ 74 h 82"/>
                <a:gd name="T28" fmla="*/ 42 w 49"/>
                <a:gd name="T29" fmla="*/ 74 h 82"/>
                <a:gd name="T30" fmla="*/ 41 w 49"/>
                <a:gd name="T31" fmla="*/ 74 h 82"/>
                <a:gd name="T32" fmla="*/ 40 w 49"/>
                <a:gd name="T33" fmla="*/ 73 h 82"/>
                <a:gd name="T34" fmla="*/ 14 w 49"/>
                <a:gd name="T35" fmla="*/ 73 h 82"/>
                <a:gd name="T36" fmla="*/ 11 w 49"/>
                <a:gd name="T37" fmla="*/ 45 h 82"/>
                <a:gd name="T38" fmla="*/ 22 w 49"/>
                <a:gd name="T39" fmla="*/ 13 h 82"/>
                <a:gd name="T40" fmla="*/ 45 w 49"/>
                <a:gd name="T41" fmla="*/ 53 h 82"/>
                <a:gd name="T42" fmla="*/ 42 w 49"/>
                <a:gd name="T43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82">
                  <a:moveTo>
                    <a:pt x="29" y="11"/>
                  </a:moveTo>
                  <a:cubicBezTo>
                    <a:pt x="0" y="0"/>
                    <a:pt x="7" y="52"/>
                    <a:pt x="11" y="73"/>
                  </a:cubicBezTo>
                  <a:cubicBezTo>
                    <a:pt x="10" y="73"/>
                    <a:pt x="10" y="75"/>
                    <a:pt x="12" y="76"/>
                  </a:cubicBezTo>
                  <a:cubicBezTo>
                    <a:pt x="12" y="77"/>
                    <a:pt x="12" y="78"/>
                    <a:pt x="12" y="78"/>
                  </a:cubicBezTo>
                  <a:cubicBezTo>
                    <a:pt x="13" y="80"/>
                    <a:pt x="15" y="80"/>
                    <a:pt x="15" y="78"/>
                  </a:cubicBezTo>
                  <a:cubicBezTo>
                    <a:pt x="22" y="82"/>
                    <a:pt x="33" y="82"/>
                    <a:pt x="41" y="80"/>
                  </a:cubicBezTo>
                  <a:cubicBezTo>
                    <a:pt x="47" y="79"/>
                    <a:pt x="47" y="68"/>
                    <a:pt x="47" y="63"/>
                  </a:cubicBezTo>
                  <a:cubicBezTo>
                    <a:pt x="49" y="46"/>
                    <a:pt x="49" y="18"/>
                    <a:pt x="29" y="11"/>
                  </a:cubicBezTo>
                  <a:close/>
                  <a:moveTo>
                    <a:pt x="17" y="76"/>
                  </a:moveTo>
                  <a:cubicBezTo>
                    <a:pt x="37" y="76"/>
                    <a:pt x="37" y="76"/>
                    <a:pt x="37" y="76"/>
                  </a:cubicBezTo>
                  <a:cubicBezTo>
                    <a:pt x="38" y="76"/>
                    <a:pt x="38" y="77"/>
                    <a:pt x="39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8" y="81"/>
                    <a:pt x="23" y="78"/>
                    <a:pt x="17" y="76"/>
                  </a:cubicBezTo>
                  <a:close/>
                  <a:moveTo>
                    <a:pt x="42" y="74"/>
                  </a:moveTo>
                  <a:cubicBezTo>
                    <a:pt x="42" y="74"/>
                    <a:pt x="42" y="74"/>
                    <a:pt x="42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0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2" y="63"/>
                    <a:pt x="11" y="54"/>
                    <a:pt x="11" y="45"/>
                  </a:cubicBezTo>
                  <a:cubicBezTo>
                    <a:pt x="10" y="35"/>
                    <a:pt x="9" y="14"/>
                    <a:pt x="22" y="13"/>
                  </a:cubicBezTo>
                  <a:cubicBezTo>
                    <a:pt x="43" y="11"/>
                    <a:pt x="45" y="39"/>
                    <a:pt x="45" y="53"/>
                  </a:cubicBezTo>
                  <a:cubicBezTo>
                    <a:pt x="45" y="60"/>
                    <a:pt x="44" y="67"/>
                    <a:pt x="42" y="7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8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10121659" y="3297860"/>
              <a:ext cx="285750" cy="376238"/>
            </a:xfrm>
            <a:custGeom>
              <a:avLst/>
              <a:gdLst>
                <a:gd name="T0" fmla="*/ 57 w 59"/>
                <a:gd name="T1" fmla="*/ 56 h 78"/>
                <a:gd name="T2" fmla="*/ 49 w 59"/>
                <a:gd name="T3" fmla="*/ 28 h 78"/>
                <a:gd name="T4" fmla="*/ 17 w 59"/>
                <a:gd name="T5" fmla="*/ 13 h 78"/>
                <a:gd name="T6" fmla="*/ 12 w 59"/>
                <a:gd name="T7" fmla="*/ 74 h 78"/>
                <a:gd name="T8" fmla="*/ 15 w 59"/>
                <a:gd name="T9" fmla="*/ 75 h 78"/>
                <a:gd name="T10" fmla="*/ 30 w 59"/>
                <a:gd name="T11" fmla="*/ 77 h 78"/>
                <a:gd name="T12" fmla="*/ 52 w 59"/>
                <a:gd name="T13" fmla="*/ 73 h 78"/>
                <a:gd name="T14" fmla="*/ 57 w 59"/>
                <a:gd name="T15" fmla="*/ 56 h 78"/>
                <a:gd name="T16" fmla="*/ 51 w 59"/>
                <a:gd name="T17" fmla="*/ 70 h 78"/>
                <a:gd name="T18" fmla="*/ 34 w 59"/>
                <a:gd name="T19" fmla="*/ 74 h 78"/>
                <a:gd name="T20" fmla="*/ 18 w 59"/>
                <a:gd name="T21" fmla="*/ 73 h 78"/>
                <a:gd name="T22" fmla="*/ 50 w 59"/>
                <a:gd name="T23" fmla="*/ 70 h 78"/>
                <a:gd name="T24" fmla="*/ 50 w 59"/>
                <a:gd name="T25" fmla="*/ 67 h 78"/>
                <a:gd name="T26" fmla="*/ 14 w 59"/>
                <a:gd name="T27" fmla="*/ 71 h 78"/>
                <a:gd name="T28" fmla="*/ 14 w 59"/>
                <a:gd name="T29" fmla="*/ 71 h 78"/>
                <a:gd name="T30" fmla="*/ 14 w 59"/>
                <a:gd name="T31" fmla="*/ 22 h 78"/>
                <a:gd name="T32" fmla="*/ 32 w 59"/>
                <a:gd name="T33" fmla="*/ 11 h 78"/>
                <a:gd name="T34" fmla="*/ 47 w 59"/>
                <a:gd name="T35" fmla="*/ 31 h 78"/>
                <a:gd name="T36" fmla="*/ 51 w 59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78">
                  <a:moveTo>
                    <a:pt x="57" y="56"/>
                  </a:moveTo>
                  <a:cubicBezTo>
                    <a:pt x="56" y="46"/>
                    <a:pt x="52" y="37"/>
                    <a:pt x="49" y="28"/>
                  </a:cubicBezTo>
                  <a:cubicBezTo>
                    <a:pt x="44" y="14"/>
                    <a:pt x="31" y="0"/>
                    <a:pt x="17" y="13"/>
                  </a:cubicBezTo>
                  <a:cubicBezTo>
                    <a:pt x="0" y="28"/>
                    <a:pt x="5" y="56"/>
                    <a:pt x="12" y="74"/>
                  </a:cubicBezTo>
                  <a:cubicBezTo>
                    <a:pt x="13" y="76"/>
                    <a:pt x="15" y="76"/>
                    <a:pt x="15" y="75"/>
                  </a:cubicBezTo>
                  <a:cubicBezTo>
                    <a:pt x="19" y="78"/>
                    <a:pt x="26" y="77"/>
                    <a:pt x="30" y="77"/>
                  </a:cubicBezTo>
                  <a:cubicBezTo>
                    <a:pt x="37" y="77"/>
                    <a:pt x="46" y="77"/>
                    <a:pt x="52" y="73"/>
                  </a:cubicBezTo>
                  <a:cubicBezTo>
                    <a:pt x="58" y="69"/>
                    <a:pt x="57" y="61"/>
                    <a:pt x="57" y="56"/>
                  </a:cubicBezTo>
                  <a:close/>
                  <a:moveTo>
                    <a:pt x="51" y="70"/>
                  </a:moveTo>
                  <a:cubicBezTo>
                    <a:pt x="48" y="74"/>
                    <a:pt x="39" y="74"/>
                    <a:pt x="34" y="74"/>
                  </a:cubicBezTo>
                  <a:cubicBezTo>
                    <a:pt x="30" y="74"/>
                    <a:pt x="22" y="75"/>
                    <a:pt x="18" y="73"/>
                  </a:cubicBezTo>
                  <a:cubicBezTo>
                    <a:pt x="29" y="71"/>
                    <a:pt x="40" y="72"/>
                    <a:pt x="50" y="70"/>
                  </a:cubicBezTo>
                  <a:cubicBezTo>
                    <a:pt x="52" y="69"/>
                    <a:pt x="51" y="66"/>
                    <a:pt x="50" y="67"/>
                  </a:cubicBezTo>
                  <a:cubicBezTo>
                    <a:pt x="38" y="69"/>
                    <a:pt x="26" y="68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9" y="55"/>
                    <a:pt x="6" y="37"/>
                    <a:pt x="14" y="22"/>
                  </a:cubicBezTo>
                  <a:cubicBezTo>
                    <a:pt x="17" y="15"/>
                    <a:pt x="24" y="9"/>
                    <a:pt x="32" y="11"/>
                  </a:cubicBezTo>
                  <a:cubicBezTo>
                    <a:pt x="41" y="13"/>
                    <a:pt x="45" y="24"/>
                    <a:pt x="47" y="31"/>
                  </a:cubicBezTo>
                  <a:cubicBezTo>
                    <a:pt x="51" y="41"/>
                    <a:pt x="59" y="61"/>
                    <a:pt x="51" y="7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9"/>
            <p:cNvSpPr/>
            <p:nvPr>
              <p:custDataLst>
                <p:tags r:id="rId17"/>
              </p:custDataLst>
            </p:nvPr>
          </p:nvSpPr>
          <p:spPr bwMode="auto">
            <a:xfrm>
              <a:off x="9551746" y="3770935"/>
              <a:ext cx="87313" cy="77788"/>
            </a:xfrm>
            <a:custGeom>
              <a:avLst/>
              <a:gdLst>
                <a:gd name="T0" fmla="*/ 16 w 18"/>
                <a:gd name="T1" fmla="*/ 10 h 16"/>
                <a:gd name="T2" fmla="*/ 6 w 18"/>
                <a:gd name="T3" fmla="*/ 4 h 16"/>
                <a:gd name="T4" fmla="*/ 12 w 18"/>
                <a:gd name="T5" fmla="*/ 5 h 16"/>
                <a:gd name="T6" fmla="*/ 13 w 18"/>
                <a:gd name="T7" fmla="*/ 2 h 16"/>
                <a:gd name="T8" fmla="*/ 8 w 18"/>
                <a:gd name="T9" fmla="*/ 0 h 16"/>
                <a:gd name="T10" fmla="*/ 3 w 18"/>
                <a:gd name="T11" fmla="*/ 3 h 16"/>
                <a:gd name="T12" fmla="*/ 3 w 18"/>
                <a:gd name="T13" fmla="*/ 5 h 16"/>
                <a:gd name="T14" fmla="*/ 12 w 18"/>
                <a:gd name="T15" fmla="*/ 11 h 16"/>
                <a:gd name="T16" fmla="*/ 3 w 18"/>
                <a:gd name="T17" fmla="*/ 11 h 16"/>
                <a:gd name="T18" fmla="*/ 2 w 18"/>
                <a:gd name="T19" fmla="*/ 13 h 16"/>
                <a:gd name="T20" fmla="*/ 16 w 18"/>
                <a:gd name="T21" fmla="*/ 12 h 16"/>
                <a:gd name="T22" fmla="*/ 16 w 18"/>
                <a:gd name="T2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6" y="10"/>
                  </a:moveTo>
                  <a:cubicBezTo>
                    <a:pt x="13" y="8"/>
                    <a:pt x="10" y="6"/>
                    <a:pt x="6" y="4"/>
                  </a:cubicBezTo>
                  <a:cubicBezTo>
                    <a:pt x="8" y="3"/>
                    <a:pt x="10" y="4"/>
                    <a:pt x="12" y="5"/>
                  </a:cubicBezTo>
                  <a:cubicBezTo>
                    <a:pt x="14" y="5"/>
                    <a:pt x="15" y="2"/>
                    <a:pt x="13" y="2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6" y="0"/>
                    <a:pt x="4" y="2"/>
                    <a:pt x="3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6" y="7"/>
                    <a:pt x="9" y="9"/>
                    <a:pt x="12" y="11"/>
                  </a:cubicBezTo>
                  <a:cubicBezTo>
                    <a:pt x="9" y="12"/>
                    <a:pt x="6" y="12"/>
                    <a:pt x="3" y="11"/>
                  </a:cubicBezTo>
                  <a:cubicBezTo>
                    <a:pt x="2" y="10"/>
                    <a:pt x="0" y="13"/>
                    <a:pt x="2" y="13"/>
                  </a:cubicBezTo>
                  <a:cubicBezTo>
                    <a:pt x="7" y="16"/>
                    <a:pt x="12" y="15"/>
                    <a:pt x="16" y="12"/>
                  </a:cubicBezTo>
                  <a:cubicBezTo>
                    <a:pt x="18" y="12"/>
                    <a:pt x="17" y="10"/>
                    <a:pt x="16" y="1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0"/>
            <p:cNvSpPr/>
            <p:nvPr>
              <p:custDataLst>
                <p:tags r:id="rId18"/>
              </p:custDataLst>
            </p:nvPr>
          </p:nvSpPr>
          <p:spPr bwMode="auto">
            <a:xfrm>
              <a:off x="9639059" y="3775698"/>
              <a:ext cx="77788" cy="63500"/>
            </a:xfrm>
            <a:custGeom>
              <a:avLst/>
              <a:gdLst>
                <a:gd name="T0" fmla="*/ 13 w 16"/>
                <a:gd name="T1" fmla="*/ 8 h 13"/>
                <a:gd name="T2" fmla="*/ 3 w 16"/>
                <a:gd name="T3" fmla="*/ 6 h 13"/>
                <a:gd name="T4" fmla="*/ 4 w 16"/>
                <a:gd name="T5" fmla="*/ 4 h 13"/>
                <a:gd name="T6" fmla="*/ 4 w 16"/>
                <a:gd name="T7" fmla="*/ 4 h 13"/>
                <a:gd name="T8" fmla="*/ 6 w 16"/>
                <a:gd name="T9" fmla="*/ 4 h 13"/>
                <a:gd name="T10" fmla="*/ 7 w 16"/>
                <a:gd name="T11" fmla="*/ 1 h 13"/>
                <a:gd name="T12" fmla="*/ 1 w 16"/>
                <a:gd name="T13" fmla="*/ 2 h 13"/>
                <a:gd name="T14" fmla="*/ 0 w 16"/>
                <a:gd name="T15" fmla="*/ 7 h 13"/>
                <a:gd name="T16" fmla="*/ 14 w 16"/>
                <a:gd name="T17" fmla="*/ 11 h 13"/>
                <a:gd name="T18" fmla="*/ 13 w 16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">
                  <a:moveTo>
                    <a:pt x="13" y="8"/>
                  </a:moveTo>
                  <a:cubicBezTo>
                    <a:pt x="10" y="9"/>
                    <a:pt x="5" y="10"/>
                    <a:pt x="3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8" y="4"/>
                    <a:pt x="9" y="1"/>
                    <a:pt x="7" y="1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2" y="13"/>
                    <a:pt x="10" y="12"/>
                    <a:pt x="14" y="11"/>
                  </a:cubicBezTo>
                  <a:cubicBezTo>
                    <a:pt x="16" y="10"/>
                    <a:pt x="15" y="7"/>
                    <a:pt x="13" y="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51"/>
            <p:cNvSpPr/>
            <p:nvPr>
              <p:custDataLst>
                <p:tags r:id="rId19"/>
              </p:custDataLst>
            </p:nvPr>
          </p:nvSpPr>
          <p:spPr bwMode="auto">
            <a:xfrm>
              <a:off x="9702559" y="3756648"/>
              <a:ext cx="61913" cy="87313"/>
            </a:xfrm>
            <a:custGeom>
              <a:avLst/>
              <a:gdLst>
                <a:gd name="T0" fmla="*/ 6 w 13"/>
                <a:gd name="T1" fmla="*/ 4 h 18"/>
                <a:gd name="T2" fmla="*/ 4 w 13"/>
                <a:gd name="T3" fmla="*/ 5 h 18"/>
                <a:gd name="T4" fmla="*/ 4 w 13"/>
                <a:gd name="T5" fmla="*/ 5 h 18"/>
                <a:gd name="T6" fmla="*/ 3 w 13"/>
                <a:gd name="T7" fmla="*/ 2 h 18"/>
                <a:gd name="T8" fmla="*/ 0 w 13"/>
                <a:gd name="T9" fmla="*/ 3 h 18"/>
                <a:gd name="T10" fmla="*/ 2 w 13"/>
                <a:gd name="T11" fmla="*/ 12 h 18"/>
                <a:gd name="T12" fmla="*/ 5 w 13"/>
                <a:gd name="T13" fmla="*/ 12 h 18"/>
                <a:gd name="T14" fmla="*/ 7 w 13"/>
                <a:gd name="T15" fmla="*/ 7 h 18"/>
                <a:gd name="T16" fmla="*/ 9 w 13"/>
                <a:gd name="T17" fmla="*/ 16 h 18"/>
                <a:gd name="T18" fmla="*/ 12 w 13"/>
                <a:gd name="T19" fmla="*/ 17 h 18"/>
                <a:gd name="T20" fmla="*/ 6 w 13"/>
                <a:gd name="T2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8">
                  <a:moveTo>
                    <a:pt x="6" y="4"/>
                  </a:moveTo>
                  <a:cubicBezTo>
                    <a:pt x="5" y="3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1" y="6"/>
                    <a:pt x="2" y="9"/>
                    <a:pt x="2" y="12"/>
                  </a:cubicBezTo>
                  <a:cubicBezTo>
                    <a:pt x="2" y="14"/>
                    <a:pt x="5" y="14"/>
                    <a:pt x="5" y="12"/>
                  </a:cubicBezTo>
                  <a:cubicBezTo>
                    <a:pt x="5" y="10"/>
                    <a:pt x="6" y="9"/>
                    <a:pt x="7" y="7"/>
                  </a:cubicBezTo>
                  <a:cubicBezTo>
                    <a:pt x="9" y="9"/>
                    <a:pt x="10" y="12"/>
                    <a:pt x="9" y="16"/>
                  </a:cubicBezTo>
                  <a:cubicBezTo>
                    <a:pt x="9" y="18"/>
                    <a:pt x="12" y="18"/>
                    <a:pt x="12" y="17"/>
                  </a:cubicBezTo>
                  <a:cubicBezTo>
                    <a:pt x="13" y="11"/>
                    <a:pt x="12" y="6"/>
                    <a:pt x="6" y="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52"/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9769234" y="3775698"/>
              <a:ext cx="106363" cy="68263"/>
            </a:xfrm>
            <a:custGeom>
              <a:avLst/>
              <a:gdLst>
                <a:gd name="T0" fmla="*/ 21 w 22"/>
                <a:gd name="T1" fmla="*/ 4 h 14"/>
                <a:gd name="T2" fmla="*/ 10 w 22"/>
                <a:gd name="T3" fmla="*/ 2 h 14"/>
                <a:gd name="T4" fmla="*/ 9 w 22"/>
                <a:gd name="T5" fmla="*/ 2 h 14"/>
                <a:gd name="T6" fmla="*/ 4 w 22"/>
                <a:gd name="T7" fmla="*/ 3 h 14"/>
                <a:gd name="T8" fmla="*/ 3 w 22"/>
                <a:gd name="T9" fmla="*/ 3 h 14"/>
                <a:gd name="T10" fmla="*/ 1 w 22"/>
                <a:gd name="T11" fmla="*/ 4 h 14"/>
                <a:gd name="T12" fmla="*/ 2 w 22"/>
                <a:gd name="T13" fmla="*/ 7 h 14"/>
                <a:gd name="T14" fmla="*/ 3 w 22"/>
                <a:gd name="T15" fmla="*/ 12 h 14"/>
                <a:gd name="T16" fmla="*/ 9 w 22"/>
                <a:gd name="T17" fmla="*/ 9 h 14"/>
                <a:gd name="T18" fmla="*/ 11 w 22"/>
                <a:gd name="T19" fmla="*/ 6 h 14"/>
                <a:gd name="T20" fmla="*/ 11 w 22"/>
                <a:gd name="T21" fmla="*/ 10 h 14"/>
                <a:gd name="T22" fmla="*/ 12 w 22"/>
                <a:gd name="T23" fmla="*/ 12 h 14"/>
                <a:gd name="T24" fmla="*/ 18 w 22"/>
                <a:gd name="T25" fmla="*/ 11 h 14"/>
                <a:gd name="T26" fmla="*/ 21 w 22"/>
                <a:gd name="T27" fmla="*/ 4 h 14"/>
                <a:gd name="T28" fmla="*/ 8 w 22"/>
                <a:gd name="T29" fmla="*/ 5 h 14"/>
                <a:gd name="T30" fmla="*/ 8 w 22"/>
                <a:gd name="T31" fmla="*/ 6 h 14"/>
                <a:gd name="T32" fmla="*/ 8 w 22"/>
                <a:gd name="T33" fmla="*/ 6 h 14"/>
                <a:gd name="T34" fmla="*/ 7 w 22"/>
                <a:gd name="T35" fmla="*/ 7 h 14"/>
                <a:gd name="T36" fmla="*/ 7 w 22"/>
                <a:gd name="T37" fmla="*/ 7 h 14"/>
                <a:gd name="T38" fmla="*/ 5 w 22"/>
                <a:gd name="T39" fmla="*/ 9 h 14"/>
                <a:gd name="T40" fmla="*/ 5 w 22"/>
                <a:gd name="T41" fmla="*/ 9 h 14"/>
                <a:gd name="T42" fmla="*/ 5 w 22"/>
                <a:gd name="T43" fmla="*/ 9 h 14"/>
                <a:gd name="T44" fmla="*/ 4 w 22"/>
                <a:gd name="T45" fmla="*/ 9 h 14"/>
                <a:gd name="T46" fmla="*/ 5 w 22"/>
                <a:gd name="T47" fmla="*/ 6 h 14"/>
                <a:gd name="T48" fmla="*/ 7 w 22"/>
                <a:gd name="T49" fmla="*/ 5 h 14"/>
                <a:gd name="T50" fmla="*/ 8 w 22"/>
                <a:gd name="T51" fmla="*/ 5 h 14"/>
                <a:gd name="T52" fmla="*/ 8 w 22"/>
                <a:gd name="T53" fmla="*/ 5 h 14"/>
                <a:gd name="T54" fmla="*/ 8 w 22"/>
                <a:gd name="T55" fmla="*/ 5 h 14"/>
                <a:gd name="T56" fmla="*/ 18 w 22"/>
                <a:gd name="T57" fmla="*/ 7 h 14"/>
                <a:gd name="T58" fmla="*/ 17 w 22"/>
                <a:gd name="T59" fmla="*/ 9 h 14"/>
                <a:gd name="T60" fmla="*/ 16 w 22"/>
                <a:gd name="T61" fmla="*/ 9 h 14"/>
                <a:gd name="T62" fmla="*/ 15 w 22"/>
                <a:gd name="T63" fmla="*/ 10 h 14"/>
                <a:gd name="T64" fmla="*/ 15 w 22"/>
                <a:gd name="T65" fmla="*/ 10 h 14"/>
                <a:gd name="T66" fmla="*/ 14 w 22"/>
                <a:gd name="T67" fmla="*/ 10 h 14"/>
                <a:gd name="T68" fmla="*/ 14 w 22"/>
                <a:gd name="T69" fmla="*/ 10 h 14"/>
                <a:gd name="T70" fmla="*/ 14 w 22"/>
                <a:gd name="T71" fmla="*/ 10 h 14"/>
                <a:gd name="T72" fmla="*/ 14 w 22"/>
                <a:gd name="T73" fmla="*/ 10 h 14"/>
                <a:gd name="T74" fmla="*/ 14 w 22"/>
                <a:gd name="T75" fmla="*/ 7 h 14"/>
                <a:gd name="T76" fmla="*/ 14 w 22"/>
                <a:gd name="T77" fmla="*/ 6 h 14"/>
                <a:gd name="T78" fmla="*/ 15 w 22"/>
                <a:gd name="T79" fmla="*/ 5 h 14"/>
                <a:gd name="T80" fmla="*/ 16 w 22"/>
                <a:gd name="T81" fmla="*/ 4 h 14"/>
                <a:gd name="T82" fmla="*/ 16 w 22"/>
                <a:gd name="T83" fmla="*/ 4 h 14"/>
                <a:gd name="T84" fmla="*/ 18 w 22"/>
                <a:gd name="T85" fmla="*/ 5 h 14"/>
                <a:gd name="T86" fmla="*/ 18 w 22"/>
                <a:gd name="T87" fmla="*/ 6 h 14"/>
                <a:gd name="T88" fmla="*/ 18 w 22"/>
                <a:gd name="T89" fmla="*/ 6 h 14"/>
                <a:gd name="T90" fmla="*/ 18 w 2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" h="14">
                  <a:moveTo>
                    <a:pt x="21" y="4"/>
                  </a:moveTo>
                  <a:cubicBezTo>
                    <a:pt x="20" y="0"/>
                    <a:pt x="14" y="1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6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1" y="9"/>
                    <a:pt x="1" y="11"/>
                    <a:pt x="3" y="12"/>
                  </a:cubicBezTo>
                  <a:cubicBezTo>
                    <a:pt x="5" y="13"/>
                    <a:pt x="8" y="11"/>
                    <a:pt x="9" y="9"/>
                  </a:cubicBezTo>
                  <a:cubicBezTo>
                    <a:pt x="10" y="9"/>
                    <a:pt x="10" y="8"/>
                    <a:pt x="11" y="6"/>
                  </a:cubicBezTo>
                  <a:cubicBezTo>
                    <a:pt x="11" y="7"/>
                    <a:pt x="11" y="8"/>
                    <a:pt x="11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4"/>
                    <a:pt x="17" y="13"/>
                    <a:pt x="18" y="11"/>
                  </a:cubicBezTo>
                  <a:cubicBezTo>
                    <a:pt x="20" y="10"/>
                    <a:pt x="22" y="7"/>
                    <a:pt x="21" y="4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6" y="9"/>
                    <a:pt x="5" y="9"/>
                  </a:cubicBezTo>
                  <a:cubicBezTo>
                    <a:pt x="5" y="9"/>
                    <a:pt x="4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7"/>
                    <a:pt x="5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18" y="7"/>
                  </a:moveTo>
                  <a:cubicBezTo>
                    <a:pt x="18" y="7"/>
                    <a:pt x="17" y="8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8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8" y="5"/>
                    <a:pt x="18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53"/>
            <p:cNvSpPr/>
            <p:nvPr>
              <p:custDataLst>
                <p:tags r:id="rId21"/>
              </p:custDataLst>
            </p:nvPr>
          </p:nvSpPr>
          <p:spPr bwMode="auto">
            <a:xfrm>
              <a:off x="9885121" y="3737598"/>
              <a:ext cx="77788" cy="87313"/>
            </a:xfrm>
            <a:custGeom>
              <a:avLst/>
              <a:gdLst>
                <a:gd name="T0" fmla="*/ 13 w 16"/>
                <a:gd name="T1" fmla="*/ 14 h 18"/>
                <a:gd name="T2" fmla="*/ 4 w 16"/>
                <a:gd name="T3" fmla="*/ 15 h 18"/>
                <a:gd name="T4" fmla="*/ 4 w 16"/>
                <a:gd name="T5" fmla="*/ 2 h 18"/>
                <a:gd name="T6" fmla="*/ 1 w 16"/>
                <a:gd name="T7" fmla="*/ 2 h 18"/>
                <a:gd name="T8" fmla="*/ 0 w 16"/>
                <a:gd name="T9" fmla="*/ 16 h 18"/>
                <a:gd name="T10" fmla="*/ 2 w 16"/>
                <a:gd name="T11" fmla="*/ 18 h 18"/>
                <a:gd name="T12" fmla="*/ 14 w 16"/>
                <a:gd name="T13" fmla="*/ 17 h 18"/>
                <a:gd name="T14" fmla="*/ 13 w 16"/>
                <a:gd name="T1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3" y="14"/>
                  </a:moveTo>
                  <a:cubicBezTo>
                    <a:pt x="10" y="15"/>
                    <a:pt x="7" y="15"/>
                    <a:pt x="4" y="15"/>
                  </a:cubicBezTo>
                  <a:cubicBezTo>
                    <a:pt x="4" y="11"/>
                    <a:pt x="4" y="6"/>
                    <a:pt x="4" y="2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1" y="7"/>
                    <a:pt x="1" y="11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6" y="18"/>
                    <a:pt x="10" y="18"/>
                    <a:pt x="14" y="17"/>
                  </a:cubicBezTo>
                  <a:cubicBezTo>
                    <a:pt x="16" y="16"/>
                    <a:pt x="15" y="13"/>
                    <a:pt x="13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54"/>
            <p:cNvSpPr>
              <a:spLocks noEditPoints="1"/>
            </p:cNvSpPr>
            <p:nvPr>
              <p:custDataLst>
                <p:tags r:id="rId22"/>
              </p:custDataLst>
            </p:nvPr>
          </p:nvSpPr>
          <p:spPr bwMode="auto">
            <a:xfrm>
              <a:off x="9986721" y="3747123"/>
              <a:ext cx="68263" cy="87313"/>
            </a:xfrm>
            <a:custGeom>
              <a:avLst/>
              <a:gdLst>
                <a:gd name="T0" fmla="*/ 14 w 14"/>
                <a:gd name="T1" fmla="*/ 10 h 18"/>
                <a:gd name="T2" fmla="*/ 10 w 14"/>
                <a:gd name="T3" fmla="*/ 7 h 18"/>
                <a:gd name="T4" fmla="*/ 6 w 14"/>
                <a:gd name="T5" fmla="*/ 9 h 18"/>
                <a:gd name="T6" fmla="*/ 4 w 14"/>
                <a:gd name="T7" fmla="*/ 2 h 18"/>
                <a:gd name="T8" fmla="*/ 1 w 14"/>
                <a:gd name="T9" fmla="*/ 3 h 18"/>
                <a:gd name="T10" fmla="*/ 3 w 14"/>
                <a:gd name="T11" fmla="*/ 13 h 18"/>
                <a:gd name="T12" fmla="*/ 2 w 14"/>
                <a:gd name="T13" fmla="*/ 15 h 18"/>
                <a:gd name="T14" fmla="*/ 12 w 14"/>
                <a:gd name="T15" fmla="*/ 16 h 18"/>
                <a:gd name="T16" fmla="*/ 14 w 14"/>
                <a:gd name="T17" fmla="*/ 10 h 18"/>
                <a:gd name="T18" fmla="*/ 7 w 14"/>
                <a:gd name="T19" fmla="*/ 14 h 18"/>
                <a:gd name="T20" fmla="*/ 10 w 14"/>
                <a:gd name="T21" fmla="*/ 10 h 18"/>
                <a:gd name="T22" fmla="*/ 11 w 14"/>
                <a:gd name="T23" fmla="*/ 11 h 18"/>
                <a:gd name="T24" fmla="*/ 7 w 14"/>
                <a:gd name="T2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8">
                  <a:moveTo>
                    <a:pt x="14" y="10"/>
                  </a:moveTo>
                  <a:cubicBezTo>
                    <a:pt x="14" y="8"/>
                    <a:pt x="12" y="7"/>
                    <a:pt x="10" y="7"/>
                  </a:cubicBezTo>
                  <a:cubicBezTo>
                    <a:pt x="8" y="7"/>
                    <a:pt x="7" y="8"/>
                    <a:pt x="6" y="9"/>
                  </a:cubicBezTo>
                  <a:cubicBezTo>
                    <a:pt x="5" y="7"/>
                    <a:pt x="5" y="4"/>
                    <a:pt x="4" y="2"/>
                  </a:cubicBezTo>
                  <a:cubicBezTo>
                    <a:pt x="4" y="0"/>
                    <a:pt x="1" y="1"/>
                    <a:pt x="1" y="3"/>
                  </a:cubicBezTo>
                  <a:cubicBezTo>
                    <a:pt x="2" y="6"/>
                    <a:pt x="3" y="9"/>
                    <a:pt x="3" y="13"/>
                  </a:cubicBezTo>
                  <a:cubicBezTo>
                    <a:pt x="2" y="12"/>
                    <a:pt x="0" y="15"/>
                    <a:pt x="2" y="15"/>
                  </a:cubicBezTo>
                  <a:cubicBezTo>
                    <a:pt x="5" y="17"/>
                    <a:pt x="9" y="18"/>
                    <a:pt x="12" y="16"/>
                  </a:cubicBezTo>
                  <a:cubicBezTo>
                    <a:pt x="14" y="15"/>
                    <a:pt x="14" y="13"/>
                    <a:pt x="14" y="10"/>
                  </a:cubicBezTo>
                  <a:close/>
                  <a:moveTo>
                    <a:pt x="7" y="14"/>
                  </a:moveTo>
                  <a:cubicBezTo>
                    <a:pt x="7" y="12"/>
                    <a:pt x="8" y="10"/>
                    <a:pt x="10" y="10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2" y="14"/>
                    <a:pt x="9" y="14"/>
                    <a:pt x="7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55"/>
            <p:cNvSpPr/>
            <p:nvPr>
              <p:custDataLst>
                <p:tags r:id="rId23"/>
              </p:custDataLst>
            </p:nvPr>
          </p:nvSpPr>
          <p:spPr bwMode="auto">
            <a:xfrm>
              <a:off x="10054984" y="3761410"/>
              <a:ext cx="71438" cy="68263"/>
            </a:xfrm>
            <a:custGeom>
              <a:avLst/>
              <a:gdLst>
                <a:gd name="T0" fmla="*/ 13 w 15"/>
                <a:gd name="T1" fmla="*/ 2 h 14"/>
                <a:gd name="T2" fmla="*/ 10 w 15"/>
                <a:gd name="T3" fmla="*/ 3 h 14"/>
                <a:gd name="T4" fmla="*/ 10 w 15"/>
                <a:gd name="T5" fmla="*/ 10 h 14"/>
                <a:gd name="T6" fmla="*/ 9 w 15"/>
                <a:gd name="T7" fmla="*/ 11 h 14"/>
                <a:gd name="T8" fmla="*/ 9 w 15"/>
                <a:gd name="T9" fmla="*/ 11 h 14"/>
                <a:gd name="T10" fmla="*/ 9 w 15"/>
                <a:gd name="T11" fmla="*/ 11 h 14"/>
                <a:gd name="T12" fmla="*/ 9 w 15"/>
                <a:gd name="T13" fmla="*/ 11 h 14"/>
                <a:gd name="T14" fmla="*/ 8 w 15"/>
                <a:gd name="T15" fmla="*/ 11 h 14"/>
                <a:gd name="T16" fmla="*/ 8 w 15"/>
                <a:gd name="T17" fmla="*/ 11 h 14"/>
                <a:gd name="T18" fmla="*/ 5 w 15"/>
                <a:gd name="T19" fmla="*/ 8 h 14"/>
                <a:gd name="T20" fmla="*/ 6 w 15"/>
                <a:gd name="T21" fmla="*/ 5 h 14"/>
                <a:gd name="T22" fmla="*/ 4 w 15"/>
                <a:gd name="T23" fmla="*/ 3 h 14"/>
                <a:gd name="T24" fmla="*/ 7 w 15"/>
                <a:gd name="T25" fmla="*/ 14 h 14"/>
                <a:gd name="T26" fmla="*/ 13 w 15"/>
                <a:gd name="T27" fmla="*/ 12 h 14"/>
                <a:gd name="T28" fmla="*/ 13 w 15"/>
                <a:gd name="T2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4">
                  <a:moveTo>
                    <a:pt x="13" y="2"/>
                  </a:moveTo>
                  <a:cubicBezTo>
                    <a:pt x="13" y="0"/>
                    <a:pt x="10" y="1"/>
                    <a:pt x="10" y="3"/>
                  </a:cubicBezTo>
                  <a:cubicBezTo>
                    <a:pt x="11" y="5"/>
                    <a:pt x="12" y="8"/>
                    <a:pt x="10" y="10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6" y="9"/>
                    <a:pt x="5" y="8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7" y="4"/>
                    <a:pt x="6" y="2"/>
                    <a:pt x="4" y="3"/>
                  </a:cubicBezTo>
                  <a:cubicBezTo>
                    <a:pt x="0" y="6"/>
                    <a:pt x="2" y="12"/>
                    <a:pt x="7" y="14"/>
                  </a:cubicBezTo>
                  <a:cubicBezTo>
                    <a:pt x="9" y="14"/>
                    <a:pt x="11" y="14"/>
                    <a:pt x="13" y="12"/>
                  </a:cubicBezTo>
                  <a:cubicBezTo>
                    <a:pt x="15" y="9"/>
                    <a:pt x="14" y="5"/>
                    <a:pt x="13" y="2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56"/>
            <p:cNvSpPr/>
            <p:nvPr>
              <p:custDataLst>
                <p:tags r:id="rId24"/>
              </p:custDataLst>
            </p:nvPr>
          </p:nvSpPr>
          <p:spPr bwMode="auto">
            <a:xfrm>
              <a:off x="10131184" y="3761410"/>
              <a:ext cx="73025" cy="77788"/>
            </a:xfrm>
            <a:custGeom>
              <a:avLst/>
              <a:gdLst>
                <a:gd name="T0" fmla="*/ 14 w 15"/>
                <a:gd name="T1" fmla="*/ 11 h 16"/>
                <a:gd name="T2" fmla="*/ 7 w 15"/>
                <a:gd name="T3" fmla="*/ 5 h 16"/>
                <a:gd name="T4" fmla="*/ 6 w 15"/>
                <a:gd name="T5" fmla="*/ 4 h 16"/>
                <a:gd name="T6" fmla="*/ 9 w 15"/>
                <a:gd name="T7" fmla="*/ 5 h 16"/>
                <a:gd name="T8" fmla="*/ 11 w 15"/>
                <a:gd name="T9" fmla="*/ 3 h 16"/>
                <a:gd name="T10" fmla="*/ 5 w 15"/>
                <a:gd name="T11" fmla="*/ 1 h 16"/>
                <a:gd name="T12" fmla="*/ 3 w 15"/>
                <a:gd name="T13" fmla="*/ 4 h 16"/>
                <a:gd name="T14" fmla="*/ 9 w 15"/>
                <a:gd name="T15" fmla="*/ 12 h 16"/>
                <a:gd name="T16" fmla="*/ 4 w 15"/>
                <a:gd name="T17" fmla="*/ 10 h 16"/>
                <a:gd name="T18" fmla="*/ 2 w 15"/>
                <a:gd name="T19" fmla="*/ 12 h 16"/>
                <a:gd name="T20" fmla="*/ 14 w 15"/>
                <a:gd name="T21" fmla="*/ 13 h 16"/>
                <a:gd name="T22" fmla="*/ 14 w 15"/>
                <a:gd name="T2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6">
                  <a:moveTo>
                    <a:pt x="14" y="11"/>
                  </a:moveTo>
                  <a:cubicBezTo>
                    <a:pt x="11" y="10"/>
                    <a:pt x="8" y="8"/>
                    <a:pt x="7" y="5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7" y="4"/>
                    <a:pt x="9" y="5"/>
                    <a:pt x="9" y="5"/>
                  </a:cubicBezTo>
                  <a:cubicBezTo>
                    <a:pt x="11" y="7"/>
                    <a:pt x="12" y="4"/>
                    <a:pt x="11" y="3"/>
                  </a:cubicBezTo>
                  <a:cubicBezTo>
                    <a:pt x="9" y="2"/>
                    <a:pt x="7" y="0"/>
                    <a:pt x="5" y="1"/>
                  </a:cubicBezTo>
                  <a:cubicBezTo>
                    <a:pt x="4" y="1"/>
                    <a:pt x="3" y="2"/>
                    <a:pt x="3" y="4"/>
                  </a:cubicBezTo>
                  <a:cubicBezTo>
                    <a:pt x="4" y="7"/>
                    <a:pt x="6" y="10"/>
                    <a:pt x="9" y="12"/>
                  </a:cubicBezTo>
                  <a:cubicBezTo>
                    <a:pt x="7" y="12"/>
                    <a:pt x="6" y="12"/>
                    <a:pt x="4" y="10"/>
                  </a:cubicBezTo>
                  <a:cubicBezTo>
                    <a:pt x="3" y="9"/>
                    <a:pt x="0" y="11"/>
                    <a:pt x="2" y="12"/>
                  </a:cubicBezTo>
                  <a:cubicBezTo>
                    <a:pt x="5" y="16"/>
                    <a:pt x="9" y="16"/>
                    <a:pt x="14" y="13"/>
                  </a:cubicBezTo>
                  <a:cubicBezTo>
                    <a:pt x="15" y="13"/>
                    <a:pt x="15" y="11"/>
                    <a:pt x="14" y="1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 userDrawn="1">
            <p:custDataLst>
              <p:tags r:id="rId25"/>
            </p:custDataLst>
          </p:nvPr>
        </p:nvGrpSpPr>
        <p:grpSpPr>
          <a:xfrm rot="1742706">
            <a:off x="219256" y="1076237"/>
            <a:ext cx="581054" cy="791330"/>
            <a:chOff x="3629026" y="3021013"/>
            <a:chExt cx="908050" cy="1236662"/>
          </a:xfrm>
        </p:grpSpPr>
        <p:sp>
          <p:nvSpPr>
            <p:cNvPr id="42" name="Freeform 15"/>
            <p:cNvSpPr/>
            <p:nvPr>
              <p:custDataLst>
                <p:tags r:id="rId26"/>
              </p:custDataLst>
            </p:nvPr>
          </p:nvSpPr>
          <p:spPr bwMode="auto">
            <a:xfrm>
              <a:off x="3678238" y="3063875"/>
              <a:ext cx="815975" cy="1193800"/>
            </a:xfrm>
            <a:custGeom>
              <a:avLst/>
              <a:gdLst>
                <a:gd name="T0" fmla="*/ 168 w 169"/>
                <a:gd name="T1" fmla="*/ 220 h 247"/>
                <a:gd name="T2" fmla="*/ 166 w 169"/>
                <a:gd name="T3" fmla="*/ 215 h 247"/>
                <a:gd name="T4" fmla="*/ 158 w 169"/>
                <a:gd name="T5" fmla="*/ 208 h 247"/>
                <a:gd name="T6" fmla="*/ 29 w 169"/>
                <a:gd name="T7" fmla="*/ 206 h 247"/>
                <a:gd name="T8" fmla="*/ 28 w 169"/>
                <a:gd name="T9" fmla="*/ 131 h 247"/>
                <a:gd name="T10" fmla="*/ 21 w 169"/>
                <a:gd name="T11" fmla="*/ 14 h 247"/>
                <a:gd name="T12" fmla="*/ 5 w 169"/>
                <a:gd name="T13" fmla="*/ 10 h 247"/>
                <a:gd name="T14" fmla="*/ 10 w 169"/>
                <a:gd name="T15" fmla="*/ 118 h 247"/>
                <a:gd name="T16" fmla="*/ 13 w 169"/>
                <a:gd name="T17" fmla="*/ 229 h 247"/>
                <a:gd name="T18" fmla="*/ 13 w 169"/>
                <a:gd name="T19" fmla="*/ 231 h 247"/>
                <a:gd name="T20" fmla="*/ 21 w 169"/>
                <a:gd name="T21" fmla="*/ 238 h 247"/>
                <a:gd name="T22" fmla="*/ 118 w 169"/>
                <a:gd name="T23" fmla="*/ 240 h 247"/>
                <a:gd name="T24" fmla="*/ 163 w 169"/>
                <a:gd name="T25" fmla="*/ 229 h 247"/>
                <a:gd name="T26" fmla="*/ 168 w 169"/>
                <a:gd name="T27" fmla="*/ 2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247">
                  <a:moveTo>
                    <a:pt x="168" y="220"/>
                  </a:moveTo>
                  <a:cubicBezTo>
                    <a:pt x="167" y="218"/>
                    <a:pt x="166" y="216"/>
                    <a:pt x="166" y="215"/>
                  </a:cubicBezTo>
                  <a:cubicBezTo>
                    <a:pt x="165" y="211"/>
                    <a:pt x="163" y="208"/>
                    <a:pt x="158" y="208"/>
                  </a:cubicBezTo>
                  <a:cubicBezTo>
                    <a:pt x="115" y="211"/>
                    <a:pt x="72" y="202"/>
                    <a:pt x="29" y="206"/>
                  </a:cubicBezTo>
                  <a:cubicBezTo>
                    <a:pt x="30" y="181"/>
                    <a:pt x="30" y="156"/>
                    <a:pt x="28" y="131"/>
                  </a:cubicBezTo>
                  <a:cubicBezTo>
                    <a:pt x="24" y="91"/>
                    <a:pt x="15" y="54"/>
                    <a:pt x="21" y="14"/>
                  </a:cubicBezTo>
                  <a:cubicBezTo>
                    <a:pt x="22" y="4"/>
                    <a:pt x="7" y="0"/>
                    <a:pt x="5" y="10"/>
                  </a:cubicBezTo>
                  <a:cubicBezTo>
                    <a:pt x="0" y="46"/>
                    <a:pt x="4" y="82"/>
                    <a:pt x="10" y="118"/>
                  </a:cubicBezTo>
                  <a:cubicBezTo>
                    <a:pt x="17" y="154"/>
                    <a:pt x="13" y="192"/>
                    <a:pt x="13" y="229"/>
                  </a:cubicBezTo>
                  <a:cubicBezTo>
                    <a:pt x="13" y="230"/>
                    <a:pt x="13" y="230"/>
                    <a:pt x="13" y="231"/>
                  </a:cubicBezTo>
                  <a:cubicBezTo>
                    <a:pt x="13" y="236"/>
                    <a:pt x="18" y="239"/>
                    <a:pt x="21" y="238"/>
                  </a:cubicBezTo>
                  <a:cubicBezTo>
                    <a:pt x="52" y="247"/>
                    <a:pt x="87" y="239"/>
                    <a:pt x="118" y="240"/>
                  </a:cubicBezTo>
                  <a:cubicBezTo>
                    <a:pt x="130" y="240"/>
                    <a:pt x="154" y="240"/>
                    <a:pt x="163" y="229"/>
                  </a:cubicBezTo>
                  <a:cubicBezTo>
                    <a:pt x="167" y="228"/>
                    <a:pt x="169" y="224"/>
                    <a:pt x="168" y="22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80"/>
            <p:cNvSpPr/>
            <p:nvPr>
              <p:custDataLst>
                <p:tags r:id="rId27"/>
              </p:custDataLst>
            </p:nvPr>
          </p:nvSpPr>
          <p:spPr bwMode="auto">
            <a:xfrm>
              <a:off x="3629026" y="3021013"/>
              <a:ext cx="908050" cy="1217613"/>
            </a:xfrm>
            <a:custGeom>
              <a:avLst/>
              <a:gdLst>
                <a:gd name="T0" fmla="*/ 179 w 188"/>
                <a:gd name="T1" fmla="*/ 9 h 252"/>
                <a:gd name="T2" fmla="*/ 176 w 188"/>
                <a:gd name="T3" fmla="*/ 6 h 252"/>
                <a:gd name="T4" fmla="*/ 12 w 188"/>
                <a:gd name="T5" fmla="*/ 12 h 252"/>
                <a:gd name="T6" fmla="*/ 10 w 188"/>
                <a:gd name="T7" fmla="*/ 15 h 252"/>
                <a:gd name="T8" fmla="*/ 6 w 188"/>
                <a:gd name="T9" fmla="*/ 30 h 252"/>
                <a:gd name="T10" fmla="*/ 11 w 188"/>
                <a:gd name="T11" fmla="*/ 39 h 252"/>
                <a:gd name="T12" fmla="*/ 6 w 188"/>
                <a:gd name="T13" fmla="*/ 49 h 252"/>
                <a:gd name="T14" fmla="*/ 13 w 188"/>
                <a:gd name="T15" fmla="*/ 58 h 252"/>
                <a:gd name="T16" fmla="*/ 6 w 188"/>
                <a:gd name="T17" fmla="*/ 68 h 252"/>
                <a:gd name="T18" fmla="*/ 14 w 188"/>
                <a:gd name="T19" fmla="*/ 77 h 252"/>
                <a:gd name="T20" fmla="*/ 8 w 188"/>
                <a:gd name="T21" fmla="*/ 88 h 252"/>
                <a:gd name="T22" fmla="*/ 15 w 188"/>
                <a:gd name="T23" fmla="*/ 97 h 252"/>
                <a:gd name="T24" fmla="*/ 12 w 188"/>
                <a:gd name="T25" fmla="*/ 108 h 252"/>
                <a:gd name="T26" fmla="*/ 17 w 188"/>
                <a:gd name="T27" fmla="*/ 119 h 252"/>
                <a:gd name="T28" fmla="*/ 11 w 188"/>
                <a:gd name="T29" fmla="*/ 131 h 252"/>
                <a:gd name="T30" fmla="*/ 18 w 188"/>
                <a:gd name="T31" fmla="*/ 141 h 252"/>
                <a:gd name="T32" fmla="*/ 14 w 188"/>
                <a:gd name="T33" fmla="*/ 151 h 252"/>
                <a:gd name="T34" fmla="*/ 18 w 188"/>
                <a:gd name="T35" fmla="*/ 159 h 252"/>
                <a:gd name="T36" fmla="*/ 12 w 188"/>
                <a:gd name="T37" fmla="*/ 175 h 252"/>
                <a:gd name="T38" fmla="*/ 19 w 188"/>
                <a:gd name="T39" fmla="*/ 184 h 252"/>
                <a:gd name="T40" fmla="*/ 14 w 188"/>
                <a:gd name="T41" fmla="*/ 202 h 252"/>
                <a:gd name="T42" fmla="*/ 20 w 188"/>
                <a:gd name="T43" fmla="*/ 211 h 252"/>
                <a:gd name="T44" fmla="*/ 12 w 188"/>
                <a:gd name="T45" fmla="*/ 224 h 252"/>
                <a:gd name="T46" fmla="*/ 19 w 188"/>
                <a:gd name="T47" fmla="*/ 233 h 252"/>
                <a:gd name="T48" fmla="*/ 23 w 188"/>
                <a:gd name="T49" fmla="*/ 249 h 252"/>
                <a:gd name="T50" fmla="*/ 26 w 188"/>
                <a:gd name="T51" fmla="*/ 233 h 252"/>
                <a:gd name="T52" fmla="*/ 24 w 188"/>
                <a:gd name="T53" fmla="*/ 224 h 252"/>
                <a:gd name="T54" fmla="*/ 30 w 188"/>
                <a:gd name="T55" fmla="*/ 211 h 252"/>
                <a:gd name="T56" fmla="*/ 24 w 188"/>
                <a:gd name="T57" fmla="*/ 202 h 252"/>
                <a:gd name="T58" fmla="*/ 27 w 188"/>
                <a:gd name="T59" fmla="*/ 184 h 252"/>
                <a:gd name="T60" fmla="*/ 23 w 188"/>
                <a:gd name="T61" fmla="*/ 175 h 252"/>
                <a:gd name="T62" fmla="*/ 28 w 188"/>
                <a:gd name="T63" fmla="*/ 160 h 252"/>
                <a:gd name="T64" fmla="*/ 23 w 188"/>
                <a:gd name="T65" fmla="*/ 150 h 252"/>
                <a:gd name="T66" fmla="*/ 23 w 188"/>
                <a:gd name="T67" fmla="*/ 142 h 252"/>
                <a:gd name="T68" fmla="*/ 22 w 188"/>
                <a:gd name="T69" fmla="*/ 132 h 252"/>
                <a:gd name="T70" fmla="*/ 24 w 188"/>
                <a:gd name="T71" fmla="*/ 119 h 252"/>
                <a:gd name="T72" fmla="*/ 21 w 188"/>
                <a:gd name="T73" fmla="*/ 110 h 252"/>
                <a:gd name="T74" fmla="*/ 22 w 188"/>
                <a:gd name="T75" fmla="*/ 98 h 252"/>
                <a:gd name="T76" fmla="*/ 19 w 188"/>
                <a:gd name="T77" fmla="*/ 89 h 252"/>
                <a:gd name="T78" fmla="*/ 24 w 188"/>
                <a:gd name="T79" fmla="*/ 76 h 252"/>
                <a:gd name="T80" fmla="*/ 18 w 188"/>
                <a:gd name="T81" fmla="*/ 67 h 252"/>
                <a:gd name="T82" fmla="*/ 24 w 188"/>
                <a:gd name="T83" fmla="*/ 58 h 252"/>
                <a:gd name="T84" fmla="*/ 17 w 188"/>
                <a:gd name="T85" fmla="*/ 49 h 252"/>
                <a:gd name="T86" fmla="*/ 21 w 188"/>
                <a:gd name="T87" fmla="*/ 39 h 252"/>
                <a:gd name="T88" fmla="*/ 15 w 188"/>
                <a:gd name="T89" fmla="*/ 30 h 252"/>
                <a:gd name="T90" fmla="*/ 93 w 188"/>
                <a:gd name="T91" fmla="*/ 5 h 252"/>
                <a:gd name="T92" fmla="*/ 175 w 188"/>
                <a:gd name="T93" fmla="*/ 146 h 252"/>
                <a:gd name="T94" fmla="*/ 175 w 188"/>
                <a:gd name="T95" fmla="*/ 240 h 252"/>
                <a:gd name="T96" fmla="*/ 179 w 188"/>
                <a:gd name="T97" fmla="*/ 14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8" h="252">
                  <a:moveTo>
                    <a:pt x="179" y="148"/>
                  </a:moveTo>
                  <a:cubicBezTo>
                    <a:pt x="176" y="102"/>
                    <a:pt x="179" y="55"/>
                    <a:pt x="179" y="9"/>
                  </a:cubicBezTo>
                  <a:cubicBezTo>
                    <a:pt x="179" y="7"/>
                    <a:pt x="177" y="6"/>
                    <a:pt x="176" y="7"/>
                  </a:cubicBezTo>
                  <a:cubicBezTo>
                    <a:pt x="176" y="7"/>
                    <a:pt x="176" y="6"/>
                    <a:pt x="176" y="6"/>
                  </a:cubicBezTo>
                  <a:cubicBezTo>
                    <a:pt x="148" y="1"/>
                    <a:pt x="120" y="0"/>
                    <a:pt x="93" y="0"/>
                  </a:cubicBezTo>
                  <a:cubicBezTo>
                    <a:pt x="66" y="1"/>
                    <a:pt x="37" y="4"/>
                    <a:pt x="12" y="12"/>
                  </a:cubicBezTo>
                  <a:cubicBezTo>
                    <a:pt x="12" y="12"/>
                    <a:pt x="12" y="13"/>
                    <a:pt x="11" y="13"/>
                  </a:cubicBezTo>
                  <a:cubicBezTo>
                    <a:pt x="11" y="13"/>
                    <a:pt x="10" y="13"/>
                    <a:pt x="10" y="15"/>
                  </a:cubicBezTo>
                  <a:cubicBezTo>
                    <a:pt x="10" y="20"/>
                    <a:pt x="11" y="25"/>
                    <a:pt x="11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30"/>
                    <a:pt x="0" y="39"/>
                    <a:pt x="6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2"/>
                    <a:pt x="12" y="46"/>
                    <a:pt x="12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0" y="49"/>
                    <a:pt x="0" y="58"/>
                    <a:pt x="6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1"/>
                    <a:pt x="13" y="65"/>
                    <a:pt x="13" y="68"/>
                  </a:cubicBezTo>
                  <a:cubicBezTo>
                    <a:pt x="11" y="68"/>
                    <a:pt x="9" y="68"/>
                    <a:pt x="6" y="68"/>
                  </a:cubicBezTo>
                  <a:cubicBezTo>
                    <a:pt x="0" y="69"/>
                    <a:pt x="0" y="78"/>
                    <a:pt x="6" y="77"/>
                  </a:cubicBezTo>
                  <a:cubicBezTo>
                    <a:pt x="9" y="77"/>
                    <a:pt x="11" y="77"/>
                    <a:pt x="14" y="77"/>
                  </a:cubicBezTo>
                  <a:cubicBezTo>
                    <a:pt x="14" y="81"/>
                    <a:pt x="14" y="84"/>
                    <a:pt x="15" y="88"/>
                  </a:cubicBezTo>
                  <a:cubicBezTo>
                    <a:pt x="12" y="88"/>
                    <a:pt x="10" y="88"/>
                    <a:pt x="8" y="88"/>
                  </a:cubicBezTo>
                  <a:cubicBezTo>
                    <a:pt x="2" y="88"/>
                    <a:pt x="2" y="97"/>
                    <a:pt x="8" y="97"/>
                  </a:cubicBezTo>
                  <a:cubicBezTo>
                    <a:pt x="10" y="97"/>
                    <a:pt x="13" y="97"/>
                    <a:pt x="15" y="97"/>
                  </a:cubicBezTo>
                  <a:cubicBezTo>
                    <a:pt x="16" y="101"/>
                    <a:pt x="16" y="105"/>
                    <a:pt x="16" y="110"/>
                  </a:cubicBezTo>
                  <a:cubicBezTo>
                    <a:pt x="14" y="109"/>
                    <a:pt x="13" y="109"/>
                    <a:pt x="12" y="108"/>
                  </a:cubicBezTo>
                  <a:cubicBezTo>
                    <a:pt x="7" y="105"/>
                    <a:pt x="2" y="113"/>
                    <a:pt x="7" y="116"/>
                  </a:cubicBezTo>
                  <a:cubicBezTo>
                    <a:pt x="10" y="118"/>
                    <a:pt x="13" y="118"/>
                    <a:pt x="17" y="119"/>
                  </a:cubicBezTo>
                  <a:cubicBezTo>
                    <a:pt x="17" y="123"/>
                    <a:pt x="17" y="127"/>
                    <a:pt x="17" y="131"/>
                  </a:cubicBezTo>
                  <a:cubicBezTo>
                    <a:pt x="15" y="131"/>
                    <a:pt x="13" y="131"/>
                    <a:pt x="11" y="131"/>
                  </a:cubicBezTo>
                  <a:cubicBezTo>
                    <a:pt x="5" y="131"/>
                    <a:pt x="5" y="140"/>
                    <a:pt x="11" y="140"/>
                  </a:cubicBezTo>
                  <a:cubicBezTo>
                    <a:pt x="13" y="140"/>
                    <a:pt x="15" y="140"/>
                    <a:pt x="18" y="141"/>
                  </a:cubicBezTo>
                  <a:cubicBezTo>
                    <a:pt x="18" y="144"/>
                    <a:pt x="18" y="147"/>
                    <a:pt x="18" y="150"/>
                  </a:cubicBezTo>
                  <a:cubicBezTo>
                    <a:pt x="17" y="150"/>
                    <a:pt x="15" y="150"/>
                    <a:pt x="14" y="151"/>
                  </a:cubicBezTo>
                  <a:cubicBezTo>
                    <a:pt x="9" y="153"/>
                    <a:pt x="11" y="161"/>
                    <a:pt x="16" y="160"/>
                  </a:cubicBezTo>
                  <a:cubicBezTo>
                    <a:pt x="17" y="159"/>
                    <a:pt x="18" y="159"/>
                    <a:pt x="18" y="159"/>
                  </a:cubicBezTo>
                  <a:cubicBezTo>
                    <a:pt x="19" y="164"/>
                    <a:pt x="19" y="169"/>
                    <a:pt x="19" y="17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6" y="175"/>
                    <a:pt x="6" y="184"/>
                    <a:pt x="12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90"/>
                    <a:pt x="19" y="196"/>
                    <a:pt x="19" y="202"/>
                  </a:cubicBezTo>
                  <a:cubicBezTo>
                    <a:pt x="14" y="202"/>
                    <a:pt x="14" y="202"/>
                    <a:pt x="14" y="202"/>
                  </a:cubicBezTo>
                  <a:cubicBezTo>
                    <a:pt x="8" y="202"/>
                    <a:pt x="8" y="211"/>
                    <a:pt x="14" y="211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0" y="215"/>
                    <a:pt x="20" y="219"/>
                    <a:pt x="19" y="224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6" y="224"/>
                    <a:pt x="6" y="233"/>
                    <a:pt x="12" y="233"/>
                  </a:cubicBezTo>
                  <a:cubicBezTo>
                    <a:pt x="19" y="233"/>
                    <a:pt x="19" y="233"/>
                    <a:pt x="19" y="233"/>
                  </a:cubicBezTo>
                  <a:cubicBezTo>
                    <a:pt x="19" y="238"/>
                    <a:pt x="19" y="244"/>
                    <a:pt x="19" y="249"/>
                  </a:cubicBezTo>
                  <a:cubicBezTo>
                    <a:pt x="19" y="252"/>
                    <a:pt x="23" y="252"/>
                    <a:pt x="23" y="249"/>
                  </a:cubicBezTo>
                  <a:cubicBezTo>
                    <a:pt x="24" y="244"/>
                    <a:pt x="24" y="238"/>
                    <a:pt x="24" y="233"/>
                  </a:cubicBezTo>
                  <a:cubicBezTo>
                    <a:pt x="26" y="233"/>
                    <a:pt x="26" y="233"/>
                    <a:pt x="26" y="233"/>
                  </a:cubicBezTo>
                  <a:cubicBezTo>
                    <a:pt x="32" y="233"/>
                    <a:pt x="32" y="224"/>
                    <a:pt x="26" y="224"/>
                  </a:cubicBezTo>
                  <a:cubicBezTo>
                    <a:pt x="24" y="224"/>
                    <a:pt x="24" y="224"/>
                    <a:pt x="24" y="224"/>
                  </a:cubicBezTo>
                  <a:cubicBezTo>
                    <a:pt x="24" y="219"/>
                    <a:pt x="24" y="215"/>
                    <a:pt x="24" y="211"/>
                  </a:cubicBezTo>
                  <a:cubicBezTo>
                    <a:pt x="30" y="211"/>
                    <a:pt x="30" y="211"/>
                    <a:pt x="30" y="211"/>
                  </a:cubicBezTo>
                  <a:cubicBezTo>
                    <a:pt x="36" y="211"/>
                    <a:pt x="36" y="202"/>
                    <a:pt x="30" y="202"/>
                  </a:cubicBezTo>
                  <a:cubicBezTo>
                    <a:pt x="24" y="202"/>
                    <a:pt x="24" y="202"/>
                    <a:pt x="24" y="202"/>
                  </a:cubicBezTo>
                  <a:cubicBezTo>
                    <a:pt x="24" y="196"/>
                    <a:pt x="24" y="190"/>
                    <a:pt x="24" y="184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33" y="184"/>
                    <a:pt x="33" y="175"/>
                    <a:pt x="27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3" y="169"/>
                    <a:pt x="23" y="164"/>
                    <a:pt x="23" y="159"/>
                  </a:cubicBezTo>
                  <a:cubicBezTo>
                    <a:pt x="24" y="159"/>
                    <a:pt x="26" y="159"/>
                    <a:pt x="28" y="160"/>
                  </a:cubicBezTo>
                  <a:cubicBezTo>
                    <a:pt x="33" y="161"/>
                    <a:pt x="35" y="153"/>
                    <a:pt x="30" y="151"/>
                  </a:cubicBezTo>
                  <a:cubicBezTo>
                    <a:pt x="27" y="150"/>
                    <a:pt x="25" y="150"/>
                    <a:pt x="23" y="150"/>
                  </a:cubicBezTo>
                  <a:cubicBezTo>
                    <a:pt x="22" y="147"/>
                    <a:pt x="22" y="144"/>
                    <a:pt x="22" y="141"/>
                  </a:cubicBezTo>
                  <a:cubicBezTo>
                    <a:pt x="22" y="141"/>
                    <a:pt x="23" y="141"/>
                    <a:pt x="23" y="142"/>
                  </a:cubicBezTo>
                  <a:cubicBezTo>
                    <a:pt x="29" y="143"/>
                    <a:pt x="31" y="135"/>
                    <a:pt x="25" y="133"/>
                  </a:cubicBezTo>
                  <a:cubicBezTo>
                    <a:pt x="24" y="133"/>
                    <a:pt x="23" y="132"/>
                    <a:pt x="22" y="132"/>
                  </a:cubicBezTo>
                  <a:cubicBezTo>
                    <a:pt x="22" y="128"/>
                    <a:pt x="21" y="124"/>
                    <a:pt x="21" y="119"/>
                  </a:cubicBezTo>
                  <a:cubicBezTo>
                    <a:pt x="22" y="119"/>
                    <a:pt x="23" y="119"/>
                    <a:pt x="24" y="119"/>
                  </a:cubicBezTo>
                  <a:cubicBezTo>
                    <a:pt x="30" y="119"/>
                    <a:pt x="30" y="110"/>
                    <a:pt x="24" y="110"/>
                  </a:cubicBezTo>
                  <a:cubicBezTo>
                    <a:pt x="23" y="110"/>
                    <a:pt x="22" y="110"/>
                    <a:pt x="21" y="110"/>
                  </a:cubicBezTo>
                  <a:cubicBezTo>
                    <a:pt x="20" y="106"/>
                    <a:pt x="20" y="102"/>
                    <a:pt x="20" y="98"/>
                  </a:cubicBezTo>
                  <a:cubicBezTo>
                    <a:pt x="20" y="98"/>
                    <a:pt x="21" y="98"/>
                    <a:pt x="22" y="98"/>
                  </a:cubicBezTo>
                  <a:cubicBezTo>
                    <a:pt x="27" y="100"/>
                    <a:pt x="29" y="91"/>
                    <a:pt x="24" y="90"/>
                  </a:cubicBezTo>
                  <a:cubicBezTo>
                    <a:pt x="22" y="89"/>
                    <a:pt x="21" y="89"/>
                    <a:pt x="19" y="89"/>
                  </a:cubicBezTo>
                  <a:cubicBezTo>
                    <a:pt x="19" y="84"/>
                    <a:pt x="19" y="80"/>
                    <a:pt x="18" y="76"/>
                  </a:cubicBezTo>
                  <a:cubicBezTo>
                    <a:pt x="20" y="76"/>
                    <a:pt x="22" y="76"/>
                    <a:pt x="24" y="76"/>
                  </a:cubicBezTo>
                  <a:cubicBezTo>
                    <a:pt x="30" y="76"/>
                    <a:pt x="30" y="67"/>
                    <a:pt x="24" y="67"/>
                  </a:cubicBezTo>
                  <a:cubicBezTo>
                    <a:pt x="22" y="67"/>
                    <a:pt x="20" y="67"/>
                    <a:pt x="18" y="67"/>
                  </a:cubicBezTo>
                  <a:cubicBezTo>
                    <a:pt x="18" y="64"/>
                    <a:pt x="17" y="61"/>
                    <a:pt x="17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30" y="58"/>
                    <a:pt x="30" y="49"/>
                    <a:pt x="24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6"/>
                    <a:pt x="16" y="42"/>
                    <a:pt x="16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7" y="39"/>
                    <a:pt x="27" y="30"/>
                    <a:pt x="21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5"/>
                    <a:pt x="15" y="21"/>
                    <a:pt x="15" y="16"/>
                  </a:cubicBezTo>
                  <a:cubicBezTo>
                    <a:pt x="40" y="8"/>
                    <a:pt x="66" y="6"/>
                    <a:pt x="93" y="5"/>
                  </a:cubicBezTo>
                  <a:cubicBezTo>
                    <a:pt x="120" y="4"/>
                    <a:pt x="148" y="6"/>
                    <a:pt x="174" y="11"/>
                  </a:cubicBezTo>
                  <a:cubicBezTo>
                    <a:pt x="174" y="56"/>
                    <a:pt x="172" y="101"/>
                    <a:pt x="175" y="146"/>
                  </a:cubicBezTo>
                  <a:cubicBezTo>
                    <a:pt x="176" y="162"/>
                    <a:pt x="177" y="178"/>
                    <a:pt x="178" y="194"/>
                  </a:cubicBezTo>
                  <a:cubicBezTo>
                    <a:pt x="179" y="209"/>
                    <a:pt x="179" y="225"/>
                    <a:pt x="175" y="240"/>
                  </a:cubicBezTo>
                  <a:cubicBezTo>
                    <a:pt x="174" y="243"/>
                    <a:pt x="178" y="244"/>
                    <a:pt x="179" y="241"/>
                  </a:cubicBezTo>
                  <a:cubicBezTo>
                    <a:pt x="188" y="212"/>
                    <a:pt x="181" y="178"/>
                    <a:pt x="179" y="14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4" name="Freeform 181"/>
            <p:cNvSpPr/>
            <p:nvPr>
              <p:custDataLst>
                <p:tags r:id="rId28"/>
              </p:custDataLst>
            </p:nvPr>
          </p:nvSpPr>
          <p:spPr bwMode="auto">
            <a:xfrm>
              <a:off x="3740151" y="4184650"/>
              <a:ext cx="735013" cy="53975"/>
            </a:xfrm>
            <a:custGeom>
              <a:avLst/>
              <a:gdLst>
                <a:gd name="T0" fmla="*/ 149 w 152"/>
                <a:gd name="T1" fmla="*/ 0 h 11"/>
                <a:gd name="T2" fmla="*/ 3 w 152"/>
                <a:gd name="T3" fmla="*/ 6 h 11"/>
                <a:gd name="T4" fmla="*/ 3 w 152"/>
                <a:gd name="T5" fmla="*/ 11 h 11"/>
                <a:gd name="T6" fmla="*/ 149 w 152"/>
                <a:gd name="T7" fmla="*/ 5 h 11"/>
                <a:gd name="T8" fmla="*/ 149 w 15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">
                  <a:moveTo>
                    <a:pt x="149" y="0"/>
                  </a:moveTo>
                  <a:cubicBezTo>
                    <a:pt x="101" y="5"/>
                    <a:pt x="52" y="6"/>
                    <a:pt x="3" y="6"/>
                  </a:cubicBezTo>
                  <a:cubicBezTo>
                    <a:pt x="0" y="6"/>
                    <a:pt x="0" y="11"/>
                    <a:pt x="3" y="11"/>
                  </a:cubicBezTo>
                  <a:cubicBezTo>
                    <a:pt x="52" y="11"/>
                    <a:pt x="101" y="9"/>
                    <a:pt x="149" y="5"/>
                  </a:cubicBezTo>
                  <a:cubicBezTo>
                    <a:pt x="152" y="4"/>
                    <a:pt x="152" y="0"/>
                    <a:pt x="149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82"/>
            <p:cNvSpPr/>
            <p:nvPr>
              <p:custDataLst>
                <p:tags r:id="rId29"/>
              </p:custDataLst>
            </p:nvPr>
          </p:nvSpPr>
          <p:spPr bwMode="auto">
            <a:xfrm>
              <a:off x="4094163" y="3846513"/>
              <a:ext cx="303213" cy="28575"/>
            </a:xfrm>
            <a:custGeom>
              <a:avLst/>
              <a:gdLst>
                <a:gd name="T0" fmla="*/ 60 w 63"/>
                <a:gd name="T1" fmla="*/ 0 h 6"/>
                <a:gd name="T2" fmla="*/ 3 w 63"/>
                <a:gd name="T3" fmla="*/ 1 h 6"/>
                <a:gd name="T4" fmla="*/ 3 w 63"/>
                <a:gd name="T5" fmla="*/ 6 h 6"/>
                <a:gd name="T6" fmla="*/ 60 w 63"/>
                <a:gd name="T7" fmla="*/ 4 h 6"/>
                <a:gd name="T8" fmla="*/ 60 w 6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">
                  <a:moveTo>
                    <a:pt x="60" y="0"/>
                  </a:moveTo>
                  <a:cubicBezTo>
                    <a:pt x="41" y="1"/>
                    <a:pt x="22" y="1"/>
                    <a:pt x="3" y="1"/>
                  </a:cubicBezTo>
                  <a:cubicBezTo>
                    <a:pt x="0" y="1"/>
                    <a:pt x="0" y="6"/>
                    <a:pt x="3" y="6"/>
                  </a:cubicBezTo>
                  <a:cubicBezTo>
                    <a:pt x="22" y="6"/>
                    <a:pt x="41" y="6"/>
                    <a:pt x="60" y="4"/>
                  </a:cubicBezTo>
                  <a:cubicBezTo>
                    <a:pt x="63" y="4"/>
                    <a:pt x="63" y="0"/>
                    <a:pt x="60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83"/>
            <p:cNvSpPr/>
            <p:nvPr>
              <p:custDataLst>
                <p:tags r:id="rId30"/>
              </p:custDataLst>
            </p:nvPr>
          </p:nvSpPr>
          <p:spPr bwMode="auto">
            <a:xfrm>
              <a:off x="4087813" y="3910013"/>
              <a:ext cx="323850" cy="28575"/>
            </a:xfrm>
            <a:custGeom>
              <a:avLst/>
              <a:gdLst>
                <a:gd name="T0" fmla="*/ 64 w 67"/>
                <a:gd name="T1" fmla="*/ 0 h 6"/>
                <a:gd name="T2" fmla="*/ 2 w 67"/>
                <a:gd name="T3" fmla="*/ 2 h 6"/>
                <a:gd name="T4" fmla="*/ 2 w 67"/>
                <a:gd name="T5" fmla="*/ 6 h 6"/>
                <a:gd name="T6" fmla="*/ 64 w 67"/>
                <a:gd name="T7" fmla="*/ 5 h 6"/>
                <a:gd name="T8" fmla="*/ 64 w 6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64" y="0"/>
                  </a:moveTo>
                  <a:cubicBezTo>
                    <a:pt x="43" y="0"/>
                    <a:pt x="23" y="2"/>
                    <a:pt x="2" y="2"/>
                  </a:cubicBezTo>
                  <a:cubicBezTo>
                    <a:pt x="0" y="2"/>
                    <a:pt x="0" y="6"/>
                    <a:pt x="2" y="6"/>
                  </a:cubicBezTo>
                  <a:cubicBezTo>
                    <a:pt x="23" y="6"/>
                    <a:pt x="43" y="5"/>
                    <a:pt x="64" y="5"/>
                  </a:cubicBezTo>
                  <a:cubicBezTo>
                    <a:pt x="67" y="5"/>
                    <a:pt x="67" y="0"/>
                    <a:pt x="6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84"/>
            <p:cNvSpPr/>
            <p:nvPr>
              <p:custDataLst>
                <p:tags r:id="rId31"/>
              </p:custDataLst>
            </p:nvPr>
          </p:nvSpPr>
          <p:spPr bwMode="auto">
            <a:xfrm>
              <a:off x="4064001" y="3967163"/>
              <a:ext cx="338138" cy="39688"/>
            </a:xfrm>
            <a:custGeom>
              <a:avLst/>
              <a:gdLst>
                <a:gd name="T0" fmla="*/ 67 w 70"/>
                <a:gd name="T1" fmla="*/ 0 h 8"/>
                <a:gd name="T2" fmla="*/ 3 w 70"/>
                <a:gd name="T3" fmla="*/ 2 h 8"/>
                <a:gd name="T4" fmla="*/ 3 w 70"/>
                <a:gd name="T5" fmla="*/ 6 h 8"/>
                <a:gd name="T6" fmla="*/ 67 w 70"/>
                <a:gd name="T7" fmla="*/ 5 h 8"/>
                <a:gd name="T8" fmla="*/ 67 w 7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">
                  <a:moveTo>
                    <a:pt x="67" y="0"/>
                  </a:moveTo>
                  <a:cubicBezTo>
                    <a:pt x="46" y="3"/>
                    <a:pt x="24" y="3"/>
                    <a:pt x="3" y="2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24" y="8"/>
                    <a:pt x="46" y="8"/>
                    <a:pt x="67" y="5"/>
                  </a:cubicBezTo>
                  <a:cubicBezTo>
                    <a:pt x="70" y="4"/>
                    <a:pt x="70" y="0"/>
                    <a:pt x="67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85"/>
            <p:cNvSpPr/>
            <p:nvPr>
              <p:custDataLst>
                <p:tags r:id="rId32"/>
              </p:custDataLst>
            </p:nvPr>
          </p:nvSpPr>
          <p:spPr bwMode="auto">
            <a:xfrm>
              <a:off x="4087813" y="4035425"/>
              <a:ext cx="314325" cy="33338"/>
            </a:xfrm>
            <a:custGeom>
              <a:avLst/>
              <a:gdLst>
                <a:gd name="T0" fmla="*/ 62 w 65"/>
                <a:gd name="T1" fmla="*/ 1 h 7"/>
                <a:gd name="T2" fmla="*/ 2 w 65"/>
                <a:gd name="T3" fmla="*/ 1 h 7"/>
                <a:gd name="T4" fmla="*/ 2 w 65"/>
                <a:gd name="T5" fmla="*/ 6 h 7"/>
                <a:gd name="T6" fmla="*/ 62 w 65"/>
                <a:gd name="T7" fmla="*/ 6 h 7"/>
                <a:gd name="T8" fmla="*/ 62 w 6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">
                  <a:moveTo>
                    <a:pt x="62" y="1"/>
                  </a:moveTo>
                  <a:cubicBezTo>
                    <a:pt x="42" y="0"/>
                    <a:pt x="22" y="3"/>
                    <a:pt x="2" y="1"/>
                  </a:cubicBezTo>
                  <a:cubicBezTo>
                    <a:pt x="0" y="1"/>
                    <a:pt x="0" y="6"/>
                    <a:pt x="2" y="6"/>
                  </a:cubicBezTo>
                  <a:cubicBezTo>
                    <a:pt x="22" y="7"/>
                    <a:pt x="42" y="5"/>
                    <a:pt x="62" y="6"/>
                  </a:cubicBezTo>
                  <a:cubicBezTo>
                    <a:pt x="65" y="6"/>
                    <a:pt x="65" y="1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86"/>
            <p:cNvSpPr/>
            <p:nvPr>
              <p:custDataLst>
                <p:tags r:id="rId33"/>
              </p:custDataLst>
            </p:nvPr>
          </p:nvSpPr>
          <p:spPr bwMode="auto">
            <a:xfrm>
              <a:off x="4094163" y="4087813"/>
              <a:ext cx="317500" cy="39688"/>
            </a:xfrm>
            <a:custGeom>
              <a:avLst/>
              <a:gdLst>
                <a:gd name="T0" fmla="*/ 62 w 66"/>
                <a:gd name="T1" fmla="*/ 1 h 8"/>
                <a:gd name="T2" fmla="*/ 4 w 66"/>
                <a:gd name="T3" fmla="*/ 1 h 8"/>
                <a:gd name="T4" fmla="*/ 2 w 66"/>
                <a:gd name="T5" fmla="*/ 5 h 8"/>
                <a:gd name="T6" fmla="*/ 63 w 66"/>
                <a:gd name="T7" fmla="*/ 5 h 8"/>
                <a:gd name="T8" fmla="*/ 62 w 6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">
                  <a:moveTo>
                    <a:pt x="62" y="1"/>
                  </a:moveTo>
                  <a:cubicBezTo>
                    <a:pt x="43" y="4"/>
                    <a:pt x="23" y="4"/>
                    <a:pt x="4" y="1"/>
                  </a:cubicBezTo>
                  <a:cubicBezTo>
                    <a:pt x="1" y="0"/>
                    <a:pt x="0" y="5"/>
                    <a:pt x="2" y="5"/>
                  </a:cubicBezTo>
                  <a:cubicBezTo>
                    <a:pt x="23" y="8"/>
                    <a:pt x="43" y="8"/>
                    <a:pt x="63" y="5"/>
                  </a:cubicBezTo>
                  <a:cubicBezTo>
                    <a:pt x="66" y="5"/>
                    <a:pt x="65" y="0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 userDrawn="1">
            <p:custDataLst>
              <p:tags r:id="rId34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61" name="直接连接符 60"/>
            <p:cNvCxnSpPr/>
            <p:nvPr userDrawn="1">
              <p:custDataLst>
                <p:tags r:id="rId35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>
              <p:custDataLst>
                <p:tags r:id="rId36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 userDrawn="1">
            <p:custDataLst>
              <p:tags r:id="rId37"/>
            </p:custDataLst>
          </p:nvPr>
        </p:nvGrpSpPr>
        <p:grpSpPr>
          <a:xfrm flipH="1" flipV="1">
            <a:off x="0" y="6151280"/>
            <a:ext cx="3582219" cy="104775"/>
            <a:chOff x="8609781" y="156931"/>
            <a:chExt cx="3582219" cy="104775"/>
          </a:xfrm>
        </p:grpSpPr>
        <p:cxnSp>
          <p:nvCxnSpPr>
            <p:cNvPr id="64" name="直接连接符 63"/>
            <p:cNvCxnSpPr/>
            <p:nvPr userDrawn="1">
              <p:custDataLst>
                <p:tags r:id="rId3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 userDrawn="1">
              <p:custDataLst>
                <p:tags r:id="rId3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0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44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 anchorCtr="0">
            <a:normAutofit/>
          </a:bodyPr>
          <a:lstStyle>
            <a:lvl1pPr>
              <a:defRPr sz="44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rtlCol="0" anchor="b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198"/>
          <p:cNvSpPr>
            <a:spLocks noEditPoints="1"/>
          </p:cNvSpPr>
          <p:nvPr userDrawn="1">
            <p:custDataLst>
              <p:tags r:id="rId2"/>
            </p:custDataLst>
          </p:nvPr>
        </p:nvSpPr>
        <p:spPr bwMode="auto"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1" name="Freeform 187"/>
          <p:cNvSpPr>
            <a:spLocks noEditPoints="1"/>
          </p:cNvSpPr>
          <p:nvPr userDrawn="1">
            <p:custDataLst>
              <p:tags r:id="rId7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Freeform 141"/>
          <p:cNvSpPr>
            <a:spLocks noEditPoints="1"/>
          </p:cNvSpPr>
          <p:nvPr userDrawn="1">
            <p:custDataLst>
              <p:tags r:id="rId8"/>
            </p:custDataLst>
          </p:nvPr>
        </p:nvSpPr>
        <p:spPr bwMode="auto"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Freeform 17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78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Freeform 141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Freeform 129"/>
          <p:cNvSpPr>
            <a:spLocks noEditPoints="1"/>
          </p:cNvSpPr>
          <p:nvPr userDrawn="1">
            <p:custDataLst>
              <p:tags r:id="rId12"/>
            </p:custDataLst>
          </p:nvPr>
        </p:nvSpPr>
        <p:spPr bwMode="auto"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" name="Freeform 15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33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Freeform 13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7" name="组合 16"/>
          <p:cNvGrpSpPr/>
          <p:nvPr userDrawn="1">
            <p:custDataLst>
              <p:tags r:id="rId4"/>
            </p:custDataLst>
          </p:nvPr>
        </p:nvGrpSpPr>
        <p:grpSpPr>
          <a:xfrm rot="1542815">
            <a:off x="11300870" y="5784321"/>
            <a:ext cx="679087" cy="993642"/>
            <a:chOff x="9396413" y="5789613"/>
            <a:chExt cx="733425" cy="1073150"/>
          </a:xfrm>
        </p:grpSpPr>
        <p:sp>
          <p:nvSpPr>
            <p:cNvPr id="18" name="Freeform 46"/>
            <p:cNvSpPr/>
            <p:nvPr>
              <p:custDataLst>
                <p:tags r:id="rId5"/>
              </p:custDataLst>
            </p:nvPr>
          </p:nvSpPr>
          <p:spPr bwMode="auto">
            <a:xfrm>
              <a:off x="9410701" y="6181725"/>
              <a:ext cx="77788" cy="57150"/>
            </a:xfrm>
            <a:custGeom>
              <a:avLst/>
              <a:gdLst>
                <a:gd name="T0" fmla="*/ 8 w 16"/>
                <a:gd name="T1" fmla="*/ 0 h 12"/>
                <a:gd name="T2" fmla="*/ 8 w 16"/>
                <a:gd name="T3" fmla="*/ 12 h 12"/>
                <a:gd name="T4" fmla="*/ 8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0"/>
                  </a:moveTo>
                  <a:cubicBezTo>
                    <a:pt x="0" y="0"/>
                    <a:pt x="0" y="12"/>
                    <a:pt x="8" y="12"/>
                  </a:cubicBezTo>
                  <a:cubicBezTo>
                    <a:pt x="16" y="12"/>
                    <a:pt x="16" y="0"/>
                    <a:pt x="8" y="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7"/>
            <p:cNvSpPr/>
            <p:nvPr>
              <p:custDataLst>
                <p:tags r:id="rId6"/>
              </p:custDataLst>
            </p:nvPr>
          </p:nvSpPr>
          <p:spPr bwMode="auto">
            <a:xfrm>
              <a:off x="9647238" y="6122988"/>
              <a:ext cx="73025" cy="92075"/>
            </a:xfrm>
            <a:custGeom>
              <a:avLst/>
              <a:gdLst>
                <a:gd name="T0" fmla="*/ 11 w 15"/>
                <a:gd name="T1" fmla="*/ 3 h 19"/>
                <a:gd name="T2" fmla="*/ 3 w 15"/>
                <a:gd name="T3" fmla="*/ 3 h 19"/>
                <a:gd name="T4" fmla="*/ 2 w 15"/>
                <a:gd name="T5" fmla="*/ 11 h 19"/>
                <a:gd name="T6" fmla="*/ 2 w 15"/>
                <a:gd name="T7" fmla="*/ 11 h 19"/>
                <a:gd name="T8" fmla="*/ 3 w 15"/>
                <a:gd name="T9" fmla="*/ 11 h 19"/>
                <a:gd name="T10" fmla="*/ 3 w 15"/>
                <a:gd name="T11" fmla="*/ 11 h 19"/>
                <a:gd name="T12" fmla="*/ 3 w 15"/>
                <a:gd name="T13" fmla="*/ 12 h 19"/>
                <a:gd name="T14" fmla="*/ 3 w 15"/>
                <a:gd name="T15" fmla="*/ 13 h 19"/>
                <a:gd name="T16" fmla="*/ 3 w 15"/>
                <a:gd name="T17" fmla="*/ 13 h 19"/>
                <a:gd name="T18" fmla="*/ 9 w 15"/>
                <a:gd name="T19" fmla="*/ 19 h 19"/>
                <a:gd name="T20" fmla="*/ 15 w 15"/>
                <a:gd name="T21" fmla="*/ 13 h 19"/>
                <a:gd name="T22" fmla="*/ 11 w 15"/>
                <a:gd name="T2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1" y="3"/>
                  </a:moveTo>
                  <a:cubicBezTo>
                    <a:pt x="9" y="0"/>
                    <a:pt x="5" y="1"/>
                    <a:pt x="3" y="3"/>
                  </a:cubicBezTo>
                  <a:cubicBezTo>
                    <a:pt x="0" y="5"/>
                    <a:pt x="1" y="8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6"/>
                    <a:pt x="6" y="19"/>
                    <a:pt x="9" y="19"/>
                  </a:cubicBezTo>
                  <a:cubicBezTo>
                    <a:pt x="12" y="19"/>
                    <a:pt x="15" y="16"/>
                    <a:pt x="15" y="13"/>
                  </a:cubicBezTo>
                  <a:cubicBezTo>
                    <a:pt x="15" y="9"/>
                    <a:pt x="14" y="6"/>
                    <a:pt x="11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8"/>
            <p:cNvSpPr/>
            <p:nvPr>
              <p:custDataLst>
                <p:tags r:id="rId7"/>
              </p:custDataLst>
            </p:nvPr>
          </p:nvSpPr>
          <p:spPr bwMode="auto">
            <a:xfrm>
              <a:off x="9772651" y="6132513"/>
              <a:ext cx="96838" cy="141288"/>
            </a:xfrm>
            <a:custGeom>
              <a:avLst/>
              <a:gdLst>
                <a:gd name="T0" fmla="*/ 10 w 20"/>
                <a:gd name="T1" fmla="*/ 3 h 29"/>
                <a:gd name="T2" fmla="*/ 2 w 20"/>
                <a:gd name="T3" fmla="*/ 8 h 29"/>
                <a:gd name="T4" fmla="*/ 1 w 20"/>
                <a:gd name="T5" fmla="*/ 19 h 29"/>
                <a:gd name="T6" fmla="*/ 9 w 20"/>
                <a:gd name="T7" fmla="*/ 27 h 29"/>
                <a:gd name="T8" fmla="*/ 18 w 20"/>
                <a:gd name="T9" fmla="*/ 22 h 29"/>
                <a:gd name="T10" fmla="*/ 19 w 20"/>
                <a:gd name="T11" fmla="*/ 10 h 29"/>
                <a:gd name="T12" fmla="*/ 10 w 20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9">
                  <a:moveTo>
                    <a:pt x="10" y="3"/>
                  </a:moveTo>
                  <a:cubicBezTo>
                    <a:pt x="7" y="1"/>
                    <a:pt x="2" y="3"/>
                    <a:pt x="2" y="8"/>
                  </a:cubicBezTo>
                  <a:cubicBezTo>
                    <a:pt x="2" y="12"/>
                    <a:pt x="2" y="16"/>
                    <a:pt x="1" y="19"/>
                  </a:cubicBezTo>
                  <a:cubicBezTo>
                    <a:pt x="0" y="24"/>
                    <a:pt x="5" y="28"/>
                    <a:pt x="9" y="27"/>
                  </a:cubicBezTo>
                  <a:cubicBezTo>
                    <a:pt x="12" y="29"/>
                    <a:pt x="18" y="27"/>
                    <a:pt x="18" y="22"/>
                  </a:cubicBezTo>
                  <a:cubicBezTo>
                    <a:pt x="18" y="18"/>
                    <a:pt x="18" y="14"/>
                    <a:pt x="19" y="10"/>
                  </a:cubicBezTo>
                  <a:cubicBezTo>
                    <a:pt x="20" y="4"/>
                    <a:pt x="14" y="0"/>
                    <a:pt x="10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9"/>
            <p:cNvSpPr/>
            <p:nvPr>
              <p:custDataLst>
                <p:tags r:id="rId8"/>
              </p:custDataLst>
            </p:nvPr>
          </p:nvSpPr>
          <p:spPr bwMode="auto">
            <a:xfrm>
              <a:off x="9952038" y="6146800"/>
              <a:ext cx="106363" cy="96838"/>
            </a:xfrm>
            <a:custGeom>
              <a:avLst/>
              <a:gdLst>
                <a:gd name="T0" fmla="*/ 20 w 22"/>
                <a:gd name="T1" fmla="*/ 4 h 20"/>
                <a:gd name="T2" fmla="*/ 12 w 22"/>
                <a:gd name="T3" fmla="*/ 2 h 20"/>
                <a:gd name="T4" fmla="*/ 11 w 22"/>
                <a:gd name="T5" fmla="*/ 2 h 20"/>
                <a:gd name="T6" fmla="*/ 5 w 22"/>
                <a:gd name="T7" fmla="*/ 0 h 20"/>
                <a:gd name="T8" fmla="*/ 0 w 22"/>
                <a:gd name="T9" fmla="*/ 5 h 20"/>
                <a:gd name="T10" fmla="*/ 0 w 22"/>
                <a:gd name="T11" fmla="*/ 9 h 20"/>
                <a:gd name="T12" fmla="*/ 0 w 22"/>
                <a:gd name="T13" fmla="*/ 9 h 20"/>
                <a:gd name="T14" fmla="*/ 0 w 22"/>
                <a:gd name="T15" fmla="*/ 12 h 20"/>
                <a:gd name="T16" fmla="*/ 9 w 22"/>
                <a:gd name="T17" fmla="*/ 17 h 20"/>
                <a:gd name="T18" fmla="*/ 18 w 22"/>
                <a:gd name="T19" fmla="*/ 12 h 20"/>
                <a:gd name="T20" fmla="*/ 20 w 22"/>
                <a:gd name="T21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0">
                  <a:moveTo>
                    <a:pt x="20" y="4"/>
                  </a:moveTo>
                  <a:cubicBezTo>
                    <a:pt x="19" y="1"/>
                    <a:pt x="15" y="0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6"/>
                    <a:pt x="5" y="20"/>
                    <a:pt x="9" y="17"/>
                  </a:cubicBezTo>
                  <a:cubicBezTo>
                    <a:pt x="12" y="15"/>
                    <a:pt x="15" y="14"/>
                    <a:pt x="18" y="12"/>
                  </a:cubicBezTo>
                  <a:cubicBezTo>
                    <a:pt x="21" y="10"/>
                    <a:pt x="22" y="7"/>
                    <a:pt x="20" y="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0"/>
            <p:cNvSpPr/>
            <p:nvPr>
              <p:custDataLst>
                <p:tags r:id="rId9"/>
              </p:custDataLst>
            </p:nvPr>
          </p:nvSpPr>
          <p:spPr bwMode="auto">
            <a:xfrm>
              <a:off x="9483726" y="6283325"/>
              <a:ext cx="468313" cy="579438"/>
            </a:xfrm>
            <a:custGeom>
              <a:avLst/>
              <a:gdLst>
                <a:gd name="T0" fmla="*/ 94 w 97"/>
                <a:gd name="T1" fmla="*/ 99 h 120"/>
                <a:gd name="T2" fmla="*/ 94 w 97"/>
                <a:gd name="T3" fmla="*/ 96 h 120"/>
                <a:gd name="T4" fmla="*/ 93 w 97"/>
                <a:gd name="T5" fmla="*/ 83 h 120"/>
                <a:gd name="T6" fmla="*/ 93 w 97"/>
                <a:gd name="T7" fmla="*/ 81 h 120"/>
                <a:gd name="T8" fmla="*/ 93 w 97"/>
                <a:gd name="T9" fmla="*/ 36 h 120"/>
                <a:gd name="T10" fmla="*/ 92 w 97"/>
                <a:gd name="T11" fmla="*/ 33 h 120"/>
                <a:gd name="T12" fmla="*/ 93 w 97"/>
                <a:gd name="T13" fmla="*/ 23 h 120"/>
                <a:gd name="T14" fmla="*/ 91 w 97"/>
                <a:gd name="T15" fmla="*/ 18 h 120"/>
                <a:gd name="T16" fmla="*/ 84 w 97"/>
                <a:gd name="T17" fmla="*/ 8 h 120"/>
                <a:gd name="T18" fmla="*/ 12 w 97"/>
                <a:gd name="T19" fmla="*/ 7 h 120"/>
                <a:gd name="T20" fmla="*/ 12 w 97"/>
                <a:gd name="T21" fmla="*/ 7 h 120"/>
                <a:gd name="T22" fmla="*/ 1 w 97"/>
                <a:gd name="T23" fmla="*/ 12 h 120"/>
                <a:gd name="T24" fmla="*/ 4 w 97"/>
                <a:gd name="T25" fmla="*/ 18 h 120"/>
                <a:gd name="T26" fmla="*/ 13 w 97"/>
                <a:gd name="T27" fmla="*/ 53 h 120"/>
                <a:gd name="T28" fmla="*/ 15 w 97"/>
                <a:gd name="T29" fmla="*/ 70 h 120"/>
                <a:gd name="T30" fmla="*/ 16 w 97"/>
                <a:gd name="T31" fmla="*/ 85 h 120"/>
                <a:gd name="T32" fmla="*/ 20 w 97"/>
                <a:gd name="T33" fmla="*/ 111 h 120"/>
                <a:gd name="T34" fmla="*/ 42 w 97"/>
                <a:gd name="T35" fmla="*/ 117 h 120"/>
                <a:gd name="T36" fmla="*/ 71 w 97"/>
                <a:gd name="T37" fmla="*/ 119 h 120"/>
                <a:gd name="T38" fmla="*/ 76 w 97"/>
                <a:gd name="T39" fmla="*/ 116 h 120"/>
                <a:gd name="T40" fmla="*/ 77 w 97"/>
                <a:gd name="T41" fmla="*/ 116 h 120"/>
                <a:gd name="T42" fmla="*/ 88 w 97"/>
                <a:gd name="T43" fmla="*/ 114 h 120"/>
                <a:gd name="T44" fmla="*/ 93 w 97"/>
                <a:gd name="T45" fmla="*/ 108 h 120"/>
                <a:gd name="T46" fmla="*/ 94 w 97"/>
                <a:gd name="T47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20">
                  <a:moveTo>
                    <a:pt x="94" y="99"/>
                  </a:moveTo>
                  <a:cubicBezTo>
                    <a:pt x="94" y="98"/>
                    <a:pt x="94" y="97"/>
                    <a:pt x="94" y="96"/>
                  </a:cubicBezTo>
                  <a:cubicBezTo>
                    <a:pt x="94" y="92"/>
                    <a:pt x="94" y="87"/>
                    <a:pt x="93" y="83"/>
                  </a:cubicBezTo>
                  <a:cubicBezTo>
                    <a:pt x="93" y="82"/>
                    <a:pt x="93" y="82"/>
                    <a:pt x="93" y="81"/>
                  </a:cubicBezTo>
                  <a:cubicBezTo>
                    <a:pt x="94" y="66"/>
                    <a:pt x="96" y="51"/>
                    <a:pt x="93" y="36"/>
                  </a:cubicBezTo>
                  <a:cubicBezTo>
                    <a:pt x="93" y="35"/>
                    <a:pt x="93" y="34"/>
                    <a:pt x="92" y="33"/>
                  </a:cubicBezTo>
                  <a:cubicBezTo>
                    <a:pt x="93" y="30"/>
                    <a:pt x="93" y="26"/>
                    <a:pt x="93" y="23"/>
                  </a:cubicBezTo>
                  <a:cubicBezTo>
                    <a:pt x="93" y="21"/>
                    <a:pt x="92" y="19"/>
                    <a:pt x="91" y="18"/>
                  </a:cubicBezTo>
                  <a:cubicBezTo>
                    <a:pt x="94" y="15"/>
                    <a:pt x="91" y="7"/>
                    <a:pt x="84" y="8"/>
                  </a:cubicBezTo>
                  <a:cubicBezTo>
                    <a:pt x="60" y="12"/>
                    <a:pt x="36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0"/>
                    <a:pt x="0" y="5"/>
                    <a:pt x="1" y="12"/>
                  </a:cubicBezTo>
                  <a:cubicBezTo>
                    <a:pt x="1" y="14"/>
                    <a:pt x="2" y="17"/>
                    <a:pt x="4" y="18"/>
                  </a:cubicBezTo>
                  <a:cubicBezTo>
                    <a:pt x="9" y="29"/>
                    <a:pt x="11" y="41"/>
                    <a:pt x="13" y="53"/>
                  </a:cubicBezTo>
                  <a:cubicBezTo>
                    <a:pt x="13" y="58"/>
                    <a:pt x="14" y="64"/>
                    <a:pt x="15" y="70"/>
                  </a:cubicBezTo>
                  <a:cubicBezTo>
                    <a:pt x="15" y="75"/>
                    <a:pt x="15" y="80"/>
                    <a:pt x="16" y="85"/>
                  </a:cubicBezTo>
                  <a:cubicBezTo>
                    <a:pt x="14" y="93"/>
                    <a:pt x="15" y="103"/>
                    <a:pt x="20" y="111"/>
                  </a:cubicBezTo>
                  <a:cubicBezTo>
                    <a:pt x="24" y="118"/>
                    <a:pt x="33" y="118"/>
                    <a:pt x="42" y="117"/>
                  </a:cubicBezTo>
                  <a:cubicBezTo>
                    <a:pt x="51" y="119"/>
                    <a:pt x="61" y="120"/>
                    <a:pt x="71" y="119"/>
                  </a:cubicBezTo>
                  <a:cubicBezTo>
                    <a:pt x="73" y="119"/>
                    <a:pt x="75" y="118"/>
                    <a:pt x="76" y="116"/>
                  </a:cubicBezTo>
                  <a:cubicBezTo>
                    <a:pt x="76" y="116"/>
                    <a:pt x="77" y="116"/>
                    <a:pt x="77" y="116"/>
                  </a:cubicBezTo>
                  <a:cubicBezTo>
                    <a:pt x="80" y="116"/>
                    <a:pt x="84" y="116"/>
                    <a:pt x="88" y="114"/>
                  </a:cubicBezTo>
                  <a:cubicBezTo>
                    <a:pt x="91" y="113"/>
                    <a:pt x="92" y="111"/>
                    <a:pt x="93" y="108"/>
                  </a:cubicBezTo>
                  <a:cubicBezTo>
                    <a:pt x="97" y="106"/>
                    <a:pt x="96" y="101"/>
                    <a:pt x="94" y="9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8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396413" y="5789613"/>
              <a:ext cx="733425" cy="1068388"/>
            </a:xfrm>
            <a:custGeom>
              <a:avLst/>
              <a:gdLst>
                <a:gd name="T0" fmla="*/ 119 w 152"/>
                <a:gd name="T1" fmla="*/ 71 h 221"/>
                <a:gd name="T2" fmla="*/ 124 w 152"/>
                <a:gd name="T3" fmla="*/ 22 h 221"/>
                <a:gd name="T4" fmla="*/ 112 w 152"/>
                <a:gd name="T5" fmla="*/ 9 h 221"/>
                <a:gd name="T6" fmla="*/ 98 w 152"/>
                <a:gd name="T7" fmla="*/ 69 h 221"/>
                <a:gd name="T8" fmla="*/ 88 w 152"/>
                <a:gd name="T9" fmla="*/ 37 h 221"/>
                <a:gd name="T10" fmla="*/ 79 w 152"/>
                <a:gd name="T11" fmla="*/ 25 h 221"/>
                <a:gd name="T12" fmla="*/ 65 w 152"/>
                <a:gd name="T13" fmla="*/ 69 h 221"/>
                <a:gd name="T14" fmla="*/ 50 w 152"/>
                <a:gd name="T15" fmla="*/ 11 h 221"/>
                <a:gd name="T16" fmla="*/ 46 w 152"/>
                <a:gd name="T17" fmla="*/ 2 h 221"/>
                <a:gd name="T18" fmla="*/ 36 w 152"/>
                <a:gd name="T19" fmla="*/ 19 h 221"/>
                <a:gd name="T20" fmla="*/ 7 w 152"/>
                <a:gd name="T21" fmla="*/ 22 h 221"/>
                <a:gd name="T22" fmla="*/ 1 w 152"/>
                <a:gd name="T23" fmla="*/ 44 h 221"/>
                <a:gd name="T24" fmla="*/ 13 w 152"/>
                <a:gd name="T25" fmla="*/ 102 h 221"/>
                <a:gd name="T26" fmla="*/ 125 w 152"/>
                <a:gd name="T27" fmla="*/ 209 h 221"/>
                <a:gd name="T28" fmla="*/ 126 w 152"/>
                <a:gd name="T29" fmla="*/ 150 h 221"/>
                <a:gd name="T30" fmla="*/ 136 w 152"/>
                <a:gd name="T31" fmla="*/ 77 h 221"/>
                <a:gd name="T32" fmla="*/ 118 w 152"/>
                <a:gd name="T33" fmla="*/ 75 h 221"/>
                <a:gd name="T34" fmla="*/ 114 w 152"/>
                <a:gd name="T35" fmla="*/ 72 h 221"/>
                <a:gd name="T36" fmla="*/ 107 w 152"/>
                <a:gd name="T37" fmla="*/ 18 h 221"/>
                <a:gd name="T38" fmla="*/ 116 w 152"/>
                <a:gd name="T39" fmla="*/ 22 h 221"/>
                <a:gd name="T40" fmla="*/ 108 w 152"/>
                <a:gd name="T41" fmla="*/ 26 h 221"/>
                <a:gd name="T42" fmla="*/ 112 w 152"/>
                <a:gd name="T43" fmla="*/ 46 h 221"/>
                <a:gd name="T44" fmla="*/ 95 w 152"/>
                <a:gd name="T45" fmla="*/ 89 h 221"/>
                <a:gd name="T46" fmla="*/ 89 w 152"/>
                <a:gd name="T47" fmla="*/ 80 h 221"/>
                <a:gd name="T48" fmla="*/ 88 w 152"/>
                <a:gd name="T49" fmla="*/ 49 h 221"/>
                <a:gd name="T50" fmla="*/ 81 w 152"/>
                <a:gd name="T51" fmla="*/ 29 h 221"/>
                <a:gd name="T52" fmla="*/ 68 w 152"/>
                <a:gd name="T53" fmla="*/ 73 h 221"/>
                <a:gd name="T54" fmla="*/ 76 w 152"/>
                <a:gd name="T55" fmla="*/ 38 h 221"/>
                <a:gd name="T56" fmla="*/ 68 w 152"/>
                <a:gd name="T57" fmla="*/ 73 h 221"/>
                <a:gd name="T58" fmla="*/ 58 w 152"/>
                <a:gd name="T59" fmla="*/ 74 h 221"/>
                <a:gd name="T60" fmla="*/ 44 w 152"/>
                <a:gd name="T61" fmla="*/ 13 h 221"/>
                <a:gd name="T62" fmla="*/ 47 w 152"/>
                <a:gd name="T63" fmla="*/ 18 h 221"/>
                <a:gd name="T64" fmla="*/ 37 w 152"/>
                <a:gd name="T65" fmla="*/ 53 h 221"/>
                <a:gd name="T66" fmla="*/ 47 w 152"/>
                <a:gd name="T67" fmla="*/ 69 h 221"/>
                <a:gd name="T68" fmla="*/ 55 w 152"/>
                <a:gd name="T69" fmla="*/ 94 h 221"/>
                <a:gd name="T70" fmla="*/ 25 w 152"/>
                <a:gd name="T71" fmla="*/ 42 h 221"/>
                <a:gd name="T72" fmla="*/ 17 w 152"/>
                <a:gd name="T73" fmla="*/ 43 h 221"/>
                <a:gd name="T74" fmla="*/ 12 w 152"/>
                <a:gd name="T75" fmla="*/ 31 h 221"/>
                <a:gd name="T76" fmla="*/ 9 w 152"/>
                <a:gd name="T77" fmla="*/ 44 h 221"/>
                <a:gd name="T78" fmla="*/ 10 w 152"/>
                <a:gd name="T79" fmla="*/ 48 h 221"/>
                <a:gd name="T80" fmla="*/ 25 w 152"/>
                <a:gd name="T81" fmla="*/ 91 h 221"/>
                <a:gd name="T82" fmla="*/ 21 w 152"/>
                <a:gd name="T83" fmla="*/ 90 h 221"/>
                <a:gd name="T84" fmla="*/ 31 w 152"/>
                <a:gd name="T85" fmla="*/ 164 h 221"/>
                <a:gd name="T86" fmla="*/ 30 w 152"/>
                <a:gd name="T87" fmla="*/ 152 h 221"/>
                <a:gd name="T88" fmla="*/ 28 w 152"/>
                <a:gd name="T89" fmla="*/ 138 h 221"/>
                <a:gd name="T90" fmla="*/ 57 w 152"/>
                <a:gd name="T91" fmla="*/ 178 h 221"/>
                <a:gd name="T92" fmla="*/ 34 w 152"/>
                <a:gd name="T93" fmla="*/ 171 h 221"/>
                <a:gd name="T94" fmla="*/ 37 w 152"/>
                <a:gd name="T95" fmla="*/ 205 h 221"/>
                <a:gd name="T96" fmla="*/ 59 w 152"/>
                <a:gd name="T97" fmla="*/ 182 h 221"/>
                <a:gd name="T98" fmla="*/ 28 w 152"/>
                <a:gd name="T99" fmla="*/ 133 h 221"/>
                <a:gd name="T100" fmla="*/ 121 w 152"/>
                <a:gd name="T101" fmla="*/ 158 h 221"/>
                <a:gd name="T102" fmla="*/ 7 w 152"/>
                <a:gd name="T103" fmla="*/ 89 h 221"/>
                <a:gd name="T104" fmla="*/ 50 w 152"/>
                <a:gd name="T105" fmla="*/ 98 h 221"/>
                <a:gd name="T106" fmla="*/ 143 w 152"/>
                <a:gd name="T107" fmla="*/ 8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2" h="221">
                  <a:moveTo>
                    <a:pt x="142" y="76"/>
                  </a:moveTo>
                  <a:cubicBezTo>
                    <a:pt x="143" y="75"/>
                    <a:pt x="142" y="74"/>
                    <a:pt x="141" y="74"/>
                  </a:cubicBezTo>
                  <a:cubicBezTo>
                    <a:pt x="137" y="72"/>
                    <a:pt x="134" y="72"/>
                    <a:pt x="130" y="71"/>
                  </a:cubicBezTo>
                  <a:cubicBezTo>
                    <a:pt x="126" y="70"/>
                    <a:pt x="122" y="70"/>
                    <a:pt x="120" y="70"/>
                  </a:cubicBezTo>
                  <a:cubicBezTo>
                    <a:pt x="119" y="70"/>
                    <a:pt x="119" y="70"/>
                    <a:pt x="119" y="71"/>
                  </a:cubicBezTo>
                  <a:cubicBezTo>
                    <a:pt x="122" y="56"/>
                    <a:pt x="123" y="40"/>
                    <a:pt x="124" y="25"/>
                  </a:cubicBezTo>
                  <a:cubicBezTo>
                    <a:pt x="125" y="25"/>
                    <a:pt x="125" y="25"/>
                    <a:pt x="124" y="24"/>
                  </a:cubicBezTo>
                  <a:cubicBezTo>
                    <a:pt x="124" y="24"/>
                    <a:pt x="124" y="24"/>
                    <a:pt x="124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2" y="20"/>
                    <a:pt x="121" y="19"/>
                    <a:pt x="119" y="19"/>
                  </a:cubicBezTo>
                  <a:cubicBezTo>
                    <a:pt x="119" y="14"/>
                    <a:pt x="117" y="9"/>
                    <a:pt x="112" y="9"/>
                  </a:cubicBezTo>
                  <a:cubicBezTo>
                    <a:pt x="106" y="9"/>
                    <a:pt x="104" y="14"/>
                    <a:pt x="103" y="19"/>
                  </a:cubicBezTo>
                  <a:cubicBezTo>
                    <a:pt x="102" y="19"/>
                    <a:pt x="101" y="20"/>
                    <a:pt x="100" y="20"/>
                  </a:cubicBezTo>
                  <a:cubicBezTo>
                    <a:pt x="99" y="20"/>
                    <a:pt x="98" y="22"/>
                    <a:pt x="99" y="23"/>
                  </a:cubicBezTo>
                  <a:cubicBezTo>
                    <a:pt x="101" y="24"/>
                    <a:pt x="102" y="26"/>
                    <a:pt x="103" y="27"/>
                  </a:cubicBezTo>
                  <a:cubicBezTo>
                    <a:pt x="103" y="41"/>
                    <a:pt x="100" y="55"/>
                    <a:pt x="98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9" y="65"/>
                    <a:pt x="92" y="60"/>
                    <a:pt x="93" y="58"/>
                  </a:cubicBezTo>
                  <a:cubicBezTo>
                    <a:pt x="96" y="52"/>
                    <a:pt x="96" y="47"/>
                    <a:pt x="90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1"/>
                    <a:pt x="89" y="38"/>
                    <a:pt x="88" y="37"/>
                  </a:cubicBezTo>
                  <a:cubicBezTo>
                    <a:pt x="87" y="36"/>
                    <a:pt x="86" y="36"/>
                    <a:pt x="85" y="36"/>
                  </a:cubicBezTo>
                  <a:cubicBezTo>
                    <a:pt x="85" y="33"/>
                    <a:pt x="86" y="31"/>
                    <a:pt x="87" y="29"/>
                  </a:cubicBezTo>
                  <a:cubicBezTo>
                    <a:pt x="88" y="28"/>
                    <a:pt x="87" y="26"/>
                    <a:pt x="85" y="26"/>
                  </a:cubicBezTo>
                  <a:cubicBezTo>
                    <a:pt x="84" y="26"/>
                    <a:pt x="83" y="26"/>
                    <a:pt x="82" y="25"/>
                  </a:cubicBezTo>
                  <a:cubicBezTo>
                    <a:pt x="81" y="25"/>
                    <a:pt x="80" y="25"/>
                    <a:pt x="79" y="25"/>
                  </a:cubicBezTo>
                  <a:cubicBezTo>
                    <a:pt x="78" y="25"/>
                    <a:pt x="77" y="26"/>
                    <a:pt x="77" y="27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4"/>
                    <a:pt x="76" y="34"/>
                    <a:pt x="75" y="34"/>
                  </a:cubicBezTo>
                  <a:cubicBezTo>
                    <a:pt x="74" y="34"/>
                    <a:pt x="73" y="35"/>
                    <a:pt x="73" y="35"/>
                  </a:cubicBezTo>
                  <a:cubicBezTo>
                    <a:pt x="71" y="47"/>
                    <a:pt x="68" y="58"/>
                    <a:pt x="65" y="69"/>
                  </a:cubicBezTo>
                  <a:cubicBezTo>
                    <a:pt x="63" y="69"/>
                    <a:pt x="61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53"/>
                    <a:pt x="57" y="36"/>
                    <a:pt x="54" y="19"/>
                  </a:cubicBezTo>
                  <a:cubicBezTo>
                    <a:pt x="54" y="18"/>
                    <a:pt x="53" y="17"/>
                    <a:pt x="52" y="17"/>
                  </a:cubicBezTo>
                  <a:cubicBezTo>
                    <a:pt x="51" y="15"/>
                    <a:pt x="51" y="13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8"/>
                    <a:pt x="49" y="7"/>
                  </a:cubicBezTo>
                  <a:cubicBezTo>
                    <a:pt x="48" y="5"/>
                    <a:pt x="47" y="3"/>
                    <a:pt x="46" y="2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8"/>
                    <a:pt x="39" y="12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6" y="18"/>
                    <a:pt x="36" y="19"/>
                  </a:cubicBezTo>
                  <a:cubicBezTo>
                    <a:pt x="36" y="30"/>
                    <a:pt x="35" y="40"/>
                    <a:pt x="34" y="50"/>
                  </a:cubicBezTo>
                  <a:cubicBezTo>
                    <a:pt x="31" y="45"/>
                    <a:pt x="29" y="41"/>
                    <a:pt x="27" y="36"/>
                  </a:cubicBezTo>
                  <a:cubicBezTo>
                    <a:pt x="26" y="35"/>
                    <a:pt x="24" y="35"/>
                    <a:pt x="23" y="37"/>
                  </a:cubicBezTo>
                  <a:cubicBezTo>
                    <a:pt x="19" y="31"/>
                    <a:pt x="14" y="27"/>
                    <a:pt x="8" y="23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1"/>
                    <a:pt x="6" y="21"/>
                    <a:pt x="6" y="20"/>
                  </a:cubicBezTo>
                  <a:cubicBezTo>
                    <a:pt x="5" y="20"/>
                    <a:pt x="3" y="20"/>
                    <a:pt x="3" y="21"/>
                  </a:cubicBezTo>
                  <a:cubicBezTo>
                    <a:pt x="1" y="28"/>
                    <a:pt x="1" y="35"/>
                    <a:pt x="0" y="42"/>
                  </a:cubicBezTo>
                  <a:cubicBezTo>
                    <a:pt x="0" y="43"/>
                    <a:pt x="0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5"/>
                    <a:pt x="0" y="46"/>
                    <a:pt x="0" y="47"/>
                  </a:cubicBezTo>
                  <a:cubicBezTo>
                    <a:pt x="5" y="57"/>
                    <a:pt x="10" y="66"/>
                    <a:pt x="14" y="75"/>
                  </a:cubicBezTo>
                  <a:cubicBezTo>
                    <a:pt x="9" y="76"/>
                    <a:pt x="1" y="78"/>
                    <a:pt x="1" y="84"/>
                  </a:cubicBezTo>
                  <a:cubicBezTo>
                    <a:pt x="0" y="91"/>
                    <a:pt x="8" y="97"/>
                    <a:pt x="13" y="100"/>
                  </a:cubicBezTo>
                  <a:cubicBezTo>
                    <a:pt x="13" y="101"/>
                    <a:pt x="13" y="102"/>
                    <a:pt x="13" y="102"/>
                  </a:cubicBezTo>
                  <a:cubicBezTo>
                    <a:pt x="30" y="133"/>
                    <a:pt x="26" y="171"/>
                    <a:pt x="32" y="204"/>
                  </a:cubicBezTo>
                  <a:cubicBezTo>
                    <a:pt x="32" y="204"/>
                    <a:pt x="33" y="205"/>
                    <a:pt x="33" y="205"/>
                  </a:cubicBezTo>
                  <a:cubicBezTo>
                    <a:pt x="33" y="205"/>
                    <a:pt x="33" y="206"/>
                    <a:pt x="33" y="206"/>
                  </a:cubicBezTo>
                  <a:cubicBezTo>
                    <a:pt x="38" y="221"/>
                    <a:pt x="63" y="221"/>
                    <a:pt x="75" y="221"/>
                  </a:cubicBezTo>
                  <a:cubicBezTo>
                    <a:pt x="90" y="221"/>
                    <a:pt x="112" y="219"/>
                    <a:pt x="125" y="209"/>
                  </a:cubicBezTo>
                  <a:cubicBezTo>
                    <a:pt x="125" y="209"/>
                    <a:pt x="125" y="209"/>
                    <a:pt x="125" y="209"/>
                  </a:cubicBezTo>
                  <a:cubicBezTo>
                    <a:pt x="125" y="209"/>
                    <a:pt x="125" y="210"/>
                    <a:pt x="125" y="210"/>
                  </a:cubicBezTo>
                  <a:cubicBezTo>
                    <a:pt x="126" y="209"/>
                    <a:pt x="126" y="208"/>
                    <a:pt x="127" y="207"/>
                  </a:cubicBezTo>
                  <a:cubicBezTo>
                    <a:pt x="127" y="207"/>
                    <a:pt x="127" y="206"/>
                    <a:pt x="128" y="206"/>
                  </a:cubicBezTo>
                  <a:cubicBezTo>
                    <a:pt x="119" y="189"/>
                    <a:pt x="123" y="168"/>
                    <a:pt x="126" y="150"/>
                  </a:cubicBezTo>
                  <a:cubicBezTo>
                    <a:pt x="129" y="133"/>
                    <a:pt x="134" y="116"/>
                    <a:pt x="137" y="98"/>
                  </a:cubicBezTo>
                  <a:cubicBezTo>
                    <a:pt x="137" y="98"/>
                    <a:pt x="137" y="97"/>
                    <a:pt x="137" y="97"/>
                  </a:cubicBezTo>
                  <a:cubicBezTo>
                    <a:pt x="140" y="95"/>
                    <a:pt x="143" y="93"/>
                    <a:pt x="145" y="91"/>
                  </a:cubicBezTo>
                  <a:cubicBezTo>
                    <a:pt x="152" y="84"/>
                    <a:pt x="149" y="79"/>
                    <a:pt x="142" y="76"/>
                  </a:cubicBezTo>
                  <a:close/>
                  <a:moveTo>
                    <a:pt x="136" y="77"/>
                  </a:moveTo>
                  <a:cubicBezTo>
                    <a:pt x="137" y="77"/>
                    <a:pt x="137" y="77"/>
                    <a:pt x="138" y="77"/>
                  </a:cubicBezTo>
                  <a:cubicBezTo>
                    <a:pt x="132" y="85"/>
                    <a:pt x="123" y="90"/>
                    <a:pt x="112" y="92"/>
                  </a:cubicBezTo>
                  <a:cubicBezTo>
                    <a:pt x="112" y="92"/>
                    <a:pt x="112" y="91"/>
                    <a:pt x="112" y="90"/>
                  </a:cubicBezTo>
                  <a:cubicBezTo>
                    <a:pt x="112" y="90"/>
                    <a:pt x="113" y="90"/>
                    <a:pt x="113" y="89"/>
                  </a:cubicBezTo>
                  <a:cubicBezTo>
                    <a:pt x="115" y="85"/>
                    <a:pt x="116" y="80"/>
                    <a:pt x="118" y="75"/>
                  </a:cubicBezTo>
                  <a:cubicBezTo>
                    <a:pt x="124" y="75"/>
                    <a:pt x="130" y="75"/>
                    <a:pt x="136" y="77"/>
                  </a:cubicBezTo>
                  <a:close/>
                  <a:moveTo>
                    <a:pt x="117" y="26"/>
                  </a:moveTo>
                  <a:cubicBezTo>
                    <a:pt x="118" y="25"/>
                    <a:pt x="119" y="25"/>
                    <a:pt x="120" y="25"/>
                  </a:cubicBezTo>
                  <a:cubicBezTo>
                    <a:pt x="119" y="40"/>
                    <a:pt x="118" y="56"/>
                    <a:pt x="114" y="71"/>
                  </a:cubicBezTo>
                  <a:cubicBezTo>
                    <a:pt x="114" y="71"/>
                    <a:pt x="114" y="72"/>
                    <a:pt x="114" y="72"/>
                  </a:cubicBezTo>
                  <a:cubicBezTo>
                    <a:pt x="115" y="57"/>
                    <a:pt x="117" y="41"/>
                    <a:pt x="117" y="26"/>
                  </a:cubicBezTo>
                  <a:cubicBezTo>
                    <a:pt x="117" y="26"/>
                    <a:pt x="117" y="26"/>
                    <a:pt x="117" y="26"/>
                  </a:cubicBezTo>
                  <a:close/>
                  <a:moveTo>
                    <a:pt x="112" y="13"/>
                  </a:moveTo>
                  <a:cubicBezTo>
                    <a:pt x="114" y="12"/>
                    <a:pt x="115" y="15"/>
                    <a:pt x="115" y="17"/>
                  </a:cubicBezTo>
                  <a:cubicBezTo>
                    <a:pt x="113" y="17"/>
                    <a:pt x="110" y="18"/>
                    <a:pt x="107" y="18"/>
                  </a:cubicBezTo>
                  <a:cubicBezTo>
                    <a:pt x="108" y="16"/>
                    <a:pt x="109" y="13"/>
                    <a:pt x="112" y="13"/>
                  </a:cubicBezTo>
                  <a:close/>
                  <a:moveTo>
                    <a:pt x="106" y="22"/>
                  </a:moveTo>
                  <a:cubicBezTo>
                    <a:pt x="109" y="21"/>
                    <a:pt x="113" y="21"/>
                    <a:pt x="116" y="21"/>
                  </a:cubicBezTo>
                  <a:cubicBezTo>
                    <a:pt x="116" y="21"/>
                    <a:pt x="116" y="22"/>
                    <a:pt x="116" y="22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2" y="22"/>
                    <a:pt x="109" y="22"/>
                    <a:pt x="106" y="22"/>
                  </a:cubicBezTo>
                  <a:cubicBezTo>
                    <a:pt x="106" y="22"/>
                    <a:pt x="106" y="22"/>
                    <a:pt x="106" y="22"/>
                  </a:cubicBezTo>
                  <a:close/>
                  <a:moveTo>
                    <a:pt x="99" y="91"/>
                  </a:moveTo>
                  <a:cubicBezTo>
                    <a:pt x="100" y="70"/>
                    <a:pt x="106" y="50"/>
                    <a:pt x="106" y="29"/>
                  </a:cubicBezTo>
                  <a:cubicBezTo>
                    <a:pt x="107" y="28"/>
                    <a:pt x="108" y="27"/>
                    <a:pt x="108" y="26"/>
                  </a:cubicBezTo>
                  <a:cubicBezTo>
                    <a:pt x="108" y="26"/>
                    <a:pt x="109" y="26"/>
                    <a:pt x="109" y="26"/>
                  </a:cubicBezTo>
                  <a:cubicBezTo>
                    <a:pt x="109" y="26"/>
                    <a:pt x="109" y="27"/>
                    <a:pt x="109" y="27"/>
                  </a:cubicBezTo>
                  <a:cubicBezTo>
                    <a:pt x="110" y="49"/>
                    <a:pt x="103" y="70"/>
                    <a:pt x="101" y="91"/>
                  </a:cubicBezTo>
                  <a:cubicBezTo>
                    <a:pt x="101" y="94"/>
                    <a:pt x="105" y="94"/>
                    <a:pt x="105" y="91"/>
                  </a:cubicBezTo>
                  <a:cubicBezTo>
                    <a:pt x="107" y="76"/>
                    <a:pt x="110" y="61"/>
                    <a:pt x="112" y="46"/>
                  </a:cubicBezTo>
                  <a:cubicBezTo>
                    <a:pt x="111" y="62"/>
                    <a:pt x="109" y="77"/>
                    <a:pt x="108" y="93"/>
                  </a:cubicBezTo>
                  <a:cubicBezTo>
                    <a:pt x="105" y="94"/>
                    <a:pt x="102" y="94"/>
                    <a:pt x="99" y="94"/>
                  </a:cubicBezTo>
                  <a:lnTo>
                    <a:pt x="99" y="91"/>
                  </a:lnTo>
                  <a:close/>
                  <a:moveTo>
                    <a:pt x="97" y="73"/>
                  </a:moveTo>
                  <a:cubicBezTo>
                    <a:pt x="96" y="78"/>
                    <a:pt x="96" y="84"/>
                    <a:pt x="95" y="89"/>
                  </a:cubicBezTo>
                  <a:cubicBezTo>
                    <a:pt x="95" y="89"/>
                    <a:pt x="95" y="90"/>
                    <a:pt x="95" y="90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0" y="95"/>
                    <a:pt x="84" y="95"/>
                    <a:pt x="80" y="95"/>
                  </a:cubicBezTo>
                  <a:cubicBezTo>
                    <a:pt x="80" y="89"/>
                    <a:pt x="81" y="82"/>
                    <a:pt x="82" y="76"/>
                  </a:cubicBezTo>
                  <a:cubicBezTo>
                    <a:pt x="83" y="78"/>
                    <a:pt x="85" y="79"/>
                    <a:pt x="89" y="80"/>
                  </a:cubicBezTo>
                  <a:cubicBezTo>
                    <a:pt x="91" y="81"/>
                    <a:pt x="92" y="77"/>
                    <a:pt x="90" y="77"/>
                  </a:cubicBezTo>
                  <a:cubicBezTo>
                    <a:pt x="87" y="76"/>
                    <a:pt x="86" y="74"/>
                    <a:pt x="86" y="72"/>
                  </a:cubicBezTo>
                  <a:cubicBezTo>
                    <a:pt x="86" y="73"/>
                    <a:pt x="86" y="73"/>
                    <a:pt x="87" y="73"/>
                  </a:cubicBezTo>
                  <a:lnTo>
                    <a:pt x="97" y="73"/>
                  </a:lnTo>
                  <a:close/>
                  <a:moveTo>
                    <a:pt x="88" y="49"/>
                  </a:moveTo>
                  <a:cubicBezTo>
                    <a:pt x="88" y="49"/>
                    <a:pt x="88" y="49"/>
                    <a:pt x="88" y="48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94" y="50"/>
                    <a:pt x="89" y="57"/>
                    <a:pt x="85" y="64"/>
                  </a:cubicBezTo>
                  <a:cubicBezTo>
                    <a:pt x="86" y="59"/>
                    <a:pt x="88" y="54"/>
                    <a:pt x="88" y="49"/>
                  </a:cubicBezTo>
                  <a:close/>
                  <a:moveTo>
                    <a:pt x="81" y="29"/>
                  </a:moveTo>
                  <a:cubicBezTo>
                    <a:pt x="81" y="29"/>
                    <a:pt x="82" y="29"/>
                    <a:pt x="83" y="30"/>
                  </a:cubicBezTo>
                  <a:cubicBezTo>
                    <a:pt x="82" y="31"/>
                    <a:pt x="82" y="33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1" y="29"/>
                  </a:lnTo>
                  <a:close/>
                  <a:moveTo>
                    <a:pt x="68" y="73"/>
                  </a:moveTo>
                  <a:cubicBezTo>
                    <a:pt x="68" y="73"/>
                    <a:pt x="68" y="73"/>
                    <a:pt x="69" y="73"/>
                  </a:cubicBezTo>
                  <a:cubicBezTo>
                    <a:pt x="71" y="73"/>
                    <a:pt x="71" y="69"/>
                    <a:pt x="69" y="69"/>
                  </a:cubicBezTo>
                  <a:cubicBezTo>
                    <a:pt x="70" y="67"/>
                    <a:pt x="70" y="65"/>
                    <a:pt x="71" y="63"/>
                  </a:cubicBezTo>
                  <a:cubicBezTo>
                    <a:pt x="73" y="57"/>
                    <a:pt x="74" y="52"/>
                    <a:pt x="75" y="46"/>
                  </a:cubicBezTo>
                  <a:cubicBezTo>
                    <a:pt x="75" y="46"/>
                    <a:pt x="77" y="38"/>
                    <a:pt x="76" y="38"/>
                  </a:cubicBezTo>
                  <a:cubicBezTo>
                    <a:pt x="79" y="38"/>
                    <a:pt x="81" y="39"/>
                    <a:pt x="84" y="39"/>
                  </a:cubicBezTo>
                  <a:cubicBezTo>
                    <a:pt x="89" y="41"/>
                    <a:pt x="76" y="87"/>
                    <a:pt x="76" y="95"/>
                  </a:cubicBezTo>
                  <a:cubicBezTo>
                    <a:pt x="72" y="95"/>
                    <a:pt x="68" y="95"/>
                    <a:pt x="64" y="95"/>
                  </a:cubicBezTo>
                  <a:cubicBezTo>
                    <a:pt x="63" y="95"/>
                    <a:pt x="62" y="95"/>
                    <a:pt x="61" y="94"/>
                  </a:cubicBezTo>
                  <a:cubicBezTo>
                    <a:pt x="63" y="87"/>
                    <a:pt x="65" y="80"/>
                    <a:pt x="68" y="73"/>
                  </a:cubicBezTo>
                  <a:close/>
                  <a:moveTo>
                    <a:pt x="58" y="74"/>
                  </a:moveTo>
                  <a:cubicBezTo>
                    <a:pt x="60" y="74"/>
                    <a:pt x="62" y="74"/>
                    <a:pt x="64" y="73"/>
                  </a:cubicBezTo>
                  <a:cubicBezTo>
                    <a:pt x="62" y="78"/>
                    <a:pt x="60" y="83"/>
                    <a:pt x="59" y="88"/>
                  </a:cubicBezTo>
                  <a:cubicBezTo>
                    <a:pt x="59" y="83"/>
                    <a:pt x="58" y="79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lose/>
                  <a:moveTo>
                    <a:pt x="41" y="17"/>
                  </a:moveTo>
                  <a:cubicBezTo>
                    <a:pt x="42" y="15"/>
                    <a:pt x="42" y="14"/>
                    <a:pt x="43" y="12"/>
                  </a:cubicBezTo>
                  <a:cubicBezTo>
                    <a:pt x="43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5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6"/>
                    <a:pt x="48" y="17"/>
                    <a:pt x="48" y="19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19"/>
                    <a:pt x="47" y="18"/>
                  </a:cubicBezTo>
                  <a:cubicBezTo>
                    <a:pt x="46" y="16"/>
                    <a:pt x="43" y="18"/>
                    <a:pt x="44" y="20"/>
                  </a:cubicBezTo>
                  <a:cubicBezTo>
                    <a:pt x="44" y="20"/>
                    <a:pt x="43" y="21"/>
                    <a:pt x="43" y="22"/>
                  </a:cubicBezTo>
                  <a:cubicBezTo>
                    <a:pt x="42" y="21"/>
                    <a:pt x="41" y="20"/>
                    <a:pt x="40" y="18"/>
                  </a:cubicBezTo>
                  <a:cubicBezTo>
                    <a:pt x="40" y="18"/>
                    <a:pt x="41" y="18"/>
                    <a:pt x="41" y="17"/>
                  </a:cubicBezTo>
                  <a:close/>
                  <a:moveTo>
                    <a:pt x="37" y="53"/>
                  </a:moveTo>
                  <a:cubicBezTo>
                    <a:pt x="38" y="43"/>
                    <a:pt x="39" y="34"/>
                    <a:pt x="40" y="25"/>
                  </a:cubicBezTo>
                  <a:cubicBezTo>
                    <a:pt x="40" y="25"/>
                    <a:pt x="41" y="26"/>
                    <a:pt x="42" y="27"/>
                  </a:cubicBezTo>
                  <a:cubicBezTo>
                    <a:pt x="42" y="28"/>
                    <a:pt x="43" y="28"/>
                    <a:pt x="43" y="27"/>
                  </a:cubicBezTo>
                  <a:cubicBezTo>
                    <a:pt x="43" y="42"/>
                    <a:pt x="41" y="56"/>
                    <a:pt x="44" y="70"/>
                  </a:cubicBezTo>
                  <a:cubicBezTo>
                    <a:pt x="44" y="72"/>
                    <a:pt x="48" y="71"/>
                    <a:pt x="47" y="69"/>
                  </a:cubicBezTo>
                  <a:cubicBezTo>
                    <a:pt x="45" y="55"/>
                    <a:pt x="47" y="41"/>
                    <a:pt x="47" y="27"/>
                  </a:cubicBezTo>
                  <a:cubicBezTo>
                    <a:pt x="47" y="28"/>
                    <a:pt x="48" y="28"/>
                    <a:pt x="48" y="28"/>
                  </a:cubicBezTo>
                  <a:cubicBezTo>
                    <a:pt x="49" y="30"/>
                    <a:pt x="51" y="29"/>
                    <a:pt x="51" y="27"/>
                  </a:cubicBezTo>
                  <a:cubicBezTo>
                    <a:pt x="54" y="49"/>
                    <a:pt x="54" y="72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4" y="94"/>
                  </a:cubicBezTo>
                  <a:cubicBezTo>
                    <a:pt x="48" y="81"/>
                    <a:pt x="42" y="68"/>
                    <a:pt x="36" y="54"/>
                  </a:cubicBezTo>
                  <a:cubicBezTo>
                    <a:pt x="36" y="54"/>
                    <a:pt x="37" y="54"/>
                    <a:pt x="37" y="53"/>
                  </a:cubicBezTo>
                  <a:close/>
                  <a:moveTo>
                    <a:pt x="24" y="43"/>
                  </a:moveTo>
                  <a:cubicBezTo>
                    <a:pt x="24" y="43"/>
                    <a:pt x="25" y="43"/>
                    <a:pt x="25" y="42"/>
                  </a:cubicBezTo>
                  <a:cubicBezTo>
                    <a:pt x="34" y="59"/>
                    <a:pt x="42" y="77"/>
                    <a:pt x="50" y="94"/>
                  </a:cubicBezTo>
                  <a:cubicBezTo>
                    <a:pt x="47" y="94"/>
                    <a:pt x="45" y="94"/>
                    <a:pt x="42" y="94"/>
                  </a:cubicBezTo>
                  <a:cubicBezTo>
                    <a:pt x="42" y="93"/>
                    <a:pt x="42" y="92"/>
                    <a:pt x="41" y="92"/>
                  </a:cubicBezTo>
                  <a:cubicBezTo>
                    <a:pt x="34" y="90"/>
                    <a:pt x="28" y="71"/>
                    <a:pt x="26" y="65"/>
                  </a:cubicBezTo>
                  <a:cubicBezTo>
                    <a:pt x="23" y="58"/>
                    <a:pt x="20" y="50"/>
                    <a:pt x="17" y="43"/>
                  </a:cubicBezTo>
                  <a:cubicBezTo>
                    <a:pt x="19" y="43"/>
                    <a:pt x="21" y="43"/>
                    <a:pt x="24" y="43"/>
                  </a:cubicBezTo>
                  <a:close/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3"/>
                    <a:pt x="9" y="32"/>
                    <a:pt x="11" y="31"/>
                  </a:cubicBezTo>
                  <a:cubicBezTo>
                    <a:pt x="11" y="31"/>
                    <a:pt x="12" y="31"/>
                    <a:pt x="12" y="31"/>
                  </a:cubicBezTo>
                  <a:cubicBezTo>
                    <a:pt x="15" y="33"/>
                    <a:pt x="18" y="36"/>
                    <a:pt x="20" y="39"/>
                  </a:cubicBezTo>
                  <a:cubicBezTo>
                    <a:pt x="18" y="39"/>
                    <a:pt x="16" y="39"/>
                    <a:pt x="14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3" y="38"/>
                    <a:pt x="12" y="38"/>
                    <a:pt x="12" y="39"/>
                  </a:cubicBezTo>
                  <a:cubicBezTo>
                    <a:pt x="11" y="40"/>
                    <a:pt x="10" y="44"/>
                    <a:pt x="9" y="44"/>
                  </a:cubicBezTo>
                  <a:cubicBezTo>
                    <a:pt x="7" y="44"/>
                    <a:pt x="5" y="43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39"/>
                    <a:pt x="5" y="36"/>
                    <a:pt x="6" y="33"/>
                  </a:cubicBezTo>
                  <a:close/>
                  <a:moveTo>
                    <a:pt x="4" y="46"/>
                  </a:moveTo>
                  <a:cubicBezTo>
                    <a:pt x="6" y="47"/>
                    <a:pt x="8" y="48"/>
                    <a:pt x="10" y="48"/>
                  </a:cubicBezTo>
                  <a:cubicBezTo>
                    <a:pt x="12" y="48"/>
                    <a:pt x="13" y="46"/>
                    <a:pt x="14" y="45"/>
                  </a:cubicBezTo>
                  <a:cubicBezTo>
                    <a:pt x="18" y="54"/>
                    <a:pt x="21" y="63"/>
                    <a:pt x="25" y="73"/>
                  </a:cubicBezTo>
                  <a:cubicBezTo>
                    <a:pt x="27" y="78"/>
                    <a:pt x="30" y="88"/>
                    <a:pt x="36" y="93"/>
                  </a:cubicBezTo>
                  <a:cubicBezTo>
                    <a:pt x="34" y="93"/>
                    <a:pt x="33" y="93"/>
                    <a:pt x="32" y="92"/>
                  </a:cubicBezTo>
                  <a:cubicBezTo>
                    <a:pt x="29" y="92"/>
                    <a:pt x="27" y="92"/>
                    <a:pt x="25" y="91"/>
                  </a:cubicBezTo>
                  <a:cubicBezTo>
                    <a:pt x="19" y="76"/>
                    <a:pt x="12" y="61"/>
                    <a:pt x="4" y="46"/>
                  </a:cubicBezTo>
                  <a:close/>
                  <a:moveTo>
                    <a:pt x="14" y="82"/>
                  </a:moveTo>
                  <a:cubicBezTo>
                    <a:pt x="15" y="81"/>
                    <a:pt x="15" y="80"/>
                    <a:pt x="15" y="79"/>
                  </a:cubicBezTo>
                  <a:cubicBezTo>
                    <a:pt x="15" y="79"/>
                    <a:pt x="16" y="79"/>
                    <a:pt x="16" y="79"/>
                  </a:cubicBezTo>
                  <a:cubicBezTo>
                    <a:pt x="18" y="83"/>
                    <a:pt x="19" y="86"/>
                    <a:pt x="21" y="90"/>
                  </a:cubicBezTo>
                  <a:cubicBezTo>
                    <a:pt x="20" y="90"/>
                    <a:pt x="18" y="90"/>
                    <a:pt x="17" y="89"/>
                  </a:cubicBezTo>
                  <a:cubicBezTo>
                    <a:pt x="14" y="89"/>
                    <a:pt x="12" y="88"/>
                    <a:pt x="9" y="86"/>
                  </a:cubicBezTo>
                  <a:cubicBezTo>
                    <a:pt x="4" y="84"/>
                    <a:pt x="12" y="82"/>
                    <a:pt x="14" y="82"/>
                  </a:cubicBezTo>
                  <a:close/>
                  <a:moveTo>
                    <a:pt x="32" y="170"/>
                  </a:moveTo>
                  <a:cubicBezTo>
                    <a:pt x="32" y="168"/>
                    <a:pt x="31" y="166"/>
                    <a:pt x="31" y="164"/>
                  </a:cubicBezTo>
                  <a:cubicBezTo>
                    <a:pt x="50" y="168"/>
                    <a:pt x="68" y="168"/>
                    <a:pt x="86" y="162"/>
                  </a:cubicBezTo>
                  <a:cubicBezTo>
                    <a:pt x="88" y="162"/>
                    <a:pt x="87" y="158"/>
                    <a:pt x="85" y="159"/>
                  </a:cubicBezTo>
                  <a:cubicBezTo>
                    <a:pt x="67" y="164"/>
                    <a:pt x="50" y="164"/>
                    <a:pt x="32" y="160"/>
                  </a:cubicBezTo>
                  <a:cubicBezTo>
                    <a:pt x="32" y="160"/>
                    <a:pt x="31" y="160"/>
                    <a:pt x="31" y="160"/>
                  </a:cubicBezTo>
                  <a:cubicBezTo>
                    <a:pt x="31" y="157"/>
                    <a:pt x="30" y="155"/>
                    <a:pt x="30" y="152"/>
                  </a:cubicBezTo>
                  <a:cubicBezTo>
                    <a:pt x="49" y="156"/>
                    <a:pt x="67" y="158"/>
                    <a:pt x="86" y="153"/>
                  </a:cubicBezTo>
                  <a:cubicBezTo>
                    <a:pt x="88" y="153"/>
                    <a:pt x="87" y="149"/>
                    <a:pt x="85" y="150"/>
                  </a:cubicBezTo>
                  <a:cubicBezTo>
                    <a:pt x="66" y="154"/>
                    <a:pt x="49" y="152"/>
                    <a:pt x="31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29" y="145"/>
                    <a:pt x="29" y="141"/>
                    <a:pt x="28" y="138"/>
                  </a:cubicBezTo>
                  <a:cubicBezTo>
                    <a:pt x="50" y="145"/>
                    <a:pt x="74" y="146"/>
                    <a:pt x="95" y="138"/>
                  </a:cubicBezTo>
                  <a:cubicBezTo>
                    <a:pt x="96" y="149"/>
                    <a:pt x="96" y="161"/>
                    <a:pt x="97" y="172"/>
                  </a:cubicBezTo>
                  <a:cubicBezTo>
                    <a:pt x="97" y="176"/>
                    <a:pt x="96" y="175"/>
                    <a:pt x="93" y="176"/>
                  </a:cubicBezTo>
                  <a:cubicBezTo>
                    <a:pt x="88" y="177"/>
                    <a:pt x="84" y="177"/>
                    <a:pt x="80" y="178"/>
                  </a:cubicBezTo>
                  <a:cubicBezTo>
                    <a:pt x="72" y="179"/>
                    <a:pt x="65" y="179"/>
                    <a:pt x="57" y="178"/>
                  </a:cubicBezTo>
                  <a:cubicBezTo>
                    <a:pt x="54" y="178"/>
                    <a:pt x="45" y="178"/>
                    <a:pt x="40" y="176"/>
                  </a:cubicBezTo>
                  <a:cubicBezTo>
                    <a:pt x="41" y="175"/>
                    <a:pt x="41" y="173"/>
                    <a:pt x="39" y="173"/>
                  </a:cubicBezTo>
                  <a:cubicBezTo>
                    <a:pt x="38" y="173"/>
                    <a:pt x="38" y="173"/>
                    <a:pt x="37" y="172"/>
                  </a:cubicBezTo>
                  <a:cubicBezTo>
                    <a:pt x="36" y="172"/>
                    <a:pt x="36" y="172"/>
                    <a:pt x="35" y="172"/>
                  </a:cubicBezTo>
                  <a:cubicBezTo>
                    <a:pt x="35" y="171"/>
                    <a:pt x="34" y="171"/>
                    <a:pt x="34" y="171"/>
                  </a:cubicBezTo>
                  <a:cubicBezTo>
                    <a:pt x="33" y="170"/>
                    <a:pt x="33" y="170"/>
                    <a:pt x="32" y="170"/>
                  </a:cubicBezTo>
                  <a:close/>
                  <a:moveTo>
                    <a:pt x="121" y="158"/>
                  </a:moveTo>
                  <a:cubicBezTo>
                    <a:pt x="118" y="173"/>
                    <a:pt x="117" y="190"/>
                    <a:pt x="123" y="205"/>
                  </a:cubicBezTo>
                  <a:cubicBezTo>
                    <a:pt x="112" y="215"/>
                    <a:pt x="92" y="216"/>
                    <a:pt x="79" y="217"/>
                  </a:cubicBezTo>
                  <a:cubicBezTo>
                    <a:pt x="68" y="217"/>
                    <a:pt x="41" y="218"/>
                    <a:pt x="37" y="205"/>
                  </a:cubicBezTo>
                  <a:cubicBezTo>
                    <a:pt x="37" y="204"/>
                    <a:pt x="36" y="204"/>
                    <a:pt x="36" y="204"/>
                  </a:cubicBezTo>
                  <a:cubicBezTo>
                    <a:pt x="36" y="203"/>
                    <a:pt x="36" y="203"/>
                    <a:pt x="36" y="202"/>
                  </a:cubicBezTo>
                  <a:cubicBezTo>
                    <a:pt x="34" y="193"/>
                    <a:pt x="33" y="184"/>
                    <a:pt x="32" y="174"/>
                  </a:cubicBezTo>
                  <a:cubicBezTo>
                    <a:pt x="33" y="175"/>
                    <a:pt x="33" y="175"/>
                    <a:pt x="34" y="175"/>
                  </a:cubicBezTo>
                  <a:cubicBezTo>
                    <a:pt x="37" y="183"/>
                    <a:pt x="53" y="182"/>
                    <a:pt x="59" y="182"/>
                  </a:cubicBezTo>
                  <a:cubicBezTo>
                    <a:pt x="72" y="183"/>
                    <a:pt x="87" y="183"/>
                    <a:pt x="100" y="178"/>
                  </a:cubicBezTo>
                  <a:cubicBezTo>
                    <a:pt x="101" y="178"/>
                    <a:pt x="101" y="177"/>
                    <a:pt x="101" y="176"/>
                  </a:cubicBezTo>
                  <a:cubicBezTo>
                    <a:pt x="100" y="162"/>
                    <a:pt x="100" y="149"/>
                    <a:pt x="99" y="135"/>
                  </a:cubicBezTo>
                  <a:cubicBezTo>
                    <a:pt x="99" y="133"/>
                    <a:pt x="97" y="133"/>
                    <a:pt x="96" y="133"/>
                  </a:cubicBezTo>
                  <a:cubicBezTo>
                    <a:pt x="75" y="143"/>
                    <a:pt x="49" y="141"/>
                    <a:pt x="28" y="133"/>
                  </a:cubicBezTo>
                  <a:cubicBezTo>
                    <a:pt x="26" y="123"/>
                    <a:pt x="23" y="112"/>
                    <a:pt x="18" y="103"/>
                  </a:cubicBezTo>
                  <a:cubicBezTo>
                    <a:pt x="26" y="107"/>
                    <a:pt x="34" y="109"/>
                    <a:pt x="44" y="110"/>
                  </a:cubicBezTo>
                  <a:cubicBezTo>
                    <a:pt x="63" y="111"/>
                    <a:pt x="81" y="111"/>
                    <a:pt x="100" y="109"/>
                  </a:cubicBezTo>
                  <a:cubicBezTo>
                    <a:pt x="110" y="108"/>
                    <a:pt x="123" y="105"/>
                    <a:pt x="133" y="99"/>
                  </a:cubicBezTo>
                  <a:cubicBezTo>
                    <a:pt x="130" y="119"/>
                    <a:pt x="124" y="138"/>
                    <a:pt x="121" y="158"/>
                  </a:cubicBezTo>
                  <a:close/>
                  <a:moveTo>
                    <a:pt x="134" y="94"/>
                  </a:moveTo>
                  <a:cubicBezTo>
                    <a:pt x="124" y="100"/>
                    <a:pt x="112" y="104"/>
                    <a:pt x="100" y="105"/>
                  </a:cubicBezTo>
                  <a:cubicBezTo>
                    <a:pt x="78" y="107"/>
                    <a:pt x="54" y="108"/>
                    <a:pt x="33" y="104"/>
                  </a:cubicBezTo>
                  <a:cubicBezTo>
                    <a:pt x="26" y="103"/>
                    <a:pt x="19" y="100"/>
                    <a:pt x="14" y="96"/>
                  </a:cubicBezTo>
                  <a:cubicBezTo>
                    <a:pt x="11" y="94"/>
                    <a:pt x="9" y="92"/>
                    <a:pt x="7" y="89"/>
                  </a:cubicBezTo>
                  <a:cubicBezTo>
                    <a:pt x="8" y="90"/>
                    <a:pt x="9" y="91"/>
                    <a:pt x="11" y="92"/>
                  </a:cubicBezTo>
                  <a:cubicBezTo>
                    <a:pt x="15" y="93"/>
                    <a:pt x="19" y="94"/>
                    <a:pt x="23" y="95"/>
                  </a:cubicBezTo>
                  <a:cubicBezTo>
                    <a:pt x="23" y="95"/>
                    <a:pt x="23" y="95"/>
                    <a:pt x="23" y="96"/>
                  </a:cubicBezTo>
                  <a:cubicBezTo>
                    <a:pt x="24" y="97"/>
                    <a:pt x="26" y="97"/>
                    <a:pt x="27" y="96"/>
                  </a:cubicBezTo>
                  <a:cubicBezTo>
                    <a:pt x="35" y="97"/>
                    <a:pt x="42" y="97"/>
                    <a:pt x="50" y="98"/>
                  </a:cubicBezTo>
                  <a:cubicBezTo>
                    <a:pt x="51" y="98"/>
                    <a:pt x="51" y="98"/>
                    <a:pt x="52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71" y="99"/>
                    <a:pt x="88" y="99"/>
                    <a:pt x="105" y="97"/>
                  </a:cubicBezTo>
                  <a:cubicBezTo>
                    <a:pt x="118" y="95"/>
                    <a:pt x="133" y="90"/>
                    <a:pt x="141" y="79"/>
                  </a:cubicBezTo>
                  <a:cubicBezTo>
                    <a:pt x="142" y="80"/>
                    <a:pt x="143" y="80"/>
                    <a:pt x="143" y="81"/>
                  </a:cubicBezTo>
                  <a:cubicBezTo>
                    <a:pt x="149" y="86"/>
                    <a:pt x="138" y="92"/>
                    <a:pt x="134" y="9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158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6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8" name="组合 27"/>
          <p:cNvGrpSpPr/>
          <p:nvPr userDrawn="1">
            <p:custDataLst>
              <p:tags r:id="rId17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29" name="直接连接符 28"/>
            <p:cNvCxnSpPr/>
            <p:nvPr userDrawn="1">
              <p:custDataLst>
                <p:tags r:id="rId1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>
              <p:custDataLst>
                <p:tags r:id="rId1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 anchorCtr="0">
            <a:normAutofit/>
          </a:bodyPr>
          <a:lstStyle>
            <a:lvl1pPr>
              <a:defRPr sz="44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11"/>
            </p:custDataLst>
          </p:nvPr>
        </p:nvGrpSpPr>
        <p:grpSpPr>
          <a:xfrm>
            <a:off x="11256930" y="77493"/>
            <a:ext cx="814980" cy="759414"/>
            <a:chOff x="3683001" y="1643063"/>
            <a:chExt cx="1047750" cy="976313"/>
          </a:xfrm>
        </p:grpSpPr>
        <p:sp>
          <p:nvSpPr>
            <p:cNvPr id="14" name="Freeform 12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683001" y="1647825"/>
              <a:ext cx="985838" cy="768350"/>
            </a:xfrm>
            <a:custGeom>
              <a:avLst/>
              <a:gdLst>
                <a:gd name="T0" fmla="*/ 204 w 204"/>
                <a:gd name="T1" fmla="*/ 129 h 159"/>
                <a:gd name="T2" fmla="*/ 192 w 204"/>
                <a:gd name="T3" fmla="*/ 95 h 159"/>
                <a:gd name="T4" fmla="*/ 189 w 204"/>
                <a:gd name="T5" fmla="*/ 93 h 159"/>
                <a:gd name="T6" fmla="*/ 189 w 204"/>
                <a:gd name="T7" fmla="*/ 90 h 159"/>
                <a:gd name="T8" fmla="*/ 188 w 204"/>
                <a:gd name="T9" fmla="*/ 88 h 159"/>
                <a:gd name="T10" fmla="*/ 175 w 204"/>
                <a:gd name="T11" fmla="*/ 60 h 159"/>
                <a:gd name="T12" fmla="*/ 174 w 204"/>
                <a:gd name="T13" fmla="*/ 58 h 159"/>
                <a:gd name="T14" fmla="*/ 169 w 204"/>
                <a:gd name="T15" fmla="*/ 57 h 159"/>
                <a:gd name="T16" fmla="*/ 169 w 204"/>
                <a:gd name="T17" fmla="*/ 56 h 159"/>
                <a:gd name="T18" fmla="*/ 164 w 204"/>
                <a:gd name="T19" fmla="*/ 50 h 159"/>
                <a:gd name="T20" fmla="*/ 120 w 204"/>
                <a:gd name="T21" fmla="*/ 20 h 159"/>
                <a:gd name="T22" fmla="*/ 93 w 204"/>
                <a:gd name="T23" fmla="*/ 2 h 159"/>
                <a:gd name="T24" fmla="*/ 88 w 204"/>
                <a:gd name="T25" fmla="*/ 8 h 159"/>
                <a:gd name="T26" fmla="*/ 86 w 204"/>
                <a:gd name="T27" fmla="*/ 11 h 159"/>
                <a:gd name="T28" fmla="*/ 86 w 204"/>
                <a:gd name="T29" fmla="*/ 13 h 159"/>
                <a:gd name="T30" fmla="*/ 85 w 204"/>
                <a:gd name="T31" fmla="*/ 14 h 159"/>
                <a:gd name="T32" fmla="*/ 79 w 204"/>
                <a:gd name="T33" fmla="*/ 27 h 159"/>
                <a:gd name="T34" fmla="*/ 79 w 204"/>
                <a:gd name="T35" fmla="*/ 29 h 159"/>
                <a:gd name="T36" fmla="*/ 70 w 204"/>
                <a:gd name="T37" fmla="*/ 46 h 159"/>
                <a:gd name="T38" fmla="*/ 60 w 204"/>
                <a:gd name="T39" fmla="*/ 66 h 159"/>
                <a:gd name="T40" fmla="*/ 50 w 204"/>
                <a:gd name="T41" fmla="*/ 77 h 159"/>
                <a:gd name="T42" fmla="*/ 50 w 204"/>
                <a:gd name="T43" fmla="*/ 83 h 159"/>
                <a:gd name="T44" fmla="*/ 52 w 204"/>
                <a:gd name="T45" fmla="*/ 85 h 159"/>
                <a:gd name="T46" fmla="*/ 55 w 204"/>
                <a:gd name="T47" fmla="*/ 87 h 159"/>
                <a:gd name="T48" fmla="*/ 52 w 204"/>
                <a:gd name="T49" fmla="*/ 91 h 159"/>
                <a:gd name="T50" fmla="*/ 53 w 204"/>
                <a:gd name="T51" fmla="*/ 94 h 159"/>
                <a:gd name="T52" fmla="*/ 53 w 204"/>
                <a:gd name="T53" fmla="*/ 95 h 159"/>
                <a:gd name="T54" fmla="*/ 55 w 204"/>
                <a:gd name="T55" fmla="*/ 98 h 159"/>
                <a:gd name="T56" fmla="*/ 58 w 204"/>
                <a:gd name="T57" fmla="*/ 100 h 159"/>
                <a:gd name="T58" fmla="*/ 67 w 204"/>
                <a:gd name="T59" fmla="*/ 100 h 159"/>
                <a:gd name="T60" fmla="*/ 87 w 204"/>
                <a:gd name="T61" fmla="*/ 101 h 159"/>
                <a:gd name="T62" fmla="*/ 130 w 204"/>
                <a:gd name="T63" fmla="*/ 98 h 159"/>
                <a:gd name="T64" fmla="*/ 130 w 204"/>
                <a:gd name="T65" fmla="*/ 98 h 159"/>
                <a:gd name="T66" fmla="*/ 73 w 204"/>
                <a:gd name="T67" fmla="*/ 148 h 159"/>
                <a:gd name="T68" fmla="*/ 9 w 204"/>
                <a:gd name="T69" fmla="*/ 110 h 159"/>
                <a:gd name="T70" fmla="*/ 4 w 204"/>
                <a:gd name="T71" fmla="*/ 115 h 159"/>
                <a:gd name="T72" fmla="*/ 77 w 204"/>
                <a:gd name="T73" fmla="*/ 156 h 159"/>
                <a:gd name="T74" fmla="*/ 131 w 204"/>
                <a:gd name="T75" fmla="*/ 109 h 159"/>
                <a:gd name="T76" fmla="*/ 139 w 204"/>
                <a:gd name="T77" fmla="*/ 133 h 159"/>
                <a:gd name="T78" fmla="*/ 138 w 204"/>
                <a:gd name="T79" fmla="*/ 135 h 159"/>
                <a:gd name="T80" fmla="*/ 142 w 204"/>
                <a:gd name="T81" fmla="*/ 151 h 159"/>
                <a:gd name="T82" fmla="*/ 142 w 204"/>
                <a:gd name="T83" fmla="*/ 154 h 159"/>
                <a:gd name="T84" fmla="*/ 146 w 204"/>
                <a:gd name="T85" fmla="*/ 158 h 159"/>
                <a:gd name="T86" fmla="*/ 157 w 204"/>
                <a:gd name="T87" fmla="*/ 157 h 159"/>
                <a:gd name="T88" fmla="*/ 159 w 204"/>
                <a:gd name="T89" fmla="*/ 158 h 159"/>
                <a:gd name="T90" fmla="*/ 182 w 204"/>
                <a:gd name="T91" fmla="*/ 155 h 159"/>
                <a:gd name="T92" fmla="*/ 186 w 204"/>
                <a:gd name="T93" fmla="*/ 155 h 159"/>
                <a:gd name="T94" fmla="*/ 189 w 204"/>
                <a:gd name="T95" fmla="*/ 153 h 159"/>
                <a:gd name="T96" fmla="*/ 193 w 204"/>
                <a:gd name="T97" fmla="*/ 152 h 159"/>
                <a:gd name="T98" fmla="*/ 196 w 204"/>
                <a:gd name="T99" fmla="*/ 150 h 159"/>
                <a:gd name="T100" fmla="*/ 198 w 204"/>
                <a:gd name="T101" fmla="*/ 148 h 159"/>
                <a:gd name="T102" fmla="*/ 204 w 204"/>
                <a:gd name="T103" fmla="*/ 136 h 159"/>
                <a:gd name="T104" fmla="*/ 203 w 204"/>
                <a:gd name="T105" fmla="*/ 133 h 159"/>
                <a:gd name="T106" fmla="*/ 204 w 204"/>
                <a:gd name="T107" fmla="*/ 129 h 159"/>
                <a:gd name="T108" fmla="*/ 136 w 204"/>
                <a:gd name="T109" fmla="*/ 59 h 159"/>
                <a:gd name="T110" fmla="*/ 131 w 204"/>
                <a:gd name="T111" fmla="*/ 77 h 159"/>
                <a:gd name="T112" fmla="*/ 136 w 204"/>
                <a:gd name="T113" fmla="*/ 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159">
                  <a:moveTo>
                    <a:pt x="204" y="129"/>
                  </a:moveTo>
                  <a:cubicBezTo>
                    <a:pt x="201" y="117"/>
                    <a:pt x="197" y="106"/>
                    <a:pt x="192" y="95"/>
                  </a:cubicBezTo>
                  <a:cubicBezTo>
                    <a:pt x="191" y="94"/>
                    <a:pt x="190" y="93"/>
                    <a:pt x="189" y="93"/>
                  </a:cubicBezTo>
                  <a:cubicBezTo>
                    <a:pt x="190" y="92"/>
                    <a:pt x="190" y="91"/>
                    <a:pt x="189" y="90"/>
                  </a:cubicBezTo>
                  <a:cubicBezTo>
                    <a:pt x="189" y="89"/>
                    <a:pt x="188" y="89"/>
                    <a:pt x="188" y="88"/>
                  </a:cubicBezTo>
                  <a:cubicBezTo>
                    <a:pt x="185" y="78"/>
                    <a:pt x="182" y="68"/>
                    <a:pt x="175" y="60"/>
                  </a:cubicBezTo>
                  <a:cubicBezTo>
                    <a:pt x="175" y="60"/>
                    <a:pt x="174" y="59"/>
                    <a:pt x="174" y="58"/>
                  </a:cubicBezTo>
                  <a:cubicBezTo>
                    <a:pt x="173" y="57"/>
                    <a:pt x="171" y="56"/>
                    <a:pt x="169" y="57"/>
                  </a:cubicBezTo>
                  <a:cubicBezTo>
                    <a:pt x="169" y="57"/>
                    <a:pt x="169" y="56"/>
                    <a:pt x="169" y="56"/>
                  </a:cubicBezTo>
                  <a:cubicBezTo>
                    <a:pt x="168" y="54"/>
                    <a:pt x="166" y="52"/>
                    <a:pt x="164" y="50"/>
                  </a:cubicBezTo>
                  <a:cubicBezTo>
                    <a:pt x="155" y="35"/>
                    <a:pt x="136" y="26"/>
                    <a:pt x="120" y="20"/>
                  </a:cubicBezTo>
                  <a:cubicBezTo>
                    <a:pt x="112" y="14"/>
                    <a:pt x="103" y="8"/>
                    <a:pt x="93" y="2"/>
                  </a:cubicBezTo>
                  <a:cubicBezTo>
                    <a:pt x="89" y="0"/>
                    <a:pt x="85" y="5"/>
                    <a:pt x="88" y="8"/>
                  </a:cubicBezTo>
                  <a:cubicBezTo>
                    <a:pt x="87" y="9"/>
                    <a:pt x="86" y="10"/>
                    <a:pt x="86" y="11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5" y="14"/>
                    <a:pt x="85" y="14"/>
                  </a:cubicBezTo>
                  <a:cubicBezTo>
                    <a:pt x="82" y="19"/>
                    <a:pt x="80" y="22"/>
                    <a:pt x="79" y="27"/>
                  </a:cubicBezTo>
                  <a:cubicBezTo>
                    <a:pt x="79" y="28"/>
                    <a:pt x="79" y="28"/>
                    <a:pt x="79" y="29"/>
                  </a:cubicBezTo>
                  <a:cubicBezTo>
                    <a:pt x="75" y="34"/>
                    <a:pt x="72" y="40"/>
                    <a:pt x="70" y="46"/>
                  </a:cubicBezTo>
                  <a:cubicBezTo>
                    <a:pt x="66" y="52"/>
                    <a:pt x="62" y="59"/>
                    <a:pt x="60" y="66"/>
                  </a:cubicBezTo>
                  <a:cubicBezTo>
                    <a:pt x="56" y="70"/>
                    <a:pt x="53" y="73"/>
                    <a:pt x="50" y="77"/>
                  </a:cubicBezTo>
                  <a:cubicBezTo>
                    <a:pt x="48" y="79"/>
                    <a:pt x="48" y="82"/>
                    <a:pt x="50" y="83"/>
                  </a:cubicBezTo>
                  <a:cubicBezTo>
                    <a:pt x="50" y="84"/>
                    <a:pt x="51" y="85"/>
                    <a:pt x="52" y="85"/>
                  </a:cubicBezTo>
                  <a:cubicBezTo>
                    <a:pt x="53" y="86"/>
                    <a:pt x="54" y="87"/>
                    <a:pt x="55" y="87"/>
                  </a:cubicBezTo>
                  <a:cubicBezTo>
                    <a:pt x="53" y="87"/>
                    <a:pt x="51" y="89"/>
                    <a:pt x="52" y="91"/>
                  </a:cubicBezTo>
                  <a:cubicBezTo>
                    <a:pt x="52" y="92"/>
                    <a:pt x="52" y="93"/>
                    <a:pt x="53" y="94"/>
                  </a:cubicBezTo>
                  <a:cubicBezTo>
                    <a:pt x="53" y="94"/>
                    <a:pt x="53" y="95"/>
                    <a:pt x="53" y="95"/>
                  </a:cubicBezTo>
                  <a:cubicBezTo>
                    <a:pt x="54" y="96"/>
                    <a:pt x="54" y="97"/>
                    <a:pt x="55" y="98"/>
                  </a:cubicBezTo>
                  <a:cubicBezTo>
                    <a:pt x="55" y="100"/>
                    <a:pt x="57" y="100"/>
                    <a:pt x="58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74" y="102"/>
                    <a:pt x="81" y="102"/>
                    <a:pt x="87" y="101"/>
                  </a:cubicBezTo>
                  <a:cubicBezTo>
                    <a:pt x="101" y="103"/>
                    <a:pt x="116" y="101"/>
                    <a:pt x="130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13" y="116"/>
                    <a:pt x="102" y="153"/>
                    <a:pt x="73" y="148"/>
                  </a:cubicBezTo>
                  <a:cubicBezTo>
                    <a:pt x="49" y="144"/>
                    <a:pt x="24" y="128"/>
                    <a:pt x="9" y="110"/>
                  </a:cubicBezTo>
                  <a:cubicBezTo>
                    <a:pt x="6" y="105"/>
                    <a:pt x="0" y="111"/>
                    <a:pt x="4" y="115"/>
                  </a:cubicBezTo>
                  <a:cubicBezTo>
                    <a:pt x="20" y="136"/>
                    <a:pt x="50" y="154"/>
                    <a:pt x="77" y="156"/>
                  </a:cubicBezTo>
                  <a:cubicBezTo>
                    <a:pt x="105" y="159"/>
                    <a:pt x="115" y="128"/>
                    <a:pt x="131" y="109"/>
                  </a:cubicBezTo>
                  <a:cubicBezTo>
                    <a:pt x="133" y="117"/>
                    <a:pt x="136" y="125"/>
                    <a:pt x="139" y="133"/>
                  </a:cubicBezTo>
                  <a:cubicBezTo>
                    <a:pt x="138" y="134"/>
                    <a:pt x="138" y="134"/>
                    <a:pt x="138" y="135"/>
                  </a:cubicBezTo>
                  <a:cubicBezTo>
                    <a:pt x="139" y="141"/>
                    <a:pt x="141" y="146"/>
                    <a:pt x="142" y="151"/>
                  </a:cubicBezTo>
                  <a:cubicBezTo>
                    <a:pt x="142" y="152"/>
                    <a:pt x="142" y="153"/>
                    <a:pt x="142" y="154"/>
                  </a:cubicBezTo>
                  <a:cubicBezTo>
                    <a:pt x="142" y="157"/>
                    <a:pt x="144" y="158"/>
                    <a:pt x="146" y="158"/>
                  </a:cubicBezTo>
                  <a:cubicBezTo>
                    <a:pt x="150" y="158"/>
                    <a:pt x="153" y="158"/>
                    <a:pt x="157" y="157"/>
                  </a:cubicBezTo>
                  <a:cubicBezTo>
                    <a:pt x="157" y="157"/>
                    <a:pt x="158" y="158"/>
                    <a:pt x="159" y="158"/>
                  </a:cubicBezTo>
                  <a:cubicBezTo>
                    <a:pt x="167" y="158"/>
                    <a:pt x="175" y="158"/>
                    <a:pt x="182" y="155"/>
                  </a:cubicBezTo>
                  <a:cubicBezTo>
                    <a:pt x="183" y="156"/>
                    <a:pt x="184" y="156"/>
                    <a:pt x="186" y="155"/>
                  </a:cubicBezTo>
                  <a:cubicBezTo>
                    <a:pt x="187" y="155"/>
                    <a:pt x="188" y="154"/>
                    <a:pt x="189" y="153"/>
                  </a:cubicBezTo>
                  <a:cubicBezTo>
                    <a:pt x="191" y="154"/>
                    <a:pt x="192" y="154"/>
                    <a:pt x="193" y="152"/>
                  </a:cubicBezTo>
                  <a:cubicBezTo>
                    <a:pt x="194" y="152"/>
                    <a:pt x="195" y="151"/>
                    <a:pt x="196" y="150"/>
                  </a:cubicBezTo>
                  <a:cubicBezTo>
                    <a:pt x="197" y="150"/>
                    <a:pt x="198" y="149"/>
                    <a:pt x="198" y="148"/>
                  </a:cubicBezTo>
                  <a:cubicBezTo>
                    <a:pt x="202" y="144"/>
                    <a:pt x="204" y="141"/>
                    <a:pt x="204" y="136"/>
                  </a:cubicBezTo>
                  <a:cubicBezTo>
                    <a:pt x="204" y="135"/>
                    <a:pt x="203" y="134"/>
                    <a:pt x="203" y="133"/>
                  </a:cubicBezTo>
                  <a:cubicBezTo>
                    <a:pt x="203" y="132"/>
                    <a:pt x="204" y="131"/>
                    <a:pt x="204" y="129"/>
                  </a:cubicBezTo>
                  <a:close/>
                  <a:moveTo>
                    <a:pt x="136" y="59"/>
                  </a:moveTo>
                  <a:cubicBezTo>
                    <a:pt x="135" y="65"/>
                    <a:pt x="133" y="71"/>
                    <a:pt x="131" y="77"/>
                  </a:cubicBezTo>
                  <a:cubicBezTo>
                    <a:pt x="133" y="71"/>
                    <a:pt x="135" y="65"/>
                    <a:pt x="136" y="5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89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3683001" y="1643063"/>
              <a:ext cx="1047750" cy="976313"/>
            </a:xfrm>
            <a:custGeom>
              <a:avLst/>
              <a:gdLst>
                <a:gd name="T0" fmla="*/ 181 w 217"/>
                <a:gd name="T1" fmla="*/ 65 h 202"/>
                <a:gd name="T2" fmla="*/ 90 w 217"/>
                <a:gd name="T3" fmla="*/ 0 h 202"/>
                <a:gd name="T4" fmla="*/ 46 w 217"/>
                <a:gd name="T5" fmla="*/ 79 h 202"/>
                <a:gd name="T6" fmla="*/ 47 w 217"/>
                <a:gd name="T7" fmla="*/ 84 h 202"/>
                <a:gd name="T8" fmla="*/ 5 w 217"/>
                <a:gd name="T9" fmla="*/ 102 h 202"/>
                <a:gd name="T10" fmla="*/ 0 w 217"/>
                <a:gd name="T11" fmla="*/ 105 h 202"/>
                <a:gd name="T12" fmla="*/ 6 w 217"/>
                <a:gd name="T13" fmla="*/ 196 h 202"/>
                <a:gd name="T14" fmla="*/ 82 w 217"/>
                <a:gd name="T15" fmla="*/ 188 h 202"/>
                <a:gd name="T16" fmla="*/ 142 w 217"/>
                <a:gd name="T17" fmla="*/ 179 h 202"/>
                <a:gd name="T18" fmla="*/ 181 w 217"/>
                <a:gd name="T19" fmla="*/ 160 h 202"/>
                <a:gd name="T20" fmla="*/ 185 w 217"/>
                <a:gd name="T21" fmla="*/ 66 h 202"/>
                <a:gd name="T22" fmla="*/ 204 w 217"/>
                <a:gd name="T23" fmla="*/ 138 h 202"/>
                <a:gd name="T24" fmla="*/ 141 w 217"/>
                <a:gd name="T25" fmla="*/ 121 h 202"/>
                <a:gd name="T26" fmla="*/ 182 w 217"/>
                <a:gd name="T27" fmla="*/ 70 h 202"/>
                <a:gd name="T28" fmla="*/ 49 w 217"/>
                <a:gd name="T29" fmla="*/ 82 h 202"/>
                <a:gd name="T30" fmla="*/ 90 w 217"/>
                <a:gd name="T31" fmla="*/ 5 h 202"/>
                <a:gd name="T32" fmla="*/ 178 w 217"/>
                <a:gd name="T33" fmla="*/ 67 h 202"/>
                <a:gd name="T34" fmla="*/ 135 w 217"/>
                <a:gd name="T35" fmla="*/ 94 h 202"/>
                <a:gd name="T36" fmla="*/ 130 w 217"/>
                <a:gd name="T37" fmla="*/ 92 h 202"/>
                <a:gd name="T38" fmla="*/ 81 w 217"/>
                <a:gd name="T39" fmla="*/ 96 h 202"/>
                <a:gd name="T40" fmla="*/ 52 w 217"/>
                <a:gd name="T41" fmla="*/ 87 h 202"/>
                <a:gd name="T42" fmla="*/ 55 w 217"/>
                <a:gd name="T43" fmla="*/ 101 h 202"/>
                <a:gd name="T44" fmla="*/ 52 w 217"/>
                <a:gd name="T45" fmla="*/ 87 h 202"/>
                <a:gd name="T46" fmla="*/ 106 w 217"/>
                <a:gd name="T47" fmla="*/ 126 h 202"/>
                <a:gd name="T48" fmla="*/ 40 w 217"/>
                <a:gd name="T49" fmla="*/ 132 h 202"/>
                <a:gd name="T50" fmla="*/ 130 w 217"/>
                <a:gd name="T51" fmla="*/ 96 h 202"/>
                <a:gd name="T52" fmla="*/ 6 w 217"/>
                <a:gd name="T53" fmla="*/ 155 h 202"/>
                <a:gd name="T54" fmla="*/ 41 w 217"/>
                <a:gd name="T55" fmla="*/ 136 h 202"/>
                <a:gd name="T56" fmla="*/ 9 w 217"/>
                <a:gd name="T57" fmla="*/ 192 h 202"/>
                <a:gd name="T58" fmla="*/ 122 w 217"/>
                <a:gd name="T59" fmla="*/ 182 h 202"/>
                <a:gd name="T60" fmla="*/ 44 w 217"/>
                <a:gd name="T61" fmla="*/ 192 h 202"/>
                <a:gd name="T62" fmla="*/ 53 w 217"/>
                <a:gd name="T63" fmla="*/ 143 h 202"/>
                <a:gd name="T64" fmla="*/ 100 w 217"/>
                <a:gd name="T65" fmla="*/ 141 h 202"/>
                <a:gd name="T66" fmla="*/ 122 w 217"/>
                <a:gd name="T67" fmla="*/ 182 h 202"/>
                <a:gd name="T68" fmla="*/ 139 w 217"/>
                <a:gd name="T69" fmla="*/ 175 h 202"/>
                <a:gd name="T70" fmla="*/ 105 w 217"/>
                <a:gd name="T71" fmla="*/ 135 h 202"/>
                <a:gd name="T72" fmla="*/ 135 w 217"/>
                <a:gd name="T73" fmla="*/ 133 h 202"/>
                <a:gd name="T74" fmla="*/ 144 w 217"/>
                <a:gd name="T75" fmla="*/ 159 h 202"/>
                <a:gd name="T76" fmla="*/ 141 w 217"/>
                <a:gd name="T77" fmla="*/ 150 h 202"/>
                <a:gd name="T78" fmla="*/ 140 w 217"/>
                <a:gd name="T79" fmla="*/ 126 h 202"/>
                <a:gd name="T80" fmla="*/ 144 w 217"/>
                <a:gd name="T81" fmla="*/ 15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202">
                  <a:moveTo>
                    <a:pt x="185" y="66"/>
                  </a:moveTo>
                  <a:cubicBezTo>
                    <a:pt x="185" y="63"/>
                    <a:pt x="182" y="63"/>
                    <a:pt x="181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62" y="34"/>
                    <a:pt x="121" y="16"/>
                    <a:pt x="90" y="0"/>
                  </a:cubicBezTo>
                  <a:cubicBezTo>
                    <a:pt x="89" y="0"/>
                    <a:pt x="88" y="0"/>
                    <a:pt x="87" y="1"/>
                  </a:cubicBezTo>
                  <a:cubicBezTo>
                    <a:pt x="75" y="28"/>
                    <a:pt x="64" y="56"/>
                    <a:pt x="46" y="79"/>
                  </a:cubicBezTo>
                  <a:cubicBezTo>
                    <a:pt x="45" y="81"/>
                    <a:pt x="45" y="82"/>
                    <a:pt x="46" y="83"/>
                  </a:cubicBezTo>
                  <a:cubicBezTo>
                    <a:pt x="46" y="83"/>
                    <a:pt x="46" y="84"/>
                    <a:pt x="47" y="84"/>
                  </a:cubicBezTo>
                  <a:cubicBezTo>
                    <a:pt x="50" y="89"/>
                    <a:pt x="50" y="95"/>
                    <a:pt x="51" y="101"/>
                  </a:cubicBezTo>
                  <a:cubicBezTo>
                    <a:pt x="36" y="102"/>
                    <a:pt x="20" y="102"/>
                    <a:pt x="5" y="102"/>
                  </a:cubicBezTo>
                  <a:cubicBezTo>
                    <a:pt x="4" y="102"/>
                    <a:pt x="3" y="103"/>
                    <a:pt x="3" y="103"/>
                  </a:cubicBezTo>
                  <a:cubicBezTo>
                    <a:pt x="2" y="103"/>
                    <a:pt x="0" y="103"/>
                    <a:pt x="0" y="105"/>
                  </a:cubicBezTo>
                  <a:cubicBezTo>
                    <a:pt x="1" y="124"/>
                    <a:pt x="1" y="143"/>
                    <a:pt x="2" y="162"/>
                  </a:cubicBezTo>
                  <a:cubicBezTo>
                    <a:pt x="2" y="172"/>
                    <a:pt x="1" y="187"/>
                    <a:pt x="6" y="196"/>
                  </a:cubicBezTo>
                  <a:cubicBezTo>
                    <a:pt x="9" y="202"/>
                    <a:pt x="23" y="199"/>
                    <a:pt x="27" y="198"/>
                  </a:cubicBezTo>
                  <a:cubicBezTo>
                    <a:pt x="46" y="197"/>
                    <a:pt x="64" y="192"/>
                    <a:pt x="82" y="188"/>
                  </a:cubicBezTo>
                  <a:cubicBezTo>
                    <a:pt x="97" y="186"/>
                    <a:pt x="111" y="186"/>
                    <a:pt x="125" y="185"/>
                  </a:cubicBezTo>
                  <a:cubicBezTo>
                    <a:pt x="131" y="185"/>
                    <a:pt x="138" y="184"/>
                    <a:pt x="142" y="179"/>
                  </a:cubicBezTo>
                  <a:cubicBezTo>
                    <a:pt x="145" y="174"/>
                    <a:pt x="145" y="169"/>
                    <a:pt x="144" y="163"/>
                  </a:cubicBezTo>
                  <a:cubicBezTo>
                    <a:pt x="156" y="161"/>
                    <a:pt x="169" y="162"/>
                    <a:pt x="181" y="160"/>
                  </a:cubicBezTo>
                  <a:cubicBezTo>
                    <a:pt x="190" y="159"/>
                    <a:pt x="201" y="157"/>
                    <a:pt x="205" y="148"/>
                  </a:cubicBezTo>
                  <a:cubicBezTo>
                    <a:pt x="217" y="121"/>
                    <a:pt x="187" y="92"/>
                    <a:pt x="185" y="66"/>
                  </a:cubicBezTo>
                  <a:close/>
                  <a:moveTo>
                    <a:pt x="182" y="70"/>
                  </a:moveTo>
                  <a:cubicBezTo>
                    <a:pt x="186" y="93"/>
                    <a:pt x="204" y="113"/>
                    <a:pt x="204" y="138"/>
                  </a:cubicBezTo>
                  <a:cubicBezTo>
                    <a:pt x="204" y="140"/>
                    <a:pt x="203" y="143"/>
                    <a:pt x="202" y="144"/>
                  </a:cubicBezTo>
                  <a:cubicBezTo>
                    <a:pt x="187" y="131"/>
                    <a:pt x="163" y="112"/>
                    <a:pt x="141" y="121"/>
                  </a:cubicBezTo>
                  <a:cubicBezTo>
                    <a:pt x="154" y="104"/>
                    <a:pt x="164" y="83"/>
                    <a:pt x="181" y="70"/>
                  </a:cubicBezTo>
                  <a:cubicBezTo>
                    <a:pt x="181" y="70"/>
                    <a:pt x="181" y="70"/>
                    <a:pt x="182" y="70"/>
                  </a:cubicBezTo>
                  <a:close/>
                  <a:moveTo>
                    <a:pt x="50" y="82"/>
                  </a:moveTo>
                  <a:cubicBezTo>
                    <a:pt x="50" y="81"/>
                    <a:pt x="49" y="82"/>
                    <a:pt x="49" y="82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67" y="59"/>
                    <a:pt x="78" y="31"/>
                    <a:pt x="90" y="5"/>
                  </a:cubicBezTo>
                  <a:cubicBezTo>
                    <a:pt x="106" y="12"/>
                    <a:pt x="121" y="21"/>
                    <a:pt x="136" y="30"/>
                  </a:cubicBezTo>
                  <a:cubicBezTo>
                    <a:pt x="152" y="40"/>
                    <a:pt x="168" y="51"/>
                    <a:pt x="178" y="67"/>
                  </a:cubicBezTo>
                  <a:cubicBezTo>
                    <a:pt x="160" y="82"/>
                    <a:pt x="151" y="103"/>
                    <a:pt x="137" y="120"/>
                  </a:cubicBezTo>
                  <a:cubicBezTo>
                    <a:pt x="136" y="111"/>
                    <a:pt x="135" y="102"/>
                    <a:pt x="135" y="94"/>
                  </a:cubicBezTo>
                  <a:cubicBezTo>
                    <a:pt x="135" y="92"/>
                    <a:pt x="133" y="91"/>
                    <a:pt x="132" y="92"/>
                  </a:cubicBezTo>
                  <a:cubicBezTo>
                    <a:pt x="132" y="92"/>
                    <a:pt x="131" y="92"/>
                    <a:pt x="130" y="92"/>
                  </a:cubicBezTo>
                  <a:cubicBezTo>
                    <a:pt x="114" y="95"/>
                    <a:pt x="98" y="97"/>
                    <a:pt x="81" y="99"/>
                  </a:cubicBezTo>
                  <a:cubicBezTo>
                    <a:pt x="82" y="98"/>
                    <a:pt x="82" y="96"/>
                    <a:pt x="81" y="96"/>
                  </a:cubicBezTo>
                  <a:cubicBezTo>
                    <a:pt x="70" y="92"/>
                    <a:pt x="61" y="86"/>
                    <a:pt x="50" y="82"/>
                  </a:cubicBezTo>
                  <a:close/>
                  <a:moveTo>
                    <a:pt x="52" y="87"/>
                  </a:moveTo>
                  <a:cubicBezTo>
                    <a:pt x="61" y="91"/>
                    <a:pt x="70" y="95"/>
                    <a:pt x="79" y="99"/>
                  </a:cubicBezTo>
                  <a:cubicBezTo>
                    <a:pt x="71" y="100"/>
                    <a:pt x="63" y="100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4" y="96"/>
                    <a:pt x="54" y="91"/>
                    <a:pt x="52" y="87"/>
                  </a:cubicBezTo>
                  <a:close/>
                  <a:moveTo>
                    <a:pt x="130" y="96"/>
                  </a:moveTo>
                  <a:cubicBezTo>
                    <a:pt x="124" y="107"/>
                    <a:pt x="114" y="116"/>
                    <a:pt x="106" y="126"/>
                  </a:cubicBezTo>
                  <a:cubicBezTo>
                    <a:pt x="99" y="135"/>
                    <a:pt x="93" y="148"/>
                    <a:pt x="80" y="147"/>
                  </a:cubicBezTo>
                  <a:cubicBezTo>
                    <a:pt x="67" y="147"/>
                    <a:pt x="52" y="138"/>
                    <a:pt x="40" y="132"/>
                  </a:cubicBezTo>
                  <a:cubicBezTo>
                    <a:pt x="27" y="125"/>
                    <a:pt x="15" y="117"/>
                    <a:pt x="6" y="106"/>
                  </a:cubicBezTo>
                  <a:cubicBezTo>
                    <a:pt x="47" y="106"/>
                    <a:pt x="89" y="104"/>
                    <a:pt x="130" y="96"/>
                  </a:cubicBezTo>
                  <a:close/>
                  <a:moveTo>
                    <a:pt x="9" y="192"/>
                  </a:moveTo>
                  <a:cubicBezTo>
                    <a:pt x="5" y="181"/>
                    <a:pt x="6" y="167"/>
                    <a:pt x="6" y="155"/>
                  </a:cubicBezTo>
                  <a:cubicBezTo>
                    <a:pt x="5" y="140"/>
                    <a:pt x="5" y="125"/>
                    <a:pt x="4" y="110"/>
                  </a:cubicBezTo>
                  <a:cubicBezTo>
                    <a:pt x="14" y="121"/>
                    <a:pt x="28" y="129"/>
                    <a:pt x="41" y="136"/>
                  </a:cubicBezTo>
                  <a:cubicBezTo>
                    <a:pt x="43" y="138"/>
                    <a:pt x="46" y="139"/>
                    <a:pt x="49" y="141"/>
                  </a:cubicBezTo>
                  <a:cubicBezTo>
                    <a:pt x="33" y="156"/>
                    <a:pt x="20" y="174"/>
                    <a:pt x="9" y="192"/>
                  </a:cubicBezTo>
                  <a:cubicBezTo>
                    <a:pt x="9" y="192"/>
                    <a:pt x="9" y="192"/>
                    <a:pt x="9" y="192"/>
                  </a:cubicBezTo>
                  <a:close/>
                  <a:moveTo>
                    <a:pt x="122" y="182"/>
                  </a:moveTo>
                  <a:cubicBezTo>
                    <a:pt x="112" y="182"/>
                    <a:pt x="102" y="181"/>
                    <a:pt x="92" y="183"/>
                  </a:cubicBezTo>
                  <a:cubicBezTo>
                    <a:pt x="76" y="185"/>
                    <a:pt x="60" y="189"/>
                    <a:pt x="44" y="192"/>
                  </a:cubicBezTo>
                  <a:cubicBezTo>
                    <a:pt x="40" y="193"/>
                    <a:pt x="20" y="198"/>
                    <a:pt x="12" y="195"/>
                  </a:cubicBezTo>
                  <a:cubicBezTo>
                    <a:pt x="24" y="176"/>
                    <a:pt x="37" y="158"/>
                    <a:pt x="53" y="143"/>
                  </a:cubicBezTo>
                  <a:cubicBezTo>
                    <a:pt x="62" y="147"/>
                    <a:pt x="72" y="151"/>
                    <a:pt x="82" y="151"/>
                  </a:cubicBezTo>
                  <a:cubicBezTo>
                    <a:pt x="90" y="151"/>
                    <a:pt x="95" y="147"/>
                    <a:pt x="100" y="141"/>
                  </a:cubicBezTo>
                  <a:cubicBezTo>
                    <a:pt x="114" y="151"/>
                    <a:pt x="125" y="165"/>
                    <a:pt x="137" y="178"/>
                  </a:cubicBezTo>
                  <a:cubicBezTo>
                    <a:pt x="133" y="181"/>
                    <a:pt x="127" y="181"/>
                    <a:pt x="122" y="182"/>
                  </a:cubicBezTo>
                  <a:close/>
                  <a:moveTo>
                    <a:pt x="140" y="171"/>
                  </a:moveTo>
                  <a:cubicBezTo>
                    <a:pt x="140" y="173"/>
                    <a:pt x="140" y="174"/>
                    <a:pt x="139" y="175"/>
                  </a:cubicBezTo>
                  <a:cubicBezTo>
                    <a:pt x="127" y="162"/>
                    <a:pt x="116" y="148"/>
                    <a:pt x="102" y="138"/>
                  </a:cubicBezTo>
                  <a:cubicBezTo>
                    <a:pt x="103" y="137"/>
                    <a:pt x="104" y="136"/>
                    <a:pt x="105" y="135"/>
                  </a:cubicBezTo>
                  <a:cubicBezTo>
                    <a:pt x="113" y="123"/>
                    <a:pt x="124" y="113"/>
                    <a:pt x="132" y="101"/>
                  </a:cubicBezTo>
                  <a:cubicBezTo>
                    <a:pt x="132" y="111"/>
                    <a:pt x="133" y="122"/>
                    <a:pt x="135" y="133"/>
                  </a:cubicBezTo>
                  <a:cubicBezTo>
                    <a:pt x="136" y="145"/>
                    <a:pt x="141" y="159"/>
                    <a:pt x="140" y="171"/>
                  </a:cubicBezTo>
                  <a:close/>
                  <a:moveTo>
                    <a:pt x="144" y="159"/>
                  </a:moveTo>
                  <a:cubicBezTo>
                    <a:pt x="143" y="159"/>
                    <a:pt x="143" y="159"/>
                    <a:pt x="143" y="159"/>
                  </a:cubicBezTo>
                  <a:cubicBezTo>
                    <a:pt x="142" y="156"/>
                    <a:pt x="142" y="153"/>
                    <a:pt x="141" y="150"/>
                  </a:cubicBezTo>
                  <a:cubicBezTo>
                    <a:pt x="140" y="142"/>
                    <a:pt x="138" y="134"/>
                    <a:pt x="137" y="126"/>
                  </a:cubicBezTo>
                  <a:cubicBezTo>
                    <a:pt x="138" y="126"/>
                    <a:pt x="139" y="126"/>
                    <a:pt x="140" y="126"/>
                  </a:cubicBezTo>
                  <a:cubicBezTo>
                    <a:pt x="160" y="114"/>
                    <a:pt x="185" y="134"/>
                    <a:pt x="200" y="148"/>
                  </a:cubicBezTo>
                  <a:cubicBezTo>
                    <a:pt x="190" y="161"/>
                    <a:pt x="158" y="157"/>
                    <a:pt x="144" y="1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90"/>
            <p:cNvSpPr/>
            <p:nvPr>
              <p:custDataLst>
                <p:tags r:id="rId14"/>
              </p:custDataLst>
            </p:nvPr>
          </p:nvSpPr>
          <p:spPr bwMode="auto">
            <a:xfrm>
              <a:off x="4117976" y="1831975"/>
              <a:ext cx="153988" cy="177800"/>
            </a:xfrm>
            <a:custGeom>
              <a:avLst/>
              <a:gdLst>
                <a:gd name="T0" fmla="*/ 31 w 32"/>
                <a:gd name="T1" fmla="*/ 14 h 37"/>
                <a:gd name="T2" fmla="*/ 30 w 32"/>
                <a:gd name="T3" fmla="*/ 8 h 37"/>
                <a:gd name="T4" fmla="*/ 15 w 32"/>
                <a:gd name="T5" fmla="*/ 13 h 37"/>
                <a:gd name="T6" fmla="*/ 8 w 32"/>
                <a:gd name="T7" fmla="*/ 7 h 37"/>
                <a:gd name="T8" fmla="*/ 5 w 32"/>
                <a:gd name="T9" fmla="*/ 6 h 37"/>
                <a:gd name="T10" fmla="*/ 2 w 32"/>
                <a:gd name="T11" fmla="*/ 6 h 37"/>
                <a:gd name="T12" fmla="*/ 3 w 32"/>
                <a:gd name="T13" fmla="*/ 23 h 37"/>
                <a:gd name="T14" fmla="*/ 11 w 32"/>
                <a:gd name="T15" fmla="*/ 32 h 37"/>
                <a:gd name="T16" fmla="*/ 16 w 32"/>
                <a:gd name="T17" fmla="*/ 36 h 37"/>
                <a:gd name="T18" fmla="*/ 18 w 32"/>
                <a:gd name="T19" fmla="*/ 33 h 37"/>
                <a:gd name="T20" fmla="*/ 19 w 32"/>
                <a:gd name="T21" fmla="*/ 32 h 37"/>
                <a:gd name="T22" fmla="*/ 23 w 32"/>
                <a:gd name="T23" fmla="*/ 27 h 37"/>
                <a:gd name="T24" fmla="*/ 31 w 32"/>
                <a:gd name="T25" fmla="*/ 17 h 37"/>
                <a:gd name="T26" fmla="*/ 31 w 32"/>
                <a:gd name="T27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7">
                  <a:moveTo>
                    <a:pt x="31" y="14"/>
                  </a:moveTo>
                  <a:cubicBezTo>
                    <a:pt x="32" y="12"/>
                    <a:pt x="31" y="10"/>
                    <a:pt x="30" y="8"/>
                  </a:cubicBezTo>
                  <a:cubicBezTo>
                    <a:pt x="26" y="0"/>
                    <a:pt x="19" y="7"/>
                    <a:pt x="15" y="13"/>
                  </a:cubicBezTo>
                  <a:cubicBezTo>
                    <a:pt x="14" y="9"/>
                    <a:pt x="11" y="5"/>
                    <a:pt x="8" y="7"/>
                  </a:cubicBezTo>
                  <a:cubicBezTo>
                    <a:pt x="7" y="7"/>
                    <a:pt x="6" y="6"/>
                    <a:pt x="5" y="6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0" y="12"/>
                    <a:pt x="1" y="18"/>
                    <a:pt x="3" y="23"/>
                  </a:cubicBezTo>
                  <a:cubicBezTo>
                    <a:pt x="4" y="27"/>
                    <a:pt x="7" y="31"/>
                    <a:pt x="11" y="32"/>
                  </a:cubicBezTo>
                  <a:cubicBezTo>
                    <a:pt x="13" y="34"/>
                    <a:pt x="14" y="35"/>
                    <a:pt x="16" y="36"/>
                  </a:cubicBezTo>
                  <a:cubicBezTo>
                    <a:pt x="18" y="37"/>
                    <a:pt x="19" y="34"/>
                    <a:pt x="18" y="33"/>
                  </a:cubicBezTo>
                  <a:cubicBezTo>
                    <a:pt x="18" y="33"/>
                    <a:pt x="19" y="32"/>
                    <a:pt x="19" y="32"/>
                  </a:cubicBezTo>
                  <a:cubicBezTo>
                    <a:pt x="20" y="30"/>
                    <a:pt x="21" y="28"/>
                    <a:pt x="23" y="27"/>
                  </a:cubicBezTo>
                  <a:cubicBezTo>
                    <a:pt x="27" y="24"/>
                    <a:pt x="30" y="21"/>
                    <a:pt x="31" y="17"/>
                  </a:cubicBezTo>
                  <a:cubicBezTo>
                    <a:pt x="32" y="16"/>
                    <a:pt x="32" y="15"/>
                    <a:pt x="31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 userDrawn="1">
            <p:custDataLst>
              <p:tags r:id="rId15"/>
            </p:custDataLst>
          </p:nvPr>
        </p:nvGrpSpPr>
        <p:grpSpPr>
          <a:xfrm>
            <a:off x="150286" y="6260232"/>
            <a:ext cx="685800" cy="406401"/>
            <a:chOff x="8131176" y="2759075"/>
            <a:chExt cx="685800" cy="406401"/>
          </a:xfrm>
        </p:grpSpPr>
        <p:sp>
          <p:nvSpPr>
            <p:cNvPr id="18" name="Freeform 159"/>
            <p:cNvSpPr/>
            <p:nvPr>
              <p:custDataLst>
                <p:tags r:id="rId16"/>
              </p:custDataLst>
            </p:nvPr>
          </p:nvSpPr>
          <p:spPr bwMode="auto">
            <a:xfrm>
              <a:off x="8131176" y="2855913"/>
              <a:ext cx="153988" cy="309563"/>
            </a:xfrm>
            <a:custGeom>
              <a:avLst/>
              <a:gdLst>
                <a:gd name="T0" fmla="*/ 29 w 32"/>
                <a:gd name="T1" fmla="*/ 56 h 64"/>
                <a:gd name="T2" fmla="*/ 21 w 32"/>
                <a:gd name="T3" fmla="*/ 58 h 64"/>
                <a:gd name="T4" fmla="*/ 22 w 32"/>
                <a:gd name="T5" fmla="*/ 56 h 64"/>
                <a:gd name="T6" fmla="*/ 16 w 32"/>
                <a:gd name="T7" fmla="*/ 30 h 64"/>
                <a:gd name="T8" fmla="*/ 12 w 32"/>
                <a:gd name="T9" fmla="*/ 3 h 64"/>
                <a:gd name="T10" fmla="*/ 8 w 32"/>
                <a:gd name="T11" fmla="*/ 4 h 64"/>
                <a:gd name="T12" fmla="*/ 9 w 32"/>
                <a:gd name="T13" fmla="*/ 6 h 64"/>
                <a:gd name="T14" fmla="*/ 0 w 32"/>
                <a:gd name="T15" fmla="*/ 39 h 64"/>
                <a:gd name="T16" fmla="*/ 4 w 32"/>
                <a:gd name="T17" fmla="*/ 40 h 64"/>
                <a:gd name="T18" fmla="*/ 11 w 32"/>
                <a:gd name="T19" fmla="*/ 21 h 64"/>
                <a:gd name="T20" fmla="*/ 12 w 32"/>
                <a:gd name="T21" fmla="*/ 35 h 64"/>
                <a:gd name="T22" fmla="*/ 18 w 32"/>
                <a:gd name="T23" fmla="*/ 57 h 64"/>
                <a:gd name="T24" fmla="*/ 20 w 32"/>
                <a:gd name="T25" fmla="*/ 58 h 64"/>
                <a:gd name="T26" fmla="*/ 13 w 32"/>
                <a:gd name="T27" fmla="*/ 60 h 64"/>
                <a:gd name="T28" fmla="*/ 14 w 32"/>
                <a:gd name="T29" fmla="*/ 63 h 64"/>
                <a:gd name="T30" fmla="*/ 30 w 32"/>
                <a:gd name="T31" fmla="*/ 60 h 64"/>
                <a:gd name="T32" fmla="*/ 29 w 32"/>
                <a:gd name="T33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4">
                  <a:moveTo>
                    <a:pt x="29" y="56"/>
                  </a:moveTo>
                  <a:cubicBezTo>
                    <a:pt x="26" y="57"/>
                    <a:pt x="24" y="57"/>
                    <a:pt x="21" y="58"/>
                  </a:cubicBezTo>
                  <a:cubicBezTo>
                    <a:pt x="22" y="57"/>
                    <a:pt x="22" y="56"/>
                    <a:pt x="22" y="56"/>
                  </a:cubicBezTo>
                  <a:cubicBezTo>
                    <a:pt x="17" y="49"/>
                    <a:pt x="17" y="38"/>
                    <a:pt x="16" y="30"/>
                  </a:cubicBezTo>
                  <a:cubicBezTo>
                    <a:pt x="15" y="21"/>
                    <a:pt x="14" y="11"/>
                    <a:pt x="12" y="3"/>
                  </a:cubicBezTo>
                  <a:cubicBezTo>
                    <a:pt x="11" y="0"/>
                    <a:pt x="7" y="1"/>
                    <a:pt x="8" y="4"/>
                  </a:cubicBezTo>
                  <a:cubicBezTo>
                    <a:pt x="8" y="4"/>
                    <a:pt x="8" y="5"/>
                    <a:pt x="9" y="6"/>
                  </a:cubicBezTo>
                  <a:cubicBezTo>
                    <a:pt x="10" y="17"/>
                    <a:pt x="4" y="29"/>
                    <a:pt x="0" y="39"/>
                  </a:cubicBezTo>
                  <a:cubicBezTo>
                    <a:pt x="0" y="42"/>
                    <a:pt x="3" y="43"/>
                    <a:pt x="4" y="40"/>
                  </a:cubicBezTo>
                  <a:cubicBezTo>
                    <a:pt x="6" y="34"/>
                    <a:pt x="9" y="27"/>
                    <a:pt x="11" y="21"/>
                  </a:cubicBezTo>
                  <a:cubicBezTo>
                    <a:pt x="11" y="25"/>
                    <a:pt x="12" y="30"/>
                    <a:pt x="12" y="35"/>
                  </a:cubicBezTo>
                  <a:cubicBezTo>
                    <a:pt x="13" y="42"/>
                    <a:pt x="14" y="51"/>
                    <a:pt x="18" y="57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18" y="59"/>
                    <a:pt x="15" y="59"/>
                    <a:pt x="13" y="60"/>
                  </a:cubicBezTo>
                  <a:cubicBezTo>
                    <a:pt x="11" y="60"/>
                    <a:pt x="12" y="64"/>
                    <a:pt x="14" y="63"/>
                  </a:cubicBezTo>
                  <a:cubicBezTo>
                    <a:pt x="19" y="62"/>
                    <a:pt x="25" y="61"/>
                    <a:pt x="30" y="60"/>
                  </a:cubicBezTo>
                  <a:cubicBezTo>
                    <a:pt x="32" y="59"/>
                    <a:pt x="31" y="55"/>
                    <a:pt x="29" y="56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0"/>
            <p:cNvSpPr/>
            <p:nvPr>
              <p:custDataLst>
                <p:tags r:id="rId17"/>
              </p:custDataLst>
            </p:nvPr>
          </p:nvSpPr>
          <p:spPr bwMode="auto">
            <a:xfrm>
              <a:off x="8251826" y="2933700"/>
              <a:ext cx="125413" cy="130175"/>
            </a:xfrm>
            <a:custGeom>
              <a:avLst/>
              <a:gdLst>
                <a:gd name="T0" fmla="*/ 23 w 26"/>
                <a:gd name="T1" fmla="*/ 9 h 27"/>
                <a:gd name="T2" fmla="*/ 14 w 26"/>
                <a:gd name="T3" fmla="*/ 12 h 27"/>
                <a:gd name="T4" fmla="*/ 9 w 26"/>
                <a:gd name="T5" fmla="*/ 3 h 27"/>
                <a:gd name="T6" fmla="*/ 6 w 26"/>
                <a:gd name="T7" fmla="*/ 5 h 27"/>
                <a:gd name="T8" fmla="*/ 10 w 26"/>
                <a:gd name="T9" fmla="*/ 13 h 27"/>
                <a:gd name="T10" fmla="*/ 2 w 26"/>
                <a:gd name="T11" fmla="*/ 17 h 27"/>
                <a:gd name="T12" fmla="*/ 4 w 26"/>
                <a:gd name="T13" fmla="*/ 21 h 27"/>
                <a:gd name="T14" fmla="*/ 11 w 26"/>
                <a:gd name="T15" fmla="*/ 17 h 27"/>
                <a:gd name="T16" fmla="*/ 15 w 26"/>
                <a:gd name="T17" fmla="*/ 25 h 27"/>
                <a:gd name="T18" fmla="*/ 18 w 26"/>
                <a:gd name="T19" fmla="*/ 23 h 27"/>
                <a:gd name="T20" fmla="*/ 15 w 26"/>
                <a:gd name="T21" fmla="*/ 15 h 27"/>
                <a:gd name="T22" fmla="*/ 24 w 26"/>
                <a:gd name="T23" fmla="*/ 13 h 27"/>
                <a:gd name="T24" fmla="*/ 23 w 26"/>
                <a:gd name="T25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23" y="9"/>
                  </a:moveTo>
                  <a:cubicBezTo>
                    <a:pt x="19" y="10"/>
                    <a:pt x="16" y="11"/>
                    <a:pt x="14" y="12"/>
                  </a:cubicBezTo>
                  <a:cubicBezTo>
                    <a:pt x="12" y="9"/>
                    <a:pt x="11" y="6"/>
                    <a:pt x="9" y="3"/>
                  </a:cubicBezTo>
                  <a:cubicBezTo>
                    <a:pt x="8" y="0"/>
                    <a:pt x="5" y="2"/>
                    <a:pt x="6" y="5"/>
                  </a:cubicBezTo>
                  <a:cubicBezTo>
                    <a:pt x="8" y="7"/>
                    <a:pt x="9" y="10"/>
                    <a:pt x="10" y="13"/>
                  </a:cubicBezTo>
                  <a:cubicBezTo>
                    <a:pt x="7" y="14"/>
                    <a:pt x="4" y="16"/>
                    <a:pt x="2" y="17"/>
                  </a:cubicBezTo>
                  <a:cubicBezTo>
                    <a:pt x="0" y="18"/>
                    <a:pt x="2" y="22"/>
                    <a:pt x="4" y="21"/>
                  </a:cubicBezTo>
                  <a:cubicBezTo>
                    <a:pt x="6" y="19"/>
                    <a:pt x="9" y="18"/>
                    <a:pt x="11" y="17"/>
                  </a:cubicBezTo>
                  <a:cubicBezTo>
                    <a:pt x="13" y="19"/>
                    <a:pt x="14" y="22"/>
                    <a:pt x="15" y="25"/>
                  </a:cubicBezTo>
                  <a:cubicBezTo>
                    <a:pt x="16" y="27"/>
                    <a:pt x="19" y="25"/>
                    <a:pt x="18" y="23"/>
                  </a:cubicBezTo>
                  <a:cubicBezTo>
                    <a:pt x="17" y="21"/>
                    <a:pt x="16" y="18"/>
                    <a:pt x="15" y="15"/>
                  </a:cubicBezTo>
                  <a:cubicBezTo>
                    <a:pt x="18" y="14"/>
                    <a:pt x="21" y="14"/>
                    <a:pt x="24" y="13"/>
                  </a:cubicBezTo>
                  <a:cubicBezTo>
                    <a:pt x="26" y="13"/>
                    <a:pt x="25" y="9"/>
                    <a:pt x="23" y="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1"/>
            <p:cNvSpPr/>
            <p:nvPr>
              <p:custDataLst>
                <p:tags r:id="rId18"/>
              </p:custDataLst>
            </p:nvPr>
          </p:nvSpPr>
          <p:spPr bwMode="auto">
            <a:xfrm>
              <a:off x="8334376" y="2778125"/>
              <a:ext cx="192088" cy="328613"/>
            </a:xfrm>
            <a:custGeom>
              <a:avLst/>
              <a:gdLst>
                <a:gd name="T0" fmla="*/ 36 w 40"/>
                <a:gd name="T1" fmla="*/ 59 h 68"/>
                <a:gd name="T2" fmla="*/ 16 w 40"/>
                <a:gd name="T3" fmla="*/ 59 h 68"/>
                <a:gd name="T4" fmla="*/ 27 w 40"/>
                <a:gd name="T5" fmla="*/ 39 h 68"/>
                <a:gd name="T6" fmla="*/ 32 w 40"/>
                <a:gd name="T7" fmla="*/ 15 h 68"/>
                <a:gd name="T8" fmla="*/ 12 w 40"/>
                <a:gd name="T9" fmla="*/ 28 h 68"/>
                <a:gd name="T10" fmla="*/ 15 w 40"/>
                <a:gd name="T11" fmla="*/ 25 h 68"/>
                <a:gd name="T12" fmla="*/ 29 w 40"/>
                <a:gd name="T13" fmla="*/ 19 h 68"/>
                <a:gd name="T14" fmla="*/ 23 w 40"/>
                <a:gd name="T15" fmla="*/ 37 h 68"/>
                <a:gd name="T16" fmla="*/ 9 w 40"/>
                <a:gd name="T17" fmla="*/ 64 h 68"/>
                <a:gd name="T18" fmla="*/ 13 w 40"/>
                <a:gd name="T19" fmla="*/ 66 h 68"/>
                <a:gd name="T20" fmla="*/ 37 w 40"/>
                <a:gd name="T21" fmla="*/ 63 h 68"/>
                <a:gd name="T22" fmla="*/ 36 w 40"/>
                <a:gd name="T23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8">
                  <a:moveTo>
                    <a:pt x="36" y="59"/>
                  </a:moveTo>
                  <a:cubicBezTo>
                    <a:pt x="28" y="61"/>
                    <a:pt x="22" y="57"/>
                    <a:pt x="16" y="59"/>
                  </a:cubicBezTo>
                  <a:cubicBezTo>
                    <a:pt x="19" y="52"/>
                    <a:pt x="23" y="46"/>
                    <a:pt x="27" y="39"/>
                  </a:cubicBezTo>
                  <a:cubicBezTo>
                    <a:pt x="30" y="32"/>
                    <a:pt x="35" y="23"/>
                    <a:pt x="32" y="15"/>
                  </a:cubicBezTo>
                  <a:cubicBezTo>
                    <a:pt x="28" y="0"/>
                    <a:pt x="0" y="15"/>
                    <a:pt x="12" y="28"/>
                  </a:cubicBezTo>
                  <a:cubicBezTo>
                    <a:pt x="14" y="30"/>
                    <a:pt x="17" y="27"/>
                    <a:pt x="15" y="25"/>
                  </a:cubicBezTo>
                  <a:cubicBezTo>
                    <a:pt x="7" y="17"/>
                    <a:pt x="29" y="6"/>
                    <a:pt x="29" y="19"/>
                  </a:cubicBezTo>
                  <a:cubicBezTo>
                    <a:pt x="29" y="25"/>
                    <a:pt x="26" y="31"/>
                    <a:pt x="23" y="37"/>
                  </a:cubicBezTo>
                  <a:cubicBezTo>
                    <a:pt x="19" y="46"/>
                    <a:pt x="13" y="55"/>
                    <a:pt x="9" y="64"/>
                  </a:cubicBezTo>
                  <a:cubicBezTo>
                    <a:pt x="9" y="66"/>
                    <a:pt x="11" y="68"/>
                    <a:pt x="13" y="66"/>
                  </a:cubicBezTo>
                  <a:cubicBezTo>
                    <a:pt x="20" y="58"/>
                    <a:pt x="28" y="65"/>
                    <a:pt x="37" y="63"/>
                  </a:cubicBezTo>
                  <a:cubicBezTo>
                    <a:pt x="40" y="62"/>
                    <a:pt x="39" y="59"/>
                    <a:pt x="36" y="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2"/>
            <p:cNvSpPr/>
            <p:nvPr>
              <p:custDataLst>
                <p:tags r:id="rId19"/>
              </p:custDataLst>
            </p:nvPr>
          </p:nvSpPr>
          <p:spPr bwMode="auto">
            <a:xfrm>
              <a:off x="8526463" y="2900363"/>
              <a:ext cx="101600" cy="42863"/>
            </a:xfrm>
            <a:custGeom>
              <a:avLst/>
              <a:gdLst>
                <a:gd name="T0" fmla="*/ 18 w 21"/>
                <a:gd name="T1" fmla="*/ 1 h 9"/>
                <a:gd name="T2" fmla="*/ 3 w 21"/>
                <a:gd name="T3" fmla="*/ 5 h 9"/>
                <a:gd name="T4" fmla="*/ 4 w 21"/>
                <a:gd name="T5" fmla="*/ 9 h 9"/>
                <a:gd name="T6" fmla="*/ 19 w 21"/>
                <a:gd name="T7" fmla="*/ 5 h 9"/>
                <a:gd name="T8" fmla="*/ 18 w 2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8" y="1"/>
                  </a:moveTo>
                  <a:cubicBezTo>
                    <a:pt x="13" y="3"/>
                    <a:pt x="8" y="4"/>
                    <a:pt x="3" y="5"/>
                  </a:cubicBezTo>
                  <a:cubicBezTo>
                    <a:pt x="0" y="5"/>
                    <a:pt x="1" y="9"/>
                    <a:pt x="4" y="9"/>
                  </a:cubicBezTo>
                  <a:cubicBezTo>
                    <a:pt x="9" y="7"/>
                    <a:pt x="14" y="6"/>
                    <a:pt x="19" y="5"/>
                  </a:cubicBezTo>
                  <a:cubicBezTo>
                    <a:pt x="21" y="4"/>
                    <a:pt x="20" y="0"/>
                    <a:pt x="1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3"/>
            <p:cNvSpPr/>
            <p:nvPr>
              <p:custDataLst>
                <p:tags r:id="rId20"/>
              </p:custDataLst>
            </p:nvPr>
          </p:nvSpPr>
          <p:spPr bwMode="auto">
            <a:xfrm>
              <a:off x="8521701" y="2924175"/>
              <a:ext cx="111125" cy="57150"/>
            </a:xfrm>
            <a:custGeom>
              <a:avLst/>
              <a:gdLst>
                <a:gd name="T0" fmla="*/ 20 w 23"/>
                <a:gd name="T1" fmla="*/ 1 h 12"/>
                <a:gd name="T2" fmla="*/ 2 w 23"/>
                <a:gd name="T3" fmla="*/ 8 h 12"/>
                <a:gd name="T4" fmla="*/ 3 w 23"/>
                <a:gd name="T5" fmla="*/ 11 h 12"/>
                <a:gd name="T6" fmla="*/ 21 w 23"/>
                <a:gd name="T7" fmla="*/ 5 h 12"/>
                <a:gd name="T8" fmla="*/ 20 w 2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0" y="1"/>
                  </a:moveTo>
                  <a:cubicBezTo>
                    <a:pt x="14" y="4"/>
                    <a:pt x="8" y="6"/>
                    <a:pt x="2" y="8"/>
                  </a:cubicBezTo>
                  <a:cubicBezTo>
                    <a:pt x="0" y="8"/>
                    <a:pt x="1" y="12"/>
                    <a:pt x="3" y="11"/>
                  </a:cubicBezTo>
                  <a:cubicBezTo>
                    <a:pt x="9" y="10"/>
                    <a:pt x="15" y="7"/>
                    <a:pt x="21" y="5"/>
                  </a:cubicBezTo>
                  <a:cubicBezTo>
                    <a:pt x="23" y="4"/>
                    <a:pt x="22" y="0"/>
                    <a:pt x="20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4"/>
            <p:cNvSpPr/>
            <p:nvPr>
              <p:custDataLst>
                <p:tags r:id="rId21"/>
              </p:custDataLst>
            </p:nvPr>
          </p:nvSpPr>
          <p:spPr bwMode="auto">
            <a:xfrm>
              <a:off x="8632826" y="2759075"/>
              <a:ext cx="184150" cy="261938"/>
            </a:xfrm>
            <a:custGeom>
              <a:avLst/>
              <a:gdLst>
                <a:gd name="T0" fmla="*/ 16 w 38"/>
                <a:gd name="T1" fmla="*/ 14 h 54"/>
                <a:gd name="T2" fmla="*/ 21 w 38"/>
                <a:gd name="T3" fmla="*/ 4 h 54"/>
                <a:gd name="T4" fmla="*/ 18 w 38"/>
                <a:gd name="T5" fmla="*/ 1 h 54"/>
                <a:gd name="T6" fmla="*/ 5 w 38"/>
                <a:gd name="T7" fmla="*/ 6 h 54"/>
                <a:gd name="T8" fmla="*/ 6 w 38"/>
                <a:gd name="T9" fmla="*/ 10 h 54"/>
                <a:gd name="T10" fmla="*/ 15 w 38"/>
                <a:gd name="T11" fmla="*/ 7 h 54"/>
                <a:gd name="T12" fmla="*/ 10 w 38"/>
                <a:gd name="T13" fmla="*/ 20 h 54"/>
                <a:gd name="T14" fmla="*/ 13 w 38"/>
                <a:gd name="T15" fmla="*/ 22 h 54"/>
                <a:gd name="T16" fmla="*/ 29 w 38"/>
                <a:gd name="T17" fmla="*/ 38 h 54"/>
                <a:gd name="T18" fmla="*/ 20 w 38"/>
                <a:gd name="T19" fmla="*/ 48 h 54"/>
                <a:gd name="T20" fmla="*/ 6 w 38"/>
                <a:gd name="T21" fmla="*/ 48 h 54"/>
                <a:gd name="T22" fmla="*/ 2 w 38"/>
                <a:gd name="T23" fmla="*/ 47 h 54"/>
                <a:gd name="T24" fmla="*/ 11 w 38"/>
                <a:gd name="T25" fmla="*/ 54 h 54"/>
                <a:gd name="T26" fmla="*/ 32 w 38"/>
                <a:gd name="T27" fmla="*/ 41 h 54"/>
                <a:gd name="T28" fmla="*/ 16 w 38"/>
                <a:gd name="T2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4">
                  <a:moveTo>
                    <a:pt x="16" y="14"/>
                  </a:moveTo>
                  <a:cubicBezTo>
                    <a:pt x="18" y="11"/>
                    <a:pt x="19" y="7"/>
                    <a:pt x="21" y="4"/>
                  </a:cubicBezTo>
                  <a:cubicBezTo>
                    <a:pt x="22" y="2"/>
                    <a:pt x="20" y="0"/>
                    <a:pt x="18" y="1"/>
                  </a:cubicBezTo>
                  <a:cubicBezTo>
                    <a:pt x="14" y="5"/>
                    <a:pt x="9" y="5"/>
                    <a:pt x="5" y="6"/>
                  </a:cubicBezTo>
                  <a:cubicBezTo>
                    <a:pt x="2" y="6"/>
                    <a:pt x="3" y="10"/>
                    <a:pt x="6" y="10"/>
                  </a:cubicBezTo>
                  <a:cubicBezTo>
                    <a:pt x="9" y="9"/>
                    <a:pt x="12" y="8"/>
                    <a:pt x="15" y="7"/>
                  </a:cubicBezTo>
                  <a:cubicBezTo>
                    <a:pt x="13" y="11"/>
                    <a:pt x="11" y="16"/>
                    <a:pt x="10" y="20"/>
                  </a:cubicBezTo>
                  <a:cubicBezTo>
                    <a:pt x="9" y="22"/>
                    <a:pt x="12" y="23"/>
                    <a:pt x="13" y="22"/>
                  </a:cubicBezTo>
                  <a:cubicBezTo>
                    <a:pt x="24" y="8"/>
                    <a:pt x="32" y="27"/>
                    <a:pt x="29" y="38"/>
                  </a:cubicBezTo>
                  <a:cubicBezTo>
                    <a:pt x="28" y="42"/>
                    <a:pt x="24" y="45"/>
                    <a:pt x="20" y="48"/>
                  </a:cubicBezTo>
                  <a:cubicBezTo>
                    <a:pt x="18" y="48"/>
                    <a:pt x="4" y="53"/>
                    <a:pt x="6" y="48"/>
                  </a:cubicBezTo>
                  <a:cubicBezTo>
                    <a:pt x="7" y="45"/>
                    <a:pt x="3" y="44"/>
                    <a:pt x="2" y="47"/>
                  </a:cubicBezTo>
                  <a:cubicBezTo>
                    <a:pt x="0" y="53"/>
                    <a:pt x="6" y="54"/>
                    <a:pt x="11" y="54"/>
                  </a:cubicBezTo>
                  <a:cubicBezTo>
                    <a:pt x="19" y="54"/>
                    <a:pt x="29" y="48"/>
                    <a:pt x="32" y="41"/>
                  </a:cubicBezTo>
                  <a:cubicBezTo>
                    <a:pt x="38" y="28"/>
                    <a:pt x="28" y="9"/>
                    <a:pt x="16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grpSp>
        <p:nvGrpSpPr>
          <p:cNvPr id="16" name="组合 15"/>
          <p:cNvGrpSpPr/>
          <p:nvPr userDrawn="1">
            <p:custDataLst>
              <p:tags r:id="rId3"/>
            </p:custDataLst>
          </p:nvPr>
        </p:nvGrpSpPr>
        <p:grpSpPr>
          <a:xfrm rot="21280377" flipH="1">
            <a:off x="10549393" y="4931735"/>
            <a:ext cx="1522413" cy="1000125"/>
            <a:chOff x="9088196" y="3234360"/>
            <a:chExt cx="1522413" cy="1000125"/>
          </a:xfrm>
        </p:grpSpPr>
        <p:sp>
          <p:nvSpPr>
            <p:cNvPr id="17" name="Freeform 52"/>
            <p:cNvSpPr/>
            <p:nvPr>
              <p:custDataLst>
                <p:tags r:id="rId4"/>
              </p:custDataLst>
            </p:nvPr>
          </p:nvSpPr>
          <p:spPr bwMode="auto">
            <a:xfrm>
              <a:off x="9600959" y="3345485"/>
              <a:ext cx="222250" cy="338138"/>
            </a:xfrm>
            <a:custGeom>
              <a:avLst/>
              <a:gdLst>
                <a:gd name="T0" fmla="*/ 41 w 46"/>
                <a:gd name="T1" fmla="*/ 23 h 70"/>
                <a:gd name="T2" fmla="*/ 26 w 46"/>
                <a:gd name="T3" fmla="*/ 5 h 70"/>
                <a:gd name="T4" fmla="*/ 14 w 46"/>
                <a:gd name="T5" fmla="*/ 6 h 70"/>
                <a:gd name="T6" fmla="*/ 1 w 46"/>
                <a:gd name="T7" fmla="*/ 35 h 70"/>
                <a:gd name="T8" fmla="*/ 2 w 46"/>
                <a:gd name="T9" fmla="*/ 39 h 70"/>
                <a:gd name="T10" fmla="*/ 3 w 46"/>
                <a:gd name="T11" fmla="*/ 48 h 70"/>
                <a:gd name="T12" fmla="*/ 1 w 46"/>
                <a:gd name="T13" fmla="*/ 61 h 70"/>
                <a:gd name="T14" fmla="*/ 7 w 46"/>
                <a:gd name="T15" fmla="*/ 69 h 70"/>
                <a:gd name="T16" fmla="*/ 35 w 46"/>
                <a:gd name="T17" fmla="*/ 64 h 70"/>
                <a:gd name="T18" fmla="*/ 40 w 46"/>
                <a:gd name="T19" fmla="*/ 60 h 70"/>
                <a:gd name="T20" fmla="*/ 40 w 46"/>
                <a:gd name="T21" fmla="*/ 58 h 70"/>
                <a:gd name="T22" fmla="*/ 41 w 46"/>
                <a:gd name="T23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70">
                  <a:moveTo>
                    <a:pt x="41" y="23"/>
                  </a:moveTo>
                  <a:cubicBezTo>
                    <a:pt x="39" y="15"/>
                    <a:pt x="34" y="7"/>
                    <a:pt x="26" y="5"/>
                  </a:cubicBezTo>
                  <a:cubicBezTo>
                    <a:pt x="22" y="0"/>
                    <a:pt x="18" y="2"/>
                    <a:pt x="14" y="6"/>
                  </a:cubicBezTo>
                  <a:cubicBezTo>
                    <a:pt x="5" y="11"/>
                    <a:pt x="2" y="26"/>
                    <a:pt x="1" y="35"/>
                  </a:cubicBezTo>
                  <a:cubicBezTo>
                    <a:pt x="1" y="37"/>
                    <a:pt x="1" y="38"/>
                    <a:pt x="2" y="39"/>
                  </a:cubicBezTo>
                  <a:cubicBezTo>
                    <a:pt x="2" y="42"/>
                    <a:pt x="2" y="45"/>
                    <a:pt x="3" y="48"/>
                  </a:cubicBezTo>
                  <a:cubicBezTo>
                    <a:pt x="2" y="53"/>
                    <a:pt x="2" y="57"/>
                    <a:pt x="1" y="61"/>
                  </a:cubicBezTo>
                  <a:cubicBezTo>
                    <a:pt x="0" y="66"/>
                    <a:pt x="3" y="68"/>
                    <a:pt x="7" y="69"/>
                  </a:cubicBezTo>
                  <a:cubicBezTo>
                    <a:pt x="17" y="70"/>
                    <a:pt x="28" y="70"/>
                    <a:pt x="35" y="64"/>
                  </a:cubicBezTo>
                  <a:cubicBezTo>
                    <a:pt x="37" y="63"/>
                    <a:pt x="39" y="62"/>
                    <a:pt x="40" y="60"/>
                  </a:cubicBezTo>
                  <a:cubicBezTo>
                    <a:pt x="40" y="59"/>
                    <a:pt x="40" y="59"/>
                    <a:pt x="40" y="58"/>
                  </a:cubicBezTo>
                  <a:cubicBezTo>
                    <a:pt x="46" y="48"/>
                    <a:pt x="44" y="34"/>
                    <a:pt x="41" y="2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3"/>
            <p:cNvSpPr/>
            <p:nvPr>
              <p:custDataLst>
                <p:tags r:id="rId5"/>
              </p:custDataLst>
            </p:nvPr>
          </p:nvSpPr>
          <p:spPr bwMode="auto">
            <a:xfrm>
              <a:off x="9875596" y="3321673"/>
              <a:ext cx="188913" cy="338138"/>
            </a:xfrm>
            <a:custGeom>
              <a:avLst/>
              <a:gdLst>
                <a:gd name="T0" fmla="*/ 36 w 39"/>
                <a:gd name="T1" fmla="*/ 33 h 70"/>
                <a:gd name="T2" fmla="*/ 25 w 39"/>
                <a:gd name="T3" fmla="*/ 5 h 70"/>
                <a:gd name="T4" fmla="*/ 6 w 39"/>
                <a:gd name="T5" fmla="*/ 17 h 70"/>
                <a:gd name="T6" fmla="*/ 8 w 39"/>
                <a:gd name="T7" fmla="*/ 64 h 70"/>
                <a:gd name="T8" fmla="*/ 20 w 39"/>
                <a:gd name="T9" fmla="*/ 64 h 70"/>
                <a:gd name="T10" fmla="*/ 34 w 39"/>
                <a:gd name="T11" fmla="*/ 67 h 70"/>
                <a:gd name="T12" fmla="*/ 38 w 39"/>
                <a:gd name="T13" fmla="*/ 63 h 70"/>
                <a:gd name="T14" fmla="*/ 36 w 39"/>
                <a:gd name="T15" fmla="*/ 3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70">
                  <a:moveTo>
                    <a:pt x="36" y="33"/>
                  </a:moveTo>
                  <a:cubicBezTo>
                    <a:pt x="35" y="24"/>
                    <a:pt x="33" y="10"/>
                    <a:pt x="25" y="5"/>
                  </a:cubicBezTo>
                  <a:cubicBezTo>
                    <a:pt x="16" y="0"/>
                    <a:pt x="9" y="10"/>
                    <a:pt x="6" y="17"/>
                  </a:cubicBezTo>
                  <a:cubicBezTo>
                    <a:pt x="0" y="31"/>
                    <a:pt x="5" y="50"/>
                    <a:pt x="8" y="64"/>
                  </a:cubicBezTo>
                  <a:cubicBezTo>
                    <a:pt x="10" y="70"/>
                    <a:pt x="18" y="69"/>
                    <a:pt x="20" y="64"/>
                  </a:cubicBezTo>
                  <a:cubicBezTo>
                    <a:pt x="22" y="67"/>
                    <a:pt x="27" y="68"/>
                    <a:pt x="34" y="67"/>
                  </a:cubicBezTo>
                  <a:cubicBezTo>
                    <a:pt x="35" y="66"/>
                    <a:pt x="38" y="64"/>
                    <a:pt x="38" y="63"/>
                  </a:cubicBezTo>
                  <a:cubicBezTo>
                    <a:pt x="39" y="53"/>
                    <a:pt x="38" y="42"/>
                    <a:pt x="36" y="3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4"/>
            <p:cNvSpPr/>
            <p:nvPr>
              <p:custDataLst>
                <p:tags r:id="rId6"/>
              </p:custDataLst>
            </p:nvPr>
          </p:nvSpPr>
          <p:spPr bwMode="auto">
            <a:xfrm>
              <a:off x="10151821" y="3340723"/>
              <a:ext cx="265113" cy="319088"/>
            </a:xfrm>
            <a:custGeom>
              <a:avLst/>
              <a:gdLst>
                <a:gd name="T0" fmla="*/ 46 w 55"/>
                <a:gd name="T1" fmla="*/ 50 h 66"/>
                <a:gd name="T2" fmla="*/ 31 w 55"/>
                <a:gd name="T3" fmla="*/ 6 h 66"/>
                <a:gd name="T4" fmla="*/ 7 w 55"/>
                <a:gd name="T5" fmla="*/ 15 h 66"/>
                <a:gd name="T6" fmla="*/ 8 w 55"/>
                <a:gd name="T7" fmla="*/ 61 h 66"/>
                <a:gd name="T8" fmla="*/ 17 w 55"/>
                <a:gd name="T9" fmla="*/ 64 h 66"/>
                <a:gd name="T10" fmla="*/ 18 w 55"/>
                <a:gd name="T11" fmla="*/ 65 h 66"/>
                <a:gd name="T12" fmla="*/ 20 w 55"/>
                <a:gd name="T13" fmla="*/ 65 h 66"/>
                <a:gd name="T14" fmla="*/ 27 w 55"/>
                <a:gd name="T15" fmla="*/ 64 h 66"/>
                <a:gd name="T16" fmla="*/ 33 w 55"/>
                <a:gd name="T17" fmla="*/ 64 h 66"/>
                <a:gd name="T18" fmla="*/ 48 w 55"/>
                <a:gd name="T19" fmla="*/ 62 h 66"/>
                <a:gd name="T20" fmla="*/ 46 w 55"/>
                <a:gd name="T21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66">
                  <a:moveTo>
                    <a:pt x="46" y="50"/>
                  </a:moveTo>
                  <a:cubicBezTo>
                    <a:pt x="50" y="35"/>
                    <a:pt x="41" y="13"/>
                    <a:pt x="31" y="6"/>
                  </a:cubicBezTo>
                  <a:cubicBezTo>
                    <a:pt x="22" y="0"/>
                    <a:pt x="12" y="6"/>
                    <a:pt x="7" y="15"/>
                  </a:cubicBezTo>
                  <a:cubicBezTo>
                    <a:pt x="0" y="28"/>
                    <a:pt x="5" y="47"/>
                    <a:pt x="8" y="61"/>
                  </a:cubicBezTo>
                  <a:cubicBezTo>
                    <a:pt x="9" y="65"/>
                    <a:pt x="14" y="66"/>
                    <a:pt x="17" y="64"/>
                  </a:cubicBezTo>
                  <a:cubicBezTo>
                    <a:pt x="17" y="64"/>
                    <a:pt x="18" y="65"/>
                    <a:pt x="18" y="65"/>
                  </a:cubicBezTo>
                  <a:cubicBezTo>
                    <a:pt x="19" y="65"/>
                    <a:pt x="19" y="65"/>
                    <a:pt x="20" y="65"/>
                  </a:cubicBezTo>
                  <a:cubicBezTo>
                    <a:pt x="22" y="66"/>
                    <a:pt x="25" y="66"/>
                    <a:pt x="27" y="64"/>
                  </a:cubicBezTo>
                  <a:cubicBezTo>
                    <a:pt x="29" y="64"/>
                    <a:pt x="31" y="64"/>
                    <a:pt x="33" y="64"/>
                  </a:cubicBezTo>
                  <a:cubicBezTo>
                    <a:pt x="38" y="63"/>
                    <a:pt x="43" y="62"/>
                    <a:pt x="48" y="62"/>
                  </a:cubicBezTo>
                  <a:cubicBezTo>
                    <a:pt x="55" y="61"/>
                    <a:pt x="52" y="51"/>
                    <a:pt x="46" y="5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5"/>
            <p:cNvSpPr/>
            <p:nvPr>
              <p:custDataLst>
                <p:tags r:id="rId7"/>
              </p:custDataLst>
            </p:nvPr>
          </p:nvSpPr>
          <p:spPr bwMode="auto">
            <a:xfrm>
              <a:off x="9185034" y="3737598"/>
              <a:ext cx="280988" cy="411163"/>
            </a:xfrm>
            <a:custGeom>
              <a:avLst/>
              <a:gdLst>
                <a:gd name="T0" fmla="*/ 47 w 58"/>
                <a:gd name="T1" fmla="*/ 72 h 85"/>
                <a:gd name="T2" fmla="*/ 28 w 58"/>
                <a:gd name="T3" fmla="*/ 66 h 85"/>
                <a:gd name="T4" fmla="*/ 24 w 58"/>
                <a:gd name="T5" fmla="*/ 11 h 85"/>
                <a:gd name="T6" fmla="*/ 17 w 58"/>
                <a:gd name="T7" fmla="*/ 2 h 85"/>
                <a:gd name="T8" fmla="*/ 7 w 58"/>
                <a:gd name="T9" fmla="*/ 49 h 85"/>
                <a:gd name="T10" fmla="*/ 22 w 58"/>
                <a:gd name="T11" fmla="*/ 77 h 85"/>
                <a:gd name="T12" fmla="*/ 39 w 58"/>
                <a:gd name="T13" fmla="*/ 85 h 85"/>
                <a:gd name="T14" fmla="*/ 41 w 58"/>
                <a:gd name="T15" fmla="*/ 85 h 85"/>
                <a:gd name="T16" fmla="*/ 51 w 58"/>
                <a:gd name="T17" fmla="*/ 84 h 85"/>
                <a:gd name="T18" fmla="*/ 47 w 58"/>
                <a:gd name="T19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5">
                  <a:moveTo>
                    <a:pt x="47" y="72"/>
                  </a:moveTo>
                  <a:cubicBezTo>
                    <a:pt x="39" y="74"/>
                    <a:pt x="33" y="71"/>
                    <a:pt x="28" y="66"/>
                  </a:cubicBezTo>
                  <a:cubicBezTo>
                    <a:pt x="18" y="52"/>
                    <a:pt x="19" y="21"/>
                    <a:pt x="24" y="11"/>
                  </a:cubicBezTo>
                  <a:cubicBezTo>
                    <a:pt x="26" y="7"/>
                    <a:pt x="23" y="0"/>
                    <a:pt x="17" y="2"/>
                  </a:cubicBezTo>
                  <a:cubicBezTo>
                    <a:pt x="0" y="9"/>
                    <a:pt x="3" y="35"/>
                    <a:pt x="7" y="49"/>
                  </a:cubicBezTo>
                  <a:cubicBezTo>
                    <a:pt x="9" y="60"/>
                    <a:pt x="14" y="70"/>
                    <a:pt x="22" y="77"/>
                  </a:cubicBezTo>
                  <a:cubicBezTo>
                    <a:pt x="26" y="81"/>
                    <a:pt x="32" y="85"/>
                    <a:pt x="39" y="85"/>
                  </a:cubicBezTo>
                  <a:cubicBezTo>
                    <a:pt x="40" y="85"/>
                    <a:pt x="41" y="85"/>
                    <a:pt x="41" y="85"/>
                  </a:cubicBezTo>
                  <a:cubicBezTo>
                    <a:pt x="44" y="85"/>
                    <a:pt x="47" y="85"/>
                    <a:pt x="51" y="84"/>
                  </a:cubicBezTo>
                  <a:cubicBezTo>
                    <a:pt x="58" y="82"/>
                    <a:pt x="55" y="70"/>
                    <a:pt x="47" y="72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6"/>
            <p:cNvSpPr/>
            <p:nvPr>
              <p:custDataLst>
                <p:tags r:id="rId8"/>
              </p:custDataLst>
            </p:nvPr>
          </p:nvSpPr>
          <p:spPr bwMode="auto">
            <a:xfrm>
              <a:off x="9672396" y="3997948"/>
              <a:ext cx="468313" cy="111125"/>
            </a:xfrm>
            <a:custGeom>
              <a:avLst/>
              <a:gdLst>
                <a:gd name="T0" fmla="*/ 86 w 97"/>
                <a:gd name="T1" fmla="*/ 1 h 23"/>
                <a:gd name="T2" fmla="*/ 7 w 97"/>
                <a:gd name="T3" fmla="*/ 10 h 23"/>
                <a:gd name="T4" fmla="*/ 11 w 97"/>
                <a:gd name="T5" fmla="*/ 22 h 23"/>
                <a:gd name="T6" fmla="*/ 90 w 97"/>
                <a:gd name="T7" fmla="*/ 13 h 23"/>
                <a:gd name="T8" fmla="*/ 86 w 97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3">
                  <a:moveTo>
                    <a:pt x="86" y="1"/>
                  </a:moveTo>
                  <a:cubicBezTo>
                    <a:pt x="60" y="5"/>
                    <a:pt x="34" y="6"/>
                    <a:pt x="7" y="10"/>
                  </a:cubicBezTo>
                  <a:cubicBezTo>
                    <a:pt x="0" y="12"/>
                    <a:pt x="3" y="23"/>
                    <a:pt x="11" y="22"/>
                  </a:cubicBezTo>
                  <a:cubicBezTo>
                    <a:pt x="37" y="17"/>
                    <a:pt x="63" y="17"/>
                    <a:pt x="90" y="13"/>
                  </a:cubicBezTo>
                  <a:cubicBezTo>
                    <a:pt x="97" y="12"/>
                    <a:pt x="94" y="0"/>
                    <a:pt x="86" y="1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7"/>
            <p:cNvSpPr/>
            <p:nvPr>
              <p:custDataLst>
                <p:tags r:id="rId9"/>
              </p:custDataLst>
            </p:nvPr>
          </p:nvSpPr>
          <p:spPr bwMode="auto">
            <a:xfrm>
              <a:off x="10362959" y="3891585"/>
              <a:ext cx="193675" cy="141288"/>
            </a:xfrm>
            <a:custGeom>
              <a:avLst/>
              <a:gdLst>
                <a:gd name="T0" fmla="*/ 39 w 40"/>
                <a:gd name="T1" fmla="*/ 8 h 29"/>
                <a:gd name="T2" fmla="*/ 27 w 40"/>
                <a:gd name="T3" fmla="*/ 8 h 29"/>
                <a:gd name="T4" fmla="*/ 23 w 40"/>
                <a:gd name="T5" fmla="*/ 16 h 29"/>
                <a:gd name="T6" fmla="*/ 8 w 40"/>
                <a:gd name="T7" fmla="*/ 16 h 29"/>
                <a:gd name="T8" fmla="*/ 8 w 40"/>
                <a:gd name="T9" fmla="*/ 28 h 29"/>
                <a:gd name="T10" fmla="*/ 29 w 40"/>
                <a:gd name="T11" fmla="*/ 26 h 29"/>
                <a:gd name="T12" fmla="*/ 39 w 40"/>
                <a:gd name="T13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9">
                  <a:moveTo>
                    <a:pt x="39" y="8"/>
                  </a:moveTo>
                  <a:cubicBezTo>
                    <a:pt x="38" y="0"/>
                    <a:pt x="26" y="0"/>
                    <a:pt x="27" y="8"/>
                  </a:cubicBezTo>
                  <a:cubicBezTo>
                    <a:pt x="27" y="13"/>
                    <a:pt x="27" y="15"/>
                    <a:pt x="23" y="16"/>
                  </a:cubicBezTo>
                  <a:cubicBezTo>
                    <a:pt x="18" y="17"/>
                    <a:pt x="13" y="16"/>
                    <a:pt x="8" y="16"/>
                  </a:cubicBezTo>
                  <a:cubicBezTo>
                    <a:pt x="0" y="16"/>
                    <a:pt x="0" y="28"/>
                    <a:pt x="8" y="28"/>
                  </a:cubicBezTo>
                  <a:cubicBezTo>
                    <a:pt x="15" y="28"/>
                    <a:pt x="23" y="29"/>
                    <a:pt x="29" y="26"/>
                  </a:cubicBezTo>
                  <a:cubicBezTo>
                    <a:pt x="37" y="23"/>
                    <a:pt x="40" y="16"/>
                    <a:pt x="39" y="8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42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199321" y="3234360"/>
              <a:ext cx="1411288" cy="1000125"/>
            </a:xfrm>
            <a:custGeom>
              <a:avLst/>
              <a:gdLst>
                <a:gd name="T0" fmla="*/ 282 w 292"/>
                <a:gd name="T1" fmla="*/ 138 h 207"/>
                <a:gd name="T2" fmla="*/ 200 w 292"/>
                <a:gd name="T3" fmla="*/ 2 h 207"/>
                <a:gd name="T4" fmla="*/ 71 w 292"/>
                <a:gd name="T5" fmla="*/ 83 h 207"/>
                <a:gd name="T6" fmla="*/ 2 w 292"/>
                <a:gd name="T7" fmla="*/ 130 h 207"/>
                <a:gd name="T8" fmla="*/ 39 w 292"/>
                <a:gd name="T9" fmla="*/ 190 h 207"/>
                <a:gd name="T10" fmla="*/ 53 w 292"/>
                <a:gd name="T11" fmla="*/ 187 h 207"/>
                <a:gd name="T12" fmla="*/ 58 w 292"/>
                <a:gd name="T13" fmla="*/ 181 h 207"/>
                <a:gd name="T14" fmla="*/ 101 w 292"/>
                <a:gd name="T15" fmla="*/ 178 h 207"/>
                <a:gd name="T16" fmla="*/ 100 w 292"/>
                <a:gd name="T17" fmla="*/ 182 h 207"/>
                <a:gd name="T18" fmla="*/ 193 w 292"/>
                <a:gd name="T19" fmla="*/ 170 h 207"/>
                <a:gd name="T20" fmla="*/ 195 w 292"/>
                <a:gd name="T21" fmla="*/ 166 h 207"/>
                <a:gd name="T22" fmla="*/ 239 w 292"/>
                <a:gd name="T23" fmla="*/ 163 h 207"/>
                <a:gd name="T24" fmla="*/ 243 w 292"/>
                <a:gd name="T25" fmla="*/ 167 h 207"/>
                <a:gd name="T26" fmla="*/ 245 w 292"/>
                <a:gd name="T27" fmla="*/ 167 h 207"/>
                <a:gd name="T28" fmla="*/ 283 w 292"/>
                <a:gd name="T29" fmla="*/ 153 h 207"/>
                <a:gd name="T30" fmla="*/ 52 w 292"/>
                <a:gd name="T31" fmla="*/ 178 h 207"/>
                <a:gd name="T32" fmla="*/ 59 w 292"/>
                <a:gd name="T33" fmla="*/ 178 h 207"/>
                <a:gd name="T34" fmla="*/ 66 w 292"/>
                <a:gd name="T35" fmla="*/ 163 h 207"/>
                <a:gd name="T36" fmla="*/ 62 w 292"/>
                <a:gd name="T37" fmla="*/ 172 h 207"/>
                <a:gd name="T38" fmla="*/ 72 w 292"/>
                <a:gd name="T39" fmla="*/ 166 h 207"/>
                <a:gd name="T40" fmla="*/ 83 w 292"/>
                <a:gd name="T41" fmla="*/ 160 h 207"/>
                <a:gd name="T42" fmla="*/ 85 w 292"/>
                <a:gd name="T43" fmla="*/ 166 h 207"/>
                <a:gd name="T44" fmla="*/ 92 w 292"/>
                <a:gd name="T45" fmla="*/ 171 h 207"/>
                <a:gd name="T46" fmla="*/ 98 w 292"/>
                <a:gd name="T47" fmla="*/ 170 h 207"/>
                <a:gd name="T48" fmla="*/ 199 w 292"/>
                <a:gd name="T49" fmla="*/ 162 h 207"/>
                <a:gd name="T50" fmla="*/ 201 w 292"/>
                <a:gd name="T51" fmla="*/ 157 h 207"/>
                <a:gd name="T52" fmla="*/ 209 w 292"/>
                <a:gd name="T53" fmla="*/ 149 h 207"/>
                <a:gd name="T54" fmla="*/ 209 w 292"/>
                <a:gd name="T55" fmla="*/ 146 h 207"/>
                <a:gd name="T56" fmla="*/ 219 w 292"/>
                <a:gd name="T57" fmla="*/ 146 h 207"/>
                <a:gd name="T58" fmla="*/ 210 w 292"/>
                <a:gd name="T59" fmla="*/ 146 h 207"/>
                <a:gd name="T60" fmla="*/ 233 w 292"/>
                <a:gd name="T61" fmla="*/ 151 h 207"/>
                <a:gd name="T62" fmla="*/ 236 w 292"/>
                <a:gd name="T63" fmla="*/ 147 h 207"/>
                <a:gd name="T64" fmla="*/ 233 w 292"/>
                <a:gd name="T65" fmla="*/ 151 h 207"/>
                <a:gd name="T66" fmla="*/ 235 w 292"/>
                <a:gd name="T67" fmla="*/ 154 h 207"/>
                <a:gd name="T68" fmla="*/ 243 w 292"/>
                <a:gd name="T69" fmla="*/ 160 h 207"/>
                <a:gd name="T70" fmla="*/ 246 w 292"/>
                <a:gd name="T71" fmla="*/ 164 h 207"/>
                <a:gd name="T72" fmla="*/ 104 w 292"/>
                <a:gd name="T73" fmla="*/ 179 h 207"/>
                <a:gd name="T74" fmla="*/ 104 w 292"/>
                <a:gd name="T75" fmla="*/ 175 h 207"/>
                <a:gd name="T76" fmla="*/ 84 w 292"/>
                <a:gd name="T77" fmla="*/ 157 h 207"/>
                <a:gd name="T78" fmla="*/ 53 w 292"/>
                <a:gd name="T79" fmla="*/ 168 h 207"/>
                <a:gd name="T80" fmla="*/ 13 w 292"/>
                <a:gd name="T81" fmla="*/ 177 h 207"/>
                <a:gd name="T82" fmla="*/ 4 w 292"/>
                <a:gd name="T83" fmla="*/ 124 h 207"/>
                <a:gd name="T84" fmla="*/ 4 w 292"/>
                <a:gd name="T85" fmla="*/ 121 h 207"/>
                <a:gd name="T86" fmla="*/ 34 w 292"/>
                <a:gd name="T87" fmla="*/ 107 h 207"/>
                <a:gd name="T88" fmla="*/ 77 w 292"/>
                <a:gd name="T89" fmla="*/ 40 h 207"/>
                <a:gd name="T90" fmla="*/ 257 w 292"/>
                <a:gd name="T91" fmla="*/ 28 h 207"/>
                <a:gd name="T92" fmla="*/ 273 w 292"/>
                <a:gd name="T93" fmla="*/ 162 h 207"/>
                <a:gd name="T94" fmla="*/ 283 w 292"/>
                <a:gd name="T95" fmla="*/ 14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2" h="207">
                  <a:moveTo>
                    <a:pt x="291" y="146"/>
                  </a:moveTo>
                  <a:cubicBezTo>
                    <a:pt x="290" y="142"/>
                    <a:pt x="286" y="141"/>
                    <a:pt x="282" y="142"/>
                  </a:cubicBezTo>
                  <a:cubicBezTo>
                    <a:pt x="282" y="140"/>
                    <a:pt x="282" y="139"/>
                    <a:pt x="282" y="138"/>
                  </a:cubicBezTo>
                  <a:cubicBezTo>
                    <a:pt x="280" y="118"/>
                    <a:pt x="278" y="98"/>
                    <a:pt x="275" y="78"/>
                  </a:cubicBezTo>
                  <a:cubicBezTo>
                    <a:pt x="273" y="63"/>
                    <a:pt x="271" y="44"/>
                    <a:pt x="263" y="30"/>
                  </a:cubicBezTo>
                  <a:cubicBezTo>
                    <a:pt x="250" y="10"/>
                    <a:pt x="222" y="4"/>
                    <a:pt x="200" y="2"/>
                  </a:cubicBezTo>
                  <a:cubicBezTo>
                    <a:pt x="174" y="0"/>
                    <a:pt x="147" y="2"/>
                    <a:pt x="121" y="6"/>
                  </a:cubicBezTo>
                  <a:cubicBezTo>
                    <a:pt x="100" y="10"/>
                    <a:pt x="68" y="16"/>
                    <a:pt x="75" y="45"/>
                  </a:cubicBezTo>
                  <a:cubicBezTo>
                    <a:pt x="75" y="58"/>
                    <a:pt x="75" y="71"/>
                    <a:pt x="71" y="83"/>
                  </a:cubicBezTo>
                  <a:cubicBezTo>
                    <a:pt x="65" y="98"/>
                    <a:pt x="51" y="103"/>
                    <a:pt x="36" y="104"/>
                  </a:cubicBezTo>
                  <a:cubicBezTo>
                    <a:pt x="27" y="104"/>
                    <a:pt x="6" y="96"/>
                    <a:pt x="2" y="111"/>
                  </a:cubicBezTo>
                  <a:cubicBezTo>
                    <a:pt x="0" y="117"/>
                    <a:pt x="2" y="124"/>
                    <a:pt x="2" y="130"/>
                  </a:cubicBezTo>
                  <a:cubicBezTo>
                    <a:pt x="3" y="138"/>
                    <a:pt x="3" y="145"/>
                    <a:pt x="4" y="152"/>
                  </a:cubicBezTo>
                  <a:cubicBezTo>
                    <a:pt x="5" y="164"/>
                    <a:pt x="7" y="178"/>
                    <a:pt x="18" y="186"/>
                  </a:cubicBezTo>
                  <a:cubicBezTo>
                    <a:pt x="23" y="190"/>
                    <a:pt x="32" y="190"/>
                    <a:pt x="39" y="190"/>
                  </a:cubicBezTo>
                  <a:cubicBezTo>
                    <a:pt x="43" y="190"/>
                    <a:pt x="48" y="189"/>
                    <a:pt x="52" y="189"/>
                  </a:cubicBezTo>
                  <a:cubicBezTo>
                    <a:pt x="52" y="188"/>
                    <a:pt x="52" y="187"/>
                    <a:pt x="52" y="186"/>
                  </a:cubicBezTo>
                  <a:cubicBezTo>
                    <a:pt x="52" y="187"/>
                    <a:pt x="52" y="187"/>
                    <a:pt x="53" y="187"/>
                  </a:cubicBezTo>
                  <a:cubicBezTo>
                    <a:pt x="54" y="189"/>
                    <a:pt x="56" y="187"/>
                    <a:pt x="55" y="185"/>
                  </a:cubicBezTo>
                  <a:cubicBezTo>
                    <a:pt x="53" y="184"/>
                    <a:pt x="53" y="182"/>
                    <a:pt x="52" y="181"/>
                  </a:cubicBezTo>
                  <a:cubicBezTo>
                    <a:pt x="58" y="181"/>
                    <a:pt x="58" y="181"/>
                    <a:pt x="58" y="181"/>
                  </a:cubicBezTo>
                  <a:cubicBezTo>
                    <a:pt x="55" y="193"/>
                    <a:pt x="62" y="207"/>
                    <a:pt x="78" y="207"/>
                  </a:cubicBezTo>
                  <a:cubicBezTo>
                    <a:pt x="95" y="207"/>
                    <a:pt x="101" y="191"/>
                    <a:pt x="97" y="179"/>
                  </a:cubicBezTo>
                  <a:cubicBezTo>
                    <a:pt x="98" y="179"/>
                    <a:pt x="100" y="179"/>
                    <a:pt x="101" y="178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0" y="180"/>
                    <a:pt x="99" y="180"/>
                  </a:cubicBezTo>
                  <a:cubicBezTo>
                    <a:pt x="99" y="180"/>
                    <a:pt x="100" y="181"/>
                    <a:pt x="100" y="182"/>
                  </a:cubicBezTo>
                  <a:cubicBezTo>
                    <a:pt x="112" y="181"/>
                    <a:pt x="124" y="180"/>
                    <a:pt x="135" y="178"/>
                  </a:cubicBezTo>
                  <a:cubicBezTo>
                    <a:pt x="155" y="175"/>
                    <a:pt x="174" y="173"/>
                    <a:pt x="193" y="171"/>
                  </a:cubicBezTo>
                  <a:cubicBezTo>
                    <a:pt x="193" y="171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69"/>
                  </a:cubicBezTo>
                  <a:cubicBezTo>
                    <a:pt x="193" y="168"/>
                    <a:pt x="193" y="167"/>
                    <a:pt x="194" y="166"/>
                  </a:cubicBezTo>
                  <a:cubicBezTo>
                    <a:pt x="194" y="166"/>
                    <a:pt x="194" y="166"/>
                    <a:pt x="195" y="166"/>
                  </a:cubicBezTo>
                  <a:cubicBezTo>
                    <a:pt x="196" y="165"/>
                    <a:pt x="197" y="165"/>
                    <a:pt x="199" y="165"/>
                  </a:cubicBezTo>
                  <a:cubicBezTo>
                    <a:pt x="198" y="176"/>
                    <a:pt x="205" y="188"/>
                    <a:pt x="219" y="188"/>
                  </a:cubicBezTo>
                  <a:cubicBezTo>
                    <a:pt x="234" y="188"/>
                    <a:pt x="241" y="175"/>
                    <a:pt x="239" y="163"/>
                  </a:cubicBezTo>
                  <a:cubicBezTo>
                    <a:pt x="240" y="163"/>
                    <a:pt x="242" y="163"/>
                    <a:pt x="243" y="163"/>
                  </a:cubicBezTo>
                  <a:cubicBezTo>
                    <a:pt x="243" y="164"/>
                    <a:pt x="243" y="165"/>
                    <a:pt x="242" y="166"/>
                  </a:cubicBezTo>
                  <a:cubicBezTo>
                    <a:pt x="242" y="166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4" y="168"/>
                    <a:pt x="245" y="168"/>
                    <a:pt x="245" y="167"/>
                  </a:cubicBezTo>
                  <a:cubicBezTo>
                    <a:pt x="254" y="167"/>
                    <a:pt x="263" y="166"/>
                    <a:pt x="273" y="165"/>
                  </a:cubicBezTo>
                  <a:cubicBezTo>
                    <a:pt x="279" y="165"/>
                    <a:pt x="281" y="159"/>
                    <a:pt x="282" y="152"/>
                  </a:cubicBezTo>
                  <a:cubicBezTo>
                    <a:pt x="282" y="153"/>
                    <a:pt x="283" y="153"/>
                    <a:pt x="283" y="153"/>
                  </a:cubicBezTo>
                  <a:cubicBezTo>
                    <a:pt x="287" y="152"/>
                    <a:pt x="292" y="150"/>
                    <a:pt x="291" y="146"/>
                  </a:cubicBezTo>
                  <a:close/>
                  <a:moveTo>
                    <a:pt x="59" y="178"/>
                  </a:moveTo>
                  <a:cubicBezTo>
                    <a:pt x="52" y="178"/>
                    <a:pt x="52" y="178"/>
                    <a:pt x="52" y="178"/>
                  </a:cubicBezTo>
                  <a:cubicBezTo>
                    <a:pt x="52" y="175"/>
                    <a:pt x="53" y="173"/>
                    <a:pt x="55" y="171"/>
                  </a:cubicBezTo>
                  <a:cubicBezTo>
                    <a:pt x="57" y="172"/>
                    <a:pt x="59" y="173"/>
                    <a:pt x="60" y="175"/>
                  </a:cubicBezTo>
                  <a:cubicBezTo>
                    <a:pt x="60" y="176"/>
                    <a:pt x="59" y="177"/>
                    <a:pt x="59" y="178"/>
                  </a:cubicBezTo>
                  <a:close/>
                  <a:moveTo>
                    <a:pt x="62" y="172"/>
                  </a:moveTo>
                  <a:cubicBezTo>
                    <a:pt x="60" y="171"/>
                    <a:pt x="59" y="170"/>
                    <a:pt x="57" y="169"/>
                  </a:cubicBezTo>
                  <a:cubicBezTo>
                    <a:pt x="60" y="166"/>
                    <a:pt x="63" y="164"/>
                    <a:pt x="66" y="163"/>
                  </a:cubicBezTo>
                  <a:cubicBezTo>
                    <a:pt x="66" y="163"/>
                    <a:pt x="66" y="163"/>
                    <a:pt x="66" y="163"/>
                  </a:cubicBezTo>
                  <a:cubicBezTo>
                    <a:pt x="67" y="164"/>
                    <a:pt x="68" y="166"/>
                    <a:pt x="69" y="167"/>
                  </a:cubicBezTo>
                  <a:cubicBezTo>
                    <a:pt x="66" y="168"/>
                    <a:pt x="64" y="170"/>
                    <a:pt x="62" y="172"/>
                  </a:cubicBezTo>
                  <a:close/>
                  <a:moveTo>
                    <a:pt x="82" y="166"/>
                  </a:moveTo>
                  <a:cubicBezTo>
                    <a:pt x="81" y="165"/>
                    <a:pt x="79" y="165"/>
                    <a:pt x="78" y="165"/>
                  </a:cubicBezTo>
                  <a:cubicBezTo>
                    <a:pt x="76" y="165"/>
                    <a:pt x="74" y="165"/>
                    <a:pt x="72" y="166"/>
                  </a:cubicBezTo>
                  <a:cubicBezTo>
                    <a:pt x="71" y="165"/>
                    <a:pt x="70" y="163"/>
                    <a:pt x="69" y="162"/>
                  </a:cubicBezTo>
                  <a:cubicBezTo>
                    <a:pt x="70" y="161"/>
                    <a:pt x="70" y="161"/>
                    <a:pt x="71" y="161"/>
                  </a:cubicBezTo>
                  <a:cubicBezTo>
                    <a:pt x="75" y="160"/>
                    <a:pt x="79" y="159"/>
                    <a:pt x="83" y="160"/>
                  </a:cubicBezTo>
                  <a:cubicBezTo>
                    <a:pt x="82" y="162"/>
                    <a:pt x="82" y="164"/>
                    <a:pt x="82" y="166"/>
                  </a:cubicBezTo>
                  <a:close/>
                  <a:moveTo>
                    <a:pt x="92" y="171"/>
                  </a:moveTo>
                  <a:cubicBezTo>
                    <a:pt x="90" y="169"/>
                    <a:pt x="88" y="167"/>
                    <a:pt x="85" y="166"/>
                  </a:cubicBezTo>
                  <a:cubicBezTo>
                    <a:pt x="85" y="164"/>
                    <a:pt x="85" y="162"/>
                    <a:pt x="86" y="160"/>
                  </a:cubicBezTo>
                  <a:cubicBezTo>
                    <a:pt x="90" y="161"/>
                    <a:pt x="94" y="164"/>
                    <a:pt x="97" y="167"/>
                  </a:cubicBezTo>
                  <a:cubicBezTo>
                    <a:pt x="95" y="168"/>
                    <a:pt x="93" y="170"/>
                    <a:pt x="92" y="171"/>
                  </a:cubicBezTo>
                  <a:close/>
                  <a:moveTo>
                    <a:pt x="95" y="176"/>
                  </a:moveTo>
                  <a:cubicBezTo>
                    <a:pt x="95" y="175"/>
                    <a:pt x="94" y="174"/>
                    <a:pt x="94" y="173"/>
                  </a:cubicBezTo>
                  <a:cubicBezTo>
                    <a:pt x="95" y="172"/>
                    <a:pt x="97" y="171"/>
                    <a:pt x="98" y="170"/>
                  </a:cubicBezTo>
                  <a:cubicBezTo>
                    <a:pt x="99" y="172"/>
                    <a:pt x="100" y="174"/>
                    <a:pt x="100" y="176"/>
                  </a:cubicBezTo>
                  <a:cubicBezTo>
                    <a:pt x="99" y="176"/>
                    <a:pt x="97" y="176"/>
                    <a:pt x="95" y="176"/>
                  </a:cubicBezTo>
                  <a:close/>
                  <a:moveTo>
                    <a:pt x="199" y="162"/>
                  </a:moveTo>
                  <a:cubicBezTo>
                    <a:pt x="197" y="162"/>
                    <a:pt x="196" y="162"/>
                    <a:pt x="194" y="163"/>
                  </a:cubicBezTo>
                  <a:cubicBezTo>
                    <a:pt x="195" y="160"/>
                    <a:pt x="196" y="158"/>
                    <a:pt x="197" y="156"/>
                  </a:cubicBezTo>
                  <a:cubicBezTo>
                    <a:pt x="198" y="156"/>
                    <a:pt x="200" y="157"/>
                    <a:pt x="201" y="157"/>
                  </a:cubicBezTo>
                  <a:cubicBezTo>
                    <a:pt x="200" y="159"/>
                    <a:pt x="199" y="161"/>
                    <a:pt x="199" y="162"/>
                  </a:cubicBezTo>
                  <a:close/>
                  <a:moveTo>
                    <a:pt x="209" y="148"/>
                  </a:moveTo>
                  <a:cubicBezTo>
                    <a:pt x="209" y="148"/>
                    <a:pt x="209" y="148"/>
                    <a:pt x="209" y="149"/>
                  </a:cubicBezTo>
                  <a:cubicBezTo>
                    <a:pt x="206" y="150"/>
                    <a:pt x="204" y="152"/>
                    <a:pt x="202" y="155"/>
                  </a:cubicBezTo>
                  <a:cubicBezTo>
                    <a:pt x="201" y="154"/>
                    <a:pt x="200" y="154"/>
                    <a:pt x="199" y="153"/>
                  </a:cubicBezTo>
                  <a:cubicBezTo>
                    <a:pt x="202" y="150"/>
                    <a:pt x="205" y="148"/>
                    <a:pt x="209" y="146"/>
                  </a:cubicBezTo>
                  <a:cubicBezTo>
                    <a:pt x="208" y="147"/>
                    <a:pt x="208" y="147"/>
                    <a:pt x="209" y="148"/>
                  </a:cubicBezTo>
                  <a:close/>
                  <a:moveTo>
                    <a:pt x="223" y="147"/>
                  </a:moveTo>
                  <a:cubicBezTo>
                    <a:pt x="222" y="146"/>
                    <a:pt x="220" y="146"/>
                    <a:pt x="219" y="146"/>
                  </a:cubicBezTo>
                  <a:cubicBezTo>
                    <a:pt x="216" y="146"/>
                    <a:pt x="214" y="147"/>
                    <a:pt x="212" y="147"/>
                  </a:cubicBezTo>
                  <a:cubicBezTo>
                    <a:pt x="212" y="147"/>
                    <a:pt x="211" y="147"/>
                    <a:pt x="211" y="146"/>
                  </a:cubicBezTo>
                  <a:cubicBezTo>
                    <a:pt x="211" y="146"/>
                    <a:pt x="210" y="146"/>
                    <a:pt x="210" y="146"/>
                  </a:cubicBezTo>
                  <a:cubicBezTo>
                    <a:pt x="214" y="144"/>
                    <a:pt x="219" y="143"/>
                    <a:pt x="223" y="143"/>
                  </a:cubicBezTo>
                  <a:cubicBezTo>
                    <a:pt x="223" y="144"/>
                    <a:pt x="223" y="145"/>
                    <a:pt x="223" y="147"/>
                  </a:cubicBezTo>
                  <a:close/>
                  <a:moveTo>
                    <a:pt x="233" y="151"/>
                  </a:moveTo>
                  <a:cubicBezTo>
                    <a:pt x="231" y="150"/>
                    <a:pt x="229" y="148"/>
                    <a:pt x="226" y="147"/>
                  </a:cubicBezTo>
                  <a:cubicBezTo>
                    <a:pt x="226" y="146"/>
                    <a:pt x="226" y="145"/>
                    <a:pt x="226" y="144"/>
                  </a:cubicBezTo>
                  <a:cubicBezTo>
                    <a:pt x="230" y="144"/>
                    <a:pt x="233" y="145"/>
                    <a:pt x="236" y="147"/>
                  </a:cubicBezTo>
                  <a:cubicBezTo>
                    <a:pt x="235" y="147"/>
                    <a:pt x="235" y="147"/>
                    <a:pt x="235" y="147"/>
                  </a:cubicBezTo>
                  <a:cubicBezTo>
                    <a:pt x="235" y="148"/>
                    <a:pt x="235" y="149"/>
                    <a:pt x="234" y="149"/>
                  </a:cubicBezTo>
                  <a:cubicBezTo>
                    <a:pt x="234" y="150"/>
                    <a:pt x="233" y="151"/>
                    <a:pt x="233" y="151"/>
                  </a:cubicBezTo>
                  <a:close/>
                  <a:moveTo>
                    <a:pt x="243" y="160"/>
                  </a:moveTo>
                  <a:cubicBezTo>
                    <a:pt x="241" y="160"/>
                    <a:pt x="240" y="160"/>
                    <a:pt x="238" y="160"/>
                  </a:cubicBezTo>
                  <a:cubicBezTo>
                    <a:pt x="237" y="158"/>
                    <a:pt x="236" y="156"/>
                    <a:pt x="235" y="154"/>
                  </a:cubicBezTo>
                  <a:cubicBezTo>
                    <a:pt x="236" y="152"/>
                    <a:pt x="238" y="151"/>
                    <a:pt x="238" y="149"/>
                  </a:cubicBezTo>
                  <a:cubicBezTo>
                    <a:pt x="241" y="151"/>
                    <a:pt x="243" y="155"/>
                    <a:pt x="243" y="160"/>
                  </a:cubicBezTo>
                  <a:cubicBezTo>
                    <a:pt x="243" y="160"/>
                    <a:pt x="243" y="160"/>
                    <a:pt x="243" y="160"/>
                  </a:cubicBezTo>
                  <a:close/>
                  <a:moveTo>
                    <a:pt x="273" y="162"/>
                  </a:moveTo>
                  <a:cubicBezTo>
                    <a:pt x="270" y="163"/>
                    <a:pt x="267" y="162"/>
                    <a:pt x="264" y="163"/>
                  </a:cubicBezTo>
                  <a:cubicBezTo>
                    <a:pt x="258" y="163"/>
                    <a:pt x="252" y="163"/>
                    <a:pt x="246" y="164"/>
                  </a:cubicBezTo>
                  <a:cubicBezTo>
                    <a:pt x="250" y="130"/>
                    <a:pt x="191" y="134"/>
                    <a:pt x="190" y="168"/>
                  </a:cubicBezTo>
                  <a:cubicBezTo>
                    <a:pt x="184" y="169"/>
                    <a:pt x="178" y="169"/>
                    <a:pt x="172" y="170"/>
                  </a:cubicBezTo>
                  <a:cubicBezTo>
                    <a:pt x="149" y="172"/>
                    <a:pt x="127" y="177"/>
                    <a:pt x="104" y="179"/>
                  </a:cubicBezTo>
                  <a:cubicBezTo>
                    <a:pt x="104" y="179"/>
                    <a:pt x="104" y="178"/>
                    <a:pt x="104" y="178"/>
                  </a:cubicBezTo>
                  <a:cubicBezTo>
                    <a:pt x="104" y="178"/>
                    <a:pt x="105" y="178"/>
                    <a:pt x="105" y="178"/>
                  </a:cubicBezTo>
                  <a:cubicBezTo>
                    <a:pt x="107" y="177"/>
                    <a:pt x="106" y="174"/>
                    <a:pt x="104" y="175"/>
                  </a:cubicBezTo>
                  <a:cubicBezTo>
                    <a:pt x="104" y="175"/>
                    <a:pt x="104" y="175"/>
                    <a:pt x="103" y="175"/>
                  </a:cubicBezTo>
                  <a:cubicBezTo>
                    <a:pt x="101" y="165"/>
                    <a:pt x="95" y="159"/>
                    <a:pt x="86" y="157"/>
                  </a:cubicBezTo>
                  <a:cubicBezTo>
                    <a:pt x="86" y="157"/>
                    <a:pt x="84" y="157"/>
                    <a:pt x="84" y="157"/>
                  </a:cubicBezTo>
                  <a:cubicBezTo>
                    <a:pt x="80" y="156"/>
                    <a:pt x="75" y="157"/>
                    <a:pt x="70" y="158"/>
                  </a:cubicBezTo>
                  <a:cubicBezTo>
                    <a:pt x="65" y="160"/>
                    <a:pt x="58" y="163"/>
                    <a:pt x="54" y="168"/>
                  </a:cubicBezTo>
                  <a:cubicBezTo>
                    <a:pt x="54" y="168"/>
                    <a:pt x="53" y="168"/>
                    <a:pt x="53" y="168"/>
                  </a:cubicBezTo>
                  <a:cubicBezTo>
                    <a:pt x="49" y="173"/>
                    <a:pt x="47" y="179"/>
                    <a:pt x="51" y="186"/>
                  </a:cubicBezTo>
                  <a:cubicBezTo>
                    <a:pt x="47" y="186"/>
                    <a:pt x="43" y="187"/>
                    <a:pt x="39" y="187"/>
                  </a:cubicBezTo>
                  <a:cubicBezTo>
                    <a:pt x="29" y="187"/>
                    <a:pt x="19" y="186"/>
                    <a:pt x="13" y="177"/>
                  </a:cubicBezTo>
                  <a:cubicBezTo>
                    <a:pt x="9" y="170"/>
                    <a:pt x="8" y="160"/>
                    <a:pt x="7" y="152"/>
                  </a:cubicBezTo>
                  <a:cubicBezTo>
                    <a:pt x="6" y="146"/>
                    <a:pt x="6" y="139"/>
                    <a:pt x="6" y="132"/>
                  </a:cubicBezTo>
                  <a:cubicBezTo>
                    <a:pt x="5" y="130"/>
                    <a:pt x="5" y="127"/>
                    <a:pt x="4" y="124"/>
                  </a:cubicBezTo>
                  <a:cubicBezTo>
                    <a:pt x="14" y="126"/>
                    <a:pt x="23" y="116"/>
                    <a:pt x="20" y="107"/>
                  </a:cubicBezTo>
                  <a:cubicBezTo>
                    <a:pt x="19" y="105"/>
                    <a:pt x="17" y="106"/>
                    <a:pt x="17" y="108"/>
                  </a:cubicBezTo>
                  <a:cubicBezTo>
                    <a:pt x="19" y="115"/>
                    <a:pt x="12" y="123"/>
                    <a:pt x="4" y="121"/>
                  </a:cubicBezTo>
                  <a:cubicBezTo>
                    <a:pt x="4" y="114"/>
                    <a:pt x="5" y="108"/>
                    <a:pt x="11" y="106"/>
                  </a:cubicBezTo>
                  <a:cubicBezTo>
                    <a:pt x="14" y="104"/>
                    <a:pt x="19" y="106"/>
                    <a:pt x="23" y="106"/>
                  </a:cubicBezTo>
                  <a:cubicBezTo>
                    <a:pt x="27" y="107"/>
                    <a:pt x="30" y="107"/>
                    <a:pt x="34" y="107"/>
                  </a:cubicBezTo>
                  <a:cubicBezTo>
                    <a:pt x="41" y="107"/>
                    <a:pt x="49" y="106"/>
                    <a:pt x="56" y="103"/>
                  </a:cubicBezTo>
                  <a:cubicBezTo>
                    <a:pt x="79" y="93"/>
                    <a:pt x="78" y="62"/>
                    <a:pt x="78" y="41"/>
                  </a:cubicBezTo>
                  <a:cubicBezTo>
                    <a:pt x="78" y="40"/>
                    <a:pt x="78" y="40"/>
                    <a:pt x="77" y="40"/>
                  </a:cubicBezTo>
                  <a:cubicBezTo>
                    <a:pt x="75" y="12"/>
                    <a:pt x="119" y="9"/>
                    <a:pt x="139" y="7"/>
                  </a:cubicBezTo>
                  <a:cubicBezTo>
                    <a:pt x="167" y="4"/>
                    <a:pt x="197" y="2"/>
                    <a:pt x="224" y="9"/>
                  </a:cubicBezTo>
                  <a:cubicBezTo>
                    <a:pt x="236" y="13"/>
                    <a:pt x="249" y="18"/>
                    <a:pt x="257" y="28"/>
                  </a:cubicBezTo>
                  <a:cubicBezTo>
                    <a:pt x="269" y="41"/>
                    <a:pt x="270" y="64"/>
                    <a:pt x="273" y="81"/>
                  </a:cubicBezTo>
                  <a:cubicBezTo>
                    <a:pt x="275" y="101"/>
                    <a:pt x="277" y="121"/>
                    <a:pt x="279" y="141"/>
                  </a:cubicBezTo>
                  <a:cubicBezTo>
                    <a:pt x="280" y="146"/>
                    <a:pt x="281" y="160"/>
                    <a:pt x="273" y="162"/>
                  </a:cubicBezTo>
                  <a:close/>
                  <a:moveTo>
                    <a:pt x="283" y="150"/>
                  </a:moveTo>
                  <a:cubicBezTo>
                    <a:pt x="283" y="150"/>
                    <a:pt x="283" y="150"/>
                    <a:pt x="282" y="150"/>
                  </a:cubicBezTo>
                  <a:cubicBezTo>
                    <a:pt x="283" y="148"/>
                    <a:pt x="283" y="146"/>
                    <a:pt x="283" y="145"/>
                  </a:cubicBezTo>
                  <a:cubicBezTo>
                    <a:pt x="284" y="144"/>
                    <a:pt x="287" y="144"/>
                    <a:pt x="288" y="146"/>
                  </a:cubicBezTo>
                  <a:cubicBezTo>
                    <a:pt x="289" y="149"/>
                    <a:pt x="285" y="150"/>
                    <a:pt x="283" y="15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43"/>
            <p:cNvSpPr/>
            <p:nvPr>
              <p:custDataLst>
                <p:tags r:id="rId11"/>
              </p:custDataLst>
            </p:nvPr>
          </p:nvSpPr>
          <p:spPr bwMode="auto">
            <a:xfrm>
              <a:off x="9092959" y="3742360"/>
              <a:ext cx="92075" cy="52388"/>
            </a:xfrm>
            <a:custGeom>
              <a:avLst/>
              <a:gdLst>
                <a:gd name="T0" fmla="*/ 17 w 19"/>
                <a:gd name="T1" fmla="*/ 7 h 11"/>
                <a:gd name="T2" fmla="*/ 3 w 19"/>
                <a:gd name="T3" fmla="*/ 1 h 11"/>
                <a:gd name="T4" fmla="*/ 2 w 19"/>
                <a:gd name="T5" fmla="*/ 4 h 11"/>
                <a:gd name="T6" fmla="*/ 16 w 19"/>
                <a:gd name="T7" fmla="*/ 9 h 11"/>
                <a:gd name="T8" fmla="*/ 17 w 19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17" y="7"/>
                  </a:moveTo>
                  <a:cubicBezTo>
                    <a:pt x="13" y="4"/>
                    <a:pt x="8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7" y="5"/>
                    <a:pt x="12" y="6"/>
                    <a:pt x="16" y="9"/>
                  </a:cubicBezTo>
                  <a:cubicBezTo>
                    <a:pt x="17" y="11"/>
                    <a:pt x="19" y="8"/>
                    <a:pt x="17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44"/>
            <p:cNvSpPr/>
            <p:nvPr>
              <p:custDataLst>
                <p:tags r:id="rId12"/>
              </p:custDataLst>
            </p:nvPr>
          </p:nvSpPr>
          <p:spPr bwMode="auto">
            <a:xfrm>
              <a:off x="9088196" y="3789985"/>
              <a:ext cx="77788" cy="14288"/>
            </a:xfrm>
            <a:custGeom>
              <a:avLst/>
              <a:gdLst>
                <a:gd name="T0" fmla="*/ 14 w 16"/>
                <a:gd name="T1" fmla="*/ 0 h 3"/>
                <a:gd name="T2" fmla="*/ 1 w 16"/>
                <a:gd name="T3" fmla="*/ 0 h 3"/>
                <a:gd name="T4" fmla="*/ 1 w 16"/>
                <a:gd name="T5" fmla="*/ 3 h 3"/>
                <a:gd name="T6" fmla="*/ 14 w 16"/>
                <a:gd name="T7" fmla="*/ 3 h 3"/>
                <a:gd name="T8" fmla="*/ 14 w 1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3"/>
                    <a:pt x="1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3"/>
                    <a:pt x="16" y="0"/>
                    <a:pt x="1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5"/>
            <p:cNvSpPr/>
            <p:nvPr>
              <p:custDataLst>
                <p:tags r:id="rId13"/>
              </p:custDataLst>
            </p:nvPr>
          </p:nvSpPr>
          <p:spPr bwMode="auto">
            <a:xfrm>
              <a:off x="9118359" y="3810623"/>
              <a:ext cx="52388" cy="47625"/>
            </a:xfrm>
            <a:custGeom>
              <a:avLst/>
              <a:gdLst>
                <a:gd name="T0" fmla="*/ 8 w 11"/>
                <a:gd name="T1" fmla="*/ 1 h 10"/>
                <a:gd name="T2" fmla="*/ 1 w 11"/>
                <a:gd name="T3" fmla="*/ 6 h 10"/>
                <a:gd name="T4" fmla="*/ 4 w 11"/>
                <a:gd name="T5" fmla="*/ 8 h 10"/>
                <a:gd name="T6" fmla="*/ 9 w 11"/>
                <a:gd name="T7" fmla="*/ 3 h 10"/>
                <a:gd name="T8" fmla="*/ 8 w 11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5" y="2"/>
                    <a:pt x="3" y="4"/>
                    <a:pt x="1" y="6"/>
                  </a:cubicBezTo>
                  <a:cubicBezTo>
                    <a:pt x="0" y="7"/>
                    <a:pt x="2" y="10"/>
                    <a:pt x="4" y="8"/>
                  </a:cubicBezTo>
                  <a:cubicBezTo>
                    <a:pt x="5" y="6"/>
                    <a:pt x="7" y="5"/>
                    <a:pt x="9" y="3"/>
                  </a:cubicBezTo>
                  <a:cubicBezTo>
                    <a:pt x="11" y="3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46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9591434" y="3312148"/>
              <a:ext cx="255588" cy="392113"/>
            </a:xfrm>
            <a:custGeom>
              <a:avLst/>
              <a:gdLst>
                <a:gd name="T0" fmla="*/ 46 w 53"/>
                <a:gd name="T1" fmla="*/ 22 h 81"/>
                <a:gd name="T2" fmla="*/ 17 w 53"/>
                <a:gd name="T3" fmla="*/ 7 h 81"/>
                <a:gd name="T4" fmla="*/ 1 w 53"/>
                <a:gd name="T5" fmla="*/ 39 h 81"/>
                <a:gd name="T6" fmla="*/ 4 w 53"/>
                <a:gd name="T7" fmla="*/ 77 h 81"/>
                <a:gd name="T8" fmla="*/ 7 w 53"/>
                <a:gd name="T9" fmla="*/ 77 h 81"/>
                <a:gd name="T10" fmla="*/ 6 w 53"/>
                <a:gd name="T11" fmla="*/ 75 h 81"/>
                <a:gd name="T12" fmla="*/ 7 w 53"/>
                <a:gd name="T13" fmla="*/ 75 h 81"/>
                <a:gd name="T14" fmla="*/ 44 w 53"/>
                <a:gd name="T15" fmla="*/ 72 h 81"/>
                <a:gd name="T16" fmla="*/ 45 w 53"/>
                <a:gd name="T17" fmla="*/ 71 h 81"/>
                <a:gd name="T18" fmla="*/ 36 w 53"/>
                <a:gd name="T19" fmla="*/ 74 h 81"/>
                <a:gd name="T20" fmla="*/ 9 w 53"/>
                <a:gd name="T21" fmla="*/ 75 h 81"/>
                <a:gd name="T22" fmla="*/ 8 w 53"/>
                <a:gd name="T23" fmla="*/ 78 h 81"/>
                <a:gd name="T24" fmla="*/ 47 w 53"/>
                <a:gd name="T25" fmla="*/ 75 h 81"/>
                <a:gd name="T26" fmla="*/ 48 w 53"/>
                <a:gd name="T27" fmla="*/ 73 h 81"/>
                <a:gd name="T28" fmla="*/ 46 w 53"/>
                <a:gd name="T29" fmla="*/ 22 h 81"/>
                <a:gd name="T30" fmla="*/ 46 w 53"/>
                <a:gd name="T31" fmla="*/ 57 h 81"/>
                <a:gd name="T32" fmla="*/ 46 w 53"/>
                <a:gd name="T33" fmla="*/ 69 h 81"/>
                <a:gd name="T34" fmla="*/ 45 w 53"/>
                <a:gd name="T35" fmla="*/ 70 h 81"/>
                <a:gd name="T36" fmla="*/ 43 w 53"/>
                <a:gd name="T37" fmla="*/ 69 h 81"/>
                <a:gd name="T38" fmla="*/ 7 w 53"/>
                <a:gd name="T39" fmla="*/ 72 h 81"/>
                <a:gd name="T40" fmla="*/ 6 w 53"/>
                <a:gd name="T41" fmla="*/ 72 h 81"/>
                <a:gd name="T42" fmla="*/ 29 w 53"/>
                <a:gd name="T43" fmla="*/ 9 h 81"/>
                <a:gd name="T44" fmla="*/ 46 w 53"/>
                <a:gd name="T45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81">
                  <a:moveTo>
                    <a:pt x="46" y="22"/>
                  </a:moveTo>
                  <a:cubicBezTo>
                    <a:pt x="41" y="12"/>
                    <a:pt x="29" y="0"/>
                    <a:pt x="17" y="7"/>
                  </a:cubicBezTo>
                  <a:cubicBezTo>
                    <a:pt x="4" y="13"/>
                    <a:pt x="2" y="26"/>
                    <a:pt x="1" y="39"/>
                  </a:cubicBezTo>
                  <a:cubicBezTo>
                    <a:pt x="0" y="51"/>
                    <a:pt x="0" y="66"/>
                    <a:pt x="4" y="77"/>
                  </a:cubicBezTo>
                  <a:cubicBezTo>
                    <a:pt x="5" y="79"/>
                    <a:pt x="8" y="78"/>
                    <a:pt x="7" y="77"/>
                  </a:cubicBezTo>
                  <a:cubicBezTo>
                    <a:pt x="7" y="76"/>
                    <a:pt x="7" y="75"/>
                    <a:pt x="6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9" y="74"/>
                    <a:pt x="32" y="74"/>
                    <a:pt x="44" y="72"/>
                  </a:cubicBezTo>
                  <a:cubicBezTo>
                    <a:pt x="44" y="71"/>
                    <a:pt x="44" y="71"/>
                    <a:pt x="45" y="71"/>
                  </a:cubicBezTo>
                  <a:cubicBezTo>
                    <a:pt x="43" y="73"/>
                    <a:pt x="39" y="73"/>
                    <a:pt x="36" y="74"/>
                  </a:cubicBezTo>
                  <a:cubicBezTo>
                    <a:pt x="27" y="75"/>
                    <a:pt x="17" y="77"/>
                    <a:pt x="9" y="75"/>
                  </a:cubicBezTo>
                  <a:cubicBezTo>
                    <a:pt x="7" y="74"/>
                    <a:pt x="6" y="77"/>
                    <a:pt x="8" y="78"/>
                  </a:cubicBezTo>
                  <a:cubicBezTo>
                    <a:pt x="20" y="81"/>
                    <a:pt x="35" y="77"/>
                    <a:pt x="47" y="75"/>
                  </a:cubicBezTo>
                  <a:cubicBezTo>
                    <a:pt x="48" y="74"/>
                    <a:pt x="48" y="74"/>
                    <a:pt x="48" y="73"/>
                  </a:cubicBezTo>
                  <a:cubicBezTo>
                    <a:pt x="49" y="57"/>
                    <a:pt x="53" y="38"/>
                    <a:pt x="46" y="22"/>
                  </a:cubicBezTo>
                  <a:close/>
                  <a:moveTo>
                    <a:pt x="46" y="57"/>
                  </a:moveTo>
                  <a:cubicBezTo>
                    <a:pt x="46" y="61"/>
                    <a:pt x="46" y="65"/>
                    <a:pt x="46" y="69"/>
                  </a:cubicBezTo>
                  <a:cubicBezTo>
                    <a:pt x="46" y="69"/>
                    <a:pt x="45" y="70"/>
                    <a:pt x="45" y="70"/>
                  </a:cubicBezTo>
                  <a:cubicBezTo>
                    <a:pt x="45" y="69"/>
                    <a:pt x="44" y="68"/>
                    <a:pt x="43" y="69"/>
                  </a:cubicBezTo>
                  <a:cubicBezTo>
                    <a:pt x="31" y="71"/>
                    <a:pt x="19" y="71"/>
                    <a:pt x="7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0" y="51"/>
                    <a:pt x="0" y="1"/>
                    <a:pt x="29" y="9"/>
                  </a:cubicBezTo>
                  <a:cubicBezTo>
                    <a:pt x="48" y="14"/>
                    <a:pt x="47" y="42"/>
                    <a:pt x="46" y="5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7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9851784" y="3278810"/>
              <a:ext cx="236538" cy="395288"/>
            </a:xfrm>
            <a:custGeom>
              <a:avLst/>
              <a:gdLst>
                <a:gd name="T0" fmla="*/ 29 w 49"/>
                <a:gd name="T1" fmla="*/ 11 h 82"/>
                <a:gd name="T2" fmla="*/ 11 w 49"/>
                <a:gd name="T3" fmla="*/ 73 h 82"/>
                <a:gd name="T4" fmla="*/ 12 w 49"/>
                <a:gd name="T5" fmla="*/ 76 h 82"/>
                <a:gd name="T6" fmla="*/ 12 w 49"/>
                <a:gd name="T7" fmla="*/ 78 h 82"/>
                <a:gd name="T8" fmla="*/ 15 w 49"/>
                <a:gd name="T9" fmla="*/ 78 h 82"/>
                <a:gd name="T10" fmla="*/ 41 w 49"/>
                <a:gd name="T11" fmla="*/ 80 h 82"/>
                <a:gd name="T12" fmla="*/ 47 w 49"/>
                <a:gd name="T13" fmla="*/ 63 h 82"/>
                <a:gd name="T14" fmla="*/ 29 w 49"/>
                <a:gd name="T15" fmla="*/ 11 h 82"/>
                <a:gd name="T16" fmla="*/ 17 w 49"/>
                <a:gd name="T17" fmla="*/ 76 h 82"/>
                <a:gd name="T18" fmla="*/ 37 w 49"/>
                <a:gd name="T19" fmla="*/ 76 h 82"/>
                <a:gd name="T20" fmla="*/ 39 w 49"/>
                <a:gd name="T21" fmla="*/ 77 h 82"/>
                <a:gd name="T22" fmla="*/ 41 w 49"/>
                <a:gd name="T23" fmla="*/ 77 h 82"/>
                <a:gd name="T24" fmla="*/ 17 w 49"/>
                <a:gd name="T25" fmla="*/ 76 h 82"/>
                <a:gd name="T26" fmla="*/ 42 w 49"/>
                <a:gd name="T27" fmla="*/ 74 h 82"/>
                <a:gd name="T28" fmla="*/ 42 w 49"/>
                <a:gd name="T29" fmla="*/ 74 h 82"/>
                <a:gd name="T30" fmla="*/ 41 w 49"/>
                <a:gd name="T31" fmla="*/ 74 h 82"/>
                <a:gd name="T32" fmla="*/ 40 w 49"/>
                <a:gd name="T33" fmla="*/ 73 h 82"/>
                <a:gd name="T34" fmla="*/ 14 w 49"/>
                <a:gd name="T35" fmla="*/ 73 h 82"/>
                <a:gd name="T36" fmla="*/ 11 w 49"/>
                <a:gd name="T37" fmla="*/ 45 h 82"/>
                <a:gd name="T38" fmla="*/ 22 w 49"/>
                <a:gd name="T39" fmla="*/ 13 h 82"/>
                <a:gd name="T40" fmla="*/ 45 w 49"/>
                <a:gd name="T41" fmla="*/ 53 h 82"/>
                <a:gd name="T42" fmla="*/ 42 w 49"/>
                <a:gd name="T43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82">
                  <a:moveTo>
                    <a:pt x="29" y="11"/>
                  </a:moveTo>
                  <a:cubicBezTo>
                    <a:pt x="0" y="0"/>
                    <a:pt x="7" y="52"/>
                    <a:pt x="11" y="73"/>
                  </a:cubicBezTo>
                  <a:cubicBezTo>
                    <a:pt x="10" y="73"/>
                    <a:pt x="10" y="75"/>
                    <a:pt x="12" y="76"/>
                  </a:cubicBezTo>
                  <a:cubicBezTo>
                    <a:pt x="12" y="77"/>
                    <a:pt x="12" y="78"/>
                    <a:pt x="12" y="78"/>
                  </a:cubicBezTo>
                  <a:cubicBezTo>
                    <a:pt x="13" y="80"/>
                    <a:pt x="15" y="80"/>
                    <a:pt x="15" y="78"/>
                  </a:cubicBezTo>
                  <a:cubicBezTo>
                    <a:pt x="22" y="82"/>
                    <a:pt x="33" y="82"/>
                    <a:pt x="41" y="80"/>
                  </a:cubicBezTo>
                  <a:cubicBezTo>
                    <a:pt x="47" y="79"/>
                    <a:pt x="47" y="68"/>
                    <a:pt x="47" y="63"/>
                  </a:cubicBezTo>
                  <a:cubicBezTo>
                    <a:pt x="49" y="46"/>
                    <a:pt x="49" y="18"/>
                    <a:pt x="29" y="11"/>
                  </a:cubicBezTo>
                  <a:close/>
                  <a:moveTo>
                    <a:pt x="17" y="76"/>
                  </a:moveTo>
                  <a:cubicBezTo>
                    <a:pt x="37" y="76"/>
                    <a:pt x="37" y="76"/>
                    <a:pt x="37" y="76"/>
                  </a:cubicBezTo>
                  <a:cubicBezTo>
                    <a:pt x="38" y="76"/>
                    <a:pt x="38" y="77"/>
                    <a:pt x="39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8" y="81"/>
                    <a:pt x="23" y="78"/>
                    <a:pt x="17" y="76"/>
                  </a:cubicBezTo>
                  <a:close/>
                  <a:moveTo>
                    <a:pt x="42" y="74"/>
                  </a:moveTo>
                  <a:cubicBezTo>
                    <a:pt x="42" y="74"/>
                    <a:pt x="42" y="74"/>
                    <a:pt x="42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0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2" y="63"/>
                    <a:pt x="11" y="54"/>
                    <a:pt x="11" y="45"/>
                  </a:cubicBezTo>
                  <a:cubicBezTo>
                    <a:pt x="10" y="35"/>
                    <a:pt x="9" y="14"/>
                    <a:pt x="22" y="13"/>
                  </a:cubicBezTo>
                  <a:cubicBezTo>
                    <a:pt x="43" y="11"/>
                    <a:pt x="45" y="39"/>
                    <a:pt x="45" y="53"/>
                  </a:cubicBezTo>
                  <a:cubicBezTo>
                    <a:pt x="45" y="60"/>
                    <a:pt x="44" y="67"/>
                    <a:pt x="42" y="7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8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10121659" y="3297860"/>
              <a:ext cx="285750" cy="376238"/>
            </a:xfrm>
            <a:custGeom>
              <a:avLst/>
              <a:gdLst>
                <a:gd name="T0" fmla="*/ 57 w 59"/>
                <a:gd name="T1" fmla="*/ 56 h 78"/>
                <a:gd name="T2" fmla="*/ 49 w 59"/>
                <a:gd name="T3" fmla="*/ 28 h 78"/>
                <a:gd name="T4" fmla="*/ 17 w 59"/>
                <a:gd name="T5" fmla="*/ 13 h 78"/>
                <a:gd name="T6" fmla="*/ 12 w 59"/>
                <a:gd name="T7" fmla="*/ 74 h 78"/>
                <a:gd name="T8" fmla="*/ 15 w 59"/>
                <a:gd name="T9" fmla="*/ 75 h 78"/>
                <a:gd name="T10" fmla="*/ 30 w 59"/>
                <a:gd name="T11" fmla="*/ 77 h 78"/>
                <a:gd name="T12" fmla="*/ 52 w 59"/>
                <a:gd name="T13" fmla="*/ 73 h 78"/>
                <a:gd name="T14" fmla="*/ 57 w 59"/>
                <a:gd name="T15" fmla="*/ 56 h 78"/>
                <a:gd name="T16" fmla="*/ 51 w 59"/>
                <a:gd name="T17" fmla="*/ 70 h 78"/>
                <a:gd name="T18" fmla="*/ 34 w 59"/>
                <a:gd name="T19" fmla="*/ 74 h 78"/>
                <a:gd name="T20" fmla="*/ 18 w 59"/>
                <a:gd name="T21" fmla="*/ 73 h 78"/>
                <a:gd name="T22" fmla="*/ 50 w 59"/>
                <a:gd name="T23" fmla="*/ 70 h 78"/>
                <a:gd name="T24" fmla="*/ 50 w 59"/>
                <a:gd name="T25" fmla="*/ 67 h 78"/>
                <a:gd name="T26" fmla="*/ 14 w 59"/>
                <a:gd name="T27" fmla="*/ 71 h 78"/>
                <a:gd name="T28" fmla="*/ 14 w 59"/>
                <a:gd name="T29" fmla="*/ 71 h 78"/>
                <a:gd name="T30" fmla="*/ 14 w 59"/>
                <a:gd name="T31" fmla="*/ 22 h 78"/>
                <a:gd name="T32" fmla="*/ 32 w 59"/>
                <a:gd name="T33" fmla="*/ 11 h 78"/>
                <a:gd name="T34" fmla="*/ 47 w 59"/>
                <a:gd name="T35" fmla="*/ 31 h 78"/>
                <a:gd name="T36" fmla="*/ 51 w 59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78">
                  <a:moveTo>
                    <a:pt x="57" y="56"/>
                  </a:moveTo>
                  <a:cubicBezTo>
                    <a:pt x="56" y="46"/>
                    <a:pt x="52" y="37"/>
                    <a:pt x="49" y="28"/>
                  </a:cubicBezTo>
                  <a:cubicBezTo>
                    <a:pt x="44" y="14"/>
                    <a:pt x="31" y="0"/>
                    <a:pt x="17" y="13"/>
                  </a:cubicBezTo>
                  <a:cubicBezTo>
                    <a:pt x="0" y="28"/>
                    <a:pt x="5" y="56"/>
                    <a:pt x="12" y="74"/>
                  </a:cubicBezTo>
                  <a:cubicBezTo>
                    <a:pt x="13" y="76"/>
                    <a:pt x="15" y="76"/>
                    <a:pt x="15" y="75"/>
                  </a:cubicBezTo>
                  <a:cubicBezTo>
                    <a:pt x="19" y="78"/>
                    <a:pt x="26" y="77"/>
                    <a:pt x="30" y="77"/>
                  </a:cubicBezTo>
                  <a:cubicBezTo>
                    <a:pt x="37" y="77"/>
                    <a:pt x="46" y="77"/>
                    <a:pt x="52" y="73"/>
                  </a:cubicBezTo>
                  <a:cubicBezTo>
                    <a:pt x="58" y="69"/>
                    <a:pt x="57" y="61"/>
                    <a:pt x="57" y="56"/>
                  </a:cubicBezTo>
                  <a:close/>
                  <a:moveTo>
                    <a:pt x="51" y="70"/>
                  </a:moveTo>
                  <a:cubicBezTo>
                    <a:pt x="48" y="74"/>
                    <a:pt x="39" y="74"/>
                    <a:pt x="34" y="74"/>
                  </a:cubicBezTo>
                  <a:cubicBezTo>
                    <a:pt x="30" y="74"/>
                    <a:pt x="22" y="75"/>
                    <a:pt x="18" y="73"/>
                  </a:cubicBezTo>
                  <a:cubicBezTo>
                    <a:pt x="29" y="71"/>
                    <a:pt x="40" y="72"/>
                    <a:pt x="50" y="70"/>
                  </a:cubicBezTo>
                  <a:cubicBezTo>
                    <a:pt x="52" y="69"/>
                    <a:pt x="51" y="66"/>
                    <a:pt x="50" y="67"/>
                  </a:cubicBezTo>
                  <a:cubicBezTo>
                    <a:pt x="38" y="69"/>
                    <a:pt x="26" y="68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9" y="55"/>
                    <a:pt x="6" y="37"/>
                    <a:pt x="14" y="22"/>
                  </a:cubicBezTo>
                  <a:cubicBezTo>
                    <a:pt x="17" y="15"/>
                    <a:pt x="24" y="9"/>
                    <a:pt x="32" y="11"/>
                  </a:cubicBezTo>
                  <a:cubicBezTo>
                    <a:pt x="41" y="13"/>
                    <a:pt x="45" y="24"/>
                    <a:pt x="47" y="31"/>
                  </a:cubicBezTo>
                  <a:cubicBezTo>
                    <a:pt x="51" y="41"/>
                    <a:pt x="59" y="61"/>
                    <a:pt x="51" y="7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9"/>
            <p:cNvSpPr/>
            <p:nvPr>
              <p:custDataLst>
                <p:tags r:id="rId17"/>
              </p:custDataLst>
            </p:nvPr>
          </p:nvSpPr>
          <p:spPr bwMode="auto">
            <a:xfrm>
              <a:off x="9551746" y="3770935"/>
              <a:ext cx="87313" cy="77788"/>
            </a:xfrm>
            <a:custGeom>
              <a:avLst/>
              <a:gdLst>
                <a:gd name="T0" fmla="*/ 16 w 18"/>
                <a:gd name="T1" fmla="*/ 10 h 16"/>
                <a:gd name="T2" fmla="*/ 6 w 18"/>
                <a:gd name="T3" fmla="*/ 4 h 16"/>
                <a:gd name="T4" fmla="*/ 12 w 18"/>
                <a:gd name="T5" fmla="*/ 5 h 16"/>
                <a:gd name="T6" fmla="*/ 13 w 18"/>
                <a:gd name="T7" fmla="*/ 2 h 16"/>
                <a:gd name="T8" fmla="*/ 8 w 18"/>
                <a:gd name="T9" fmla="*/ 0 h 16"/>
                <a:gd name="T10" fmla="*/ 3 w 18"/>
                <a:gd name="T11" fmla="*/ 3 h 16"/>
                <a:gd name="T12" fmla="*/ 3 w 18"/>
                <a:gd name="T13" fmla="*/ 5 h 16"/>
                <a:gd name="T14" fmla="*/ 12 w 18"/>
                <a:gd name="T15" fmla="*/ 11 h 16"/>
                <a:gd name="T16" fmla="*/ 3 w 18"/>
                <a:gd name="T17" fmla="*/ 11 h 16"/>
                <a:gd name="T18" fmla="*/ 2 w 18"/>
                <a:gd name="T19" fmla="*/ 13 h 16"/>
                <a:gd name="T20" fmla="*/ 16 w 18"/>
                <a:gd name="T21" fmla="*/ 12 h 16"/>
                <a:gd name="T22" fmla="*/ 16 w 18"/>
                <a:gd name="T2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6" y="10"/>
                  </a:moveTo>
                  <a:cubicBezTo>
                    <a:pt x="13" y="8"/>
                    <a:pt x="10" y="6"/>
                    <a:pt x="6" y="4"/>
                  </a:cubicBezTo>
                  <a:cubicBezTo>
                    <a:pt x="8" y="3"/>
                    <a:pt x="10" y="4"/>
                    <a:pt x="12" y="5"/>
                  </a:cubicBezTo>
                  <a:cubicBezTo>
                    <a:pt x="14" y="5"/>
                    <a:pt x="15" y="2"/>
                    <a:pt x="13" y="2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6" y="0"/>
                    <a:pt x="4" y="2"/>
                    <a:pt x="3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6" y="7"/>
                    <a:pt x="9" y="9"/>
                    <a:pt x="12" y="11"/>
                  </a:cubicBezTo>
                  <a:cubicBezTo>
                    <a:pt x="9" y="12"/>
                    <a:pt x="6" y="12"/>
                    <a:pt x="3" y="11"/>
                  </a:cubicBezTo>
                  <a:cubicBezTo>
                    <a:pt x="2" y="10"/>
                    <a:pt x="0" y="13"/>
                    <a:pt x="2" y="13"/>
                  </a:cubicBezTo>
                  <a:cubicBezTo>
                    <a:pt x="7" y="16"/>
                    <a:pt x="12" y="15"/>
                    <a:pt x="16" y="12"/>
                  </a:cubicBezTo>
                  <a:cubicBezTo>
                    <a:pt x="18" y="12"/>
                    <a:pt x="17" y="10"/>
                    <a:pt x="16" y="1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0"/>
            <p:cNvSpPr/>
            <p:nvPr>
              <p:custDataLst>
                <p:tags r:id="rId18"/>
              </p:custDataLst>
            </p:nvPr>
          </p:nvSpPr>
          <p:spPr bwMode="auto">
            <a:xfrm>
              <a:off x="9639059" y="3775698"/>
              <a:ext cx="77788" cy="63500"/>
            </a:xfrm>
            <a:custGeom>
              <a:avLst/>
              <a:gdLst>
                <a:gd name="T0" fmla="*/ 13 w 16"/>
                <a:gd name="T1" fmla="*/ 8 h 13"/>
                <a:gd name="T2" fmla="*/ 3 w 16"/>
                <a:gd name="T3" fmla="*/ 6 h 13"/>
                <a:gd name="T4" fmla="*/ 4 w 16"/>
                <a:gd name="T5" fmla="*/ 4 h 13"/>
                <a:gd name="T6" fmla="*/ 4 w 16"/>
                <a:gd name="T7" fmla="*/ 4 h 13"/>
                <a:gd name="T8" fmla="*/ 6 w 16"/>
                <a:gd name="T9" fmla="*/ 4 h 13"/>
                <a:gd name="T10" fmla="*/ 7 w 16"/>
                <a:gd name="T11" fmla="*/ 1 h 13"/>
                <a:gd name="T12" fmla="*/ 1 w 16"/>
                <a:gd name="T13" fmla="*/ 2 h 13"/>
                <a:gd name="T14" fmla="*/ 0 w 16"/>
                <a:gd name="T15" fmla="*/ 7 h 13"/>
                <a:gd name="T16" fmla="*/ 14 w 16"/>
                <a:gd name="T17" fmla="*/ 11 h 13"/>
                <a:gd name="T18" fmla="*/ 13 w 16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">
                  <a:moveTo>
                    <a:pt x="13" y="8"/>
                  </a:moveTo>
                  <a:cubicBezTo>
                    <a:pt x="10" y="9"/>
                    <a:pt x="5" y="10"/>
                    <a:pt x="3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8" y="4"/>
                    <a:pt x="9" y="1"/>
                    <a:pt x="7" y="1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2" y="13"/>
                    <a:pt x="10" y="12"/>
                    <a:pt x="14" y="11"/>
                  </a:cubicBezTo>
                  <a:cubicBezTo>
                    <a:pt x="16" y="10"/>
                    <a:pt x="15" y="7"/>
                    <a:pt x="13" y="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51"/>
            <p:cNvSpPr/>
            <p:nvPr>
              <p:custDataLst>
                <p:tags r:id="rId19"/>
              </p:custDataLst>
            </p:nvPr>
          </p:nvSpPr>
          <p:spPr bwMode="auto">
            <a:xfrm>
              <a:off x="9702559" y="3756648"/>
              <a:ext cx="61913" cy="87313"/>
            </a:xfrm>
            <a:custGeom>
              <a:avLst/>
              <a:gdLst>
                <a:gd name="T0" fmla="*/ 6 w 13"/>
                <a:gd name="T1" fmla="*/ 4 h 18"/>
                <a:gd name="T2" fmla="*/ 4 w 13"/>
                <a:gd name="T3" fmla="*/ 5 h 18"/>
                <a:gd name="T4" fmla="*/ 4 w 13"/>
                <a:gd name="T5" fmla="*/ 5 h 18"/>
                <a:gd name="T6" fmla="*/ 3 w 13"/>
                <a:gd name="T7" fmla="*/ 2 h 18"/>
                <a:gd name="T8" fmla="*/ 0 w 13"/>
                <a:gd name="T9" fmla="*/ 3 h 18"/>
                <a:gd name="T10" fmla="*/ 2 w 13"/>
                <a:gd name="T11" fmla="*/ 12 h 18"/>
                <a:gd name="T12" fmla="*/ 5 w 13"/>
                <a:gd name="T13" fmla="*/ 12 h 18"/>
                <a:gd name="T14" fmla="*/ 7 w 13"/>
                <a:gd name="T15" fmla="*/ 7 h 18"/>
                <a:gd name="T16" fmla="*/ 9 w 13"/>
                <a:gd name="T17" fmla="*/ 16 h 18"/>
                <a:gd name="T18" fmla="*/ 12 w 13"/>
                <a:gd name="T19" fmla="*/ 17 h 18"/>
                <a:gd name="T20" fmla="*/ 6 w 13"/>
                <a:gd name="T2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8">
                  <a:moveTo>
                    <a:pt x="6" y="4"/>
                  </a:moveTo>
                  <a:cubicBezTo>
                    <a:pt x="5" y="3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1" y="6"/>
                    <a:pt x="2" y="9"/>
                    <a:pt x="2" y="12"/>
                  </a:cubicBezTo>
                  <a:cubicBezTo>
                    <a:pt x="2" y="14"/>
                    <a:pt x="5" y="14"/>
                    <a:pt x="5" y="12"/>
                  </a:cubicBezTo>
                  <a:cubicBezTo>
                    <a:pt x="5" y="10"/>
                    <a:pt x="6" y="9"/>
                    <a:pt x="7" y="7"/>
                  </a:cubicBezTo>
                  <a:cubicBezTo>
                    <a:pt x="9" y="9"/>
                    <a:pt x="10" y="12"/>
                    <a:pt x="9" y="16"/>
                  </a:cubicBezTo>
                  <a:cubicBezTo>
                    <a:pt x="9" y="18"/>
                    <a:pt x="12" y="18"/>
                    <a:pt x="12" y="17"/>
                  </a:cubicBezTo>
                  <a:cubicBezTo>
                    <a:pt x="13" y="11"/>
                    <a:pt x="12" y="6"/>
                    <a:pt x="6" y="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52"/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9769234" y="3775698"/>
              <a:ext cx="106363" cy="68263"/>
            </a:xfrm>
            <a:custGeom>
              <a:avLst/>
              <a:gdLst>
                <a:gd name="T0" fmla="*/ 21 w 22"/>
                <a:gd name="T1" fmla="*/ 4 h 14"/>
                <a:gd name="T2" fmla="*/ 10 w 22"/>
                <a:gd name="T3" fmla="*/ 2 h 14"/>
                <a:gd name="T4" fmla="*/ 9 w 22"/>
                <a:gd name="T5" fmla="*/ 2 h 14"/>
                <a:gd name="T6" fmla="*/ 4 w 22"/>
                <a:gd name="T7" fmla="*/ 3 h 14"/>
                <a:gd name="T8" fmla="*/ 3 w 22"/>
                <a:gd name="T9" fmla="*/ 3 h 14"/>
                <a:gd name="T10" fmla="*/ 1 w 22"/>
                <a:gd name="T11" fmla="*/ 4 h 14"/>
                <a:gd name="T12" fmla="*/ 2 w 22"/>
                <a:gd name="T13" fmla="*/ 7 h 14"/>
                <a:gd name="T14" fmla="*/ 3 w 22"/>
                <a:gd name="T15" fmla="*/ 12 h 14"/>
                <a:gd name="T16" fmla="*/ 9 w 22"/>
                <a:gd name="T17" fmla="*/ 9 h 14"/>
                <a:gd name="T18" fmla="*/ 11 w 22"/>
                <a:gd name="T19" fmla="*/ 6 h 14"/>
                <a:gd name="T20" fmla="*/ 11 w 22"/>
                <a:gd name="T21" fmla="*/ 10 h 14"/>
                <a:gd name="T22" fmla="*/ 12 w 22"/>
                <a:gd name="T23" fmla="*/ 12 h 14"/>
                <a:gd name="T24" fmla="*/ 18 w 22"/>
                <a:gd name="T25" fmla="*/ 11 h 14"/>
                <a:gd name="T26" fmla="*/ 21 w 22"/>
                <a:gd name="T27" fmla="*/ 4 h 14"/>
                <a:gd name="T28" fmla="*/ 8 w 22"/>
                <a:gd name="T29" fmla="*/ 5 h 14"/>
                <a:gd name="T30" fmla="*/ 8 w 22"/>
                <a:gd name="T31" fmla="*/ 6 h 14"/>
                <a:gd name="T32" fmla="*/ 8 w 22"/>
                <a:gd name="T33" fmla="*/ 6 h 14"/>
                <a:gd name="T34" fmla="*/ 7 w 22"/>
                <a:gd name="T35" fmla="*/ 7 h 14"/>
                <a:gd name="T36" fmla="*/ 7 w 22"/>
                <a:gd name="T37" fmla="*/ 7 h 14"/>
                <a:gd name="T38" fmla="*/ 5 w 22"/>
                <a:gd name="T39" fmla="*/ 9 h 14"/>
                <a:gd name="T40" fmla="*/ 5 w 22"/>
                <a:gd name="T41" fmla="*/ 9 h 14"/>
                <a:gd name="T42" fmla="*/ 5 w 22"/>
                <a:gd name="T43" fmla="*/ 9 h 14"/>
                <a:gd name="T44" fmla="*/ 4 w 22"/>
                <a:gd name="T45" fmla="*/ 9 h 14"/>
                <a:gd name="T46" fmla="*/ 5 w 22"/>
                <a:gd name="T47" fmla="*/ 6 h 14"/>
                <a:gd name="T48" fmla="*/ 7 w 22"/>
                <a:gd name="T49" fmla="*/ 5 h 14"/>
                <a:gd name="T50" fmla="*/ 8 w 22"/>
                <a:gd name="T51" fmla="*/ 5 h 14"/>
                <a:gd name="T52" fmla="*/ 8 w 22"/>
                <a:gd name="T53" fmla="*/ 5 h 14"/>
                <a:gd name="T54" fmla="*/ 8 w 22"/>
                <a:gd name="T55" fmla="*/ 5 h 14"/>
                <a:gd name="T56" fmla="*/ 18 w 22"/>
                <a:gd name="T57" fmla="*/ 7 h 14"/>
                <a:gd name="T58" fmla="*/ 17 w 22"/>
                <a:gd name="T59" fmla="*/ 9 h 14"/>
                <a:gd name="T60" fmla="*/ 16 w 22"/>
                <a:gd name="T61" fmla="*/ 9 h 14"/>
                <a:gd name="T62" fmla="*/ 15 w 22"/>
                <a:gd name="T63" fmla="*/ 10 h 14"/>
                <a:gd name="T64" fmla="*/ 15 w 22"/>
                <a:gd name="T65" fmla="*/ 10 h 14"/>
                <a:gd name="T66" fmla="*/ 14 w 22"/>
                <a:gd name="T67" fmla="*/ 10 h 14"/>
                <a:gd name="T68" fmla="*/ 14 w 22"/>
                <a:gd name="T69" fmla="*/ 10 h 14"/>
                <a:gd name="T70" fmla="*/ 14 w 22"/>
                <a:gd name="T71" fmla="*/ 10 h 14"/>
                <a:gd name="T72" fmla="*/ 14 w 22"/>
                <a:gd name="T73" fmla="*/ 10 h 14"/>
                <a:gd name="T74" fmla="*/ 14 w 22"/>
                <a:gd name="T75" fmla="*/ 7 h 14"/>
                <a:gd name="T76" fmla="*/ 14 w 22"/>
                <a:gd name="T77" fmla="*/ 6 h 14"/>
                <a:gd name="T78" fmla="*/ 15 w 22"/>
                <a:gd name="T79" fmla="*/ 5 h 14"/>
                <a:gd name="T80" fmla="*/ 16 w 22"/>
                <a:gd name="T81" fmla="*/ 4 h 14"/>
                <a:gd name="T82" fmla="*/ 16 w 22"/>
                <a:gd name="T83" fmla="*/ 4 h 14"/>
                <a:gd name="T84" fmla="*/ 18 w 22"/>
                <a:gd name="T85" fmla="*/ 5 h 14"/>
                <a:gd name="T86" fmla="*/ 18 w 22"/>
                <a:gd name="T87" fmla="*/ 6 h 14"/>
                <a:gd name="T88" fmla="*/ 18 w 22"/>
                <a:gd name="T89" fmla="*/ 6 h 14"/>
                <a:gd name="T90" fmla="*/ 18 w 2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" h="14">
                  <a:moveTo>
                    <a:pt x="21" y="4"/>
                  </a:moveTo>
                  <a:cubicBezTo>
                    <a:pt x="20" y="0"/>
                    <a:pt x="14" y="1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6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1" y="9"/>
                    <a:pt x="1" y="11"/>
                    <a:pt x="3" y="12"/>
                  </a:cubicBezTo>
                  <a:cubicBezTo>
                    <a:pt x="5" y="13"/>
                    <a:pt x="8" y="11"/>
                    <a:pt x="9" y="9"/>
                  </a:cubicBezTo>
                  <a:cubicBezTo>
                    <a:pt x="10" y="9"/>
                    <a:pt x="10" y="8"/>
                    <a:pt x="11" y="6"/>
                  </a:cubicBezTo>
                  <a:cubicBezTo>
                    <a:pt x="11" y="7"/>
                    <a:pt x="11" y="8"/>
                    <a:pt x="11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4"/>
                    <a:pt x="17" y="13"/>
                    <a:pt x="18" y="11"/>
                  </a:cubicBezTo>
                  <a:cubicBezTo>
                    <a:pt x="20" y="10"/>
                    <a:pt x="22" y="7"/>
                    <a:pt x="21" y="4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6" y="9"/>
                    <a:pt x="5" y="9"/>
                  </a:cubicBezTo>
                  <a:cubicBezTo>
                    <a:pt x="5" y="9"/>
                    <a:pt x="4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7"/>
                    <a:pt x="5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18" y="7"/>
                  </a:moveTo>
                  <a:cubicBezTo>
                    <a:pt x="18" y="7"/>
                    <a:pt x="17" y="8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8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8" y="5"/>
                    <a:pt x="18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53"/>
            <p:cNvSpPr/>
            <p:nvPr>
              <p:custDataLst>
                <p:tags r:id="rId21"/>
              </p:custDataLst>
            </p:nvPr>
          </p:nvSpPr>
          <p:spPr bwMode="auto">
            <a:xfrm>
              <a:off x="9885121" y="3737598"/>
              <a:ext cx="77788" cy="87313"/>
            </a:xfrm>
            <a:custGeom>
              <a:avLst/>
              <a:gdLst>
                <a:gd name="T0" fmla="*/ 13 w 16"/>
                <a:gd name="T1" fmla="*/ 14 h 18"/>
                <a:gd name="T2" fmla="*/ 4 w 16"/>
                <a:gd name="T3" fmla="*/ 15 h 18"/>
                <a:gd name="T4" fmla="*/ 4 w 16"/>
                <a:gd name="T5" fmla="*/ 2 h 18"/>
                <a:gd name="T6" fmla="*/ 1 w 16"/>
                <a:gd name="T7" fmla="*/ 2 h 18"/>
                <a:gd name="T8" fmla="*/ 0 w 16"/>
                <a:gd name="T9" fmla="*/ 16 h 18"/>
                <a:gd name="T10" fmla="*/ 2 w 16"/>
                <a:gd name="T11" fmla="*/ 18 h 18"/>
                <a:gd name="T12" fmla="*/ 14 w 16"/>
                <a:gd name="T13" fmla="*/ 17 h 18"/>
                <a:gd name="T14" fmla="*/ 13 w 16"/>
                <a:gd name="T1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3" y="14"/>
                  </a:moveTo>
                  <a:cubicBezTo>
                    <a:pt x="10" y="15"/>
                    <a:pt x="7" y="15"/>
                    <a:pt x="4" y="15"/>
                  </a:cubicBezTo>
                  <a:cubicBezTo>
                    <a:pt x="4" y="11"/>
                    <a:pt x="4" y="6"/>
                    <a:pt x="4" y="2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1" y="7"/>
                    <a:pt x="1" y="11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6" y="18"/>
                    <a:pt x="10" y="18"/>
                    <a:pt x="14" y="17"/>
                  </a:cubicBezTo>
                  <a:cubicBezTo>
                    <a:pt x="16" y="16"/>
                    <a:pt x="15" y="13"/>
                    <a:pt x="13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54"/>
            <p:cNvSpPr>
              <a:spLocks noEditPoints="1"/>
            </p:cNvSpPr>
            <p:nvPr>
              <p:custDataLst>
                <p:tags r:id="rId22"/>
              </p:custDataLst>
            </p:nvPr>
          </p:nvSpPr>
          <p:spPr bwMode="auto">
            <a:xfrm>
              <a:off x="9986721" y="3747123"/>
              <a:ext cx="68263" cy="87313"/>
            </a:xfrm>
            <a:custGeom>
              <a:avLst/>
              <a:gdLst>
                <a:gd name="T0" fmla="*/ 14 w 14"/>
                <a:gd name="T1" fmla="*/ 10 h 18"/>
                <a:gd name="T2" fmla="*/ 10 w 14"/>
                <a:gd name="T3" fmla="*/ 7 h 18"/>
                <a:gd name="T4" fmla="*/ 6 w 14"/>
                <a:gd name="T5" fmla="*/ 9 h 18"/>
                <a:gd name="T6" fmla="*/ 4 w 14"/>
                <a:gd name="T7" fmla="*/ 2 h 18"/>
                <a:gd name="T8" fmla="*/ 1 w 14"/>
                <a:gd name="T9" fmla="*/ 3 h 18"/>
                <a:gd name="T10" fmla="*/ 3 w 14"/>
                <a:gd name="T11" fmla="*/ 13 h 18"/>
                <a:gd name="T12" fmla="*/ 2 w 14"/>
                <a:gd name="T13" fmla="*/ 15 h 18"/>
                <a:gd name="T14" fmla="*/ 12 w 14"/>
                <a:gd name="T15" fmla="*/ 16 h 18"/>
                <a:gd name="T16" fmla="*/ 14 w 14"/>
                <a:gd name="T17" fmla="*/ 10 h 18"/>
                <a:gd name="T18" fmla="*/ 7 w 14"/>
                <a:gd name="T19" fmla="*/ 14 h 18"/>
                <a:gd name="T20" fmla="*/ 10 w 14"/>
                <a:gd name="T21" fmla="*/ 10 h 18"/>
                <a:gd name="T22" fmla="*/ 11 w 14"/>
                <a:gd name="T23" fmla="*/ 11 h 18"/>
                <a:gd name="T24" fmla="*/ 7 w 14"/>
                <a:gd name="T2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8">
                  <a:moveTo>
                    <a:pt x="14" y="10"/>
                  </a:moveTo>
                  <a:cubicBezTo>
                    <a:pt x="14" y="8"/>
                    <a:pt x="12" y="7"/>
                    <a:pt x="10" y="7"/>
                  </a:cubicBezTo>
                  <a:cubicBezTo>
                    <a:pt x="8" y="7"/>
                    <a:pt x="7" y="8"/>
                    <a:pt x="6" y="9"/>
                  </a:cubicBezTo>
                  <a:cubicBezTo>
                    <a:pt x="5" y="7"/>
                    <a:pt x="5" y="4"/>
                    <a:pt x="4" y="2"/>
                  </a:cubicBezTo>
                  <a:cubicBezTo>
                    <a:pt x="4" y="0"/>
                    <a:pt x="1" y="1"/>
                    <a:pt x="1" y="3"/>
                  </a:cubicBezTo>
                  <a:cubicBezTo>
                    <a:pt x="2" y="6"/>
                    <a:pt x="3" y="9"/>
                    <a:pt x="3" y="13"/>
                  </a:cubicBezTo>
                  <a:cubicBezTo>
                    <a:pt x="2" y="12"/>
                    <a:pt x="0" y="15"/>
                    <a:pt x="2" y="15"/>
                  </a:cubicBezTo>
                  <a:cubicBezTo>
                    <a:pt x="5" y="17"/>
                    <a:pt x="9" y="18"/>
                    <a:pt x="12" y="16"/>
                  </a:cubicBezTo>
                  <a:cubicBezTo>
                    <a:pt x="14" y="15"/>
                    <a:pt x="14" y="13"/>
                    <a:pt x="14" y="10"/>
                  </a:cubicBezTo>
                  <a:close/>
                  <a:moveTo>
                    <a:pt x="7" y="14"/>
                  </a:moveTo>
                  <a:cubicBezTo>
                    <a:pt x="7" y="12"/>
                    <a:pt x="8" y="10"/>
                    <a:pt x="10" y="10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2" y="14"/>
                    <a:pt x="9" y="14"/>
                    <a:pt x="7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55"/>
            <p:cNvSpPr/>
            <p:nvPr>
              <p:custDataLst>
                <p:tags r:id="rId23"/>
              </p:custDataLst>
            </p:nvPr>
          </p:nvSpPr>
          <p:spPr bwMode="auto">
            <a:xfrm>
              <a:off x="10054984" y="3761410"/>
              <a:ext cx="71438" cy="68263"/>
            </a:xfrm>
            <a:custGeom>
              <a:avLst/>
              <a:gdLst>
                <a:gd name="T0" fmla="*/ 13 w 15"/>
                <a:gd name="T1" fmla="*/ 2 h 14"/>
                <a:gd name="T2" fmla="*/ 10 w 15"/>
                <a:gd name="T3" fmla="*/ 3 h 14"/>
                <a:gd name="T4" fmla="*/ 10 w 15"/>
                <a:gd name="T5" fmla="*/ 10 h 14"/>
                <a:gd name="T6" fmla="*/ 9 w 15"/>
                <a:gd name="T7" fmla="*/ 11 h 14"/>
                <a:gd name="T8" fmla="*/ 9 w 15"/>
                <a:gd name="T9" fmla="*/ 11 h 14"/>
                <a:gd name="T10" fmla="*/ 9 w 15"/>
                <a:gd name="T11" fmla="*/ 11 h 14"/>
                <a:gd name="T12" fmla="*/ 9 w 15"/>
                <a:gd name="T13" fmla="*/ 11 h 14"/>
                <a:gd name="T14" fmla="*/ 8 w 15"/>
                <a:gd name="T15" fmla="*/ 11 h 14"/>
                <a:gd name="T16" fmla="*/ 8 w 15"/>
                <a:gd name="T17" fmla="*/ 11 h 14"/>
                <a:gd name="T18" fmla="*/ 5 w 15"/>
                <a:gd name="T19" fmla="*/ 8 h 14"/>
                <a:gd name="T20" fmla="*/ 6 w 15"/>
                <a:gd name="T21" fmla="*/ 5 h 14"/>
                <a:gd name="T22" fmla="*/ 4 w 15"/>
                <a:gd name="T23" fmla="*/ 3 h 14"/>
                <a:gd name="T24" fmla="*/ 7 w 15"/>
                <a:gd name="T25" fmla="*/ 14 h 14"/>
                <a:gd name="T26" fmla="*/ 13 w 15"/>
                <a:gd name="T27" fmla="*/ 12 h 14"/>
                <a:gd name="T28" fmla="*/ 13 w 15"/>
                <a:gd name="T2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4">
                  <a:moveTo>
                    <a:pt x="13" y="2"/>
                  </a:moveTo>
                  <a:cubicBezTo>
                    <a:pt x="13" y="0"/>
                    <a:pt x="10" y="1"/>
                    <a:pt x="10" y="3"/>
                  </a:cubicBezTo>
                  <a:cubicBezTo>
                    <a:pt x="11" y="5"/>
                    <a:pt x="12" y="8"/>
                    <a:pt x="10" y="10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6" y="9"/>
                    <a:pt x="5" y="8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7" y="4"/>
                    <a:pt x="6" y="2"/>
                    <a:pt x="4" y="3"/>
                  </a:cubicBezTo>
                  <a:cubicBezTo>
                    <a:pt x="0" y="6"/>
                    <a:pt x="2" y="12"/>
                    <a:pt x="7" y="14"/>
                  </a:cubicBezTo>
                  <a:cubicBezTo>
                    <a:pt x="9" y="14"/>
                    <a:pt x="11" y="14"/>
                    <a:pt x="13" y="12"/>
                  </a:cubicBezTo>
                  <a:cubicBezTo>
                    <a:pt x="15" y="9"/>
                    <a:pt x="14" y="5"/>
                    <a:pt x="13" y="2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56"/>
            <p:cNvSpPr/>
            <p:nvPr>
              <p:custDataLst>
                <p:tags r:id="rId24"/>
              </p:custDataLst>
            </p:nvPr>
          </p:nvSpPr>
          <p:spPr bwMode="auto">
            <a:xfrm>
              <a:off x="10131184" y="3761410"/>
              <a:ext cx="73025" cy="77788"/>
            </a:xfrm>
            <a:custGeom>
              <a:avLst/>
              <a:gdLst>
                <a:gd name="T0" fmla="*/ 14 w 15"/>
                <a:gd name="T1" fmla="*/ 11 h 16"/>
                <a:gd name="T2" fmla="*/ 7 w 15"/>
                <a:gd name="T3" fmla="*/ 5 h 16"/>
                <a:gd name="T4" fmla="*/ 6 w 15"/>
                <a:gd name="T5" fmla="*/ 4 h 16"/>
                <a:gd name="T6" fmla="*/ 9 w 15"/>
                <a:gd name="T7" fmla="*/ 5 h 16"/>
                <a:gd name="T8" fmla="*/ 11 w 15"/>
                <a:gd name="T9" fmla="*/ 3 h 16"/>
                <a:gd name="T10" fmla="*/ 5 w 15"/>
                <a:gd name="T11" fmla="*/ 1 h 16"/>
                <a:gd name="T12" fmla="*/ 3 w 15"/>
                <a:gd name="T13" fmla="*/ 4 h 16"/>
                <a:gd name="T14" fmla="*/ 9 w 15"/>
                <a:gd name="T15" fmla="*/ 12 h 16"/>
                <a:gd name="T16" fmla="*/ 4 w 15"/>
                <a:gd name="T17" fmla="*/ 10 h 16"/>
                <a:gd name="T18" fmla="*/ 2 w 15"/>
                <a:gd name="T19" fmla="*/ 12 h 16"/>
                <a:gd name="T20" fmla="*/ 14 w 15"/>
                <a:gd name="T21" fmla="*/ 13 h 16"/>
                <a:gd name="T22" fmla="*/ 14 w 15"/>
                <a:gd name="T2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6">
                  <a:moveTo>
                    <a:pt x="14" y="11"/>
                  </a:moveTo>
                  <a:cubicBezTo>
                    <a:pt x="11" y="10"/>
                    <a:pt x="8" y="8"/>
                    <a:pt x="7" y="5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7" y="4"/>
                    <a:pt x="9" y="5"/>
                    <a:pt x="9" y="5"/>
                  </a:cubicBezTo>
                  <a:cubicBezTo>
                    <a:pt x="11" y="7"/>
                    <a:pt x="12" y="4"/>
                    <a:pt x="11" y="3"/>
                  </a:cubicBezTo>
                  <a:cubicBezTo>
                    <a:pt x="9" y="2"/>
                    <a:pt x="7" y="0"/>
                    <a:pt x="5" y="1"/>
                  </a:cubicBezTo>
                  <a:cubicBezTo>
                    <a:pt x="4" y="1"/>
                    <a:pt x="3" y="2"/>
                    <a:pt x="3" y="4"/>
                  </a:cubicBezTo>
                  <a:cubicBezTo>
                    <a:pt x="4" y="7"/>
                    <a:pt x="6" y="10"/>
                    <a:pt x="9" y="12"/>
                  </a:cubicBezTo>
                  <a:cubicBezTo>
                    <a:pt x="7" y="12"/>
                    <a:pt x="6" y="12"/>
                    <a:pt x="4" y="10"/>
                  </a:cubicBezTo>
                  <a:cubicBezTo>
                    <a:pt x="3" y="9"/>
                    <a:pt x="0" y="11"/>
                    <a:pt x="2" y="12"/>
                  </a:cubicBezTo>
                  <a:cubicBezTo>
                    <a:pt x="5" y="16"/>
                    <a:pt x="9" y="16"/>
                    <a:pt x="14" y="13"/>
                  </a:cubicBezTo>
                  <a:cubicBezTo>
                    <a:pt x="15" y="13"/>
                    <a:pt x="15" y="11"/>
                    <a:pt x="14" y="1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 userDrawn="1">
            <p:custDataLst>
              <p:tags r:id="rId25"/>
            </p:custDataLst>
          </p:nvPr>
        </p:nvGrpSpPr>
        <p:grpSpPr>
          <a:xfrm rot="1742706">
            <a:off x="219256" y="1076237"/>
            <a:ext cx="581054" cy="791330"/>
            <a:chOff x="3629026" y="3021013"/>
            <a:chExt cx="908050" cy="1236662"/>
          </a:xfrm>
        </p:grpSpPr>
        <p:sp>
          <p:nvSpPr>
            <p:cNvPr id="42" name="Freeform 15"/>
            <p:cNvSpPr/>
            <p:nvPr>
              <p:custDataLst>
                <p:tags r:id="rId26"/>
              </p:custDataLst>
            </p:nvPr>
          </p:nvSpPr>
          <p:spPr bwMode="auto">
            <a:xfrm>
              <a:off x="3678238" y="3063875"/>
              <a:ext cx="815975" cy="1193800"/>
            </a:xfrm>
            <a:custGeom>
              <a:avLst/>
              <a:gdLst>
                <a:gd name="T0" fmla="*/ 168 w 169"/>
                <a:gd name="T1" fmla="*/ 220 h 247"/>
                <a:gd name="T2" fmla="*/ 166 w 169"/>
                <a:gd name="T3" fmla="*/ 215 h 247"/>
                <a:gd name="T4" fmla="*/ 158 w 169"/>
                <a:gd name="T5" fmla="*/ 208 h 247"/>
                <a:gd name="T6" fmla="*/ 29 w 169"/>
                <a:gd name="T7" fmla="*/ 206 h 247"/>
                <a:gd name="T8" fmla="*/ 28 w 169"/>
                <a:gd name="T9" fmla="*/ 131 h 247"/>
                <a:gd name="T10" fmla="*/ 21 w 169"/>
                <a:gd name="T11" fmla="*/ 14 h 247"/>
                <a:gd name="T12" fmla="*/ 5 w 169"/>
                <a:gd name="T13" fmla="*/ 10 h 247"/>
                <a:gd name="T14" fmla="*/ 10 w 169"/>
                <a:gd name="T15" fmla="*/ 118 h 247"/>
                <a:gd name="T16" fmla="*/ 13 w 169"/>
                <a:gd name="T17" fmla="*/ 229 h 247"/>
                <a:gd name="T18" fmla="*/ 13 w 169"/>
                <a:gd name="T19" fmla="*/ 231 h 247"/>
                <a:gd name="T20" fmla="*/ 21 w 169"/>
                <a:gd name="T21" fmla="*/ 238 h 247"/>
                <a:gd name="T22" fmla="*/ 118 w 169"/>
                <a:gd name="T23" fmla="*/ 240 h 247"/>
                <a:gd name="T24" fmla="*/ 163 w 169"/>
                <a:gd name="T25" fmla="*/ 229 h 247"/>
                <a:gd name="T26" fmla="*/ 168 w 169"/>
                <a:gd name="T27" fmla="*/ 2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247">
                  <a:moveTo>
                    <a:pt x="168" y="220"/>
                  </a:moveTo>
                  <a:cubicBezTo>
                    <a:pt x="167" y="218"/>
                    <a:pt x="166" y="216"/>
                    <a:pt x="166" y="215"/>
                  </a:cubicBezTo>
                  <a:cubicBezTo>
                    <a:pt x="165" y="211"/>
                    <a:pt x="163" y="208"/>
                    <a:pt x="158" y="208"/>
                  </a:cubicBezTo>
                  <a:cubicBezTo>
                    <a:pt x="115" y="211"/>
                    <a:pt x="72" y="202"/>
                    <a:pt x="29" y="206"/>
                  </a:cubicBezTo>
                  <a:cubicBezTo>
                    <a:pt x="30" y="181"/>
                    <a:pt x="30" y="156"/>
                    <a:pt x="28" y="131"/>
                  </a:cubicBezTo>
                  <a:cubicBezTo>
                    <a:pt x="24" y="91"/>
                    <a:pt x="15" y="54"/>
                    <a:pt x="21" y="14"/>
                  </a:cubicBezTo>
                  <a:cubicBezTo>
                    <a:pt x="22" y="4"/>
                    <a:pt x="7" y="0"/>
                    <a:pt x="5" y="10"/>
                  </a:cubicBezTo>
                  <a:cubicBezTo>
                    <a:pt x="0" y="46"/>
                    <a:pt x="4" y="82"/>
                    <a:pt x="10" y="118"/>
                  </a:cubicBezTo>
                  <a:cubicBezTo>
                    <a:pt x="17" y="154"/>
                    <a:pt x="13" y="192"/>
                    <a:pt x="13" y="229"/>
                  </a:cubicBezTo>
                  <a:cubicBezTo>
                    <a:pt x="13" y="230"/>
                    <a:pt x="13" y="230"/>
                    <a:pt x="13" y="231"/>
                  </a:cubicBezTo>
                  <a:cubicBezTo>
                    <a:pt x="13" y="236"/>
                    <a:pt x="18" y="239"/>
                    <a:pt x="21" y="238"/>
                  </a:cubicBezTo>
                  <a:cubicBezTo>
                    <a:pt x="52" y="247"/>
                    <a:pt x="87" y="239"/>
                    <a:pt x="118" y="240"/>
                  </a:cubicBezTo>
                  <a:cubicBezTo>
                    <a:pt x="130" y="240"/>
                    <a:pt x="154" y="240"/>
                    <a:pt x="163" y="229"/>
                  </a:cubicBezTo>
                  <a:cubicBezTo>
                    <a:pt x="167" y="228"/>
                    <a:pt x="169" y="224"/>
                    <a:pt x="168" y="22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80"/>
            <p:cNvSpPr/>
            <p:nvPr>
              <p:custDataLst>
                <p:tags r:id="rId27"/>
              </p:custDataLst>
            </p:nvPr>
          </p:nvSpPr>
          <p:spPr bwMode="auto">
            <a:xfrm>
              <a:off x="3629026" y="3021013"/>
              <a:ext cx="908050" cy="1217613"/>
            </a:xfrm>
            <a:custGeom>
              <a:avLst/>
              <a:gdLst>
                <a:gd name="T0" fmla="*/ 179 w 188"/>
                <a:gd name="T1" fmla="*/ 9 h 252"/>
                <a:gd name="T2" fmla="*/ 176 w 188"/>
                <a:gd name="T3" fmla="*/ 6 h 252"/>
                <a:gd name="T4" fmla="*/ 12 w 188"/>
                <a:gd name="T5" fmla="*/ 12 h 252"/>
                <a:gd name="T6" fmla="*/ 10 w 188"/>
                <a:gd name="T7" fmla="*/ 15 h 252"/>
                <a:gd name="T8" fmla="*/ 6 w 188"/>
                <a:gd name="T9" fmla="*/ 30 h 252"/>
                <a:gd name="T10" fmla="*/ 11 w 188"/>
                <a:gd name="T11" fmla="*/ 39 h 252"/>
                <a:gd name="T12" fmla="*/ 6 w 188"/>
                <a:gd name="T13" fmla="*/ 49 h 252"/>
                <a:gd name="T14" fmla="*/ 13 w 188"/>
                <a:gd name="T15" fmla="*/ 58 h 252"/>
                <a:gd name="T16" fmla="*/ 6 w 188"/>
                <a:gd name="T17" fmla="*/ 68 h 252"/>
                <a:gd name="T18" fmla="*/ 14 w 188"/>
                <a:gd name="T19" fmla="*/ 77 h 252"/>
                <a:gd name="T20" fmla="*/ 8 w 188"/>
                <a:gd name="T21" fmla="*/ 88 h 252"/>
                <a:gd name="T22" fmla="*/ 15 w 188"/>
                <a:gd name="T23" fmla="*/ 97 h 252"/>
                <a:gd name="T24" fmla="*/ 12 w 188"/>
                <a:gd name="T25" fmla="*/ 108 h 252"/>
                <a:gd name="T26" fmla="*/ 17 w 188"/>
                <a:gd name="T27" fmla="*/ 119 h 252"/>
                <a:gd name="T28" fmla="*/ 11 w 188"/>
                <a:gd name="T29" fmla="*/ 131 h 252"/>
                <a:gd name="T30" fmla="*/ 18 w 188"/>
                <a:gd name="T31" fmla="*/ 141 h 252"/>
                <a:gd name="T32" fmla="*/ 14 w 188"/>
                <a:gd name="T33" fmla="*/ 151 h 252"/>
                <a:gd name="T34" fmla="*/ 18 w 188"/>
                <a:gd name="T35" fmla="*/ 159 h 252"/>
                <a:gd name="T36" fmla="*/ 12 w 188"/>
                <a:gd name="T37" fmla="*/ 175 h 252"/>
                <a:gd name="T38" fmla="*/ 19 w 188"/>
                <a:gd name="T39" fmla="*/ 184 h 252"/>
                <a:gd name="T40" fmla="*/ 14 w 188"/>
                <a:gd name="T41" fmla="*/ 202 h 252"/>
                <a:gd name="T42" fmla="*/ 20 w 188"/>
                <a:gd name="T43" fmla="*/ 211 h 252"/>
                <a:gd name="T44" fmla="*/ 12 w 188"/>
                <a:gd name="T45" fmla="*/ 224 h 252"/>
                <a:gd name="T46" fmla="*/ 19 w 188"/>
                <a:gd name="T47" fmla="*/ 233 h 252"/>
                <a:gd name="T48" fmla="*/ 23 w 188"/>
                <a:gd name="T49" fmla="*/ 249 h 252"/>
                <a:gd name="T50" fmla="*/ 26 w 188"/>
                <a:gd name="T51" fmla="*/ 233 h 252"/>
                <a:gd name="T52" fmla="*/ 24 w 188"/>
                <a:gd name="T53" fmla="*/ 224 h 252"/>
                <a:gd name="T54" fmla="*/ 30 w 188"/>
                <a:gd name="T55" fmla="*/ 211 h 252"/>
                <a:gd name="T56" fmla="*/ 24 w 188"/>
                <a:gd name="T57" fmla="*/ 202 h 252"/>
                <a:gd name="T58" fmla="*/ 27 w 188"/>
                <a:gd name="T59" fmla="*/ 184 h 252"/>
                <a:gd name="T60" fmla="*/ 23 w 188"/>
                <a:gd name="T61" fmla="*/ 175 h 252"/>
                <a:gd name="T62" fmla="*/ 28 w 188"/>
                <a:gd name="T63" fmla="*/ 160 h 252"/>
                <a:gd name="T64" fmla="*/ 23 w 188"/>
                <a:gd name="T65" fmla="*/ 150 h 252"/>
                <a:gd name="T66" fmla="*/ 23 w 188"/>
                <a:gd name="T67" fmla="*/ 142 h 252"/>
                <a:gd name="T68" fmla="*/ 22 w 188"/>
                <a:gd name="T69" fmla="*/ 132 h 252"/>
                <a:gd name="T70" fmla="*/ 24 w 188"/>
                <a:gd name="T71" fmla="*/ 119 h 252"/>
                <a:gd name="T72" fmla="*/ 21 w 188"/>
                <a:gd name="T73" fmla="*/ 110 h 252"/>
                <a:gd name="T74" fmla="*/ 22 w 188"/>
                <a:gd name="T75" fmla="*/ 98 h 252"/>
                <a:gd name="T76" fmla="*/ 19 w 188"/>
                <a:gd name="T77" fmla="*/ 89 h 252"/>
                <a:gd name="T78" fmla="*/ 24 w 188"/>
                <a:gd name="T79" fmla="*/ 76 h 252"/>
                <a:gd name="T80" fmla="*/ 18 w 188"/>
                <a:gd name="T81" fmla="*/ 67 h 252"/>
                <a:gd name="T82" fmla="*/ 24 w 188"/>
                <a:gd name="T83" fmla="*/ 58 h 252"/>
                <a:gd name="T84" fmla="*/ 17 w 188"/>
                <a:gd name="T85" fmla="*/ 49 h 252"/>
                <a:gd name="T86" fmla="*/ 21 w 188"/>
                <a:gd name="T87" fmla="*/ 39 h 252"/>
                <a:gd name="T88" fmla="*/ 15 w 188"/>
                <a:gd name="T89" fmla="*/ 30 h 252"/>
                <a:gd name="T90" fmla="*/ 93 w 188"/>
                <a:gd name="T91" fmla="*/ 5 h 252"/>
                <a:gd name="T92" fmla="*/ 175 w 188"/>
                <a:gd name="T93" fmla="*/ 146 h 252"/>
                <a:gd name="T94" fmla="*/ 175 w 188"/>
                <a:gd name="T95" fmla="*/ 240 h 252"/>
                <a:gd name="T96" fmla="*/ 179 w 188"/>
                <a:gd name="T97" fmla="*/ 14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8" h="252">
                  <a:moveTo>
                    <a:pt x="179" y="148"/>
                  </a:moveTo>
                  <a:cubicBezTo>
                    <a:pt x="176" y="102"/>
                    <a:pt x="179" y="55"/>
                    <a:pt x="179" y="9"/>
                  </a:cubicBezTo>
                  <a:cubicBezTo>
                    <a:pt x="179" y="7"/>
                    <a:pt x="177" y="6"/>
                    <a:pt x="176" y="7"/>
                  </a:cubicBezTo>
                  <a:cubicBezTo>
                    <a:pt x="176" y="7"/>
                    <a:pt x="176" y="6"/>
                    <a:pt x="176" y="6"/>
                  </a:cubicBezTo>
                  <a:cubicBezTo>
                    <a:pt x="148" y="1"/>
                    <a:pt x="120" y="0"/>
                    <a:pt x="93" y="0"/>
                  </a:cubicBezTo>
                  <a:cubicBezTo>
                    <a:pt x="66" y="1"/>
                    <a:pt x="37" y="4"/>
                    <a:pt x="12" y="12"/>
                  </a:cubicBezTo>
                  <a:cubicBezTo>
                    <a:pt x="12" y="12"/>
                    <a:pt x="12" y="13"/>
                    <a:pt x="11" y="13"/>
                  </a:cubicBezTo>
                  <a:cubicBezTo>
                    <a:pt x="11" y="13"/>
                    <a:pt x="10" y="13"/>
                    <a:pt x="10" y="15"/>
                  </a:cubicBezTo>
                  <a:cubicBezTo>
                    <a:pt x="10" y="20"/>
                    <a:pt x="11" y="25"/>
                    <a:pt x="11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30"/>
                    <a:pt x="0" y="39"/>
                    <a:pt x="6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2"/>
                    <a:pt x="12" y="46"/>
                    <a:pt x="12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0" y="49"/>
                    <a:pt x="0" y="58"/>
                    <a:pt x="6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1"/>
                    <a:pt x="13" y="65"/>
                    <a:pt x="13" y="68"/>
                  </a:cubicBezTo>
                  <a:cubicBezTo>
                    <a:pt x="11" y="68"/>
                    <a:pt x="9" y="68"/>
                    <a:pt x="6" y="68"/>
                  </a:cubicBezTo>
                  <a:cubicBezTo>
                    <a:pt x="0" y="69"/>
                    <a:pt x="0" y="78"/>
                    <a:pt x="6" y="77"/>
                  </a:cubicBezTo>
                  <a:cubicBezTo>
                    <a:pt x="9" y="77"/>
                    <a:pt x="11" y="77"/>
                    <a:pt x="14" y="77"/>
                  </a:cubicBezTo>
                  <a:cubicBezTo>
                    <a:pt x="14" y="81"/>
                    <a:pt x="14" y="84"/>
                    <a:pt x="15" y="88"/>
                  </a:cubicBezTo>
                  <a:cubicBezTo>
                    <a:pt x="12" y="88"/>
                    <a:pt x="10" y="88"/>
                    <a:pt x="8" y="88"/>
                  </a:cubicBezTo>
                  <a:cubicBezTo>
                    <a:pt x="2" y="88"/>
                    <a:pt x="2" y="97"/>
                    <a:pt x="8" y="97"/>
                  </a:cubicBezTo>
                  <a:cubicBezTo>
                    <a:pt x="10" y="97"/>
                    <a:pt x="13" y="97"/>
                    <a:pt x="15" y="97"/>
                  </a:cubicBezTo>
                  <a:cubicBezTo>
                    <a:pt x="16" y="101"/>
                    <a:pt x="16" y="105"/>
                    <a:pt x="16" y="110"/>
                  </a:cubicBezTo>
                  <a:cubicBezTo>
                    <a:pt x="14" y="109"/>
                    <a:pt x="13" y="109"/>
                    <a:pt x="12" y="108"/>
                  </a:cubicBezTo>
                  <a:cubicBezTo>
                    <a:pt x="7" y="105"/>
                    <a:pt x="2" y="113"/>
                    <a:pt x="7" y="116"/>
                  </a:cubicBezTo>
                  <a:cubicBezTo>
                    <a:pt x="10" y="118"/>
                    <a:pt x="13" y="118"/>
                    <a:pt x="17" y="119"/>
                  </a:cubicBezTo>
                  <a:cubicBezTo>
                    <a:pt x="17" y="123"/>
                    <a:pt x="17" y="127"/>
                    <a:pt x="17" y="131"/>
                  </a:cubicBezTo>
                  <a:cubicBezTo>
                    <a:pt x="15" y="131"/>
                    <a:pt x="13" y="131"/>
                    <a:pt x="11" y="131"/>
                  </a:cubicBezTo>
                  <a:cubicBezTo>
                    <a:pt x="5" y="131"/>
                    <a:pt x="5" y="140"/>
                    <a:pt x="11" y="140"/>
                  </a:cubicBezTo>
                  <a:cubicBezTo>
                    <a:pt x="13" y="140"/>
                    <a:pt x="15" y="140"/>
                    <a:pt x="18" y="141"/>
                  </a:cubicBezTo>
                  <a:cubicBezTo>
                    <a:pt x="18" y="144"/>
                    <a:pt x="18" y="147"/>
                    <a:pt x="18" y="150"/>
                  </a:cubicBezTo>
                  <a:cubicBezTo>
                    <a:pt x="17" y="150"/>
                    <a:pt x="15" y="150"/>
                    <a:pt x="14" y="151"/>
                  </a:cubicBezTo>
                  <a:cubicBezTo>
                    <a:pt x="9" y="153"/>
                    <a:pt x="11" y="161"/>
                    <a:pt x="16" y="160"/>
                  </a:cubicBezTo>
                  <a:cubicBezTo>
                    <a:pt x="17" y="159"/>
                    <a:pt x="18" y="159"/>
                    <a:pt x="18" y="159"/>
                  </a:cubicBezTo>
                  <a:cubicBezTo>
                    <a:pt x="19" y="164"/>
                    <a:pt x="19" y="169"/>
                    <a:pt x="19" y="17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6" y="175"/>
                    <a:pt x="6" y="184"/>
                    <a:pt x="12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90"/>
                    <a:pt x="19" y="196"/>
                    <a:pt x="19" y="202"/>
                  </a:cubicBezTo>
                  <a:cubicBezTo>
                    <a:pt x="14" y="202"/>
                    <a:pt x="14" y="202"/>
                    <a:pt x="14" y="202"/>
                  </a:cubicBezTo>
                  <a:cubicBezTo>
                    <a:pt x="8" y="202"/>
                    <a:pt x="8" y="211"/>
                    <a:pt x="14" y="211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0" y="215"/>
                    <a:pt x="20" y="219"/>
                    <a:pt x="19" y="224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6" y="224"/>
                    <a:pt x="6" y="233"/>
                    <a:pt x="12" y="233"/>
                  </a:cubicBezTo>
                  <a:cubicBezTo>
                    <a:pt x="19" y="233"/>
                    <a:pt x="19" y="233"/>
                    <a:pt x="19" y="233"/>
                  </a:cubicBezTo>
                  <a:cubicBezTo>
                    <a:pt x="19" y="238"/>
                    <a:pt x="19" y="244"/>
                    <a:pt x="19" y="249"/>
                  </a:cubicBezTo>
                  <a:cubicBezTo>
                    <a:pt x="19" y="252"/>
                    <a:pt x="23" y="252"/>
                    <a:pt x="23" y="249"/>
                  </a:cubicBezTo>
                  <a:cubicBezTo>
                    <a:pt x="24" y="244"/>
                    <a:pt x="24" y="238"/>
                    <a:pt x="24" y="233"/>
                  </a:cubicBezTo>
                  <a:cubicBezTo>
                    <a:pt x="26" y="233"/>
                    <a:pt x="26" y="233"/>
                    <a:pt x="26" y="233"/>
                  </a:cubicBezTo>
                  <a:cubicBezTo>
                    <a:pt x="32" y="233"/>
                    <a:pt x="32" y="224"/>
                    <a:pt x="26" y="224"/>
                  </a:cubicBezTo>
                  <a:cubicBezTo>
                    <a:pt x="24" y="224"/>
                    <a:pt x="24" y="224"/>
                    <a:pt x="24" y="224"/>
                  </a:cubicBezTo>
                  <a:cubicBezTo>
                    <a:pt x="24" y="219"/>
                    <a:pt x="24" y="215"/>
                    <a:pt x="24" y="211"/>
                  </a:cubicBezTo>
                  <a:cubicBezTo>
                    <a:pt x="30" y="211"/>
                    <a:pt x="30" y="211"/>
                    <a:pt x="30" y="211"/>
                  </a:cubicBezTo>
                  <a:cubicBezTo>
                    <a:pt x="36" y="211"/>
                    <a:pt x="36" y="202"/>
                    <a:pt x="30" y="202"/>
                  </a:cubicBezTo>
                  <a:cubicBezTo>
                    <a:pt x="24" y="202"/>
                    <a:pt x="24" y="202"/>
                    <a:pt x="24" y="202"/>
                  </a:cubicBezTo>
                  <a:cubicBezTo>
                    <a:pt x="24" y="196"/>
                    <a:pt x="24" y="190"/>
                    <a:pt x="24" y="184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33" y="184"/>
                    <a:pt x="33" y="175"/>
                    <a:pt x="27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3" y="169"/>
                    <a:pt x="23" y="164"/>
                    <a:pt x="23" y="159"/>
                  </a:cubicBezTo>
                  <a:cubicBezTo>
                    <a:pt x="24" y="159"/>
                    <a:pt x="26" y="159"/>
                    <a:pt x="28" y="160"/>
                  </a:cubicBezTo>
                  <a:cubicBezTo>
                    <a:pt x="33" y="161"/>
                    <a:pt x="35" y="153"/>
                    <a:pt x="30" y="151"/>
                  </a:cubicBezTo>
                  <a:cubicBezTo>
                    <a:pt x="27" y="150"/>
                    <a:pt x="25" y="150"/>
                    <a:pt x="23" y="150"/>
                  </a:cubicBezTo>
                  <a:cubicBezTo>
                    <a:pt x="22" y="147"/>
                    <a:pt x="22" y="144"/>
                    <a:pt x="22" y="141"/>
                  </a:cubicBezTo>
                  <a:cubicBezTo>
                    <a:pt x="22" y="141"/>
                    <a:pt x="23" y="141"/>
                    <a:pt x="23" y="142"/>
                  </a:cubicBezTo>
                  <a:cubicBezTo>
                    <a:pt x="29" y="143"/>
                    <a:pt x="31" y="135"/>
                    <a:pt x="25" y="133"/>
                  </a:cubicBezTo>
                  <a:cubicBezTo>
                    <a:pt x="24" y="133"/>
                    <a:pt x="23" y="132"/>
                    <a:pt x="22" y="132"/>
                  </a:cubicBezTo>
                  <a:cubicBezTo>
                    <a:pt x="22" y="128"/>
                    <a:pt x="21" y="124"/>
                    <a:pt x="21" y="119"/>
                  </a:cubicBezTo>
                  <a:cubicBezTo>
                    <a:pt x="22" y="119"/>
                    <a:pt x="23" y="119"/>
                    <a:pt x="24" y="119"/>
                  </a:cubicBezTo>
                  <a:cubicBezTo>
                    <a:pt x="30" y="119"/>
                    <a:pt x="30" y="110"/>
                    <a:pt x="24" y="110"/>
                  </a:cubicBezTo>
                  <a:cubicBezTo>
                    <a:pt x="23" y="110"/>
                    <a:pt x="22" y="110"/>
                    <a:pt x="21" y="110"/>
                  </a:cubicBezTo>
                  <a:cubicBezTo>
                    <a:pt x="20" y="106"/>
                    <a:pt x="20" y="102"/>
                    <a:pt x="20" y="98"/>
                  </a:cubicBezTo>
                  <a:cubicBezTo>
                    <a:pt x="20" y="98"/>
                    <a:pt x="21" y="98"/>
                    <a:pt x="22" y="98"/>
                  </a:cubicBezTo>
                  <a:cubicBezTo>
                    <a:pt x="27" y="100"/>
                    <a:pt x="29" y="91"/>
                    <a:pt x="24" y="90"/>
                  </a:cubicBezTo>
                  <a:cubicBezTo>
                    <a:pt x="22" y="89"/>
                    <a:pt x="21" y="89"/>
                    <a:pt x="19" y="89"/>
                  </a:cubicBezTo>
                  <a:cubicBezTo>
                    <a:pt x="19" y="84"/>
                    <a:pt x="19" y="80"/>
                    <a:pt x="18" y="76"/>
                  </a:cubicBezTo>
                  <a:cubicBezTo>
                    <a:pt x="20" y="76"/>
                    <a:pt x="22" y="76"/>
                    <a:pt x="24" y="76"/>
                  </a:cubicBezTo>
                  <a:cubicBezTo>
                    <a:pt x="30" y="76"/>
                    <a:pt x="30" y="67"/>
                    <a:pt x="24" y="67"/>
                  </a:cubicBezTo>
                  <a:cubicBezTo>
                    <a:pt x="22" y="67"/>
                    <a:pt x="20" y="67"/>
                    <a:pt x="18" y="67"/>
                  </a:cubicBezTo>
                  <a:cubicBezTo>
                    <a:pt x="18" y="64"/>
                    <a:pt x="17" y="61"/>
                    <a:pt x="17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30" y="58"/>
                    <a:pt x="30" y="49"/>
                    <a:pt x="24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6"/>
                    <a:pt x="16" y="42"/>
                    <a:pt x="16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7" y="39"/>
                    <a:pt x="27" y="30"/>
                    <a:pt x="21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5"/>
                    <a:pt x="15" y="21"/>
                    <a:pt x="15" y="16"/>
                  </a:cubicBezTo>
                  <a:cubicBezTo>
                    <a:pt x="40" y="8"/>
                    <a:pt x="66" y="6"/>
                    <a:pt x="93" y="5"/>
                  </a:cubicBezTo>
                  <a:cubicBezTo>
                    <a:pt x="120" y="4"/>
                    <a:pt x="148" y="6"/>
                    <a:pt x="174" y="11"/>
                  </a:cubicBezTo>
                  <a:cubicBezTo>
                    <a:pt x="174" y="56"/>
                    <a:pt x="172" y="101"/>
                    <a:pt x="175" y="146"/>
                  </a:cubicBezTo>
                  <a:cubicBezTo>
                    <a:pt x="176" y="162"/>
                    <a:pt x="177" y="178"/>
                    <a:pt x="178" y="194"/>
                  </a:cubicBezTo>
                  <a:cubicBezTo>
                    <a:pt x="179" y="209"/>
                    <a:pt x="179" y="225"/>
                    <a:pt x="175" y="240"/>
                  </a:cubicBezTo>
                  <a:cubicBezTo>
                    <a:pt x="174" y="243"/>
                    <a:pt x="178" y="244"/>
                    <a:pt x="179" y="241"/>
                  </a:cubicBezTo>
                  <a:cubicBezTo>
                    <a:pt x="188" y="212"/>
                    <a:pt x="181" y="178"/>
                    <a:pt x="179" y="14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4" name="Freeform 181"/>
            <p:cNvSpPr/>
            <p:nvPr>
              <p:custDataLst>
                <p:tags r:id="rId28"/>
              </p:custDataLst>
            </p:nvPr>
          </p:nvSpPr>
          <p:spPr bwMode="auto">
            <a:xfrm>
              <a:off x="3740151" y="4184650"/>
              <a:ext cx="735013" cy="53975"/>
            </a:xfrm>
            <a:custGeom>
              <a:avLst/>
              <a:gdLst>
                <a:gd name="T0" fmla="*/ 149 w 152"/>
                <a:gd name="T1" fmla="*/ 0 h 11"/>
                <a:gd name="T2" fmla="*/ 3 w 152"/>
                <a:gd name="T3" fmla="*/ 6 h 11"/>
                <a:gd name="T4" fmla="*/ 3 w 152"/>
                <a:gd name="T5" fmla="*/ 11 h 11"/>
                <a:gd name="T6" fmla="*/ 149 w 152"/>
                <a:gd name="T7" fmla="*/ 5 h 11"/>
                <a:gd name="T8" fmla="*/ 149 w 15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">
                  <a:moveTo>
                    <a:pt x="149" y="0"/>
                  </a:moveTo>
                  <a:cubicBezTo>
                    <a:pt x="101" y="5"/>
                    <a:pt x="52" y="6"/>
                    <a:pt x="3" y="6"/>
                  </a:cubicBezTo>
                  <a:cubicBezTo>
                    <a:pt x="0" y="6"/>
                    <a:pt x="0" y="11"/>
                    <a:pt x="3" y="11"/>
                  </a:cubicBezTo>
                  <a:cubicBezTo>
                    <a:pt x="52" y="11"/>
                    <a:pt x="101" y="9"/>
                    <a:pt x="149" y="5"/>
                  </a:cubicBezTo>
                  <a:cubicBezTo>
                    <a:pt x="152" y="4"/>
                    <a:pt x="152" y="0"/>
                    <a:pt x="149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82"/>
            <p:cNvSpPr/>
            <p:nvPr>
              <p:custDataLst>
                <p:tags r:id="rId29"/>
              </p:custDataLst>
            </p:nvPr>
          </p:nvSpPr>
          <p:spPr bwMode="auto">
            <a:xfrm>
              <a:off x="4094163" y="3846513"/>
              <a:ext cx="303213" cy="28575"/>
            </a:xfrm>
            <a:custGeom>
              <a:avLst/>
              <a:gdLst>
                <a:gd name="T0" fmla="*/ 60 w 63"/>
                <a:gd name="T1" fmla="*/ 0 h 6"/>
                <a:gd name="T2" fmla="*/ 3 w 63"/>
                <a:gd name="T3" fmla="*/ 1 h 6"/>
                <a:gd name="T4" fmla="*/ 3 w 63"/>
                <a:gd name="T5" fmla="*/ 6 h 6"/>
                <a:gd name="T6" fmla="*/ 60 w 63"/>
                <a:gd name="T7" fmla="*/ 4 h 6"/>
                <a:gd name="T8" fmla="*/ 60 w 6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">
                  <a:moveTo>
                    <a:pt x="60" y="0"/>
                  </a:moveTo>
                  <a:cubicBezTo>
                    <a:pt x="41" y="1"/>
                    <a:pt x="22" y="1"/>
                    <a:pt x="3" y="1"/>
                  </a:cubicBezTo>
                  <a:cubicBezTo>
                    <a:pt x="0" y="1"/>
                    <a:pt x="0" y="6"/>
                    <a:pt x="3" y="6"/>
                  </a:cubicBezTo>
                  <a:cubicBezTo>
                    <a:pt x="22" y="6"/>
                    <a:pt x="41" y="6"/>
                    <a:pt x="60" y="4"/>
                  </a:cubicBezTo>
                  <a:cubicBezTo>
                    <a:pt x="63" y="4"/>
                    <a:pt x="63" y="0"/>
                    <a:pt x="60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83"/>
            <p:cNvSpPr/>
            <p:nvPr>
              <p:custDataLst>
                <p:tags r:id="rId30"/>
              </p:custDataLst>
            </p:nvPr>
          </p:nvSpPr>
          <p:spPr bwMode="auto">
            <a:xfrm>
              <a:off x="4087813" y="3910013"/>
              <a:ext cx="323850" cy="28575"/>
            </a:xfrm>
            <a:custGeom>
              <a:avLst/>
              <a:gdLst>
                <a:gd name="T0" fmla="*/ 64 w 67"/>
                <a:gd name="T1" fmla="*/ 0 h 6"/>
                <a:gd name="T2" fmla="*/ 2 w 67"/>
                <a:gd name="T3" fmla="*/ 2 h 6"/>
                <a:gd name="T4" fmla="*/ 2 w 67"/>
                <a:gd name="T5" fmla="*/ 6 h 6"/>
                <a:gd name="T6" fmla="*/ 64 w 67"/>
                <a:gd name="T7" fmla="*/ 5 h 6"/>
                <a:gd name="T8" fmla="*/ 64 w 6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64" y="0"/>
                  </a:moveTo>
                  <a:cubicBezTo>
                    <a:pt x="43" y="0"/>
                    <a:pt x="23" y="2"/>
                    <a:pt x="2" y="2"/>
                  </a:cubicBezTo>
                  <a:cubicBezTo>
                    <a:pt x="0" y="2"/>
                    <a:pt x="0" y="6"/>
                    <a:pt x="2" y="6"/>
                  </a:cubicBezTo>
                  <a:cubicBezTo>
                    <a:pt x="23" y="6"/>
                    <a:pt x="43" y="5"/>
                    <a:pt x="64" y="5"/>
                  </a:cubicBezTo>
                  <a:cubicBezTo>
                    <a:pt x="67" y="5"/>
                    <a:pt x="67" y="0"/>
                    <a:pt x="6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84"/>
            <p:cNvSpPr/>
            <p:nvPr>
              <p:custDataLst>
                <p:tags r:id="rId31"/>
              </p:custDataLst>
            </p:nvPr>
          </p:nvSpPr>
          <p:spPr bwMode="auto">
            <a:xfrm>
              <a:off x="4064001" y="3967163"/>
              <a:ext cx="338138" cy="39688"/>
            </a:xfrm>
            <a:custGeom>
              <a:avLst/>
              <a:gdLst>
                <a:gd name="T0" fmla="*/ 67 w 70"/>
                <a:gd name="T1" fmla="*/ 0 h 8"/>
                <a:gd name="T2" fmla="*/ 3 w 70"/>
                <a:gd name="T3" fmla="*/ 2 h 8"/>
                <a:gd name="T4" fmla="*/ 3 w 70"/>
                <a:gd name="T5" fmla="*/ 6 h 8"/>
                <a:gd name="T6" fmla="*/ 67 w 70"/>
                <a:gd name="T7" fmla="*/ 5 h 8"/>
                <a:gd name="T8" fmla="*/ 67 w 7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">
                  <a:moveTo>
                    <a:pt x="67" y="0"/>
                  </a:moveTo>
                  <a:cubicBezTo>
                    <a:pt x="46" y="3"/>
                    <a:pt x="24" y="3"/>
                    <a:pt x="3" y="2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24" y="8"/>
                    <a:pt x="46" y="8"/>
                    <a:pt x="67" y="5"/>
                  </a:cubicBezTo>
                  <a:cubicBezTo>
                    <a:pt x="70" y="4"/>
                    <a:pt x="70" y="0"/>
                    <a:pt x="67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85"/>
            <p:cNvSpPr/>
            <p:nvPr>
              <p:custDataLst>
                <p:tags r:id="rId32"/>
              </p:custDataLst>
            </p:nvPr>
          </p:nvSpPr>
          <p:spPr bwMode="auto">
            <a:xfrm>
              <a:off x="4087813" y="4035425"/>
              <a:ext cx="314325" cy="33338"/>
            </a:xfrm>
            <a:custGeom>
              <a:avLst/>
              <a:gdLst>
                <a:gd name="T0" fmla="*/ 62 w 65"/>
                <a:gd name="T1" fmla="*/ 1 h 7"/>
                <a:gd name="T2" fmla="*/ 2 w 65"/>
                <a:gd name="T3" fmla="*/ 1 h 7"/>
                <a:gd name="T4" fmla="*/ 2 w 65"/>
                <a:gd name="T5" fmla="*/ 6 h 7"/>
                <a:gd name="T6" fmla="*/ 62 w 65"/>
                <a:gd name="T7" fmla="*/ 6 h 7"/>
                <a:gd name="T8" fmla="*/ 62 w 6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">
                  <a:moveTo>
                    <a:pt x="62" y="1"/>
                  </a:moveTo>
                  <a:cubicBezTo>
                    <a:pt x="42" y="0"/>
                    <a:pt x="22" y="3"/>
                    <a:pt x="2" y="1"/>
                  </a:cubicBezTo>
                  <a:cubicBezTo>
                    <a:pt x="0" y="1"/>
                    <a:pt x="0" y="6"/>
                    <a:pt x="2" y="6"/>
                  </a:cubicBezTo>
                  <a:cubicBezTo>
                    <a:pt x="22" y="7"/>
                    <a:pt x="42" y="5"/>
                    <a:pt x="62" y="6"/>
                  </a:cubicBezTo>
                  <a:cubicBezTo>
                    <a:pt x="65" y="6"/>
                    <a:pt x="65" y="1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86"/>
            <p:cNvSpPr/>
            <p:nvPr>
              <p:custDataLst>
                <p:tags r:id="rId33"/>
              </p:custDataLst>
            </p:nvPr>
          </p:nvSpPr>
          <p:spPr bwMode="auto">
            <a:xfrm>
              <a:off x="4094163" y="4087813"/>
              <a:ext cx="317500" cy="39688"/>
            </a:xfrm>
            <a:custGeom>
              <a:avLst/>
              <a:gdLst>
                <a:gd name="T0" fmla="*/ 62 w 66"/>
                <a:gd name="T1" fmla="*/ 1 h 8"/>
                <a:gd name="T2" fmla="*/ 4 w 66"/>
                <a:gd name="T3" fmla="*/ 1 h 8"/>
                <a:gd name="T4" fmla="*/ 2 w 66"/>
                <a:gd name="T5" fmla="*/ 5 h 8"/>
                <a:gd name="T6" fmla="*/ 63 w 66"/>
                <a:gd name="T7" fmla="*/ 5 h 8"/>
                <a:gd name="T8" fmla="*/ 62 w 6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">
                  <a:moveTo>
                    <a:pt x="62" y="1"/>
                  </a:moveTo>
                  <a:cubicBezTo>
                    <a:pt x="43" y="4"/>
                    <a:pt x="23" y="4"/>
                    <a:pt x="4" y="1"/>
                  </a:cubicBezTo>
                  <a:cubicBezTo>
                    <a:pt x="1" y="0"/>
                    <a:pt x="0" y="5"/>
                    <a:pt x="2" y="5"/>
                  </a:cubicBezTo>
                  <a:cubicBezTo>
                    <a:pt x="23" y="8"/>
                    <a:pt x="43" y="8"/>
                    <a:pt x="63" y="5"/>
                  </a:cubicBezTo>
                  <a:cubicBezTo>
                    <a:pt x="66" y="5"/>
                    <a:pt x="65" y="0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 userDrawn="1">
            <p:custDataLst>
              <p:tags r:id="rId34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61" name="直接连接符 60"/>
            <p:cNvCxnSpPr/>
            <p:nvPr userDrawn="1">
              <p:custDataLst>
                <p:tags r:id="rId35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>
              <p:custDataLst>
                <p:tags r:id="rId36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 userDrawn="1">
            <p:custDataLst>
              <p:tags r:id="rId37"/>
            </p:custDataLst>
          </p:nvPr>
        </p:nvGrpSpPr>
        <p:grpSpPr>
          <a:xfrm flipH="1" flipV="1">
            <a:off x="0" y="6151280"/>
            <a:ext cx="3582219" cy="104775"/>
            <a:chOff x="8609781" y="156931"/>
            <a:chExt cx="3582219" cy="104775"/>
          </a:xfrm>
        </p:grpSpPr>
        <p:cxnSp>
          <p:nvCxnSpPr>
            <p:cNvPr id="64" name="直接连接符 63"/>
            <p:cNvCxnSpPr/>
            <p:nvPr userDrawn="1">
              <p:custDataLst>
                <p:tags r:id="rId3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 userDrawn="1">
              <p:custDataLst>
                <p:tags r:id="rId3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0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44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 anchorCtr="0">
            <a:normAutofit/>
          </a:bodyPr>
          <a:lstStyle>
            <a:lvl1pPr>
              <a:defRPr sz="44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rtlCol="0" anchor="b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198"/>
          <p:cNvSpPr>
            <a:spLocks noEditPoints="1"/>
          </p:cNvSpPr>
          <p:nvPr userDrawn="1">
            <p:custDataLst>
              <p:tags r:id="rId2"/>
            </p:custDataLst>
          </p:nvPr>
        </p:nvSpPr>
        <p:spPr bwMode="auto"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1" name="Freeform 187"/>
          <p:cNvSpPr>
            <a:spLocks noEditPoints="1"/>
          </p:cNvSpPr>
          <p:nvPr userDrawn="1">
            <p:custDataLst>
              <p:tags r:id="rId7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Freeform 141"/>
          <p:cNvSpPr>
            <a:spLocks noEditPoints="1"/>
          </p:cNvSpPr>
          <p:nvPr userDrawn="1">
            <p:custDataLst>
              <p:tags r:id="rId8"/>
            </p:custDataLst>
          </p:nvPr>
        </p:nvSpPr>
        <p:spPr bwMode="auto"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Freeform 17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78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Freeform 141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Freeform 129"/>
          <p:cNvSpPr>
            <a:spLocks noEditPoints="1"/>
          </p:cNvSpPr>
          <p:nvPr userDrawn="1">
            <p:custDataLst>
              <p:tags r:id="rId12"/>
            </p:custDataLst>
          </p:nvPr>
        </p:nvSpPr>
        <p:spPr bwMode="auto"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" name="Freeform 15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33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Freeform 13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7" name="组合 16"/>
          <p:cNvGrpSpPr/>
          <p:nvPr userDrawn="1">
            <p:custDataLst>
              <p:tags r:id="rId4"/>
            </p:custDataLst>
          </p:nvPr>
        </p:nvGrpSpPr>
        <p:grpSpPr>
          <a:xfrm rot="1542815">
            <a:off x="11300870" y="5784321"/>
            <a:ext cx="679087" cy="993642"/>
            <a:chOff x="9396413" y="5789613"/>
            <a:chExt cx="733425" cy="1073150"/>
          </a:xfrm>
        </p:grpSpPr>
        <p:sp>
          <p:nvSpPr>
            <p:cNvPr id="18" name="Freeform 46"/>
            <p:cNvSpPr/>
            <p:nvPr>
              <p:custDataLst>
                <p:tags r:id="rId5"/>
              </p:custDataLst>
            </p:nvPr>
          </p:nvSpPr>
          <p:spPr bwMode="auto">
            <a:xfrm>
              <a:off x="9410701" y="6181725"/>
              <a:ext cx="77788" cy="57150"/>
            </a:xfrm>
            <a:custGeom>
              <a:avLst/>
              <a:gdLst>
                <a:gd name="T0" fmla="*/ 8 w 16"/>
                <a:gd name="T1" fmla="*/ 0 h 12"/>
                <a:gd name="T2" fmla="*/ 8 w 16"/>
                <a:gd name="T3" fmla="*/ 12 h 12"/>
                <a:gd name="T4" fmla="*/ 8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0"/>
                  </a:moveTo>
                  <a:cubicBezTo>
                    <a:pt x="0" y="0"/>
                    <a:pt x="0" y="12"/>
                    <a:pt x="8" y="12"/>
                  </a:cubicBezTo>
                  <a:cubicBezTo>
                    <a:pt x="16" y="12"/>
                    <a:pt x="16" y="0"/>
                    <a:pt x="8" y="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7"/>
            <p:cNvSpPr/>
            <p:nvPr>
              <p:custDataLst>
                <p:tags r:id="rId6"/>
              </p:custDataLst>
            </p:nvPr>
          </p:nvSpPr>
          <p:spPr bwMode="auto">
            <a:xfrm>
              <a:off x="9647238" y="6122988"/>
              <a:ext cx="73025" cy="92075"/>
            </a:xfrm>
            <a:custGeom>
              <a:avLst/>
              <a:gdLst>
                <a:gd name="T0" fmla="*/ 11 w 15"/>
                <a:gd name="T1" fmla="*/ 3 h 19"/>
                <a:gd name="T2" fmla="*/ 3 w 15"/>
                <a:gd name="T3" fmla="*/ 3 h 19"/>
                <a:gd name="T4" fmla="*/ 2 w 15"/>
                <a:gd name="T5" fmla="*/ 11 h 19"/>
                <a:gd name="T6" fmla="*/ 2 w 15"/>
                <a:gd name="T7" fmla="*/ 11 h 19"/>
                <a:gd name="T8" fmla="*/ 3 w 15"/>
                <a:gd name="T9" fmla="*/ 11 h 19"/>
                <a:gd name="T10" fmla="*/ 3 w 15"/>
                <a:gd name="T11" fmla="*/ 11 h 19"/>
                <a:gd name="T12" fmla="*/ 3 w 15"/>
                <a:gd name="T13" fmla="*/ 12 h 19"/>
                <a:gd name="T14" fmla="*/ 3 w 15"/>
                <a:gd name="T15" fmla="*/ 13 h 19"/>
                <a:gd name="T16" fmla="*/ 3 w 15"/>
                <a:gd name="T17" fmla="*/ 13 h 19"/>
                <a:gd name="T18" fmla="*/ 9 w 15"/>
                <a:gd name="T19" fmla="*/ 19 h 19"/>
                <a:gd name="T20" fmla="*/ 15 w 15"/>
                <a:gd name="T21" fmla="*/ 13 h 19"/>
                <a:gd name="T22" fmla="*/ 11 w 15"/>
                <a:gd name="T2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1" y="3"/>
                  </a:moveTo>
                  <a:cubicBezTo>
                    <a:pt x="9" y="0"/>
                    <a:pt x="5" y="1"/>
                    <a:pt x="3" y="3"/>
                  </a:cubicBezTo>
                  <a:cubicBezTo>
                    <a:pt x="0" y="5"/>
                    <a:pt x="1" y="8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6"/>
                    <a:pt x="6" y="19"/>
                    <a:pt x="9" y="19"/>
                  </a:cubicBezTo>
                  <a:cubicBezTo>
                    <a:pt x="12" y="19"/>
                    <a:pt x="15" y="16"/>
                    <a:pt x="15" y="13"/>
                  </a:cubicBezTo>
                  <a:cubicBezTo>
                    <a:pt x="15" y="9"/>
                    <a:pt x="14" y="6"/>
                    <a:pt x="11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8"/>
            <p:cNvSpPr/>
            <p:nvPr>
              <p:custDataLst>
                <p:tags r:id="rId7"/>
              </p:custDataLst>
            </p:nvPr>
          </p:nvSpPr>
          <p:spPr bwMode="auto">
            <a:xfrm>
              <a:off x="9772651" y="6132513"/>
              <a:ext cx="96838" cy="141288"/>
            </a:xfrm>
            <a:custGeom>
              <a:avLst/>
              <a:gdLst>
                <a:gd name="T0" fmla="*/ 10 w 20"/>
                <a:gd name="T1" fmla="*/ 3 h 29"/>
                <a:gd name="T2" fmla="*/ 2 w 20"/>
                <a:gd name="T3" fmla="*/ 8 h 29"/>
                <a:gd name="T4" fmla="*/ 1 w 20"/>
                <a:gd name="T5" fmla="*/ 19 h 29"/>
                <a:gd name="T6" fmla="*/ 9 w 20"/>
                <a:gd name="T7" fmla="*/ 27 h 29"/>
                <a:gd name="T8" fmla="*/ 18 w 20"/>
                <a:gd name="T9" fmla="*/ 22 h 29"/>
                <a:gd name="T10" fmla="*/ 19 w 20"/>
                <a:gd name="T11" fmla="*/ 10 h 29"/>
                <a:gd name="T12" fmla="*/ 10 w 20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9">
                  <a:moveTo>
                    <a:pt x="10" y="3"/>
                  </a:moveTo>
                  <a:cubicBezTo>
                    <a:pt x="7" y="1"/>
                    <a:pt x="2" y="3"/>
                    <a:pt x="2" y="8"/>
                  </a:cubicBezTo>
                  <a:cubicBezTo>
                    <a:pt x="2" y="12"/>
                    <a:pt x="2" y="16"/>
                    <a:pt x="1" y="19"/>
                  </a:cubicBezTo>
                  <a:cubicBezTo>
                    <a:pt x="0" y="24"/>
                    <a:pt x="5" y="28"/>
                    <a:pt x="9" y="27"/>
                  </a:cubicBezTo>
                  <a:cubicBezTo>
                    <a:pt x="12" y="29"/>
                    <a:pt x="18" y="27"/>
                    <a:pt x="18" y="22"/>
                  </a:cubicBezTo>
                  <a:cubicBezTo>
                    <a:pt x="18" y="18"/>
                    <a:pt x="18" y="14"/>
                    <a:pt x="19" y="10"/>
                  </a:cubicBezTo>
                  <a:cubicBezTo>
                    <a:pt x="20" y="4"/>
                    <a:pt x="14" y="0"/>
                    <a:pt x="10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9"/>
            <p:cNvSpPr/>
            <p:nvPr>
              <p:custDataLst>
                <p:tags r:id="rId8"/>
              </p:custDataLst>
            </p:nvPr>
          </p:nvSpPr>
          <p:spPr bwMode="auto">
            <a:xfrm>
              <a:off x="9952038" y="6146800"/>
              <a:ext cx="106363" cy="96838"/>
            </a:xfrm>
            <a:custGeom>
              <a:avLst/>
              <a:gdLst>
                <a:gd name="T0" fmla="*/ 20 w 22"/>
                <a:gd name="T1" fmla="*/ 4 h 20"/>
                <a:gd name="T2" fmla="*/ 12 w 22"/>
                <a:gd name="T3" fmla="*/ 2 h 20"/>
                <a:gd name="T4" fmla="*/ 11 w 22"/>
                <a:gd name="T5" fmla="*/ 2 h 20"/>
                <a:gd name="T6" fmla="*/ 5 w 22"/>
                <a:gd name="T7" fmla="*/ 0 h 20"/>
                <a:gd name="T8" fmla="*/ 0 w 22"/>
                <a:gd name="T9" fmla="*/ 5 h 20"/>
                <a:gd name="T10" fmla="*/ 0 w 22"/>
                <a:gd name="T11" fmla="*/ 9 h 20"/>
                <a:gd name="T12" fmla="*/ 0 w 22"/>
                <a:gd name="T13" fmla="*/ 9 h 20"/>
                <a:gd name="T14" fmla="*/ 0 w 22"/>
                <a:gd name="T15" fmla="*/ 12 h 20"/>
                <a:gd name="T16" fmla="*/ 9 w 22"/>
                <a:gd name="T17" fmla="*/ 17 h 20"/>
                <a:gd name="T18" fmla="*/ 18 w 22"/>
                <a:gd name="T19" fmla="*/ 12 h 20"/>
                <a:gd name="T20" fmla="*/ 20 w 22"/>
                <a:gd name="T21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0">
                  <a:moveTo>
                    <a:pt x="20" y="4"/>
                  </a:moveTo>
                  <a:cubicBezTo>
                    <a:pt x="19" y="1"/>
                    <a:pt x="15" y="0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6"/>
                    <a:pt x="5" y="20"/>
                    <a:pt x="9" y="17"/>
                  </a:cubicBezTo>
                  <a:cubicBezTo>
                    <a:pt x="12" y="15"/>
                    <a:pt x="15" y="14"/>
                    <a:pt x="18" y="12"/>
                  </a:cubicBezTo>
                  <a:cubicBezTo>
                    <a:pt x="21" y="10"/>
                    <a:pt x="22" y="7"/>
                    <a:pt x="20" y="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0"/>
            <p:cNvSpPr/>
            <p:nvPr>
              <p:custDataLst>
                <p:tags r:id="rId9"/>
              </p:custDataLst>
            </p:nvPr>
          </p:nvSpPr>
          <p:spPr bwMode="auto">
            <a:xfrm>
              <a:off x="9483726" y="6283325"/>
              <a:ext cx="468313" cy="579438"/>
            </a:xfrm>
            <a:custGeom>
              <a:avLst/>
              <a:gdLst>
                <a:gd name="T0" fmla="*/ 94 w 97"/>
                <a:gd name="T1" fmla="*/ 99 h 120"/>
                <a:gd name="T2" fmla="*/ 94 w 97"/>
                <a:gd name="T3" fmla="*/ 96 h 120"/>
                <a:gd name="T4" fmla="*/ 93 w 97"/>
                <a:gd name="T5" fmla="*/ 83 h 120"/>
                <a:gd name="T6" fmla="*/ 93 w 97"/>
                <a:gd name="T7" fmla="*/ 81 h 120"/>
                <a:gd name="T8" fmla="*/ 93 w 97"/>
                <a:gd name="T9" fmla="*/ 36 h 120"/>
                <a:gd name="T10" fmla="*/ 92 w 97"/>
                <a:gd name="T11" fmla="*/ 33 h 120"/>
                <a:gd name="T12" fmla="*/ 93 w 97"/>
                <a:gd name="T13" fmla="*/ 23 h 120"/>
                <a:gd name="T14" fmla="*/ 91 w 97"/>
                <a:gd name="T15" fmla="*/ 18 h 120"/>
                <a:gd name="T16" fmla="*/ 84 w 97"/>
                <a:gd name="T17" fmla="*/ 8 h 120"/>
                <a:gd name="T18" fmla="*/ 12 w 97"/>
                <a:gd name="T19" fmla="*/ 7 h 120"/>
                <a:gd name="T20" fmla="*/ 12 w 97"/>
                <a:gd name="T21" fmla="*/ 7 h 120"/>
                <a:gd name="T22" fmla="*/ 1 w 97"/>
                <a:gd name="T23" fmla="*/ 12 h 120"/>
                <a:gd name="T24" fmla="*/ 4 w 97"/>
                <a:gd name="T25" fmla="*/ 18 h 120"/>
                <a:gd name="T26" fmla="*/ 13 w 97"/>
                <a:gd name="T27" fmla="*/ 53 h 120"/>
                <a:gd name="T28" fmla="*/ 15 w 97"/>
                <a:gd name="T29" fmla="*/ 70 h 120"/>
                <a:gd name="T30" fmla="*/ 16 w 97"/>
                <a:gd name="T31" fmla="*/ 85 h 120"/>
                <a:gd name="T32" fmla="*/ 20 w 97"/>
                <a:gd name="T33" fmla="*/ 111 h 120"/>
                <a:gd name="T34" fmla="*/ 42 w 97"/>
                <a:gd name="T35" fmla="*/ 117 h 120"/>
                <a:gd name="T36" fmla="*/ 71 w 97"/>
                <a:gd name="T37" fmla="*/ 119 h 120"/>
                <a:gd name="T38" fmla="*/ 76 w 97"/>
                <a:gd name="T39" fmla="*/ 116 h 120"/>
                <a:gd name="T40" fmla="*/ 77 w 97"/>
                <a:gd name="T41" fmla="*/ 116 h 120"/>
                <a:gd name="T42" fmla="*/ 88 w 97"/>
                <a:gd name="T43" fmla="*/ 114 h 120"/>
                <a:gd name="T44" fmla="*/ 93 w 97"/>
                <a:gd name="T45" fmla="*/ 108 h 120"/>
                <a:gd name="T46" fmla="*/ 94 w 97"/>
                <a:gd name="T47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20">
                  <a:moveTo>
                    <a:pt x="94" y="99"/>
                  </a:moveTo>
                  <a:cubicBezTo>
                    <a:pt x="94" y="98"/>
                    <a:pt x="94" y="97"/>
                    <a:pt x="94" y="96"/>
                  </a:cubicBezTo>
                  <a:cubicBezTo>
                    <a:pt x="94" y="92"/>
                    <a:pt x="94" y="87"/>
                    <a:pt x="93" y="83"/>
                  </a:cubicBezTo>
                  <a:cubicBezTo>
                    <a:pt x="93" y="82"/>
                    <a:pt x="93" y="82"/>
                    <a:pt x="93" y="81"/>
                  </a:cubicBezTo>
                  <a:cubicBezTo>
                    <a:pt x="94" y="66"/>
                    <a:pt x="96" y="51"/>
                    <a:pt x="93" y="36"/>
                  </a:cubicBezTo>
                  <a:cubicBezTo>
                    <a:pt x="93" y="35"/>
                    <a:pt x="93" y="34"/>
                    <a:pt x="92" y="33"/>
                  </a:cubicBezTo>
                  <a:cubicBezTo>
                    <a:pt x="93" y="30"/>
                    <a:pt x="93" y="26"/>
                    <a:pt x="93" y="23"/>
                  </a:cubicBezTo>
                  <a:cubicBezTo>
                    <a:pt x="93" y="21"/>
                    <a:pt x="92" y="19"/>
                    <a:pt x="91" y="18"/>
                  </a:cubicBezTo>
                  <a:cubicBezTo>
                    <a:pt x="94" y="15"/>
                    <a:pt x="91" y="7"/>
                    <a:pt x="84" y="8"/>
                  </a:cubicBezTo>
                  <a:cubicBezTo>
                    <a:pt x="60" y="12"/>
                    <a:pt x="36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0"/>
                    <a:pt x="0" y="5"/>
                    <a:pt x="1" y="12"/>
                  </a:cubicBezTo>
                  <a:cubicBezTo>
                    <a:pt x="1" y="14"/>
                    <a:pt x="2" y="17"/>
                    <a:pt x="4" y="18"/>
                  </a:cubicBezTo>
                  <a:cubicBezTo>
                    <a:pt x="9" y="29"/>
                    <a:pt x="11" y="41"/>
                    <a:pt x="13" y="53"/>
                  </a:cubicBezTo>
                  <a:cubicBezTo>
                    <a:pt x="13" y="58"/>
                    <a:pt x="14" y="64"/>
                    <a:pt x="15" y="70"/>
                  </a:cubicBezTo>
                  <a:cubicBezTo>
                    <a:pt x="15" y="75"/>
                    <a:pt x="15" y="80"/>
                    <a:pt x="16" y="85"/>
                  </a:cubicBezTo>
                  <a:cubicBezTo>
                    <a:pt x="14" y="93"/>
                    <a:pt x="15" y="103"/>
                    <a:pt x="20" y="111"/>
                  </a:cubicBezTo>
                  <a:cubicBezTo>
                    <a:pt x="24" y="118"/>
                    <a:pt x="33" y="118"/>
                    <a:pt x="42" y="117"/>
                  </a:cubicBezTo>
                  <a:cubicBezTo>
                    <a:pt x="51" y="119"/>
                    <a:pt x="61" y="120"/>
                    <a:pt x="71" y="119"/>
                  </a:cubicBezTo>
                  <a:cubicBezTo>
                    <a:pt x="73" y="119"/>
                    <a:pt x="75" y="118"/>
                    <a:pt x="76" y="116"/>
                  </a:cubicBezTo>
                  <a:cubicBezTo>
                    <a:pt x="76" y="116"/>
                    <a:pt x="77" y="116"/>
                    <a:pt x="77" y="116"/>
                  </a:cubicBezTo>
                  <a:cubicBezTo>
                    <a:pt x="80" y="116"/>
                    <a:pt x="84" y="116"/>
                    <a:pt x="88" y="114"/>
                  </a:cubicBezTo>
                  <a:cubicBezTo>
                    <a:pt x="91" y="113"/>
                    <a:pt x="92" y="111"/>
                    <a:pt x="93" y="108"/>
                  </a:cubicBezTo>
                  <a:cubicBezTo>
                    <a:pt x="97" y="106"/>
                    <a:pt x="96" y="101"/>
                    <a:pt x="94" y="9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8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396413" y="5789613"/>
              <a:ext cx="733425" cy="1068388"/>
            </a:xfrm>
            <a:custGeom>
              <a:avLst/>
              <a:gdLst>
                <a:gd name="T0" fmla="*/ 119 w 152"/>
                <a:gd name="T1" fmla="*/ 71 h 221"/>
                <a:gd name="T2" fmla="*/ 124 w 152"/>
                <a:gd name="T3" fmla="*/ 22 h 221"/>
                <a:gd name="T4" fmla="*/ 112 w 152"/>
                <a:gd name="T5" fmla="*/ 9 h 221"/>
                <a:gd name="T6" fmla="*/ 98 w 152"/>
                <a:gd name="T7" fmla="*/ 69 h 221"/>
                <a:gd name="T8" fmla="*/ 88 w 152"/>
                <a:gd name="T9" fmla="*/ 37 h 221"/>
                <a:gd name="T10" fmla="*/ 79 w 152"/>
                <a:gd name="T11" fmla="*/ 25 h 221"/>
                <a:gd name="T12" fmla="*/ 65 w 152"/>
                <a:gd name="T13" fmla="*/ 69 h 221"/>
                <a:gd name="T14" fmla="*/ 50 w 152"/>
                <a:gd name="T15" fmla="*/ 11 h 221"/>
                <a:gd name="T16" fmla="*/ 46 w 152"/>
                <a:gd name="T17" fmla="*/ 2 h 221"/>
                <a:gd name="T18" fmla="*/ 36 w 152"/>
                <a:gd name="T19" fmla="*/ 19 h 221"/>
                <a:gd name="T20" fmla="*/ 7 w 152"/>
                <a:gd name="T21" fmla="*/ 22 h 221"/>
                <a:gd name="T22" fmla="*/ 1 w 152"/>
                <a:gd name="T23" fmla="*/ 44 h 221"/>
                <a:gd name="T24" fmla="*/ 13 w 152"/>
                <a:gd name="T25" fmla="*/ 102 h 221"/>
                <a:gd name="T26" fmla="*/ 125 w 152"/>
                <a:gd name="T27" fmla="*/ 209 h 221"/>
                <a:gd name="T28" fmla="*/ 126 w 152"/>
                <a:gd name="T29" fmla="*/ 150 h 221"/>
                <a:gd name="T30" fmla="*/ 136 w 152"/>
                <a:gd name="T31" fmla="*/ 77 h 221"/>
                <a:gd name="T32" fmla="*/ 118 w 152"/>
                <a:gd name="T33" fmla="*/ 75 h 221"/>
                <a:gd name="T34" fmla="*/ 114 w 152"/>
                <a:gd name="T35" fmla="*/ 72 h 221"/>
                <a:gd name="T36" fmla="*/ 107 w 152"/>
                <a:gd name="T37" fmla="*/ 18 h 221"/>
                <a:gd name="T38" fmla="*/ 116 w 152"/>
                <a:gd name="T39" fmla="*/ 22 h 221"/>
                <a:gd name="T40" fmla="*/ 108 w 152"/>
                <a:gd name="T41" fmla="*/ 26 h 221"/>
                <a:gd name="T42" fmla="*/ 112 w 152"/>
                <a:gd name="T43" fmla="*/ 46 h 221"/>
                <a:gd name="T44" fmla="*/ 95 w 152"/>
                <a:gd name="T45" fmla="*/ 89 h 221"/>
                <a:gd name="T46" fmla="*/ 89 w 152"/>
                <a:gd name="T47" fmla="*/ 80 h 221"/>
                <a:gd name="T48" fmla="*/ 88 w 152"/>
                <a:gd name="T49" fmla="*/ 49 h 221"/>
                <a:gd name="T50" fmla="*/ 81 w 152"/>
                <a:gd name="T51" fmla="*/ 29 h 221"/>
                <a:gd name="T52" fmla="*/ 68 w 152"/>
                <a:gd name="T53" fmla="*/ 73 h 221"/>
                <a:gd name="T54" fmla="*/ 76 w 152"/>
                <a:gd name="T55" fmla="*/ 38 h 221"/>
                <a:gd name="T56" fmla="*/ 68 w 152"/>
                <a:gd name="T57" fmla="*/ 73 h 221"/>
                <a:gd name="T58" fmla="*/ 58 w 152"/>
                <a:gd name="T59" fmla="*/ 74 h 221"/>
                <a:gd name="T60" fmla="*/ 44 w 152"/>
                <a:gd name="T61" fmla="*/ 13 h 221"/>
                <a:gd name="T62" fmla="*/ 47 w 152"/>
                <a:gd name="T63" fmla="*/ 18 h 221"/>
                <a:gd name="T64" fmla="*/ 37 w 152"/>
                <a:gd name="T65" fmla="*/ 53 h 221"/>
                <a:gd name="T66" fmla="*/ 47 w 152"/>
                <a:gd name="T67" fmla="*/ 69 h 221"/>
                <a:gd name="T68" fmla="*/ 55 w 152"/>
                <a:gd name="T69" fmla="*/ 94 h 221"/>
                <a:gd name="T70" fmla="*/ 25 w 152"/>
                <a:gd name="T71" fmla="*/ 42 h 221"/>
                <a:gd name="T72" fmla="*/ 17 w 152"/>
                <a:gd name="T73" fmla="*/ 43 h 221"/>
                <a:gd name="T74" fmla="*/ 12 w 152"/>
                <a:gd name="T75" fmla="*/ 31 h 221"/>
                <a:gd name="T76" fmla="*/ 9 w 152"/>
                <a:gd name="T77" fmla="*/ 44 h 221"/>
                <a:gd name="T78" fmla="*/ 10 w 152"/>
                <a:gd name="T79" fmla="*/ 48 h 221"/>
                <a:gd name="T80" fmla="*/ 25 w 152"/>
                <a:gd name="T81" fmla="*/ 91 h 221"/>
                <a:gd name="T82" fmla="*/ 21 w 152"/>
                <a:gd name="T83" fmla="*/ 90 h 221"/>
                <a:gd name="T84" fmla="*/ 31 w 152"/>
                <a:gd name="T85" fmla="*/ 164 h 221"/>
                <a:gd name="T86" fmla="*/ 30 w 152"/>
                <a:gd name="T87" fmla="*/ 152 h 221"/>
                <a:gd name="T88" fmla="*/ 28 w 152"/>
                <a:gd name="T89" fmla="*/ 138 h 221"/>
                <a:gd name="T90" fmla="*/ 57 w 152"/>
                <a:gd name="T91" fmla="*/ 178 h 221"/>
                <a:gd name="T92" fmla="*/ 34 w 152"/>
                <a:gd name="T93" fmla="*/ 171 h 221"/>
                <a:gd name="T94" fmla="*/ 37 w 152"/>
                <a:gd name="T95" fmla="*/ 205 h 221"/>
                <a:gd name="T96" fmla="*/ 59 w 152"/>
                <a:gd name="T97" fmla="*/ 182 h 221"/>
                <a:gd name="T98" fmla="*/ 28 w 152"/>
                <a:gd name="T99" fmla="*/ 133 h 221"/>
                <a:gd name="T100" fmla="*/ 121 w 152"/>
                <a:gd name="T101" fmla="*/ 158 h 221"/>
                <a:gd name="T102" fmla="*/ 7 w 152"/>
                <a:gd name="T103" fmla="*/ 89 h 221"/>
                <a:gd name="T104" fmla="*/ 50 w 152"/>
                <a:gd name="T105" fmla="*/ 98 h 221"/>
                <a:gd name="T106" fmla="*/ 143 w 152"/>
                <a:gd name="T107" fmla="*/ 8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2" h="221">
                  <a:moveTo>
                    <a:pt x="142" y="76"/>
                  </a:moveTo>
                  <a:cubicBezTo>
                    <a:pt x="143" y="75"/>
                    <a:pt x="142" y="74"/>
                    <a:pt x="141" y="74"/>
                  </a:cubicBezTo>
                  <a:cubicBezTo>
                    <a:pt x="137" y="72"/>
                    <a:pt x="134" y="72"/>
                    <a:pt x="130" y="71"/>
                  </a:cubicBezTo>
                  <a:cubicBezTo>
                    <a:pt x="126" y="70"/>
                    <a:pt x="122" y="70"/>
                    <a:pt x="120" y="70"/>
                  </a:cubicBezTo>
                  <a:cubicBezTo>
                    <a:pt x="119" y="70"/>
                    <a:pt x="119" y="70"/>
                    <a:pt x="119" y="71"/>
                  </a:cubicBezTo>
                  <a:cubicBezTo>
                    <a:pt x="122" y="56"/>
                    <a:pt x="123" y="40"/>
                    <a:pt x="124" y="25"/>
                  </a:cubicBezTo>
                  <a:cubicBezTo>
                    <a:pt x="125" y="25"/>
                    <a:pt x="125" y="25"/>
                    <a:pt x="124" y="24"/>
                  </a:cubicBezTo>
                  <a:cubicBezTo>
                    <a:pt x="124" y="24"/>
                    <a:pt x="124" y="24"/>
                    <a:pt x="124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2" y="20"/>
                    <a:pt x="121" y="19"/>
                    <a:pt x="119" y="19"/>
                  </a:cubicBezTo>
                  <a:cubicBezTo>
                    <a:pt x="119" y="14"/>
                    <a:pt x="117" y="9"/>
                    <a:pt x="112" y="9"/>
                  </a:cubicBezTo>
                  <a:cubicBezTo>
                    <a:pt x="106" y="9"/>
                    <a:pt x="104" y="14"/>
                    <a:pt x="103" y="19"/>
                  </a:cubicBezTo>
                  <a:cubicBezTo>
                    <a:pt x="102" y="19"/>
                    <a:pt x="101" y="20"/>
                    <a:pt x="100" y="20"/>
                  </a:cubicBezTo>
                  <a:cubicBezTo>
                    <a:pt x="99" y="20"/>
                    <a:pt x="98" y="22"/>
                    <a:pt x="99" y="23"/>
                  </a:cubicBezTo>
                  <a:cubicBezTo>
                    <a:pt x="101" y="24"/>
                    <a:pt x="102" y="26"/>
                    <a:pt x="103" y="27"/>
                  </a:cubicBezTo>
                  <a:cubicBezTo>
                    <a:pt x="103" y="41"/>
                    <a:pt x="100" y="55"/>
                    <a:pt x="98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9" y="65"/>
                    <a:pt x="92" y="60"/>
                    <a:pt x="93" y="58"/>
                  </a:cubicBezTo>
                  <a:cubicBezTo>
                    <a:pt x="96" y="52"/>
                    <a:pt x="96" y="47"/>
                    <a:pt x="90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1"/>
                    <a:pt x="89" y="38"/>
                    <a:pt x="88" y="37"/>
                  </a:cubicBezTo>
                  <a:cubicBezTo>
                    <a:pt x="87" y="36"/>
                    <a:pt x="86" y="36"/>
                    <a:pt x="85" y="36"/>
                  </a:cubicBezTo>
                  <a:cubicBezTo>
                    <a:pt x="85" y="33"/>
                    <a:pt x="86" y="31"/>
                    <a:pt x="87" y="29"/>
                  </a:cubicBezTo>
                  <a:cubicBezTo>
                    <a:pt x="88" y="28"/>
                    <a:pt x="87" y="26"/>
                    <a:pt x="85" y="26"/>
                  </a:cubicBezTo>
                  <a:cubicBezTo>
                    <a:pt x="84" y="26"/>
                    <a:pt x="83" y="26"/>
                    <a:pt x="82" y="25"/>
                  </a:cubicBezTo>
                  <a:cubicBezTo>
                    <a:pt x="81" y="25"/>
                    <a:pt x="80" y="25"/>
                    <a:pt x="79" y="25"/>
                  </a:cubicBezTo>
                  <a:cubicBezTo>
                    <a:pt x="78" y="25"/>
                    <a:pt x="77" y="26"/>
                    <a:pt x="77" y="27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4"/>
                    <a:pt x="76" y="34"/>
                    <a:pt x="75" y="34"/>
                  </a:cubicBezTo>
                  <a:cubicBezTo>
                    <a:pt x="74" y="34"/>
                    <a:pt x="73" y="35"/>
                    <a:pt x="73" y="35"/>
                  </a:cubicBezTo>
                  <a:cubicBezTo>
                    <a:pt x="71" y="47"/>
                    <a:pt x="68" y="58"/>
                    <a:pt x="65" y="69"/>
                  </a:cubicBezTo>
                  <a:cubicBezTo>
                    <a:pt x="63" y="69"/>
                    <a:pt x="61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53"/>
                    <a:pt x="57" y="36"/>
                    <a:pt x="54" y="19"/>
                  </a:cubicBezTo>
                  <a:cubicBezTo>
                    <a:pt x="54" y="18"/>
                    <a:pt x="53" y="17"/>
                    <a:pt x="52" y="17"/>
                  </a:cubicBezTo>
                  <a:cubicBezTo>
                    <a:pt x="51" y="15"/>
                    <a:pt x="51" y="13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8"/>
                    <a:pt x="49" y="7"/>
                  </a:cubicBezTo>
                  <a:cubicBezTo>
                    <a:pt x="48" y="5"/>
                    <a:pt x="47" y="3"/>
                    <a:pt x="46" y="2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8"/>
                    <a:pt x="39" y="12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6" y="18"/>
                    <a:pt x="36" y="19"/>
                  </a:cubicBezTo>
                  <a:cubicBezTo>
                    <a:pt x="36" y="30"/>
                    <a:pt x="35" y="40"/>
                    <a:pt x="34" y="50"/>
                  </a:cubicBezTo>
                  <a:cubicBezTo>
                    <a:pt x="31" y="45"/>
                    <a:pt x="29" y="41"/>
                    <a:pt x="27" y="36"/>
                  </a:cubicBezTo>
                  <a:cubicBezTo>
                    <a:pt x="26" y="35"/>
                    <a:pt x="24" y="35"/>
                    <a:pt x="23" y="37"/>
                  </a:cubicBezTo>
                  <a:cubicBezTo>
                    <a:pt x="19" y="31"/>
                    <a:pt x="14" y="27"/>
                    <a:pt x="8" y="23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1"/>
                    <a:pt x="6" y="21"/>
                    <a:pt x="6" y="20"/>
                  </a:cubicBezTo>
                  <a:cubicBezTo>
                    <a:pt x="5" y="20"/>
                    <a:pt x="3" y="20"/>
                    <a:pt x="3" y="21"/>
                  </a:cubicBezTo>
                  <a:cubicBezTo>
                    <a:pt x="1" y="28"/>
                    <a:pt x="1" y="35"/>
                    <a:pt x="0" y="42"/>
                  </a:cubicBezTo>
                  <a:cubicBezTo>
                    <a:pt x="0" y="43"/>
                    <a:pt x="0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5"/>
                    <a:pt x="0" y="46"/>
                    <a:pt x="0" y="47"/>
                  </a:cubicBezTo>
                  <a:cubicBezTo>
                    <a:pt x="5" y="57"/>
                    <a:pt x="10" y="66"/>
                    <a:pt x="14" y="75"/>
                  </a:cubicBezTo>
                  <a:cubicBezTo>
                    <a:pt x="9" y="76"/>
                    <a:pt x="1" y="78"/>
                    <a:pt x="1" y="84"/>
                  </a:cubicBezTo>
                  <a:cubicBezTo>
                    <a:pt x="0" y="91"/>
                    <a:pt x="8" y="97"/>
                    <a:pt x="13" y="100"/>
                  </a:cubicBezTo>
                  <a:cubicBezTo>
                    <a:pt x="13" y="101"/>
                    <a:pt x="13" y="102"/>
                    <a:pt x="13" y="102"/>
                  </a:cubicBezTo>
                  <a:cubicBezTo>
                    <a:pt x="30" y="133"/>
                    <a:pt x="26" y="171"/>
                    <a:pt x="32" y="204"/>
                  </a:cubicBezTo>
                  <a:cubicBezTo>
                    <a:pt x="32" y="204"/>
                    <a:pt x="33" y="205"/>
                    <a:pt x="33" y="205"/>
                  </a:cubicBezTo>
                  <a:cubicBezTo>
                    <a:pt x="33" y="205"/>
                    <a:pt x="33" y="206"/>
                    <a:pt x="33" y="206"/>
                  </a:cubicBezTo>
                  <a:cubicBezTo>
                    <a:pt x="38" y="221"/>
                    <a:pt x="63" y="221"/>
                    <a:pt x="75" y="221"/>
                  </a:cubicBezTo>
                  <a:cubicBezTo>
                    <a:pt x="90" y="221"/>
                    <a:pt x="112" y="219"/>
                    <a:pt x="125" y="209"/>
                  </a:cubicBezTo>
                  <a:cubicBezTo>
                    <a:pt x="125" y="209"/>
                    <a:pt x="125" y="209"/>
                    <a:pt x="125" y="209"/>
                  </a:cubicBezTo>
                  <a:cubicBezTo>
                    <a:pt x="125" y="209"/>
                    <a:pt x="125" y="210"/>
                    <a:pt x="125" y="210"/>
                  </a:cubicBezTo>
                  <a:cubicBezTo>
                    <a:pt x="126" y="209"/>
                    <a:pt x="126" y="208"/>
                    <a:pt x="127" y="207"/>
                  </a:cubicBezTo>
                  <a:cubicBezTo>
                    <a:pt x="127" y="207"/>
                    <a:pt x="127" y="206"/>
                    <a:pt x="128" y="206"/>
                  </a:cubicBezTo>
                  <a:cubicBezTo>
                    <a:pt x="119" y="189"/>
                    <a:pt x="123" y="168"/>
                    <a:pt x="126" y="150"/>
                  </a:cubicBezTo>
                  <a:cubicBezTo>
                    <a:pt x="129" y="133"/>
                    <a:pt x="134" y="116"/>
                    <a:pt x="137" y="98"/>
                  </a:cubicBezTo>
                  <a:cubicBezTo>
                    <a:pt x="137" y="98"/>
                    <a:pt x="137" y="97"/>
                    <a:pt x="137" y="97"/>
                  </a:cubicBezTo>
                  <a:cubicBezTo>
                    <a:pt x="140" y="95"/>
                    <a:pt x="143" y="93"/>
                    <a:pt x="145" y="91"/>
                  </a:cubicBezTo>
                  <a:cubicBezTo>
                    <a:pt x="152" y="84"/>
                    <a:pt x="149" y="79"/>
                    <a:pt x="142" y="76"/>
                  </a:cubicBezTo>
                  <a:close/>
                  <a:moveTo>
                    <a:pt x="136" y="77"/>
                  </a:moveTo>
                  <a:cubicBezTo>
                    <a:pt x="137" y="77"/>
                    <a:pt x="137" y="77"/>
                    <a:pt x="138" y="77"/>
                  </a:cubicBezTo>
                  <a:cubicBezTo>
                    <a:pt x="132" y="85"/>
                    <a:pt x="123" y="90"/>
                    <a:pt x="112" y="92"/>
                  </a:cubicBezTo>
                  <a:cubicBezTo>
                    <a:pt x="112" y="92"/>
                    <a:pt x="112" y="91"/>
                    <a:pt x="112" y="90"/>
                  </a:cubicBezTo>
                  <a:cubicBezTo>
                    <a:pt x="112" y="90"/>
                    <a:pt x="113" y="90"/>
                    <a:pt x="113" y="89"/>
                  </a:cubicBezTo>
                  <a:cubicBezTo>
                    <a:pt x="115" y="85"/>
                    <a:pt x="116" y="80"/>
                    <a:pt x="118" y="75"/>
                  </a:cubicBezTo>
                  <a:cubicBezTo>
                    <a:pt x="124" y="75"/>
                    <a:pt x="130" y="75"/>
                    <a:pt x="136" y="77"/>
                  </a:cubicBezTo>
                  <a:close/>
                  <a:moveTo>
                    <a:pt x="117" y="26"/>
                  </a:moveTo>
                  <a:cubicBezTo>
                    <a:pt x="118" y="25"/>
                    <a:pt x="119" y="25"/>
                    <a:pt x="120" y="25"/>
                  </a:cubicBezTo>
                  <a:cubicBezTo>
                    <a:pt x="119" y="40"/>
                    <a:pt x="118" y="56"/>
                    <a:pt x="114" y="71"/>
                  </a:cubicBezTo>
                  <a:cubicBezTo>
                    <a:pt x="114" y="71"/>
                    <a:pt x="114" y="72"/>
                    <a:pt x="114" y="72"/>
                  </a:cubicBezTo>
                  <a:cubicBezTo>
                    <a:pt x="115" y="57"/>
                    <a:pt x="117" y="41"/>
                    <a:pt x="117" y="26"/>
                  </a:cubicBezTo>
                  <a:cubicBezTo>
                    <a:pt x="117" y="26"/>
                    <a:pt x="117" y="26"/>
                    <a:pt x="117" y="26"/>
                  </a:cubicBezTo>
                  <a:close/>
                  <a:moveTo>
                    <a:pt x="112" y="13"/>
                  </a:moveTo>
                  <a:cubicBezTo>
                    <a:pt x="114" y="12"/>
                    <a:pt x="115" y="15"/>
                    <a:pt x="115" y="17"/>
                  </a:cubicBezTo>
                  <a:cubicBezTo>
                    <a:pt x="113" y="17"/>
                    <a:pt x="110" y="18"/>
                    <a:pt x="107" y="18"/>
                  </a:cubicBezTo>
                  <a:cubicBezTo>
                    <a:pt x="108" y="16"/>
                    <a:pt x="109" y="13"/>
                    <a:pt x="112" y="13"/>
                  </a:cubicBezTo>
                  <a:close/>
                  <a:moveTo>
                    <a:pt x="106" y="22"/>
                  </a:moveTo>
                  <a:cubicBezTo>
                    <a:pt x="109" y="21"/>
                    <a:pt x="113" y="21"/>
                    <a:pt x="116" y="21"/>
                  </a:cubicBezTo>
                  <a:cubicBezTo>
                    <a:pt x="116" y="21"/>
                    <a:pt x="116" y="22"/>
                    <a:pt x="116" y="22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2" y="22"/>
                    <a:pt x="109" y="22"/>
                    <a:pt x="106" y="22"/>
                  </a:cubicBezTo>
                  <a:cubicBezTo>
                    <a:pt x="106" y="22"/>
                    <a:pt x="106" y="22"/>
                    <a:pt x="106" y="22"/>
                  </a:cubicBezTo>
                  <a:close/>
                  <a:moveTo>
                    <a:pt x="99" y="91"/>
                  </a:moveTo>
                  <a:cubicBezTo>
                    <a:pt x="100" y="70"/>
                    <a:pt x="106" y="50"/>
                    <a:pt x="106" y="29"/>
                  </a:cubicBezTo>
                  <a:cubicBezTo>
                    <a:pt x="107" y="28"/>
                    <a:pt x="108" y="27"/>
                    <a:pt x="108" y="26"/>
                  </a:cubicBezTo>
                  <a:cubicBezTo>
                    <a:pt x="108" y="26"/>
                    <a:pt x="109" y="26"/>
                    <a:pt x="109" y="26"/>
                  </a:cubicBezTo>
                  <a:cubicBezTo>
                    <a:pt x="109" y="26"/>
                    <a:pt x="109" y="27"/>
                    <a:pt x="109" y="27"/>
                  </a:cubicBezTo>
                  <a:cubicBezTo>
                    <a:pt x="110" y="49"/>
                    <a:pt x="103" y="70"/>
                    <a:pt x="101" y="91"/>
                  </a:cubicBezTo>
                  <a:cubicBezTo>
                    <a:pt x="101" y="94"/>
                    <a:pt x="105" y="94"/>
                    <a:pt x="105" y="91"/>
                  </a:cubicBezTo>
                  <a:cubicBezTo>
                    <a:pt x="107" y="76"/>
                    <a:pt x="110" y="61"/>
                    <a:pt x="112" y="46"/>
                  </a:cubicBezTo>
                  <a:cubicBezTo>
                    <a:pt x="111" y="62"/>
                    <a:pt x="109" y="77"/>
                    <a:pt x="108" y="93"/>
                  </a:cubicBezTo>
                  <a:cubicBezTo>
                    <a:pt x="105" y="94"/>
                    <a:pt x="102" y="94"/>
                    <a:pt x="99" y="94"/>
                  </a:cubicBezTo>
                  <a:lnTo>
                    <a:pt x="99" y="91"/>
                  </a:lnTo>
                  <a:close/>
                  <a:moveTo>
                    <a:pt x="97" y="73"/>
                  </a:moveTo>
                  <a:cubicBezTo>
                    <a:pt x="96" y="78"/>
                    <a:pt x="96" y="84"/>
                    <a:pt x="95" y="89"/>
                  </a:cubicBezTo>
                  <a:cubicBezTo>
                    <a:pt x="95" y="89"/>
                    <a:pt x="95" y="90"/>
                    <a:pt x="95" y="90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0" y="95"/>
                    <a:pt x="84" y="95"/>
                    <a:pt x="80" y="95"/>
                  </a:cubicBezTo>
                  <a:cubicBezTo>
                    <a:pt x="80" y="89"/>
                    <a:pt x="81" y="82"/>
                    <a:pt x="82" y="76"/>
                  </a:cubicBezTo>
                  <a:cubicBezTo>
                    <a:pt x="83" y="78"/>
                    <a:pt x="85" y="79"/>
                    <a:pt x="89" y="80"/>
                  </a:cubicBezTo>
                  <a:cubicBezTo>
                    <a:pt x="91" y="81"/>
                    <a:pt x="92" y="77"/>
                    <a:pt x="90" y="77"/>
                  </a:cubicBezTo>
                  <a:cubicBezTo>
                    <a:pt x="87" y="76"/>
                    <a:pt x="86" y="74"/>
                    <a:pt x="86" y="72"/>
                  </a:cubicBezTo>
                  <a:cubicBezTo>
                    <a:pt x="86" y="73"/>
                    <a:pt x="86" y="73"/>
                    <a:pt x="87" y="73"/>
                  </a:cubicBezTo>
                  <a:lnTo>
                    <a:pt x="97" y="73"/>
                  </a:lnTo>
                  <a:close/>
                  <a:moveTo>
                    <a:pt x="88" y="49"/>
                  </a:moveTo>
                  <a:cubicBezTo>
                    <a:pt x="88" y="49"/>
                    <a:pt x="88" y="49"/>
                    <a:pt x="88" y="48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94" y="50"/>
                    <a:pt x="89" y="57"/>
                    <a:pt x="85" y="64"/>
                  </a:cubicBezTo>
                  <a:cubicBezTo>
                    <a:pt x="86" y="59"/>
                    <a:pt x="88" y="54"/>
                    <a:pt x="88" y="49"/>
                  </a:cubicBezTo>
                  <a:close/>
                  <a:moveTo>
                    <a:pt x="81" y="29"/>
                  </a:moveTo>
                  <a:cubicBezTo>
                    <a:pt x="81" y="29"/>
                    <a:pt x="82" y="29"/>
                    <a:pt x="83" y="30"/>
                  </a:cubicBezTo>
                  <a:cubicBezTo>
                    <a:pt x="82" y="31"/>
                    <a:pt x="82" y="33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1" y="29"/>
                  </a:lnTo>
                  <a:close/>
                  <a:moveTo>
                    <a:pt x="68" y="73"/>
                  </a:moveTo>
                  <a:cubicBezTo>
                    <a:pt x="68" y="73"/>
                    <a:pt x="68" y="73"/>
                    <a:pt x="69" y="73"/>
                  </a:cubicBezTo>
                  <a:cubicBezTo>
                    <a:pt x="71" y="73"/>
                    <a:pt x="71" y="69"/>
                    <a:pt x="69" y="69"/>
                  </a:cubicBezTo>
                  <a:cubicBezTo>
                    <a:pt x="70" y="67"/>
                    <a:pt x="70" y="65"/>
                    <a:pt x="71" y="63"/>
                  </a:cubicBezTo>
                  <a:cubicBezTo>
                    <a:pt x="73" y="57"/>
                    <a:pt x="74" y="52"/>
                    <a:pt x="75" y="46"/>
                  </a:cubicBezTo>
                  <a:cubicBezTo>
                    <a:pt x="75" y="46"/>
                    <a:pt x="77" y="38"/>
                    <a:pt x="76" y="38"/>
                  </a:cubicBezTo>
                  <a:cubicBezTo>
                    <a:pt x="79" y="38"/>
                    <a:pt x="81" y="39"/>
                    <a:pt x="84" y="39"/>
                  </a:cubicBezTo>
                  <a:cubicBezTo>
                    <a:pt x="89" y="41"/>
                    <a:pt x="76" y="87"/>
                    <a:pt x="76" y="95"/>
                  </a:cubicBezTo>
                  <a:cubicBezTo>
                    <a:pt x="72" y="95"/>
                    <a:pt x="68" y="95"/>
                    <a:pt x="64" y="95"/>
                  </a:cubicBezTo>
                  <a:cubicBezTo>
                    <a:pt x="63" y="95"/>
                    <a:pt x="62" y="95"/>
                    <a:pt x="61" y="94"/>
                  </a:cubicBezTo>
                  <a:cubicBezTo>
                    <a:pt x="63" y="87"/>
                    <a:pt x="65" y="80"/>
                    <a:pt x="68" y="73"/>
                  </a:cubicBezTo>
                  <a:close/>
                  <a:moveTo>
                    <a:pt x="58" y="74"/>
                  </a:moveTo>
                  <a:cubicBezTo>
                    <a:pt x="60" y="74"/>
                    <a:pt x="62" y="74"/>
                    <a:pt x="64" y="73"/>
                  </a:cubicBezTo>
                  <a:cubicBezTo>
                    <a:pt x="62" y="78"/>
                    <a:pt x="60" y="83"/>
                    <a:pt x="59" y="88"/>
                  </a:cubicBezTo>
                  <a:cubicBezTo>
                    <a:pt x="59" y="83"/>
                    <a:pt x="58" y="79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lose/>
                  <a:moveTo>
                    <a:pt x="41" y="17"/>
                  </a:moveTo>
                  <a:cubicBezTo>
                    <a:pt x="42" y="15"/>
                    <a:pt x="42" y="14"/>
                    <a:pt x="43" y="12"/>
                  </a:cubicBezTo>
                  <a:cubicBezTo>
                    <a:pt x="43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5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6"/>
                    <a:pt x="48" y="17"/>
                    <a:pt x="48" y="19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19"/>
                    <a:pt x="47" y="18"/>
                  </a:cubicBezTo>
                  <a:cubicBezTo>
                    <a:pt x="46" y="16"/>
                    <a:pt x="43" y="18"/>
                    <a:pt x="44" y="20"/>
                  </a:cubicBezTo>
                  <a:cubicBezTo>
                    <a:pt x="44" y="20"/>
                    <a:pt x="43" y="21"/>
                    <a:pt x="43" y="22"/>
                  </a:cubicBezTo>
                  <a:cubicBezTo>
                    <a:pt x="42" y="21"/>
                    <a:pt x="41" y="20"/>
                    <a:pt x="40" y="18"/>
                  </a:cubicBezTo>
                  <a:cubicBezTo>
                    <a:pt x="40" y="18"/>
                    <a:pt x="41" y="18"/>
                    <a:pt x="41" y="17"/>
                  </a:cubicBezTo>
                  <a:close/>
                  <a:moveTo>
                    <a:pt x="37" y="53"/>
                  </a:moveTo>
                  <a:cubicBezTo>
                    <a:pt x="38" y="43"/>
                    <a:pt x="39" y="34"/>
                    <a:pt x="40" y="25"/>
                  </a:cubicBezTo>
                  <a:cubicBezTo>
                    <a:pt x="40" y="25"/>
                    <a:pt x="41" y="26"/>
                    <a:pt x="42" y="27"/>
                  </a:cubicBezTo>
                  <a:cubicBezTo>
                    <a:pt x="42" y="28"/>
                    <a:pt x="43" y="28"/>
                    <a:pt x="43" y="27"/>
                  </a:cubicBezTo>
                  <a:cubicBezTo>
                    <a:pt x="43" y="42"/>
                    <a:pt x="41" y="56"/>
                    <a:pt x="44" y="70"/>
                  </a:cubicBezTo>
                  <a:cubicBezTo>
                    <a:pt x="44" y="72"/>
                    <a:pt x="48" y="71"/>
                    <a:pt x="47" y="69"/>
                  </a:cubicBezTo>
                  <a:cubicBezTo>
                    <a:pt x="45" y="55"/>
                    <a:pt x="47" y="41"/>
                    <a:pt x="47" y="27"/>
                  </a:cubicBezTo>
                  <a:cubicBezTo>
                    <a:pt x="47" y="28"/>
                    <a:pt x="48" y="28"/>
                    <a:pt x="48" y="28"/>
                  </a:cubicBezTo>
                  <a:cubicBezTo>
                    <a:pt x="49" y="30"/>
                    <a:pt x="51" y="29"/>
                    <a:pt x="51" y="27"/>
                  </a:cubicBezTo>
                  <a:cubicBezTo>
                    <a:pt x="54" y="49"/>
                    <a:pt x="54" y="72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4" y="94"/>
                  </a:cubicBezTo>
                  <a:cubicBezTo>
                    <a:pt x="48" y="81"/>
                    <a:pt x="42" y="68"/>
                    <a:pt x="36" y="54"/>
                  </a:cubicBezTo>
                  <a:cubicBezTo>
                    <a:pt x="36" y="54"/>
                    <a:pt x="37" y="54"/>
                    <a:pt x="37" y="53"/>
                  </a:cubicBezTo>
                  <a:close/>
                  <a:moveTo>
                    <a:pt x="24" y="43"/>
                  </a:moveTo>
                  <a:cubicBezTo>
                    <a:pt x="24" y="43"/>
                    <a:pt x="25" y="43"/>
                    <a:pt x="25" y="42"/>
                  </a:cubicBezTo>
                  <a:cubicBezTo>
                    <a:pt x="34" y="59"/>
                    <a:pt x="42" y="77"/>
                    <a:pt x="50" y="94"/>
                  </a:cubicBezTo>
                  <a:cubicBezTo>
                    <a:pt x="47" y="94"/>
                    <a:pt x="45" y="94"/>
                    <a:pt x="42" y="94"/>
                  </a:cubicBezTo>
                  <a:cubicBezTo>
                    <a:pt x="42" y="93"/>
                    <a:pt x="42" y="92"/>
                    <a:pt x="41" y="92"/>
                  </a:cubicBezTo>
                  <a:cubicBezTo>
                    <a:pt x="34" y="90"/>
                    <a:pt x="28" y="71"/>
                    <a:pt x="26" y="65"/>
                  </a:cubicBezTo>
                  <a:cubicBezTo>
                    <a:pt x="23" y="58"/>
                    <a:pt x="20" y="50"/>
                    <a:pt x="17" y="43"/>
                  </a:cubicBezTo>
                  <a:cubicBezTo>
                    <a:pt x="19" y="43"/>
                    <a:pt x="21" y="43"/>
                    <a:pt x="24" y="43"/>
                  </a:cubicBezTo>
                  <a:close/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3"/>
                    <a:pt x="9" y="32"/>
                    <a:pt x="11" y="31"/>
                  </a:cubicBezTo>
                  <a:cubicBezTo>
                    <a:pt x="11" y="31"/>
                    <a:pt x="12" y="31"/>
                    <a:pt x="12" y="31"/>
                  </a:cubicBezTo>
                  <a:cubicBezTo>
                    <a:pt x="15" y="33"/>
                    <a:pt x="18" y="36"/>
                    <a:pt x="20" y="39"/>
                  </a:cubicBezTo>
                  <a:cubicBezTo>
                    <a:pt x="18" y="39"/>
                    <a:pt x="16" y="39"/>
                    <a:pt x="14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3" y="38"/>
                    <a:pt x="12" y="38"/>
                    <a:pt x="12" y="39"/>
                  </a:cubicBezTo>
                  <a:cubicBezTo>
                    <a:pt x="11" y="40"/>
                    <a:pt x="10" y="44"/>
                    <a:pt x="9" y="44"/>
                  </a:cubicBezTo>
                  <a:cubicBezTo>
                    <a:pt x="7" y="44"/>
                    <a:pt x="5" y="43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39"/>
                    <a:pt x="5" y="36"/>
                    <a:pt x="6" y="33"/>
                  </a:cubicBezTo>
                  <a:close/>
                  <a:moveTo>
                    <a:pt x="4" y="46"/>
                  </a:moveTo>
                  <a:cubicBezTo>
                    <a:pt x="6" y="47"/>
                    <a:pt x="8" y="48"/>
                    <a:pt x="10" y="48"/>
                  </a:cubicBezTo>
                  <a:cubicBezTo>
                    <a:pt x="12" y="48"/>
                    <a:pt x="13" y="46"/>
                    <a:pt x="14" y="45"/>
                  </a:cubicBezTo>
                  <a:cubicBezTo>
                    <a:pt x="18" y="54"/>
                    <a:pt x="21" y="63"/>
                    <a:pt x="25" y="73"/>
                  </a:cubicBezTo>
                  <a:cubicBezTo>
                    <a:pt x="27" y="78"/>
                    <a:pt x="30" y="88"/>
                    <a:pt x="36" y="93"/>
                  </a:cubicBezTo>
                  <a:cubicBezTo>
                    <a:pt x="34" y="93"/>
                    <a:pt x="33" y="93"/>
                    <a:pt x="32" y="92"/>
                  </a:cubicBezTo>
                  <a:cubicBezTo>
                    <a:pt x="29" y="92"/>
                    <a:pt x="27" y="92"/>
                    <a:pt x="25" y="91"/>
                  </a:cubicBezTo>
                  <a:cubicBezTo>
                    <a:pt x="19" y="76"/>
                    <a:pt x="12" y="61"/>
                    <a:pt x="4" y="46"/>
                  </a:cubicBezTo>
                  <a:close/>
                  <a:moveTo>
                    <a:pt x="14" y="82"/>
                  </a:moveTo>
                  <a:cubicBezTo>
                    <a:pt x="15" y="81"/>
                    <a:pt x="15" y="80"/>
                    <a:pt x="15" y="79"/>
                  </a:cubicBezTo>
                  <a:cubicBezTo>
                    <a:pt x="15" y="79"/>
                    <a:pt x="16" y="79"/>
                    <a:pt x="16" y="79"/>
                  </a:cubicBezTo>
                  <a:cubicBezTo>
                    <a:pt x="18" y="83"/>
                    <a:pt x="19" y="86"/>
                    <a:pt x="21" y="90"/>
                  </a:cubicBezTo>
                  <a:cubicBezTo>
                    <a:pt x="20" y="90"/>
                    <a:pt x="18" y="90"/>
                    <a:pt x="17" y="89"/>
                  </a:cubicBezTo>
                  <a:cubicBezTo>
                    <a:pt x="14" y="89"/>
                    <a:pt x="12" y="88"/>
                    <a:pt x="9" y="86"/>
                  </a:cubicBezTo>
                  <a:cubicBezTo>
                    <a:pt x="4" y="84"/>
                    <a:pt x="12" y="82"/>
                    <a:pt x="14" y="82"/>
                  </a:cubicBezTo>
                  <a:close/>
                  <a:moveTo>
                    <a:pt x="32" y="170"/>
                  </a:moveTo>
                  <a:cubicBezTo>
                    <a:pt x="32" y="168"/>
                    <a:pt x="31" y="166"/>
                    <a:pt x="31" y="164"/>
                  </a:cubicBezTo>
                  <a:cubicBezTo>
                    <a:pt x="50" y="168"/>
                    <a:pt x="68" y="168"/>
                    <a:pt x="86" y="162"/>
                  </a:cubicBezTo>
                  <a:cubicBezTo>
                    <a:pt x="88" y="162"/>
                    <a:pt x="87" y="158"/>
                    <a:pt x="85" y="159"/>
                  </a:cubicBezTo>
                  <a:cubicBezTo>
                    <a:pt x="67" y="164"/>
                    <a:pt x="50" y="164"/>
                    <a:pt x="32" y="160"/>
                  </a:cubicBezTo>
                  <a:cubicBezTo>
                    <a:pt x="32" y="160"/>
                    <a:pt x="31" y="160"/>
                    <a:pt x="31" y="160"/>
                  </a:cubicBezTo>
                  <a:cubicBezTo>
                    <a:pt x="31" y="157"/>
                    <a:pt x="30" y="155"/>
                    <a:pt x="30" y="152"/>
                  </a:cubicBezTo>
                  <a:cubicBezTo>
                    <a:pt x="49" y="156"/>
                    <a:pt x="67" y="158"/>
                    <a:pt x="86" y="153"/>
                  </a:cubicBezTo>
                  <a:cubicBezTo>
                    <a:pt x="88" y="153"/>
                    <a:pt x="87" y="149"/>
                    <a:pt x="85" y="150"/>
                  </a:cubicBezTo>
                  <a:cubicBezTo>
                    <a:pt x="66" y="154"/>
                    <a:pt x="49" y="152"/>
                    <a:pt x="31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29" y="145"/>
                    <a:pt x="29" y="141"/>
                    <a:pt x="28" y="138"/>
                  </a:cubicBezTo>
                  <a:cubicBezTo>
                    <a:pt x="50" y="145"/>
                    <a:pt x="74" y="146"/>
                    <a:pt x="95" y="138"/>
                  </a:cubicBezTo>
                  <a:cubicBezTo>
                    <a:pt x="96" y="149"/>
                    <a:pt x="96" y="161"/>
                    <a:pt x="97" y="172"/>
                  </a:cubicBezTo>
                  <a:cubicBezTo>
                    <a:pt x="97" y="176"/>
                    <a:pt x="96" y="175"/>
                    <a:pt x="93" y="176"/>
                  </a:cubicBezTo>
                  <a:cubicBezTo>
                    <a:pt x="88" y="177"/>
                    <a:pt x="84" y="177"/>
                    <a:pt x="80" y="178"/>
                  </a:cubicBezTo>
                  <a:cubicBezTo>
                    <a:pt x="72" y="179"/>
                    <a:pt x="65" y="179"/>
                    <a:pt x="57" y="178"/>
                  </a:cubicBezTo>
                  <a:cubicBezTo>
                    <a:pt x="54" y="178"/>
                    <a:pt x="45" y="178"/>
                    <a:pt x="40" y="176"/>
                  </a:cubicBezTo>
                  <a:cubicBezTo>
                    <a:pt x="41" y="175"/>
                    <a:pt x="41" y="173"/>
                    <a:pt x="39" y="173"/>
                  </a:cubicBezTo>
                  <a:cubicBezTo>
                    <a:pt x="38" y="173"/>
                    <a:pt x="38" y="173"/>
                    <a:pt x="37" y="172"/>
                  </a:cubicBezTo>
                  <a:cubicBezTo>
                    <a:pt x="36" y="172"/>
                    <a:pt x="36" y="172"/>
                    <a:pt x="35" y="172"/>
                  </a:cubicBezTo>
                  <a:cubicBezTo>
                    <a:pt x="35" y="171"/>
                    <a:pt x="34" y="171"/>
                    <a:pt x="34" y="171"/>
                  </a:cubicBezTo>
                  <a:cubicBezTo>
                    <a:pt x="33" y="170"/>
                    <a:pt x="33" y="170"/>
                    <a:pt x="32" y="170"/>
                  </a:cubicBezTo>
                  <a:close/>
                  <a:moveTo>
                    <a:pt x="121" y="158"/>
                  </a:moveTo>
                  <a:cubicBezTo>
                    <a:pt x="118" y="173"/>
                    <a:pt x="117" y="190"/>
                    <a:pt x="123" y="205"/>
                  </a:cubicBezTo>
                  <a:cubicBezTo>
                    <a:pt x="112" y="215"/>
                    <a:pt x="92" y="216"/>
                    <a:pt x="79" y="217"/>
                  </a:cubicBezTo>
                  <a:cubicBezTo>
                    <a:pt x="68" y="217"/>
                    <a:pt x="41" y="218"/>
                    <a:pt x="37" y="205"/>
                  </a:cubicBezTo>
                  <a:cubicBezTo>
                    <a:pt x="37" y="204"/>
                    <a:pt x="36" y="204"/>
                    <a:pt x="36" y="204"/>
                  </a:cubicBezTo>
                  <a:cubicBezTo>
                    <a:pt x="36" y="203"/>
                    <a:pt x="36" y="203"/>
                    <a:pt x="36" y="202"/>
                  </a:cubicBezTo>
                  <a:cubicBezTo>
                    <a:pt x="34" y="193"/>
                    <a:pt x="33" y="184"/>
                    <a:pt x="32" y="174"/>
                  </a:cubicBezTo>
                  <a:cubicBezTo>
                    <a:pt x="33" y="175"/>
                    <a:pt x="33" y="175"/>
                    <a:pt x="34" y="175"/>
                  </a:cubicBezTo>
                  <a:cubicBezTo>
                    <a:pt x="37" y="183"/>
                    <a:pt x="53" y="182"/>
                    <a:pt x="59" y="182"/>
                  </a:cubicBezTo>
                  <a:cubicBezTo>
                    <a:pt x="72" y="183"/>
                    <a:pt x="87" y="183"/>
                    <a:pt x="100" y="178"/>
                  </a:cubicBezTo>
                  <a:cubicBezTo>
                    <a:pt x="101" y="178"/>
                    <a:pt x="101" y="177"/>
                    <a:pt x="101" y="176"/>
                  </a:cubicBezTo>
                  <a:cubicBezTo>
                    <a:pt x="100" y="162"/>
                    <a:pt x="100" y="149"/>
                    <a:pt x="99" y="135"/>
                  </a:cubicBezTo>
                  <a:cubicBezTo>
                    <a:pt x="99" y="133"/>
                    <a:pt x="97" y="133"/>
                    <a:pt x="96" y="133"/>
                  </a:cubicBezTo>
                  <a:cubicBezTo>
                    <a:pt x="75" y="143"/>
                    <a:pt x="49" y="141"/>
                    <a:pt x="28" y="133"/>
                  </a:cubicBezTo>
                  <a:cubicBezTo>
                    <a:pt x="26" y="123"/>
                    <a:pt x="23" y="112"/>
                    <a:pt x="18" y="103"/>
                  </a:cubicBezTo>
                  <a:cubicBezTo>
                    <a:pt x="26" y="107"/>
                    <a:pt x="34" y="109"/>
                    <a:pt x="44" y="110"/>
                  </a:cubicBezTo>
                  <a:cubicBezTo>
                    <a:pt x="63" y="111"/>
                    <a:pt x="81" y="111"/>
                    <a:pt x="100" y="109"/>
                  </a:cubicBezTo>
                  <a:cubicBezTo>
                    <a:pt x="110" y="108"/>
                    <a:pt x="123" y="105"/>
                    <a:pt x="133" y="99"/>
                  </a:cubicBezTo>
                  <a:cubicBezTo>
                    <a:pt x="130" y="119"/>
                    <a:pt x="124" y="138"/>
                    <a:pt x="121" y="158"/>
                  </a:cubicBezTo>
                  <a:close/>
                  <a:moveTo>
                    <a:pt x="134" y="94"/>
                  </a:moveTo>
                  <a:cubicBezTo>
                    <a:pt x="124" y="100"/>
                    <a:pt x="112" y="104"/>
                    <a:pt x="100" y="105"/>
                  </a:cubicBezTo>
                  <a:cubicBezTo>
                    <a:pt x="78" y="107"/>
                    <a:pt x="54" y="108"/>
                    <a:pt x="33" y="104"/>
                  </a:cubicBezTo>
                  <a:cubicBezTo>
                    <a:pt x="26" y="103"/>
                    <a:pt x="19" y="100"/>
                    <a:pt x="14" y="96"/>
                  </a:cubicBezTo>
                  <a:cubicBezTo>
                    <a:pt x="11" y="94"/>
                    <a:pt x="9" y="92"/>
                    <a:pt x="7" y="89"/>
                  </a:cubicBezTo>
                  <a:cubicBezTo>
                    <a:pt x="8" y="90"/>
                    <a:pt x="9" y="91"/>
                    <a:pt x="11" y="92"/>
                  </a:cubicBezTo>
                  <a:cubicBezTo>
                    <a:pt x="15" y="93"/>
                    <a:pt x="19" y="94"/>
                    <a:pt x="23" y="95"/>
                  </a:cubicBezTo>
                  <a:cubicBezTo>
                    <a:pt x="23" y="95"/>
                    <a:pt x="23" y="95"/>
                    <a:pt x="23" y="96"/>
                  </a:cubicBezTo>
                  <a:cubicBezTo>
                    <a:pt x="24" y="97"/>
                    <a:pt x="26" y="97"/>
                    <a:pt x="27" y="96"/>
                  </a:cubicBezTo>
                  <a:cubicBezTo>
                    <a:pt x="35" y="97"/>
                    <a:pt x="42" y="97"/>
                    <a:pt x="50" y="98"/>
                  </a:cubicBezTo>
                  <a:cubicBezTo>
                    <a:pt x="51" y="98"/>
                    <a:pt x="51" y="98"/>
                    <a:pt x="52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71" y="99"/>
                    <a:pt x="88" y="99"/>
                    <a:pt x="105" y="97"/>
                  </a:cubicBezTo>
                  <a:cubicBezTo>
                    <a:pt x="118" y="95"/>
                    <a:pt x="133" y="90"/>
                    <a:pt x="141" y="79"/>
                  </a:cubicBezTo>
                  <a:cubicBezTo>
                    <a:pt x="142" y="80"/>
                    <a:pt x="143" y="80"/>
                    <a:pt x="143" y="81"/>
                  </a:cubicBezTo>
                  <a:cubicBezTo>
                    <a:pt x="149" y="86"/>
                    <a:pt x="138" y="92"/>
                    <a:pt x="134" y="9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158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6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8" name="组合 27"/>
          <p:cNvGrpSpPr/>
          <p:nvPr userDrawn="1">
            <p:custDataLst>
              <p:tags r:id="rId17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29" name="直接连接符 28"/>
            <p:cNvCxnSpPr/>
            <p:nvPr userDrawn="1">
              <p:custDataLst>
                <p:tags r:id="rId1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>
              <p:custDataLst>
                <p:tags r:id="rId1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11"/>
            </p:custDataLst>
          </p:nvPr>
        </p:nvGrpSpPr>
        <p:grpSpPr>
          <a:xfrm>
            <a:off x="11256930" y="77493"/>
            <a:ext cx="814980" cy="759414"/>
            <a:chOff x="3683001" y="1643063"/>
            <a:chExt cx="1047750" cy="976313"/>
          </a:xfrm>
        </p:grpSpPr>
        <p:sp>
          <p:nvSpPr>
            <p:cNvPr id="14" name="Freeform 12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683001" y="1647825"/>
              <a:ext cx="985838" cy="768350"/>
            </a:xfrm>
            <a:custGeom>
              <a:avLst/>
              <a:gdLst>
                <a:gd name="T0" fmla="*/ 204 w 204"/>
                <a:gd name="T1" fmla="*/ 129 h 159"/>
                <a:gd name="T2" fmla="*/ 192 w 204"/>
                <a:gd name="T3" fmla="*/ 95 h 159"/>
                <a:gd name="T4" fmla="*/ 189 w 204"/>
                <a:gd name="T5" fmla="*/ 93 h 159"/>
                <a:gd name="T6" fmla="*/ 189 w 204"/>
                <a:gd name="T7" fmla="*/ 90 h 159"/>
                <a:gd name="T8" fmla="*/ 188 w 204"/>
                <a:gd name="T9" fmla="*/ 88 h 159"/>
                <a:gd name="T10" fmla="*/ 175 w 204"/>
                <a:gd name="T11" fmla="*/ 60 h 159"/>
                <a:gd name="T12" fmla="*/ 174 w 204"/>
                <a:gd name="T13" fmla="*/ 58 h 159"/>
                <a:gd name="T14" fmla="*/ 169 w 204"/>
                <a:gd name="T15" fmla="*/ 57 h 159"/>
                <a:gd name="T16" fmla="*/ 169 w 204"/>
                <a:gd name="T17" fmla="*/ 56 h 159"/>
                <a:gd name="T18" fmla="*/ 164 w 204"/>
                <a:gd name="T19" fmla="*/ 50 h 159"/>
                <a:gd name="T20" fmla="*/ 120 w 204"/>
                <a:gd name="T21" fmla="*/ 20 h 159"/>
                <a:gd name="T22" fmla="*/ 93 w 204"/>
                <a:gd name="T23" fmla="*/ 2 h 159"/>
                <a:gd name="T24" fmla="*/ 88 w 204"/>
                <a:gd name="T25" fmla="*/ 8 h 159"/>
                <a:gd name="T26" fmla="*/ 86 w 204"/>
                <a:gd name="T27" fmla="*/ 11 h 159"/>
                <a:gd name="T28" fmla="*/ 86 w 204"/>
                <a:gd name="T29" fmla="*/ 13 h 159"/>
                <a:gd name="T30" fmla="*/ 85 w 204"/>
                <a:gd name="T31" fmla="*/ 14 h 159"/>
                <a:gd name="T32" fmla="*/ 79 w 204"/>
                <a:gd name="T33" fmla="*/ 27 h 159"/>
                <a:gd name="T34" fmla="*/ 79 w 204"/>
                <a:gd name="T35" fmla="*/ 29 h 159"/>
                <a:gd name="T36" fmla="*/ 70 w 204"/>
                <a:gd name="T37" fmla="*/ 46 h 159"/>
                <a:gd name="T38" fmla="*/ 60 w 204"/>
                <a:gd name="T39" fmla="*/ 66 h 159"/>
                <a:gd name="T40" fmla="*/ 50 w 204"/>
                <a:gd name="T41" fmla="*/ 77 h 159"/>
                <a:gd name="T42" fmla="*/ 50 w 204"/>
                <a:gd name="T43" fmla="*/ 83 h 159"/>
                <a:gd name="T44" fmla="*/ 52 w 204"/>
                <a:gd name="T45" fmla="*/ 85 h 159"/>
                <a:gd name="T46" fmla="*/ 55 w 204"/>
                <a:gd name="T47" fmla="*/ 87 h 159"/>
                <a:gd name="T48" fmla="*/ 52 w 204"/>
                <a:gd name="T49" fmla="*/ 91 h 159"/>
                <a:gd name="T50" fmla="*/ 53 w 204"/>
                <a:gd name="T51" fmla="*/ 94 h 159"/>
                <a:gd name="T52" fmla="*/ 53 w 204"/>
                <a:gd name="T53" fmla="*/ 95 h 159"/>
                <a:gd name="T54" fmla="*/ 55 w 204"/>
                <a:gd name="T55" fmla="*/ 98 h 159"/>
                <a:gd name="T56" fmla="*/ 58 w 204"/>
                <a:gd name="T57" fmla="*/ 100 h 159"/>
                <a:gd name="T58" fmla="*/ 67 w 204"/>
                <a:gd name="T59" fmla="*/ 100 h 159"/>
                <a:gd name="T60" fmla="*/ 87 w 204"/>
                <a:gd name="T61" fmla="*/ 101 h 159"/>
                <a:gd name="T62" fmla="*/ 130 w 204"/>
                <a:gd name="T63" fmla="*/ 98 h 159"/>
                <a:gd name="T64" fmla="*/ 130 w 204"/>
                <a:gd name="T65" fmla="*/ 98 h 159"/>
                <a:gd name="T66" fmla="*/ 73 w 204"/>
                <a:gd name="T67" fmla="*/ 148 h 159"/>
                <a:gd name="T68" fmla="*/ 9 w 204"/>
                <a:gd name="T69" fmla="*/ 110 h 159"/>
                <a:gd name="T70" fmla="*/ 4 w 204"/>
                <a:gd name="T71" fmla="*/ 115 h 159"/>
                <a:gd name="T72" fmla="*/ 77 w 204"/>
                <a:gd name="T73" fmla="*/ 156 h 159"/>
                <a:gd name="T74" fmla="*/ 131 w 204"/>
                <a:gd name="T75" fmla="*/ 109 h 159"/>
                <a:gd name="T76" fmla="*/ 139 w 204"/>
                <a:gd name="T77" fmla="*/ 133 h 159"/>
                <a:gd name="T78" fmla="*/ 138 w 204"/>
                <a:gd name="T79" fmla="*/ 135 h 159"/>
                <a:gd name="T80" fmla="*/ 142 w 204"/>
                <a:gd name="T81" fmla="*/ 151 h 159"/>
                <a:gd name="T82" fmla="*/ 142 w 204"/>
                <a:gd name="T83" fmla="*/ 154 h 159"/>
                <a:gd name="T84" fmla="*/ 146 w 204"/>
                <a:gd name="T85" fmla="*/ 158 h 159"/>
                <a:gd name="T86" fmla="*/ 157 w 204"/>
                <a:gd name="T87" fmla="*/ 157 h 159"/>
                <a:gd name="T88" fmla="*/ 159 w 204"/>
                <a:gd name="T89" fmla="*/ 158 h 159"/>
                <a:gd name="T90" fmla="*/ 182 w 204"/>
                <a:gd name="T91" fmla="*/ 155 h 159"/>
                <a:gd name="T92" fmla="*/ 186 w 204"/>
                <a:gd name="T93" fmla="*/ 155 h 159"/>
                <a:gd name="T94" fmla="*/ 189 w 204"/>
                <a:gd name="T95" fmla="*/ 153 h 159"/>
                <a:gd name="T96" fmla="*/ 193 w 204"/>
                <a:gd name="T97" fmla="*/ 152 h 159"/>
                <a:gd name="T98" fmla="*/ 196 w 204"/>
                <a:gd name="T99" fmla="*/ 150 h 159"/>
                <a:gd name="T100" fmla="*/ 198 w 204"/>
                <a:gd name="T101" fmla="*/ 148 h 159"/>
                <a:gd name="T102" fmla="*/ 204 w 204"/>
                <a:gd name="T103" fmla="*/ 136 h 159"/>
                <a:gd name="T104" fmla="*/ 203 w 204"/>
                <a:gd name="T105" fmla="*/ 133 h 159"/>
                <a:gd name="T106" fmla="*/ 204 w 204"/>
                <a:gd name="T107" fmla="*/ 129 h 159"/>
                <a:gd name="T108" fmla="*/ 136 w 204"/>
                <a:gd name="T109" fmla="*/ 59 h 159"/>
                <a:gd name="T110" fmla="*/ 131 w 204"/>
                <a:gd name="T111" fmla="*/ 77 h 159"/>
                <a:gd name="T112" fmla="*/ 136 w 204"/>
                <a:gd name="T113" fmla="*/ 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159">
                  <a:moveTo>
                    <a:pt x="204" y="129"/>
                  </a:moveTo>
                  <a:cubicBezTo>
                    <a:pt x="201" y="117"/>
                    <a:pt x="197" y="106"/>
                    <a:pt x="192" y="95"/>
                  </a:cubicBezTo>
                  <a:cubicBezTo>
                    <a:pt x="191" y="94"/>
                    <a:pt x="190" y="93"/>
                    <a:pt x="189" y="93"/>
                  </a:cubicBezTo>
                  <a:cubicBezTo>
                    <a:pt x="190" y="92"/>
                    <a:pt x="190" y="91"/>
                    <a:pt x="189" y="90"/>
                  </a:cubicBezTo>
                  <a:cubicBezTo>
                    <a:pt x="189" y="89"/>
                    <a:pt x="188" y="89"/>
                    <a:pt x="188" y="88"/>
                  </a:cubicBezTo>
                  <a:cubicBezTo>
                    <a:pt x="185" y="78"/>
                    <a:pt x="182" y="68"/>
                    <a:pt x="175" y="60"/>
                  </a:cubicBezTo>
                  <a:cubicBezTo>
                    <a:pt x="175" y="60"/>
                    <a:pt x="174" y="59"/>
                    <a:pt x="174" y="58"/>
                  </a:cubicBezTo>
                  <a:cubicBezTo>
                    <a:pt x="173" y="57"/>
                    <a:pt x="171" y="56"/>
                    <a:pt x="169" y="57"/>
                  </a:cubicBezTo>
                  <a:cubicBezTo>
                    <a:pt x="169" y="57"/>
                    <a:pt x="169" y="56"/>
                    <a:pt x="169" y="56"/>
                  </a:cubicBezTo>
                  <a:cubicBezTo>
                    <a:pt x="168" y="54"/>
                    <a:pt x="166" y="52"/>
                    <a:pt x="164" y="50"/>
                  </a:cubicBezTo>
                  <a:cubicBezTo>
                    <a:pt x="155" y="35"/>
                    <a:pt x="136" y="26"/>
                    <a:pt x="120" y="20"/>
                  </a:cubicBezTo>
                  <a:cubicBezTo>
                    <a:pt x="112" y="14"/>
                    <a:pt x="103" y="8"/>
                    <a:pt x="93" y="2"/>
                  </a:cubicBezTo>
                  <a:cubicBezTo>
                    <a:pt x="89" y="0"/>
                    <a:pt x="85" y="5"/>
                    <a:pt x="88" y="8"/>
                  </a:cubicBezTo>
                  <a:cubicBezTo>
                    <a:pt x="87" y="9"/>
                    <a:pt x="86" y="10"/>
                    <a:pt x="86" y="11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5" y="14"/>
                    <a:pt x="85" y="14"/>
                  </a:cubicBezTo>
                  <a:cubicBezTo>
                    <a:pt x="82" y="19"/>
                    <a:pt x="80" y="22"/>
                    <a:pt x="79" y="27"/>
                  </a:cubicBezTo>
                  <a:cubicBezTo>
                    <a:pt x="79" y="28"/>
                    <a:pt x="79" y="28"/>
                    <a:pt x="79" y="29"/>
                  </a:cubicBezTo>
                  <a:cubicBezTo>
                    <a:pt x="75" y="34"/>
                    <a:pt x="72" y="40"/>
                    <a:pt x="70" y="46"/>
                  </a:cubicBezTo>
                  <a:cubicBezTo>
                    <a:pt x="66" y="52"/>
                    <a:pt x="62" y="59"/>
                    <a:pt x="60" y="66"/>
                  </a:cubicBezTo>
                  <a:cubicBezTo>
                    <a:pt x="56" y="70"/>
                    <a:pt x="53" y="73"/>
                    <a:pt x="50" y="77"/>
                  </a:cubicBezTo>
                  <a:cubicBezTo>
                    <a:pt x="48" y="79"/>
                    <a:pt x="48" y="82"/>
                    <a:pt x="50" y="83"/>
                  </a:cubicBezTo>
                  <a:cubicBezTo>
                    <a:pt x="50" y="84"/>
                    <a:pt x="51" y="85"/>
                    <a:pt x="52" y="85"/>
                  </a:cubicBezTo>
                  <a:cubicBezTo>
                    <a:pt x="53" y="86"/>
                    <a:pt x="54" y="87"/>
                    <a:pt x="55" y="87"/>
                  </a:cubicBezTo>
                  <a:cubicBezTo>
                    <a:pt x="53" y="87"/>
                    <a:pt x="51" y="89"/>
                    <a:pt x="52" y="91"/>
                  </a:cubicBezTo>
                  <a:cubicBezTo>
                    <a:pt x="52" y="92"/>
                    <a:pt x="52" y="93"/>
                    <a:pt x="53" y="94"/>
                  </a:cubicBezTo>
                  <a:cubicBezTo>
                    <a:pt x="53" y="94"/>
                    <a:pt x="53" y="95"/>
                    <a:pt x="53" y="95"/>
                  </a:cubicBezTo>
                  <a:cubicBezTo>
                    <a:pt x="54" y="96"/>
                    <a:pt x="54" y="97"/>
                    <a:pt x="55" y="98"/>
                  </a:cubicBezTo>
                  <a:cubicBezTo>
                    <a:pt x="55" y="100"/>
                    <a:pt x="57" y="100"/>
                    <a:pt x="58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74" y="102"/>
                    <a:pt x="81" y="102"/>
                    <a:pt x="87" y="101"/>
                  </a:cubicBezTo>
                  <a:cubicBezTo>
                    <a:pt x="101" y="103"/>
                    <a:pt x="116" y="101"/>
                    <a:pt x="130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13" y="116"/>
                    <a:pt x="102" y="153"/>
                    <a:pt x="73" y="148"/>
                  </a:cubicBezTo>
                  <a:cubicBezTo>
                    <a:pt x="49" y="144"/>
                    <a:pt x="24" y="128"/>
                    <a:pt x="9" y="110"/>
                  </a:cubicBezTo>
                  <a:cubicBezTo>
                    <a:pt x="6" y="105"/>
                    <a:pt x="0" y="111"/>
                    <a:pt x="4" y="115"/>
                  </a:cubicBezTo>
                  <a:cubicBezTo>
                    <a:pt x="20" y="136"/>
                    <a:pt x="50" y="154"/>
                    <a:pt x="77" y="156"/>
                  </a:cubicBezTo>
                  <a:cubicBezTo>
                    <a:pt x="105" y="159"/>
                    <a:pt x="115" y="128"/>
                    <a:pt x="131" y="109"/>
                  </a:cubicBezTo>
                  <a:cubicBezTo>
                    <a:pt x="133" y="117"/>
                    <a:pt x="136" y="125"/>
                    <a:pt x="139" y="133"/>
                  </a:cubicBezTo>
                  <a:cubicBezTo>
                    <a:pt x="138" y="134"/>
                    <a:pt x="138" y="134"/>
                    <a:pt x="138" y="135"/>
                  </a:cubicBezTo>
                  <a:cubicBezTo>
                    <a:pt x="139" y="141"/>
                    <a:pt x="141" y="146"/>
                    <a:pt x="142" y="151"/>
                  </a:cubicBezTo>
                  <a:cubicBezTo>
                    <a:pt x="142" y="152"/>
                    <a:pt x="142" y="153"/>
                    <a:pt x="142" y="154"/>
                  </a:cubicBezTo>
                  <a:cubicBezTo>
                    <a:pt x="142" y="157"/>
                    <a:pt x="144" y="158"/>
                    <a:pt x="146" y="158"/>
                  </a:cubicBezTo>
                  <a:cubicBezTo>
                    <a:pt x="150" y="158"/>
                    <a:pt x="153" y="158"/>
                    <a:pt x="157" y="157"/>
                  </a:cubicBezTo>
                  <a:cubicBezTo>
                    <a:pt x="157" y="157"/>
                    <a:pt x="158" y="158"/>
                    <a:pt x="159" y="158"/>
                  </a:cubicBezTo>
                  <a:cubicBezTo>
                    <a:pt x="167" y="158"/>
                    <a:pt x="175" y="158"/>
                    <a:pt x="182" y="155"/>
                  </a:cubicBezTo>
                  <a:cubicBezTo>
                    <a:pt x="183" y="156"/>
                    <a:pt x="184" y="156"/>
                    <a:pt x="186" y="155"/>
                  </a:cubicBezTo>
                  <a:cubicBezTo>
                    <a:pt x="187" y="155"/>
                    <a:pt x="188" y="154"/>
                    <a:pt x="189" y="153"/>
                  </a:cubicBezTo>
                  <a:cubicBezTo>
                    <a:pt x="191" y="154"/>
                    <a:pt x="192" y="154"/>
                    <a:pt x="193" y="152"/>
                  </a:cubicBezTo>
                  <a:cubicBezTo>
                    <a:pt x="194" y="152"/>
                    <a:pt x="195" y="151"/>
                    <a:pt x="196" y="150"/>
                  </a:cubicBezTo>
                  <a:cubicBezTo>
                    <a:pt x="197" y="150"/>
                    <a:pt x="198" y="149"/>
                    <a:pt x="198" y="148"/>
                  </a:cubicBezTo>
                  <a:cubicBezTo>
                    <a:pt x="202" y="144"/>
                    <a:pt x="204" y="141"/>
                    <a:pt x="204" y="136"/>
                  </a:cubicBezTo>
                  <a:cubicBezTo>
                    <a:pt x="204" y="135"/>
                    <a:pt x="203" y="134"/>
                    <a:pt x="203" y="133"/>
                  </a:cubicBezTo>
                  <a:cubicBezTo>
                    <a:pt x="203" y="132"/>
                    <a:pt x="204" y="131"/>
                    <a:pt x="204" y="129"/>
                  </a:cubicBezTo>
                  <a:close/>
                  <a:moveTo>
                    <a:pt x="136" y="59"/>
                  </a:moveTo>
                  <a:cubicBezTo>
                    <a:pt x="135" y="65"/>
                    <a:pt x="133" y="71"/>
                    <a:pt x="131" y="77"/>
                  </a:cubicBezTo>
                  <a:cubicBezTo>
                    <a:pt x="133" y="71"/>
                    <a:pt x="135" y="65"/>
                    <a:pt x="136" y="5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89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3683001" y="1643063"/>
              <a:ext cx="1047750" cy="976313"/>
            </a:xfrm>
            <a:custGeom>
              <a:avLst/>
              <a:gdLst>
                <a:gd name="T0" fmla="*/ 181 w 217"/>
                <a:gd name="T1" fmla="*/ 65 h 202"/>
                <a:gd name="T2" fmla="*/ 90 w 217"/>
                <a:gd name="T3" fmla="*/ 0 h 202"/>
                <a:gd name="T4" fmla="*/ 46 w 217"/>
                <a:gd name="T5" fmla="*/ 79 h 202"/>
                <a:gd name="T6" fmla="*/ 47 w 217"/>
                <a:gd name="T7" fmla="*/ 84 h 202"/>
                <a:gd name="T8" fmla="*/ 5 w 217"/>
                <a:gd name="T9" fmla="*/ 102 h 202"/>
                <a:gd name="T10" fmla="*/ 0 w 217"/>
                <a:gd name="T11" fmla="*/ 105 h 202"/>
                <a:gd name="T12" fmla="*/ 6 w 217"/>
                <a:gd name="T13" fmla="*/ 196 h 202"/>
                <a:gd name="T14" fmla="*/ 82 w 217"/>
                <a:gd name="T15" fmla="*/ 188 h 202"/>
                <a:gd name="T16" fmla="*/ 142 w 217"/>
                <a:gd name="T17" fmla="*/ 179 h 202"/>
                <a:gd name="T18" fmla="*/ 181 w 217"/>
                <a:gd name="T19" fmla="*/ 160 h 202"/>
                <a:gd name="T20" fmla="*/ 185 w 217"/>
                <a:gd name="T21" fmla="*/ 66 h 202"/>
                <a:gd name="T22" fmla="*/ 204 w 217"/>
                <a:gd name="T23" fmla="*/ 138 h 202"/>
                <a:gd name="T24" fmla="*/ 141 w 217"/>
                <a:gd name="T25" fmla="*/ 121 h 202"/>
                <a:gd name="T26" fmla="*/ 182 w 217"/>
                <a:gd name="T27" fmla="*/ 70 h 202"/>
                <a:gd name="T28" fmla="*/ 49 w 217"/>
                <a:gd name="T29" fmla="*/ 82 h 202"/>
                <a:gd name="T30" fmla="*/ 90 w 217"/>
                <a:gd name="T31" fmla="*/ 5 h 202"/>
                <a:gd name="T32" fmla="*/ 178 w 217"/>
                <a:gd name="T33" fmla="*/ 67 h 202"/>
                <a:gd name="T34" fmla="*/ 135 w 217"/>
                <a:gd name="T35" fmla="*/ 94 h 202"/>
                <a:gd name="T36" fmla="*/ 130 w 217"/>
                <a:gd name="T37" fmla="*/ 92 h 202"/>
                <a:gd name="T38" fmla="*/ 81 w 217"/>
                <a:gd name="T39" fmla="*/ 96 h 202"/>
                <a:gd name="T40" fmla="*/ 52 w 217"/>
                <a:gd name="T41" fmla="*/ 87 h 202"/>
                <a:gd name="T42" fmla="*/ 55 w 217"/>
                <a:gd name="T43" fmla="*/ 101 h 202"/>
                <a:gd name="T44" fmla="*/ 52 w 217"/>
                <a:gd name="T45" fmla="*/ 87 h 202"/>
                <a:gd name="T46" fmla="*/ 106 w 217"/>
                <a:gd name="T47" fmla="*/ 126 h 202"/>
                <a:gd name="T48" fmla="*/ 40 w 217"/>
                <a:gd name="T49" fmla="*/ 132 h 202"/>
                <a:gd name="T50" fmla="*/ 130 w 217"/>
                <a:gd name="T51" fmla="*/ 96 h 202"/>
                <a:gd name="T52" fmla="*/ 6 w 217"/>
                <a:gd name="T53" fmla="*/ 155 h 202"/>
                <a:gd name="T54" fmla="*/ 41 w 217"/>
                <a:gd name="T55" fmla="*/ 136 h 202"/>
                <a:gd name="T56" fmla="*/ 9 w 217"/>
                <a:gd name="T57" fmla="*/ 192 h 202"/>
                <a:gd name="T58" fmla="*/ 122 w 217"/>
                <a:gd name="T59" fmla="*/ 182 h 202"/>
                <a:gd name="T60" fmla="*/ 44 w 217"/>
                <a:gd name="T61" fmla="*/ 192 h 202"/>
                <a:gd name="T62" fmla="*/ 53 w 217"/>
                <a:gd name="T63" fmla="*/ 143 h 202"/>
                <a:gd name="T64" fmla="*/ 100 w 217"/>
                <a:gd name="T65" fmla="*/ 141 h 202"/>
                <a:gd name="T66" fmla="*/ 122 w 217"/>
                <a:gd name="T67" fmla="*/ 182 h 202"/>
                <a:gd name="T68" fmla="*/ 139 w 217"/>
                <a:gd name="T69" fmla="*/ 175 h 202"/>
                <a:gd name="T70" fmla="*/ 105 w 217"/>
                <a:gd name="T71" fmla="*/ 135 h 202"/>
                <a:gd name="T72" fmla="*/ 135 w 217"/>
                <a:gd name="T73" fmla="*/ 133 h 202"/>
                <a:gd name="T74" fmla="*/ 144 w 217"/>
                <a:gd name="T75" fmla="*/ 159 h 202"/>
                <a:gd name="T76" fmla="*/ 141 w 217"/>
                <a:gd name="T77" fmla="*/ 150 h 202"/>
                <a:gd name="T78" fmla="*/ 140 w 217"/>
                <a:gd name="T79" fmla="*/ 126 h 202"/>
                <a:gd name="T80" fmla="*/ 144 w 217"/>
                <a:gd name="T81" fmla="*/ 15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202">
                  <a:moveTo>
                    <a:pt x="185" y="66"/>
                  </a:moveTo>
                  <a:cubicBezTo>
                    <a:pt x="185" y="63"/>
                    <a:pt x="182" y="63"/>
                    <a:pt x="181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62" y="34"/>
                    <a:pt x="121" y="16"/>
                    <a:pt x="90" y="0"/>
                  </a:cubicBezTo>
                  <a:cubicBezTo>
                    <a:pt x="89" y="0"/>
                    <a:pt x="88" y="0"/>
                    <a:pt x="87" y="1"/>
                  </a:cubicBezTo>
                  <a:cubicBezTo>
                    <a:pt x="75" y="28"/>
                    <a:pt x="64" y="56"/>
                    <a:pt x="46" y="79"/>
                  </a:cubicBezTo>
                  <a:cubicBezTo>
                    <a:pt x="45" y="81"/>
                    <a:pt x="45" y="82"/>
                    <a:pt x="46" y="83"/>
                  </a:cubicBezTo>
                  <a:cubicBezTo>
                    <a:pt x="46" y="83"/>
                    <a:pt x="46" y="84"/>
                    <a:pt x="47" y="84"/>
                  </a:cubicBezTo>
                  <a:cubicBezTo>
                    <a:pt x="50" y="89"/>
                    <a:pt x="50" y="95"/>
                    <a:pt x="51" y="101"/>
                  </a:cubicBezTo>
                  <a:cubicBezTo>
                    <a:pt x="36" y="102"/>
                    <a:pt x="20" y="102"/>
                    <a:pt x="5" y="102"/>
                  </a:cubicBezTo>
                  <a:cubicBezTo>
                    <a:pt x="4" y="102"/>
                    <a:pt x="3" y="103"/>
                    <a:pt x="3" y="103"/>
                  </a:cubicBezTo>
                  <a:cubicBezTo>
                    <a:pt x="2" y="103"/>
                    <a:pt x="0" y="103"/>
                    <a:pt x="0" y="105"/>
                  </a:cubicBezTo>
                  <a:cubicBezTo>
                    <a:pt x="1" y="124"/>
                    <a:pt x="1" y="143"/>
                    <a:pt x="2" y="162"/>
                  </a:cubicBezTo>
                  <a:cubicBezTo>
                    <a:pt x="2" y="172"/>
                    <a:pt x="1" y="187"/>
                    <a:pt x="6" y="196"/>
                  </a:cubicBezTo>
                  <a:cubicBezTo>
                    <a:pt x="9" y="202"/>
                    <a:pt x="23" y="199"/>
                    <a:pt x="27" y="198"/>
                  </a:cubicBezTo>
                  <a:cubicBezTo>
                    <a:pt x="46" y="197"/>
                    <a:pt x="64" y="192"/>
                    <a:pt x="82" y="188"/>
                  </a:cubicBezTo>
                  <a:cubicBezTo>
                    <a:pt x="97" y="186"/>
                    <a:pt x="111" y="186"/>
                    <a:pt x="125" y="185"/>
                  </a:cubicBezTo>
                  <a:cubicBezTo>
                    <a:pt x="131" y="185"/>
                    <a:pt x="138" y="184"/>
                    <a:pt x="142" y="179"/>
                  </a:cubicBezTo>
                  <a:cubicBezTo>
                    <a:pt x="145" y="174"/>
                    <a:pt x="145" y="169"/>
                    <a:pt x="144" y="163"/>
                  </a:cubicBezTo>
                  <a:cubicBezTo>
                    <a:pt x="156" y="161"/>
                    <a:pt x="169" y="162"/>
                    <a:pt x="181" y="160"/>
                  </a:cubicBezTo>
                  <a:cubicBezTo>
                    <a:pt x="190" y="159"/>
                    <a:pt x="201" y="157"/>
                    <a:pt x="205" y="148"/>
                  </a:cubicBezTo>
                  <a:cubicBezTo>
                    <a:pt x="217" y="121"/>
                    <a:pt x="187" y="92"/>
                    <a:pt x="185" y="66"/>
                  </a:cubicBezTo>
                  <a:close/>
                  <a:moveTo>
                    <a:pt x="182" y="70"/>
                  </a:moveTo>
                  <a:cubicBezTo>
                    <a:pt x="186" y="93"/>
                    <a:pt x="204" y="113"/>
                    <a:pt x="204" y="138"/>
                  </a:cubicBezTo>
                  <a:cubicBezTo>
                    <a:pt x="204" y="140"/>
                    <a:pt x="203" y="143"/>
                    <a:pt x="202" y="144"/>
                  </a:cubicBezTo>
                  <a:cubicBezTo>
                    <a:pt x="187" y="131"/>
                    <a:pt x="163" y="112"/>
                    <a:pt x="141" y="121"/>
                  </a:cubicBezTo>
                  <a:cubicBezTo>
                    <a:pt x="154" y="104"/>
                    <a:pt x="164" y="83"/>
                    <a:pt x="181" y="70"/>
                  </a:cubicBezTo>
                  <a:cubicBezTo>
                    <a:pt x="181" y="70"/>
                    <a:pt x="181" y="70"/>
                    <a:pt x="182" y="70"/>
                  </a:cubicBezTo>
                  <a:close/>
                  <a:moveTo>
                    <a:pt x="50" y="82"/>
                  </a:moveTo>
                  <a:cubicBezTo>
                    <a:pt x="50" y="81"/>
                    <a:pt x="49" y="82"/>
                    <a:pt x="49" y="82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67" y="59"/>
                    <a:pt x="78" y="31"/>
                    <a:pt x="90" y="5"/>
                  </a:cubicBezTo>
                  <a:cubicBezTo>
                    <a:pt x="106" y="12"/>
                    <a:pt x="121" y="21"/>
                    <a:pt x="136" y="30"/>
                  </a:cubicBezTo>
                  <a:cubicBezTo>
                    <a:pt x="152" y="40"/>
                    <a:pt x="168" y="51"/>
                    <a:pt x="178" y="67"/>
                  </a:cubicBezTo>
                  <a:cubicBezTo>
                    <a:pt x="160" y="82"/>
                    <a:pt x="151" y="103"/>
                    <a:pt x="137" y="120"/>
                  </a:cubicBezTo>
                  <a:cubicBezTo>
                    <a:pt x="136" y="111"/>
                    <a:pt x="135" y="102"/>
                    <a:pt x="135" y="94"/>
                  </a:cubicBezTo>
                  <a:cubicBezTo>
                    <a:pt x="135" y="92"/>
                    <a:pt x="133" y="91"/>
                    <a:pt x="132" y="92"/>
                  </a:cubicBezTo>
                  <a:cubicBezTo>
                    <a:pt x="132" y="92"/>
                    <a:pt x="131" y="92"/>
                    <a:pt x="130" y="92"/>
                  </a:cubicBezTo>
                  <a:cubicBezTo>
                    <a:pt x="114" y="95"/>
                    <a:pt x="98" y="97"/>
                    <a:pt x="81" y="99"/>
                  </a:cubicBezTo>
                  <a:cubicBezTo>
                    <a:pt x="82" y="98"/>
                    <a:pt x="82" y="96"/>
                    <a:pt x="81" y="96"/>
                  </a:cubicBezTo>
                  <a:cubicBezTo>
                    <a:pt x="70" y="92"/>
                    <a:pt x="61" y="86"/>
                    <a:pt x="50" y="82"/>
                  </a:cubicBezTo>
                  <a:close/>
                  <a:moveTo>
                    <a:pt x="52" y="87"/>
                  </a:moveTo>
                  <a:cubicBezTo>
                    <a:pt x="61" y="91"/>
                    <a:pt x="70" y="95"/>
                    <a:pt x="79" y="99"/>
                  </a:cubicBezTo>
                  <a:cubicBezTo>
                    <a:pt x="71" y="100"/>
                    <a:pt x="63" y="100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4" y="96"/>
                    <a:pt x="54" y="91"/>
                    <a:pt x="52" y="87"/>
                  </a:cubicBezTo>
                  <a:close/>
                  <a:moveTo>
                    <a:pt x="130" y="96"/>
                  </a:moveTo>
                  <a:cubicBezTo>
                    <a:pt x="124" y="107"/>
                    <a:pt x="114" y="116"/>
                    <a:pt x="106" y="126"/>
                  </a:cubicBezTo>
                  <a:cubicBezTo>
                    <a:pt x="99" y="135"/>
                    <a:pt x="93" y="148"/>
                    <a:pt x="80" y="147"/>
                  </a:cubicBezTo>
                  <a:cubicBezTo>
                    <a:pt x="67" y="147"/>
                    <a:pt x="52" y="138"/>
                    <a:pt x="40" y="132"/>
                  </a:cubicBezTo>
                  <a:cubicBezTo>
                    <a:pt x="27" y="125"/>
                    <a:pt x="15" y="117"/>
                    <a:pt x="6" y="106"/>
                  </a:cubicBezTo>
                  <a:cubicBezTo>
                    <a:pt x="47" y="106"/>
                    <a:pt x="89" y="104"/>
                    <a:pt x="130" y="96"/>
                  </a:cubicBezTo>
                  <a:close/>
                  <a:moveTo>
                    <a:pt x="9" y="192"/>
                  </a:moveTo>
                  <a:cubicBezTo>
                    <a:pt x="5" y="181"/>
                    <a:pt x="6" y="167"/>
                    <a:pt x="6" y="155"/>
                  </a:cubicBezTo>
                  <a:cubicBezTo>
                    <a:pt x="5" y="140"/>
                    <a:pt x="5" y="125"/>
                    <a:pt x="4" y="110"/>
                  </a:cubicBezTo>
                  <a:cubicBezTo>
                    <a:pt x="14" y="121"/>
                    <a:pt x="28" y="129"/>
                    <a:pt x="41" y="136"/>
                  </a:cubicBezTo>
                  <a:cubicBezTo>
                    <a:pt x="43" y="138"/>
                    <a:pt x="46" y="139"/>
                    <a:pt x="49" y="141"/>
                  </a:cubicBezTo>
                  <a:cubicBezTo>
                    <a:pt x="33" y="156"/>
                    <a:pt x="20" y="174"/>
                    <a:pt x="9" y="192"/>
                  </a:cubicBezTo>
                  <a:cubicBezTo>
                    <a:pt x="9" y="192"/>
                    <a:pt x="9" y="192"/>
                    <a:pt x="9" y="192"/>
                  </a:cubicBezTo>
                  <a:close/>
                  <a:moveTo>
                    <a:pt x="122" y="182"/>
                  </a:moveTo>
                  <a:cubicBezTo>
                    <a:pt x="112" y="182"/>
                    <a:pt x="102" y="181"/>
                    <a:pt x="92" y="183"/>
                  </a:cubicBezTo>
                  <a:cubicBezTo>
                    <a:pt x="76" y="185"/>
                    <a:pt x="60" y="189"/>
                    <a:pt x="44" y="192"/>
                  </a:cubicBezTo>
                  <a:cubicBezTo>
                    <a:pt x="40" y="193"/>
                    <a:pt x="20" y="198"/>
                    <a:pt x="12" y="195"/>
                  </a:cubicBezTo>
                  <a:cubicBezTo>
                    <a:pt x="24" y="176"/>
                    <a:pt x="37" y="158"/>
                    <a:pt x="53" y="143"/>
                  </a:cubicBezTo>
                  <a:cubicBezTo>
                    <a:pt x="62" y="147"/>
                    <a:pt x="72" y="151"/>
                    <a:pt x="82" y="151"/>
                  </a:cubicBezTo>
                  <a:cubicBezTo>
                    <a:pt x="90" y="151"/>
                    <a:pt x="95" y="147"/>
                    <a:pt x="100" y="141"/>
                  </a:cubicBezTo>
                  <a:cubicBezTo>
                    <a:pt x="114" y="151"/>
                    <a:pt x="125" y="165"/>
                    <a:pt x="137" y="178"/>
                  </a:cubicBezTo>
                  <a:cubicBezTo>
                    <a:pt x="133" y="181"/>
                    <a:pt x="127" y="181"/>
                    <a:pt x="122" y="182"/>
                  </a:cubicBezTo>
                  <a:close/>
                  <a:moveTo>
                    <a:pt x="140" y="171"/>
                  </a:moveTo>
                  <a:cubicBezTo>
                    <a:pt x="140" y="173"/>
                    <a:pt x="140" y="174"/>
                    <a:pt x="139" y="175"/>
                  </a:cubicBezTo>
                  <a:cubicBezTo>
                    <a:pt x="127" y="162"/>
                    <a:pt x="116" y="148"/>
                    <a:pt x="102" y="138"/>
                  </a:cubicBezTo>
                  <a:cubicBezTo>
                    <a:pt x="103" y="137"/>
                    <a:pt x="104" y="136"/>
                    <a:pt x="105" y="135"/>
                  </a:cubicBezTo>
                  <a:cubicBezTo>
                    <a:pt x="113" y="123"/>
                    <a:pt x="124" y="113"/>
                    <a:pt x="132" y="101"/>
                  </a:cubicBezTo>
                  <a:cubicBezTo>
                    <a:pt x="132" y="111"/>
                    <a:pt x="133" y="122"/>
                    <a:pt x="135" y="133"/>
                  </a:cubicBezTo>
                  <a:cubicBezTo>
                    <a:pt x="136" y="145"/>
                    <a:pt x="141" y="159"/>
                    <a:pt x="140" y="171"/>
                  </a:cubicBezTo>
                  <a:close/>
                  <a:moveTo>
                    <a:pt x="144" y="159"/>
                  </a:moveTo>
                  <a:cubicBezTo>
                    <a:pt x="143" y="159"/>
                    <a:pt x="143" y="159"/>
                    <a:pt x="143" y="159"/>
                  </a:cubicBezTo>
                  <a:cubicBezTo>
                    <a:pt x="142" y="156"/>
                    <a:pt x="142" y="153"/>
                    <a:pt x="141" y="150"/>
                  </a:cubicBezTo>
                  <a:cubicBezTo>
                    <a:pt x="140" y="142"/>
                    <a:pt x="138" y="134"/>
                    <a:pt x="137" y="126"/>
                  </a:cubicBezTo>
                  <a:cubicBezTo>
                    <a:pt x="138" y="126"/>
                    <a:pt x="139" y="126"/>
                    <a:pt x="140" y="126"/>
                  </a:cubicBezTo>
                  <a:cubicBezTo>
                    <a:pt x="160" y="114"/>
                    <a:pt x="185" y="134"/>
                    <a:pt x="200" y="148"/>
                  </a:cubicBezTo>
                  <a:cubicBezTo>
                    <a:pt x="190" y="161"/>
                    <a:pt x="158" y="157"/>
                    <a:pt x="144" y="1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90"/>
            <p:cNvSpPr/>
            <p:nvPr>
              <p:custDataLst>
                <p:tags r:id="rId14"/>
              </p:custDataLst>
            </p:nvPr>
          </p:nvSpPr>
          <p:spPr bwMode="auto">
            <a:xfrm>
              <a:off x="4117976" y="1831975"/>
              <a:ext cx="153988" cy="177800"/>
            </a:xfrm>
            <a:custGeom>
              <a:avLst/>
              <a:gdLst>
                <a:gd name="T0" fmla="*/ 31 w 32"/>
                <a:gd name="T1" fmla="*/ 14 h 37"/>
                <a:gd name="T2" fmla="*/ 30 w 32"/>
                <a:gd name="T3" fmla="*/ 8 h 37"/>
                <a:gd name="T4" fmla="*/ 15 w 32"/>
                <a:gd name="T5" fmla="*/ 13 h 37"/>
                <a:gd name="T6" fmla="*/ 8 w 32"/>
                <a:gd name="T7" fmla="*/ 7 h 37"/>
                <a:gd name="T8" fmla="*/ 5 w 32"/>
                <a:gd name="T9" fmla="*/ 6 h 37"/>
                <a:gd name="T10" fmla="*/ 2 w 32"/>
                <a:gd name="T11" fmla="*/ 6 h 37"/>
                <a:gd name="T12" fmla="*/ 3 w 32"/>
                <a:gd name="T13" fmla="*/ 23 h 37"/>
                <a:gd name="T14" fmla="*/ 11 w 32"/>
                <a:gd name="T15" fmla="*/ 32 h 37"/>
                <a:gd name="T16" fmla="*/ 16 w 32"/>
                <a:gd name="T17" fmla="*/ 36 h 37"/>
                <a:gd name="T18" fmla="*/ 18 w 32"/>
                <a:gd name="T19" fmla="*/ 33 h 37"/>
                <a:gd name="T20" fmla="*/ 19 w 32"/>
                <a:gd name="T21" fmla="*/ 32 h 37"/>
                <a:gd name="T22" fmla="*/ 23 w 32"/>
                <a:gd name="T23" fmla="*/ 27 h 37"/>
                <a:gd name="T24" fmla="*/ 31 w 32"/>
                <a:gd name="T25" fmla="*/ 17 h 37"/>
                <a:gd name="T26" fmla="*/ 31 w 32"/>
                <a:gd name="T27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7">
                  <a:moveTo>
                    <a:pt x="31" y="14"/>
                  </a:moveTo>
                  <a:cubicBezTo>
                    <a:pt x="32" y="12"/>
                    <a:pt x="31" y="10"/>
                    <a:pt x="30" y="8"/>
                  </a:cubicBezTo>
                  <a:cubicBezTo>
                    <a:pt x="26" y="0"/>
                    <a:pt x="19" y="7"/>
                    <a:pt x="15" y="13"/>
                  </a:cubicBezTo>
                  <a:cubicBezTo>
                    <a:pt x="14" y="9"/>
                    <a:pt x="11" y="5"/>
                    <a:pt x="8" y="7"/>
                  </a:cubicBezTo>
                  <a:cubicBezTo>
                    <a:pt x="7" y="7"/>
                    <a:pt x="6" y="6"/>
                    <a:pt x="5" y="6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0" y="12"/>
                    <a:pt x="1" y="18"/>
                    <a:pt x="3" y="23"/>
                  </a:cubicBezTo>
                  <a:cubicBezTo>
                    <a:pt x="4" y="27"/>
                    <a:pt x="7" y="31"/>
                    <a:pt x="11" y="32"/>
                  </a:cubicBezTo>
                  <a:cubicBezTo>
                    <a:pt x="13" y="34"/>
                    <a:pt x="14" y="35"/>
                    <a:pt x="16" y="36"/>
                  </a:cubicBezTo>
                  <a:cubicBezTo>
                    <a:pt x="18" y="37"/>
                    <a:pt x="19" y="34"/>
                    <a:pt x="18" y="33"/>
                  </a:cubicBezTo>
                  <a:cubicBezTo>
                    <a:pt x="18" y="33"/>
                    <a:pt x="19" y="32"/>
                    <a:pt x="19" y="32"/>
                  </a:cubicBezTo>
                  <a:cubicBezTo>
                    <a:pt x="20" y="30"/>
                    <a:pt x="21" y="28"/>
                    <a:pt x="23" y="27"/>
                  </a:cubicBezTo>
                  <a:cubicBezTo>
                    <a:pt x="27" y="24"/>
                    <a:pt x="30" y="21"/>
                    <a:pt x="31" y="17"/>
                  </a:cubicBezTo>
                  <a:cubicBezTo>
                    <a:pt x="32" y="16"/>
                    <a:pt x="32" y="15"/>
                    <a:pt x="31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 userDrawn="1">
            <p:custDataLst>
              <p:tags r:id="rId15"/>
            </p:custDataLst>
          </p:nvPr>
        </p:nvGrpSpPr>
        <p:grpSpPr>
          <a:xfrm>
            <a:off x="150286" y="6260232"/>
            <a:ext cx="685800" cy="406401"/>
            <a:chOff x="8131176" y="2759075"/>
            <a:chExt cx="685800" cy="406401"/>
          </a:xfrm>
        </p:grpSpPr>
        <p:sp>
          <p:nvSpPr>
            <p:cNvPr id="18" name="Freeform 159"/>
            <p:cNvSpPr/>
            <p:nvPr>
              <p:custDataLst>
                <p:tags r:id="rId16"/>
              </p:custDataLst>
            </p:nvPr>
          </p:nvSpPr>
          <p:spPr bwMode="auto">
            <a:xfrm>
              <a:off x="8131176" y="2855913"/>
              <a:ext cx="153988" cy="309563"/>
            </a:xfrm>
            <a:custGeom>
              <a:avLst/>
              <a:gdLst>
                <a:gd name="T0" fmla="*/ 29 w 32"/>
                <a:gd name="T1" fmla="*/ 56 h 64"/>
                <a:gd name="T2" fmla="*/ 21 w 32"/>
                <a:gd name="T3" fmla="*/ 58 h 64"/>
                <a:gd name="T4" fmla="*/ 22 w 32"/>
                <a:gd name="T5" fmla="*/ 56 h 64"/>
                <a:gd name="T6" fmla="*/ 16 w 32"/>
                <a:gd name="T7" fmla="*/ 30 h 64"/>
                <a:gd name="T8" fmla="*/ 12 w 32"/>
                <a:gd name="T9" fmla="*/ 3 h 64"/>
                <a:gd name="T10" fmla="*/ 8 w 32"/>
                <a:gd name="T11" fmla="*/ 4 h 64"/>
                <a:gd name="T12" fmla="*/ 9 w 32"/>
                <a:gd name="T13" fmla="*/ 6 h 64"/>
                <a:gd name="T14" fmla="*/ 0 w 32"/>
                <a:gd name="T15" fmla="*/ 39 h 64"/>
                <a:gd name="T16" fmla="*/ 4 w 32"/>
                <a:gd name="T17" fmla="*/ 40 h 64"/>
                <a:gd name="T18" fmla="*/ 11 w 32"/>
                <a:gd name="T19" fmla="*/ 21 h 64"/>
                <a:gd name="T20" fmla="*/ 12 w 32"/>
                <a:gd name="T21" fmla="*/ 35 h 64"/>
                <a:gd name="T22" fmla="*/ 18 w 32"/>
                <a:gd name="T23" fmla="*/ 57 h 64"/>
                <a:gd name="T24" fmla="*/ 20 w 32"/>
                <a:gd name="T25" fmla="*/ 58 h 64"/>
                <a:gd name="T26" fmla="*/ 13 w 32"/>
                <a:gd name="T27" fmla="*/ 60 h 64"/>
                <a:gd name="T28" fmla="*/ 14 w 32"/>
                <a:gd name="T29" fmla="*/ 63 h 64"/>
                <a:gd name="T30" fmla="*/ 30 w 32"/>
                <a:gd name="T31" fmla="*/ 60 h 64"/>
                <a:gd name="T32" fmla="*/ 29 w 32"/>
                <a:gd name="T33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4">
                  <a:moveTo>
                    <a:pt x="29" y="56"/>
                  </a:moveTo>
                  <a:cubicBezTo>
                    <a:pt x="26" y="57"/>
                    <a:pt x="24" y="57"/>
                    <a:pt x="21" y="58"/>
                  </a:cubicBezTo>
                  <a:cubicBezTo>
                    <a:pt x="22" y="57"/>
                    <a:pt x="22" y="56"/>
                    <a:pt x="22" y="56"/>
                  </a:cubicBezTo>
                  <a:cubicBezTo>
                    <a:pt x="17" y="49"/>
                    <a:pt x="17" y="38"/>
                    <a:pt x="16" y="30"/>
                  </a:cubicBezTo>
                  <a:cubicBezTo>
                    <a:pt x="15" y="21"/>
                    <a:pt x="14" y="11"/>
                    <a:pt x="12" y="3"/>
                  </a:cubicBezTo>
                  <a:cubicBezTo>
                    <a:pt x="11" y="0"/>
                    <a:pt x="7" y="1"/>
                    <a:pt x="8" y="4"/>
                  </a:cubicBezTo>
                  <a:cubicBezTo>
                    <a:pt x="8" y="4"/>
                    <a:pt x="8" y="5"/>
                    <a:pt x="9" y="6"/>
                  </a:cubicBezTo>
                  <a:cubicBezTo>
                    <a:pt x="10" y="17"/>
                    <a:pt x="4" y="29"/>
                    <a:pt x="0" y="39"/>
                  </a:cubicBezTo>
                  <a:cubicBezTo>
                    <a:pt x="0" y="42"/>
                    <a:pt x="3" y="43"/>
                    <a:pt x="4" y="40"/>
                  </a:cubicBezTo>
                  <a:cubicBezTo>
                    <a:pt x="6" y="34"/>
                    <a:pt x="9" y="27"/>
                    <a:pt x="11" y="21"/>
                  </a:cubicBezTo>
                  <a:cubicBezTo>
                    <a:pt x="11" y="25"/>
                    <a:pt x="12" y="30"/>
                    <a:pt x="12" y="35"/>
                  </a:cubicBezTo>
                  <a:cubicBezTo>
                    <a:pt x="13" y="42"/>
                    <a:pt x="14" y="51"/>
                    <a:pt x="18" y="57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18" y="59"/>
                    <a:pt x="15" y="59"/>
                    <a:pt x="13" y="60"/>
                  </a:cubicBezTo>
                  <a:cubicBezTo>
                    <a:pt x="11" y="60"/>
                    <a:pt x="12" y="64"/>
                    <a:pt x="14" y="63"/>
                  </a:cubicBezTo>
                  <a:cubicBezTo>
                    <a:pt x="19" y="62"/>
                    <a:pt x="25" y="61"/>
                    <a:pt x="30" y="60"/>
                  </a:cubicBezTo>
                  <a:cubicBezTo>
                    <a:pt x="32" y="59"/>
                    <a:pt x="31" y="55"/>
                    <a:pt x="29" y="56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0"/>
            <p:cNvSpPr/>
            <p:nvPr>
              <p:custDataLst>
                <p:tags r:id="rId17"/>
              </p:custDataLst>
            </p:nvPr>
          </p:nvSpPr>
          <p:spPr bwMode="auto">
            <a:xfrm>
              <a:off x="8251826" y="2933700"/>
              <a:ext cx="125413" cy="130175"/>
            </a:xfrm>
            <a:custGeom>
              <a:avLst/>
              <a:gdLst>
                <a:gd name="T0" fmla="*/ 23 w 26"/>
                <a:gd name="T1" fmla="*/ 9 h 27"/>
                <a:gd name="T2" fmla="*/ 14 w 26"/>
                <a:gd name="T3" fmla="*/ 12 h 27"/>
                <a:gd name="T4" fmla="*/ 9 w 26"/>
                <a:gd name="T5" fmla="*/ 3 h 27"/>
                <a:gd name="T6" fmla="*/ 6 w 26"/>
                <a:gd name="T7" fmla="*/ 5 h 27"/>
                <a:gd name="T8" fmla="*/ 10 w 26"/>
                <a:gd name="T9" fmla="*/ 13 h 27"/>
                <a:gd name="T10" fmla="*/ 2 w 26"/>
                <a:gd name="T11" fmla="*/ 17 h 27"/>
                <a:gd name="T12" fmla="*/ 4 w 26"/>
                <a:gd name="T13" fmla="*/ 21 h 27"/>
                <a:gd name="T14" fmla="*/ 11 w 26"/>
                <a:gd name="T15" fmla="*/ 17 h 27"/>
                <a:gd name="T16" fmla="*/ 15 w 26"/>
                <a:gd name="T17" fmla="*/ 25 h 27"/>
                <a:gd name="T18" fmla="*/ 18 w 26"/>
                <a:gd name="T19" fmla="*/ 23 h 27"/>
                <a:gd name="T20" fmla="*/ 15 w 26"/>
                <a:gd name="T21" fmla="*/ 15 h 27"/>
                <a:gd name="T22" fmla="*/ 24 w 26"/>
                <a:gd name="T23" fmla="*/ 13 h 27"/>
                <a:gd name="T24" fmla="*/ 23 w 26"/>
                <a:gd name="T25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23" y="9"/>
                  </a:moveTo>
                  <a:cubicBezTo>
                    <a:pt x="19" y="10"/>
                    <a:pt x="16" y="11"/>
                    <a:pt x="14" y="12"/>
                  </a:cubicBezTo>
                  <a:cubicBezTo>
                    <a:pt x="12" y="9"/>
                    <a:pt x="11" y="6"/>
                    <a:pt x="9" y="3"/>
                  </a:cubicBezTo>
                  <a:cubicBezTo>
                    <a:pt x="8" y="0"/>
                    <a:pt x="5" y="2"/>
                    <a:pt x="6" y="5"/>
                  </a:cubicBezTo>
                  <a:cubicBezTo>
                    <a:pt x="8" y="7"/>
                    <a:pt x="9" y="10"/>
                    <a:pt x="10" y="13"/>
                  </a:cubicBezTo>
                  <a:cubicBezTo>
                    <a:pt x="7" y="14"/>
                    <a:pt x="4" y="16"/>
                    <a:pt x="2" y="17"/>
                  </a:cubicBezTo>
                  <a:cubicBezTo>
                    <a:pt x="0" y="18"/>
                    <a:pt x="2" y="22"/>
                    <a:pt x="4" y="21"/>
                  </a:cubicBezTo>
                  <a:cubicBezTo>
                    <a:pt x="6" y="19"/>
                    <a:pt x="9" y="18"/>
                    <a:pt x="11" y="17"/>
                  </a:cubicBezTo>
                  <a:cubicBezTo>
                    <a:pt x="13" y="19"/>
                    <a:pt x="14" y="22"/>
                    <a:pt x="15" y="25"/>
                  </a:cubicBezTo>
                  <a:cubicBezTo>
                    <a:pt x="16" y="27"/>
                    <a:pt x="19" y="25"/>
                    <a:pt x="18" y="23"/>
                  </a:cubicBezTo>
                  <a:cubicBezTo>
                    <a:pt x="17" y="21"/>
                    <a:pt x="16" y="18"/>
                    <a:pt x="15" y="15"/>
                  </a:cubicBezTo>
                  <a:cubicBezTo>
                    <a:pt x="18" y="14"/>
                    <a:pt x="21" y="14"/>
                    <a:pt x="24" y="13"/>
                  </a:cubicBezTo>
                  <a:cubicBezTo>
                    <a:pt x="26" y="13"/>
                    <a:pt x="25" y="9"/>
                    <a:pt x="23" y="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1"/>
            <p:cNvSpPr/>
            <p:nvPr>
              <p:custDataLst>
                <p:tags r:id="rId18"/>
              </p:custDataLst>
            </p:nvPr>
          </p:nvSpPr>
          <p:spPr bwMode="auto">
            <a:xfrm>
              <a:off x="8334376" y="2778125"/>
              <a:ext cx="192088" cy="328613"/>
            </a:xfrm>
            <a:custGeom>
              <a:avLst/>
              <a:gdLst>
                <a:gd name="T0" fmla="*/ 36 w 40"/>
                <a:gd name="T1" fmla="*/ 59 h 68"/>
                <a:gd name="T2" fmla="*/ 16 w 40"/>
                <a:gd name="T3" fmla="*/ 59 h 68"/>
                <a:gd name="T4" fmla="*/ 27 w 40"/>
                <a:gd name="T5" fmla="*/ 39 h 68"/>
                <a:gd name="T6" fmla="*/ 32 w 40"/>
                <a:gd name="T7" fmla="*/ 15 h 68"/>
                <a:gd name="T8" fmla="*/ 12 w 40"/>
                <a:gd name="T9" fmla="*/ 28 h 68"/>
                <a:gd name="T10" fmla="*/ 15 w 40"/>
                <a:gd name="T11" fmla="*/ 25 h 68"/>
                <a:gd name="T12" fmla="*/ 29 w 40"/>
                <a:gd name="T13" fmla="*/ 19 h 68"/>
                <a:gd name="T14" fmla="*/ 23 w 40"/>
                <a:gd name="T15" fmla="*/ 37 h 68"/>
                <a:gd name="T16" fmla="*/ 9 w 40"/>
                <a:gd name="T17" fmla="*/ 64 h 68"/>
                <a:gd name="T18" fmla="*/ 13 w 40"/>
                <a:gd name="T19" fmla="*/ 66 h 68"/>
                <a:gd name="T20" fmla="*/ 37 w 40"/>
                <a:gd name="T21" fmla="*/ 63 h 68"/>
                <a:gd name="T22" fmla="*/ 36 w 40"/>
                <a:gd name="T23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8">
                  <a:moveTo>
                    <a:pt x="36" y="59"/>
                  </a:moveTo>
                  <a:cubicBezTo>
                    <a:pt x="28" y="61"/>
                    <a:pt x="22" y="57"/>
                    <a:pt x="16" y="59"/>
                  </a:cubicBezTo>
                  <a:cubicBezTo>
                    <a:pt x="19" y="52"/>
                    <a:pt x="23" y="46"/>
                    <a:pt x="27" y="39"/>
                  </a:cubicBezTo>
                  <a:cubicBezTo>
                    <a:pt x="30" y="32"/>
                    <a:pt x="35" y="23"/>
                    <a:pt x="32" y="15"/>
                  </a:cubicBezTo>
                  <a:cubicBezTo>
                    <a:pt x="28" y="0"/>
                    <a:pt x="0" y="15"/>
                    <a:pt x="12" y="28"/>
                  </a:cubicBezTo>
                  <a:cubicBezTo>
                    <a:pt x="14" y="30"/>
                    <a:pt x="17" y="27"/>
                    <a:pt x="15" y="25"/>
                  </a:cubicBezTo>
                  <a:cubicBezTo>
                    <a:pt x="7" y="17"/>
                    <a:pt x="29" y="6"/>
                    <a:pt x="29" y="19"/>
                  </a:cubicBezTo>
                  <a:cubicBezTo>
                    <a:pt x="29" y="25"/>
                    <a:pt x="26" y="31"/>
                    <a:pt x="23" y="37"/>
                  </a:cubicBezTo>
                  <a:cubicBezTo>
                    <a:pt x="19" y="46"/>
                    <a:pt x="13" y="55"/>
                    <a:pt x="9" y="64"/>
                  </a:cubicBezTo>
                  <a:cubicBezTo>
                    <a:pt x="9" y="66"/>
                    <a:pt x="11" y="68"/>
                    <a:pt x="13" y="66"/>
                  </a:cubicBezTo>
                  <a:cubicBezTo>
                    <a:pt x="20" y="58"/>
                    <a:pt x="28" y="65"/>
                    <a:pt x="37" y="63"/>
                  </a:cubicBezTo>
                  <a:cubicBezTo>
                    <a:pt x="40" y="62"/>
                    <a:pt x="39" y="59"/>
                    <a:pt x="36" y="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2"/>
            <p:cNvSpPr/>
            <p:nvPr>
              <p:custDataLst>
                <p:tags r:id="rId19"/>
              </p:custDataLst>
            </p:nvPr>
          </p:nvSpPr>
          <p:spPr bwMode="auto">
            <a:xfrm>
              <a:off x="8526463" y="2900363"/>
              <a:ext cx="101600" cy="42863"/>
            </a:xfrm>
            <a:custGeom>
              <a:avLst/>
              <a:gdLst>
                <a:gd name="T0" fmla="*/ 18 w 21"/>
                <a:gd name="T1" fmla="*/ 1 h 9"/>
                <a:gd name="T2" fmla="*/ 3 w 21"/>
                <a:gd name="T3" fmla="*/ 5 h 9"/>
                <a:gd name="T4" fmla="*/ 4 w 21"/>
                <a:gd name="T5" fmla="*/ 9 h 9"/>
                <a:gd name="T6" fmla="*/ 19 w 21"/>
                <a:gd name="T7" fmla="*/ 5 h 9"/>
                <a:gd name="T8" fmla="*/ 18 w 2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8" y="1"/>
                  </a:moveTo>
                  <a:cubicBezTo>
                    <a:pt x="13" y="3"/>
                    <a:pt x="8" y="4"/>
                    <a:pt x="3" y="5"/>
                  </a:cubicBezTo>
                  <a:cubicBezTo>
                    <a:pt x="0" y="5"/>
                    <a:pt x="1" y="9"/>
                    <a:pt x="4" y="9"/>
                  </a:cubicBezTo>
                  <a:cubicBezTo>
                    <a:pt x="9" y="7"/>
                    <a:pt x="14" y="6"/>
                    <a:pt x="19" y="5"/>
                  </a:cubicBezTo>
                  <a:cubicBezTo>
                    <a:pt x="21" y="4"/>
                    <a:pt x="20" y="0"/>
                    <a:pt x="1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3"/>
            <p:cNvSpPr/>
            <p:nvPr>
              <p:custDataLst>
                <p:tags r:id="rId20"/>
              </p:custDataLst>
            </p:nvPr>
          </p:nvSpPr>
          <p:spPr bwMode="auto">
            <a:xfrm>
              <a:off x="8521701" y="2924175"/>
              <a:ext cx="111125" cy="57150"/>
            </a:xfrm>
            <a:custGeom>
              <a:avLst/>
              <a:gdLst>
                <a:gd name="T0" fmla="*/ 20 w 23"/>
                <a:gd name="T1" fmla="*/ 1 h 12"/>
                <a:gd name="T2" fmla="*/ 2 w 23"/>
                <a:gd name="T3" fmla="*/ 8 h 12"/>
                <a:gd name="T4" fmla="*/ 3 w 23"/>
                <a:gd name="T5" fmla="*/ 11 h 12"/>
                <a:gd name="T6" fmla="*/ 21 w 23"/>
                <a:gd name="T7" fmla="*/ 5 h 12"/>
                <a:gd name="T8" fmla="*/ 20 w 2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0" y="1"/>
                  </a:moveTo>
                  <a:cubicBezTo>
                    <a:pt x="14" y="4"/>
                    <a:pt x="8" y="6"/>
                    <a:pt x="2" y="8"/>
                  </a:cubicBezTo>
                  <a:cubicBezTo>
                    <a:pt x="0" y="8"/>
                    <a:pt x="1" y="12"/>
                    <a:pt x="3" y="11"/>
                  </a:cubicBezTo>
                  <a:cubicBezTo>
                    <a:pt x="9" y="10"/>
                    <a:pt x="15" y="7"/>
                    <a:pt x="21" y="5"/>
                  </a:cubicBezTo>
                  <a:cubicBezTo>
                    <a:pt x="23" y="4"/>
                    <a:pt x="22" y="0"/>
                    <a:pt x="20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4"/>
            <p:cNvSpPr/>
            <p:nvPr>
              <p:custDataLst>
                <p:tags r:id="rId21"/>
              </p:custDataLst>
            </p:nvPr>
          </p:nvSpPr>
          <p:spPr bwMode="auto">
            <a:xfrm>
              <a:off x="8632826" y="2759075"/>
              <a:ext cx="184150" cy="261938"/>
            </a:xfrm>
            <a:custGeom>
              <a:avLst/>
              <a:gdLst>
                <a:gd name="T0" fmla="*/ 16 w 38"/>
                <a:gd name="T1" fmla="*/ 14 h 54"/>
                <a:gd name="T2" fmla="*/ 21 w 38"/>
                <a:gd name="T3" fmla="*/ 4 h 54"/>
                <a:gd name="T4" fmla="*/ 18 w 38"/>
                <a:gd name="T5" fmla="*/ 1 h 54"/>
                <a:gd name="T6" fmla="*/ 5 w 38"/>
                <a:gd name="T7" fmla="*/ 6 h 54"/>
                <a:gd name="T8" fmla="*/ 6 w 38"/>
                <a:gd name="T9" fmla="*/ 10 h 54"/>
                <a:gd name="T10" fmla="*/ 15 w 38"/>
                <a:gd name="T11" fmla="*/ 7 h 54"/>
                <a:gd name="T12" fmla="*/ 10 w 38"/>
                <a:gd name="T13" fmla="*/ 20 h 54"/>
                <a:gd name="T14" fmla="*/ 13 w 38"/>
                <a:gd name="T15" fmla="*/ 22 h 54"/>
                <a:gd name="T16" fmla="*/ 29 w 38"/>
                <a:gd name="T17" fmla="*/ 38 h 54"/>
                <a:gd name="T18" fmla="*/ 20 w 38"/>
                <a:gd name="T19" fmla="*/ 48 h 54"/>
                <a:gd name="T20" fmla="*/ 6 w 38"/>
                <a:gd name="T21" fmla="*/ 48 h 54"/>
                <a:gd name="T22" fmla="*/ 2 w 38"/>
                <a:gd name="T23" fmla="*/ 47 h 54"/>
                <a:gd name="T24" fmla="*/ 11 w 38"/>
                <a:gd name="T25" fmla="*/ 54 h 54"/>
                <a:gd name="T26" fmla="*/ 32 w 38"/>
                <a:gd name="T27" fmla="*/ 41 h 54"/>
                <a:gd name="T28" fmla="*/ 16 w 38"/>
                <a:gd name="T2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4">
                  <a:moveTo>
                    <a:pt x="16" y="14"/>
                  </a:moveTo>
                  <a:cubicBezTo>
                    <a:pt x="18" y="11"/>
                    <a:pt x="19" y="7"/>
                    <a:pt x="21" y="4"/>
                  </a:cubicBezTo>
                  <a:cubicBezTo>
                    <a:pt x="22" y="2"/>
                    <a:pt x="20" y="0"/>
                    <a:pt x="18" y="1"/>
                  </a:cubicBezTo>
                  <a:cubicBezTo>
                    <a:pt x="14" y="5"/>
                    <a:pt x="9" y="5"/>
                    <a:pt x="5" y="6"/>
                  </a:cubicBezTo>
                  <a:cubicBezTo>
                    <a:pt x="2" y="6"/>
                    <a:pt x="3" y="10"/>
                    <a:pt x="6" y="10"/>
                  </a:cubicBezTo>
                  <a:cubicBezTo>
                    <a:pt x="9" y="9"/>
                    <a:pt x="12" y="8"/>
                    <a:pt x="15" y="7"/>
                  </a:cubicBezTo>
                  <a:cubicBezTo>
                    <a:pt x="13" y="11"/>
                    <a:pt x="11" y="16"/>
                    <a:pt x="10" y="20"/>
                  </a:cubicBezTo>
                  <a:cubicBezTo>
                    <a:pt x="9" y="22"/>
                    <a:pt x="12" y="23"/>
                    <a:pt x="13" y="22"/>
                  </a:cubicBezTo>
                  <a:cubicBezTo>
                    <a:pt x="24" y="8"/>
                    <a:pt x="32" y="27"/>
                    <a:pt x="29" y="38"/>
                  </a:cubicBezTo>
                  <a:cubicBezTo>
                    <a:pt x="28" y="42"/>
                    <a:pt x="24" y="45"/>
                    <a:pt x="20" y="48"/>
                  </a:cubicBezTo>
                  <a:cubicBezTo>
                    <a:pt x="18" y="48"/>
                    <a:pt x="4" y="53"/>
                    <a:pt x="6" y="48"/>
                  </a:cubicBezTo>
                  <a:cubicBezTo>
                    <a:pt x="7" y="45"/>
                    <a:pt x="3" y="44"/>
                    <a:pt x="2" y="47"/>
                  </a:cubicBezTo>
                  <a:cubicBezTo>
                    <a:pt x="0" y="53"/>
                    <a:pt x="6" y="54"/>
                    <a:pt x="11" y="54"/>
                  </a:cubicBezTo>
                  <a:cubicBezTo>
                    <a:pt x="19" y="54"/>
                    <a:pt x="29" y="48"/>
                    <a:pt x="32" y="41"/>
                  </a:cubicBezTo>
                  <a:cubicBezTo>
                    <a:pt x="38" y="28"/>
                    <a:pt x="28" y="9"/>
                    <a:pt x="16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grpSp>
        <p:nvGrpSpPr>
          <p:cNvPr id="16" name="组合 15"/>
          <p:cNvGrpSpPr/>
          <p:nvPr userDrawn="1">
            <p:custDataLst>
              <p:tags r:id="rId3"/>
            </p:custDataLst>
          </p:nvPr>
        </p:nvGrpSpPr>
        <p:grpSpPr>
          <a:xfrm rot="21280377" flipH="1">
            <a:off x="10549393" y="4931735"/>
            <a:ext cx="1522413" cy="1000125"/>
            <a:chOff x="9088196" y="3234360"/>
            <a:chExt cx="1522413" cy="1000125"/>
          </a:xfrm>
        </p:grpSpPr>
        <p:sp>
          <p:nvSpPr>
            <p:cNvPr id="17" name="Freeform 52"/>
            <p:cNvSpPr/>
            <p:nvPr>
              <p:custDataLst>
                <p:tags r:id="rId4"/>
              </p:custDataLst>
            </p:nvPr>
          </p:nvSpPr>
          <p:spPr bwMode="auto">
            <a:xfrm>
              <a:off x="9600959" y="3345485"/>
              <a:ext cx="222250" cy="338138"/>
            </a:xfrm>
            <a:custGeom>
              <a:avLst/>
              <a:gdLst>
                <a:gd name="T0" fmla="*/ 41 w 46"/>
                <a:gd name="T1" fmla="*/ 23 h 70"/>
                <a:gd name="T2" fmla="*/ 26 w 46"/>
                <a:gd name="T3" fmla="*/ 5 h 70"/>
                <a:gd name="T4" fmla="*/ 14 w 46"/>
                <a:gd name="T5" fmla="*/ 6 h 70"/>
                <a:gd name="T6" fmla="*/ 1 w 46"/>
                <a:gd name="T7" fmla="*/ 35 h 70"/>
                <a:gd name="T8" fmla="*/ 2 w 46"/>
                <a:gd name="T9" fmla="*/ 39 h 70"/>
                <a:gd name="T10" fmla="*/ 3 w 46"/>
                <a:gd name="T11" fmla="*/ 48 h 70"/>
                <a:gd name="T12" fmla="*/ 1 w 46"/>
                <a:gd name="T13" fmla="*/ 61 h 70"/>
                <a:gd name="T14" fmla="*/ 7 w 46"/>
                <a:gd name="T15" fmla="*/ 69 h 70"/>
                <a:gd name="T16" fmla="*/ 35 w 46"/>
                <a:gd name="T17" fmla="*/ 64 h 70"/>
                <a:gd name="T18" fmla="*/ 40 w 46"/>
                <a:gd name="T19" fmla="*/ 60 h 70"/>
                <a:gd name="T20" fmla="*/ 40 w 46"/>
                <a:gd name="T21" fmla="*/ 58 h 70"/>
                <a:gd name="T22" fmla="*/ 41 w 46"/>
                <a:gd name="T23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70">
                  <a:moveTo>
                    <a:pt x="41" y="23"/>
                  </a:moveTo>
                  <a:cubicBezTo>
                    <a:pt x="39" y="15"/>
                    <a:pt x="34" y="7"/>
                    <a:pt x="26" y="5"/>
                  </a:cubicBezTo>
                  <a:cubicBezTo>
                    <a:pt x="22" y="0"/>
                    <a:pt x="18" y="2"/>
                    <a:pt x="14" y="6"/>
                  </a:cubicBezTo>
                  <a:cubicBezTo>
                    <a:pt x="5" y="11"/>
                    <a:pt x="2" y="26"/>
                    <a:pt x="1" y="35"/>
                  </a:cubicBezTo>
                  <a:cubicBezTo>
                    <a:pt x="1" y="37"/>
                    <a:pt x="1" y="38"/>
                    <a:pt x="2" y="39"/>
                  </a:cubicBezTo>
                  <a:cubicBezTo>
                    <a:pt x="2" y="42"/>
                    <a:pt x="2" y="45"/>
                    <a:pt x="3" y="48"/>
                  </a:cubicBezTo>
                  <a:cubicBezTo>
                    <a:pt x="2" y="53"/>
                    <a:pt x="2" y="57"/>
                    <a:pt x="1" y="61"/>
                  </a:cubicBezTo>
                  <a:cubicBezTo>
                    <a:pt x="0" y="66"/>
                    <a:pt x="3" y="68"/>
                    <a:pt x="7" y="69"/>
                  </a:cubicBezTo>
                  <a:cubicBezTo>
                    <a:pt x="17" y="70"/>
                    <a:pt x="28" y="70"/>
                    <a:pt x="35" y="64"/>
                  </a:cubicBezTo>
                  <a:cubicBezTo>
                    <a:pt x="37" y="63"/>
                    <a:pt x="39" y="62"/>
                    <a:pt x="40" y="60"/>
                  </a:cubicBezTo>
                  <a:cubicBezTo>
                    <a:pt x="40" y="59"/>
                    <a:pt x="40" y="59"/>
                    <a:pt x="40" y="58"/>
                  </a:cubicBezTo>
                  <a:cubicBezTo>
                    <a:pt x="46" y="48"/>
                    <a:pt x="44" y="34"/>
                    <a:pt x="41" y="2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3"/>
            <p:cNvSpPr/>
            <p:nvPr>
              <p:custDataLst>
                <p:tags r:id="rId5"/>
              </p:custDataLst>
            </p:nvPr>
          </p:nvSpPr>
          <p:spPr bwMode="auto">
            <a:xfrm>
              <a:off x="9875596" y="3321673"/>
              <a:ext cx="188913" cy="338138"/>
            </a:xfrm>
            <a:custGeom>
              <a:avLst/>
              <a:gdLst>
                <a:gd name="T0" fmla="*/ 36 w 39"/>
                <a:gd name="T1" fmla="*/ 33 h 70"/>
                <a:gd name="T2" fmla="*/ 25 w 39"/>
                <a:gd name="T3" fmla="*/ 5 h 70"/>
                <a:gd name="T4" fmla="*/ 6 w 39"/>
                <a:gd name="T5" fmla="*/ 17 h 70"/>
                <a:gd name="T6" fmla="*/ 8 w 39"/>
                <a:gd name="T7" fmla="*/ 64 h 70"/>
                <a:gd name="T8" fmla="*/ 20 w 39"/>
                <a:gd name="T9" fmla="*/ 64 h 70"/>
                <a:gd name="T10" fmla="*/ 34 w 39"/>
                <a:gd name="T11" fmla="*/ 67 h 70"/>
                <a:gd name="T12" fmla="*/ 38 w 39"/>
                <a:gd name="T13" fmla="*/ 63 h 70"/>
                <a:gd name="T14" fmla="*/ 36 w 39"/>
                <a:gd name="T15" fmla="*/ 3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70">
                  <a:moveTo>
                    <a:pt x="36" y="33"/>
                  </a:moveTo>
                  <a:cubicBezTo>
                    <a:pt x="35" y="24"/>
                    <a:pt x="33" y="10"/>
                    <a:pt x="25" y="5"/>
                  </a:cubicBezTo>
                  <a:cubicBezTo>
                    <a:pt x="16" y="0"/>
                    <a:pt x="9" y="10"/>
                    <a:pt x="6" y="17"/>
                  </a:cubicBezTo>
                  <a:cubicBezTo>
                    <a:pt x="0" y="31"/>
                    <a:pt x="5" y="50"/>
                    <a:pt x="8" y="64"/>
                  </a:cubicBezTo>
                  <a:cubicBezTo>
                    <a:pt x="10" y="70"/>
                    <a:pt x="18" y="69"/>
                    <a:pt x="20" y="64"/>
                  </a:cubicBezTo>
                  <a:cubicBezTo>
                    <a:pt x="22" y="67"/>
                    <a:pt x="27" y="68"/>
                    <a:pt x="34" y="67"/>
                  </a:cubicBezTo>
                  <a:cubicBezTo>
                    <a:pt x="35" y="66"/>
                    <a:pt x="38" y="64"/>
                    <a:pt x="38" y="63"/>
                  </a:cubicBezTo>
                  <a:cubicBezTo>
                    <a:pt x="39" y="53"/>
                    <a:pt x="38" y="42"/>
                    <a:pt x="36" y="3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4"/>
            <p:cNvSpPr/>
            <p:nvPr>
              <p:custDataLst>
                <p:tags r:id="rId6"/>
              </p:custDataLst>
            </p:nvPr>
          </p:nvSpPr>
          <p:spPr bwMode="auto">
            <a:xfrm>
              <a:off x="10151821" y="3340723"/>
              <a:ext cx="265113" cy="319088"/>
            </a:xfrm>
            <a:custGeom>
              <a:avLst/>
              <a:gdLst>
                <a:gd name="T0" fmla="*/ 46 w 55"/>
                <a:gd name="T1" fmla="*/ 50 h 66"/>
                <a:gd name="T2" fmla="*/ 31 w 55"/>
                <a:gd name="T3" fmla="*/ 6 h 66"/>
                <a:gd name="T4" fmla="*/ 7 w 55"/>
                <a:gd name="T5" fmla="*/ 15 h 66"/>
                <a:gd name="T6" fmla="*/ 8 w 55"/>
                <a:gd name="T7" fmla="*/ 61 h 66"/>
                <a:gd name="T8" fmla="*/ 17 w 55"/>
                <a:gd name="T9" fmla="*/ 64 h 66"/>
                <a:gd name="T10" fmla="*/ 18 w 55"/>
                <a:gd name="T11" fmla="*/ 65 h 66"/>
                <a:gd name="T12" fmla="*/ 20 w 55"/>
                <a:gd name="T13" fmla="*/ 65 h 66"/>
                <a:gd name="T14" fmla="*/ 27 w 55"/>
                <a:gd name="T15" fmla="*/ 64 h 66"/>
                <a:gd name="T16" fmla="*/ 33 w 55"/>
                <a:gd name="T17" fmla="*/ 64 h 66"/>
                <a:gd name="T18" fmla="*/ 48 w 55"/>
                <a:gd name="T19" fmla="*/ 62 h 66"/>
                <a:gd name="T20" fmla="*/ 46 w 55"/>
                <a:gd name="T21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66">
                  <a:moveTo>
                    <a:pt x="46" y="50"/>
                  </a:moveTo>
                  <a:cubicBezTo>
                    <a:pt x="50" y="35"/>
                    <a:pt x="41" y="13"/>
                    <a:pt x="31" y="6"/>
                  </a:cubicBezTo>
                  <a:cubicBezTo>
                    <a:pt x="22" y="0"/>
                    <a:pt x="12" y="6"/>
                    <a:pt x="7" y="15"/>
                  </a:cubicBezTo>
                  <a:cubicBezTo>
                    <a:pt x="0" y="28"/>
                    <a:pt x="5" y="47"/>
                    <a:pt x="8" y="61"/>
                  </a:cubicBezTo>
                  <a:cubicBezTo>
                    <a:pt x="9" y="65"/>
                    <a:pt x="14" y="66"/>
                    <a:pt x="17" y="64"/>
                  </a:cubicBezTo>
                  <a:cubicBezTo>
                    <a:pt x="17" y="64"/>
                    <a:pt x="18" y="65"/>
                    <a:pt x="18" y="65"/>
                  </a:cubicBezTo>
                  <a:cubicBezTo>
                    <a:pt x="19" y="65"/>
                    <a:pt x="19" y="65"/>
                    <a:pt x="20" y="65"/>
                  </a:cubicBezTo>
                  <a:cubicBezTo>
                    <a:pt x="22" y="66"/>
                    <a:pt x="25" y="66"/>
                    <a:pt x="27" y="64"/>
                  </a:cubicBezTo>
                  <a:cubicBezTo>
                    <a:pt x="29" y="64"/>
                    <a:pt x="31" y="64"/>
                    <a:pt x="33" y="64"/>
                  </a:cubicBezTo>
                  <a:cubicBezTo>
                    <a:pt x="38" y="63"/>
                    <a:pt x="43" y="62"/>
                    <a:pt x="48" y="62"/>
                  </a:cubicBezTo>
                  <a:cubicBezTo>
                    <a:pt x="55" y="61"/>
                    <a:pt x="52" y="51"/>
                    <a:pt x="46" y="5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5"/>
            <p:cNvSpPr/>
            <p:nvPr>
              <p:custDataLst>
                <p:tags r:id="rId7"/>
              </p:custDataLst>
            </p:nvPr>
          </p:nvSpPr>
          <p:spPr bwMode="auto">
            <a:xfrm>
              <a:off x="9185034" y="3737598"/>
              <a:ext cx="280988" cy="411163"/>
            </a:xfrm>
            <a:custGeom>
              <a:avLst/>
              <a:gdLst>
                <a:gd name="T0" fmla="*/ 47 w 58"/>
                <a:gd name="T1" fmla="*/ 72 h 85"/>
                <a:gd name="T2" fmla="*/ 28 w 58"/>
                <a:gd name="T3" fmla="*/ 66 h 85"/>
                <a:gd name="T4" fmla="*/ 24 w 58"/>
                <a:gd name="T5" fmla="*/ 11 h 85"/>
                <a:gd name="T6" fmla="*/ 17 w 58"/>
                <a:gd name="T7" fmla="*/ 2 h 85"/>
                <a:gd name="T8" fmla="*/ 7 w 58"/>
                <a:gd name="T9" fmla="*/ 49 h 85"/>
                <a:gd name="T10" fmla="*/ 22 w 58"/>
                <a:gd name="T11" fmla="*/ 77 h 85"/>
                <a:gd name="T12" fmla="*/ 39 w 58"/>
                <a:gd name="T13" fmla="*/ 85 h 85"/>
                <a:gd name="T14" fmla="*/ 41 w 58"/>
                <a:gd name="T15" fmla="*/ 85 h 85"/>
                <a:gd name="T16" fmla="*/ 51 w 58"/>
                <a:gd name="T17" fmla="*/ 84 h 85"/>
                <a:gd name="T18" fmla="*/ 47 w 58"/>
                <a:gd name="T19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5">
                  <a:moveTo>
                    <a:pt x="47" y="72"/>
                  </a:moveTo>
                  <a:cubicBezTo>
                    <a:pt x="39" y="74"/>
                    <a:pt x="33" y="71"/>
                    <a:pt x="28" y="66"/>
                  </a:cubicBezTo>
                  <a:cubicBezTo>
                    <a:pt x="18" y="52"/>
                    <a:pt x="19" y="21"/>
                    <a:pt x="24" y="11"/>
                  </a:cubicBezTo>
                  <a:cubicBezTo>
                    <a:pt x="26" y="7"/>
                    <a:pt x="23" y="0"/>
                    <a:pt x="17" y="2"/>
                  </a:cubicBezTo>
                  <a:cubicBezTo>
                    <a:pt x="0" y="9"/>
                    <a:pt x="3" y="35"/>
                    <a:pt x="7" y="49"/>
                  </a:cubicBezTo>
                  <a:cubicBezTo>
                    <a:pt x="9" y="60"/>
                    <a:pt x="14" y="70"/>
                    <a:pt x="22" y="77"/>
                  </a:cubicBezTo>
                  <a:cubicBezTo>
                    <a:pt x="26" y="81"/>
                    <a:pt x="32" y="85"/>
                    <a:pt x="39" y="85"/>
                  </a:cubicBezTo>
                  <a:cubicBezTo>
                    <a:pt x="40" y="85"/>
                    <a:pt x="41" y="85"/>
                    <a:pt x="41" y="85"/>
                  </a:cubicBezTo>
                  <a:cubicBezTo>
                    <a:pt x="44" y="85"/>
                    <a:pt x="47" y="85"/>
                    <a:pt x="51" y="84"/>
                  </a:cubicBezTo>
                  <a:cubicBezTo>
                    <a:pt x="58" y="82"/>
                    <a:pt x="55" y="70"/>
                    <a:pt x="47" y="72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6"/>
            <p:cNvSpPr/>
            <p:nvPr>
              <p:custDataLst>
                <p:tags r:id="rId8"/>
              </p:custDataLst>
            </p:nvPr>
          </p:nvSpPr>
          <p:spPr bwMode="auto">
            <a:xfrm>
              <a:off x="9672396" y="3997948"/>
              <a:ext cx="468313" cy="111125"/>
            </a:xfrm>
            <a:custGeom>
              <a:avLst/>
              <a:gdLst>
                <a:gd name="T0" fmla="*/ 86 w 97"/>
                <a:gd name="T1" fmla="*/ 1 h 23"/>
                <a:gd name="T2" fmla="*/ 7 w 97"/>
                <a:gd name="T3" fmla="*/ 10 h 23"/>
                <a:gd name="T4" fmla="*/ 11 w 97"/>
                <a:gd name="T5" fmla="*/ 22 h 23"/>
                <a:gd name="T6" fmla="*/ 90 w 97"/>
                <a:gd name="T7" fmla="*/ 13 h 23"/>
                <a:gd name="T8" fmla="*/ 86 w 97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3">
                  <a:moveTo>
                    <a:pt x="86" y="1"/>
                  </a:moveTo>
                  <a:cubicBezTo>
                    <a:pt x="60" y="5"/>
                    <a:pt x="34" y="6"/>
                    <a:pt x="7" y="10"/>
                  </a:cubicBezTo>
                  <a:cubicBezTo>
                    <a:pt x="0" y="12"/>
                    <a:pt x="3" y="23"/>
                    <a:pt x="11" y="22"/>
                  </a:cubicBezTo>
                  <a:cubicBezTo>
                    <a:pt x="37" y="17"/>
                    <a:pt x="63" y="17"/>
                    <a:pt x="90" y="13"/>
                  </a:cubicBezTo>
                  <a:cubicBezTo>
                    <a:pt x="97" y="12"/>
                    <a:pt x="94" y="0"/>
                    <a:pt x="86" y="1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7"/>
            <p:cNvSpPr/>
            <p:nvPr>
              <p:custDataLst>
                <p:tags r:id="rId9"/>
              </p:custDataLst>
            </p:nvPr>
          </p:nvSpPr>
          <p:spPr bwMode="auto">
            <a:xfrm>
              <a:off x="10362959" y="3891585"/>
              <a:ext cx="193675" cy="141288"/>
            </a:xfrm>
            <a:custGeom>
              <a:avLst/>
              <a:gdLst>
                <a:gd name="T0" fmla="*/ 39 w 40"/>
                <a:gd name="T1" fmla="*/ 8 h 29"/>
                <a:gd name="T2" fmla="*/ 27 w 40"/>
                <a:gd name="T3" fmla="*/ 8 h 29"/>
                <a:gd name="T4" fmla="*/ 23 w 40"/>
                <a:gd name="T5" fmla="*/ 16 h 29"/>
                <a:gd name="T6" fmla="*/ 8 w 40"/>
                <a:gd name="T7" fmla="*/ 16 h 29"/>
                <a:gd name="T8" fmla="*/ 8 w 40"/>
                <a:gd name="T9" fmla="*/ 28 h 29"/>
                <a:gd name="T10" fmla="*/ 29 w 40"/>
                <a:gd name="T11" fmla="*/ 26 h 29"/>
                <a:gd name="T12" fmla="*/ 39 w 40"/>
                <a:gd name="T13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9">
                  <a:moveTo>
                    <a:pt x="39" y="8"/>
                  </a:moveTo>
                  <a:cubicBezTo>
                    <a:pt x="38" y="0"/>
                    <a:pt x="26" y="0"/>
                    <a:pt x="27" y="8"/>
                  </a:cubicBezTo>
                  <a:cubicBezTo>
                    <a:pt x="27" y="13"/>
                    <a:pt x="27" y="15"/>
                    <a:pt x="23" y="16"/>
                  </a:cubicBezTo>
                  <a:cubicBezTo>
                    <a:pt x="18" y="17"/>
                    <a:pt x="13" y="16"/>
                    <a:pt x="8" y="16"/>
                  </a:cubicBezTo>
                  <a:cubicBezTo>
                    <a:pt x="0" y="16"/>
                    <a:pt x="0" y="28"/>
                    <a:pt x="8" y="28"/>
                  </a:cubicBezTo>
                  <a:cubicBezTo>
                    <a:pt x="15" y="28"/>
                    <a:pt x="23" y="29"/>
                    <a:pt x="29" y="26"/>
                  </a:cubicBezTo>
                  <a:cubicBezTo>
                    <a:pt x="37" y="23"/>
                    <a:pt x="40" y="16"/>
                    <a:pt x="39" y="8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42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199321" y="3234360"/>
              <a:ext cx="1411288" cy="1000125"/>
            </a:xfrm>
            <a:custGeom>
              <a:avLst/>
              <a:gdLst>
                <a:gd name="T0" fmla="*/ 282 w 292"/>
                <a:gd name="T1" fmla="*/ 138 h 207"/>
                <a:gd name="T2" fmla="*/ 200 w 292"/>
                <a:gd name="T3" fmla="*/ 2 h 207"/>
                <a:gd name="T4" fmla="*/ 71 w 292"/>
                <a:gd name="T5" fmla="*/ 83 h 207"/>
                <a:gd name="T6" fmla="*/ 2 w 292"/>
                <a:gd name="T7" fmla="*/ 130 h 207"/>
                <a:gd name="T8" fmla="*/ 39 w 292"/>
                <a:gd name="T9" fmla="*/ 190 h 207"/>
                <a:gd name="T10" fmla="*/ 53 w 292"/>
                <a:gd name="T11" fmla="*/ 187 h 207"/>
                <a:gd name="T12" fmla="*/ 58 w 292"/>
                <a:gd name="T13" fmla="*/ 181 h 207"/>
                <a:gd name="T14" fmla="*/ 101 w 292"/>
                <a:gd name="T15" fmla="*/ 178 h 207"/>
                <a:gd name="T16" fmla="*/ 100 w 292"/>
                <a:gd name="T17" fmla="*/ 182 h 207"/>
                <a:gd name="T18" fmla="*/ 193 w 292"/>
                <a:gd name="T19" fmla="*/ 170 h 207"/>
                <a:gd name="T20" fmla="*/ 195 w 292"/>
                <a:gd name="T21" fmla="*/ 166 h 207"/>
                <a:gd name="T22" fmla="*/ 239 w 292"/>
                <a:gd name="T23" fmla="*/ 163 h 207"/>
                <a:gd name="T24" fmla="*/ 243 w 292"/>
                <a:gd name="T25" fmla="*/ 167 h 207"/>
                <a:gd name="T26" fmla="*/ 245 w 292"/>
                <a:gd name="T27" fmla="*/ 167 h 207"/>
                <a:gd name="T28" fmla="*/ 283 w 292"/>
                <a:gd name="T29" fmla="*/ 153 h 207"/>
                <a:gd name="T30" fmla="*/ 52 w 292"/>
                <a:gd name="T31" fmla="*/ 178 h 207"/>
                <a:gd name="T32" fmla="*/ 59 w 292"/>
                <a:gd name="T33" fmla="*/ 178 h 207"/>
                <a:gd name="T34" fmla="*/ 66 w 292"/>
                <a:gd name="T35" fmla="*/ 163 h 207"/>
                <a:gd name="T36" fmla="*/ 62 w 292"/>
                <a:gd name="T37" fmla="*/ 172 h 207"/>
                <a:gd name="T38" fmla="*/ 72 w 292"/>
                <a:gd name="T39" fmla="*/ 166 h 207"/>
                <a:gd name="T40" fmla="*/ 83 w 292"/>
                <a:gd name="T41" fmla="*/ 160 h 207"/>
                <a:gd name="T42" fmla="*/ 85 w 292"/>
                <a:gd name="T43" fmla="*/ 166 h 207"/>
                <a:gd name="T44" fmla="*/ 92 w 292"/>
                <a:gd name="T45" fmla="*/ 171 h 207"/>
                <a:gd name="T46" fmla="*/ 98 w 292"/>
                <a:gd name="T47" fmla="*/ 170 h 207"/>
                <a:gd name="T48" fmla="*/ 199 w 292"/>
                <a:gd name="T49" fmla="*/ 162 h 207"/>
                <a:gd name="T50" fmla="*/ 201 w 292"/>
                <a:gd name="T51" fmla="*/ 157 h 207"/>
                <a:gd name="T52" fmla="*/ 209 w 292"/>
                <a:gd name="T53" fmla="*/ 149 h 207"/>
                <a:gd name="T54" fmla="*/ 209 w 292"/>
                <a:gd name="T55" fmla="*/ 146 h 207"/>
                <a:gd name="T56" fmla="*/ 219 w 292"/>
                <a:gd name="T57" fmla="*/ 146 h 207"/>
                <a:gd name="T58" fmla="*/ 210 w 292"/>
                <a:gd name="T59" fmla="*/ 146 h 207"/>
                <a:gd name="T60" fmla="*/ 233 w 292"/>
                <a:gd name="T61" fmla="*/ 151 h 207"/>
                <a:gd name="T62" fmla="*/ 236 w 292"/>
                <a:gd name="T63" fmla="*/ 147 h 207"/>
                <a:gd name="T64" fmla="*/ 233 w 292"/>
                <a:gd name="T65" fmla="*/ 151 h 207"/>
                <a:gd name="T66" fmla="*/ 235 w 292"/>
                <a:gd name="T67" fmla="*/ 154 h 207"/>
                <a:gd name="T68" fmla="*/ 243 w 292"/>
                <a:gd name="T69" fmla="*/ 160 h 207"/>
                <a:gd name="T70" fmla="*/ 246 w 292"/>
                <a:gd name="T71" fmla="*/ 164 h 207"/>
                <a:gd name="T72" fmla="*/ 104 w 292"/>
                <a:gd name="T73" fmla="*/ 179 h 207"/>
                <a:gd name="T74" fmla="*/ 104 w 292"/>
                <a:gd name="T75" fmla="*/ 175 h 207"/>
                <a:gd name="T76" fmla="*/ 84 w 292"/>
                <a:gd name="T77" fmla="*/ 157 h 207"/>
                <a:gd name="T78" fmla="*/ 53 w 292"/>
                <a:gd name="T79" fmla="*/ 168 h 207"/>
                <a:gd name="T80" fmla="*/ 13 w 292"/>
                <a:gd name="T81" fmla="*/ 177 h 207"/>
                <a:gd name="T82" fmla="*/ 4 w 292"/>
                <a:gd name="T83" fmla="*/ 124 h 207"/>
                <a:gd name="T84" fmla="*/ 4 w 292"/>
                <a:gd name="T85" fmla="*/ 121 h 207"/>
                <a:gd name="T86" fmla="*/ 34 w 292"/>
                <a:gd name="T87" fmla="*/ 107 h 207"/>
                <a:gd name="T88" fmla="*/ 77 w 292"/>
                <a:gd name="T89" fmla="*/ 40 h 207"/>
                <a:gd name="T90" fmla="*/ 257 w 292"/>
                <a:gd name="T91" fmla="*/ 28 h 207"/>
                <a:gd name="T92" fmla="*/ 273 w 292"/>
                <a:gd name="T93" fmla="*/ 162 h 207"/>
                <a:gd name="T94" fmla="*/ 283 w 292"/>
                <a:gd name="T95" fmla="*/ 14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2" h="207">
                  <a:moveTo>
                    <a:pt x="291" y="146"/>
                  </a:moveTo>
                  <a:cubicBezTo>
                    <a:pt x="290" y="142"/>
                    <a:pt x="286" y="141"/>
                    <a:pt x="282" y="142"/>
                  </a:cubicBezTo>
                  <a:cubicBezTo>
                    <a:pt x="282" y="140"/>
                    <a:pt x="282" y="139"/>
                    <a:pt x="282" y="138"/>
                  </a:cubicBezTo>
                  <a:cubicBezTo>
                    <a:pt x="280" y="118"/>
                    <a:pt x="278" y="98"/>
                    <a:pt x="275" y="78"/>
                  </a:cubicBezTo>
                  <a:cubicBezTo>
                    <a:pt x="273" y="63"/>
                    <a:pt x="271" y="44"/>
                    <a:pt x="263" y="30"/>
                  </a:cubicBezTo>
                  <a:cubicBezTo>
                    <a:pt x="250" y="10"/>
                    <a:pt x="222" y="4"/>
                    <a:pt x="200" y="2"/>
                  </a:cubicBezTo>
                  <a:cubicBezTo>
                    <a:pt x="174" y="0"/>
                    <a:pt x="147" y="2"/>
                    <a:pt x="121" y="6"/>
                  </a:cubicBezTo>
                  <a:cubicBezTo>
                    <a:pt x="100" y="10"/>
                    <a:pt x="68" y="16"/>
                    <a:pt x="75" y="45"/>
                  </a:cubicBezTo>
                  <a:cubicBezTo>
                    <a:pt x="75" y="58"/>
                    <a:pt x="75" y="71"/>
                    <a:pt x="71" y="83"/>
                  </a:cubicBezTo>
                  <a:cubicBezTo>
                    <a:pt x="65" y="98"/>
                    <a:pt x="51" y="103"/>
                    <a:pt x="36" y="104"/>
                  </a:cubicBezTo>
                  <a:cubicBezTo>
                    <a:pt x="27" y="104"/>
                    <a:pt x="6" y="96"/>
                    <a:pt x="2" y="111"/>
                  </a:cubicBezTo>
                  <a:cubicBezTo>
                    <a:pt x="0" y="117"/>
                    <a:pt x="2" y="124"/>
                    <a:pt x="2" y="130"/>
                  </a:cubicBezTo>
                  <a:cubicBezTo>
                    <a:pt x="3" y="138"/>
                    <a:pt x="3" y="145"/>
                    <a:pt x="4" y="152"/>
                  </a:cubicBezTo>
                  <a:cubicBezTo>
                    <a:pt x="5" y="164"/>
                    <a:pt x="7" y="178"/>
                    <a:pt x="18" y="186"/>
                  </a:cubicBezTo>
                  <a:cubicBezTo>
                    <a:pt x="23" y="190"/>
                    <a:pt x="32" y="190"/>
                    <a:pt x="39" y="190"/>
                  </a:cubicBezTo>
                  <a:cubicBezTo>
                    <a:pt x="43" y="190"/>
                    <a:pt x="48" y="189"/>
                    <a:pt x="52" y="189"/>
                  </a:cubicBezTo>
                  <a:cubicBezTo>
                    <a:pt x="52" y="188"/>
                    <a:pt x="52" y="187"/>
                    <a:pt x="52" y="186"/>
                  </a:cubicBezTo>
                  <a:cubicBezTo>
                    <a:pt x="52" y="187"/>
                    <a:pt x="52" y="187"/>
                    <a:pt x="53" y="187"/>
                  </a:cubicBezTo>
                  <a:cubicBezTo>
                    <a:pt x="54" y="189"/>
                    <a:pt x="56" y="187"/>
                    <a:pt x="55" y="185"/>
                  </a:cubicBezTo>
                  <a:cubicBezTo>
                    <a:pt x="53" y="184"/>
                    <a:pt x="53" y="182"/>
                    <a:pt x="52" y="181"/>
                  </a:cubicBezTo>
                  <a:cubicBezTo>
                    <a:pt x="58" y="181"/>
                    <a:pt x="58" y="181"/>
                    <a:pt x="58" y="181"/>
                  </a:cubicBezTo>
                  <a:cubicBezTo>
                    <a:pt x="55" y="193"/>
                    <a:pt x="62" y="207"/>
                    <a:pt x="78" y="207"/>
                  </a:cubicBezTo>
                  <a:cubicBezTo>
                    <a:pt x="95" y="207"/>
                    <a:pt x="101" y="191"/>
                    <a:pt x="97" y="179"/>
                  </a:cubicBezTo>
                  <a:cubicBezTo>
                    <a:pt x="98" y="179"/>
                    <a:pt x="100" y="179"/>
                    <a:pt x="101" y="178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0" y="180"/>
                    <a:pt x="99" y="180"/>
                  </a:cubicBezTo>
                  <a:cubicBezTo>
                    <a:pt x="99" y="180"/>
                    <a:pt x="100" y="181"/>
                    <a:pt x="100" y="182"/>
                  </a:cubicBezTo>
                  <a:cubicBezTo>
                    <a:pt x="112" y="181"/>
                    <a:pt x="124" y="180"/>
                    <a:pt x="135" y="178"/>
                  </a:cubicBezTo>
                  <a:cubicBezTo>
                    <a:pt x="155" y="175"/>
                    <a:pt x="174" y="173"/>
                    <a:pt x="193" y="171"/>
                  </a:cubicBezTo>
                  <a:cubicBezTo>
                    <a:pt x="193" y="171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69"/>
                  </a:cubicBezTo>
                  <a:cubicBezTo>
                    <a:pt x="193" y="168"/>
                    <a:pt x="193" y="167"/>
                    <a:pt x="194" y="166"/>
                  </a:cubicBezTo>
                  <a:cubicBezTo>
                    <a:pt x="194" y="166"/>
                    <a:pt x="194" y="166"/>
                    <a:pt x="195" y="166"/>
                  </a:cubicBezTo>
                  <a:cubicBezTo>
                    <a:pt x="196" y="165"/>
                    <a:pt x="197" y="165"/>
                    <a:pt x="199" y="165"/>
                  </a:cubicBezTo>
                  <a:cubicBezTo>
                    <a:pt x="198" y="176"/>
                    <a:pt x="205" y="188"/>
                    <a:pt x="219" y="188"/>
                  </a:cubicBezTo>
                  <a:cubicBezTo>
                    <a:pt x="234" y="188"/>
                    <a:pt x="241" y="175"/>
                    <a:pt x="239" y="163"/>
                  </a:cubicBezTo>
                  <a:cubicBezTo>
                    <a:pt x="240" y="163"/>
                    <a:pt x="242" y="163"/>
                    <a:pt x="243" y="163"/>
                  </a:cubicBezTo>
                  <a:cubicBezTo>
                    <a:pt x="243" y="164"/>
                    <a:pt x="243" y="165"/>
                    <a:pt x="242" y="166"/>
                  </a:cubicBezTo>
                  <a:cubicBezTo>
                    <a:pt x="242" y="166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4" y="168"/>
                    <a:pt x="245" y="168"/>
                    <a:pt x="245" y="167"/>
                  </a:cubicBezTo>
                  <a:cubicBezTo>
                    <a:pt x="254" y="167"/>
                    <a:pt x="263" y="166"/>
                    <a:pt x="273" y="165"/>
                  </a:cubicBezTo>
                  <a:cubicBezTo>
                    <a:pt x="279" y="165"/>
                    <a:pt x="281" y="159"/>
                    <a:pt x="282" y="152"/>
                  </a:cubicBezTo>
                  <a:cubicBezTo>
                    <a:pt x="282" y="153"/>
                    <a:pt x="283" y="153"/>
                    <a:pt x="283" y="153"/>
                  </a:cubicBezTo>
                  <a:cubicBezTo>
                    <a:pt x="287" y="152"/>
                    <a:pt x="292" y="150"/>
                    <a:pt x="291" y="146"/>
                  </a:cubicBezTo>
                  <a:close/>
                  <a:moveTo>
                    <a:pt x="59" y="178"/>
                  </a:moveTo>
                  <a:cubicBezTo>
                    <a:pt x="52" y="178"/>
                    <a:pt x="52" y="178"/>
                    <a:pt x="52" y="178"/>
                  </a:cubicBezTo>
                  <a:cubicBezTo>
                    <a:pt x="52" y="175"/>
                    <a:pt x="53" y="173"/>
                    <a:pt x="55" y="171"/>
                  </a:cubicBezTo>
                  <a:cubicBezTo>
                    <a:pt x="57" y="172"/>
                    <a:pt x="59" y="173"/>
                    <a:pt x="60" y="175"/>
                  </a:cubicBezTo>
                  <a:cubicBezTo>
                    <a:pt x="60" y="176"/>
                    <a:pt x="59" y="177"/>
                    <a:pt x="59" y="178"/>
                  </a:cubicBezTo>
                  <a:close/>
                  <a:moveTo>
                    <a:pt x="62" y="172"/>
                  </a:moveTo>
                  <a:cubicBezTo>
                    <a:pt x="60" y="171"/>
                    <a:pt x="59" y="170"/>
                    <a:pt x="57" y="169"/>
                  </a:cubicBezTo>
                  <a:cubicBezTo>
                    <a:pt x="60" y="166"/>
                    <a:pt x="63" y="164"/>
                    <a:pt x="66" y="163"/>
                  </a:cubicBezTo>
                  <a:cubicBezTo>
                    <a:pt x="66" y="163"/>
                    <a:pt x="66" y="163"/>
                    <a:pt x="66" y="163"/>
                  </a:cubicBezTo>
                  <a:cubicBezTo>
                    <a:pt x="67" y="164"/>
                    <a:pt x="68" y="166"/>
                    <a:pt x="69" y="167"/>
                  </a:cubicBezTo>
                  <a:cubicBezTo>
                    <a:pt x="66" y="168"/>
                    <a:pt x="64" y="170"/>
                    <a:pt x="62" y="172"/>
                  </a:cubicBezTo>
                  <a:close/>
                  <a:moveTo>
                    <a:pt x="82" y="166"/>
                  </a:moveTo>
                  <a:cubicBezTo>
                    <a:pt x="81" y="165"/>
                    <a:pt x="79" y="165"/>
                    <a:pt x="78" y="165"/>
                  </a:cubicBezTo>
                  <a:cubicBezTo>
                    <a:pt x="76" y="165"/>
                    <a:pt x="74" y="165"/>
                    <a:pt x="72" y="166"/>
                  </a:cubicBezTo>
                  <a:cubicBezTo>
                    <a:pt x="71" y="165"/>
                    <a:pt x="70" y="163"/>
                    <a:pt x="69" y="162"/>
                  </a:cubicBezTo>
                  <a:cubicBezTo>
                    <a:pt x="70" y="161"/>
                    <a:pt x="70" y="161"/>
                    <a:pt x="71" y="161"/>
                  </a:cubicBezTo>
                  <a:cubicBezTo>
                    <a:pt x="75" y="160"/>
                    <a:pt x="79" y="159"/>
                    <a:pt x="83" y="160"/>
                  </a:cubicBezTo>
                  <a:cubicBezTo>
                    <a:pt x="82" y="162"/>
                    <a:pt x="82" y="164"/>
                    <a:pt x="82" y="166"/>
                  </a:cubicBezTo>
                  <a:close/>
                  <a:moveTo>
                    <a:pt x="92" y="171"/>
                  </a:moveTo>
                  <a:cubicBezTo>
                    <a:pt x="90" y="169"/>
                    <a:pt x="88" y="167"/>
                    <a:pt x="85" y="166"/>
                  </a:cubicBezTo>
                  <a:cubicBezTo>
                    <a:pt x="85" y="164"/>
                    <a:pt x="85" y="162"/>
                    <a:pt x="86" y="160"/>
                  </a:cubicBezTo>
                  <a:cubicBezTo>
                    <a:pt x="90" y="161"/>
                    <a:pt x="94" y="164"/>
                    <a:pt x="97" y="167"/>
                  </a:cubicBezTo>
                  <a:cubicBezTo>
                    <a:pt x="95" y="168"/>
                    <a:pt x="93" y="170"/>
                    <a:pt x="92" y="171"/>
                  </a:cubicBezTo>
                  <a:close/>
                  <a:moveTo>
                    <a:pt x="95" y="176"/>
                  </a:moveTo>
                  <a:cubicBezTo>
                    <a:pt x="95" y="175"/>
                    <a:pt x="94" y="174"/>
                    <a:pt x="94" y="173"/>
                  </a:cubicBezTo>
                  <a:cubicBezTo>
                    <a:pt x="95" y="172"/>
                    <a:pt x="97" y="171"/>
                    <a:pt x="98" y="170"/>
                  </a:cubicBezTo>
                  <a:cubicBezTo>
                    <a:pt x="99" y="172"/>
                    <a:pt x="100" y="174"/>
                    <a:pt x="100" y="176"/>
                  </a:cubicBezTo>
                  <a:cubicBezTo>
                    <a:pt x="99" y="176"/>
                    <a:pt x="97" y="176"/>
                    <a:pt x="95" y="176"/>
                  </a:cubicBezTo>
                  <a:close/>
                  <a:moveTo>
                    <a:pt x="199" y="162"/>
                  </a:moveTo>
                  <a:cubicBezTo>
                    <a:pt x="197" y="162"/>
                    <a:pt x="196" y="162"/>
                    <a:pt x="194" y="163"/>
                  </a:cubicBezTo>
                  <a:cubicBezTo>
                    <a:pt x="195" y="160"/>
                    <a:pt x="196" y="158"/>
                    <a:pt x="197" y="156"/>
                  </a:cubicBezTo>
                  <a:cubicBezTo>
                    <a:pt x="198" y="156"/>
                    <a:pt x="200" y="157"/>
                    <a:pt x="201" y="157"/>
                  </a:cubicBezTo>
                  <a:cubicBezTo>
                    <a:pt x="200" y="159"/>
                    <a:pt x="199" y="161"/>
                    <a:pt x="199" y="162"/>
                  </a:cubicBezTo>
                  <a:close/>
                  <a:moveTo>
                    <a:pt x="209" y="148"/>
                  </a:moveTo>
                  <a:cubicBezTo>
                    <a:pt x="209" y="148"/>
                    <a:pt x="209" y="148"/>
                    <a:pt x="209" y="149"/>
                  </a:cubicBezTo>
                  <a:cubicBezTo>
                    <a:pt x="206" y="150"/>
                    <a:pt x="204" y="152"/>
                    <a:pt x="202" y="155"/>
                  </a:cubicBezTo>
                  <a:cubicBezTo>
                    <a:pt x="201" y="154"/>
                    <a:pt x="200" y="154"/>
                    <a:pt x="199" y="153"/>
                  </a:cubicBezTo>
                  <a:cubicBezTo>
                    <a:pt x="202" y="150"/>
                    <a:pt x="205" y="148"/>
                    <a:pt x="209" y="146"/>
                  </a:cubicBezTo>
                  <a:cubicBezTo>
                    <a:pt x="208" y="147"/>
                    <a:pt x="208" y="147"/>
                    <a:pt x="209" y="148"/>
                  </a:cubicBezTo>
                  <a:close/>
                  <a:moveTo>
                    <a:pt x="223" y="147"/>
                  </a:moveTo>
                  <a:cubicBezTo>
                    <a:pt x="222" y="146"/>
                    <a:pt x="220" y="146"/>
                    <a:pt x="219" y="146"/>
                  </a:cubicBezTo>
                  <a:cubicBezTo>
                    <a:pt x="216" y="146"/>
                    <a:pt x="214" y="147"/>
                    <a:pt x="212" y="147"/>
                  </a:cubicBezTo>
                  <a:cubicBezTo>
                    <a:pt x="212" y="147"/>
                    <a:pt x="211" y="147"/>
                    <a:pt x="211" y="146"/>
                  </a:cubicBezTo>
                  <a:cubicBezTo>
                    <a:pt x="211" y="146"/>
                    <a:pt x="210" y="146"/>
                    <a:pt x="210" y="146"/>
                  </a:cubicBezTo>
                  <a:cubicBezTo>
                    <a:pt x="214" y="144"/>
                    <a:pt x="219" y="143"/>
                    <a:pt x="223" y="143"/>
                  </a:cubicBezTo>
                  <a:cubicBezTo>
                    <a:pt x="223" y="144"/>
                    <a:pt x="223" y="145"/>
                    <a:pt x="223" y="147"/>
                  </a:cubicBezTo>
                  <a:close/>
                  <a:moveTo>
                    <a:pt x="233" y="151"/>
                  </a:moveTo>
                  <a:cubicBezTo>
                    <a:pt x="231" y="150"/>
                    <a:pt x="229" y="148"/>
                    <a:pt x="226" y="147"/>
                  </a:cubicBezTo>
                  <a:cubicBezTo>
                    <a:pt x="226" y="146"/>
                    <a:pt x="226" y="145"/>
                    <a:pt x="226" y="144"/>
                  </a:cubicBezTo>
                  <a:cubicBezTo>
                    <a:pt x="230" y="144"/>
                    <a:pt x="233" y="145"/>
                    <a:pt x="236" y="147"/>
                  </a:cubicBezTo>
                  <a:cubicBezTo>
                    <a:pt x="235" y="147"/>
                    <a:pt x="235" y="147"/>
                    <a:pt x="235" y="147"/>
                  </a:cubicBezTo>
                  <a:cubicBezTo>
                    <a:pt x="235" y="148"/>
                    <a:pt x="235" y="149"/>
                    <a:pt x="234" y="149"/>
                  </a:cubicBezTo>
                  <a:cubicBezTo>
                    <a:pt x="234" y="150"/>
                    <a:pt x="233" y="151"/>
                    <a:pt x="233" y="151"/>
                  </a:cubicBezTo>
                  <a:close/>
                  <a:moveTo>
                    <a:pt x="243" y="160"/>
                  </a:moveTo>
                  <a:cubicBezTo>
                    <a:pt x="241" y="160"/>
                    <a:pt x="240" y="160"/>
                    <a:pt x="238" y="160"/>
                  </a:cubicBezTo>
                  <a:cubicBezTo>
                    <a:pt x="237" y="158"/>
                    <a:pt x="236" y="156"/>
                    <a:pt x="235" y="154"/>
                  </a:cubicBezTo>
                  <a:cubicBezTo>
                    <a:pt x="236" y="152"/>
                    <a:pt x="238" y="151"/>
                    <a:pt x="238" y="149"/>
                  </a:cubicBezTo>
                  <a:cubicBezTo>
                    <a:pt x="241" y="151"/>
                    <a:pt x="243" y="155"/>
                    <a:pt x="243" y="160"/>
                  </a:cubicBezTo>
                  <a:cubicBezTo>
                    <a:pt x="243" y="160"/>
                    <a:pt x="243" y="160"/>
                    <a:pt x="243" y="160"/>
                  </a:cubicBezTo>
                  <a:close/>
                  <a:moveTo>
                    <a:pt x="273" y="162"/>
                  </a:moveTo>
                  <a:cubicBezTo>
                    <a:pt x="270" y="163"/>
                    <a:pt x="267" y="162"/>
                    <a:pt x="264" y="163"/>
                  </a:cubicBezTo>
                  <a:cubicBezTo>
                    <a:pt x="258" y="163"/>
                    <a:pt x="252" y="163"/>
                    <a:pt x="246" y="164"/>
                  </a:cubicBezTo>
                  <a:cubicBezTo>
                    <a:pt x="250" y="130"/>
                    <a:pt x="191" y="134"/>
                    <a:pt x="190" y="168"/>
                  </a:cubicBezTo>
                  <a:cubicBezTo>
                    <a:pt x="184" y="169"/>
                    <a:pt x="178" y="169"/>
                    <a:pt x="172" y="170"/>
                  </a:cubicBezTo>
                  <a:cubicBezTo>
                    <a:pt x="149" y="172"/>
                    <a:pt x="127" y="177"/>
                    <a:pt x="104" y="179"/>
                  </a:cubicBezTo>
                  <a:cubicBezTo>
                    <a:pt x="104" y="179"/>
                    <a:pt x="104" y="178"/>
                    <a:pt x="104" y="178"/>
                  </a:cubicBezTo>
                  <a:cubicBezTo>
                    <a:pt x="104" y="178"/>
                    <a:pt x="105" y="178"/>
                    <a:pt x="105" y="178"/>
                  </a:cubicBezTo>
                  <a:cubicBezTo>
                    <a:pt x="107" y="177"/>
                    <a:pt x="106" y="174"/>
                    <a:pt x="104" y="175"/>
                  </a:cubicBezTo>
                  <a:cubicBezTo>
                    <a:pt x="104" y="175"/>
                    <a:pt x="104" y="175"/>
                    <a:pt x="103" y="175"/>
                  </a:cubicBezTo>
                  <a:cubicBezTo>
                    <a:pt x="101" y="165"/>
                    <a:pt x="95" y="159"/>
                    <a:pt x="86" y="157"/>
                  </a:cubicBezTo>
                  <a:cubicBezTo>
                    <a:pt x="86" y="157"/>
                    <a:pt x="84" y="157"/>
                    <a:pt x="84" y="157"/>
                  </a:cubicBezTo>
                  <a:cubicBezTo>
                    <a:pt x="80" y="156"/>
                    <a:pt x="75" y="157"/>
                    <a:pt x="70" y="158"/>
                  </a:cubicBezTo>
                  <a:cubicBezTo>
                    <a:pt x="65" y="160"/>
                    <a:pt x="58" y="163"/>
                    <a:pt x="54" y="168"/>
                  </a:cubicBezTo>
                  <a:cubicBezTo>
                    <a:pt x="54" y="168"/>
                    <a:pt x="53" y="168"/>
                    <a:pt x="53" y="168"/>
                  </a:cubicBezTo>
                  <a:cubicBezTo>
                    <a:pt x="49" y="173"/>
                    <a:pt x="47" y="179"/>
                    <a:pt x="51" y="186"/>
                  </a:cubicBezTo>
                  <a:cubicBezTo>
                    <a:pt x="47" y="186"/>
                    <a:pt x="43" y="187"/>
                    <a:pt x="39" y="187"/>
                  </a:cubicBezTo>
                  <a:cubicBezTo>
                    <a:pt x="29" y="187"/>
                    <a:pt x="19" y="186"/>
                    <a:pt x="13" y="177"/>
                  </a:cubicBezTo>
                  <a:cubicBezTo>
                    <a:pt x="9" y="170"/>
                    <a:pt x="8" y="160"/>
                    <a:pt x="7" y="152"/>
                  </a:cubicBezTo>
                  <a:cubicBezTo>
                    <a:pt x="6" y="146"/>
                    <a:pt x="6" y="139"/>
                    <a:pt x="6" y="132"/>
                  </a:cubicBezTo>
                  <a:cubicBezTo>
                    <a:pt x="5" y="130"/>
                    <a:pt x="5" y="127"/>
                    <a:pt x="4" y="124"/>
                  </a:cubicBezTo>
                  <a:cubicBezTo>
                    <a:pt x="14" y="126"/>
                    <a:pt x="23" y="116"/>
                    <a:pt x="20" y="107"/>
                  </a:cubicBezTo>
                  <a:cubicBezTo>
                    <a:pt x="19" y="105"/>
                    <a:pt x="17" y="106"/>
                    <a:pt x="17" y="108"/>
                  </a:cubicBezTo>
                  <a:cubicBezTo>
                    <a:pt x="19" y="115"/>
                    <a:pt x="12" y="123"/>
                    <a:pt x="4" y="121"/>
                  </a:cubicBezTo>
                  <a:cubicBezTo>
                    <a:pt x="4" y="114"/>
                    <a:pt x="5" y="108"/>
                    <a:pt x="11" y="106"/>
                  </a:cubicBezTo>
                  <a:cubicBezTo>
                    <a:pt x="14" y="104"/>
                    <a:pt x="19" y="106"/>
                    <a:pt x="23" y="106"/>
                  </a:cubicBezTo>
                  <a:cubicBezTo>
                    <a:pt x="27" y="107"/>
                    <a:pt x="30" y="107"/>
                    <a:pt x="34" y="107"/>
                  </a:cubicBezTo>
                  <a:cubicBezTo>
                    <a:pt x="41" y="107"/>
                    <a:pt x="49" y="106"/>
                    <a:pt x="56" y="103"/>
                  </a:cubicBezTo>
                  <a:cubicBezTo>
                    <a:pt x="79" y="93"/>
                    <a:pt x="78" y="62"/>
                    <a:pt x="78" y="41"/>
                  </a:cubicBezTo>
                  <a:cubicBezTo>
                    <a:pt x="78" y="40"/>
                    <a:pt x="78" y="40"/>
                    <a:pt x="77" y="40"/>
                  </a:cubicBezTo>
                  <a:cubicBezTo>
                    <a:pt x="75" y="12"/>
                    <a:pt x="119" y="9"/>
                    <a:pt x="139" y="7"/>
                  </a:cubicBezTo>
                  <a:cubicBezTo>
                    <a:pt x="167" y="4"/>
                    <a:pt x="197" y="2"/>
                    <a:pt x="224" y="9"/>
                  </a:cubicBezTo>
                  <a:cubicBezTo>
                    <a:pt x="236" y="13"/>
                    <a:pt x="249" y="18"/>
                    <a:pt x="257" y="28"/>
                  </a:cubicBezTo>
                  <a:cubicBezTo>
                    <a:pt x="269" y="41"/>
                    <a:pt x="270" y="64"/>
                    <a:pt x="273" y="81"/>
                  </a:cubicBezTo>
                  <a:cubicBezTo>
                    <a:pt x="275" y="101"/>
                    <a:pt x="277" y="121"/>
                    <a:pt x="279" y="141"/>
                  </a:cubicBezTo>
                  <a:cubicBezTo>
                    <a:pt x="280" y="146"/>
                    <a:pt x="281" y="160"/>
                    <a:pt x="273" y="162"/>
                  </a:cubicBezTo>
                  <a:close/>
                  <a:moveTo>
                    <a:pt x="283" y="150"/>
                  </a:moveTo>
                  <a:cubicBezTo>
                    <a:pt x="283" y="150"/>
                    <a:pt x="283" y="150"/>
                    <a:pt x="282" y="150"/>
                  </a:cubicBezTo>
                  <a:cubicBezTo>
                    <a:pt x="283" y="148"/>
                    <a:pt x="283" y="146"/>
                    <a:pt x="283" y="145"/>
                  </a:cubicBezTo>
                  <a:cubicBezTo>
                    <a:pt x="284" y="144"/>
                    <a:pt x="287" y="144"/>
                    <a:pt x="288" y="146"/>
                  </a:cubicBezTo>
                  <a:cubicBezTo>
                    <a:pt x="289" y="149"/>
                    <a:pt x="285" y="150"/>
                    <a:pt x="283" y="15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43"/>
            <p:cNvSpPr/>
            <p:nvPr>
              <p:custDataLst>
                <p:tags r:id="rId11"/>
              </p:custDataLst>
            </p:nvPr>
          </p:nvSpPr>
          <p:spPr bwMode="auto">
            <a:xfrm>
              <a:off x="9092959" y="3742360"/>
              <a:ext cx="92075" cy="52388"/>
            </a:xfrm>
            <a:custGeom>
              <a:avLst/>
              <a:gdLst>
                <a:gd name="T0" fmla="*/ 17 w 19"/>
                <a:gd name="T1" fmla="*/ 7 h 11"/>
                <a:gd name="T2" fmla="*/ 3 w 19"/>
                <a:gd name="T3" fmla="*/ 1 h 11"/>
                <a:gd name="T4" fmla="*/ 2 w 19"/>
                <a:gd name="T5" fmla="*/ 4 h 11"/>
                <a:gd name="T6" fmla="*/ 16 w 19"/>
                <a:gd name="T7" fmla="*/ 9 h 11"/>
                <a:gd name="T8" fmla="*/ 17 w 19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17" y="7"/>
                  </a:moveTo>
                  <a:cubicBezTo>
                    <a:pt x="13" y="4"/>
                    <a:pt x="8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7" y="5"/>
                    <a:pt x="12" y="6"/>
                    <a:pt x="16" y="9"/>
                  </a:cubicBezTo>
                  <a:cubicBezTo>
                    <a:pt x="17" y="11"/>
                    <a:pt x="19" y="8"/>
                    <a:pt x="17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44"/>
            <p:cNvSpPr/>
            <p:nvPr>
              <p:custDataLst>
                <p:tags r:id="rId12"/>
              </p:custDataLst>
            </p:nvPr>
          </p:nvSpPr>
          <p:spPr bwMode="auto">
            <a:xfrm>
              <a:off x="9088196" y="3789985"/>
              <a:ext cx="77788" cy="14288"/>
            </a:xfrm>
            <a:custGeom>
              <a:avLst/>
              <a:gdLst>
                <a:gd name="T0" fmla="*/ 14 w 16"/>
                <a:gd name="T1" fmla="*/ 0 h 3"/>
                <a:gd name="T2" fmla="*/ 1 w 16"/>
                <a:gd name="T3" fmla="*/ 0 h 3"/>
                <a:gd name="T4" fmla="*/ 1 w 16"/>
                <a:gd name="T5" fmla="*/ 3 h 3"/>
                <a:gd name="T6" fmla="*/ 14 w 16"/>
                <a:gd name="T7" fmla="*/ 3 h 3"/>
                <a:gd name="T8" fmla="*/ 14 w 1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3"/>
                    <a:pt x="1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3"/>
                    <a:pt x="16" y="0"/>
                    <a:pt x="1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5"/>
            <p:cNvSpPr/>
            <p:nvPr>
              <p:custDataLst>
                <p:tags r:id="rId13"/>
              </p:custDataLst>
            </p:nvPr>
          </p:nvSpPr>
          <p:spPr bwMode="auto">
            <a:xfrm>
              <a:off x="9118359" y="3810623"/>
              <a:ext cx="52388" cy="47625"/>
            </a:xfrm>
            <a:custGeom>
              <a:avLst/>
              <a:gdLst>
                <a:gd name="T0" fmla="*/ 8 w 11"/>
                <a:gd name="T1" fmla="*/ 1 h 10"/>
                <a:gd name="T2" fmla="*/ 1 w 11"/>
                <a:gd name="T3" fmla="*/ 6 h 10"/>
                <a:gd name="T4" fmla="*/ 4 w 11"/>
                <a:gd name="T5" fmla="*/ 8 h 10"/>
                <a:gd name="T6" fmla="*/ 9 w 11"/>
                <a:gd name="T7" fmla="*/ 3 h 10"/>
                <a:gd name="T8" fmla="*/ 8 w 11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5" y="2"/>
                    <a:pt x="3" y="4"/>
                    <a:pt x="1" y="6"/>
                  </a:cubicBezTo>
                  <a:cubicBezTo>
                    <a:pt x="0" y="7"/>
                    <a:pt x="2" y="10"/>
                    <a:pt x="4" y="8"/>
                  </a:cubicBezTo>
                  <a:cubicBezTo>
                    <a:pt x="5" y="6"/>
                    <a:pt x="7" y="5"/>
                    <a:pt x="9" y="3"/>
                  </a:cubicBezTo>
                  <a:cubicBezTo>
                    <a:pt x="11" y="3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46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9591434" y="3312148"/>
              <a:ext cx="255588" cy="392113"/>
            </a:xfrm>
            <a:custGeom>
              <a:avLst/>
              <a:gdLst>
                <a:gd name="T0" fmla="*/ 46 w 53"/>
                <a:gd name="T1" fmla="*/ 22 h 81"/>
                <a:gd name="T2" fmla="*/ 17 w 53"/>
                <a:gd name="T3" fmla="*/ 7 h 81"/>
                <a:gd name="T4" fmla="*/ 1 w 53"/>
                <a:gd name="T5" fmla="*/ 39 h 81"/>
                <a:gd name="T6" fmla="*/ 4 w 53"/>
                <a:gd name="T7" fmla="*/ 77 h 81"/>
                <a:gd name="T8" fmla="*/ 7 w 53"/>
                <a:gd name="T9" fmla="*/ 77 h 81"/>
                <a:gd name="T10" fmla="*/ 6 w 53"/>
                <a:gd name="T11" fmla="*/ 75 h 81"/>
                <a:gd name="T12" fmla="*/ 7 w 53"/>
                <a:gd name="T13" fmla="*/ 75 h 81"/>
                <a:gd name="T14" fmla="*/ 44 w 53"/>
                <a:gd name="T15" fmla="*/ 72 h 81"/>
                <a:gd name="T16" fmla="*/ 45 w 53"/>
                <a:gd name="T17" fmla="*/ 71 h 81"/>
                <a:gd name="T18" fmla="*/ 36 w 53"/>
                <a:gd name="T19" fmla="*/ 74 h 81"/>
                <a:gd name="T20" fmla="*/ 9 w 53"/>
                <a:gd name="T21" fmla="*/ 75 h 81"/>
                <a:gd name="T22" fmla="*/ 8 w 53"/>
                <a:gd name="T23" fmla="*/ 78 h 81"/>
                <a:gd name="T24" fmla="*/ 47 w 53"/>
                <a:gd name="T25" fmla="*/ 75 h 81"/>
                <a:gd name="T26" fmla="*/ 48 w 53"/>
                <a:gd name="T27" fmla="*/ 73 h 81"/>
                <a:gd name="T28" fmla="*/ 46 w 53"/>
                <a:gd name="T29" fmla="*/ 22 h 81"/>
                <a:gd name="T30" fmla="*/ 46 w 53"/>
                <a:gd name="T31" fmla="*/ 57 h 81"/>
                <a:gd name="T32" fmla="*/ 46 w 53"/>
                <a:gd name="T33" fmla="*/ 69 h 81"/>
                <a:gd name="T34" fmla="*/ 45 w 53"/>
                <a:gd name="T35" fmla="*/ 70 h 81"/>
                <a:gd name="T36" fmla="*/ 43 w 53"/>
                <a:gd name="T37" fmla="*/ 69 h 81"/>
                <a:gd name="T38" fmla="*/ 7 w 53"/>
                <a:gd name="T39" fmla="*/ 72 h 81"/>
                <a:gd name="T40" fmla="*/ 6 w 53"/>
                <a:gd name="T41" fmla="*/ 72 h 81"/>
                <a:gd name="T42" fmla="*/ 29 w 53"/>
                <a:gd name="T43" fmla="*/ 9 h 81"/>
                <a:gd name="T44" fmla="*/ 46 w 53"/>
                <a:gd name="T45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81">
                  <a:moveTo>
                    <a:pt x="46" y="22"/>
                  </a:moveTo>
                  <a:cubicBezTo>
                    <a:pt x="41" y="12"/>
                    <a:pt x="29" y="0"/>
                    <a:pt x="17" y="7"/>
                  </a:cubicBezTo>
                  <a:cubicBezTo>
                    <a:pt x="4" y="13"/>
                    <a:pt x="2" y="26"/>
                    <a:pt x="1" y="39"/>
                  </a:cubicBezTo>
                  <a:cubicBezTo>
                    <a:pt x="0" y="51"/>
                    <a:pt x="0" y="66"/>
                    <a:pt x="4" y="77"/>
                  </a:cubicBezTo>
                  <a:cubicBezTo>
                    <a:pt x="5" y="79"/>
                    <a:pt x="8" y="78"/>
                    <a:pt x="7" y="77"/>
                  </a:cubicBezTo>
                  <a:cubicBezTo>
                    <a:pt x="7" y="76"/>
                    <a:pt x="7" y="75"/>
                    <a:pt x="6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9" y="74"/>
                    <a:pt x="32" y="74"/>
                    <a:pt x="44" y="72"/>
                  </a:cubicBezTo>
                  <a:cubicBezTo>
                    <a:pt x="44" y="71"/>
                    <a:pt x="44" y="71"/>
                    <a:pt x="45" y="71"/>
                  </a:cubicBezTo>
                  <a:cubicBezTo>
                    <a:pt x="43" y="73"/>
                    <a:pt x="39" y="73"/>
                    <a:pt x="36" y="74"/>
                  </a:cubicBezTo>
                  <a:cubicBezTo>
                    <a:pt x="27" y="75"/>
                    <a:pt x="17" y="77"/>
                    <a:pt x="9" y="75"/>
                  </a:cubicBezTo>
                  <a:cubicBezTo>
                    <a:pt x="7" y="74"/>
                    <a:pt x="6" y="77"/>
                    <a:pt x="8" y="78"/>
                  </a:cubicBezTo>
                  <a:cubicBezTo>
                    <a:pt x="20" y="81"/>
                    <a:pt x="35" y="77"/>
                    <a:pt x="47" y="75"/>
                  </a:cubicBezTo>
                  <a:cubicBezTo>
                    <a:pt x="48" y="74"/>
                    <a:pt x="48" y="74"/>
                    <a:pt x="48" y="73"/>
                  </a:cubicBezTo>
                  <a:cubicBezTo>
                    <a:pt x="49" y="57"/>
                    <a:pt x="53" y="38"/>
                    <a:pt x="46" y="22"/>
                  </a:cubicBezTo>
                  <a:close/>
                  <a:moveTo>
                    <a:pt x="46" y="57"/>
                  </a:moveTo>
                  <a:cubicBezTo>
                    <a:pt x="46" y="61"/>
                    <a:pt x="46" y="65"/>
                    <a:pt x="46" y="69"/>
                  </a:cubicBezTo>
                  <a:cubicBezTo>
                    <a:pt x="46" y="69"/>
                    <a:pt x="45" y="70"/>
                    <a:pt x="45" y="70"/>
                  </a:cubicBezTo>
                  <a:cubicBezTo>
                    <a:pt x="45" y="69"/>
                    <a:pt x="44" y="68"/>
                    <a:pt x="43" y="69"/>
                  </a:cubicBezTo>
                  <a:cubicBezTo>
                    <a:pt x="31" y="71"/>
                    <a:pt x="19" y="71"/>
                    <a:pt x="7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0" y="51"/>
                    <a:pt x="0" y="1"/>
                    <a:pt x="29" y="9"/>
                  </a:cubicBezTo>
                  <a:cubicBezTo>
                    <a:pt x="48" y="14"/>
                    <a:pt x="47" y="42"/>
                    <a:pt x="46" y="5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7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9851784" y="3278810"/>
              <a:ext cx="236538" cy="395288"/>
            </a:xfrm>
            <a:custGeom>
              <a:avLst/>
              <a:gdLst>
                <a:gd name="T0" fmla="*/ 29 w 49"/>
                <a:gd name="T1" fmla="*/ 11 h 82"/>
                <a:gd name="T2" fmla="*/ 11 w 49"/>
                <a:gd name="T3" fmla="*/ 73 h 82"/>
                <a:gd name="T4" fmla="*/ 12 w 49"/>
                <a:gd name="T5" fmla="*/ 76 h 82"/>
                <a:gd name="T6" fmla="*/ 12 w 49"/>
                <a:gd name="T7" fmla="*/ 78 h 82"/>
                <a:gd name="T8" fmla="*/ 15 w 49"/>
                <a:gd name="T9" fmla="*/ 78 h 82"/>
                <a:gd name="T10" fmla="*/ 41 w 49"/>
                <a:gd name="T11" fmla="*/ 80 h 82"/>
                <a:gd name="T12" fmla="*/ 47 w 49"/>
                <a:gd name="T13" fmla="*/ 63 h 82"/>
                <a:gd name="T14" fmla="*/ 29 w 49"/>
                <a:gd name="T15" fmla="*/ 11 h 82"/>
                <a:gd name="T16" fmla="*/ 17 w 49"/>
                <a:gd name="T17" fmla="*/ 76 h 82"/>
                <a:gd name="T18" fmla="*/ 37 w 49"/>
                <a:gd name="T19" fmla="*/ 76 h 82"/>
                <a:gd name="T20" fmla="*/ 39 w 49"/>
                <a:gd name="T21" fmla="*/ 77 h 82"/>
                <a:gd name="T22" fmla="*/ 41 w 49"/>
                <a:gd name="T23" fmla="*/ 77 h 82"/>
                <a:gd name="T24" fmla="*/ 17 w 49"/>
                <a:gd name="T25" fmla="*/ 76 h 82"/>
                <a:gd name="T26" fmla="*/ 42 w 49"/>
                <a:gd name="T27" fmla="*/ 74 h 82"/>
                <a:gd name="T28" fmla="*/ 42 w 49"/>
                <a:gd name="T29" fmla="*/ 74 h 82"/>
                <a:gd name="T30" fmla="*/ 41 w 49"/>
                <a:gd name="T31" fmla="*/ 74 h 82"/>
                <a:gd name="T32" fmla="*/ 40 w 49"/>
                <a:gd name="T33" fmla="*/ 73 h 82"/>
                <a:gd name="T34" fmla="*/ 14 w 49"/>
                <a:gd name="T35" fmla="*/ 73 h 82"/>
                <a:gd name="T36" fmla="*/ 11 w 49"/>
                <a:gd name="T37" fmla="*/ 45 h 82"/>
                <a:gd name="T38" fmla="*/ 22 w 49"/>
                <a:gd name="T39" fmla="*/ 13 h 82"/>
                <a:gd name="T40" fmla="*/ 45 w 49"/>
                <a:gd name="T41" fmla="*/ 53 h 82"/>
                <a:gd name="T42" fmla="*/ 42 w 49"/>
                <a:gd name="T43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82">
                  <a:moveTo>
                    <a:pt x="29" y="11"/>
                  </a:moveTo>
                  <a:cubicBezTo>
                    <a:pt x="0" y="0"/>
                    <a:pt x="7" y="52"/>
                    <a:pt x="11" y="73"/>
                  </a:cubicBezTo>
                  <a:cubicBezTo>
                    <a:pt x="10" y="73"/>
                    <a:pt x="10" y="75"/>
                    <a:pt x="12" y="76"/>
                  </a:cubicBezTo>
                  <a:cubicBezTo>
                    <a:pt x="12" y="77"/>
                    <a:pt x="12" y="78"/>
                    <a:pt x="12" y="78"/>
                  </a:cubicBezTo>
                  <a:cubicBezTo>
                    <a:pt x="13" y="80"/>
                    <a:pt x="15" y="80"/>
                    <a:pt x="15" y="78"/>
                  </a:cubicBezTo>
                  <a:cubicBezTo>
                    <a:pt x="22" y="82"/>
                    <a:pt x="33" y="82"/>
                    <a:pt x="41" y="80"/>
                  </a:cubicBezTo>
                  <a:cubicBezTo>
                    <a:pt x="47" y="79"/>
                    <a:pt x="47" y="68"/>
                    <a:pt x="47" y="63"/>
                  </a:cubicBezTo>
                  <a:cubicBezTo>
                    <a:pt x="49" y="46"/>
                    <a:pt x="49" y="18"/>
                    <a:pt x="29" y="11"/>
                  </a:cubicBezTo>
                  <a:close/>
                  <a:moveTo>
                    <a:pt x="17" y="76"/>
                  </a:moveTo>
                  <a:cubicBezTo>
                    <a:pt x="37" y="76"/>
                    <a:pt x="37" y="76"/>
                    <a:pt x="37" y="76"/>
                  </a:cubicBezTo>
                  <a:cubicBezTo>
                    <a:pt x="38" y="76"/>
                    <a:pt x="38" y="77"/>
                    <a:pt x="39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8" y="81"/>
                    <a:pt x="23" y="78"/>
                    <a:pt x="17" y="76"/>
                  </a:cubicBezTo>
                  <a:close/>
                  <a:moveTo>
                    <a:pt x="42" y="74"/>
                  </a:moveTo>
                  <a:cubicBezTo>
                    <a:pt x="42" y="74"/>
                    <a:pt x="42" y="74"/>
                    <a:pt x="42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0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2" y="63"/>
                    <a:pt x="11" y="54"/>
                    <a:pt x="11" y="45"/>
                  </a:cubicBezTo>
                  <a:cubicBezTo>
                    <a:pt x="10" y="35"/>
                    <a:pt x="9" y="14"/>
                    <a:pt x="22" y="13"/>
                  </a:cubicBezTo>
                  <a:cubicBezTo>
                    <a:pt x="43" y="11"/>
                    <a:pt x="45" y="39"/>
                    <a:pt x="45" y="53"/>
                  </a:cubicBezTo>
                  <a:cubicBezTo>
                    <a:pt x="45" y="60"/>
                    <a:pt x="44" y="67"/>
                    <a:pt x="42" y="7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8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10121659" y="3297860"/>
              <a:ext cx="285750" cy="376238"/>
            </a:xfrm>
            <a:custGeom>
              <a:avLst/>
              <a:gdLst>
                <a:gd name="T0" fmla="*/ 57 w 59"/>
                <a:gd name="T1" fmla="*/ 56 h 78"/>
                <a:gd name="T2" fmla="*/ 49 w 59"/>
                <a:gd name="T3" fmla="*/ 28 h 78"/>
                <a:gd name="T4" fmla="*/ 17 w 59"/>
                <a:gd name="T5" fmla="*/ 13 h 78"/>
                <a:gd name="T6" fmla="*/ 12 w 59"/>
                <a:gd name="T7" fmla="*/ 74 h 78"/>
                <a:gd name="T8" fmla="*/ 15 w 59"/>
                <a:gd name="T9" fmla="*/ 75 h 78"/>
                <a:gd name="T10" fmla="*/ 30 w 59"/>
                <a:gd name="T11" fmla="*/ 77 h 78"/>
                <a:gd name="T12" fmla="*/ 52 w 59"/>
                <a:gd name="T13" fmla="*/ 73 h 78"/>
                <a:gd name="T14" fmla="*/ 57 w 59"/>
                <a:gd name="T15" fmla="*/ 56 h 78"/>
                <a:gd name="T16" fmla="*/ 51 w 59"/>
                <a:gd name="T17" fmla="*/ 70 h 78"/>
                <a:gd name="T18" fmla="*/ 34 w 59"/>
                <a:gd name="T19" fmla="*/ 74 h 78"/>
                <a:gd name="T20" fmla="*/ 18 w 59"/>
                <a:gd name="T21" fmla="*/ 73 h 78"/>
                <a:gd name="T22" fmla="*/ 50 w 59"/>
                <a:gd name="T23" fmla="*/ 70 h 78"/>
                <a:gd name="T24" fmla="*/ 50 w 59"/>
                <a:gd name="T25" fmla="*/ 67 h 78"/>
                <a:gd name="T26" fmla="*/ 14 w 59"/>
                <a:gd name="T27" fmla="*/ 71 h 78"/>
                <a:gd name="T28" fmla="*/ 14 w 59"/>
                <a:gd name="T29" fmla="*/ 71 h 78"/>
                <a:gd name="T30" fmla="*/ 14 w 59"/>
                <a:gd name="T31" fmla="*/ 22 h 78"/>
                <a:gd name="T32" fmla="*/ 32 w 59"/>
                <a:gd name="T33" fmla="*/ 11 h 78"/>
                <a:gd name="T34" fmla="*/ 47 w 59"/>
                <a:gd name="T35" fmla="*/ 31 h 78"/>
                <a:gd name="T36" fmla="*/ 51 w 59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78">
                  <a:moveTo>
                    <a:pt x="57" y="56"/>
                  </a:moveTo>
                  <a:cubicBezTo>
                    <a:pt x="56" y="46"/>
                    <a:pt x="52" y="37"/>
                    <a:pt x="49" y="28"/>
                  </a:cubicBezTo>
                  <a:cubicBezTo>
                    <a:pt x="44" y="14"/>
                    <a:pt x="31" y="0"/>
                    <a:pt x="17" y="13"/>
                  </a:cubicBezTo>
                  <a:cubicBezTo>
                    <a:pt x="0" y="28"/>
                    <a:pt x="5" y="56"/>
                    <a:pt x="12" y="74"/>
                  </a:cubicBezTo>
                  <a:cubicBezTo>
                    <a:pt x="13" y="76"/>
                    <a:pt x="15" y="76"/>
                    <a:pt x="15" y="75"/>
                  </a:cubicBezTo>
                  <a:cubicBezTo>
                    <a:pt x="19" y="78"/>
                    <a:pt x="26" y="77"/>
                    <a:pt x="30" y="77"/>
                  </a:cubicBezTo>
                  <a:cubicBezTo>
                    <a:pt x="37" y="77"/>
                    <a:pt x="46" y="77"/>
                    <a:pt x="52" y="73"/>
                  </a:cubicBezTo>
                  <a:cubicBezTo>
                    <a:pt x="58" y="69"/>
                    <a:pt x="57" y="61"/>
                    <a:pt x="57" y="56"/>
                  </a:cubicBezTo>
                  <a:close/>
                  <a:moveTo>
                    <a:pt x="51" y="70"/>
                  </a:moveTo>
                  <a:cubicBezTo>
                    <a:pt x="48" y="74"/>
                    <a:pt x="39" y="74"/>
                    <a:pt x="34" y="74"/>
                  </a:cubicBezTo>
                  <a:cubicBezTo>
                    <a:pt x="30" y="74"/>
                    <a:pt x="22" y="75"/>
                    <a:pt x="18" y="73"/>
                  </a:cubicBezTo>
                  <a:cubicBezTo>
                    <a:pt x="29" y="71"/>
                    <a:pt x="40" y="72"/>
                    <a:pt x="50" y="70"/>
                  </a:cubicBezTo>
                  <a:cubicBezTo>
                    <a:pt x="52" y="69"/>
                    <a:pt x="51" y="66"/>
                    <a:pt x="50" y="67"/>
                  </a:cubicBezTo>
                  <a:cubicBezTo>
                    <a:pt x="38" y="69"/>
                    <a:pt x="26" y="68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9" y="55"/>
                    <a:pt x="6" y="37"/>
                    <a:pt x="14" y="22"/>
                  </a:cubicBezTo>
                  <a:cubicBezTo>
                    <a:pt x="17" y="15"/>
                    <a:pt x="24" y="9"/>
                    <a:pt x="32" y="11"/>
                  </a:cubicBezTo>
                  <a:cubicBezTo>
                    <a:pt x="41" y="13"/>
                    <a:pt x="45" y="24"/>
                    <a:pt x="47" y="31"/>
                  </a:cubicBezTo>
                  <a:cubicBezTo>
                    <a:pt x="51" y="41"/>
                    <a:pt x="59" y="61"/>
                    <a:pt x="51" y="7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9"/>
            <p:cNvSpPr/>
            <p:nvPr>
              <p:custDataLst>
                <p:tags r:id="rId17"/>
              </p:custDataLst>
            </p:nvPr>
          </p:nvSpPr>
          <p:spPr bwMode="auto">
            <a:xfrm>
              <a:off x="9551746" y="3770935"/>
              <a:ext cx="87313" cy="77788"/>
            </a:xfrm>
            <a:custGeom>
              <a:avLst/>
              <a:gdLst>
                <a:gd name="T0" fmla="*/ 16 w 18"/>
                <a:gd name="T1" fmla="*/ 10 h 16"/>
                <a:gd name="T2" fmla="*/ 6 w 18"/>
                <a:gd name="T3" fmla="*/ 4 h 16"/>
                <a:gd name="T4" fmla="*/ 12 w 18"/>
                <a:gd name="T5" fmla="*/ 5 h 16"/>
                <a:gd name="T6" fmla="*/ 13 w 18"/>
                <a:gd name="T7" fmla="*/ 2 h 16"/>
                <a:gd name="T8" fmla="*/ 8 w 18"/>
                <a:gd name="T9" fmla="*/ 0 h 16"/>
                <a:gd name="T10" fmla="*/ 3 w 18"/>
                <a:gd name="T11" fmla="*/ 3 h 16"/>
                <a:gd name="T12" fmla="*/ 3 w 18"/>
                <a:gd name="T13" fmla="*/ 5 h 16"/>
                <a:gd name="T14" fmla="*/ 12 w 18"/>
                <a:gd name="T15" fmla="*/ 11 h 16"/>
                <a:gd name="T16" fmla="*/ 3 w 18"/>
                <a:gd name="T17" fmla="*/ 11 h 16"/>
                <a:gd name="T18" fmla="*/ 2 w 18"/>
                <a:gd name="T19" fmla="*/ 13 h 16"/>
                <a:gd name="T20" fmla="*/ 16 w 18"/>
                <a:gd name="T21" fmla="*/ 12 h 16"/>
                <a:gd name="T22" fmla="*/ 16 w 18"/>
                <a:gd name="T2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6" y="10"/>
                  </a:moveTo>
                  <a:cubicBezTo>
                    <a:pt x="13" y="8"/>
                    <a:pt x="10" y="6"/>
                    <a:pt x="6" y="4"/>
                  </a:cubicBezTo>
                  <a:cubicBezTo>
                    <a:pt x="8" y="3"/>
                    <a:pt x="10" y="4"/>
                    <a:pt x="12" y="5"/>
                  </a:cubicBezTo>
                  <a:cubicBezTo>
                    <a:pt x="14" y="5"/>
                    <a:pt x="15" y="2"/>
                    <a:pt x="13" y="2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6" y="0"/>
                    <a:pt x="4" y="2"/>
                    <a:pt x="3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6" y="7"/>
                    <a:pt x="9" y="9"/>
                    <a:pt x="12" y="11"/>
                  </a:cubicBezTo>
                  <a:cubicBezTo>
                    <a:pt x="9" y="12"/>
                    <a:pt x="6" y="12"/>
                    <a:pt x="3" y="11"/>
                  </a:cubicBezTo>
                  <a:cubicBezTo>
                    <a:pt x="2" y="10"/>
                    <a:pt x="0" y="13"/>
                    <a:pt x="2" y="13"/>
                  </a:cubicBezTo>
                  <a:cubicBezTo>
                    <a:pt x="7" y="16"/>
                    <a:pt x="12" y="15"/>
                    <a:pt x="16" y="12"/>
                  </a:cubicBezTo>
                  <a:cubicBezTo>
                    <a:pt x="18" y="12"/>
                    <a:pt x="17" y="10"/>
                    <a:pt x="16" y="1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0"/>
            <p:cNvSpPr/>
            <p:nvPr>
              <p:custDataLst>
                <p:tags r:id="rId18"/>
              </p:custDataLst>
            </p:nvPr>
          </p:nvSpPr>
          <p:spPr bwMode="auto">
            <a:xfrm>
              <a:off x="9639059" y="3775698"/>
              <a:ext cx="77788" cy="63500"/>
            </a:xfrm>
            <a:custGeom>
              <a:avLst/>
              <a:gdLst>
                <a:gd name="T0" fmla="*/ 13 w 16"/>
                <a:gd name="T1" fmla="*/ 8 h 13"/>
                <a:gd name="T2" fmla="*/ 3 w 16"/>
                <a:gd name="T3" fmla="*/ 6 h 13"/>
                <a:gd name="T4" fmla="*/ 4 w 16"/>
                <a:gd name="T5" fmla="*/ 4 h 13"/>
                <a:gd name="T6" fmla="*/ 4 w 16"/>
                <a:gd name="T7" fmla="*/ 4 h 13"/>
                <a:gd name="T8" fmla="*/ 6 w 16"/>
                <a:gd name="T9" fmla="*/ 4 h 13"/>
                <a:gd name="T10" fmla="*/ 7 w 16"/>
                <a:gd name="T11" fmla="*/ 1 h 13"/>
                <a:gd name="T12" fmla="*/ 1 w 16"/>
                <a:gd name="T13" fmla="*/ 2 h 13"/>
                <a:gd name="T14" fmla="*/ 0 w 16"/>
                <a:gd name="T15" fmla="*/ 7 h 13"/>
                <a:gd name="T16" fmla="*/ 14 w 16"/>
                <a:gd name="T17" fmla="*/ 11 h 13"/>
                <a:gd name="T18" fmla="*/ 13 w 16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">
                  <a:moveTo>
                    <a:pt x="13" y="8"/>
                  </a:moveTo>
                  <a:cubicBezTo>
                    <a:pt x="10" y="9"/>
                    <a:pt x="5" y="10"/>
                    <a:pt x="3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8" y="4"/>
                    <a:pt x="9" y="1"/>
                    <a:pt x="7" y="1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2" y="13"/>
                    <a:pt x="10" y="12"/>
                    <a:pt x="14" y="11"/>
                  </a:cubicBezTo>
                  <a:cubicBezTo>
                    <a:pt x="16" y="10"/>
                    <a:pt x="15" y="7"/>
                    <a:pt x="13" y="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51"/>
            <p:cNvSpPr/>
            <p:nvPr>
              <p:custDataLst>
                <p:tags r:id="rId19"/>
              </p:custDataLst>
            </p:nvPr>
          </p:nvSpPr>
          <p:spPr bwMode="auto">
            <a:xfrm>
              <a:off x="9702559" y="3756648"/>
              <a:ext cx="61913" cy="87313"/>
            </a:xfrm>
            <a:custGeom>
              <a:avLst/>
              <a:gdLst>
                <a:gd name="T0" fmla="*/ 6 w 13"/>
                <a:gd name="T1" fmla="*/ 4 h 18"/>
                <a:gd name="T2" fmla="*/ 4 w 13"/>
                <a:gd name="T3" fmla="*/ 5 h 18"/>
                <a:gd name="T4" fmla="*/ 4 w 13"/>
                <a:gd name="T5" fmla="*/ 5 h 18"/>
                <a:gd name="T6" fmla="*/ 3 w 13"/>
                <a:gd name="T7" fmla="*/ 2 h 18"/>
                <a:gd name="T8" fmla="*/ 0 w 13"/>
                <a:gd name="T9" fmla="*/ 3 h 18"/>
                <a:gd name="T10" fmla="*/ 2 w 13"/>
                <a:gd name="T11" fmla="*/ 12 h 18"/>
                <a:gd name="T12" fmla="*/ 5 w 13"/>
                <a:gd name="T13" fmla="*/ 12 h 18"/>
                <a:gd name="T14" fmla="*/ 7 w 13"/>
                <a:gd name="T15" fmla="*/ 7 h 18"/>
                <a:gd name="T16" fmla="*/ 9 w 13"/>
                <a:gd name="T17" fmla="*/ 16 h 18"/>
                <a:gd name="T18" fmla="*/ 12 w 13"/>
                <a:gd name="T19" fmla="*/ 17 h 18"/>
                <a:gd name="T20" fmla="*/ 6 w 13"/>
                <a:gd name="T2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8">
                  <a:moveTo>
                    <a:pt x="6" y="4"/>
                  </a:moveTo>
                  <a:cubicBezTo>
                    <a:pt x="5" y="3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1" y="6"/>
                    <a:pt x="2" y="9"/>
                    <a:pt x="2" y="12"/>
                  </a:cubicBezTo>
                  <a:cubicBezTo>
                    <a:pt x="2" y="14"/>
                    <a:pt x="5" y="14"/>
                    <a:pt x="5" y="12"/>
                  </a:cubicBezTo>
                  <a:cubicBezTo>
                    <a:pt x="5" y="10"/>
                    <a:pt x="6" y="9"/>
                    <a:pt x="7" y="7"/>
                  </a:cubicBezTo>
                  <a:cubicBezTo>
                    <a:pt x="9" y="9"/>
                    <a:pt x="10" y="12"/>
                    <a:pt x="9" y="16"/>
                  </a:cubicBezTo>
                  <a:cubicBezTo>
                    <a:pt x="9" y="18"/>
                    <a:pt x="12" y="18"/>
                    <a:pt x="12" y="17"/>
                  </a:cubicBezTo>
                  <a:cubicBezTo>
                    <a:pt x="13" y="11"/>
                    <a:pt x="12" y="6"/>
                    <a:pt x="6" y="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52"/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9769234" y="3775698"/>
              <a:ext cx="106363" cy="68263"/>
            </a:xfrm>
            <a:custGeom>
              <a:avLst/>
              <a:gdLst>
                <a:gd name="T0" fmla="*/ 21 w 22"/>
                <a:gd name="T1" fmla="*/ 4 h 14"/>
                <a:gd name="T2" fmla="*/ 10 w 22"/>
                <a:gd name="T3" fmla="*/ 2 h 14"/>
                <a:gd name="T4" fmla="*/ 9 w 22"/>
                <a:gd name="T5" fmla="*/ 2 h 14"/>
                <a:gd name="T6" fmla="*/ 4 w 22"/>
                <a:gd name="T7" fmla="*/ 3 h 14"/>
                <a:gd name="T8" fmla="*/ 3 w 22"/>
                <a:gd name="T9" fmla="*/ 3 h 14"/>
                <a:gd name="T10" fmla="*/ 1 w 22"/>
                <a:gd name="T11" fmla="*/ 4 h 14"/>
                <a:gd name="T12" fmla="*/ 2 w 22"/>
                <a:gd name="T13" fmla="*/ 7 h 14"/>
                <a:gd name="T14" fmla="*/ 3 w 22"/>
                <a:gd name="T15" fmla="*/ 12 h 14"/>
                <a:gd name="T16" fmla="*/ 9 w 22"/>
                <a:gd name="T17" fmla="*/ 9 h 14"/>
                <a:gd name="T18" fmla="*/ 11 w 22"/>
                <a:gd name="T19" fmla="*/ 6 h 14"/>
                <a:gd name="T20" fmla="*/ 11 w 22"/>
                <a:gd name="T21" fmla="*/ 10 h 14"/>
                <a:gd name="T22" fmla="*/ 12 w 22"/>
                <a:gd name="T23" fmla="*/ 12 h 14"/>
                <a:gd name="T24" fmla="*/ 18 w 22"/>
                <a:gd name="T25" fmla="*/ 11 h 14"/>
                <a:gd name="T26" fmla="*/ 21 w 22"/>
                <a:gd name="T27" fmla="*/ 4 h 14"/>
                <a:gd name="T28" fmla="*/ 8 w 22"/>
                <a:gd name="T29" fmla="*/ 5 h 14"/>
                <a:gd name="T30" fmla="*/ 8 w 22"/>
                <a:gd name="T31" fmla="*/ 6 h 14"/>
                <a:gd name="T32" fmla="*/ 8 w 22"/>
                <a:gd name="T33" fmla="*/ 6 h 14"/>
                <a:gd name="T34" fmla="*/ 7 w 22"/>
                <a:gd name="T35" fmla="*/ 7 h 14"/>
                <a:gd name="T36" fmla="*/ 7 w 22"/>
                <a:gd name="T37" fmla="*/ 7 h 14"/>
                <a:gd name="T38" fmla="*/ 5 w 22"/>
                <a:gd name="T39" fmla="*/ 9 h 14"/>
                <a:gd name="T40" fmla="*/ 5 w 22"/>
                <a:gd name="T41" fmla="*/ 9 h 14"/>
                <a:gd name="T42" fmla="*/ 5 w 22"/>
                <a:gd name="T43" fmla="*/ 9 h 14"/>
                <a:gd name="T44" fmla="*/ 4 w 22"/>
                <a:gd name="T45" fmla="*/ 9 h 14"/>
                <a:gd name="T46" fmla="*/ 5 w 22"/>
                <a:gd name="T47" fmla="*/ 6 h 14"/>
                <a:gd name="T48" fmla="*/ 7 w 22"/>
                <a:gd name="T49" fmla="*/ 5 h 14"/>
                <a:gd name="T50" fmla="*/ 8 w 22"/>
                <a:gd name="T51" fmla="*/ 5 h 14"/>
                <a:gd name="T52" fmla="*/ 8 w 22"/>
                <a:gd name="T53" fmla="*/ 5 h 14"/>
                <a:gd name="T54" fmla="*/ 8 w 22"/>
                <a:gd name="T55" fmla="*/ 5 h 14"/>
                <a:gd name="T56" fmla="*/ 18 w 22"/>
                <a:gd name="T57" fmla="*/ 7 h 14"/>
                <a:gd name="T58" fmla="*/ 17 w 22"/>
                <a:gd name="T59" fmla="*/ 9 h 14"/>
                <a:gd name="T60" fmla="*/ 16 w 22"/>
                <a:gd name="T61" fmla="*/ 9 h 14"/>
                <a:gd name="T62" fmla="*/ 15 w 22"/>
                <a:gd name="T63" fmla="*/ 10 h 14"/>
                <a:gd name="T64" fmla="*/ 15 w 22"/>
                <a:gd name="T65" fmla="*/ 10 h 14"/>
                <a:gd name="T66" fmla="*/ 14 w 22"/>
                <a:gd name="T67" fmla="*/ 10 h 14"/>
                <a:gd name="T68" fmla="*/ 14 w 22"/>
                <a:gd name="T69" fmla="*/ 10 h 14"/>
                <a:gd name="T70" fmla="*/ 14 w 22"/>
                <a:gd name="T71" fmla="*/ 10 h 14"/>
                <a:gd name="T72" fmla="*/ 14 w 22"/>
                <a:gd name="T73" fmla="*/ 10 h 14"/>
                <a:gd name="T74" fmla="*/ 14 w 22"/>
                <a:gd name="T75" fmla="*/ 7 h 14"/>
                <a:gd name="T76" fmla="*/ 14 w 22"/>
                <a:gd name="T77" fmla="*/ 6 h 14"/>
                <a:gd name="T78" fmla="*/ 15 w 22"/>
                <a:gd name="T79" fmla="*/ 5 h 14"/>
                <a:gd name="T80" fmla="*/ 16 w 22"/>
                <a:gd name="T81" fmla="*/ 4 h 14"/>
                <a:gd name="T82" fmla="*/ 16 w 22"/>
                <a:gd name="T83" fmla="*/ 4 h 14"/>
                <a:gd name="T84" fmla="*/ 18 w 22"/>
                <a:gd name="T85" fmla="*/ 5 h 14"/>
                <a:gd name="T86" fmla="*/ 18 w 22"/>
                <a:gd name="T87" fmla="*/ 6 h 14"/>
                <a:gd name="T88" fmla="*/ 18 w 22"/>
                <a:gd name="T89" fmla="*/ 6 h 14"/>
                <a:gd name="T90" fmla="*/ 18 w 2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" h="14">
                  <a:moveTo>
                    <a:pt x="21" y="4"/>
                  </a:moveTo>
                  <a:cubicBezTo>
                    <a:pt x="20" y="0"/>
                    <a:pt x="14" y="1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6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1" y="9"/>
                    <a:pt x="1" y="11"/>
                    <a:pt x="3" y="12"/>
                  </a:cubicBezTo>
                  <a:cubicBezTo>
                    <a:pt x="5" y="13"/>
                    <a:pt x="8" y="11"/>
                    <a:pt x="9" y="9"/>
                  </a:cubicBezTo>
                  <a:cubicBezTo>
                    <a:pt x="10" y="9"/>
                    <a:pt x="10" y="8"/>
                    <a:pt x="11" y="6"/>
                  </a:cubicBezTo>
                  <a:cubicBezTo>
                    <a:pt x="11" y="7"/>
                    <a:pt x="11" y="8"/>
                    <a:pt x="11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4"/>
                    <a:pt x="17" y="13"/>
                    <a:pt x="18" y="11"/>
                  </a:cubicBezTo>
                  <a:cubicBezTo>
                    <a:pt x="20" y="10"/>
                    <a:pt x="22" y="7"/>
                    <a:pt x="21" y="4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6" y="9"/>
                    <a:pt x="5" y="9"/>
                  </a:cubicBezTo>
                  <a:cubicBezTo>
                    <a:pt x="5" y="9"/>
                    <a:pt x="4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7"/>
                    <a:pt x="5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18" y="7"/>
                  </a:moveTo>
                  <a:cubicBezTo>
                    <a:pt x="18" y="7"/>
                    <a:pt x="17" y="8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8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8" y="5"/>
                    <a:pt x="18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53"/>
            <p:cNvSpPr/>
            <p:nvPr>
              <p:custDataLst>
                <p:tags r:id="rId21"/>
              </p:custDataLst>
            </p:nvPr>
          </p:nvSpPr>
          <p:spPr bwMode="auto">
            <a:xfrm>
              <a:off x="9885121" y="3737598"/>
              <a:ext cx="77788" cy="87313"/>
            </a:xfrm>
            <a:custGeom>
              <a:avLst/>
              <a:gdLst>
                <a:gd name="T0" fmla="*/ 13 w 16"/>
                <a:gd name="T1" fmla="*/ 14 h 18"/>
                <a:gd name="T2" fmla="*/ 4 w 16"/>
                <a:gd name="T3" fmla="*/ 15 h 18"/>
                <a:gd name="T4" fmla="*/ 4 w 16"/>
                <a:gd name="T5" fmla="*/ 2 h 18"/>
                <a:gd name="T6" fmla="*/ 1 w 16"/>
                <a:gd name="T7" fmla="*/ 2 h 18"/>
                <a:gd name="T8" fmla="*/ 0 w 16"/>
                <a:gd name="T9" fmla="*/ 16 h 18"/>
                <a:gd name="T10" fmla="*/ 2 w 16"/>
                <a:gd name="T11" fmla="*/ 18 h 18"/>
                <a:gd name="T12" fmla="*/ 14 w 16"/>
                <a:gd name="T13" fmla="*/ 17 h 18"/>
                <a:gd name="T14" fmla="*/ 13 w 16"/>
                <a:gd name="T1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3" y="14"/>
                  </a:moveTo>
                  <a:cubicBezTo>
                    <a:pt x="10" y="15"/>
                    <a:pt x="7" y="15"/>
                    <a:pt x="4" y="15"/>
                  </a:cubicBezTo>
                  <a:cubicBezTo>
                    <a:pt x="4" y="11"/>
                    <a:pt x="4" y="6"/>
                    <a:pt x="4" y="2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1" y="7"/>
                    <a:pt x="1" y="11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6" y="18"/>
                    <a:pt x="10" y="18"/>
                    <a:pt x="14" y="17"/>
                  </a:cubicBezTo>
                  <a:cubicBezTo>
                    <a:pt x="16" y="16"/>
                    <a:pt x="15" y="13"/>
                    <a:pt x="13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54"/>
            <p:cNvSpPr>
              <a:spLocks noEditPoints="1"/>
            </p:cNvSpPr>
            <p:nvPr>
              <p:custDataLst>
                <p:tags r:id="rId22"/>
              </p:custDataLst>
            </p:nvPr>
          </p:nvSpPr>
          <p:spPr bwMode="auto">
            <a:xfrm>
              <a:off x="9986721" y="3747123"/>
              <a:ext cx="68263" cy="87313"/>
            </a:xfrm>
            <a:custGeom>
              <a:avLst/>
              <a:gdLst>
                <a:gd name="T0" fmla="*/ 14 w 14"/>
                <a:gd name="T1" fmla="*/ 10 h 18"/>
                <a:gd name="T2" fmla="*/ 10 w 14"/>
                <a:gd name="T3" fmla="*/ 7 h 18"/>
                <a:gd name="T4" fmla="*/ 6 w 14"/>
                <a:gd name="T5" fmla="*/ 9 h 18"/>
                <a:gd name="T6" fmla="*/ 4 w 14"/>
                <a:gd name="T7" fmla="*/ 2 h 18"/>
                <a:gd name="T8" fmla="*/ 1 w 14"/>
                <a:gd name="T9" fmla="*/ 3 h 18"/>
                <a:gd name="T10" fmla="*/ 3 w 14"/>
                <a:gd name="T11" fmla="*/ 13 h 18"/>
                <a:gd name="T12" fmla="*/ 2 w 14"/>
                <a:gd name="T13" fmla="*/ 15 h 18"/>
                <a:gd name="T14" fmla="*/ 12 w 14"/>
                <a:gd name="T15" fmla="*/ 16 h 18"/>
                <a:gd name="T16" fmla="*/ 14 w 14"/>
                <a:gd name="T17" fmla="*/ 10 h 18"/>
                <a:gd name="T18" fmla="*/ 7 w 14"/>
                <a:gd name="T19" fmla="*/ 14 h 18"/>
                <a:gd name="T20" fmla="*/ 10 w 14"/>
                <a:gd name="T21" fmla="*/ 10 h 18"/>
                <a:gd name="T22" fmla="*/ 11 w 14"/>
                <a:gd name="T23" fmla="*/ 11 h 18"/>
                <a:gd name="T24" fmla="*/ 7 w 14"/>
                <a:gd name="T2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8">
                  <a:moveTo>
                    <a:pt x="14" y="10"/>
                  </a:moveTo>
                  <a:cubicBezTo>
                    <a:pt x="14" y="8"/>
                    <a:pt x="12" y="7"/>
                    <a:pt x="10" y="7"/>
                  </a:cubicBezTo>
                  <a:cubicBezTo>
                    <a:pt x="8" y="7"/>
                    <a:pt x="7" y="8"/>
                    <a:pt x="6" y="9"/>
                  </a:cubicBezTo>
                  <a:cubicBezTo>
                    <a:pt x="5" y="7"/>
                    <a:pt x="5" y="4"/>
                    <a:pt x="4" y="2"/>
                  </a:cubicBezTo>
                  <a:cubicBezTo>
                    <a:pt x="4" y="0"/>
                    <a:pt x="1" y="1"/>
                    <a:pt x="1" y="3"/>
                  </a:cubicBezTo>
                  <a:cubicBezTo>
                    <a:pt x="2" y="6"/>
                    <a:pt x="3" y="9"/>
                    <a:pt x="3" y="13"/>
                  </a:cubicBezTo>
                  <a:cubicBezTo>
                    <a:pt x="2" y="12"/>
                    <a:pt x="0" y="15"/>
                    <a:pt x="2" y="15"/>
                  </a:cubicBezTo>
                  <a:cubicBezTo>
                    <a:pt x="5" y="17"/>
                    <a:pt x="9" y="18"/>
                    <a:pt x="12" y="16"/>
                  </a:cubicBezTo>
                  <a:cubicBezTo>
                    <a:pt x="14" y="15"/>
                    <a:pt x="14" y="13"/>
                    <a:pt x="14" y="10"/>
                  </a:cubicBezTo>
                  <a:close/>
                  <a:moveTo>
                    <a:pt x="7" y="14"/>
                  </a:moveTo>
                  <a:cubicBezTo>
                    <a:pt x="7" y="12"/>
                    <a:pt x="8" y="10"/>
                    <a:pt x="10" y="10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2" y="14"/>
                    <a:pt x="9" y="14"/>
                    <a:pt x="7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55"/>
            <p:cNvSpPr/>
            <p:nvPr>
              <p:custDataLst>
                <p:tags r:id="rId23"/>
              </p:custDataLst>
            </p:nvPr>
          </p:nvSpPr>
          <p:spPr bwMode="auto">
            <a:xfrm>
              <a:off x="10054984" y="3761410"/>
              <a:ext cx="71438" cy="68263"/>
            </a:xfrm>
            <a:custGeom>
              <a:avLst/>
              <a:gdLst>
                <a:gd name="T0" fmla="*/ 13 w 15"/>
                <a:gd name="T1" fmla="*/ 2 h 14"/>
                <a:gd name="T2" fmla="*/ 10 w 15"/>
                <a:gd name="T3" fmla="*/ 3 h 14"/>
                <a:gd name="T4" fmla="*/ 10 w 15"/>
                <a:gd name="T5" fmla="*/ 10 h 14"/>
                <a:gd name="T6" fmla="*/ 9 w 15"/>
                <a:gd name="T7" fmla="*/ 11 h 14"/>
                <a:gd name="T8" fmla="*/ 9 w 15"/>
                <a:gd name="T9" fmla="*/ 11 h 14"/>
                <a:gd name="T10" fmla="*/ 9 w 15"/>
                <a:gd name="T11" fmla="*/ 11 h 14"/>
                <a:gd name="T12" fmla="*/ 9 w 15"/>
                <a:gd name="T13" fmla="*/ 11 h 14"/>
                <a:gd name="T14" fmla="*/ 8 w 15"/>
                <a:gd name="T15" fmla="*/ 11 h 14"/>
                <a:gd name="T16" fmla="*/ 8 w 15"/>
                <a:gd name="T17" fmla="*/ 11 h 14"/>
                <a:gd name="T18" fmla="*/ 5 w 15"/>
                <a:gd name="T19" fmla="*/ 8 h 14"/>
                <a:gd name="T20" fmla="*/ 6 w 15"/>
                <a:gd name="T21" fmla="*/ 5 h 14"/>
                <a:gd name="T22" fmla="*/ 4 w 15"/>
                <a:gd name="T23" fmla="*/ 3 h 14"/>
                <a:gd name="T24" fmla="*/ 7 w 15"/>
                <a:gd name="T25" fmla="*/ 14 h 14"/>
                <a:gd name="T26" fmla="*/ 13 w 15"/>
                <a:gd name="T27" fmla="*/ 12 h 14"/>
                <a:gd name="T28" fmla="*/ 13 w 15"/>
                <a:gd name="T2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4">
                  <a:moveTo>
                    <a:pt x="13" y="2"/>
                  </a:moveTo>
                  <a:cubicBezTo>
                    <a:pt x="13" y="0"/>
                    <a:pt x="10" y="1"/>
                    <a:pt x="10" y="3"/>
                  </a:cubicBezTo>
                  <a:cubicBezTo>
                    <a:pt x="11" y="5"/>
                    <a:pt x="12" y="8"/>
                    <a:pt x="10" y="10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6" y="9"/>
                    <a:pt x="5" y="8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7" y="4"/>
                    <a:pt x="6" y="2"/>
                    <a:pt x="4" y="3"/>
                  </a:cubicBezTo>
                  <a:cubicBezTo>
                    <a:pt x="0" y="6"/>
                    <a:pt x="2" y="12"/>
                    <a:pt x="7" y="14"/>
                  </a:cubicBezTo>
                  <a:cubicBezTo>
                    <a:pt x="9" y="14"/>
                    <a:pt x="11" y="14"/>
                    <a:pt x="13" y="12"/>
                  </a:cubicBezTo>
                  <a:cubicBezTo>
                    <a:pt x="15" y="9"/>
                    <a:pt x="14" y="5"/>
                    <a:pt x="13" y="2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56"/>
            <p:cNvSpPr/>
            <p:nvPr>
              <p:custDataLst>
                <p:tags r:id="rId24"/>
              </p:custDataLst>
            </p:nvPr>
          </p:nvSpPr>
          <p:spPr bwMode="auto">
            <a:xfrm>
              <a:off x="10131184" y="3761410"/>
              <a:ext cx="73025" cy="77788"/>
            </a:xfrm>
            <a:custGeom>
              <a:avLst/>
              <a:gdLst>
                <a:gd name="T0" fmla="*/ 14 w 15"/>
                <a:gd name="T1" fmla="*/ 11 h 16"/>
                <a:gd name="T2" fmla="*/ 7 w 15"/>
                <a:gd name="T3" fmla="*/ 5 h 16"/>
                <a:gd name="T4" fmla="*/ 6 w 15"/>
                <a:gd name="T5" fmla="*/ 4 h 16"/>
                <a:gd name="T6" fmla="*/ 9 w 15"/>
                <a:gd name="T7" fmla="*/ 5 h 16"/>
                <a:gd name="T8" fmla="*/ 11 w 15"/>
                <a:gd name="T9" fmla="*/ 3 h 16"/>
                <a:gd name="T10" fmla="*/ 5 w 15"/>
                <a:gd name="T11" fmla="*/ 1 h 16"/>
                <a:gd name="T12" fmla="*/ 3 w 15"/>
                <a:gd name="T13" fmla="*/ 4 h 16"/>
                <a:gd name="T14" fmla="*/ 9 w 15"/>
                <a:gd name="T15" fmla="*/ 12 h 16"/>
                <a:gd name="T16" fmla="*/ 4 w 15"/>
                <a:gd name="T17" fmla="*/ 10 h 16"/>
                <a:gd name="T18" fmla="*/ 2 w 15"/>
                <a:gd name="T19" fmla="*/ 12 h 16"/>
                <a:gd name="T20" fmla="*/ 14 w 15"/>
                <a:gd name="T21" fmla="*/ 13 h 16"/>
                <a:gd name="T22" fmla="*/ 14 w 15"/>
                <a:gd name="T2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6">
                  <a:moveTo>
                    <a:pt x="14" y="11"/>
                  </a:moveTo>
                  <a:cubicBezTo>
                    <a:pt x="11" y="10"/>
                    <a:pt x="8" y="8"/>
                    <a:pt x="7" y="5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7" y="4"/>
                    <a:pt x="9" y="5"/>
                    <a:pt x="9" y="5"/>
                  </a:cubicBezTo>
                  <a:cubicBezTo>
                    <a:pt x="11" y="7"/>
                    <a:pt x="12" y="4"/>
                    <a:pt x="11" y="3"/>
                  </a:cubicBezTo>
                  <a:cubicBezTo>
                    <a:pt x="9" y="2"/>
                    <a:pt x="7" y="0"/>
                    <a:pt x="5" y="1"/>
                  </a:cubicBezTo>
                  <a:cubicBezTo>
                    <a:pt x="4" y="1"/>
                    <a:pt x="3" y="2"/>
                    <a:pt x="3" y="4"/>
                  </a:cubicBezTo>
                  <a:cubicBezTo>
                    <a:pt x="4" y="7"/>
                    <a:pt x="6" y="10"/>
                    <a:pt x="9" y="12"/>
                  </a:cubicBezTo>
                  <a:cubicBezTo>
                    <a:pt x="7" y="12"/>
                    <a:pt x="6" y="12"/>
                    <a:pt x="4" y="10"/>
                  </a:cubicBezTo>
                  <a:cubicBezTo>
                    <a:pt x="3" y="9"/>
                    <a:pt x="0" y="11"/>
                    <a:pt x="2" y="12"/>
                  </a:cubicBezTo>
                  <a:cubicBezTo>
                    <a:pt x="5" y="16"/>
                    <a:pt x="9" y="16"/>
                    <a:pt x="14" y="13"/>
                  </a:cubicBezTo>
                  <a:cubicBezTo>
                    <a:pt x="15" y="13"/>
                    <a:pt x="15" y="11"/>
                    <a:pt x="14" y="1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 userDrawn="1">
            <p:custDataLst>
              <p:tags r:id="rId25"/>
            </p:custDataLst>
          </p:nvPr>
        </p:nvGrpSpPr>
        <p:grpSpPr>
          <a:xfrm rot="1742706">
            <a:off x="219256" y="1076237"/>
            <a:ext cx="581054" cy="791330"/>
            <a:chOff x="3629026" y="3021013"/>
            <a:chExt cx="908050" cy="1236662"/>
          </a:xfrm>
        </p:grpSpPr>
        <p:sp>
          <p:nvSpPr>
            <p:cNvPr id="42" name="Freeform 15"/>
            <p:cNvSpPr/>
            <p:nvPr>
              <p:custDataLst>
                <p:tags r:id="rId26"/>
              </p:custDataLst>
            </p:nvPr>
          </p:nvSpPr>
          <p:spPr bwMode="auto">
            <a:xfrm>
              <a:off x="3678238" y="3063875"/>
              <a:ext cx="815975" cy="1193800"/>
            </a:xfrm>
            <a:custGeom>
              <a:avLst/>
              <a:gdLst>
                <a:gd name="T0" fmla="*/ 168 w 169"/>
                <a:gd name="T1" fmla="*/ 220 h 247"/>
                <a:gd name="T2" fmla="*/ 166 w 169"/>
                <a:gd name="T3" fmla="*/ 215 h 247"/>
                <a:gd name="T4" fmla="*/ 158 w 169"/>
                <a:gd name="T5" fmla="*/ 208 h 247"/>
                <a:gd name="T6" fmla="*/ 29 w 169"/>
                <a:gd name="T7" fmla="*/ 206 h 247"/>
                <a:gd name="T8" fmla="*/ 28 w 169"/>
                <a:gd name="T9" fmla="*/ 131 h 247"/>
                <a:gd name="T10" fmla="*/ 21 w 169"/>
                <a:gd name="T11" fmla="*/ 14 h 247"/>
                <a:gd name="T12" fmla="*/ 5 w 169"/>
                <a:gd name="T13" fmla="*/ 10 h 247"/>
                <a:gd name="T14" fmla="*/ 10 w 169"/>
                <a:gd name="T15" fmla="*/ 118 h 247"/>
                <a:gd name="T16" fmla="*/ 13 w 169"/>
                <a:gd name="T17" fmla="*/ 229 h 247"/>
                <a:gd name="T18" fmla="*/ 13 w 169"/>
                <a:gd name="T19" fmla="*/ 231 h 247"/>
                <a:gd name="T20" fmla="*/ 21 w 169"/>
                <a:gd name="T21" fmla="*/ 238 h 247"/>
                <a:gd name="T22" fmla="*/ 118 w 169"/>
                <a:gd name="T23" fmla="*/ 240 h 247"/>
                <a:gd name="T24" fmla="*/ 163 w 169"/>
                <a:gd name="T25" fmla="*/ 229 h 247"/>
                <a:gd name="T26" fmla="*/ 168 w 169"/>
                <a:gd name="T27" fmla="*/ 2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247">
                  <a:moveTo>
                    <a:pt x="168" y="220"/>
                  </a:moveTo>
                  <a:cubicBezTo>
                    <a:pt x="167" y="218"/>
                    <a:pt x="166" y="216"/>
                    <a:pt x="166" y="215"/>
                  </a:cubicBezTo>
                  <a:cubicBezTo>
                    <a:pt x="165" y="211"/>
                    <a:pt x="163" y="208"/>
                    <a:pt x="158" y="208"/>
                  </a:cubicBezTo>
                  <a:cubicBezTo>
                    <a:pt x="115" y="211"/>
                    <a:pt x="72" y="202"/>
                    <a:pt x="29" y="206"/>
                  </a:cubicBezTo>
                  <a:cubicBezTo>
                    <a:pt x="30" y="181"/>
                    <a:pt x="30" y="156"/>
                    <a:pt x="28" y="131"/>
                  </a:cubicBezTo>
                  <a:cubicBezTo>
                    <a:pt x="24" y="91"/>
                    <a:pt x="15" y="54"/>
                    <a:pt x="21" y="14"/>
                  </a:cubicBezTo>
                  <a:cubicBezTo>
                    <a:pt x="22" y="4"/>
                    <a:pt x="7" y="0"/>
                    <a:pt x="5" y="10"/>
                  </a:cubicBezTo>
                  <a:cubicBezTo>
                    <a:pt x="0" y="46"/>
                    <a:pt x="4" y="82"/>
                    <a:pt x="10" y="118"/>
                  </a:cubicBezTo>
                  <a:cubicBezTo>
                    <a:pt x="17" y="154"/>
                    <a:pt x="13" y="192"/>
                    <a:pt x="13" y="229"/>
                  </a:cubicBezTo>
                  <a:cubicBezTo>
                    <a:pt x="13" y="230"/>
                    <a:pt x="13" y="230"/>
                    <a:pt x="13" y="231"/>
                  </a:cubicBezTo>
                  <a:cubicBezTo>
                    <a:pt x="13" y="236"/>
                    <a:pt x="18" y="239"/>
                    <a:pt x="21" y="238"/>
                  </a:cubicBezTo>
                  <a:cubicBezTo>
                    <a:pt x="52" y="247"/>
                    <a:pt x="87" y="239"/>
                    <a:pt x="118" y="240"/>
                  </a:cubicBezTo>
                  <a:cubicBezTo>
                    <a:pt x="130" y="240"/>
                    <a:pt x="154" y="240"/>
                    <a:pt x="163" y="229"/>
                  </a:cubicBezTo>
                  <a:cubicBezTo>
                    <a:pt x="167" y="228"/>
                    <a:pt x="169" y="224"/>
                    <a:pt x="168" y="22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80"/>
            <p:cNvSpPr/>
            <p:nvPr>
              <p:custDataLst>
                <p:tags r:id="rId27"/>
              </p:custDataLst>
            </p:nvPr>
          </p:nvSpPr>
          <p:spPr bwMode="auto">
            <a:xfrm>
              <a:off x="3629026" y="3021013"/>
              <a:ext cx="908050" cy="1217613"/>
            </a:xfrm>
            <a:custGeom>
              <a:avLst/>
              <a:gdLst>
                <a:gd name="T0" fmla="*/ 179 w 188"/>
                <a:gd name="T1" fmla="*/ 9 h 252"/>
                <a:gd name="T2" fmla="*/ 176 w 188"/>
                <a:gd name="T3" fmla="*/ 6 h 252"/>
                <a:gd name="T4" fmla="*/ 12 w 188"/>
                <a:gd name="T5" fmla="*/ 12 h 252"/>
                <a:gd name="T6" fmla="*/ 10 w 188"/>
                <a:gd name="T7" fmla="*/ 15 h 252"/>
                <a:gd name="T8" fmla="*/ 6 w 188"/>
                <a:gd name="T9" fmla="*/ 30 h 252"/>
                <a:gd name="T10" fmla="*/ 11 w 188"/>
                <a:gd name="T11" fmla="*/ 39 h 252"/>
                <a:gd name="T12" fmla="*/ 6 w 188"/>
                <a:gd name="T13" fmla="*/ 49 h 252"/>
                <a:gd name="T14" fmla="*/ 13 w 188"/>
                <a:gd name="T15" fmla="*/ 58 h 252"/>
                <a:gd name="T16" fmla="*/ 6 w 188"/>
                <a:gd name="T17" fmla="*/ 68 h 252"/>
                <a:gd name="T18" fmla="*/ 14 w 188"/>
                <a:gd name="T19" fmla="*/ 77 h 252"/>
                <a:gd name="T20" fmla="*/ 8 w 188"/>
                <a:gd name="T21" fmla="*/ 88 h 252"/>
                <a:gd name="T22" fmla="*/ 15 w 188"/>
                <a:gd name="T23" fmla="*/ 97 h 252"/>
                <a:gd name="T24" fmla="*/ 12 w 188"/>
                <a:gd name="T25" fmla="*/ 108 h 252"/>
                <a:gd name="T26" fmla="*/ 17 w 188"/>
                <a:gd name="T27" fmla="*/ 119 h 252"/>
                <a:gd name="T28" fmla="*/ 11 w 188"/>
                <a:gd name="T29" fmla="*/ 131 h 252"/>
                <a:gd name="T30" fmla="*/ 18 w 188"/>
                <a:gd name="T31" fmla="*/ 141 h 252"/>
                <a:gd name="T32" fmla="*/ 14 w 188"/>
                <a:gd name="T33" fmla="*/ 151 h 252"/>
                <a:gd name="T34" fmla="*/ 18 w 188"/>
                <a:gd name="T35" fmla="*/ 159 h 252"/>
                <a:gd name="T36" fmla="*/ 12 w 188"/>
                <a:gd name="T37" fmla="*/ 175 h 252"/>
                <a:gd name="T38" fmla="*/ 19 w 188"/>
                <a:gd name="T39" fmla="*/ 184 h 252"/>
                <a:gd name="T40" fmla="*/ 14 w 188"/>
                <a:gd name="T41" fmla="*/ 202 h 252"/>
                <a:gd name="T42" fmla="*/ 20 w 188"/>
                <a:gd name="T43" fmla="*/ 211 h 252"/>
                <a:gd name="T44" fmla="*/ 12 w 188"/>
                <a:gd name="T45" fmla="*/ 224 h 252"/>
                <a:gd name="T46" fmla="*/ 19 w 188"/>
                <a:gd name="T47" fmla="*/ 233 h 252"/>
                <a:gd name="T48" fmla="*/ 23 w 188"/>
                <a:gd name="T49" fmla="*/ 249 h 252"/>
                <a:gd name="T50" fmla="*/ 26 w 188"/>
                <a:gd name="T51" fmla="*/ 233 h 252"/>
                <a:gd name="T52" fmla="*/ 24 w 188"/>
                <a:gd name="T53" fmla="*/ 224 h 252"/>
                <a:gd name="T54" fmla="*/ 30 w 188"/>
                <a:gd name="T55" fmla="*/ 211 h 252"/>
                <a:gd name="T56" fmla="*/ 24 w 188"/>
                <a:gd name="T57" fmla="*/ 202 h 252"/>
                <a:gd name="T58" fmla="*/ 27 w 188"/>
                <a:gd name="T59" fmla="*/ 184 h 252"/>
                <a:gd name="T60" fmla="*/ 23 w 188"/>
                <a:gd name="T61" fmla="*/ 175 h 252"/>
                <a:gd name="T62" fmla="*/ 28 w 188"/>
                <a:gd name="T63" fmla="*/ 160 h 252"/>
                <a:gd name="T64" fmla="*/ 23 w 188"/>
                <a:gd name="T65" fmla="*/ 150 h 252"/>
                <a:gd name="T66" fmla="*/ 23 w 188"/>
                <a:gd name="T67" fmla="*/ 142 h 252"/>
                <a:gd name="T68" fmla="*/ 22 w 188"/>
                <a:gd name="T69" fmla="*/ 132 h 252"/>
                <a:gd name="T70" fmla="*/ 24 w 188"/>
                <a:gd name="T71" fmla="*/ 119 h 252"/>
                <a:gd name="T72" fmla="*/ 21 w 188"/>
                <a:gd name="T73" fmla="*/ 110 h 252"/>
                <a:gd name="T74" fmla="*/ 22 w 188"/>
                <a:gd name="T75" fmla="*/ 98 h 252"/>
                <a:gd name="T76" fmla="*/ 19 w 188"/>
                <a:gd name="T77" fmla="*/ 89 h 252"/>
                <a:gd name="T78" fmla="*/ 24 w 188"/>
                <a:gd name="T79" fmla="*/ 76 h 252"/>
                <a:gd name="T80" fmla="*/ 18 w 188"/>
                <a:gd name="T81" fmla="*/ 67 h 252"/>
                <a:gd name="T82" fmla="*/ 24 w 188"/>
                <a:gd name="T83" fmla="*/ 58 h 252"/>
                <a:gd name="T84" fmla="*/ 17 w 188"/>
                <a:gd name="T85" fmla="*/ 49 h 252"/>
                <a:gd name="T86" fmla="*/ 21 w 188"/>
                <a:gd name="T87" fmla="*/ 39 h 252"/>
                <a:gd name="T88" fmla="*/ 15 w 188"/>
                <a:gd name="T89" fmla="*/ 30 h 252"/>
                <a:gd name="T90" fmla="*/ 93 w 188"/>
                <a:gd name="T91" fmla="*/ 5 h 252"/>
                <a:gd name="T92" fmla="*/ 175 w 188"/>
                <a:gd name="T93" fmla="*/ 146 h 252"/>
                <a:gd name="T94" fmla="*/ 175 w 188"/>
                <a:gd name="T95" fmla="*/ 240 h 252"/>
                <a:gd name="T96" fmla="*/ 179 w 188"/>
                <a:gd name="T97" fmla="*/ 14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8" h="252">
                  <a:moveTo>
                    <a:pt x="179" y="148"/>
                  </a:moveTo>
                  <a:cubicBezTo>
                    <a:pt x="176" y="102"/>
                    <a:pt x="179" y="55"/>
                    <a:pt x="179" y="9"/>
                  </a:cubicBezTo>
                  <a:cubicBezTo>
                    <a:pt x="179" y="7"/>
                    <a:pt x="177" y="6"/>
                    <a:pt x="176" y="7"/>
                  </a:cubicBezTo>
                  <a:cubicBezTo>
                    <a:pt x="176" y="7"/>
                    <a:pt x="176" y="6"/>
                    <a:pt x="176" y="6"/>
                  </a:cubicBezTo>
                  <a:cubicBezTo>
                    <a:pt x="148" y="1"/>
                    <a:pt x="120" y="0"/>
                    <a:pt x="93" y="0"/>
                  </a:cubicBezTo>
                  <a:cubicBezTo>
                    <a:pt x="66" y="1"/>
                    <a:pt x="37" y="4"/>
                    <a:pt x="12" y="12"/>
                  </a:cubicBezTo>
                  <a:cubicBezTo>
                    <a:pt x="12" y="12"/>
                    <a:pt x="12" y="13"/>
                    <a:pt x="11" y="13"/>
                  </a:cubicBezTo>
                  <a:cubicBezTo>
                    <a:pt x="11" y="13"/>
                    <a:pt x="10" y="13"/>
                    <a:pt x="10" y="15"/>
                  </a:cubicBezTo>
                  <a:cubicBezTo>
                    <a:pt x="10" y="20"/>
                    <a:pt x="11" y="25"/>
                    <a:pt x="11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30"/>
                    <a:pt x="0" y="39"/>
                    <a:pt x="6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2"/>
                    <a:pt x="12" y="46"/>
                    <a:pt x="12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0" y="49"/>
                    <a:pt x="0" y="58"/>
                    <a:pt x="6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1"/>
                    <a:pt x="13" y="65"/>
                    <a:pt x="13" y="68"/>
                  </a:cubicBezTo>
                  <a:cubicBezTo>
                    <a:pt x="11" y="68"/>
                    <a:pt x="9" y="68"/>
                    <a:pt x="6" y="68"/>
                  </a:cubicBezTo>
                  <a:cubicBezTo>
                    <a:pt x="0" y="69"/>
                    <a:pt x="0" y="78"/>
                    <a:pt x="6" y="77"/>
                  </a:cubicBezTo>
                  <a:cubicBezTo>
                    <a:pt x="9" y="77"/>
                    <a:pt x="11" y="77"/>
                    <a:pt x="14" y="77"/>
                  </a:cubicBezTo>
                  <a:cubicBezTo>
                    <a:pt x="14" y="81"/>
                    <a:pt x="14" y="84"/>
                    <a:pt x="15" y="88"/>
                  </a:cubicBezTo>
                  <a:cubicBezTo>
                    <a:pt x="12" y="88"/>
                    <a:pt x="10" y="88"/>
                    <a:pt x="8" y="88"/>
                  </a:cubicBezTo>
                  <a:cubicBezTo>
                    <a:pt x="2" y="88"/>
                    <a:pt x="2" y="97"/>
                    <a:pt x="8" y="97"/>
                  </a:cubicBezTo>
                  <a:cubicBezTo>
                    <a:pt x="10" y="97"/>
                    <a:pt x="13" y="97"/>
                    <a:pt x="15" y="97"/>
                  </a:cubicBezTo>
                  <a:cubicBezTo>
                    <a:pt x="16" y="101"/>
                    <a:pt x="16" y="105"/>
                    <a:pt x="16" y="110"/>
                  </a:cubicBezTo>
                  <a:cubicBezTo>
                    <a:pt x="14" y="109"/>
                    <a:pt x="13" y="109"/>
                    <a:pt x="12" y="108"/>
                  </a:cubicBezTo>
                  <a:cubicBezTo>
                    <a:pt x="7" y="105"/>
                    <a:pt x="2" y="113"/>
                    <a:pt x="7" y="116"/>
                  </a:cubicBezTo>
                  <a:cubicBezTo>
                    <a:pt x="10" y="118"/>
                    <a:pt x="13" y="118"/>
                    <a:pt x="17" y="119"/>
                  </a:cubicBezTo>
                  <a:cubicBezTo>
                    <a:pt x="17" y="123"/>
                    <a:pt x="17" y="127"/>
                    <a:pt x="17" y="131"/>
                  </a:cubicBezTo>
                  <a:cubicBezTo>
                    <a:pt x="15" y="131"/>
                    <a:pt x="13" y="131"/>
                    <a:pt x="11" y="131"/>
                  </a:cubicBezTo>
                  <a:cubicBezTo>
                    <a:pt x="5" y="131"/>
                    <a:pt x="5" y="140"/>
                    <a:pt x="11" y="140"/>
                  </a:cubicBezTo>
                  <a:cubicBezTo>
                    <a:pt x="13" y="140"/>
                    <a:pt x="15" y="140"/>
                    <a:pt x="18" y="141"/>
                  </a:cubicBezTo>
                  <a:cubicBezTo>
                    <a:pt x="18" y="144"/>
                    <a:pt x="18" y="147"/>
                    <a:pt x="18" y="150"/>
                  </a:cubicBezTo>
                  <a:cubicBezTo>
                    <a:pt x="17" y="150"/>
                    <a:pt x="15" y="150"/>
                    <a:pt x="14" y="151"/>
                  </a:cubicBezTo>
                  <a:cubicBezTo>
                    <a:pt x="9" y="153"/>
                    <a:pt x="11" y="161"/>
                    <a:pt x="16" y="160"/>
                  </a:cubicBezTo>
                  <a:cubicBezTo>
                    <a:pt x="17" y="159"/>
                    <a:pt x="18" y="159"/>
                    <a:pt x="18" y="159"/>
                  </a:cubicBezTo>
                  <a:cubicBezTo>
                    <a:pt x="19" y="164"/>
                    <a:pt x="19" y="169"/>
                    <a:pt x="19" y="17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6" y="175"/>
                    <a:pt x="6" y="184"/>
                    <a:pt x="12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90"/>
                    <a:pt x="19" y="196"/>
                    <a:pt x="19" y="202"/>
                  </a:cubicBezTo>
                  <a:cubicBezTo>
                    <a:pt x="14" y="202"/>
                    <a:pt x="14" y="202"/>
                    <a:pt x="14" y="202"/>
                  </a:cubicBezTo>
                  <a:cubicBezTo>
                    <a:pt x="8" y="202"/>
                    <a:pt x="8" y="211"/>
                    <a:pt x="14" y="211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0" y="215"/>
                    <a:pt x="20" y="219"/>
                    <a:pt x="19" y="224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6" y="224"/>
                    <a:pt x="6" y="233"/>
                    <a:pt x="12" y="233"/>
                  </a:cubicBezTo>
                  <a:cubicBezTo>
                    <a:pt x="19" y="233"/>
                    <a:pt x="19" y="233"/>
                    <a:pt x="19" y="233"/>
                  </a:cubicBezTo>
                  <a:cubicBezTo>
                    <a:pt x="19" y="238"/>
                    <a:pt x="19" y="244"/>
                    <a:pt x="19" y="249"/>
                  </a:cubicBezTo>
                  <a:cubicBezTo>
                    <a:pt x="19" y="252"/>
                    <a:pt x="23" y="252"/>
                    <a:pt x="23" y="249"/>
                  </a:cubicBezTo>
                  <a:cubicBezTo>
                    <a:pt x="24" y="244"/>
                    <a:pt x="24" y="238"/>
                    <a:pt x="24" y="233"/>
                  </a:cubicBezTo>
                  <a:cubicBezTo>
                    <a:pt x="26" y="233"/>
                    <a:pt x="26" y="233"/>
                    <a:pt x="26" y="233"/>
                  </a:cubicBezTo>
                  <a:cubicBezTo>
                    <a:pt x="32" y="233"/>
                    <a:pt x="32" y="224"/>
                    <a:pt x="26" y="224"/>
                  </a:cubicBezTo>
                  <a:cubicBezTo>
                    <a:pt x="24" y="224"/>
                    <a:pt x="24" y="224"/>
                    <a:pt x="24" y="224"/>
                  </a:cubicBezTo>
                  <a:cubicBezTo>
                    <a:pt x="24" y="219"/>
                    <a:pt x="24" y="215"/>
                    <a:pt x="24" y="211"/>
                  </a:cubicBezTo>
                  <a:cubicBezTo>
                    <a:pt x="30" y="211"/>
                    <a:pt x="30" y="211"/>
                    <a:pt x="30" y="211"/>
                  </a:cubicBezTo>
                  <a:cubicBezTo>
                    <a:pt x="36" y="211"/>
                    <a:pt x="36" y="202"/>
                    <a:pt x="30" y="202"/>
                  </a:cubicBezTo>
                  <a:cubicBezTo>
                    <a:pt x="24" y="202"/>
                    <a:pt x="24" y="202"/>
                    <a:pt x="24" y="202"/>
                  </a:cubicBezTo>
                  <a:cubicBezTo>
                    <a:pt x="24" y="196"/>
                    <a:pt x="24" y="190"/>
                    <a:pt x="24" y="184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33" y="184"/>
                    <a:pt x="33" y="175"/>
                    <a:pt x="27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3" y="169"/>
                    <a:pt x="23" y="164"/>
                    <a:pt x="23" y="159"/>
                  </a:cubicBezTo>
                  <a:cubicBezTo>
                    <a:pt x="24" y="159"/>
                    <a:pt x="26" y="159"/>
                    <a:pt x="28" y="160"/>
                  </a:cubicBezTo>
                  <a:cubicBezTo>
                    <a:pt x="33" y="161"/>
                    <a:pt x="35" y="153"/>
                    <a:pt x="30" y="151"/>
                  </a:cubicBezTo>
                  <a:cubicBezTo>
                    <a:pt x="27" y="150"/>
                    <a:pt x="25" y="150"/>
                    <a:pt x="23" y="150"/>
                  </a:cubicBezTo>
                  <a:cubicBezTo>
                    <a:pt x="22" y="147"/>
                    <a:pt x="22" y="144"/>
                    <a:pt x="22" y="141"/>
                  </a:cubicBezTo>
                  <a:cubicBezTo>
                    <a:pt x="22" y="141"/>
                    <a:pt x="23" y="141"/>
                    <a:pt x="23" y="142"/>
                  </a:cubicBezTo>
                  <a:cubicBezTo>
                    <a:pt x="29" y="143"/>
                    <a:pt x="31" y="135"/>
                    <a:pt x="25" y="133"/>
                  </a:cubicBezTo>
                  <a:cubicBezTo>
                    <a:pt x="24" y="133"/>
                    <a:pt x="23" y="132"/>
                    <a:pt x="22" y="132"/>
                  </a:cubicBezTo>
                  <a:cubicBezTo>
                    <a:pt x="22" y="128"/>
                    <a:pt x="21" y="124"/>
                    <a:pt x="21" y="119"/>
                  </a:cubicBezTo>
                  <a:cubicBezTo>
                    <a:pt x="22" y="119"/>
                    <a:pt x="23" y="119"/>
                    <a:pt x="24" y="119"/>
                  </a:cubicBezTo>
                  <a:cubicBezTo>
                    <a:pt x="30" y="119"/>
                    <a:pt x="30" y="110"/>
                    <a:pt x="24" y="110"/>
                  </a:cubicBezTo>
                  <a:cubicBezTo>
                    <a:pt x="23" y="110"/>
                    <a:pt x="22" y="110"/>
                    <a:pt x="21" y="110"/>
                  </a:cubicBezTo>
                  <a:cubicBezTo>
                    <a:pt x="20" y="106"/>
                    <a:pt x="20" y="102"/>
                    <a:pt x="20" y="98"/>
                  </a:cubicBezTo>
                  <a:cubicBezTo>
                    <a:pt x="20" y="98"/>
                    <a:pt x="21" y="98"/>
                    <a:pt x="22" y="98"/>
                  </a:cubicBezTo>
                  <a:cubicBezTo>
                    <a:pt x="27" y="100"/>
                    <a:pt x="29" y="91"/>
                    <a:pt x="24" y="90"/>
                  </a:cubicBezTo>
                  <a:cubicBezTo>
                    <a:pt x="22" y="89"/>
                    <a:pt x="21" y="89"/>
                    <a:pt x="19" y="89"/>
                  </a:cubicBezTo>
                  <a:cubicBezTo>
                    <a:pt x="19" y="84"/>
                    <a:pt x="19" y="80"/>
                    <a:pt x="18" y="76"/>
                  </a:cubicBezTo>
                  <a:cubicBezTo>
                    <a:pt x="20" y="76"/>
                    <a:pt x="22" y="76"/>
                    <a:pt x="24" y="76"/>
                  </a:cubicBezTo>
                  <a:cubicBezTo>
                    <a:pt x="30" y="76"/>
                    <a:pt x="30" y="67"/>
                    <a:pt x="24" y="67"/>
                  </a:cubicBezTo>
                  <a:cubicBezTo>
                    <a:pt x="22" y="67"/>
                    <a:pt x="20" y="67"/>
                    <a:pt x="18" y="67"/>
                  </a:cubicBezTo>
                  <a:cubicBezTo>
                    <a:pt x="18" y="64"/>
                    <a:pt x="17" y="61"/>
                    <a:pt x="17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30" y="58"/>
                    <a:pt x="30" y="49"/>
                    <a:pt x="24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6"/>
                    <a:pt x="16" y="42"/>
                    <a:pt x="16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7" y="39"/>
                    <a:pt x="27" y="30"/>
                    <a:pt x="21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5"/>
                    <a:pt x="15" y="21"/>
                    <a:pt x="15" y="16"/>
                  </a:cubicBezTo>
                  <a:cubicBezTo>
                    <a:pt x="40" y="8"/>
                    <a:pt x="66" y="6"/>
                    <a:pt x="93" y="5"/>
                  </a:cubicBezTo>
                  <a:cubicBezTo>
                    <a:pt x="120" y="4"/>
                    <a:pt x="148" y="6"/>
                    <a:pt x="174" y="11"/>
                  </a:cubicBezTo>
                  <a:cubicBezTo>
                    <a:pt x="174" y="56"/>
                    <a:pt x="172" y="101"/>
                    <a:pt x="175" y="146"/>
                  </a:cubicBezTo>
                  <a:cubicBezTo>
                    <a:pt x="176" y="162"/>
                    <a:pt x="177" y="178"/>
                    <a:pt x="178" y="194"/>
                  </a:cubicBezTo>
                  <a:cubicBezTo>
                    <a:pt x="179" y="209"/>
                    <a:pt x="179" y="225"/>
                    <a:pt x="175" y="240"/>
                  </a:cubicBezTo>
                  <a:cubicBezTo>
                    <a:pt x="174" y="243"/>
                    <a:pt x="178" y="244"/>
                    <a:pt x="179" y="241"/>
                  </a:cubicBezTo>
                  <a:cubicBezTo>
                    <a:pt x="188" y="212"/>
                    <a:pt x="181" y="178"/>
                    <a:pt x="179" y="14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4" name="Freeform 181"/>
            <p:cNvSpPr/>
            <p:nvPr>
              <p:custDataLst>
                <p:tags r:id="rId28"/>
              </p:custDataLst>
            </p:nvPr>
          </p:nvSpPr>
          <p:spPr bwMode="auto">
            <a:xfrm>
              <a:off x="3740151" y="4184650"/>
              <a:ext cx="735013" cy="53975"/>
            </a:xfrm>
            <a:custGeom>
              <a:avLst/>
              <a:gdLst>
                <a:gd name="T0" fmla="*/ 149 w 152"/>
                <a:gd name="T1" fmla="*/ 0 h 11"/>
                <a:gd name="T2" fmla="*/ 3 w 152"/>
                <a:gd name="T3" fmla="*/ 6 h 11"/>
                <a:gd name="T4" fmla="*/ 3 w 152"/>
                <a:gd name="T5" fmla="*/ 11 h 11"/>
                <a:gd name="T6" fmla="*/ 149 w 152"/>
                <a:gd name="T7" fmla="*/ 5 h 11"/>
                <a:gd name="T8" fmla="*/ 149 w 15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">
                  <a:moveTo>
                    <a:pt x="149" y="0"/>
                  </a:moveTo>
                  <a:cubicBezTo>
                    <a:pt x="101" y="5"/>
                    <a:pt x="52" y="6"/>
                    <a:pt x="3" y="6"/>
                  </a:cubicBezTo>
                  <a:cubicBezTo>
                    <a:pt x="0" y="6"/>
                    <a:pt x="0" y="11"/>
                    <a:pt x="3" y="11"/>
                  </a:cubicBezTo>
                  <a:cubicBezTo>
                    <a:pt x="52" y="11"/>
                    <a:pt x="101" y="9"/>
                    <a:pt x="149" y="5"/>
                  </a:cubicBezTo>
                  <a:cubicBezTo>
                    <a:pt x="152" y="4"/>
                    <a:pt x="152" y="0"/>
                    <a:pt x="149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82"/>
            <p:cNvSpPr/>
            <p:nvPr>
              <p:custDataLst>
                <p:tags r:id="rId29"/>
              </p:custDataLst>
            </p:nvPr>
          </p:nvSpPr>
          <p:spPr bwMode="auto">
            <a:xfrm>
              <a:off x="4094163" y="3846513"/>
              <a:ext cx="303213" cy="28575"/>
            </a:xfrm>
            <a:custGeom>
              <a:avLst/>
              <a:gdLst>
                <a:gd name="T0" fmla="*/ 60 w 63"/>
                <a:gd name="T1" fmla="*/ 0 h 6"/>
                <a:gd name="T2" fmla="*/ 3 w 63"/>
                <a:gd name="T3" fmla="*/ 1 h 6"/>
                <a:gd name="T4" fmla="*/ 3 w 63"/>
                <a:gd name="T5" fmla="*/ 6 h 6"/>
                <a:gd name="T6" fmla="*/ 60 w 63"/>
                <a:gd name="T7" fmla="*/ 4 h 6"/>
                <a:gd name="T8" fmla="*/ 60 w 6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">
                  <a:moveTo>
                    <a:pt x="60" y="0"/>
                  </a:moveTo>
                  <a:cubicBezTo>
                    <a:pt x="41" y="1"/>
                    <a:pt x="22" y="1"/>
                    <a:pt x="3" y="1"/>
                  </a:cubicBezTo>
                  <a:cubicBezTo>
                    <a:pt x="0" y="1"/>
                    <a:pt x="0" y="6"/>
                    <a:pt x="3" y="6"/>
                  </a:cubicBezTo>
                  <a:cubicBezTo>
                    <a:pt x="22" y="6"/>
                    <a:pt x="41" y="6"/>
                    <a:pt x="60" y="4"/>
                  </a:cubicBezTo>
                  <a:cubicBezTo>
                    <a:pt x="63" y="4"/>
                    <a:pt x="63" y="0"/>
                    <a:pt x="60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83"/>
            <p:cNvSpPr/>
            <p:nvPr>
              <p:custDataLst>
                <p:tags r:id="rId30"/>
              </p:custDataLst>
            </p:nvPr>
          </p:nvSpPr>
          <p:spPr bwMode="auto">
            <a:xfrm>
              <a:off x="4087813" y="3910013"/>
              <a:ext cx="323850" cy="28575"/>
            </a:xfrm>
            <a:custGeom>
              <a:avLst/>
              <a:gdLst>
                <a:gd name="T0" fmla="*/ 64 w 67"/>
                <a:gd name="T1" fmla="*/ 0 h 6"/>
                <a:gd name="T2" fmla="*/ 2 w 67"/>
                <a:gd name="T3" fmla="*/ 2 h 6"/>
                <a:gd name="T4" fmla="*/ 2 w 67"/>
                <a:gd name="T5" fmla="*/ 6 h 6"/>
                <a:gd name="T6" fmla="*/ 64 w 67"/>
                <a:gd name="T7" fmla="*/ 5 h 6"/>
                <a:gd name="T8" fmla="*/ 64 w 6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64" y="0"/>
                  </a:moveTo>
                  <a:cubicBezTo>
                    <a:pt x="43" y="0"/>
                    <a:pt x="23" y="2"/>
                    <a:pt x="2" y="2"/>
                  </a:cubicBezTo>
                  <a:cubicBezTo>
                    <a:pt x="0" y="2"/>
                    <a:pt x="0" y="6"/>
                    <a:pt x="2" y="6"/>
                  </a:cubicBezTo>
                  <a:cubicBezTo>
                    <a:pt x="23" y="6"/>
                    <a:pt x="43" y="5"/>
                    <a:pt x="64" y="5"/>
                  </a:cubicBezTo>
                  <a:cubicBezTo>
                    <a:pt x="67" y="5"/>
                    <a:pt x="67" y="0"/>
                    <a:pt x="6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84"/>
            <p:cNvSpPr/>
            <p:nvPr>
              <p:custDataLst>
                <p:tags r:id="rId31"/>
              </p:custDataLst>
            </p:nvPr>
          </p:nvSpPr>
          <p:spPr bwMode="auto">
            <a:xfrm>
              <a:off x="4064001" y="3967163"/>
              <a:ext cx="338138" cy="39688"/>
            </a:xfrm>
            <a:custGeom>
              <a:avLst/>
              <a:gdLst>
                <a:gd name="T0" fmla="*/ 67 w 70"/>
                <a:gd name="T1" fmla="*/ 0 h 8"/>
                <a:gd name="T2" fmla="*/ 3 w 70"/>
                <a:gd name="T3" fmla="*/ 2 h 8"/>
                <a:gd name="T4" fmla="*/ 3 w 70"/>
                <a:gd name="T5" fmla="*/ 6 h 8"/>
                <a:gd name="T6" fmla="*/ 67 w 70"/>
                <a:gd name="T7" fmla="*/ 5 h 8"/>
                <a:gd name="T8" fmla="*/ 67 w 7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">
                  <a:moveTo>
                    <a:pt x="67" y="0"/>
                  </a:moveTo>
                  <a:cubicBezTo>
                    <a:pt x="46" y="3"/>
                    <a:pt x="24" y="3"/>
                    <a:pt x="3" y="2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24" y="8"/>
                    <a:pt x="46" y="8"/>
                    <a:pt x="67" y="5"/>
                  </a:cubicBezTo>
                  <a:cubicBezTo>
                    <a:pt x="70" y="4"/>
                    <a:pt x="70" y="0"/>
                    <a:pt x="67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85"/>
            <p:cNvSpPr/>
            <p:nvPr>
              <p:custDataLst>
                <p:tags r:id="rId32"/>
              </p:custDataLst>
            </p:nvPr>
          </p:nvSpPr>
          <p:spPr bwMode="auto">
            <a:xfrm>
              <a:off x="4087813" y="4035425"/>
              <a:ext cx="314325" cy="33338"/>
            </a:xfrm>
            <a:custGeom>
              <a:avLst/>
              <a:gdLst>
                <a:gd name="T0" fmla="*/ 62 w 65"/>
                <a:gd name="T1" fmla="*/ 1 h 7"/>
                <a:gd name="T2" fmla="*/ 2 w 65"/>
                <a:gd name="T3" fmla="*/ 1 h 7"/>
                <a:gd name="T4" fmla="*/ 2 w 65"/>
                <a:gd name="T5" fmla="*/ 6 h 7"/>
                <a:gd name="T6" fmla="*/ 62 w 65"/>
                <a:gd name="T7" fmla="*/ 6 h 7"/>
                <a:gd name="T8" fmla="*/ 62 w 6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">
                  <a:moveTo>
                    <a:pt x="62" y="1"/>
                  </a:moveTo>
                  <a:cubicBezTo>
                    <a:pt x="42" y="0"/>
                    <a:pt x="22" y="3"/>
                    <a:pt x="2" y="1"/>
                  </a:cubicBezTo>
                  <a:cubicBezTo>
                    <a:pt x="0" y="1"/>
                    <a:pt x="0" y="6"/>
                    <a:pt x="2" y="6"/>
                  </a:cubicBezTo>
                  <a:cubicBezTo>
                    <a:pt x="22" y="7"/>
                    <a:pt x="42" y="5"/>
                    <a:pt x="62" y="6"/>
                  </a:cubicBezTo>
                  <a:cubicBezTo>
                    <a:pt x="65" y="6"/>
                    <a:pt x="65" y="1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86"/>
            <p:cNvSpPr/>
            <p:nvPr>
              <p:custDataLst>
                <p:tags r:id="rId33"/>
              </p:custDataLst>
            </p:nvPr>
          </p:nvSpPr>
          <p:spPr bwMode="auto">
            <a:xfrm>
              <a:off x="4094163" y="4087813"/>
              <a:ext cx="317500" cy="39688"/>
            </a:xfrm>
            <a:custGeom>
              <a:avLst/>
              <a:gdLst>
                <a:gd name="T0" fmla="*/ 62 w 66"/>
                <a:gd name="T1" fmla="*/ 1 h 8"/>
                <a:gd name="T2" fmla="*/ 4 w 66"/>
                <a:gd name="T3" fmla="*/ 1 h 8"/>
                <a:gd name="T4" fmla="*/ 2 w 66"/>
                <a:gd name="T5" fmla="*/ 5 h 8"/>
                <a:gd name="T6" fmla="*/ 63 w 66"/>
                <a:gd name="T7" fmla="*/ 5 h 8"/>
                <a:gd name="T8" fmla="*/ 62 w 6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">
                  <a:moveTo>
                    <a:pt x="62" y="1"/>
                  </a:moveTo>
                  <a:cubicBezTo>
                    <a:pt x="43" y="4"/>
                    <a:pt x="23" y="4"/>
                    <a:pt x="4" y="1"/>
                  </a:cubicBezTo>
                  <a:cubicBezTo>
                    <a:pt x="1" y="0"/>
                    <a:pt x="0" y="5"/>
                    <a:pt x="2" y="5"/>
                  </a:cubicBezTo>
                  <a:cubicBezTo>
                    <a:pt x="23" y="8"/>
                    <a:pt x="43" y="8"/>
                    <a:pt x="63" y="5"/>
                  </a:cubicBezTo>
                  <a:cubicBezTo>
                    <a:pt x="66" y="5"/>
                    <a:pt x="65" y="0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 userDrawn="1">
            <p:custDataLst>
              <p:tags r:id="rId34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61" name="直接连接符 60"/>
            <p:cNvCxnSpPr/>
            <p:nvPr userDrawn="1">
              <p:custDataLst>
                <p:tags r:id="rId35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>
              <p:custDataLst>
                <p:tags r:id="rId36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 userDrawn="1">
            <p:custDataLst>
              <p:tags r:id="rId37"/>
            </p:custDataLst>
          </p:nvPr>
        </p:nvGrpSpPr>
        <p:grpSpPr>
          <a:xfrm flipH="1" flipV="1">
            <a:off x="0" y="6151280"/>
            <a:ext cx="3582219" cy="104775"/>
            <a:chOff x="8609781" y="156931"/>
            <a:chExt cx="3582219" cy="104775"/>
          </a:xfrm>
        </p:grpSpPr>
        <p:cxnSp>
          <p:nvCxnSpPr>
            <p:cNvPr id="64" name="直接连接符 63"/>
            <p:cNvCxnSpPr/>
            <p:nvPr userDrawn="1">
              <p:custDataLst>
                <p:tags r:id="rId3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 userDrawn="1">
              <p:custDataLst>
                <p:tags r:id="rId3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0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44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 anchorCtr="0">
            <a:normAutofit/>
          </a:bodyPr>
          <a:lstStyle>
            <a:lvl1pPr>
              <a:defRPr sz="44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rtlCol="0" anchor="b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198"/>
          <p:cNvSpPr>
            <a:spLocks noEditPoints="1"/>
          </p:cNvSpPr>
          <p:nvPr userDrawn="1">
            <p:custDataLst>
              <p:tags r:id="rId2"/>
            </p:custDataLst>
          </p:nvPr>
        </p:nvSpPr>
        <p:spPr bwMode="auto"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1" name="Freeform 187"/>
          <p:cNvSpPr>
            <a:spLocks noEditPoints="1"/>
          </p:cNvSpPr>
          <p:nvPr userDrawn="1">
            <p:custDataLst>
              <p:tags r:id="rId7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Freeform 141"/>
          <p:cNvSpPr>
            <a:spLocks noEditPoints="1"/>
          </p:cNvSpPr>
          <p:nvPr userDrawn="1">
            <p:custDataLst>
              <p:tags r:id="rId8"/>
            </p:custDataLst>
          </p:nvPr>
        </p:nvSpPr>
        <p:spPr bwMode="auto"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Freeform 17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78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Freeform 141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Freeform 129"/>
          <p:cNvSpPr>
            <a:spLocks noEditPoints="1"/>
          </p:cNvSpPr>
          <p:nvPr userDrawn="1">
            <p:custDataLst>
              <p:tags r:id="rId12"/>
            </p:custDataLst>
          </p:nvPr>
        </p:nvSpPr>
        <p:spPr bwMode="auto"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" name="Freeform 15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33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Freeform 13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7" name="组合 16"/>
          <p:cNvGrpSpPr/>
          <p:nvPr userDrawn="1">
            <p:custDataLst>
              <p:tags r:id="rId4"/>
            </p:custDataLst>
          </p:nvPr>
        </p:nvGrpSpPr>
        <p:grpSpPr>
          <a:xfrm rot="1542815">
            <a:off x="11300870" y="5784321"/>
            <a:ext cx="679087" cy="993642"/>
            <a:chOff x="9396413" y="5789613"/>
            <a:chExt cx="733425" cy="1073150"/>
          </a:xfrm>
        </p:grpSpPr>
        <p:sp>
          <p:nvSpPr>
            <p:cNvPr id="18" name="Freeform 46"/>
            <p:cNvSpPr/>
            <p:nvPr>
              <p:custDataLst>
                <p:tags r:id="rId5"/>
              </p:custDataLst>
            </p:nvPr>
          </p:nvSpPr>
          <p:spPr bwMode="auto">
            <a:xfrm>
              <a:off x="9410701" y="6181725"/>
              <a:ext cx="77788" cy="57150"/>
            </a:xfrm>
            <a:custGeom>
              <a:avLst/>
              <a:gdLst>
                <a:gd name="T0" fmla="*/ 8 w 16"/>
                <a:gd name="T1" fmla="*/ 0 h 12"/>
                <a:gd name="T2" fmla="*/ 8 w 16"/>
                <a:gd name="T3" fmla="*/ 12 h 12"/>
                <a:gd name="T4" fmla="*/ 8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0"/>
                  </a:moveTo>
                  <a:cubicBezTo>
                    <a:pt x="0" y="0"/>
                    <a:pt x="0" y="12"/>
                    <a:pt x="8" y="12"/>
                  </a:cubicBezTo>
                  <a:cubicBezTo>
                    <a:pt x="16" y="12"/>
                    <a:pt x="16" y="0"/>
                    <a:pt x="8" y="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7"/>
            <p:cNvSpPr/>
            <p:nvPr>
              <p:custDataLst>
                <p:tags r:id="rId6"/>
              </p:custDataLst>
            </p:nvPr>
          </p:nvSpPr>
          <p:spPr bwMode="auto">
            <a:xfrm>
              <a:off x="9647238" y="6122988"/>
              <a:ext cx="73025" cy="92075"/>
            </a:xfrm>
            <a:custGeom>
              <a:avLst/>
              <a:gdLst>
                <a:gd name="T0" fmla="*/ 11 w 15"/>
                <a:gd name="T1" fmla="*/ 3 h 19"/>
                <a:gd name="T2" fmla="*/ 3 w 15"/>
                <a:gd name="T3" fmla="*/ 3 h 19"/>
                <a:gd name="T4" fmla="*/ 2 w 15"/>
                <a:gd name="T5" fmla="*/ 11 h 19"/>
                <a:gd name="T6" fmla="*/ 2 w 15"/>
                <a:gd name="T7" fmla="*/ 11 h 19"/>
                <a:gd name="T8" fmla="*/ 3 w 15"/>
                <a:gd name="T9" fmla="*/ 11 h 19"/>
                <a:gd name="T10" fmla="*/ 3 w 15"/>
                <a:gd name="T11" fmla="*/ 11 h 19"/>
                <a:gd name="T12" fmla="*/ 3 w 15"/>
                <a:gd name="T13" fmla="*/ 12 h 19"/>
                <a:gd name="T14" fmla="*/ 3 w 15"/>
                <a:gd name="T15" fmla="*/ 13 h 19"/>
                <a:gd name="T16" fmla="*/ 3 w 15"/>
                <a:gd name="T17" fmla="*/ 13 h 19"/>
                <a:gd name="T18" fmla="*/ 9 w 15"/>
                <a:gd name="T19" fmla="*/ 19 h 19"/>
                <a:gd name="T20" fmla="*/ 15 w 15"/>
                <a:gd name="T21" fmla="*/ 13 h 19"/>
                <a:gd name="T22" fmla="*/ 11 w 15"/>
                <a:gd name="T2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1" y="3"/>
                  </a:moveTo>
                  <a:cubicBezTo>
                    <a:pt x="9" y="0"/>
                    <a:pt x="5" y="1"/>
                    <a:pt x="3" y="3"/>
                  </a:cubicBezTo>
                  <a:cubicBezTo>
                    <a:pt x="0" y="5"/>
                    <a:pt x="1" y="8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6"/>
                    <a:pt x="6" y="19"/>
                    <a:pt x="9" y="19"/>
                  </a:cubicBezTo>
                  <a:cubicBezTo>
                    <a:pt x="12" y="19"/>
                    <a:pt x="15" y="16"/>
                    <a:pt x="15" y="13"/>
                  </a:cubicBezTo>
                  <a:cubicBezTo>
                    <a:pt x="15" y="9"/>
                    <a:pt x="14" y="6"/>
                    <a:pt x="11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8"/>
            <p:cNvSpPr/>
            <p:nvPr>
              <p:custDataLst>
                <p:tags r:id="rId7"/>
              </p:custDataLst>
            </p:nvPr>
          </p:nvSpPr>
          <p:spPr bwMode="auto">
            <a:xfrm>
              <a:off x="9772651" y="6132513"/>
              <a:ext cx="96838" cy="141288"/>
            </a:xfrm>
            <a:custGeom>
              <a:avLst/>
              <a:gdLst>
                <a:gd name="T0" fmla="*/ 10 w 20"/>
                <a:gd name="T1" fmla="*/ 3 h 29"/>
                <a:gd name="T2" fmla="*/ 2 w 20"/>
                <a:gd name="T3" fmla="*/ 8 h 29"/>
                <a:gd name="T4" fmla="*/ 1 w 20"/>
                <a:gd name="T5" fmla="*/ 19 h 29"/>
                <a:gd name="T6" fmla="*/ 9 w 20"/>
                <a:gd name="T7" fmla="*/ 27 h 29"/>
                <a:gd name="T8" fmla="*/ 18 w 20"/>
                <a:gd name="T9" fmla="*/ 22 h 29"/>
                <a:gd name="T10" fmla="*/ 19 w 20"/>
                <a:gd name="T11" fmla="*/ 10 h 29"/>
                <a:gd name="T12" fmla="*/ 10 w 20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9">
                  <a:moveTo>
                    <a:pt x="10" y="3"/>
                  </a:moveTo>
                  <a:cubicBezTo>
                    <a:pt x="7" y="1"/>
                    <a:pt x="2" y="3"/>
                    <a:pt x="2" y="8"/>
                  </a:cubicBezTo>
                  <a:cubicBezTo>
                    <a:pt x="2" y="12"/>
                    <a:pt x="2" y="16"/>
                    <a:pt x="1" y="19"/>
                  </a:cubicBezTo>
                  <a:cubicBezTo>
                    <a:pt x="0" y="24"/>
                    <a:pt x="5" y="28"/>
                    <a:pt x="9" y="27"/>
                  </a:cubicBezTo>
                  <a:cubicBezTo>
                    <a:pt x="12" y="29"/>
                    <a:pt x="18" y="27"/>
                    <a:pt x="18" y="22"/>
                  </a:cubicBezTo>
                  <a:cubicBezTo>
                    <a:pt x="18" y="18"/>
                    <a:pt x="18" y="14"/>
                    <a:pt x="19" y="10"/>
                  </a:cubicBezTo>
                  <a:cubicBezTo>
                    <a:pt x="20" y="4"/>
                    <a:pt x="14" y="0"/>
                    <a:pt x="10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9"/>
            <p:cNvSpPr/>
            <p:nvPr>
              <p:custDataLst>
                <p:tags r:id="rId8"/>
              </p:custDataLst>
            </p:nvPr>
          </p:nvSpPr>
          <p:spPr bwMode="auto">
            <a:xfrm>
              <a:off x="9952038" y="6146800"/>
              <a:ext cx="106363" cy="96838"/>
            </a:xfrm>
            <a:custGeom>
              <a:avLst/>
              <a:gdLst>
                <a:gd name="T0" fmla="*/ 20 w 22"/>
                <a:gd name="T1" fmla="*/ 4 h 20"/>
                <a:gd name="T2" fmla="*/ 12 w 22"/>
                <a:gd name="T3" fmla="*/ 2 h 20"/>
                <a:gd name="T4" fmla="*/ 11 w 22"/>
                <a:gd name="T5" fmla="*/ 2 h 20"/>
                <a:gd name="T6" fmla="*/ 5 w 22"/>
                <a:gd name="T7" fmla="*/ 0 h 20"/>
                <a:gd name="T8" fmla="*/ 0 w 22"/>
                <a:gd name="T9" fmla="*/ 5 h 20"/>
                <a:gd name="T10" fmla="*/ 0 w 22"/>
                <a:gd name="T11" fmla="*/ 9 h 20"/>
                <a:gd name="T12" fmla="*/ 0 w 22"/>
                <a:gd name="T13" fmla="*/ 9 h 20"/>
                <a:gd name="T14" fmla="*/ 0 w 22"/>
                <a:gd name="T15" fmla="*/ 12 h 20"/>
                <a:gd name="T16" fmla="*/ 9 w 22"/>
                <a:gd name="T17" fmla="*/ 17 h 20"/>
                <a:gd name="T18" fmla="*/ 18 w 22"/>
                <a:gd name="T19" fmla="*/ 12 h 20"/>
                <a:gd name="T20" fmla="*/ 20 w 22"/>
                <a:gd name="T21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0">
                  <a:moveTo>
                    <a:pt x="20" y="4"/>
                  </a:moveTo>
                  <a:cubicBezTo>
                    <a:pt x="19" y="1"/>
                    <a:pt x="15" y="0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6"/>
                    <a:pt x="5" y="20"/>
                    <a:pt x="9" y="17"/>
                  </a:cubicBezTo>
                  <a:cubicBezTo>
                    <a:pt x="12" y="15"/>
                    <a:pt x="15" y="14"/>
                    <a:pt x="18" y="12"/>
                  </a:cubicBezTo>
                  <a:cubicBezTo>
                    <a:pt x="21" y="10"/>
                    <a:pt x="22" y="7"/>
                    <a:pt x="20" y="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0"/>
            <p:cNvSpPr/>
            <p:nvPr>
              <p:custDataLst>
                <p:tags r:id="rId9"/>
              </p:custDataLst>
            </p:nvPr>
          </p:nvSpPr>
          <p:spPr bwMode="auto">
            <a:xfrm>
              <a:off x="9483726" y="6283325"/>
              <a:ext cx="468313" cy="579438"/>
            </a:xfrm>
            <a:custGeom>
              <a:avLst/>
              <a:gdLst>
                <a:gd name="T0" fmla="*/ 94 w 97"/>
                <a:gd name="T1" fmla="*/ 99 h 120"/>
                <a:gd name="T2" fmla="*/ 94 w 97"/>
                <a:gd name="T3" fmla="*/ 96 h 120"/>
                <a:gd name="T4" fmla="*/ 93 w 97"/>
                <a:gd name="T5" fmla="*/ 83 h 120"/>
                <a:gd name="T6" fmla="*/ 93 w 97"/>
                <a:gd name="T7" fmla="*/ 81 h 120"/>
                <a:gd name="T8" fmla="*/ 93 w 97"/>
                <a:gd name="T9" fmla="*/ 36 h 120"/>
                <a:gd name="T10" fmla="*/ 92 w 97"/>
                <a:gd name="T11" fmla="*/ 33 h 120"/>
                <a:gd name="T12" fmla="*/ 93 w 97"/>
                <a:gd name="T13" fmla="*/ 23 h 120"/>
                <a:gd name="T14" fmla="*/ 91 w 97"/>
                <a:gd name="T15" fmla="*/ 18 h 120"/>
                <a:gd name="T16" fmla="*/ 84 w 97"/>
                <a:gd name="T17" fmla="*/ 8 h 120"/>
                <a:gd name="T18" fmla="*/ 12 w 97"/>
                <a:gd name="T19" fmla="*/ 7 h 120"/>
                <a:gd name="T20" fmla="*/ 12 w 97"/>
                <a:gd name="T21" fmla="*/ 7 h 120"/>
                <a:gd name="T22" fmla="*/ 1 w 97"/>
                <a:gd name="T23" fmla="*/ 12 h 120"/>
                <a:gd name="T24" fmla="*/ 4 w 97"/>
                <a:gd name="T25" fmla="*/ 18 h 120"/>
                <a:gd name="T26" fmla="*/ 13 w 97"/>
                <a:gd name="T27" fmla="*/ 53 h 120"/>
                <a:gd name="T28" fmla="*/ 15 w 97"/>
                <a:gd name="T29" fmla="*/ 70 h 120"/>
                <a:gd name="T30" fmla="*/ 16 w 97"/>
                <a:gd name="T31" fmla="*/ 85 h 120"/>
                <a:gd name="T32" fmla="*/ 20 w 97"/>
                <a:gd name="T33" fmla="*/ 111 h 120"/>
                <a:gd name="T34" fmla="*/ 42 w 97"/>
                <a:gd name="T35" fmla="*/ 117 h 120"/>
                <a:gd name="T36" fmla="*/ 71 w 97"/>
                <a:gd name="T37" fmla="*/ 119 h 120"/>
                <a:gd name="T38" fmla="*/ 76 w 97"/>
                <a:gd name="T39" fmla="*/ 116 h 120"/>
                <a:gd name="T40" fmla="*/ 77 w 97"/>
                <a:gd name="T41" fmla="*/ 116 h 120"/>
                <a:gd name="T42" fmla="*/ 88 w 97"/>
                <a:gd name="T43" fmla="*/ 114 h 120"/>
                <a:gd name="T44" fmla="*/ 93 w 97"/>
                <a:gd name="T45" fmla="*/ 108 h 120"/>
                <a:gd name="T46" fmla="*/ 94 w 97"/>
                <a:gd name="T47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20">
                  <a:moveTo>
                    <a:pt x="94" y="99"/>
                  </a:moveTo>
                  <a:cubicBezTo>
                    <a:pt x="94" y="98"/>
                    <a:pt x="94" y="97"/>
                    <a:pt x="94" y="96"/>
                  </a:cubicBezTo>
                  <a:cubicBezTo>
                    <a:pt x="94" y="92"/>
                    <a:pt x="94" y="87"/>
                    <a:pt x="93" y="83"/>
                  </a:cubicBezTo>
                  <a:cubicBezTo>
                    <a:pt x="93" y="82"/>
                    <a:pt x="93" y="82"/>
                    <a:pt x="93" y="81"/>
                  </a:cubicBezTo>
                  <a:cubicBezTo>
                    <a:pt x="94" y="66"/>
                    <a:pt x="96" y="51"/>
                    <a:pt x="93" y="36"/>
                  </a:cubicBezTo>
                  <a:cubicBezTo>
                    <a:pt x="93" y="35"/>
                    <a:pt x="93" y="34"/>
                    <a:pt x="92" y="33"/>
                  </a:cubicBezTo>
                  <a:cubicBezTo>
                    <a:pt x="93" y="30"/>
                    <a:pt x="93" y="26"/>
                    <a:pt x="93" y="23"/>
                  </a:cubicBezTo>
                  <a:cubicBezTo>
                    <a:pt x="93" y="21"/>
                    <a:pt x="92" y="19"/>
                    <a:pt x="91" y="18"/>
                  </a:cubicBezTo>
                  <a:cubicBezTo>
                    <a:pt x="94" y="15"/>
                    <a:pt x="91" y="7"/>
                    <a:pt x="84" y="8"/>
                  </a:cubicBezTo>
                  <a:cubicBezTo>
                    <a:pt x="60" y="12"/>
                    <a:pt x="36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0"/>
                    <a:pt x="0" y="5"/>
                    <a:pt x="1" y="12"/>
                  </a:cubicBezTo>
                  <a:cubicBezTo>
                    <a:pt x="1" y="14"/>
                    <a:pt x="2" y="17"/>
                    <a:pt x="4" y="18"/>
                  </a:cubicBezTo>
                  <a:cubicBezTo>
                    <a:pt x="9" y="29"/>
                    <a:pt x="11" y="41"/>
                    <a:pt x="13" y="53"/>
                  </a:cubicBezTo>
                  <a:cubicBezTo>
                    <a:pt x="13" y="58"/>
                    <a:pt x="14" y="64"/>
                    <a:pt x="15" y="70"/>
                  </a:cubicBezTo>
                  <a:cubicBezTo>
                    <a:pt x="15" y="75"/>
                    <a:pt x="15" y="80"/>
                    <a:pt x="16" y="85"/>
                  </a:cubicBezTo>
                  <a:cubicBezTo>
                    <a:pt x="14" y="93"/>
                    <a:pt x="15" y="103"/>
                    <a:pt x="20" y="111"/>
                  </a:cubicBezTo>
                  <a:cubicBezTo>
                    <a:pt x="24" y="118"/>
                    <a:pt x="33" y="118"/>
                    <a:pt x="42" y="117"/>
                  </a:cubicBezTo>
                  <a:cubicBezTo>
                    <a:pt x="51" y="119"/>
                    <a:pt x="61" y="120"/>
                    <a:pt x="71" y="119"/>
                  </a:cubicBezTo>
                  <a:cubicBezTo>
                    <a:pt x="73" y="119"/>
                    <a:pt x="75" y="118"/>
                    <a:pt x="76" y="116"/>
                  </a:cubicBezTo>
                  <a:cubicBezTo>
                    <a:pt x="76" y="116"/>
                    <a:pt x="77" y="116"/>
                    <a:pt x="77" y="116"/>
                  </a:cubicBezTo>
                  <a:cubicBezTo>
                    <a:pt x="80" y="116"/>
                    <a:pt x="84" y="116"/>
                    <a:pt x="88" y="114"/>
                  </a:cubicBezTo>
                  <a:cubicBezTo>
                    <a:pt x="91" y="113"/>
                    <a:pt x="92" y="111"/>
                    <a:pt x="93" y="108"/>
                  </a:cubicBezTo>
                  <a:cubicBezTo>
                    <a:pt x="97" y="106"/>
                    <a:pt x="96" y="101"/>
                    <a:pt x="94" y="9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8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396413" y="5789613"/>
              <a:ext cx="733425" cy="1068388"/>
            </a:xfrm>
            <a:custGeom>
              <a:avLst/>
              <a:gdLst>
                <a:gd name="T0" fmla="*/ 119 w 152"/>
                <a:gd name="T1" fmla="*/ 71 h 221"/>
                <a:gd name="T2" fmla="*/ 124 w 152"/>
                <a:gd name="T3" fmla="*/ 22 h 221"/>
                <a:gd name="T4" fmla="*/ 112 w 152"/>
                <a:gd name="T5" fmla="*/ 9 h 221"/>
                <a:gd name="T6" fmla="*/ 98 w 152"/>
                <a:gd name="T7" fmla="*/ 69 h 221"/>
                <a:gd name="T8" fmla="*/ 88 w 152"/>
                <a:gd name="T9" fmla="*/ 37 h 221"/>
                <a:gd name="T10" fmla="*/ 79 w 152"/>
                <a:gd name="T11" fmla="*/ 25 h 221"/>
                <a:gd name="T12" fmla="*/ 65 w 152"/>
                <a:gd name="T13" fmla="*/ 69 h 221"/>
                <a:gd name="T14" fmla="*/ 50 w 152"/>
                <a:gd name="T15" fmla="*/ 11 h 221"/>
                <a:gd name="T16" fmla="*/ 46 w 152"/>
                <a:gd name="T17" fmla="*/ 2 h 221"/>
                <a:gd name="T18" fmla="*/ 36 w 152"/>
                <a:gd name="T19" fmla="*/ 19 h 221"/>
                <a:gd name="T20" fmla="*/ 7 w 152"/>
                <a:gd name="T21" fmla="*/ 22 h 221"/>
                <a:gd name="T22" fmla="*/ 1 w 152"/>
                <a:gd name="T23" fmla="*/ 44 h 221"/>
                <a:gd name="T24" fmla="*/ 13 w 152"/>
                <a:gd name="T25" fmla="*/ 102 h 221"/>
                <a:gd name="T26" fmla="*/ 125 w 152"/>
                <a:gd name="T27" fmla="*/ 209 h 221"/>
                <a:gd name="T28" fmla="*/ 126 w 152"/>
                <a:gd name="T29" fmla="*/ 150 h 221"/>
                <a:gd name="T30" fmla="*/ 136 w 152"/>
                <a:gd name="T31" fmla="*/ 77 h 221"/>
                <a:gd name="T32" fmla="*/ 118 w 152"/>
                <a:gd name="T33" fmla="*/ 75 h 221"/>
                <a:gd name="T34" fmla="*/ 114 w 152"/>
                <a:gd name="T35" fmla="*/ 72 h 221"/>
                <a:gd name="T36" fmla="*/ 107 w 152"/>
                <a:gd name="T37" fmla="*/ 18 h 221"/>
                <a:gd name="T38" fmla="*/ 116 w 152"/>
                <a:gd name="T39" fmla="*/ 22 h 221"/>
                <a:gd name="T40" fmla="*/ 108 w 152"/>
                <a:gd name="T41" fmla="*/ 26 h 221"/>
                <a:gd name="T42" fmla="*/ 112 w 152"/>
                <a:gd name="T43" fmla="*/ 46 h 221"/>
                <a:gd name="T44" fmla="*/ 95 w 152"/>
                <a:gd name="T45" fmla="*/ 89 h 221"/>
                <a:gd name="T46" fmla="*/ 89 w 152"/>
                <a:gd name="T47" fmla="*/ 80 h 221"/>
                <a:gd name="T48" fmla="*/ 88 w 152"/>
                <a:gd name="T49" fmla="*/ 49 h 221"/>
                <a:gd name="T50" fmla="*/ 81 w 152"/>
                <a:gd name="T51" fmla="*/ 29 h 221"/>
                <a:gd name="T52" fmla="*/ 68 w 152"/>
                <a:gd name="T53" fmla="*/ 73 h 221"/>
                <a:gd name="T54" fmla="*/ 76 w 152"/>
                <a:gd name="T55" fmla="*/ 38 h 221"/>
                <a:gd name="T56" fmla="*/ 68 w 152"/>
                <a:gd name="T57" fmla="*/ 73 h 221"/>
                <a:gd name="T58" fmla="*/ 58 w 152"/>
                <a:gd name="T59" fmla="*/ 74 h 221"/>
                <a:gd name="T60" fmla="*/ 44 w 152"/>
                <a:gd name="T61" fmla="*/ 13 h 221"/>
                <a:gd name="T62" fmla="*/ 47 w 152"/>
                <a:gd name="T63" fmla="*/ 18 h 221"/>
                <a:gd name="T64" fmla="*/ 37 w 152"/>
                <a:gd name="T65" fmla="*/ 53 h 221"/>
                <a:gd name="T66" fmla="*/ 47 w 152"/>
                <a:gd name="T67" fmla="*/ 69 h 221"/>
                <a:gd name="T68" fmla="*/ 55 w 152"/>
                <a:gd name="T69" fmla="*/ 94 h 221"/>
                <a:gd name="T70" fmla="*/ 25 w 152"/>
                <a:gd name="T71" fmla="*/ 42 h 221"/>
                <a:gd name="T72" fmla="*/ 17 w 152"/>
                <a:gd name="T73" fmla="*/ 43 h 221"/>
                <a:gd name="T74" fmla="*/ 12 w 152"/>
                <a:gd name="T75" fmla="*/ 31 h 221"/>
                <a:gd name="T76" fmla="*/ 9 w 152"/>
                <a:gd name="T77" fmla="*/ 44 h 221"/>
                <a:gd name="T78" fmla="*/ 10 w 152"/>
                <a:gd name="T79" fmla="*/ 48 h 221"/>
                <a:gd name="T80" fmla="*/ 25 w 152"/>
                <a:gd name="T81" fmla="*/ 91 h 221"/>
                <a:gd name="T82" fmla="*/ 21 w 152"/>
                <a:gd name="T83" fmla="*/ 90 h 221"/>
                <a:gd name="T84" fmla="*/ 31 w 152"/>
                <a:gd name="T85" fmla="*/ 164 h 221"/>
                <a:gd name="T86" fmla="*/ 30 w 152"/>
                <a:gd name="T87" fmla="*/ 152 h 221"/>
                <a:gd name="T88" fmla="*/ 28 w 152"/>
                <a:gd name="T89" fmla="*/ 138 h 221"/>
                <a:gd name="T90" fmla="*/ 57 w 152"/>
                <a:gd name="T91" fmla="*/ 178 h 221"/>
                <a:gd name="T92" fmla="*/ 34 w 152"/>
                <a:gd name="T93" fmla="*/ 171 h 221"/>
                <a:gd name="T94" fmla="*/ 37 w 152"/>
                <a:gd name="T95" fmla="*/ 205 h 221"/>
                <a:gd name="T96" fmla="*/ 59 w 152"/>
                <a:gd name="T97" fmla="*/ 182 h 221"/>
                <a:gd name="T98" fmla="*/ 28 w 152"/>
                <a:gd name="T99" fmla="*/ 133 h 221"/>
                <a:gd name="T100" fmla="*/ 121 w 152"/>
                <a:gd name="T101" fmla="*/ 158 h 221"/>
                <a:gd name="T102" fmla="*/ 7 w 152"/>
                <a:gd name="T103" fmla="*/ 89 h 221"/>
                <a:gd name="T104" fmla="*/ 50 w 152"/>
                <a:gd name="T105" fmla="*/ 98 h 221"/>
                <a:gd name="T106" fmla="*/ 143 w 152"/>
                <a:gd name="T107" fmla="*/ 8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2" h="221">
                  <a:moveTo>
                    <a:pt x="142" y="76"/>
                  </a:moveTo>
                  <a:cubicBezTo>
                    <a:pt x="143" y="75"/>
                    <a:pt x="142" y="74"/>
                    <a:pt x="141" y="74"/>
                  </a:cubicBezTo>
                  <a:cubicBezTo>
                    <a:pt x="137" y="72"/>
                    <a:pt x="134" y="72"/>
                    <a:pt x="130" y="71"/>
                  </a:cubicBezTo>
                  <a:cubicBezTo>
                    <a:pt x="126" y="70"/>
                    <a:pt x="122" y="70"/>
                    <a:pt x="120" y="70"/>
                  </a:cubicBezTo>
                  <a:cubicBezTo>
                    <a:pt x="119" y="70"/>
                    <a:pt x="119" y="70"/>
                    <a:pt x="119" y="71"/>
                  </a:cubicBezTo>
                  <a:cubicBezTo>
                    <a:pt x="122" y="56"/>
                    <a:pt x="123" y="40"/>
                    <a:pt x="124" y="25"/>
                  </a:cubicBezTo>
                  <a:cubicBezTo>
                    <a:pt x="125" y="25"/>
                    <a:pt x="125" y="25"/>
                    <a:pt x="124" y="24"/>
                  </a:cubicBezTo>
                  <a:cubicBezTo>
                    <a:pt x="124" y="24"/>
                    <a:pt x="124" y="24"/>
                    <a:pt x="124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2" y="20"/>
                    <a:pt x="121" y="19"/>
                    <a:pt x="119" y="19"/>
                  </a:cubicBezTo>
                  <a:cubicBezTo>
                    <a:pt x="119" y="14"/>
                    <a:pt x="117" y="9"/>
                    <a:pt x="112" y="9"/>
                  </a:cubicBezTo>
                  <a:cubicBezTo>
                    <a:pt x="106" y="9"/>
                    <a:pt x="104" y="14"/>
                    <a:pt x="103" y="19"/>
                  </a:cubicBezTo>
                  <a:cubicBezTo>
                    <a:pt x="102" y="19"/>
                    <a:pt x="101" y="20"/>
                    <a:pt x="100" y="20"/>
                  </a:cubicBezTo>
                  <a:cubicBezTo>
                    <a:pt x="99" y="20"/>
                    <a:pt x="98" y="22"/>
                    <a:pt x="99" y="23"/>
                  </a:cubicBezTo>
                  <a:cubicBezTo>
                    <a:pt x="101" y="24"/>
                    <a:pt x="102" y="26"/>
                    <a:pt x="103" y="27"/>
                  </a:cubicBezTo>
                  <a:cubicBezTo>
                    <a:pt x="103" y="41"/>
                    <a:pt x="100" y="55"/>
                    <a:pt x="98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9" y="65"/>
                    <a:pt x="92" y="60"/>
                    <a:pt x="93" y="58"/>
                  </a:cubicBezTo>
                  <a:cubicBezTo>
                    <a:pt x="96" y="52"/>
                    <a:pt x="96" y="47"/>
                    <a:pt x="90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1"/>
                    <a:pt x="89" y="38"/>
                    <a:pt x="88" y="37"/>
                  </a:cubicBezTo>
                  <a:cubicBezTo>
                    <a:pt x="87" y="36"/>
                    <a:pt x="86" y="36"/>
                    <a:pt x="85" y="36"/>
                  </a:cubicBezTo>
                  <a:cubicBezTo>
                    <a:pt x="85" y="33"/>
                    <a:pt x="86" y="31"/>
                    <a:pt x="87" y="29"/>
                  </a:cubicBezTo>
                  <a:cubicBezTo>
                    <a:pt x="88" y="28"/>
                    <a:pt x="87" y="26"/>
                    <a:pt x="85" y="26"/>
                  </a:cubicBezTo>
                  <a:cubicBezTo>
                    <a:pt x="84" y="26"/>
                    <a:pt x="83" y="26"/>
                    <a:pt x="82" y="25"/>
                  </a:cubicBezTo>
                  <a:cubicBezTo>
                    <a:pt x="81" y="25"/>
                    <a:pt x="80" y="25"/>
                    <a:pt x="79" y="25"/>
                  </a:cubicBezTo>
                  <a:cubicBezTo>
                    <a:pt x="78" y="25"/>
                    <a:pt x="77" y="26"/>
                    <a:pt x="77" y="27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4"/>
                    <a:pt x="76" y="34"/>
                    <a:pt x="75" y="34"/>
                  </a:cubicBezTo>
                  <a:cubicBezTo>
                    <a:pt x="74" y="34"/>
                    <a:pt x="73" y="35"/>
                    <a:pt x="73" y="35"/>
                  </a:cubicBezTo>
                  <a:cubicBezTo>
                    <a:pt x="71" y="47"/>
                    <a:pt x="68" y="58"/>
                    <a:pt x="65" y="69"/>
                  </a:cubicBezTo>
                  <a:cubicBezTo>
                    <a:pt x="63" y="69"/>
                    <a:pt x="61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53"/>
                    <a:pt x="57" y="36"/>
                    <a:pt x="54" y="19"/>
                  </a:cubicBezTo>
                  <a:cubicBezTo>
                    <a:pt x="54" y="18"/>
                    <a:pt x="53" y="17"/>
                    <a:pt x="52" y="17"/>
                  </a:cubicBezTo>
                  <a:cubicBezTo>
                    <a:pt x="51" y="15"/>
                    <a:pt x="51" y="13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8"/>
                    <a:pt x="49" y="7"/>
                  </a:cubicBezTo>
                  <a:cubicBezTo>
                    <a:pt x="48" y="5"/>
                    <a:pt x="47" y="3"/>
                    <a:pt x="46" y="2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8"/>
                    <a:pt x="39" y="12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6" y="18"/>
                    <a:pt x="36" y="19"/>
                  </a:cubicBezTo>
                  <a:cubicBezTo>
                    <a:pt x="36" y="30"/>
                    <a:pt x="35" y="40"/>
                    <a:pt x="34" y="50"/>
                  </a:cubicBezTo>
                  <a:cubicBezTo>
                    <a:pt x="31" y="45"/>
                    <a:pt x="29" y="41"/>
                    <a:pt x="27" y="36"/>
                  </a:cubicBezTo>
                  <a:cubicBezTo>
                    <a:pt x="26" y="35"/>
                    <a:pt x="24" y="35"/>
                    <a:pt x="23" y="37"/>
                  </a:cubicBezTo>
                  <a:cubicBezTo>
                    <a:pt x="19" y="31"/>
                    <a:pt x="14" y="27"/>
                    <a:pt x="8" y="23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1"/>
                    <a:pt x="6" y="21"/>
                    <a:pt x="6" y="20"/>
                  </a:cubicBezTo>
                  <a:cubicBezTo>
                    <a:pt x="5" y="20"/>
                    <a:pt x="3" y="20"/>
                    <a:pt x="3" y="21"/>
                  </a:cubicBezTo>
                  <a:cubicBezTo>
                    <a:pt x="1" y="28"/>
                    <a:pt x="1" y="35"/>
                    <a:pt x="0" y="42"/>
                  </a:cubicBezTo>
                  <a:cubicBezTo>
                    <a:pt x="0" y="43"/>
                    <a:pt x="0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5"/>
                    <a:pt x="0" y="46"/>
                    <a:pt x="0" y="47"/>
                  </a:cubicBezTo>
                  <a:cubicBezTo>
                    <a:pt x="5" y="57"/>
                    <a:pt x="10" y="66"/>
                    <a:pt x="14" y="75"/>
                  </a:cubicBezTo>
                  <a:cubicBezTo>
                    <a:pt x="9" y="76"/>
                    <a:pt x="1" y="78"/>
                    <a:pt x="1" y="84"/>
                  </a:cubicBezTo>
                  <a:cubicBezTo>
                    <a:pt x="0" y="91"/>
                    <a:pt x="8" y="97"/>
                    <a:pt x="13" y="100"/>
                  </a:cubicBezTo>
                  <a:cubicBezTo>
                    <a:pt x="13" y="101"/>
                    <a:pt x="13" y="102"/>
                    <a:pt x="13" y="102"/>
                  </a:cubicBezTo>
                  <a:cubicBezTo>
                    <a:pt x="30" y="133"/>
                    <a:pt x="26" y="171"/>
                    <a:pt x="32" y="204"/>
                  </a:cubicBezTo>
                  <a:cubicBezTo>
                    <a:pt x="32" y="204"/>
                    <a:pt x="33" y="205"/>
                    <a:pt x="33" y="205"/>
                  </a:cubicBezTo>
                  <a:cubicBezTo>
                    <a:pt x="33" y="205"/>
                    <a:pt x="33" y="206"/>
                    <a:pt x="33" y="206"/>
                  </a:cubicBezTo>
                  <a:cubicBezTo>
                    <a:pt x="38" y="221"/>
                    <a:pt x="63" y="221"/>
                    <a:pt x="75" y="221"/>
                  </a:cubicBezTo>
                  <a:cubicBezTo>
                    <a:pt x="90" y="221"/>
                    <a:pt x="112" y="219"/>
                    <a:pt x="125" y="209"/>
                  </a:cubicBezTo>
                  <a:cubicBezTo>
                    <a:pt x="125" y="209"/>
                    <a:pt x="125" y="209"/>
                    <a:pt x="125" y="209"/>
                  </a:cubicBezTo>
                  <a:cubicBezTo>
                    <a:pt x="125" y="209"/>
                    <a:pt x="125" y="210"/>
                    <a:pt x="125" y="210"/>
                  </a:cubicBezTo>
                  <a:cubicBezTo>
                    <a:pt x="126" y="209"/>
                    <a:pt x="126" y="208"/>
                    <a:pt x="127" y="207"/>
                  </a:cubicBezTo>
                  <a:cubicBezTo>
                    <a:pt x="127" y="207"/>
                    <a:pt x="127" y="206"/>
                    <a:pt x="128" y="206"/>
                  </a:cubicBezTo>
                  <a:cubicBezTo>
                    <a:pt x="119" y="189"/>
                    <a:pt x="123" y="168"/>
                    <a:pt x="126" y="150"/>
                  </a:cubicBezTo>
                  <a:cubicBezTo>
                    <a:pt x="129" y="133"/>
                    <a:pt x="134" y="116"/>
                    <a:pt x="137" y="98"/>
                  </a:cubicBezTo>
                  <a:cubicBezTo>
                    <a:pt x="137" y="98"/>
                    <a:pt x="137" y="97"/>
                    <a:pt x="137" y="97"/>
                  </a:cubicBezTo>
                  <a:cubicBezTo>
                    <a:pt x="140" y="95"/>
                    <a:pt x="143" y="93"/>
                    <a:pt x="145" y="91"/>
                  </a:cubicBezTo>
                  <a:cubicBezTo>
                    <a:pt x="152" y="84"/>
                    <a:pt x="149" y="79"/>
                    <a:pt x="142" y="76"/>
                  </a:cubicBezTo>
                  <a:close/>
                  <a:moveTo>
                    <a:pt x="136" y="77"/>
                  </a:moveTo>
                  <a:cubicBezTo>
                    <a:pt x="137" y="77"/>
                    <a:pt x="137" y="77"/>
                    <a:pt x="138" y="77"/>
                  </a:cubicBezTo>
                  <a:cubicBezTo>
                    <a:pt x="132" y="85"/>
                    <a:pt x="123" y="90"/>
                    <a:pt x="112" y="92"/>
                  </a:cubicBezTo>
                  <a:cubicBezTo>
                    <a:pt x="112" y="92"/>
                    <a:pt x="112" y="91"/>
                    <a:pt x="112" y="90"/>
                  </a:cubicBezTo>
                  <a:cubicBezTo>
                    <a:pt x="112" y="90"/>
                    <a:pt x="113" y="90"/>
                    <a:pt x="113" y="89"/>
                  </a:cubicBezTo>
                  <a:cubicBezTo>
                    <a:pt x="115" y="85"/>
                    <a:pt x="116" y="80"/>
                    <a:pt x="118" y="75"/>
                  </a:cubicBezTo>
                  <a:cubicBezTo>
                    <a:pt x="124" y="75"/>
                    <a:pt x="130" y="75"/>
                    <a:pt x="136" y="77"/>
                  </a:cubicBezTo>
                  <a:close/>
                  <a:moveTo>
                    <a:pt x="117" y="26"/>
                  </a:moveTo>
                  <a:cubicBezTo>
                    <a:pt x="118" y="25"/>
                    <a:pt x="119" y="25"/>
                    <a:pt x="120" y="25"/>
                  </a:cubicBezTo>
                  <a:cubicBezTo>
                    <a:pt x="119" y="40"/>
                    <a:pt x="118" y="56"/>
                    <a:pt x="114" y="71"/>
                  </a:cubicBezTo>
                  <a:cubicBezTo>
                    <a:pt x="114" y="71"/>
                    <a:pt x="114" y="72"/>
                    <a:pt x="114" y="72"/>
                  </a:cubicBezTo>
                  <a:cubicBezTo>
                    <a:pt x="115" y="57"/>
                    <a:pt x="117" y="41"/>
                    <a:pt x="117" y="26"/>
                  </a:cubicBezTo>
                  <a:cubicBezTo>
                    <a:pt x="117" y="26"/>
                    <a:pt x="117" y="26"/>
                    <a:pt x="117" y="26"/>
                  </a:cubicBezTo>
                  <a:close/>
                  <a:moveTo>
                    <a:pt x="112" y="13"/>
                  </a:moveTo>
                  <a:cubicBezTo>
                    <a:pt x="114" y="12"/>
                    <a:pt x="115" y="15"/>
                    <a:pt x="115" y="17"/>
                  </a:cubicBezTo>
                  <a:cubicBezTo>
                    <a:pt x="113" y="17"/>
                    <a:pt x="110" y="18"/>
                    <a:pt x="107" y="18"/>
                  </a:cubicBezTo>
                  <a:cubicBezTo>
                    <a:pt x="108" y="16"/>
                    <a:pt x="109" y="13"/>
                    <a:pt x="112" y="13"/>
                  </a:cubicBezTo>
                  <a:close/>
                  <a:moveTo>
                    <a:pt x="106" y="22"/>
                  </a:moveTo>
                  <a:cubicBezTo>
                    <a:pt x="109" y="21"/>
                    <a:pt x="113" y="21"/>
                    <a:pt x="116" y="21"/>
                  </a:cubicBezTo>
                  <a:cubicBezTo>
                    <a:pt x="116" y="21"/>
                    <a:pt x="116" y="22"/>
                    <a:pt x="116" y="22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2" y="22"/>
                    <a:pt x="109" y="22"/>
                    <a:pt x="106" y="22"/>
                  </a:cubicBezTo>
                  <a:cubicBezTo>
                    <a:pt x="106" y="22"/>
                    <a:pt x="106" y="22"/>
                    <a:pt x="106" y="22"/>
                  </a:cubicBezTo>
                  <a:close/>
                  <a:moveTo>
                    <a:pt x="99" y="91"/>
                  </a:moveTo>
                  <a:cubicBezTo>
                    <a:pt x="100" y="70"/>
                    <a:pt x="106" y="50"/>
                    <a:pt x="106" y="29"/>
                  </a:cubicBezTo>
                  <a:cubicBezTo>
                    <a:pt x="107" y="28"/>
                    <a:pt x="108" y="27"/>
                    <a:pt x="108" y="26"/>
                  </a:cubicBezTo>
                  <a:cubicBezTo>
                    <a:pt x="108" y="26"/>
                    <a:pt x="109" y="26"/>
                    <a:pt x="109" y="26"/>
                  </a:cubicBezTo>
                  <a:cubicBezTo>
                    <a:pt x="109" y="26"/>
                    <a:pt x="109" y="27"/>
                    <a:pt x="109" y="27"/>
                  </a:cubicBezTo>
                  <a:cubicBezTo>
                    <a:pt x="110" y="49"/>
                    <a:pt x="103" y="70"/>
                    <a:pt x="101" y="91"/>
                  </a:cubicBezTo>
                  <a:cubicBezTo>
                    <a:pt x="101" y="94"/>
                    <a:pt x="105" y="94"/>
                    <a:pt x="105" y="91"/>
                  </a:cubicBezTo>
                  <a:cubicBezTo>
                    <a:pt x="107" y="76"/>
                    <a:pt x="110" y="61"/>
                    <a:pt x="112" y="46"/>
                  </a:cubicBezTo>
                  <a:cubicBezTo>
                    <a:pt x="111" y="62"/>
                    <a:pt x="109" y="77"/>
                    <a:pt x="108" y="93"/>
                  </a:cubicBezTo>
                  <a:cubicBezTo>
                    <a:pt x="105" y="94"/>
                    <a:pt x="102" y="94"/>
                    <a:pt x="99" y="94"/>
                  </a:cubicBezTo>
                  <a:lnTo>
                    <a:pt x="99" y="91"/>
                  </a:lnTo>
                  <a:close/>
                  <a:moveTo>
                    <a:pt x="97" y="73"/>
                  </a:moveTo>
                  <a:cubicBezTo>
                    <a:pt x="96" y="78"/>
                    <a:pt x="96" y="84"/>
                    <a:pt x="95" y="89"/>
                  </a:cubicBezTo>
                  <a:cubicBezTo>
                    <a:pt x="95" y="89"/>
                    <a:pt x="95" y="90"/>
                    <a:pt x="95" y="90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0" y="95"/>
                    <a:pt x="84" y="95"/>
                    <a:pt x="80" y="95"/>
                  </a:cubicBezTo>
                  <a:cubicBezTo>
                    <a:pt x="80" y="89"/>
                    <a:pt x="81" y="82"/>
                    <a:pt x="82" y="76"/>
                  </a:cubicBezTo>
                  <a:cubicBezTo>
                    <a:pt x="83" y="78"/>
                    <a:pt x="85" y="79"/>
                    <a:pt x="89" y="80"/>
                  </a:cubicBezTo>
                  <a:cubicBezTo>
                    <a:pt x="91" y="81"/>
                    <a:pt x="92" y="77"/>
                    <a:pt x="90" y="77"/>
                  </a:cubicBezTo>
                  <a:cubicBezTo>
                    <a:pt x="87" y="76"/>
                    <a:pt x="86" y="74"/>
                    <a:pt x="86" y="72"/>
                  </a:cubicBezTo>
                  <a:cubicBezTo>
                    <a:pt x="86" y="73"/>
                    <a:pt x="86" y="73"/>
                    <a:pt x="87" y="73"/>
                  </a:cubicBezTo>
                  <a:lnTo>
                    <a:pt x="97" y="73"/>
                  </a:lnTo>
                  <a:close/>
                  <a:moveTo>
                    <a:pt x="88" y="49"/>
                  </a:moveTo>
                  <a:cubicBezTo>
                    <a:pt x="88" y="49"/>
                    <a:pt x="88" y="49"/>
                    <a:pt x="88" y="48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94" y="50"/>
                    <a:pt x="89" y="57"/>
                    <a:pt x="85" y="64"/>
                  </a:cubicBezTo>
                  <a:cubicBezTo>
                    <a:pt x="86" y="59"/>
                    <a:pt x="88" y="54"/>
                    <a:pt x="88" y="49"/>
                  </a:cubicBezTo>
                  <a:close/>
                  <a:moveTo>
                    <a:pt x="81" y="29"/>
                  </a:moveTo>
                  <a:cubicBezTo>
                    <a:pt x="81" y="29"/>
                    <a:pt x="82" y="29"/>
                    <a:pt x="83" y="30"/>
                  </a:cubicBezTo>
                  <a:cubicBezTo>
                    <a:pt x="82" y="31"/>
                    <a:pt x="82" y="33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1" y="29"/>
                  </a:lnTo>
                  <a:close/>
                  <a:moveTo>
                    <a:pt x="68" y="73"/>
                  </a:moveTo>
                  <a:cubicBezTo>
                    <a:pt x="68" y="73"/>
                    <a:pt x="68" y="73"/>
                    <a:pt x="69" y="73"/>
                  </a:cubicBezTo>
                  <a:cubicBezTo>
                    <a:pt x="71" y="73"/>
                    <a:pt x="71" y="69"/>
                    <a:pt x="69" y="69"/>
                  </a:cubicBezTo>
                  <a:cubicBezTo>
                    <a:pt x="70" y="67"/>
                    <a:pt x="70" y="65"/>
                    <a:pt x="71" y="63"/>
                  </a:cubicBezTo>
                  <a:cubicBezTo>
                    <a:pt x="73" y="57"/>
                    <a:pt x="74" y="52"/>
                    <a:pt x="75" y="46"/>
                  </a:cubicBezTo>
                  <a:cubicBezTo>
                    <a:pt x="75" y="46"/>
                    <a:pt x="77" y="38"/>
                    <a:pt x="76" y="38"/>
                  </a:cubicBezTo>
                  <a:cubicBezTo>
                    <a:pt x="79" y="38"/>
                    <a:pt x="81" y="39"/>
                    <a:pt x="84" y="39"/>
                  </a:cubicBezTo>
                  <a:cubicBezTo>
                    <a:pt x="89" y="41"/>
                    <a:pt x="76" y="87"/>
                    <a:pt x="76" y="95"/>
                  </a:cubicBezTo>
                  <a:cubicBezTo>
                    <a:pt x="72" y="95"/>
                    <a:pt x="68" y="95"/>
                    <a:pt x="64" y="95"/>
                  </a:cubicBezTo>
                  <a:cubicBezTo>
                    <a:pt x="63" y="95"/>
                    <a:pt x="62" y="95"/>
                    <a:pt x="61" y="94"/>
                  </a:cubicBezTo>
                  <a:cubicBezTo>
                    <a:pt x="63" y="87"/>
                    <a:pt x="65" y="80"/>
                    <a:pt x="68" y="73"/>
                  </a:cubicBezTo>
                  <a:close/>
                  <a:moveTo>
                    <a:pt x="58" y="74"/>
                  </a:moveTo>
                  <a:cubicBezTo>
                    <a:pt x="60" y="74"/>
                    <a:pt x="62" y="74"/>
                    <a:pt x="64" y="73"/>
                  </a:cubicBezTo>
                  <a:cubicBezTo>
                    <a:pt x="62" y="78"/>
                    <a:pt x="60" y="83"/>
                    <a:pt x="59" y="88"/>
                  </a:cubicBezTo>
                  <a:cubicBezTo>
                    <a:pt x="59" y="83"/>
                    <a:pt x="58" y="79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lose/>
                  <a:moveTo>
                    <a:pt x="41" y="17"/>
                  </a:moveTo>
                  <a:cubicBezTo>
                    <a:pt x="42" y="15"/>
                    <a:pt x="42" y="14"/>
                    <a:pt x="43" y="12"/>
                  </a:cubicBezTo>
                  <a:cubicBezTo>
                    <a:pt x="43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5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6"/>
                    <a:pt x="48" y="17"/>
                    <a:pt x="48" y="19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19"/>
                    <a:pt x="47" y="18"/>
                  </a:cubicBezTo>
                  <a:cubicBezTo>
                    <a:pt x="46" y="16"/>
                    <a:pt x="43" y="18"/>
                    <a:pt x="44" y="20"/>
                  </a:cubicBezTo>
                  <a:cubicBezTo>
                    <a:pt x="44" y="20"/>
                    <a:pt x="43" y="21"/>
                    <a:pt x="43" y="22"/>
                  </a:cubicBezTo>
                  <a:cubicBezTo>
                    <a:pt x="42" y="21"/>
                    <a:pt x="41" y="20"/>
                    <a:pt x="40" y="18"/>
                  </a:cubicBezTo>
                  <a:cubicBezTo>
                    <a:pt x="40" y="18"/>
                    <a:pt x="41" y="18"/>
                    <a:pt x="41" y="17"/>
                  </a:cubicBezTo>
                  <a:close/>
                  <a:moveTo>
                    <a:pt x="37" y="53"/>
                  </a:moveTo>
                  <a:cubicBezTo>
                    <a:pt x="38" y="43"/>
                    <a:pt x="39" y="34"/>
                    <a:pt x="40" y="25"/>
                  </a:cubicBezTo>
                  <a:cubicBezTo>
                    <a:pt x="40" y="25"/>
                    <a:pt x="41" y="26"/>
                    <a:pt x="42" y="27"/>
                  </a:cubicBezTo>
                  <a:cubicBezTo>
                    <a:pt x="42" y="28"/>
                    <a:pt x="43" y="28"/>
                    <a:pt x="43" y="27"/>
                  </a:cubicBezTo>
                  <a:cubicBezTo>
                    <a:pt x="43" y="42"/>
                    <a:pt x="41" y="56"/>
                    <a:pt x="44" y="70"/>
                  </a:cubicBezTo>
                  <a:cubicBezTo>
                    <a:pt x="44" y="72"/>
                    <a:pt x="48" y="71"/>
                    <a:pt x="47" y="69"/>
                  </a:cubicBezTo>
                  <a:cubicBezTo>
                    <a:pt x="45" y="55"/>
                    <a:pt x="47" y="41"/>
                    <a:pt x="47" y="27"/>
                  </a:cubicBezTo>
                  <a:cubicBezTo>
                    <a:pt x="47" y="28"/>
                    <a:pt x="48" y="28"/>
                    <a:pt x="48" y="28"/>
                  </a:cubicBezTo>
                  <a:cubicBezTo>
                    <a:pt x="49" y="30"/>
                    <a:pt x="51" y="29"/>
                    <a:pt x="51" y="27"/>
                  </a:cubicBezTo>
                  <a:cubicBezTo>
                    <a:pt x="54" y="49"/>
                    <a:pt x="54" y="72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4" y="94"/>
                  </a:cubicBezTo>
                  <a:cubicBezTo>
                    <a:pt x="48" y="81"/>
                    <a:pt x="42" y="68"/>
                    <a:pt x="36" y="54"/>
                  </a:cubicBezTo>
                  <a:cubicBezTo>
                    <a:pt x="36" y="54"/>
                    <a:pt x="37" y="54"/>
                    <a:pt x="37" y="53"/>
                  </a:cubicBezTo>
                  <a:close/>
                  <a:moveTo>
                    <a:pt x="24" y="43"/>
                  </a:moveTo>
                  <a:cubicBezTo>
                    <a:pt x="24" y="43"/>
                    <a:pt x="25" y="43"/>
                    <a:pt x="25" y="42"/>
                  </a:cubicBezTo>
                  <a:cubicBezTo>
                    <a:pt x="34" y="59"/>
                    <a:pt x="42" y="77"/>
                    <a:pt x="50" y="94"/>
                  </a:cubicBezTo>
                  <a:cubicBezTo>
                    <a:pt x="47" y="94"/>
                    <a:pt x="45" y="94"/>
                    <a:pt x="42" y="94"/>
                  </a:cubicBezTo>
                  <a:cubicBezTo>
                    <a:pt x="42" y="93"/>
                    <a:pt x="42" y="92"/>
                    <a:pt x="41" y="92"/>
                  </a:cubicBezTo>
                  <a:cubicBezTo>
                    <a:pt x="34" y="90"/>
                    <a:pt x="28" y="71"/>
                    <a:pt x="26" y="65"/>
                  </a:cubicBezTo>
                  <a:cubicBezTo>
                    <a:pt x="23" y="58"/>
                    <a:pt x="20" y="50"/>
                    <a:pt x="17" y="43"/>
                  </a:cubicBezTo>
                  <a:cubicBezTo>
                    <a:pt x="19" y="43"/>
                    <a:pt x="21" y="43"/>
                    <a:pt x="24" y="43"/>
                  </a:cubicBezTo>
                  <a:close/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3"/>
                    <a:pt x="9" y="32"/>
                    <a:pt x="11" y="31"/>
                  </a:cubicBezTo>
                  <a:cubicBezTo>
                    <a:pt x="11" y="31"/>
                    <a:pt x="12" y="31"/>
                    <a:pt x="12" y="31"/>
                  </a:cubicBezTo>
                  <a:cubicBezTo>
                    <a:pt x="15" y="33"/>
                    <a:pt x="18" y="36"/>
                    <a:pt x="20" y="39"/>
                  </a:cubicBezTo>
                  <a:cubicBezTo>
                    <a:pt x="18" y="39"/>
                    <a:pt x="16" y="39"/>
                    <a:pt x="14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3" y="38"/>
                    <a:pt x="12" y="38"/>
                    <a:pt x="12" y="39"/>
                  </a:cubicBezTo>
                  <a:cubicBezTo>
                    <a:pt x="11" y="40"/>
                    <a:pt x="10" y="44"/>
                    <a:pt x="9" y="44"/>
                  </a:cubicBezTo>
                  <a:cubicBezTo>
                    <a:pt x="7" y="44"/>
                    <a:pt x="5" y="43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39"/>
                    <a:pt x="5" y="36"/>
                    <a:pt x="6" y="33"/>
                  </a:cubicBezTo>
                  <a:close/>
                  <a:moveTo>
                    <a:pt x="4" y="46"/>
                  </a:moveTo>
                  <a:cubicBezTo>
                    <a:pt x="6" y="47"/>
                    <a:pt x="8" y="48"/>
                    <a:pt x="10" y="48"/>
                  </a:cubicBezTo>
                  <a:cubicBezTo>
                    <a:pt x="12" y="48"/>
                    <a:pt x="13" y="46"/>
                    <a:pt x="14" y="45"/>
                  </a:cubicBezTo>
                  <a:cubicBezTo>
                    <a:pt x="18" y="54"/>
                    <a:pt x="21" y="63"/>
                    <a:pt x="25" y="73"/>
                  </a:cubicBezTo>
                  <a:cubicBezTo>
                    <a:pt x="27" y="78"/>
                    <a:pt x="30" y="88"/>
                    <a:pt x="36" y="93"/>
                  </a:cubicBezTo>
                  <a:cubicBezTo>
                    <a:pt x="34" y="93"/>
                    <a:pt x="33" y="93"/>
                    <a:pt x="32" y="92"/>
                  </a:cubicBezTo>
                  <a:cubicBezTo>
                    <a:pt x="29" y="92"/>
                    <a:pt x="27" y="92"/>
                    <a:pt x="25" y="91"/>
                  </a:cubicBezTo>
                  <a:cubicBezTo>
                    <a:pt x="19" y="76"/>
                    <a:pt x="12" y="61"/>
                    <a:pt x="4" y="46"/>
                  </a:cubicBezTo>
                  <a:close/>
                  <a:moveTo>
                    <a:pt x="14" y="82"/>
                  </a:moveTo>
                  <a:cubicBezTo>
                    <a:pt x="15" y="81"/>
                    <a:pt x="15" y="80"/>
                    <a:pt x="15" y="79"/>
                  </a:cubicBezTo>
                  <a:cubicBezTo>
                    <a:pt x="15" y="79"/>
                    <a:pt x="16" y="79"/>
                    <a:pt x="16" y="79"/>
                  </a:cubicBezTo>
                  <a:cubicBezTo>
                    <a:pt x="18" y="83"/>
                    <a:pt x="19" y="86"/>
                    <a:pt x="21" y="90"/>
                  </a:cubicBezTo>
                  <a:cubicBezTo>
                    <a:pt x="20" y="90"/>
                    <a:pt x="18" y="90"/>
                    <a:pt x="17" y="89"/>
                  </a:cubicBezTo>
                  <a:cubicBezTo>
                    <a:pt x="14" y="89"/>
                    <a:pt x="12" y="88"/>
                    <a:pt x="9" y="86"/>
                  </a:cubicBezTo>
                  <a:cubicBezTo>
                    <a:pt x="4" y="84"/>
                    <a:pt x="12" y="82"/>
                    <a:pt x="14" y="82"/>
                  </a:cubicBezTo>
                  <a:close/>
                  <a:moveTo>
                    <a:pt x="32" y="170"/>
                  </a:moveTo>
                  <a:cubicBezTo>
                    <a:pt x="32" y="168"/>
                    <a:pt x="31" y="166"/>
                    <a:pt x="31" y="164"/>
                  </a:cubicBezTo>
                  <a:cubicBezTo>
                    <a:pt x="50" y="168"/>
                    <a:pt x="68" y="168"/>
                    <a:pt x="86" y="162"/>
                  </a:cubicBezTo>
                  <a:cubicBezTo>
                    <a:pt x="88" y="162"/>
                    <a:pt x="87" y="158"/>
                    <a:pt x="85" y="159"/>
                  </a:cubicBezTo>
                  <a:cubicBezTo>
                    <a:pt x="67" y="164"/>
                    <a:pt x="50" y="164"/>
                    <a:pt x="32" y="160"/>
                  </a:cubicBezTo>
                  <a:cubicBezTo>
                    <a:pt x="32" y="160"/>
                    <a:pt x="31" y="160"/>
                    <a:pt x="31" y="160"/>
                  </a:cubicBezTo>
                  <a:cubicBezTo>
                    <a:pt x="31" y="157"/>
                    <a:pt x="30" y="155"/>
                    <a:pt x="30" y="152"/>
                  </a:cubicBezTo>
                  <a:cubicBezTo>
                    <a:pt x="49" y="156"/>
                    <a:pt x="67" y="158"/>
                    <a:pt x="86" y="153"/>
                  </a:cubicBezTo>
                  <a:cubicBezTo>
                    <a:pt x="88" y="153"/>
                    <a:pt x="87" y="149"/>
                    <a:pt x="85" y="150"/>
                  </a:cubicBezTo>
                  <a:cubicBezTo>
                    <a:pt x="66" y="154"/>
                    <a:pt x="49" y="152"/>
                    <a:pt x="31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29" y="145"/>
                    <a:pt x="29" y="141"/>
                    <a:pt x="28" y="138"/>
                  </a:cubicBezTo>
                  <a:cubicBezTo>
                    <a:pt x="50" y="145"/>
                    <a:pt x="74" y="146"/>
                    <a:pt x="95" y="138"/>
                  </a:cubicBezTo>
                  <a:cubicBezTo>
                    <a:pt x="96" y="149"/>
                    <a:pt x="96" y="161"/>
                    <a:pt x="97" y="172"/>
                  </a:cubicBezTo>
                  <a:cubicBezTo>
                    <a:pt x="97" y="176"/>
                    <a:pt x="96" y="175"/>
                    <a:pt x="93" y="176"/>
                  </a:cubicBezTo>
                  <a:cubicBezTo>
                    <a:pt x="88" y="177"/>
                    <a:pt x="84" y="177"/>
                    <a:pt x="80" y="178"/>
                  </a:cubicBezTo>
                  <a:cubicBezTo>
                    <a:pt x="72" y="179"/>
                    <a:pt x="65" y="179"/>
                    <a:pt x="57" y="178"/>
                  </a:cubicBezTo>
                  <a:cubicBezTo>
                    <a:pt x="54" y="178"/>
                    <a:pt x="45" y="178"/>
                    <a:pt x="40" y="176"/>
                  </a:cubicBezTo>
                  <a:cubicBezTo>
                    <a:pt x="41" y="175"/>
                    <a:pt x="41" y="173"/>
                    <a:pt x="39" y="173"/>
                  </a:cubicBezTo>
                  <a:cubicBezTo>
                    <a:pt x="38" y="173"/>
                    <a:pt x="38" y="173"/>
                    <a:pt x="37" y="172"/>
                  </a:cubicBezTo>
                  <a:cubicBezTo>
                    <a:pt x="36" y="172"/>
                    <a:pt x="36" y="172"/>
                    <a:pt x="35" y="172"/>
                  </a:cubicBezTo>
                  <a:cubicBezTo>
                    <a:pt x="35" y="171"/>
                    <a:pt x="34" y="171"/>
                    <a:pt x="34" y="171"/>
                  </a:cubicBezTo>
                  <a:cubicBezTo>
                    <a:pt x="33" y="170"/>
                    <a:pt x="33" y="170"/>
                    <a:pt x="32" y="170"/>
                  </a:cubicBezTo>
                  <a:close/>
                  <a:moveTo>
                    <a:pt x="121" y="158"/>
                  </a:moveTo>
                  <a:cubicBezTo>
                    <a:pt x="118" y="173"/>
                    <a:pt x="117" y="190"/>
                    <a:pt x="123" y="205"/>
                  </a:cubicBezTo>
                  <a:cubicBezTo>
                    <a:pt x="112" y="215"/>
                    <a:pt x="92" y="216"/>
                    <a:pt x="79" y="217"/>
                  </a:cubicBezTo>
                  <a:cubicBezTo>
                    <a:pt x="68" y="217"/>
                    <a:pt x="41" y="218"/>
                    <a:pt x="37" y="205"/>
                  </a:cubicBezTo>
                  <a:cubicBezTo>
                    <a:pt x="37" y="204"/>
                    <a:pt x="36" y="204"/>
                    <a:pt x="36" y="204"/>
                  </a:cubicBezTo>
                  <a:cubicBezTo>
                    <a:pt x="36" y="203"/>
                    <a:pt x="36" y="203"/>
                    <a:pt x="36" y="202"/>
                  </a:cubicBezTo>
                  <a:cubicBezTo>
                    <a:pt x="34" y="193"/>
                    <a:pt x="33" y="184"/>
                    <a:pt x="32" y="174"/>
                  </a:cubicBezTo>
                  <a:cubicBezTo>
                    <a:pt x="33" y="175"/>
                    <a:pt x="33" y="175"/>
                    <a:pt x="34" y="175"/>
                  </a:cubicBezTo>
                  <a:cubicBezTo>
                    <a:pt x="37" y="183"/>
                    <a:pt x="53" y="182"/>
                    <a:pt x="59" y="182"/>
                  </a:cubicBezTo>
                  <a:cubicBezTo>
                    <a:pt x="72" y="183"/>
                    <a:pt x="87" y="183"/>
                    <a:pt x="100" y="178"/>
                  </a:cubicBezTo>
                  <a:cubicBezTo>
                    <a:pt x="101" y="178"/>
                    <a:pt x="101" y="177"/>
                    <a:pt x="101" y="176"/>
                  </a:cubicBezTo>
                  <a:cubicBezTo>
                    <a:pt x="100" y="162"/>
                    <a:pt x="100" y="149"/>
                    <a:pt x="99" y="135"/>
                  </a:cubicBezTo>
                  <a:cubicBezTo>
                    <a:pt x="99" y="133"/>
                    <a:pt x="97" y="133"/>
                    <a:pt x="96" y="133"/>
                  </a:cubicBezTo>
                  <a:cubicBezTo>
                    <a:pt x="75" y="143"/>
                    <a:pt x="49" y="141"/>
                    <a:pt x="28" y="133"/>
                  </a:cubicBezTo>
                  <a:cubicBezTo>
                    <a:pt x="26" y="123"/>
                    <a:pt x="23" y="112"/>
                    <a:pt x="18" y="103"/>
                  </a:cubicBezTo>
                  <a:cubicBezTo>
                    <a:pt x="26" y="107"/>
                    <a:pt x="34" y="109"/>
                    <a:pt x="44" y="110"/>
                  </a:cubicBezTo>
                  <a:cubicBezTo>
                    <a:pt x="63" y="111"/>
                    <a:pt x="81" y="111"/>
                    <a:pt x="100" y="109"/>
                  </a:cubicBezTo>
                  <a:cubicBezTo>
                    <a:pt x="110" y="108"/>
                    <a:pt x="123" y="105"/>
                    <a:pt x="133" y="99"/>
                  </a:cubicBezTo>
                  <a:cubicBezTo>
                    <a:pt x="130" y="119"/>
                    <a:pt x="124" y="138"/>
                    <a:pt x="121" y="158"/>
                  </a:cubicBezTo>
                  <a:close/>
                  <a:moveTo>
                    <a:pt x="134" y="94"/>
                  </a:moveTo>
                  <a:cubicBezTo>
                    <a:pt x="124" y="100"/>
                    <a:pt x="112" y="104"/>
                    <a:pt x="100" y="105"/>
                  </a:cubicBezTo>
                  <a:cubicBezTo>
                    <a:pt x="78" y="107"/>
                    <a:pt x="54" y="108"/>
                    <a:pt x="33" y="104"/>
                  </a:cubicBezTo>
                  <a:cubicBezTo>
                    <a:pt x="26" y="103"/>
                    <a:pt x="19" y="100"/>
                    <a:pt x="14" y="96"/>
                  </a:cubicBezTo>
                  <a:cubicBezTo>
                    <a:pt x="11" y="94"/>
                    <a:pt x="9" y="92"/>
                    <a:pt x="7" y="89"/>
                  </a:cubicBezTo>
                  <a:cubicBezTo>
                    <a:pt x="8" y="90"/>
                    <a:pt x="9" y="91"/>
                    <a:pt x="11" y="92"/>
                  </a:cubicBezTo>
                  <a:cubicBezTo>
                    <a:pt x="15" y="93"/>
                    <a:pt x="19" y="94"/>
                    <a:pt x="23" y="95"/>
                  </a:cubicBezTo>
                  <a:cubicBezTo>
                    <a:pt x="23" y="95"/>
                    <a:pt x="23" y="95"/>
                    <a:pt x="23" y="96"/>
                  </a:cubicBezTo>
                  <a:cubicBezTo>
                    <a:pt x="24" y="97"/>
                    <a:pt x="26" y="97"/>
                    <a:pt x="27" y="96"/>
                  </a:cubicBezTo>
                  <a:cubicBezTo>
                    <a:pt x="35" y="97"/>
                    <a:pt x="42" y="97"/>
                    <a:pt x="50" y="98"/>
                  </a:cubicBezTo>
                  <a:cubicBezTo>
                    <a:pt x="51" y="98"/>
                    <a:pt x="51" y="98"/>
                    <a:pt x="52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71" y="99"/>
                    <a:pt x="88" y="99"/>
                    <a:pt x="105" y="97"/>
                  </a:cubicBezTo>
                  <a:cubicBezTo>
                    <a:pt x="118" y="95"/>
                    <a:pt x="133" y="90"/>
                    <a:pt x="141" y="79"/>
                  </a:cubicBezTo>
                  <a:cubicBezTo>
                    <a:pt x="142" y="80"/>
                    <a:pt x="143" y="80"/>
                    <a:pt x="143" y="81"/>
                  </a:cubicBezTo>
                  <a:cubicBezTo>
                    <a:pt x="149" y="86"/>
                    <a:pt x="138" y="92"/>
                    <a:pt x="134" y="9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158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6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8" name="组合 27"/>
          <p:cNvGrpSpPr/>
          <p:nvPr userDrawn="1">
            <p:custDataLst>
              <p:tags r:id="rId17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29" name="直接连接符 28"/>
            <p:cNvCxnSpPr/>
            <p:nvPr userDrawn="1">
              <p:custDataLst>
                <p:tags r:id="rId1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>
              <p:custDataLst>
                <p:tags r:id="rId1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11"/>
            </p:custDataLst>
          </p:nvPr>
        </p:nvGrpSpPr>
        <p:grpSpPr>
          <a:xfrm>
            <a:off x="11256930" y="77493"/>
            <a:ext cx="814980" cy="759414"/>
            <a:chOff x="3683001" y="1643063"/>
            <a:chExt cx="1047750" cy="976313"/>
          </a:xfrm>
        </p:grpSpPr>
        <p:sp>
          <p:nvSpPr>
            <p:cNvPr id="14" name="Freeform 12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683001" y="1647825"/>
              <a:ext cx="985838" cy="768350"/>
            </a:xfrm>
            <a:custGeom>
              <a:avLst/>
              <a:gdLst>
                <a:gd name="T0" fmla="*/ 204 w 204"/>
                <a:gd name="T1" fmla="*/ 129 h 159"/>
                <a:gd name="T2" fmla="*/ 192 w 204"/>
                <a:gd name="T3" fmla="*/ 95 h 159"/>
                <a:gd name="T4" fmla="*/ 189 w 204"/>
                <a:gd name="T5" fmla="*/ 93 h 159"/>
                <a:gd name="T6" fmla="*/ 189 w 204"/>
                <a:gd name="T7" fmla="*/ 90 h 159"/>
                <a:gd name="T8" fmla="*/ 188 w 204"/>
                <a:gd name="T9" fmla="*/ 88 h 159"/>
                <a:gd name="T10" fmla="*/ 175 w 204"/>
                <a:gd name="T11" fmla="*/ 60 h 159"/>
                <a:gd name="T12" fmla="*/ 174 w 204"/>
                <a:gd name="T13" fmla="*/ 58 h 159"/>
                <a:gd name="T14" fmla="*/ 169 w 204"/>
                <a:gd name="T15" fmla="*/ 57 h 159"/>
                <a:gd name="T16" fmla="*/ 169 w 204"/>
                <a:gd name="T17" fmla="*/ 56 h 159"/>
                <a:gd name="T18" fmla="*/ 164 w 204"/>
                <a:gd name="T19" fmla="*/ 50 h 159"/>
                <a:gd name="T20" fmla="*/ 120 w 204"/>
                <a:gd name="T21" fmla="*/ 20 h 159"/>
                <a:gd name="T22" fmla="*/ 93 w 204"/>
                <a:gd name="T23" fmla="*/ 2 h 159"/>
                <a:gd name="T24" fmla="*/ 88 w 204"/>
                <a:gd name="T25" fmla="*/ 8 h 159"/>
                <a:gd name="T26" fmla="*/ 86 w 204"/>
                <a:gd name="T27" fmla="*/ 11 h 159"/>
                <a:gd name="T28" fmla="*/ 86 w 204"/>
                <a:gd name="T29" fmla="*/ 13 h 159"/>
                <a:gd name="T30" fmla="*/ 85 w 204"/>
                <a:gd name="T31" fmla="*/ 14 h 159"/>
                <a:gd name="T32" fmla="*/ 79 w 204"/>
                <a:gd name="T33" fmla="*/ 27 h 159"/>
                <a:gd name="T34" fmla="*/ 79 w 204"/>
                <a:gd name="T35" fmla="*/ 29 h 159"/>
                <a:gd name="T36" fmla="*/ 70 w 204"/>
                <a:gd name="T37" fmla="*/ 46 h 159"/>
                <a:gd name="T38" fmla="*/ 60 w 204"/>
                <a:gd name="T39" fmla="*/ 66 h 159"/>
                <a:gd name="T40" fmla="*/ 50 w 204"/>
                <a:gd name="T41" fmla="*/ 77 h 159"/>
                <a:gd name="T42" fmla="*/ 50 w 204"/>
                <a:gd name="T43" fmla="*/ 83 h 159"/>
                <a:gd name="T44" fmla="*/ 52 w 204"/>
                <a:gd name="T45" fmla="*/ 85 h 159"/>
                <a:gd name="T46" fmla="*/ 55 w 204"/>
                <a:gd name="T47" fmla="*/ 87 h 159"/>
                <a:gd name="T48" fmla="*/ 52 w 204"/>
                <a:gd name="T49" fmla="*/ 91 h 159"/>
                <a:gd name="T50" fmla="*/ 53 w 204"/>
                <a:gd name="T51" fmla="*/ 94 h 159"/>
                <a:gd name="T52" fmla="*/ 53 w 204"/>
                <a:gd name="T53" fmla="*/ 95 h 159"/>
                <a:gd name="T54" fmla="*/ 55 w 204"/>
                <a:gd name="T55" fmla="*/ 98 h 159"/>
                <a:gd name="T56" fmla="*/ 58 w 204"/>
                <a:gd name="T57" fmla="*/ 100 h 159"/>
                <a:gd name="T58" fmla="*/ 67 w 204"/>
                <a:gd name="T59" fmla="*/ 100 h 159"/>
                <a:gd name="T60" fmla="*/ 87 w 204"/>
                <a:gd name="T61" fmla="*/ 101 h 159"/>
                <a:gd name="T62" fmla="*/ 130 w 204"/>
                <a:gd name="T63" fmla="*/ 98 h 159"/>
                <a:gd name="T64" fmla="*/ 130 w 204"/>
                <a:gd name="T65" fmla="*/ 98 h 159"/>
                <a:gd name="T66" fmla="*/ 73 w 204"/>
                <a:gd name="T67" fmla="*/ 148 h 159"/>
                <a:gd name="T68" fmla="*/ 9 w 204"/>
                <a:gd name="T69" fmla="*/ 110 h 159"/>
                <a:gd name="T70" fmla="*/ 4 w 204"/>
                <a:gd name="T71" fmla="*/ 115 h 159"/>
                <a:gd name="T72" fmla="*/ 77 w 204"/>
                <a:gd name="T73" fmla="*/ 156 h 159"/>
                <a:gd name="T74" fmla="*/ 131 w 204"/>
                <a:gd name="T75" fmla="*/ 109 h 159"/>
                <a:gd name="T76" fmla="*/ 139 w 204"/>
                <a:gd name="T77" fmla="*/ 133 h 159"/>
                <a:gd name="T78" fmla="*/ 138 w 204"/>
                <a:gd name="T79" fmla="*/ 135 h 159"/>
                <a:gd name="T80" fmla="*/ 142 w 204"/>
                <a:gd name="T81" fmla="*/ 151 h 159"/>
                <a:gd name="T82" fmla="*/ 142 w 204"/>
                <a:gd name="T83" fmla="*/ 154 h 159"/>
                <a:gd name="T84" fmla="*/ 146 w 204"/>
                <a:gd name="T85" fmla="*/ 158 h 159"/>
                <a:gd name="T86" fmla="*/ 157 w 204"/>
                <a:gd name="T87" fmla="*/ 157 h 159"/>
                <a:gd name="T88" fmla="*/ 159 w 204"/>
                <a:gd name="T89" fmla="*/ 158 h 159"/>
                <a:gd name="T90" fmla="*/ 182 w 204"/>
                <a:gd name="T91" fmla="*/ 155 h 159"/>
                <a:gd name="T92" fmla="*/ 186 w 204"/>
                <a:gd name="T93" fmla="*/ 155 h 159"/>
                <a:gd name="T94" fmla="*/ 189 w 204"/>
                <a:gd name="T95" fmla="*/ 153 h 159"/>
                <a:gd name="T96" fmla="*/ 193 w 204"/>
                <a:gd name="T97" fmla="*/ 152 h 159"/>
                <a:gd name="T98" fmla="*/ 196 w 204"/>
                <a:gd name="T99" fmla="*/ 150 h 159"/>
                <a:gd name="T100" fmla="*/ 198 w 204"/>
                <a:gd name="T101" fmla="*/ 148 h 159"/>
                <a:gd name="T102" fmla="*/ 204 w 204"/>
                <a:gd name="T103" fmla="*/ 136 h 159"/>
                <a:gd name="T104" fmla="*/ 203 w 204"/>
                <a:gd name="T105" fmla="*/ 133 h 159"/>
                <a:gd name="T106" fmla="*/ 204 w 204"/>
                <a:gd name="T107" fmla="*/ 129 h 159"/>
                <a:gd name="T108" fmla="*/ 136 w 204"/>
                <a:gd name="T109" fmla="*/ 59 h 159"/>
                <a:gd name="T110" fmla="*/ 131 w 204"/>
                <a:gd name="T111" fmla="*/ 77 h 159"/>
                <a:gd name="T112" fmla="*/ 136 w 204"/>
                <a:gd name="T113" fmla="*/ 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159">
                  <a:moveTo>
                    <a:pt x="204" y="129"/>
                  </a:moveTo>
                  <a:cubicBezTo>
                    <a:pt x="201" y="117"/>
                    <a:pt x="197" y="106"/>
                    <a:pt x="192" y="95"/>
                  </a:cubicBezTo>
                  <a:cubicBezTo>
                    <a:pt x="191" y="94"/>
                    <a:pt x="190" y="93"/>
                    <a:pt x="189" y="93"/>
                  </a:cubicBezTo>
                  <a:cubicBezTo>
                    <a:pt x="190" y="92"/>
                    <a:pt x="190" y="91"/>
                    <a:pt x="189" y="90"/>
                  </a:cubicBezTo>
                  <a:cubicBezTo>
                    <a:pt x="189" y="89"/>
                    <a:pt x="188" y="89"/>
                    <a:pt x="188" y="88"/>
                  </a:cubicBezTo>
                  <a:cubicBezTo>
                    <a:pt x="185" y="78"/>
                    <a:pt x="182" y="68"/>
                    <a:pt x="175" y="60"/>
                  </a:cubicBezTo>
                  <a:cubicBezTo>
                    <a:pt x="175" y="60"/>
                    <a:pt x="174" y="59"/>
                    <a:pt x="174" y="58"/>
                  </a:cubicBezTo>
                  <a:cubicBezTo>
                    <a:pt x="173" y="57"/>
                    <a:pt x="171" y="56"/>
                    <a:pt x="169" y="57"/>
                  </a:cubicBezTo>
                  <a:cubicBezTo>
                    <a:pt x="169" y="57"/>
                    <a:pt x="169" y="56"/>
                    <a:pt x="169" y="56"/>
                  </a:cubicBezTo>
                  <a:cubicBezTo>
                    <a:pt x="168" y="54"/>
                    <a:pt x="166" y="52"/>
                    <a:pt x="164" y="50"/>
                  </a:cubicBezTo>
                  <a:cubicBezTo>
                    <a:pt x="155" y="35"/>
                    <a:pt x="136" y="26"/>
                    <a:pt x="120" y="20"/>
                  </a:cubicBezTo>
                  <a:cubicBezTo>
                    <a:pt x="112" y="14"/>
                    <a:pt x="103" y="8"/>
                    <a:pt x="93" y="2"/>
                  </a:cubicBezTo>
                  <a:cubicBezTo>
                    <a:pt x="89" y="0"/>
                    <a:pt x="85" y="5"/>
                    <a:pt x="88" y="8"/>
                  </a:cubicBezTo>
                  <a:cubicBezTo>
                    <a:pt x="87" y="9"/>
                    <a:pt x="86" y="10"/>
                    <a:pt x="86" y="11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5" y="14"/>
                    <a:pt x="85" y="14"/>
                  </a:cubicBezTo>
                  <a:cubicBezTo>
                    <a:pt x="82" y="19"/>
                    <a:pt x="80" y="22"/>
                    <a:pt x="79" y="27"/>
                  </a:cubicBezTo>
                  <a:cubicBezTo>
                    <a:pt x="79" y="28"/>
                    <a:pt x="79" y="28"/>
                    <a:pt x="79" y="29"/>
                  </a:cubicBezTo>
                  <a:cubicBezTo>
                    <a:pt x="75" y="34"/>
                    <a:pt x="72" y="40"/>
                    <a:pt x="70" y="46"/>
                  </a:cubicBezTo>
                  <a:cubicBezTo>
                    <a:pt x="66" y="52"/>
                    <a:pt x="62" y="59"/>
                    <a:pt x="60" y="66"/>
                  </a:cubicBezTo>
                  <a:cubicBezTo>
                    <a:pt x="56" y="70"/>
                    <a:pt x="53" y="73"/>
                    <a:pt x="50" y="77"/>
                  </a:cubicBezTo>
                  <a:cubicBezTo>
                    <a:pt x="48" y="79"/>
                    <a:pt x="48" y="82"/>
                    <a:pt x="50" y="83"/>
                  </a:cubicBezTo>
                  <a:cubicBezTo>
                    <a:pt x="50" y="84"/>
                    <a:pt x="51" y="85"/>
                    <a:pt x="52" y="85"/>
                  </a:cubicBezTo>
                  <a:cubicBezTo>
                    <a:pt x="53" y="86"/>
                    <a:pt x="54" y="87"/>
                    <a:pt x="55" y="87"/>
                  </a:cubicBezTo>
                  <a:cubicBezTo>
                    <a:pt x="53" y="87"/>
                    <a:pt x="51" y="89"/>
                    <a:pt x="52" y="91"/>
                  </a:cubicBezTo>
                  <a:cubicBezTo>
                    <a:pt x="52" y="92"/>
                    <a:pt x="52" y="93"/>
                    <a:pt x="53" y="94"/>
                  </a:cubicBezTo>
                  <a:cubicBezTo>
                    <a:pt x="53" y="94"/>
                    <a:pt x="53" y="95"/>
                    <a:pt x="53" y="95"/>
                  </a:cubicBezTo>
                  <a:cubicBezTo>
                    <a:pt x="54" y="96"/>
                    <a:pt x="54" y="97"/>
                    <a:pt x="55" y="98"/>
                  </a:cubicBezTo>
                  <a:cubicBezTo>
                    <a:pt x="55" y="100"/>
                    <a:pt x="57" y="100"/>
                    <a:pt x="58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74" y="102"/>
                    <a:pt x="81" y="102"/>
                    <a:pt x="87" y="101"/>
                  </a:cubicBezTo>
                  <a:cubicBezTo>
                    <a:pt x="101" y="103"/>
                    <a:pt x="116" y="101"/>
                    <a:pt x="130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13" y="116"/>
                    <a:pt x="102" y="153"/>
                    <a:pt x="73" y="148"/>
                  </a:cubicBezTo>
                  <a:cubicBezTo>
                    <a:pt x="49" y="144"/>
                    <a:pt x="24" y="128"/>
                    <a:pt x="9" y="110"/>
                  </a:cubicBezTo>
                  <a:cubicBezTo>
                    <a:pt x="6" y="105"/>
                    <a:pt x="0" y="111"/>
                    <a:pt x="4" y="115"/>
                  </a:cubicBezTo>
                  <a:cubicBezTo>
                    <a:pt x="20" y="136"/>
                    <a:pt x="50" y="154"/>
                    <a:pt x="77" y="156"/>
                  </a:cubicBezTo>
                  <a:cubicBezTo>
                    <a:pt x="105" y="159"/>
                    <a:pt x="115" y="128"/>
                    <a:pt x="131" y="109"/>
                  </a:cubicBezTo>
                  <a:cubicBezTo>
                    <a:pt x="133" y="117"/>
                    <a:pt x="136" y="125"/>
                    <a:pt x="139" y="133"/>
                  </a:cubicBezTo>
                  <a:cubicBezTo>
                    <a:pt x="138" y="134"/>
                    <a:pt x="138" y="134"/>
                    <a:pt x="138" y="135"/>
                  </a:cubicBezTo>
                  <a:cubicBezTo>
                    <a:pt x="139" y="141"/>
                    <a:pt x="141" y="146"/>
                    <a:pt x="142" y="151"/>
                  </a:cubicBezTo>
                  <a:cubicBezTo>
                    <a:pt x="142" y="152"/>
                    <a:pt x="142" y="153"/>
                    <a:pt x="142" y="154"/>
                  </a:cubicBezTo>
                  <a:cubicBezTo>
                    <a:pt x="142" y="157"/>
                    <a:pt x="144" y="158"/>
                    <a:pt x="146" y="158"/>
                  </a:cubicBezTo>
                  <a:cubicBezTo>
                    <a:pt x="150" y="158"/>
                    <a:pt x="153" y="158"/>
                    <a:pt x="157" y="157"/>
                  </a:cubicBezTo>
                  <a:cubicBezTo>
                    <a:pt x="157" y="157"/>
                    <a:pt x="158" y="158"/>
                    <a:pt x="159" y="158"/>
                  </a:cubicBezTo>
                  <a:cubicBezTo>
                    <a:pt x="167" y="158"/>
                    <a:pt x="175" y="158"/>
                    <a:pt x="182" y="155"/>
                  </a:cubicBezTo>
                  <a:cubicBezTo>
                    <a:pt x="183" y="156"/>
                    <a:pt x="184" y="156"/>
                    <a:pt x="186" y="155"/>
                  </a:cubicBezTo>
                  <a:cubicBezTo>
                    <a:pt x="187" y="155"/>
                    <a:pt x="188" y="154"/>
                    <a:pt x="189" y="153"/>
                  </a:cubicBezTo>
                  <a:cubicBezTo>
                    <a:pt x="191" y="154"/>
                    <a:pt x="192" y="154"/>
                    <a:pt x="193" y="152"/>
                  </a:cubicBezTo>
                  <a:cubicBezTo>
                    <a:pt x="194" y="152"/>
                    <a:pt x="195" y="151"/>
                    <a:pt x="196" y="150"/>
                  </a:cubicBezTo>
                  <a:cubicBezTo>
                    <a:pt x="197" y="150"/>
                    <a:pt x="198" y="149"/>
                    <a:pt x="198" y="148"/>
                  </a:cubicBezTo>
                  <a:cubicBezTo>
                    <a:pt x="202" y="144"/>
                    <a:pt x="204" y="141"/>
                    <a:pt x="204" y="136"/>
                  </a:cubicBezTo>
                  <a:cubicBezTo>
                    <a:pt x="204" y="135"/>
                    <a:pt x="203" y="134"/>
                    <a:pt x="203" y="133"/>
                  </a:cubicBezTo>
                  <a:cubicBezTo>
                    <a:pt x="203" y="132"/>
                    <a:pt x="204" y="131"/>
                    <a:pt x="204" y="129"/>
                  </a:cubicBezTo>
                  <a:close/>
                  <a:moveTo>
                    <a:pt x="136" y="59"/>
                  </a:moveTo>
                  <a:cubicBezTo>
                    <a:pt x="135" y="65"/>
                    <a:pt x="133" y="71"/>
                    <a:pt x="131" y="77"/>
                  </a:cubicBezTo>
                  <a:cubicBezTo>
                    <a:pt x="133" y="71"/>
                    <a:pt x="135" y="65"/>
                    <a:pt x="136" y="5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89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3683001" y="1643063"/>
              <a:ext cx="1047750" cy="976313"/>
            </a:xfrm>
            <a:custGeom>
              <a:avLst/>
              <a:gdLst>
                <a:gd name="T0" fmla="*/ 181 w 217"/>
                <a:gd name="T1" fmla="*/ 65 h 202"/>
                <a:gd name="T2" fmla="*/ 90 w 217"/>
                <a:gd name="T3" fmla="*/ 0 h 202"/>
                <a:gd name="T4" fmla="*/ 46 w 217"/>
                <a:gd name="T5" fmla="*/ 79 h 202"/>
                <a:gd name="T6" fmla="*/ 47 w 217"/>
                <a:gd name="T7" fmla="*/ 84 h 202"/>
                <a:gd name="T8" fmla="*/ 5 w 217"/>
                <a:gd name="T9" fmla="*/ 102 h 202"/>
                <a:gd name="T10" fmla="*/ 0 w 217"/>
                <a:gd name="T11" fmla="*/ 105 h 202"/>
                <a:gd name="T12" fmla="*/ 6 w 217"/>
                <a:gd name="T13" fmla="*/ 196 h 202"/>
                <a:gd name="T14" fmla="*/ 82 w 217"/>
                <a:gd name="T15" fmla="*/ 188 h 202"/>
                <a:gd name="T16" fmla="*/ 142 w 217"/>
                <a:gd name="T17" fmla="*/ 179 h 202"/>
                <a:gd name="T18" fmla="*/ 181 w 217"/>
                <a:gd name="T19" fmla="*/ 160 h 202"/>
                <a:gd name="T20" fmla="*/ 185 w 217"/>
                <a:gd name="T21" fmla="*/ 66 h 202"/>
                <a:gd name="T22" fmla="*/ 204 w 217"/>
                <a:gd name="T23" fmla="*/ 138 h 202"/>
                <a:gd name="T24" fmla="*/ 141 w 217"/>
                <a:gd name="T25" fmla="*/ 121 h 202"/>
                <a:gd name="T26" fmla="*/ 182 w 217"/>
                <a:gd name="T27" fmla="*/ 70 h 202"/>
                <a:gd name="T28" fmla="*/ 49 w 217"/>
                <a:gd name="T29" fmla="*/ 82 h 202"/>
                <a:gd name="T30" fmla="*/ 90 w 217"/>
                <a:gd name="T31" fmla="*/ 5 h 202"/>
                <a:gd name="T32" fmla="*/ 178 w 217"/>
                <a:gd name="T33" fmla="*/ 67 h 202"/>
                <a:gd name="T34" fmla="*/ 135 w 217"/>
                <a:gd name="T35" fmla="*/ 94 h 202"/>
                <a:gd name="T36" fmla="*/ 130 w 217"/>
                <a:gd name="T37" fmla="*/ 92 h 202"/>
                <a:gd name="T38" fmla="*/ 81 w 217"/>
                <a:gd name="T39" fmla="*/ 96 h 202"/>
                <a:gd name="T40" fmla="*/ 52 w 217"/>
                <a:gd name="T41" fmla="*/ 87 h 202"/>
                <a:gd name="T42" fmla="*/ 55 w 217"/>
                <a:gd name="T43" fmla="*/ 101 h 202"/>
                <a:gd name="T44" fmla="*/ 52 w 217"/>
                <a:gd name="T45" fmla="*/ 87 h 202"/>
                <a:gd name="T46" fmla="*/ 106 w 217"/>
                <a:gd name="T47" fmla="*/ 126 h 202"/>
                <a:gd name="T48" fmla="*/ 40 w 217"/>
                <a:gd name="T49" fmla="*/ 132 h 202"/>
                <a:gd name="T50" fmla="*/ 130 w 217"/>
                <a:gd name="T51" fmla="*/ 96 h 202"/>
                <a:gd name="T52" fmla="*/ 6 w 217"/>
                <a:gd name="T53" fmla="*/ 155 h 202"/>
                <a:gd name="T54" fmla="*/ 41 w 217"/>
                <a:gd name="T55" fmla="*/ 136 h 202"/>
                <a:gd name="T56" fmla="*/ 9 w 217"/>
                <a:gd name="T57" fmla="*/ 192 h 202"/>
                <a:gd name="T58" fmla="*/ 122 w 217"/>
                <a:gd name="T59" fmla="*/ 182 h 202"/>
                <a:gd name="T60" fmla="*/ 44 w 217"/>
                <a:gd name="T61" fmla="*/ 192 h 202"/>
                <a:gd name="T62" fmla="*/ 53 w 217"/>
                <a:gd name="T63" fmla="*/ 143 h 202"/>
                <a:gd name="T64" fmla="*/ 100 w 217"/>
                <a:gd name="T65" fmla="*/ 141 h 202"/>
                <a:gd name="T66" fmla="*/ 122 w 217"/>
                <a:gd name="T67" fmla="*/ 182 h 202"/>
                <a:gd name="T68" fmla="*/ 139 w 217"/>
                <a:gd name="T69" fmla="*/ 175 h 202"/>
                <a:gd name="T70" fmla="*/ 105 w 217"/>
                <a:gd name="T71" fmla="*/ 135 h 202"/>
                <a:gd name="T72" fmla="*/ 135 w 217"/>
                <a:gd name="T73" fmla="*/ 133 h 202"/>
                <a:gd name="T74" fmla="*/ 144 w 217"/>
                <a:gd name="T75" fmla="*/ 159 h 202"/>
                <a:gd name="T76" fmla="*/ 141 w 217"/>
                <a:gd name="T77" fmla="*/ 150 h 202"/>
                <a:gd name="T78" fmla="*/ 140 w 217"/>
                <a:gd name="T79" fmla="*/ 126 h 202"/>
                <a:gd name="T80" fmla="*/ 144 w 217"/>
                <a:gd name="T81" fmla="*/ 15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202">
                  <a:moveTo>
                    <a:pt x="185" y="66"/>
                  </a:moveTo>
                  <a:cubicBezTo>
                    <a:pt x="185" y="63"/>
                    <a:pt x="182" y="63"/>
                    <a:pt x="181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62" y="34"/>
                    <a:pt x="121" y="16"/>
                    <a:pt x="90" y="0"/>
                  </a:cubicBezTo>
                  <a:cubicBezTo>
                    <a:pt x="89" y="0"/>
                    <a:pt x="88" y="0"/>
                    <a:pt x="87" y="1"/>
                  </a:cubicBezTo>
                  <a:cubicBezTo>
                    <a:pt x="75" y="28"/>
                    <a:pt x="64" y="56"/>
                    <a:pt x="46" y="79"/>
                  </a:cubicBezTo>
                  <a:cubicBezTo>
                    <a:pt x="45" y="81"/>
                    <a:pt x="45" y="82"/>
                    <a:pt x="46" y="83"/>
                  </a:cubicBezTo>
                  <a:cubicBezTo>
                    <a:pt x="46" y="83"/>
                    <a:pt x="46" y="84"/>
                    <a:pt x="47" y="84"/>
                  </a:cubicBezTo>
                  <a:cubicBezTo>
                    <a:pt x="50" y="89"/>
                    <a:pt x="50" y="95"/>
                    <a:pt x="51" y="101"/>
                  </a:cubicBezTo>
                  <a:cubicBezTo>
                    <a:pt x="36" y="102"/>
                    <a:pt x="20" y="102"/>
                    <a:pt x="5" y="102"/>
                  </a:cubicBezTo>
                  <a:cubicBezTo>
                    <a:pt x="4" y="102"/>
                    <a:pt x="3" y="103"/>
                    <a:pt x="3" y="103"/>
                  </a:cubicBezTo>
                  <a:cubicBezTo>
                    <a:pt x="2" y="103"/>
                    <a:pt x="0" y="103"/>
                    <a:pt x="0" y="105"/>
                  </a:cubicBezTo>
                  <a:cubicBezTo>
                    <a:pt x="1" y="124"/>
                    <a:pt x="1" y="143"/>
                    <a:pt x="2" y="162"/>
                  </a:cubicBezTo>
                  <a:cubicBezTo>
                    <a:pt x="2" y="172"/>
                    <a:pt x="1" y="187"/>
                    <a:pt x="6" y="196"/>
                  </a:cubicBezTo>
                  <a:cubicBezTo>
                    <a:pt x="9" y="202"/>
                    <a:pt x="23" y="199"/>
                    <a:pt x="27" y="198"/>
                  </a:cubicBezTo>
                  <a:cubicBezTo>
                    <a:pt x="46" y="197"/>
                    <a:pt x="64" y="192"/>
                    <a:pt x="82" y="188"/>
                  </a:cubicBezTo>
                  <a:cubicBezTo>
                    <a:pt x="97" y="186"/>
                    <a:pt x="111" y="186"/>
                    <a:pt x="125" y="185"/>
                  </a:cubicBezTo>
                  <a:cubicBezTo>
                    <a:pt x="131" y="185"/>
                    <a:pt x="138" y="184"/>
                    <a:pt x="142" y="179"/>
                  </a:cubicBezTo>
                  <a:cubicBezTo>
                    <a:pt x="145" y="174"/>
                    <a:pt x="145" y="169"/>
                    <a:pt x="144" y="163"/>
                  </a:cubicBezTo>
                  <a:cubicBezTo>
                    <a:pt x="156" y="161"/>
                    <a:pt x="169" y="162"/>
                    <a:pt x="181" y="160"/>
                  </a:cubicBezTo>
                  <a:cubicBezTo>
                    <a:pt x="190" y="159"/>
                    <a:pt x="201" y="157"/>
                    <a:pt x="205" y="148"/>
                  </a:cubicBezTo>
                  <a:cubicBezTo>
                    <a:pt x="217" y="121"/>
                    <a:pt x="187" y="92"/>
                    <a:pt x="185" y="66"/>
                  </a:cubicBezTo>
                  <a:close/>
                  <a:moveTo>
                    <a:pt x="182" y="70"/>
                  </a:moveTo>
                  <a:cubicBezTo>
                    <a:pt x="186" y="93"/>
                    <a:pt x="204" y="113"/>
                    <a:pt x="204" y="138"/>
                  </a:cubicBezTo>
                  <a:cubicBezTo>
                    <a:pt x="204" y="140"/>
                    <a:pt x="203" y="143"/>
                    <a:pt x="202" y="144"/>
                  </a:cubicBezTo>
                  <a:cubicBezTo>
                    <a:pt x="187" y="131"/>
                    <a:pt x="163" y="112"/>
                    <a:pt x="141" y="121"/>
                  </a:cubicBezTo>
                  <a:cubicBezTo>
                    <a:pt x="154" y="104"/>
                    <a:pt x="164" y="83"/>
                    <a:pt x="181" y="70"/>
                  </a:cubicBezTo>
                  <a:cubicBezTo>
                    <a:pt x="181" y="70"/>
                    <a:pt x="181" y="70"/>
                    <a:pt x="182" y="70"/>
                  </a:cubicBezTo>
                  <a:close/>
                  <a:moveTo>
                    <a:pt x="50" y="82"/>
                  </a:moveTo>
                  <a:cubicBezTo>
                    <a:pt x="50" y="81"/>
                    <a:pt x="49" y="82"/>
                    <a:pt x="49" y="82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67" y="59"/>
                    <a:pt x="78" y="31"/>
                    <a:pt x="90" y="5"/>
                  </a:cubicBezTo>
                  <a:cubicBezTo>
                    <a:pt x="106" y="12"/>
                    <a:pt x="121" y="21"/>
                    <a:pt x="136" y="30"/>
                  </a:cubicBezTo>
                  <a:cubicBezTo>
                    <a:pt x="152" y="40"/>
                    <a:pt x="168" y="51"/>
                    <a:pt x="178" y="67"/>
                  </a:cubicBezTo>
                  <a:cubicBezTo>
                    <a:pt x="160" y="82"/>
                    <a:pt x="151" y="103"/>
                    <a:pt x="137" y="120"/>
                  </a:cubicBezTo>
                  <a:cubicBezTo>
                    <a:pt x="136" y="111"/>
                    <a:pt x="135" y="102"/>
                    <a:pt x="135" y="94"/>
                  </a:cubicBezTo>
                  <a:cubicBezTo>
                    <a:pt x="135" y="92"/>
                    <a:pt x="133" y="91"/>
                    <a:pt x="132" y="92"/>
                  </a:cubicBezTo>
                  <a:cubicBezTo>
                    <a:pt x="132" y="92"/>
                    <a:pt x="131" y="92"/>
                    <a:pt x="130" y="92"/>
                  </a:cubicBezTo>
                  <a:cubicBezTo>
                    <a:pt x="114" y="95"/>
                    <a:pt x="98" y="97"/>
                    <a:pt x="81" y="99"/>
                  </a:cubicBezTo>
                  <a:cubicBezTo>
                    <a:pt x="82" y="98"/>
                    <a:pt x="82" y="96"/>
                    <a:pt x="81" y="96"/>
                  </a:cubicBezTo>
                  <a:cubicBezTo>
                    <a:pt x="70" y="92"/>
                    <a:pt x="61" y="86"/>
                    <a:pt x="50" y="82"/>
                  </a:cubicBezTo>
                  <a:close/>
                  <a:moveTo>
                    <a:pt x="52" y="87"/>
                  </a:moveTo>
                  <a:cubicBezTo>
                    <a:pt x="61" y="91"/>
                    <a:pt x="70" y="95"/>
                    <a:pt x="79" y="99"/>
                  </a:cubicBezTo>
                  <a:cubicBezTo>
                    <a:pt x="71" y="100"/>
                    <a:pt x="63" y="100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4" y="96"/>
                    <a:pt x="54" y="91"/>
                    <a:pt x="52" y="87"/>
                  </a:cubicBezTo>
                  <a:close/>
                  <a:moveTo>
                    <a:pt x="130" y="96"/>
                  </a:moveTo>
                  <a:cubicBezTo>
                    <a:pt x="124" y="107"/>
                    <a:pt x="114" y="116"/>
                    <a:pt x="106" y="126"/>
                  </a:cubicBezTo>
                  <a:cubicBezTo>
                    <a:pt x="99" y="135"/>
                    <a:pt x="93" y="148"/>
                    <a:pt x="80" y="147"/>
                  </a:cubicBezTo>
                  <a:cubicBezTo>
                    <a:pt x="67" y="147"/>
                    <a:pt x="52" y="138"/>
                    <a:pt x="40" y="132"/>
                  </a:cubicBezTo>
                  <a:cubicBezTo>
                    <a:pt x="27" y="125"/>
                    <a:pt x="15" y="117"/>
                    <a:pt x="6" y="106"/>
                  </a:cubicBezTo>
                  <a:cubicBezTo>
                    <a:pt x="47" y="106"/>
                    <a:pt x="89" y="104"/>
                    <a:pt x="130" y="96"/>
                  </a:cubicBezTo>
                  <a:close/>
                  <a:moveTo>
                    <a:pt x="9" y="192"/>
                  </a:moveTo>
                  <a:cubicBezTo>
                    <a:pt x="5" y="181"/>
                    <a:pt x="6" y="167"/>
                    <a:pt x="6" y="155"/>
                  </a:cubicBezTo>
                  <a:cubicBezTo>
                    <a:pt x="5" y="140"/>
                    <a:pt x="5" y="125"/>
                    <a:pt x="4" y="110"/>
                  </a:cubicBezTo>
                  <a:cubicBezTo>
                    <a:pt x="14" y="121"/>
                    <a:pt x="28" y="129"/>
                    <a:pt x="41" y="136"/>
                  </a:cubicBezTo>
                  <a:cubicBezTo>
                    <a:pt x="43" y="138"/>
                    <a:pt x="46" y="139"/>
                    <a:pt x="49" y="141"/>
                  </a:cubicBezTo>
                  <a:cubicBezTo>
                    <a:pt x="33" y="156"/>
                    <a:pt x="20" y="174"/>
                    <a:pt x="9" y="192"/>
                  </a:cubicBezTo>
                  <a:cubicBezTo>
                    <a:pt x="9" y="192"/>
                    <a:pt x="9" y="192"/>
                    <a:pt x="9" y="192"/>
                  </a:cubicBezTo>
                  <a:close/>
                  <a:moveTo>
                    <a:pt x="122" y="182"/>
                  </a:moveTo>
                  <a:cubicBezTo>
                    <a:pt x="112" y="182"/>
                    <a:pt x="102" y="181"/>
                    <a:pt x="92" y="183"/>
                  </a:cubicBezTo>
                  <a:cubicBezTo>
                    <a:pt x="76" y="185"/>
                    <a:pt x="60" y="189"/>
                    <a:pt x="44" y="192"/>
                  </a:cubicBezTo>
                  <a:cubicBezTo>
                    <a:pt x="40" y="193"/>
                    <a:pt x="20" y="198"/>
                    <a:pt x="12" y="195"/>
                  </a:cubicBezTo>
                  <a:cubicBezTo>
                    <a:pt x="24" y="176"/>
                    <a:pt x="37" y="158"/>
                    <a:pt x="53" y="143"/>
                  </a:cubicBezTo>
                  <a:cubicBezTo>
                    <a:pt x="62" y="147"/>
                    <a:pt x="72" y="151"/>
                    <a:pt x="82" y="151"/>
                  </a:cubicBezTo>
                  <a:cubicBezTo>
                    <a:pt x="90" y="151"/>
                    <a:pt x="95" y="147"/>
                    <a:pt x="100" y="141"/>
                  </a:cubicBezTo>
                  <a:cubicBezTo>
                    <a:pt x="114" y="151"/>
                    <a:pt x="125" y="165"/>
                    <a:pt x="137" y="178"/>
                  </a:cubicBezTo>
                  <a:cubicBezTo>
                    <a:pt x="133" y="181"/>
                    <a:pt x="127" y="181"/>
                    <a:pt x="122" y="182"/>
                  </a:cubicBezTo>
                  <a:close/>
                  <a:moveTo>
                    <a:pt x="140" y="171"/>
                  </a:moveTo>
                  <a:cubicBezTo>
                    <a:pt x="140" y="173"/>
                    <a:pt x="140" y="174"/>
                    <a:pt x="139" y="175"/>
                  </a:cubicBezTo>
                  <a:cubicBezTo>
                    <a:pt x="127" y="162"/>
                    <a:pt x="116" y="148"/>
                    <a:pt x="102" y="138"/>
                  </a:cubicBezTo>
                  <a:cubicBezTo>
                    <a:pt x="103" y="137"/>
                    <a:pt x="104" y="136"/>
                    <a:pt x="105" y="135"/>
                  </a:cubicBezTo>
                  <a:cubicBezTo>
                    <a:pt x="113" y="123"/>
                    <a:pt x="124" y="113"/>
                    <a:pt x="132" y="101"/>
                  </a:cubicBezTo>
                  <a:cubicBezTo>
                    <a:pt x="132" y="111"/>
                    <a:pt x="133" y="122"/>
                    <a:pt x="135" y="133"/>
                  </a:cubicBezTo>
                  <a:cubicBezTo>
                    <a:pt x="136" y="145"/>
                    <a:pt x="141" y="159"/>
                    <a:pt x="140" y="171"/>
                  </a:cubicBezTo>
                  <a:close/>
                  <a:moveTo>
                    <a:pt x="144" y="159"/>
                  </a:moveTo>
                  <a:cubicBezTo>
                    <a:pt x="143" y="159"/>
                    <a:pt x="143" y="159"/>
                    <a:pt x="143" y="159"/>
                  </a:cubicBezTo>
                  <a:cubicBezTo>
                    <a:pt x="142" y="156"/>
                    <a:pt x="142" y="153"/>
                    <a:pt x="141" y="150"/>
                  </a:cubicBezTo>
                  <a:cubicBezTo>
                    <a:pt x="140" y="142"/>
                    <a:pt x="138" y="134"/>
                    <a:pt x="137" y="126"/>
                  </a:cubicBezTo>
                  <a:cubicBezTo>
                    <a:pt x="138" y="126"/>
                    <a:pt x="139" y="126"/>
                    <a:pt x="140" y="126"/>
                  </a:cubicBezTo>
                  <a:cubicBezTo>
                    <a:pt x="160" y="114"/>
                    <a:pt x="185" y="134"/>
                    <a:pt x="200" y="148"/>
                  </a:cubicBezTo>
                  <a:cubicBezTo>
                    <a:pt x="190" y="161"/>
                    <a:pt x="158" y="157"/>
                    <a:pt x="144" y="1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90"/>
            <p:cNvSpPr/>
            <p:nvPr>
              <p:custDataLst>
                <p:tags r:id="rId14"/>
              </p:custDataLst>
            </p:nvPr>
          </p:nvSpPr>
          <p:spPr bwMode="auto">
            <a:xfrm>
              <a:off x="4117976" y="1831975"/>
              <a:ext cx="153988" cy="177800"/>
            </a:xfrm>
            <a:custGeom>
              <a:avLst/>
              <a:gdLst>
                <a:gd name="T0" fmla="*/ 31 w 32"/>
                <a:gd name="T1" fmla="*/ 14 h 37"/>
                <a:gd name="T2" fmla="*/ 30 w 32"/>
                <a:gd name="T3" fmla="*/ 8 h 37"/>
                <a:gd name="T4" fmla="*/ 15 w 32"/>
                <a:gd name="T5" fmla="*/ 13 h 37"/>
                <a:gd name="T6" fmla="*/ 8 w 32"/>
                <a:gd name="T7" fmla="*/ 7 h 37"/>
                <a:gd name="T8" fmla="*/ 5 w 32"/>
                <a:gd name="T9" fmla="*/ 6 h 37"/>
                <a:gd name="T10" fmla="*/ 2 w 32"/>
                <a:gd name="T11" fmla="*/ 6 h 37"/>
                <a:gd name="T12" fmla="*/ 3 w 32"/>
                <a:gd name="T13" fmla="*/ 23 h 37"/>
                <a:gd name="T14" fmla="*/ 11 w 32"/>
                <a:gd name="T15" fmla="*/ 32 h 37"/>
                <a:gd name="T16" fmla="*/ 16 w 32"/>
                <a:gd name="T17" fmla="*/ 36 h 37"/>
                <a:gd name="T18" fmla="*/ 18 w 32"/>
                <a:gd name="T19" fmla="*/ 33 h 37"/>
                <a:gd name="T20" fmla="*/ 19 w 32"/>
                <a:gd name="T21" fmla="*/ 32 h 37"/>
                <a:gd name="T22" fmla="*/ 23 w 32"/>
                <a:gd name="T23" fmla="*/ 27 h 37"/>
                <a:gd name="T24" fmla="*/ 31 w 32"/>
                <a:gd name="T25" fmla="*/ 17 h 37"/>
                <a:gd name="T26" fmla="*/ 31 w 32"/>
                <a:gd name="T27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7">
                  <a:moveTo>
                    <a:pt x="31" y="14"/>
                  </a:moveTo>
                  <a:cubicBezTo>
                    <a:pt x="32" y="12"/>
                    <a:pt x="31" y="10"/>
                    <a:pt x="30" y="8"/>
                  </a:cubicBezTo>
                  <a:cubicBezTo>
                    <a:pt x="26" y="0"/>
                    <a:pt x="19" y="7"/>
                    <a:pt x="15" y="13"/>
                  </a:cubicBezTo>
                  <a:cubicBezTo>
                    <a:pt x="14" y="9"/>
                    <a:pt x="11" y="5"/>
                    <a:pt x="8" y="7"/>
                  </a:cubicBezTo>
                  <a:cubicBezTo>
                    <a:pt x="7" y="7"/>
                    <a:pt x="6" y="6"/>
                    <a:pt x="5" y="6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0" y="12"/>
                    <a:pt x="1" y="18"/>
                    <a:pt x="3" y="23"/>
                  </a:cubicBezTo>
                  <a:cubicBezTo>
                    <a:pt x="4" y="27"/>
                    <a:pt x="7" y="31"/>
                    <a:pt x="11" y="32"/>
                  </a:cubicBezTo>
                  <a:cubicBezTo>
                    <a:pt x="13" y="34"/>
                    <a:pt x="14" y="35"/>
                    <a:pt x="16" y="36"/>
                  </a:cubicBezTo>
                  <a:cubicBezTo>
                    <a:pt x="18" y="37"/>
                    <a:pt x="19" y="34"/>
                    <a:pt x="18" y="33"/>
                  </a:cubicBezTo>
                  <a:cubicBezTo>
                    <a:pt x="18" y="33"/>
                    <a:pt x="19" y="32"/>
                    <a:pt x="19" y="32"/>
                  </a:cubicBezTo>
                  <a:cubicBezTo>
                    <a:pt x="20" y="30"/>
                    <a:pt x="21" y="28"/>
                    <a:pt x="23" y="27"/>
                  </a:cubicBezTo>
                  <a:cubicBezTo>
                    <a:pt x="27" y="24"/>
                    <a:pt x="30" y="21"/>
                    <a:pt x="31" y="17"/>
                  </a:cubicBezTo>
                  <a:cubicBezTo>
                    <a:pt x="32" y="16"/>
                    <a:pt x="32" y="15"/>
                    <a:pt x="31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 userDrawn="1">
            <p:custDataLst>
              <p:tags r:id="rId15"/>
            </p:custDataLst>
          </p:nvPr>
        </p:nvGrpSpPr>
        <p:grpSpPr>
          <a:xfrm>
            <a:off x="150286" y="6260232"/>
            <a:ext cx="685800" cy="406401"/>
            <a:chOff x="8131176" y="2759075"/>
            <a:chExt cx="685800" cy="406401"/>
          </a:xfrm>
        </p:grpSpPr>
        <p:sp>
          <p:nvSpPr>
            <p:cNvPr id="18" name="Freeform 159"/>
            <p:cNvSpPr/>
            <p:nvPr>
              <p:custDataLst>
                <p:tags r:id="rId16"/>
              </p:custDataLst>
            </p:nvPr>
          </p:nvSpPr>
          <p:spPr bwMode="auto">
            <a:xfrm>
              <a:off x="8131176" y="2855913"/>
              <a:ext cx="153988" cy="309563"/>
            </a:xfrm>
            <a:custGeom>
              <a:avLst/>
              <a:gdLst>
                <a:gd name="T0" fmla="*/ 29 w 32"/>
                <a:gd name="T1" fmla="*/ 56 h 64"/>
                <a:gd name="T2" fmla="*/ 21 w 32"/>
                <a:gd name="T3" fmla="*/ 58 h 64"/>
                <a:gd name="T4" fmla="*/ 22 w 32"/>
                <a:gd name="T5" fmla="*/ 56 h 64"/>
                <a:gd name="T6" fmla="*/ 16 w 32"/>
                <a:gd name="T7" fmla="*/ 30 h 64"/>
                <a:gd name="T8" fmla="*/ 12 w 32"/>
                <a:gd name="T9" fmla="*/ 3 h 64"/>
                <a:gd name="T10" fmla="*/ 8 w 32"/>
                <a:gd name="T11" fmla="*/ 4 h 64"/>
                <a:gd name="T12" fmla="*/ 9 w 32"/>
                <a:gd name="T13" fmla="*/ 6 h 64"/>
                <a:gd name="T14" fmla="*/ 0 w 32"/>
                <a:gd name="T15" fmla="*/ 39 h 64"/>
                <a:gd name="T16" fmla="*/ 4 w 32"/>
                <a:gd name="T17" fmla="*/ 40 h 64"/>
                <a:gd name="T18" fmla="*/ 11 w 32"/>
                <a:gd name="T19" fmla="*/ 21 h 64"/>
                <a:gd name="T20" fmla="*/ 12 w 32"/>
                <a:gd name="T21" fmla="*/ 35 h 64"/>
                <a:gd name="T22" fmla="*/ 18 w 32"/>
                <a:gd name="T23" fmla="*/ 57 h 64"/>
                <a:gd name="T24" fmla="*/ 20 w 32"/>
                <a:gd name="T25" fmla="*/ 58 h 64"/>
                <a:gd name="T26" fmla="*/ 13 w 32"/>
                <a:gd name="T27" fmla="*/ 60 h 64"/>
                <a:gd name="T28" fmla="*/ 14 w 32"/>
                <a:gd name="T29" fmla="*/ 63 h 64"/>
                <a:gd name="T30" fmla="*/ 30 w 32"/>
                <a:gd name="T31" fmla="*/ 60 h 64"/>
                <a:gd name="T32" fmla="*/ 29 w 32"/>
                <a:gd name="T33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4">
                  <a:moveTo>
                    <a:pt x="29" y="56"/>
                  </a:moveTo>
                  <a:cubicBezTo>
                    <a:pt x="26" y="57"/>
                    <a:pt x="24" y="57"/>
                    <a:pt x="21" y="58"/>
                  </a:cubicBezTo>
                  <a:cubicBezTo>
                    <a:pt x="22" y="57"/>
                    <a:pt x="22" y="56"/>
                    <a:pt x="22" y="56"/>
                  </a:cubicBezTo>
                  <a:cubicBezTo>
                    <a:pt x="17" y="49"/>
                    <a:pt x="17" y="38"/>
                    <a:pt x="16" y="30"/>
                  </a:cubicBezTo>
                  <a:cubicBezTo>
                    <a:pt x="15" y="21"/>
                    <a:pt x="14" y="11"/>
                    <a:pt x="12" y="3"/>
                  </a:cubicBezTo>
                  <a:cubicBezTo>
                    <a:pt x="11" y="0"/>
                    <a:pt x="7" y="1"/>
                    <a:pt x="8" y="4"/>
                  </a:cubicBezTo>
                  <a:cubicBezTo>
                    <a:pt x="8" y="4"/>
                    <a:pt x="8" y="5"/>
                    <a:pt x="9" y="6"/>
                  </a:cubicBezTo>
                  <a:cubicBezTo>
                    <a:pt x="10" y="17"/>
                    <a:pt x="4" y="29"/>
                    <a:pt x="0" y="39"/>
                  </a:cubicBezTo>
                  <a:cubicBezTo>
                    <a:pt x="0" y="42"/>
                    <a:pt x="3" y="43"/>
                    <a:pt x="4" y="40"/>
                  </a:cubicBezTo>
                  <a:cubicBezTo>
                    <a:pt x="6" y="34"/>
                    <a:pt x="9" y="27"/>
                    <a:pt x="11" y="21"/>
                  </a:cubicBezTo>
                  <a:cubicBezTo>
                    <a:pt x="11" y="25"/>
                    <a:pt x="12" y="30"/>
                    <a:pt x="12" y="35"/>
                  </a:cubicBezTo>
                  <a:cubicBezTo>
                    <a:pt x="13" y="42"/>
                    <a:pt x="14" y="51"/>
                    <a:pt x="18" y="57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18" y="59"/>
                    <a:pt x="15" y="59"/>
                    <a:pt x="13" y="60"/>
                  </a:cubicBezTo>
                  <a:cubicBezTo>
                    <a:pt x="11" y="60"/>
                    <a:pt x="12" y="64"/>
                    <a:pt x="14" y="63"/>
                  </a:cubicBezTo>
                  <a:cubicBezTo>
                    <a:pt x="19" y="62"/>
                    <a:pt x="25" y="61"/>
                    <a:pt x="30" y="60"/>
                  </a:cubicBezTo>
                  <a:cubicBezTo>
                    <a:pt x="32" y="59"/>
                    <a:pt x="31" y="55"/>
                    <a:pt x="29" y="56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0"/>
            <p:cNvSpPr/>
            <p:nvPr>
              <p:custDataLst>
                <p:tags r:id="rId17"/>
              </p:custDataLst>
            </p:nvPr>
          </p:nvSpPr>
          <p:spPr bwMode="auto">
            <a:xfrm>
              <a:off x="8251826" y="2933700"/>
              <a:ext cx="125413" cy="130175"/>
            </a:xfrm>
            <a:custGeom>
              <a:avLst/>
              <a:gdLst>
                <a:gd name="T0" fmla="*/ 23 w 26"/>
                <a:gd name="T1" fmla="*/ 9 h 27"/>
                <a:gd name="T2" fmla="*/ 14 w 26"/>
                <a:gd name="T3" fmla="*/ 12 h 27"/>
                <a:gd name="T4" fmla="*/ 9 w 26"/>
                <a:gd name="T5" fmla="*/ 3 h 27"/>
                <a:gd name="T6" fmla="*/ 6 w 26"/>
                <a:gd name="T7" fmla="*/ 5 h 27"/>
                <a:gd name="T8" fmla="*/ 10 w 26"/>
                <a:gd name="T9" fmla="*/ 13 h 27"/>
                <a:gd name="T10" fmla="*/ 2 w 26"/>
                <a:gd name="T11" fmla="*/ 17 h 27"/>
                <a:gd name="T12" fmla="*/ 4 w 26"/>
                <a:gd name="T13" fmla="*/ 21 h 27"/>
                <a:gd name="T14" fmla="*/ 11 w 26"/>
                <a:gd name="T15" fmla="*/ 17 h 27"/>
                <a:gd name="T16" fmla="*/ 15 w 26"/>
                <a:gd name="T17" fmla="*/ 25 h 27"/>
                <a:gd name="T18" fmla="*/ 18 w 26"/>
                <a:gd name="T19" fmla="*/ 23 h 27"/>
                <a:gd name="T20" fmla="*/ 15 w 26"/>
                <a:gd name="T21" fmla="*/ 15 h 27"/>
                <a:gd name="T22" fmla="*/ 24 w 26"/>
                <a:gd name="T23" fmla="*/ 13 h 27"/>
                <a:gd name="T24" fmla="*/ 23 w 26"/>
                <a:gd name="T25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23" y="9"/>
                  </a:moveTo>
                  <a:cubicBezTo>
                    <a:pt x="19" y="10"/>
                    <a:pt x="16" y="11"/>
                    <a:pt x="14" y="12"/>
                  </a:cubicBezTo>
                  <a:cubicBezTo>
                    <a:pt x="12" y="9"/>
                    <a:pt x="11" y="6"/>
                    <a:pt x="9" y="3"/>
                  </a:cubicBezTo>
                  <a:cubicBezTo>
                    <a:pt x="8" y="0"/>
                    <a:pt x="5" y="2"/>
                    <a:pt x="6" y="5"/>
                  </a:cubicBezTo>
                  <a:cubicBezTo>
                    <a:pt x="8" y="7"/>
                    <a:pt x="9" y="10"/>
                    <a:pt x="10" y="13"/>
                  </a:cubicBezTo>
                  <a:cubicBezTo>
                    <a:pt x="7" y="14"/>
                    <a:pt x="4" y="16"/>
                    <a:pt x="2" y="17"/>
                  </a:cubicBezTo>
                  <a:cubicBezTo>
                    <a:pt x="0" y="18"/>
                    <a:pt x="2" y="22"/>
                    <a:pt x="4" y="21"/>
                  </a:cubicBezTo>
                  <a:cubicBezTo>
                    <a:pt x="6" y="19"/>
                    <a:pt x="9" y="18"/>
                    <a:pt x="11" y="17"/>
                  </a:cubicBezTo>
                  <a:cubicBezTo>
                    <a:pt x="13" y="19"/>
                    <a:pt x="14" y="22"/>
                    <a:pt x="15" y="25"/>
                  </a:cubicBezTo>
                  <a:cubicBezTo>
                    <a:pt x="16" y="27"/>
                    <a:pt x="19" y="25"/>
                    <a:pt x="18" y="23"/>
                  </a:cubicBezTo>
                  <a:cubicBezTo>
                    <a:pt x="17" y="21"/>
                    <a:pt x="16" y="18"/>
                    <a:pt x="15" y="15"/>
                  </a:cubicBezTo>
                  <a:cubicBezTo>
                    <a:pt x="18" y="14"/>
                    <a:pt x="21" y="14"/>
                    <a:pt x="24" y="13"/>
                  </a:cubicBezTo>
                  <a:cubicBezTo>
                    <a:pt x="26" y="13"/>
                    <a:pt x="25" y="9"/>
                    <a:pt x="23" y="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1"/>
            <p:cNvSpPr/>
            <p:nvPr>
              <p:custDataLst>
                <p:tags r:id="rId18"/>
              </p:custDataLst>
            </p:nvPr>
          </p:nvSpPr>
          <p:spPr bwMode="auto">
            <a:xfrm>
              <a:off x="8334376" y="2778125"/>
              <a:ext cx="192088" cy="328613"/>
            </a:xfrm>
            <a:custGeom>
              <a:avLst/>
              <a:gdLst>
                <a:gd name="T0" fmla="*/ 36 w 40"/>
                <a:gd name="T1" fmla="*/ 59 h 68"/>
                <a:gd name="T2" fmla="*/ 16 w 40"/>
                <a:gd name="T3" fmla="*/ 59 h 68"/>
                <a:gd name="T4" fmla="*/ 27 w 40"/>
                <a:gd name="T5" fmla="*/ 39 h 68"/>
                <a:gd name="T6" fmla="*/ 32 w 40"/>
                <a:gd name="T7" fmla="*/ 15 h 68"/>
                <a:gd name="T8" fmla="*/ 12 w 40"/>
                <a:gd name="T9" fmla="*/ 28 h 68"/>
                <a:gd name="T10" fmla="*/ 15 w 40"/>
                <a:gd name="T11" fmla="*/ 25 h 68"/>
                <a:gd name="T12" fmla="*/ 29 w 40"/>
                <a:gd name="T13" fmla="*/ 19 h 68"/>
                <a:gd name="T14" fmla="*/ 23 w 40"/>
                <a:gd name="T15" fmla="*/ 37 h 68"/>
                <a:gd name="T16" fmla="*/ 9 w 40"/>
                <a:gd name="T17" fmla="*/ 64 h 68"/>
                <a:gd name="T18" fmla="*/ 13 w 40"/>
                <a:gd name="T19" fmla="*/ 66 h 68"/>
                <a:gd name="T20" fmla="*/ 37 w 40"/>
                <a:gd name="T21" fmla="*/ 63 h 68"/>
                <a:gd name="T22" fmla="*/ 36 w 40"/>
                <a:gd name="T23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8">
                  <a:moveTo>
                    <a:pt x="36" y="59"/>
                  </a:moveTo>
                  <a:cubicBezTo>
                    <a:pt x="28" y="61"/>
                    <a:pt x="22" y="57"/>
                    <a:pt x="16" y="59"/>
                  </a:cubicBezTo>
                  <a:cubicBezTo>
                    <a:pt x="19" y="52"/>
                    <a:pt x="23" y="46"/>
                    <a:pt x="27" y="39"/>
                  </a:cubicBezTo>
                  <a:cubicBezTo>
                    <a:pt x="30" y="32"/>
                    <a:pt x="35" y="23"/>
                    <a:pt x="32" y="15"/>
                  </a:cubicBezTo>
                  <a:cubicBezTo>
                    <a:pt x="28" y="0"/>
                    <a:pt x="0" y="15"/>
                    <a:pt x="12" y="28"/>
                  </a:cubicBezTo>
                  <a:cubicBezTo>
                    <a:pt x="14" y="30"/>
                    <a:pt x="17" y="27"/>
                    <a:pt x="15" y="25"/>
                  </a:cubicBezTo>
                  <a:cubicBezTo>
                    <a:pt x="7" y="17"/>
                    <a:pt x="29" y="6"/>
                    <a:pt x="29" y="19"/>
                  </a:cubicBezTo>
                  <a:cubicBezTo>
                    <a:pt x="29" y="25"/>
                    <a:pt x="26" y="31"/>
                    <a:pt x="23" y="37"/>
                  </a:cubicBezTo>
                  <a:cubicBezTo>
                    <a:pt x="19" y="46"/>
                    <a:pt x="13" y="55"/>
                    <a:pt x="9" y="64"/>
                  </a:cubicBezTo>
                  <a:cubicBezTo>
                    <a:pt x="9" y="66"/>
                    <a:pt x="11" y="68"/>
                    <a:pt x="13" y="66"/>
                  </a:cubicBezTo>
                  <a:cubicBezTo>
                    <a:pt x="20" y="58"/>
                    <a:pt x="28" y="65"/>
                    <a:pt x="37" y="63"/>
                  </a:cubicBezTo>
                  <a:cubicBezTo>
                    <a:pt x="40" y="62"/>
                    <a:pt x="39" y="59"/>
                    <a:pt x="36" y="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2"/>
            <p:cNvSpPr/>
            <p:nvPr>
              <p:custDataLst>
                <p:tags r:id="rId19"/>
              </p:custDataLst>
            </p:nvPr>
          </p:nvSpPr>
          <p:spPr bwMode="auto">
            <a:xfrm>
              <a:off x="8526463" y="2900363"/>
              <a:ext cx="101600" cy="42863"/>
            </a:xfrm>
            <a:custGeom>
              <a:avLst/>
              <a:gdLst>
                <a:gd name="T0" fmla="*/ 18 w 21"/>
                <a:gd name="T1" fmla="*/ 1 h 9"/>
                <a:gd name="T2" fmla="*/ 3 w 21"/>
                <a:gd name="T3" fmla="*/ 5 h 9"/>
                <a:gd name="T4" fmla="*/ 4 w 21"/>
                <a:gd name="T5" fmla="*/ 9 h 9"/>
                <a:gd name="T6" fmla="*/ 19 w 21"/>
                <a:gd name="T7" fmla="*/ 5 h 9"/>
                <a:gd name="T8" fmla="*/ 18 w 2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8" y="1"/>
                  </a:moveTo>
                  <a:cubicBezTo>
                    <a:pt x="13" y="3"/>
                    <a:pt x="8" y="4"/>
                    <a:pt x="3" y="5"/>
                  </a:cubicBezTo>
                  <a:cubicBezTo>
                    <a:pt x="0" y="5"/>
                    <a:pt x="1" y="9"/>
                    <a:pt x="4" y="9"/>
                  </a:cubicBezTo>
                  <a:cubicBezTo>
                    <a:pt x="9" y="7"/>
                    <a:pt x="14" y="6"/>
                    <a:pt x="19" y="5"/>
                  </a:cubicBezTo>
                  <a:cubicBezTo>
                    <a:pt x="21" y="4"/>
                    <a:pt x="20" y="0"/>
                    <a:pt x="1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3"/>
            <p:cNvSpPr/>
            <p:nvPr>
              <p:custDataLst>
                <p:tags r:id="rId20"/>
              </p:custDataLst>
            </p:nvPr>
          </p:nvSpPr>
          <p:spPr bwMode="auto">
            <a:xfrm>
              <a:off x="8521701" y="2924175"/>
              <a:ext cx="111125" cy="57150"/>
            </a:xfrm>
            <a:custGeom>
              <a:avLst/>
              <a:gdLst>
                <a:gd name="T0" fmla="*/ 20 w 23"/>
                <a:gd name="T1" fmla="*/ 1 h 12"/>
                <a:gd name="T2" fmla="*/ 2 w 23"/>
                <a:gd name="T3" fmla="*/ 8 h 12"/>
                <a:gd name="T4" fmla="*/ 3 w 23"/>
                <a:gd name="T5" fmla="*/ 11 h 12"/>
                <a:gd name="T6" fmla="*/ 21 w 23"/>
                <a:gd name="T7" fmla="*/ 5 h 12"/>
                <a:gd name="T8" fmla="*/ 20 w 2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0" y="1"/>
                  </a:moveTo>
                  <a:cubicBezTo>
                    <a:pt x="14" y="4"/>
                    <a:pt x="8" y="6"/>
                    <a:pt x="2" y="8"/>
                  </a:cubicBezTo>
                  <a:cubicBezTo>
                    <a:pt x="0" y="8"/>
                    <a:pt x="1" y="12"/>
                    <a:pt x="3" y="11"/>
                  </a:cubicBezTo>
                  <a:cubicBezTo>
                    <a:pt x="9" y="10"/>
                    <a:pt x="15" y="7"/>
                    <a:pt x="21" y="5"/>
                  </a:cubicBezTo>
                  <a:cubicBezTo>
                    <a:pt x="23" y="4"/>
                    <a:pt x="22" y="0"/>
                    <a:pt x="20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4"/>
            <p:cNvSpPr/>
            <p:nvPr>
              <p:custDataLst>
                <p:tags r:id="rId21"/>
              </p:custDataLst>
            </p:nvPr>
          </p:nvSpPr>
          <p:spPr bwMode="auto">
            <a:xfrm>
              <a:off x="8632826" y="2759075"/>
              <a:ext cx="184150" cy="261938"/>
            </a:xfrm>
            <a:custGeom>
              <a:avLst/>
              <a:gdLst>
                <a:gd name="T0" fmla="*/ 16 w 38"/>
                <a:gd name="T1" fmla="*/ 14 h 54"/>
                <a:gd name="T2" fmla="*/ 21 w 38"/>
                <a:gd name="T3" fmla="*/ 4 h 54"/>
                <a:gd name="T4" fmla="*/ 18 w 38"/>
                <a:gd name="T5" fmla="*/ 1 h 54"/>
                <a:gd name="T6" fmla="*/ 5 w 38"/>
                <a:gd name="T7" fmla="*/ 6 h 54"/>
                <a:gd name="T8" fmla="*/ 6 w 38"/>
                <a:gd name="T9" fmla="*/ 10 h 54"/>
                <a:gd name="T10" fmla="*/ 15 w 38"/>
                <a:gd name="T11" fmla="*/ 7 h 54"/>
                <a:gd name="T12" fmla="*/ 10 w 38"/>
                <a:gd name="T13" fmla="*/ 20 h 54"/>
                <a:gd name="T14" fmla="*/ 13 w 38"/>
                <a:gd name="T15" fmla="*/ 22 h 54"/>
                <a:gd name="T16" fmla="*/ 29 w 38"/>
                <a:gd name="T17" fmla="*/ 38 h 54"/>
                <a:gd name="T18" fmla="*/ 20 w 38"/>
                <a:gd name="T19" fmla="*/ 48 h 54"/>
                <a:gd name="T20" fmla="*/ 6 w 38"/>
                <a:gd name="T21" fmla="*/ 48 h 54"/>
                <a:gd name="T22" fmla="*/ 2 w 38"/>
                <a:gd name="T23" fmla="*/ 47 h 54"/>
                <a:gd name="T24" fmla="*/ 11 w 38"/>
                <a:gd name="T25" fmla="*/ 54 h 54"/>
                <a:gd name="T26" fmla="*/ 32 w 38"/>
                <a:gd name="T27" fmla="*/ 41 h 54"/>
                <a:gd name="T28" fmla="*/ 16 w 38"/>
                <a:gd name="T2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4">
                  <a:moveTo>
                    <a:pt x="16" y="14"/>
                  </a:moveTo>
                  <a:cubicBezTo>
                    <a:pt x="18" y="11"/>
                    <a:pt x="19" y="7"/>
                    <a:pt x="21" y="4"/>
                  </a:cubicBezTo>
                  <a:cubicBezTo>
                    <a:pt x="22" y="2"/>
                    <a:pt x="20" y="0"/>
                    <a:pt x="18" y="1"/>
                  </a:cubicBezTo>
                  <a:cubicBezTo>
                    <a:pt x="14" y="5"/>
                    <a:pt x="9" y="5"/>
                    <a:pt x="5" y="6"/>
                  </a:cubicBezTo>
                  <a:cubicBezTo>
                    <a:pt x="2" y="6"/>
                    <a:pt x="3" y="10"/>
                    <a:pt x="6" y="10"/>
                  </a:cubicBezTo>
                  <a:cubicBezTo>
                    <a:pt x="9" y="9"/>
                    <a:pt x="12" y="8"/>
                    <a:pt x="15" y="7"/>
                  </a:cubicBezTo>
                  <a:cubicBezTo>
                    <a:pt x="13" y="11"/>
                    <a:pt x="11" y="16"/>
                    <a:pt x="10" y="20"/>
                  </a:cubicBezTo>
                  <a:cubicBezTo>
                    <a:pt x="9" y="22"/>
                    <a:pt x="12" y="23"/>
                    <a:pt x="13" y="22"/>
                  </a:cubicBezTo>
                  <a:cubicBezTo>
                    <a:pt x="24" y="8"/>
                    <a:pt x="32" y="27"/>
                    <a:pt x="29" y="38"/>
                  </a:cubicBezTo>
                  <a:cubicBezTo>
                    <a:pt x="28" y="42"/>
                    <a:pt x="24" y="45"/>
                    <a:pt x="20" y="48"/>
                  </a:cubicBezTo>
                  <a:cubicBezTo>
                    <a:pt x="18" y="48"/>
                    <a:pt x="4" y="53"/>
                    <a:pt x="6" y="48"/>
                  </a:cubicBezTo>
                  <a:cubicBezTo>
                    <a:pt x="7" y="45"/>
                    <a:pt x="3" y="44"/>
                    <a:pt x="2" y="47"/>
                  </a:cubicBezTo>
                  <a:cubicBezTo>
                    <a:pt x="0" y="53"/>
                    <a:pt x="6" y="54"/>
                    <a:pt x="11" y="54"/>
                  </a:cubicBezTo>
                  <a:cubicBezTo>
                    <a:pt x="19" y="54"/>
                    <a:pt x="29" y="48"/>
                    <a:pt x="32" y="41"/>
                  </a:cubicBezTo>
                  <a:cubicBezTo>
                    <a:pt x="38" y="28"/>
                    <a:pt x="28" y="9"/>
                    <a:pt x="16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grpSp>
        <p:nvGrpSpPr>
          <p:cNvPr id="16" name="组合 15"/>
          <p:cNvGrpSpPr/>
          <p:nvPr userDrawn="1">
            <p:custDataLst>
              <p:tags r:id="rId3"/>
            </p:custDataLst>
          </p:nvPr>
        </p:nvGrpSpPr>
        <p:grpSpPr>
          <a:xfrm rot="21280377" flipH="1">
            <a:off x="10549393" y="4931735"/>
            <a:ext cx="1522413" cy="1000125"/>
            <a:chOff x="9088196" y="3234360"/>
            <a:chExt cx="1522413" cy="1000125"/>
          </a:xfrm>
        </p:grpSpPr>
        <p:sp>
          <p:nvSpPr>
            <p:cNvPr id="17" name="Freeform 52"/>
            <p:cNvSpPr/>
            <p:nvPr>
              <p:custDataLst>
                <p:tags r:id="rId4"/>
              </p:custDataLst>
            </p:nvPr>
          </p:nvSpPr>
          <p:spPr bwMode="auto">
            <a:xfrm>
              <a:off x="9600959" y="3345485"/>
              <a:ext cx="222250" cy="338138"/>
            </a:xfrm>
            <a:custGeom>
              <a:avLst/>
              <a:gdLst>
                <a:gd name="T0" fmla="*/ 41 w 46"/>
                <a:gd name="T1" fmla="*/ 23 h 70"/>
                <a:gd name="T2" fmla="*/ 26 w 46"/>
                <a:gd name="T3" fmla="*/ 5 h 70"/>
                <a:gd name="T4" fmla="*/ 14 w 46"/>
                <a:gd name="T5" fmla="*/ 6 h 70"/>
                <a:gd name="T6" fmla="*/ 1 w 46"/>
                <a:gd name="T7" fmla="*/ 35 h 70"/>
                <a:gd name="T8" fmla="*/ 2 w 46"/>
                <a:gd name="T9" fmla="*/ 39 h 70"/>
                <a:gd name="T10" fmla="*/ 3 w 46"/>
                <a:gd name="T11" fmla="*/ 48 h 70"/>
                <a:gd name="T12" fmla="*/ 1 w 46"/>
                <a:gd name="T13" fmla="*/ 61 h 70"/>
                <a:gd name="T14" fmla="*/ 7 w 46"/>
                <a:gd name="T15" fmla="*/ 69 h 70"/>
                <a:gd name="T16" fmla="*/ 35 w 46"/>
                <a:gd name="T17" fmla="*/ 64 h 70"/>
                <a:gd name="T18" fmla="*/ 40 w 46"/>
                <a:gd name="T19" fmla="*/ 60 h 70"/>
                <a:gd name="T20" fmla="*/ 40 w 46"/>
                <a:gd name="T21" fmla="*/ 58 h 70"/>
                <a:gd name="T22" fmla="*/ 41 w 46"/>
                <a:gd name="T23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70">
                  <a:moveTo>
                    <a:pt x="41" y="23"/>
                  </a:moveTo>
                  <a:cubicBezTo>
                    <a:pt x="39" y="15"/>
                    <a:pt x="34" y="7"/>
                    <a:pt x="26" y="5"/>
                  </a:cubicBezTo>
                  <a:cubicBezTo>
                    <a:pt x="22" y="0"/>
                    <a:pt x="18" y="2"/>
                    <a:pt x="14" y="6"/>
                  </a:cubicBezTo>
                  <a:cubicBezTo>
                    <a:pt x="5" y="11"/>
                    <a:pt x="2" y="26"/>
                    <a:pt x="1" y="35"/>
                  </a:cubicBezTo>
                  <a:cubicBezTo>
                    <a:pt x="1" y="37"/>
                    <a:pt x="1" y="38"/>
                    <a:pt x="2" y="39"/>
                  </a:cubicBezTo>
                  <a:cubicBezTo>
                    <a:pt x="2" y="42"/>
                    <a:pt x="2" y="45"/>
                    <a:pt x="3" y="48"/>
                  </a:cubicBezTo>
                  <a:cubicBezTo>
                    <a:pt x="2" y="53"/>
                    <a:pt x="2" y="57"/>
                    <a:pt x="1" y="61"/>
                  </a:cubicBezTo>
                  <a:cubicBezTo>
                    <a:pt x="0" y="66"/>
                    <a:pt x="3" y="68"/>
                    <a:pt x="7" y="69"/>
                  </a:cubicBezTo>
                  <a:cubicBezTo>
                    <a:pt x="17" y="70"/>
                    <a:pt x="28" y="70"/>
                    <a:pt x="35" y="64"/>
                  </a:cubicBezTo>
                  <a:cubicBezTo>
                    <a:pt x="37" y="63"/>
                    <a:pt x="39" y="62"/>
                    <a:pt x="40" y="60"/>
                  </a:cubicBezTo>
                  <a:cubicBezTo>
                    <a:pt x="40" y="59"/>
                    <a:pt x="40" y="59"/>
                    <a:pt x="40" y="58"/>
                  </a:cubicBezTo>
                  <a:cubicBezTo>
                    <a:pt x="46" y="48"/>
                    <a:pt x="44" y="34"/>
                    <a:pt x="41" y="2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3"/>
            <p:cNvSpPr/>
            <p:nvPr>
              <p:custDataLst>
                <p:tags r:id="rId5"/>
              </p:custDataLst>
            </p:nvPr>
          </p:nvSpPr>
          <p:spPr bwMode="auto">
            <a:xfrm>
              <a:off x="9875596" y="3321673"/>
              <a:ext cx="188913" cy="338138"/>
            </a:xfrm>
            <a:custGeom>
              <a:avLst/>
              <a:gdLst>
                <a:gd name="T0" fmla="*/ 36 w 39"/>
                <a:gd name="T1" fmla="*/ 33 h 70"/>
                <a:gd name="T2" fmla="*/ 25 w 39"/>
                <a:gd name="T3" fmla="*/ 5 h 70"/>
                <a:gd name="T4" fmla="*/ 6 w 39"/>
                <a:gd name="T5" fmla="*/ 17 h 70"/>
                <a:gd name="T6" fmla="*/ 8 w 39"/>
                <a:gd name="T7" fmla="*/ 64 h 70"/>
                <a:gd name="T8" fmla="*/ 20 w 39"/>
                <a:gd name="T9" fmla="*/ 64 h 70"/>
                <a:gd name="T10" fmla="*/ 34 w 39"/>
                <a:gd name="T11" fmla="*/ 67 h 70"/>
                <a:gd name="T12" fmla="*/ 38 w 39"/>
                <a:gd name="T13" fmla="*/ 63 h 70"/>
                <a:gd name="T14" fmla="*/ 36 w 39"/>
                <a:gd name="T15" fmla="*/ 3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70">
                  <a:moveTo>
                    <a:pt x="36" y="33"/>
                  </a:moveTo>
                  <a:cubicBezTo>
                    <a:pt x="35" y="24"/>
                    <a:pt x="33" y="10"/>
                    <a:pt x="25" y="5"/>
                  </a:cubicBezTo>
                  <a:cubicBezTo>
                    <a:pt x="16" y="0"/>
                    <a:pt x="9" y="10"/>
                    <a:pt x="6" y="17"/>
                  </a:cubicBezTo>
                  <a:cubicBezTo>
                    <a:pt x="0" y="31"/>
                    <a:pt x="5" y="50"/>
                    <a:pt x="8" y="64"/>
                  </a:cubicBezTo>
                  <a:cubicBezTo>
                    <a:pt x="10" y="70"/>
                    <a:pt x="18" y="69"/>
                    <a:pt x="20" y="64"/>
                  </a:cubicBezTo>
                  <a:cubicBezTo>
                    <a:pt x="22" y="67"/>
                    <a:pt x="27" y="68"/>
                    <a:pt x="34" y="67"/>
                  </a:cubicBezTo>
                  <a:cubicBezTo>
                    <a:pt x="35" y="66"/>
                    <a:pt x="38" y="64"/>
                    <a:pt x="38" y="63"/>
                  </a:cubicBezTo>
                  <a:cubicBezTo>
                    <a:pt x="39" y="53"/>
                    <a:pt x="38" y="42"/>
                    <a:pt x="36" y="3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4"/>
            <p:cNvSpPr/>
            <p:nvPr>
              <p:custDataLst>
                <p:tags r:id="rId6"/>
              </p:custDataLst>
            </p:nvPr>
          </p:nvSpPr>
          <p:spPr bwMode="auto">
            <a:xfrm>
              <a:off x="10151821" y="3340723"/>
              <a:ext cx="265113" cy="319088"/>
            </a:xfrm>
            <a:custGeom>
              <a:avLst/>
              <a:gdLst>
                <a:gd name="T0" fmla="*/ 46 w 55"/>
                <a:gd name="T1" fmla="*/ 50 h 66"/>
                <a:gd name="T2" fmla="*/ 31 w 55"/>
                <a:gd name="T3" fmla="*/ 6 h 66"/>
                <a:gd name="T4" fmla="*/ 7 w 55"/>
                <a:gd name="T5" fmla="*/ 15 h 66"/>
                <a:gd name="T6" fmla="*/ 8 w 55"/>
                <a:gd name="T7" fmla="*/ 61 h 66"/>
                <a:gd name="T8" fmla="*/ 17 w 55"/>
                <a:gd name="T9" fmla="*/ 64 h 66"/>
                <a:gd name="T10" fmla="*/ 18 w 55"/>
                <a:gd name="T11" fmla="*/ 65 h 66"/>
                <a:gd name="T12" fmla="*/ 20 w 55"/>
                <a:gd name="T13" fmla="*/ 65 h 66"/>
                <a:gd name="T14" fmla="*/ 27 w 55"/>
                <a:gd name="T15" fmla="*/ 64 h 66"/>
                <a:gd name="T16" fmla="*/ 33 w 55"/>
                <a:gd name="T17" fmla="*/ 64 h 66"/>
                <a:gd name="T18" fmla="*/ 48 w 55"/>
                <a:gd name="T19" fmla="*/ 62 h 66"/>
                <a:gd name="T20" fmla="*/ 46 w 55"/>
                <a:gd name="T21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66">
                  <a:moveTo>
                    <a:pt x="46" y="50"/>
                  </a:moveTo>
                  <a:cubicBezTo>
                    <a:pt x="50" y="35"/>
                    <a:pt x="41" y="13"/>
                    <a:pt x="31" y="6"/>
                  </a:cubicBezTo>
                  <a:cubicBezTo>
                    <a:pt x="22" y="0"/>
                    <a:pt x="12" y="6"/>
                    <a:pt x="7" y="15"/>
                  </a:cubicBezTo>
                  <a:cubicBezTo>
                    <a:pt x="0" y="28"/>
                    <a:pt x="5" y="47"/>
                    <a:pt x="8" y="61"/>
                  </a:cubicBezTo>
                  <a:cubicBezTo>
                    <a:pt x="9" y="65"/>
                    <a:pt x="14" y="66"/>
                    <a:pt x="17" y="64"/>
                  </a:cubicBezTo>
                  <a:cubicBezTo>
                    <a:pt x="17" y="64"/>
                    <a:pt x="18" y="65"/>
                    <a:pt x="18" y="65"/>
                  </a:cubicBezTo>
                  <a:cubicBezTo>
                    <a:pt x="19" y="65"/>
                    <a:pt x="19" y="65"/>
                    <a:pt x="20" y="65"/>
                  </a:cubicBezTo>
                  <a:cubicBezTo>
                    <a:pt x="22" y="66"/>
                    <a:pt x="25" y="66"/>
                    <a:pt x="27" y="64"/>
                  </a:cubicBezTo>
                  <a:cubicBezTo>
                    <a:pt x="29" y="64"/>
                    <a:pt x="31" y="64"/>
                    <a:pt x="33" y="64"/>
                  </a:cubicBezTo>
                  <a:cubicBezTo>
                    <a:pt x="38" y="63"/>
                    <a:pt x="43" y="62"/>
                    <a:pt x="48" y="62"/>
                  </a:cubicBezTo>
                  <a:cubicBezTo>
                    <a:pt x="55" y="61"/>
                    <a:pt x="52" y="51"/>
                    <a:pt x="46" y="5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5"/>
            <p:cNvSpPr/>
            <p:nvPr>
              <p:custDataLst>
                <p:tags r:id="rId7"/>
              </p:custDataLst>
            </p:nvPr>
          </p:nvSpPr>
          <p:spPr bwMode="auto">
            <a:xfrm>
              <a:off x="9185034" y="3737598"/>
              <a:ext cx="280988" cy="411163"/>
            </a:xfrm>
            <a:custGeom>
              <a:avLst/>
              <a:gdLst>
                <a:gd name="T0" fmla="*/ 47 w 58"/>
                <a:gd name="T1" fmla="*/ 72 h 85"/>
                <a:gd name="T2" fmla="*/ 28 w 58"/>
                <a:gd name="T3" fmla="*/ 66 h 85"/>
                <a:gd name="T4" fmla="*/ 24 w 58"/>
                <a:gd name="T5" fmla="*/ 11 h 85"/>
                <a:gd name="T6" fmla="*/ 17 w 58"/>
                <a:gd name="T7" fmla="*/ 2 h 85"/>
                <a:gd name="T8" fmla="*/ 7 w 58"/>
                <a:gd name="T9" fmla="*/ 49 h 85"/>
                <a:gd name="T10" fmla="*/ 22 w 58"/>
                <a:gd name="T11" fmla="*/ 77 h 85"/>
                <a:gd name="T12" fmla="*/ 39 w 58"/>
                <a:gd name="T13" fmla="*/ 85 h 85"/>
                <a:gd name="T14" fmla="*/ 41 w 58"/>
                <a:gd name="T15" fmla="*/ 85 h 85"/>
                <a:gd name="T16" fmla="*/ 51 w 58"/>
                <a:gd name="T17" fmla="*/ 84 h 85"/>
                <a:gd name="T18" fmla="*/ 47 w 58"/>
                <a:gd name="T19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5">
                  <a:moveTo>
                    <a:pt x="47" y="72"/>
                  </a:moveTo>
                  <a:cubicBezTo>
                    <a:pt x="39" y="74"/>
                    <a:pt x="33" y="71"/>
                    <a:pt x="28" y="66"/>
                  </a:cubicBezTo>
                  <a:cubicBezTo>
                    <a:pt x="18" y="52"/>
                    <a:pt x="19" y="21"/>
                    <a:pt x="24" y="11"/>
                  </a:cubicBezTo>
                  <a:cubicBezTo>
                    <a:pt x="26" y="7"/>
                    <a:pt x="23" y="0"/>
                    <a:pt x="17" y="2"/>
                  </a:cubicBezTo>
                  <a:cubicBezTo>
                    <a:pt x="0" y="9"/>
                    <a:pt x="3" y="35"/>
                    <a:pt x="7" y="49"/>
                  </a:cubicBezTo>
                  <a:cubicBezTo>
                    <a:pt x="9" y="60"/>
                    <a:pt x="14" y="70"/>
                    <a:pt x="22" y="77"/>
                  </a:cubicBezTo>
                  <a:cubicBezTo>
                    <a:pt x="26" y="81"/>
                    <a:pt x="32" y="85"/>
                    <a:pt x="39" y="85"/>
                  </a:cubicBezTo>
                  <a:cubicBezTo>
                    <a:pt x="40" y="85"/>
                    <a:pt x="41" y="85"/>
                    <a:pt x="41" y="85"/>
                  </a:cubicBezTo>
                  <a:cubicBezTo>
                    <a:pt x="44" y="85"/>
                    <a:pt x="47" y="85"/>
                    <a:pt x="51" y="84"/>
                  </a:cubicBezTo>
                  <a:cubicBezTo>
                    <a:pt x="58" y="82"/>
                    <a:pt x="55" y="70"/>
                    <a:pt x="47" y="72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6"/>
            <p:cNvSpPr/>
            <p:nvPr>
              <p:custDataLst>
                <p:tags r:id="rId8"/>
              </p:custDataLst>
            </p:nvPr>
          </p:nvSpPr>
          <p:spPr bwMode="auto">
            <a:xfrm>
              <a:off x="9672396" y="3997948"/>
              <a:ext cx="468313" cy="111125"/>
            </a:xfrm>
            <a:custGeom>
              <a:avLst/>
              <a:gdLst>
                <a:gd name="T0" fmla="*/ 86 w 97"/>
                <a:gd name="T1" fmla="*/ 1 h 23"/>
                <a:gd name="T2" fmla="*/ 7 w 97"/>
                <a:gd name="T3" fmla="*/ 10 h 23"/>
                <a:gd name="T4" fmla="*/ 11 w 97"/>
                <a:gd name="T5" fmla="*/ 22 h 23"/>
                <a:gd name="T6" fmla="*/ 90 w 97"/>
                <a:gd name="T7" fmla="*/ 13 h 23"/>
                <a:gd name="T8" fmla="*/ 86 w 97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3">
                  <a:moveTo>
                    <a:pt x="86" y="1"/>
                  </a:moveTo>
                  <a:cubicBezTo>
                    <a:pt x="60" y="5"/>
                    <a:pt x="34" y="6"/>
                    <a:pt x="7" y="10"/>
                  </a:cubicBezTo>
                  <a:cubicBezTo>
                    <a:pt x="0" y="12"/>
                    <a:pt x="3" y="23"/>
                    <a:pt x="11" y="22"/>
                  </a:cubicBezTo>
                  <a:cubicBezTo>
                    <a:pt x="37" y="17"/>
                    <a:pt x="63" y="17"/>
                    <a:pt x="90" y="13"/>
                  </a:cubicBezTo>
                  <a:cubicBezTo>
                    <a:pt x="97" y="12"/>
                    <a:pt x="94" y="0"/>
                    <a:pt x="86" y="1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7"/>
            <p:cNvSpPr/>
            <p:nvPr>
              <p:custDataLst>
                <p:tags r:id="rId9"/>
              </p:custDataLst>
            </p:nvPr>
          </p:nvSpPr>
          <p:spPr bwMode="auto">
            <a:xfrm>
              <a:off x="10362959" y="3891585"/>
              <a:ext cx="193675" cy="141288"/>
            </a:xfrm>
            <a:custGeom>
              <a:avLst/>
              <a:gdLst>
                <a:gd name="T0" fmla="*/ 39 w 40"/>
                <a:gd name="T1" fmla="*/ 8 h 29"/>
                <a:gd name="T2" fmla="*/ 27 w 40"/>
                <a:gd name="T3" fmla="*/ 8 h 29"/>
                <a:gd name="T4" fmla="*/ 23 w 40"/>
                <a:gd name="T5" fmla="*/ 16 h 29"/>
                <a:gd name="T6" fmla="*/ 8 w 40"/>
                <a:gd name="T7" fmla="*/ 16 h 29"/>
                <a:gd name="T8" fmla="*/ 8 w 40"/>
                <a:gd name="T9" fmla="*/ 28 h 29"/>
                <a:gd name="T10" fmla="*/ 29 w 40"/>
                <a:gd name="T11" fmla="*/ 26 h 29"/>
                <a:gd name="T12" fmla="*/ 39 w 40"/>
                <a:gd name="T13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9">
                  <a:moveTo>
                    <a:pt x="39" y="8"/>
                  </a:moveTo>
                  <a:cubicBezTo>
                    <a:pt x="38" y="0"/>
                    <a:pt x="26" y="0"/>
                    <a:pt x="27" y="8"/>
                  </a:cubicBezTo>
                  <a:cubicBezTo>
                    <a:pt x="27" y="13"/>
                    <a:pt x="27" y="15"/>
                    <a:pt x="23" y="16"/>
                  </a:cubicBezTo>
                  <a:cubicBezTo>
                    <a:pt x="18" y="17"/>
                    <a:pt x="13" y="16"/>
                    <a:pt x="8" y="16"/>
                  </a:cubicBezTo>
                  <a:cubicBezTo>
                    <a:pt x="0" y="16"/>
                    <a:pt x="0" y="28"/>
                    <a:pt x="8" y="28"/>
                  </a:cubicBezTo>
                  <a:cubicBezTo>
                    <a:pt x="15" y="28"/>
                    <a:pt x="23" y="29"/>
                    <a:pt x="29" y="26"/>
                  </a:cubicBezTo>
                  <a:cubicBezTo>
                    <a:pt x="37" y="23"/>
                    <a:pt x="40" y="16"/>
                    <a:pt x="39" y="8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42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199321" y="3234360"/>
              <a:ext cx="1411288" cy="1000125"/>
            </a:xfrm>
            <a:custGeom>
              <a:avLst/>
              <a:gdLst>
                <a:gd name="T0" fmla="*/ 282 w 292"/>
                <a:gd name="T1" fmla="*/ 138 h 207"/>
                <a:gd name="T2" fmla="*/ 200 w 292"/>
                <a:gd name="T3" fmla="*/ 2 h 207"/>
                <a:gd name="T4" fmla="*/ 71 w 292"/>
                <a:gd name="T5" fmla="*/ 83 h 207"/>
                <a:gd name="T6" fmla="*/ 2 w 292"/>
                <a:gd name="T7" fmla="*/ 130 h 207"/>
                <a:gd name="T8" fmla="*/ 39 w 292"/>
                <a:gd name="T9" fmla="*/ 190 h 207"/>
                <a:gd name="T10" fmla="*/ 53 w 292"/>
                <a:gd name="T11" fmla="*/ 187 h 207"/>
                <a:gd name="T12" fmla="*/ 58 w 292"/>
                <a:gd name="T13" fmla="*/ 181 h 207"/>
                <a:gd name="T14" fmla="*/ 101 w 292"/>
                <a:gd name="T15" fmla="*/ 178 h 207"/>
                <a:gd name="T16" fmla="*/ 100 w 292"/>
                <a:gd name="T17" fmla="*/ 182 h 207"/>
                <a:gd name="T18" fmla="*/ 193 w 292"/>
                <a:gd name="T19" fmla="*/ 170 h 207"/>
                <a:gd name="T20" fmla="*/ 195 w 292"/>
                <a:gd name="T21" fmla="*/ 166 h 207"/>
                <a:gd name="T22" fmla="*/ 239 w 292"/>
                <a:gd name="T23" fmla="*/ 163 h 207"/>
                <a:gd name="T24" fmla="*/ 243 w 292"/>
                <a:gd name="T25" fmla="*/ 167 h 207"/>
                <a:gd name="T26" fmla="*/ 245 w 292"/>
                <a:gd name="T27" fmla="*/ 167 h 207"/>
                <a:gd name="T28" fmla="*/ 283 w 292"/>
                <a:gd name="T29" fmla="*/ 153 h 207"/>
                <a:gd name="T30" fmla="*/ 52 w 292"/>
                <a:gd name="T31" fmla="*/ 178 h 207"/>
                <a:gd name="T32" fmla="*/ 59 w 292"/>
                <a:gd name="T33" fmla="*/ 178 h 207"/>
                <a:gd name="T34" fmla="*/ 66 w 292"/>
                <a:gd name="T35" fmla="*/ 163 h 207"/>
                <a:gd name="T36" fmla="*/ 62 w 292"/>
                <a:gd name="T37" fmla="*/ 172 h 207"/>
                <a:gd name="T38" fmla="*/ 72 w 292"/>
                <a:gd name="T39" fmla="*/ 166 h 207"/>
                <a:gd name="T40" fmla="*/ 83 w 292"/>
                <a:gd name="T41" fmla="*/ 160 h 207"/>
                <a:gd name="T42" fmla="*/ 85 w 292"/>
                <a:gd name="T43" fmla="*/ 166 h 207"/>
                <a:gd name="T44" fmla="*/ 92 w 292"/>
                <a:gd name="T45" fmla="*/ 171 h 207"/>
                <a:gd name="T46" fmla="*/ 98 w 292"/>
                <a:gd name="T47" fmla="*/ 170 h 207"/>
                <a:gd name="T48" fmla="*/ 199 w 292"/>
                <a:gd name="T49" fmla="*/ 162 h 207"/>
                <a:gd name="T50" fmla="*/ 201 w 292"/>
                <a:gd name="T51" fmla="*/ 157 h 207"/>
                <a:gd name="T52" fmla="*/ 209 w 292"/>
                <a:gd name="T53" fmla="*/ 149 h 207"/>
                <a:gd name="T54" fmla="*/ 209 w 292"/>
                <a:gd name="T55" fmla="*/ 146 h 207"/>
                <a:gd name="T56" fmla="*/ 219 w 292"/>
                <a:gd name="T57" fmla="*/ 146 h 207"/>
                <a:gd name="T58" fmla="*/ 210 w 292"/>
                <a:gd name="T59" fmla="*/ 146 h 207"/>
                <a:gd name="T60" fmla="*/ 233 w 292"/>
                <a:gd name="T61" fmla="*/ 151 h 207"/>
                <a:gd name="T62" fmla="*/ 236 w 292"/>
                <a:gd name="T63" fmla="*/ 147 h 207"/>
                <a:gd name="T64" fmla="*/ 233 w 292"/>
                <a:gd name="T65" fmla="*/ 151 h 207"/>
                <a:gd name="T66" fmla="*/ 235 w 292"/>
                <a:gd name="T67" fmla="*/ 154 h 207"/>
                <a:gd name="T68" fmla="*/ 243 w 292"/>
                <a:gd name="T69" fmla="*/ 160 h 207"/>
                <a:gd name="T70" fmla="*/ 246 w 292"/>
                <a:gd name="T71" fmla="*/ 164 h 207"/>
                <a:gd name="T72" fmla="*/ 104 w 292"/>
                <a:gd name="T73" fmla="*/ 179 h 207"/>
                <a:gd name="T74" fmla="*/ 104 w 292"/>
                <a:gd name="T75" fmla="*/ 175 h 207"/>
                <a:gd name="T76" fmla="*/ 84 w 292"/>
                <a:gd name="T77" fmla="*/ 157 h 207"/>
                <a:gd name="T78" fmla="*/ 53 w 292"/>
                <a:gd name="T79" fmla="*/ 168 h 207"/>
                <a:gd name="T80" fmla="*/ 13 w 292"/>
                <a:gd name="T81" fmla="*/ 177 h 207"/>
                <a:gd name="T82" fmla="*/ 4 w 292"/>
                <a:gd name="T83" fmla="*/ 124 h 207"/>
                <a:gd name="T84" fmla="*/ 4 w 292"/>
                <a:gd name="T85" fmla="*/ 121 h 207"/>
                <a:gd name="T86" fmla="*/ 34 w 292"/>
                <a:gd name="T87" fmla="*/ 107 h 207"/>
                <a:gd name="T88" fmla="*/ 77 w 292"/>
                <a:gd name="T89" fmla="*/ 40 h 207"/>
                <a:gd name="T90" fmla="*/ 257 w 292"/>
                <a:gd name="T91" fmla="*/ 28 h 207"/>
                <a:gd name="T92" fmla="*/ 273 w 292"/>
                <a:gd name="T93" fmla="*/ 162 h 207"/>
                <a:gd name="T94" fmla="*/ 283 w 292"/>
                <a:gd name="T95" fmla="*/ 14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2" h="207">
                  <a:moveTo>
                    <a:pt x="291" y="146"/>
                  </a:moveTo>
                  <a:cubicBezTo>
                    <a:pt x="290" y="142"/>
                    <a:pt x="286" y="141"/>
                    <a:pt x="282" y="142"/>
                  </a:cubicBezTo>
                  <a:cubicBezTo>
                    <a:pt x="282" y="140"/>
                    <a:pt x="282" y="139"/>
                    <a:pt x="282" y="138"/>
                  </a:cubicBezTo>
                  <a:cubicBezTo>
                    <a:pt x="280" y="118"/>
                    <a:pt x="278" y="98"/>
                    <a:pt x="275" y="78"/>
                  </a:cubicBezTo>
                  <a:cubicBezTo>
                    <a:pt x="273" y="63"/>
                    <a:pt x="271" y="44"/>
                    <a:pt x="263" y="30"/>
                  </a:cubicBezTo>
                  <a:cubicBezTo>
                    <a:pt x="250" y="10"/>
                    <a:pt x="222" y="4"/>
                    <a:pt x="200" y="2"/>
                  </a:cubicBezTo>
                  <a:cubicBezTo>
                    <a:pt x="174" y="0"/>
                    <a:pt x="147" y="2"/>
                    <a:pt x="121" y="6"/>
                  </a:cubicBezTo>
                  <a:cubicBezTo>
                    <a:pt x="100" y="10"/>
                    <a:pt x="68" y="16"/>
                    <a:pt x="75" y="45"/>
                  </a:cubicBezTo>
                  <a:cubicBezTo>
                    <a:pt x="75" y="58"/>
                    <a:pt x="75" y="71"/>
                    <a:pt x="71" y="83"/>
                  </a:cubicBezTo>
                  <a:cubicBezTo>
                    <a:pt x="65" y="98"/>
                    <a:pt x="51" y="103"/>
                    <a:pt x="36" y="104"/>
                  </a:cubicBezTo>
                  <a:cubicBezTo>
                    <a:pt x="27" y="104"/>
                    <a:pt x="6" y="96"/>
                    <a:pt x="2" y="111"/>
                  </a:cubicBezTo>
                  <a:cubicBezTo>
                    <a:pt x="0" y="117"/>
                    <a:pt x="2" y="124"/>
                    <a:pt x="2" y="130"/>
                  </a:cubicBezTo>
                  <a:cubicBezTo>
                    <a:pt x="3" y="138"/>
                    <a:pt x="3" y="145"/>
                    <a:pt x="4" y="152"/>
                  </a:cubicBezTo>
                  <a:cubicBezTo>
                    <a:pt x="5" y="164"/>
                    <a:pt x="7" y="178"/>
                    <a:pt x="18" y="186"/>
                  </a:cubicBezTo>
                  <a:cubicBezTo>
                    <a:pt x="23" y="190"/>
                    <a:pt x="32" y="190"/>
                    <a:pt x="39" y="190"/>
                  </a:cubicBezTo>
                  <a:cubicBezTo>
                    <a:pt x="43" y="190"/>
                    <a:pt x="48" y="189"/>
                    <a:pt x="52" y="189"/>
                  </a:cubicBezTo>
                  <a:cubicBezTo>
                    <a:pt x="52" y="188"/>
                    <a:pt x="52" y="187"/>
                    <a:pt x="52" y="186"/>
                  </a:cubicBezTo>
                  <a:cubicBezTo>
                    <a:pt x="52" y="187"/>
                    <a:pt x="52" y="187"/>
                    <a:pt x="53" y="187"/>
                  </a:cubicBezTo>
                  <a:cubicBezTo>
                    <a:pt x="54" y="189"/>
                    <a:pt x="56" y="187"/>
                    <a:pt x="55" y="185"/>
                  </a:cubicBezTo>
                  <a:cubicBezTo>
                    <a:pt x="53" y="184"/>
                    <a:pt x="53" y="182"/>
                    <a:pt x="52" y="181"/>
                  </a:cubicBezTo>
                  <a:cubicBezTo>
                    <a:pt x="58" y="181"/>
                    <a:pt x="58" y="181"/>
                    <a:pt x="58" y="181"/>
                  </a:cubicBezTo>
                  <a:cubicBezTo>
                    <a:pt x="55" y="193"/>
                    <a:pt x="62" y="207"/>
                    <a:pt x="78" y="207"/>
                  </a:cubicBezTo>
                  <a:cubicBezTo>
                    <a:pt x="95" y="207"/>
                    <a:pt x="101" y="191"/>
                    <a:pt x="97" y="179"/>
                  </a:cubicBezTo>
                  <a:cubicBezTo>
                    <a:pt x="98" y="179"/>
                    <a:pt x="100" y="179"/>
                    <a:pt x="101" y="178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0" y="180"/>
                    <a:pt x="99" y="180"/>
                  </a:cubicBezTo>
                  <a:cubicBezTo>
                    <a:pt x="99" y="180"/>
                    <a:pt x="100" y="181"/>
                    <a:pt x="100" y="182"/>
                  </a:cubicBezTo>
                  <a:cubicBezTo>
                    <a:pt x="112" y="181"/>
                    <a:pt x="124" y="180"/>
                    <a:pt x="135" y="178"/>
                  </a:cubicBezTo>
                  <a:cubicBezTo>
                    <a:pt x="155" y="175"/>
                    <a:pt x="174" y="173"/>
                    <a:pt x="193" y="171"/>
                  </a:cubicBezTo>
                  <a:cubicBezTo>
                    <a:pt x="193" y="171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69"/>
                  </a:cubicBezTo>
                  <a:cubicBezTo>
                    <a:pt x="193" y="168"/>
                    <a:pt x="193" y="167"/>
                    <a:pt x="194" y="166"/>
                  </a:cubicBezTo>
                  <a:cubicBezTo>
                    <a:pt x="194" y="166"/>
                    <a:pt x="194" y="166"/>
                    <a:pt x="195" y="166"/>
                  </a:cubicBezTo>
                  <a:cubicBezTo>
                    <a:pt x="196" y="165"/>
                    <a:pt x="197" y="165"/>
                    <a:pt x="199" y="165"/>
                  </a:cubicBezTo>
                  <a:cubicBezTo>
                    <a:pt x="198" y="176"/>
                    <a:pt x="205" y="188"/>
                    <a:pt x="219" y="188"/>
                  </a:cubicBezTo>
                  <a:cubicBezTo>
                    <a:pt x="234" y="188"/>
                    <a:pt x="241" y="175"/>
                    <a:pt x="239" y="163"/>
                  </a:cubicBezTo>
                  <a:cubicBezTo>
                    <a:pt x="240" y="163"/>
                    <a:pt x="242" y="163"/>
                    <a:pt x="243" y="163"/>
                  </a:cubicBezTo>
                  <a:cubicBezTo>
                    <a:pt x="243" y="164"/>
                    <a:pt x="243" y="165"/>
                    <a:pt x="242" y="166"/>
                  </a:cubicBezTo>
                  <a:cubicBezTo>
                    <a:pt x="242" y="166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4" y="168"/>
                    <a:pt x="245" y="168"/>
                    <a:pt x="245" y="167"/>
                  </a:cubicBezTo>
                  <a:cubicBezTo>
                    <a:pt x="254" y="167"/>
                    <a:pt x="263" y="166"/>
                    <a:pt x="273" y="165"/>
                  </a:cubicBezTo>
                  <a:cubicBezTo>
                    <a:pt x="279" y="165"/>
                    <a:pt x="281" y="159"/>
                    <a:pt x="282" y="152"/>
                  </a:cubicBezTo>
                  <a:cubicBezTo>
                    <a:pt x="282" y="153"/>
                    <a:pt x="283" y="153"/>
                    <a:pt x="283" y="153"/>
                  </a:cubicBezTo>
                  <a:cubicBezTo>
                    <a:pt x="287" y="152"/>
                    <a:pt x="292" y="150"/>
                    <a:pt x="291" y="146"/>
                  </a:cubicBezTo>
                  <a:close/>
                  <a:moveTo>
                    <a:pt x="59" y="178"/>
                  </a:moveTo>
                  <a:cubicBezTo>
                    <a:pt x="52" y="178"/>
                    <a:pt x="52" y="178"/>
                    <a:pt x="52" y="178"/>
                  </a:cubicBezTo>
                  <a:cubicBezTo>
                    <a:pt x="52" y="175"/>
                    <a:pt x="53" y="173"/>
                    <a:pt x="55" y="171"/>
                  </a:cubicBezTo>
                  <a:cubicBezTo>
                    <a:pt x="57" y="172"/>
                    <a:pt x="59" y="173"/>
                    <a:pt x="60" y="175"/>
                  </a:cubicBezTo>
                  <a:cubicBezTo>
                    <a:pt x="60" y="176"/>
                    <a:pt x="59" y="177"/>
                    <a:pt x="59" y="178"/>
                  </a:cubicBezTo>
                  <a:close/>
                  <a:moveTo>
                    <a:pt x="62" y="172"/>
                  </a:moveTo>
                  <a:cubicBezTo>
                    <a:pt x="60" y="171"/>
                    <a:pt x="59" y="170"/>
                    <a:pt x="57" y="169"/>
                  </a:cubicBezTo>
                  <a:cubicBezTo>
                    <a:pt x="60" y="166"/>
                    <a:pt x="63" y="164"/>
                    <a:pt x="66" y="163"/>
                  </a:cubicBezTo>
                  <a:cubicBezTo>
                    <a:pt x="66" y="163"/>
                    <a:pt x="66" y="163"/>
                    <a:pt x="66" y="163"/>
                  </a:cubicBezTo>
                  <a:cubicBezTo>
                    <a:pt x="67" y="164"/>
                    <a:pt x="68" y="166"/>
                    <a:pt x="69" y="167"/>
                  </a:cubicBezTo>
                  <a:cubicBezTo>
                    <a:pt x="66" y="168"/>
                    <a:pt x="64" y="170"/>
                    <a:pt x="62" y="172"/>
                  </a:cubicBezTo>
                  <a:close/>
                  <a:moveTo>
                    <a:pt x="82" y="166"/>
                  </a:moveTo>
                  <a:cubicBezTo>
                    <a:pt x="81" y="165"/>
                    <a:pt x="79" y="165"/>
                    <a:pt x="78" y="165"/>
                  </a:cubicBezTo>
                  <a:cubicBezTo>
                    <a:pt x="76" y="165"/>
                    <a:pt x="74" y="165"/>
                    <a:pt x="72" y="166"/>
                  </a:cubicBezTo>
                  <a:cubicBezTo>
                    <a:pt x="71" y="165"/>
                    <a:pt x="70" y="163"/>
                    <a:pt x="69" y="162"/>
                  </a:cubicBezTo>
                  <a:cubicBezTo>
                    <a:pt x="70" y="161"/>
                    <a:pt x="70" y="161"/>
                    <a:pt x="71" y="161"/>
                  </a:cubicBezTo>
                  <a:cubicBezTo>
                    <a:pt x="75" y="160"/>
                    <a:pt x="79" y="159"/>
                    <a:pt x="83" y="160"/>
                  </a:cubicBezTo>
                  <a:cubicBezTo>
                    <a:pt x="82" y="162"/>
                    <a:pt x="82" y="164"/>
                    <a:pt x="82" y="166"/>
                  </a:cubicBezTo>
                  <a:close/>
                  <a:moveTo>
                    <a:pt x="92" y="171"/>
                  </a:moveTo>
                  <a:cubicBezTo>
                    <a:pt x="90" y="169"/>
                    <a:pt x="88" y="167"/>
                    <a:pt x="85" y="166"/>
                  </a:cubicBezTo>
                  <a:cubicBezTo>
                    <a:pt x="85" y="164"/>
                    <a:pt x="85" y="162"/>
                    <a:pt x="86" y="160"/>
                  </a:cubicBezTo>
                  <a:cubicBezTo>
                    <a:pt x="90" y="161"/>
                    <a:pt x="94" y="164"/>
                    <a:pt x="97" y="167"/>
                  </a:cubicBezTo>
                  <a:cubicBezTo>
                    <a:pt x="95" y="168"/>
                    <a:pt x="93" y="170"/>
                    <a:pt x="92" y="171"/>
                  </a:cubicBezTo>
                  <a:close/>
                  <a:moveTo>
                    <a:pt x="95" y="176"/>
                  </a:moveTo>
                  <a:cubicBezTo>
                    <a:pt x="95" y="175"/>
                    <a:pt x="94" y="174"/>
                    <a:pt x="94" y="173"/>
                  </a:cubicBezTo>
                  <a:cubicBezTo>
                    <a:pt x="95" y="172"/>
                    <a:pt x="97" y="171"/>
                    <a:pt x="98" y="170"/>
                  </a:cubicBezTo>
                  <a:cubicBezTo>
                    <a:pt x="99" y="172"/>
                    <a:pt x="100" y="174"/>
                    <a:pt x="100" y="176"/>
                  </a:cubicBezTo>
                  <a:cubicBezTo>
                    <a:pt x="99" y="176"/>
                    <a:pt x="97" y="176"/>
                    <a:pt x="95" y="176"/>
                  </a:cubicBezTo>
                  <a:close/>
                  <a:moveTo>
                    <a:pt x="199" y="162"/>
                  </a:moveTo>
                  <a:cubicBezTo>
                    <a:pt x="197" y="162"/>
                    <a:pt x="196" y="162"/>
                    <a:pt x="194" y="163"/>
                  </a:cubicBezTo>
                  <a:cubicBezTo>
                    <a:pt x="195" y="160"/>
                    <a:pt x="196" y="158"/>
                    <a:pt x="197" y="156"/>
                  </a:cubicBezTo>
                  <a:cubicBezTo>
                    <a:pt x="198" y="156"/>
                    <a:pt x="200" y="157"/>
                    <a:pt x="201" y="157"/>
                  </a:cubicBezTo>
                  <a:cubicBezTo>
                    <a:pt x="200" y="159"/>
                    <a:pt x="199" y="161"/>
                    <a:pt x="199" y="162"/>
                  </a:cubicBezTo>
                  <a:close/>
                  <a:moveTo>
                    <a:pt x="209" y="148"/>
                  </a:moveTo>
                  <a:cubicBezTo>
                    <a:pt x="209" y="148"/>
                    <a:pt x="209" y="148"/>
                    <a:pt x="209" y="149"/>
                  </a:cubicBezTo>
                  <a:cubicBezTo>
                    <a:pt x="206" y="150"/>
                    <a:pt x="204" y="152"/>
                    <a:pt x="202" y="155"/>
                  </a:cubicBezTo>
                  <a:cubicBezTo>
                    <a:pt x="201" y="154"/>
                    <a:pt x="200" y="154"/>
                    <a:pt x="199" y="153"/>
                  </a:cubicBezTo>
                  <a:cubicBezTo>
                    <a:pt x="202" y="150"/>
                    <a:pt x="205" y="148"/>
                    <a:pt x="209" y="146"/>
                  </a:cubicBezTo>
                  <a:cubicBezTo>
                    <a:pt x="208" y="147"/>
                    <a:pt x="208" y="147"/>
                    <a:pt x="209" y="148"/>
                  </a:cubicBezTo>
                  <a:close/>
                  <a:moveTo>
                    <a:pt x="223" y="147"/>
                  </a:moveTo>
                  <a:cubicBezTo>
                    <a:pt x="222" y="146"/>
                    <a:pt x="220" y="146"/>
                    <a:pt x="219" y="146"/>
                  </a:cubicBezTo>
                  <a:cubicBezTo>
                    <a:pt x="216" y="146"/>
                    <a:pt x="214" y="147"/>
                    <a:pt x="212" y="147"/>
                  </a:cubicBezTo>
                  <a:cubicBezTo>
                    <a:pt x="212" y="147"/>
                    <a:pt x="211" y="147"/>
                    <a:pt x="211" y="146"/>
                  </a:cubicBezTo>
                  <a:cubicBezTo>
                    <a:pt x="211" y="146"/>
                    <a:pt x="210" y="146"/>
                    <a:pt x="210" y="146"/>
                  </a:cubicBezTo>
                  <a:cubicBezTo>
                    <a:pt x="214" y="144"/>
                    <a:pt x="219" y="143"/>
                    <a:pt x="223" y="143"/>
                  </a:cubicBezTo>
                  <a:cubicBezTo>
                    <a:pt x="223" y="144"/>
                    <a:pt x="223" y="145"/>
                    <a:pt x="223" y="147"/>
                  </a:cubicBezTo>
                  <a:close/>
                  <a:moveTo>
                    <a:pt x="233" y="151"/>
                  </a:moveTo>
                  <a:cubicBezTo>
                    <a:pt x="231" y="150"/>
                    <a:pt x="229" y="148"/>
                    <a:pt x="226" y="147"/>
                  </a:cubicBezTo>
                  <a:cubicBezTo>
                    <a:pt x="226" y="146"/>
                    <a:pt x="226" y="145"/>
                    <a:pt x="226" y="144"/>
                  </a:cubicBezTo>
                  <a:cubicBezTo>
                    <a:pt x="230" y="144"/>
                    <a:pt x="233" y="145"/>
                    <a:pt x="236" y="147"/>
                  </a:cubicBezTo>
                  <a:cubicBezTo>
                    <a:pt x="235" y="147"/>
                    <a:pt x="235" y="147"/>
                    <a:pt x="235" y="147"/>
                  </a:cubicBezTo>
                  <a:cubicBezTo>
                    <a:pt x="235" y="148"/>
                    <a:pt x="235" y="149"/>
                    <a:pt x="234" y="149"/>
                  </a:cubicBezTo>
                  <a:cubicBezTo>
                    <a:pt x="234" y="150"/>
                    <a:pt x="233" y="151"/>
                    <a:pt x="233" y="151"/>
                  </a:cubicBezTo>
                  <a:close/>
                  <a:moveTo>
                    <a:pt x="243" y="160"/>
                  </a:moveTo>
                  <a:cubicBezTo>
                    <a:pt x="241" y="160"/>
                    <a:pt x="240" y="160"/>
                    <a:pt x="238" y="160"/>
                  </a:cubicBezTo>
                  <a:cubicBezTo>
                    <a:pt x="237" y="158"/>
                    <a:pt x="236" y="156"/>
                    <a:pt x="235" y="154"/>
                  </a:cubicBezTo>
                  <a:cubicBezTo>
                    <a:pt x="236" y="152"/>
                    <a:pt x="238" y="151"/>
                    <a:pt x="238" y="149"/>
                  </a:cubicBezTo>
                  <a:cubicBezTo>
                    <a:pt x="241" y="151"/>
                    <a:pt x="243" y="155"/>
                    <a:pt x="243" y="160"/>
                  </a:cubicBezTo>
                  <a:cubicBezTo>
                    <a:pt x="243" y="160"/>
                    <a:pt x="243" y="160"/>
                    <a:pt x="243" y="160"/>
                  </a:cubicBezTo>
                  <a:close/>
                  <a:moveTo>
                    <a:pt x="273" y="162"/>
                  </a:moveTo>
                  <a:cubicBezTo>
                    <a:pt x="270" y="163"/>
                    <a:pt x="267" y="162"/>
                    <a:pt x="264" y="163"/>
                  </a:cubicBezTo>
                  <a:cubicBezTo>
                    <a:pt x="258" y="163"/>
                    <a:pt x="252" y="163"/>
                    <a:pt x="246" y="164"/>
                  </a:cubicBezTo>
                  <a:cubicBezTo>
                    <a:pt x="250" y="130"/>
                    <a:pt x="191" y="134"/>
                    <a:pt x="190" y="168"/>
                  </a:cubicBezTo>
                  <a:cubicBezTo>
                    <a:pt x="184" y="169"/>
                    <a:pt x="178" y="169"/>
                    <a:pt x="172" y="170"/>
                  </a:cubicBezTo>
                  <a:cubicBezTo>
                    <a:pt x="149" y="172"/>
                    <a:pt x="127" y="177"/>
                    <a:pt x="104" y="179"/>
                  </a:cubicBezTo>
                  <a:cubicBezTo>
                    <a:pt x="104" y="179"/>
                    <a:pt x="104" y="178"/>
                    <a:pt x="104" y="178"/>
                  </a:cubicBezTo>
                  <a:cubicBezTo>
                    <a:pt x="104" y="178"/>
                    <a:pt x="105" y="178"/>
                    <a:pt x="105" y="178"/>
                  </a:cubicBezTo>
                  <a:cubicBezTo>
                    <a:pt x="107" y="177"/>
                    <a:pt x="106" y="174"/>
                    <a:pt x="104" y="175"/>
                  </a:cubicBezTo>
                  <a:cubicBezTo>
                    <a:pt x="104" y="175"/>
                    <a:pt x="104" y="175"/>
                    <a:pt x="103" y="175"/>
                  </a:cubicBezTo>
                  <a:cubicBezTo>
                    <a:pt x="101" y="165"/>
                    <a:pt x="95" y="159"/>
                    <a:pt x="86" y="157"/>
                  </a:cubicBezTo>
                  <a:cubicBezTo>
                    <a:pt x="86" y="157"/>
                    <a:pt x="84" y="157"/>
                    <a:pt x="84" y="157"/>
                  </a:cubicBezTo>
                  <a:cubicBezTo>
                    <a:pt x="80" y="156"/>
                    <a:pt x="75" y="157"/>
                    <a:pt x="70" y="158"/>
                  </a:cubicBezTo>
                  <a:cubicBezTo>
                    <a:pt x="65" y="160"/>
                    <a:pt x="58" y="163"/>
                    <a:pt x="54" y="168"/>
                  </a:cubicBezTo>
                  <a:cubicBezTo>
                    <a:pt x="54" y="168"/>
                    <a:pt x="53" y="168"/>
                    <a:pt x="53" y="168"/>
                  </a:cubicBezTo>
                  <a:cubicBezTo>
                    <a:pt x="49" y="173"/>
                    <a:pt x="47" y="179"/>
                    <a:pt x="51" y="186"/>
                  </a:cubicBezTo>
                  <a:cubicBezTo>
                    <a:pt x="47" y="186"/>
                    <a:pt x="43" y="187"/>
                    <a:pt x="39" y="187"/>
                  </a:cubicBezTo>
                  <a:cubicBezTo>
                    <a:pt x="29" y="187"/>
                    <a:pt x="19" y="186"/>
                    <a:pt x="13" y="177"/>
                  </a:cubicBezTo>
                  <a:cubicBezTo>
                    <a:pt x="9" y="170"/>
                    <a:pt x="8" y="160"/>
                    <a:pt x="7" y="152"/>
                  </a:cubicBezTo>
                  <a:cubicBezTo>
                    <a:pt x="6" y="146"/>
                    <a:pt x="6" y="139"/>
                    <a:pt x="6" y="132"/>
                  </a:cubicBezTo>
                  <a:cubicBezTo>
                    <a:pt x="5" y="130"/>
                    <a:pt x="5" y="127"/>
                    <a:pt x="4" y="124"/>
                  </a:cubicBezTo>
                  <a:cubicBezTo>
                    <a:pt x="14" y="126"/>
                    <a:pt x="23" y="116"/>
                    <a:pt x="20" y="107"/>
                  </a:cubicBezTo>
                  <a:cubicBezTo>
                    <a:pt x="19" y="105"/>
                    <a:pt x="17" y="106"/>
                    <a:pt x="17" y="108"/>
                  </a:cubicBezTo>
                  <a:cubicBezTo>
                    <a:pt x="19" y="115"/>
                    <a:pt x="12" y="123"/>
                    <a:pt x="4" y="121"/>
                  </a:cubicBezTo>
                  <a:cubicBezTo>
                    <a:pt x="4" y="114"/>
                    <a:pt x="5" y="108"/>
                    <a:pt x="11" y="106"/>
                  </a:cubicBezTo>
                  <a:cubicBezTo>
                    <a:pt x="14" y="104"/>
                    <a:pt x="19" y="106"/>
                    <a:pt x="23" y="106"/>
                  </a:cubicBezTo>
                  <a:cubicBezTo>
                    <a:pt x="27" y="107"/>
                    <a:pt x="30" y="107"/>
                    <a:pt x="34" y="107"/>
                  </a:cubicBezTo>
                  <a:cubicBezTo>
                    <a:pt x="41" y="107"/>
                    <a:pt x="49" y="106"/>
                    <a:pt x="56" y="103"/>
                  </a:cubicBezTo>
                  <a:cubicBezTo>
                    <a:pt x="79" y="93"/>
                    <a:pt x="78" y="62"/>
                    <a:pt x="78" y="41"/>
                  </a:cubicBezTo>
                  <a:cubicBezTo>
                    <a:pt x="78" y="40"/>
                    <a:pt x="78" y="40"/>
                    <a:pt x="77" y="40"/>
                  </a:cubicBezTo>
                  <a:cubicBezTo>
                    <a:pt x="75" y="12"/>
                    <a:pt x="119" y="9"/>
                    <a:pt x="139" y="7"/>
                  </a:cubicBezTo>
                  <a:cubicBezTo>
                    <a:pt x="167" y="4"/>
                    <a:pt x="197" y="2"/>
                    <a:pt x="224" y="9"/>
                  </a:cubicBezTo>
                  <a:cubicBezTo>
                    <a:pt x="236" y="13"/>
                    <a:pt x="249" y="18"/>
                    <a:pt x="257" y="28"/>
                  </a:cubicBezTo>
                  <a:cubicBezTo>
                    <a:pt x="269" y="41"/>
                    <a:pt x="270" y="64"/>
                    <a:pt x="273" y="81"/>
                  </a:cubicBezTo>
                  <a:cubicBezTo>
                    <a:pt x="275" y="101"/>
                    <a:pt x="277" y="121"/>
                    <a:pt x="279" y="141"/>
                  </a:cubicBezTo>
                  <a:cubicBezTo>
                    <a:pt x="280" y="146"/>
                    <a:pt x="281" y="160"/>
                    <a:pt x="273" y="162"/>
                  </a:cubicBezTo>
                  <a:close/>
                  <a:moveTo>
                    <a:pt x="283" y="150"/>
                  </a:moveTo>
                  <a:cubicBezTo>
                    <a:pt x="283" y="150"/>
                    <a:pt x="283" y="150"/>
                    <a:pt x="282" y="150"/>
                  </a:cubicBezTo>
                  <a:cubicBezTo>
                    <a:pt x="283" y="148"/>
                    <a:pt x="283" y="146"/>
                    <a:pt x="283" y="145"/>
                  </a:cubicBezTo>
                  <a:cubicBezTo>
                    <a:pt x="284" y="144"/>
                    <a:pt x="287" y="144"/>
                    <a:pt x="288" y="146"/>
                  </a:cubicBezTo>
                  <a:cubicBezTo>
                    <a:pt x="289" y="149"/>
                    <a:pt x="285" y="150"/>
                    <a:pt x="283" y="15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43"/>
            <p:cNvSpPr/>
            <p:nvPr>
              <p:custDataLst>
                <p:tags r:id="rId11"/>
              </p:custDataLst>
            </p:nvPr>
          </p:nvSpPr>
          <p:spPr bwMode="auto">
            <a:xfrm>
              <a:off x="9092959" y="3742360"/>
              <a:ext cx="92075" cy="52388"/>
            </a:xfrm>
            <a:custGeom>
              <a:avLst/>
              <a:gdLst>
                <a:gd name="T0" fmla="*/ 17 w 19"/>
                <a:gd name="T1" fmla="*/ 7 h 11"/>
                <a:gd name="T2" fmla="*/ 3 w 19"/>
                <a:gd name="T3" fmla="*/ 1 h 11"/>
                <a:gd name="T4" fmla="*/ 2 w 19"/>
                <a:gd name="T5" fmla="*/ 4 h 11"/>
                <a:gd name="T6" fmla="*/ 16 w 19"/>
                <a:gd name="T7" fmla="*/ 9 h 11"/>
                <a:gd name="T8" fmla="*/ 17 w 19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17" y="7"/>
                  </a:moveTo>
                  <a:cubicBezTo>
                    <a:pt x="13" y="4"/>
                    <a:pt x="8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7" y="5"/>
                    <a:pt x="12" y="6"/>
                    <a:pt x="16" y="9"/>
                  </a:cubicBezTo>
                  <a:cubicBezTo>
                    <a:pt x="17" y="11"/>
                    <a:pt x="19" y="8"/>
                    <a:pt x="17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44"/>
            <p:cNvSpPr/>
            <p:nvPr>
              <p:custDataLst>
                <p:tags r:id="rId12"/>
              </p:custDataLst>
            </p:nvPr>
          </p:nvSpPr>
          <p:spPr bwMode="auto">
            <a:xfrm>
              <a:off x="9088196" y="3789985"/>
              <a:ext cx="77788" cy="14288"/>
            </a:xfrm>
            <a:custGeom>
              <a:avLst/>
              <a:gdLst>
                <a:gd name="T0" fmla="*/ 14 w 16"/>
                <a:gd name="T1" fmla="*/ 0 h 3"/>
                <a:gd name="T2" fmla="*/ 1 w 16"/>
                <a:gd name="T3" fmla="*/ 0 h 3"/>
                <a:gd name="T4" fmla="*/ 1 w 16"/>
                <a:gd name="T5" fmla="*/ 3 h 3"/>
                <a:gd name="T6" fmla="*/ 14 w 16"/>
                <a:gd name="T7" fmla="*/ 3 h 3"/>
                <a:gd name="T8" fmla="*/ 14 w 1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3"/>
                    <a:pt x="1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3"/>
                    <a:pt x="16" y="0"/>
                    <a:pt x="1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5"/>
            <p:cNvSpPr/>
            <p:nvPr>
              <p:custDataLst>
                <p:tags r:id="rId13"/>
              </p:custDataLst>
            </p:nvPr>
          </p:nvSpPr>
          <p:spPr bwMode="auto">
            <a:xfrm>
              <a:off x="9118359" y="3810623"/>
              <a:ext cx="52388" cy="47625"/>
            </a:xfrm>
            <a:custGeom>
              <a:avLst/>
              <a:gdLst>
                <a:gd name="T0" fmla="*/ 8 w 11"/>
                <a:gd name="T1" fmla="*/ 1 h 10"/>
                <a:gd name="T2" fmla="*/ 1 w 11"/>
                <a:gd name="T3" fmla="*/ 6 h 10"/>
                <a:gd name="T4" fmla="*/ 4 w 11"/>
                <a:gd name="T5" fmla="*/ 8 h 10"/>
                <a:gd name="T6" fmla="*/ 9 w 11"/>
                <a:gd name="T7" fmla="*/ 3 h 10"/>
                <a:gd name="T8" fmla="*/ 8 w 11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5" y="2"/>
                    <a:pt x="3" y="4"/>
                    <a:pt x="1" y="6"/>
                  </a:cubicBezTo>
                  <a:cubicBezTo>
                    <a:pt x="0" y="7"/>
                    <a:pt x="2" y="10"/>
                    <a:pt x="4" y="8"/>
                  </a:cubicBezTo>
                  <a:cubicBezTo>
                    <a:pt x="5" y="6"/>
                    <a:pt x="7" y="5"/>
                    <a:pt x="9" y="3"/>
                  </a:cubicBezTo>
                  <a:cubicBezTo>
                    <a:pt x="11" y="3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46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9591434" y="3312148"/>
              <a:ext cx="255588" cy="392113"/>
            </a:xfrm>
            <a:custGeom>
              <a:avLst/>
              <a:gdLst>
                <a:gd name="T0" fmla="*/ 46 w 53"/>
                <a:gd name="T1" fmla="*/ 22 h 81"/>
                <a:gd name="T2" fmla="*/ 17 w 53"/>
                <a:gd name="T3" fmla="*/ 7 h 81"/>
                <a:gd name="T4" fmla="*/ 1 w 53"/>
                <a:gd name="T5" fmla="*/ 39 h 81"/>
                <a:gd name="T6" fmla="*/ 4 w 53"/>
                <a:gd name="T7" fmla="*/ 77 h 81"/>
                <a:gd name="T8" fmla="*/ 7 w 53"/>
                <a:gd name="T9" fmla="*/ 77 h 81"/>
                <a:gd name="T10" fmla="*/ 6 w 53"/>
                <a:gd name="T11" fmla="*/ 75 h 81"/>
                <a:gd name="T12" fmla="*/ 7 w 53"/>
                <a:gd name="T13" fmla="*/ 75 h 81"/>
                <a:gd name="T14" fmla="*/ 44 w 53"/>
                <a:gd name="T15" fmla="*/ 72 h 81"/>
                <a:gd name="T16" fmla="*/ 45 w 53"/>
                <a:gd name="T17" fmla="*/ 71 h 81"/>
                <a:gd name="T18" fmla="*/ 36 w 53"/>
                <a:gd name="T19" fmla="*/ 74 h 81"/>
                <a:gd name="T20" fmla="*/ 9 w 53"/>
                <a:gd name="T21" fmla="*/ 75 h 81"/>
                <a:gd name="T22" fmla="*/ 8 w 53"/>
                <a:gd name="T23" fmla="*/ 78 h 81"/>
                <a:gd name="T24" fmla="*/ 47 w 53"/>
                <a:gd name="T25" fmla="*/ 75 h 81"/>
                <a:gd name="T26" fmla="*/ 48 w 53"/>
                <a:gd name="T27" fmla="*/ 73 h 81"/>
                <a:gd name="T28" fmla="*/ 46 w 53"/>
                <a:gd name="T29" fmla="*/ 22 h 81"/>
                <a:gd name="T30" fmla="*/ 46 w 53"/>
                <a:gd name="T31" fmla="*/ 57 h 81"/>
                <a:gd name="T32" fmla="*/ 46 w 53"/>
                <a:gd name="T33" fmla="*/ 69 h 81"/>
                <a:gd name="T34" fmla="*/ 45 w 53"/>
                <a:gd name="T35" fmla="*/ 70 h 81"/>
                <a:gd name="T36" fmla="*/ 43 w 53"/>
                <a:gd name="T37" fmla="*/ 69 h 81"/>
                <a:gd name="T38" fmla="*/ 7 w 53"/>
                <a:gd name="T39" fmla="*/ 72 h 81"/>
                <a:gd name="T40" fmla="*/ 6 w 53"/>
                <a:gd name="T41" fmla="*/ 72 h 81"/>
                <a:gd name="T42" fmla="*/ 29 w 53"/>
                <a:gd name="T43" fmla="*/ 9 h 81"/>
                <a:gd name="T44" fmla="*/ 46 w 53"/>
                <a:gd name="T45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81">
                  <a:moveTo>
                    <a:pt x="46" y="22"/>
                  </a:moveTo>
                  <a:cubicBezTo>
                    <a:pt x="41" y="12"/>
                    <a:pt x="29" y="0"/>
                    <a:pt x="17" y="7"/>
                  </a:cubicBezTo>
                  <a:cubicBezTo>
                    <a:pt x="4" y="13"/>
                    <a:pt x="2" y="26"/>
                    <a:pt x="1" y="39"/>
                  </a:cubicBezTo>
                  <a:cubicBezTo>
                    <a:pt x="0" y="51"/>
                    <a:pt x="0" y="66"/>
                    <a:pt x="4" y="77"/>
                  </a:cubicBezTo>
                  <a:cubicBezTo>
                    <a:pt x="5" y="79"/>
                    <a:pt x="8" y="78"/>
                    <a:pt x="7" y="77"/>
                  </a:cubicBezTo>
                  <a:cubicBezTo>
                    <a:pt x="7" y="76"/>
                    <a:pt x="7" y="75"/>
                    <a:pt x="6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9" y="74"/>
                    <a:pt x="32" y="74"/>
                    <a:pt x="44" y="72"/>
                  </a:cubicBezTo>
                  <a:cubicBezTo>
                    <a:pt x="44" y="71"/>
                    <a:pt x="44" y="71"/>
                    <a:pt x="45" y="71"/>
                  </a:cubicBezTo>
                  <a:cubicBezTo>
                    <a:pt x="43" y="73"/>
                    <a:pt x="39" y="73"/>
                    <a:pt x="36" y="74"/>
                  </a:cubicBezTo>
                  <a:cubicBezTo>
                    <a:pt x="27" y="75"/>
                    <a:pt x="17" y="77"/>
                    <a:pt x="9" y="75"/>
                  </a:cubicBezTo>
                  <a:cubicBezTo>
                    <a:pt x="7" y="74"/>
                    <a:pt x="6" y="77"/>
                    <a:pt x="8" y="78"/>
                  </a:cubicBezTo>
                  <a:cubicBezTo>
                    <a:pt x="20" y="81"/>
                    <a:pt x="35" y="77"/>
                    <a:pt x="47" y="75"/>
                  </a:cubicBezTo>
                  <a:cubicBezTo>
                    <a:pt x="48" y="74"/>
                    <a:pt x="48" y="74"/>
                    <a:pt x="48" y="73"/>
                  </a:cubicBezTo>
                  <a:cubicBezTo>
                    <a:pt x="49" y="57"/>
                    <a:pt x="53" y="38"/>
                    <a:pt x="46" y="22"/>
                  </a:cubicBezTo>
                  <a:close/>
                  <a:moveTo>
                    <a:pt x="46" y="57"/>
                  </a:moveTo>
                  <a:cubicBezTo>
                    <a:pt x="46" y="61"/>
                    <a:pt x="46" y="65"/>
                    <a:pt x="46" y="69"/>
                  </a:cubicBezTo>
                  <a:cubicBezTo>
                    <a:pt x="46" y="69"/>
                    <a:pt x="45" y="70"/>
                    <a:pt x="45" y="70"/>
                  </a:cubicBezTo>
                  <a:cubicBezTo>
                    <a:pt x="45" y="69"/>
                    <a:pt x="44" y="68"/>
                    <a:pt x="43" y="69"/>
                  </a:cubicBezTo>
                  <a:cubicBezTo>
                    <a:pt x="31" y="71"/>
                    <a:pt x="19" y="71"/>
                    <a:pt x="7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0" y="51"/>
                    <a:pt x="0" y="1"/>
                    <a:pt x="29" y="9"/>
                  </a:cubicBezTo>
                  <a:cubicBezTo>
                    <a:pt x="48" y="14"/>
                    <a:pt x="47" y="42"/>
                    <a:pt x="46" y="5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7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9851784" y="3278810"/>
              <a:ext cx="236538" cy="395288"/>
            </a:xfrm>
            <a:custGeom>
              <a:avLst/>
              <a:gdLst>
                <a:gd name="T0" fmla="*/ 29 w 49"/>
                <a:gd name="T1" fmla="*/ 11 h 82"/>
                <a:gd name="T2" fmla="*/ 11 w 49"/>
                <a:gd name="T3" fmla="*/ 73 h 82"/>
                <a:gd name="T4" fmla="*/ 12 w 49"/>
                <a:gd name="T5" fmla="*/ 76 h 82"/>
                <a:gd name="T6" fmla="*/ 12 w 49"/>
                <a:gd name="T7" fmla="*/ 78 h 82"/>
                <a:gd name="T8" fmla="*/ 15 w 49"/>
                <a:gd name="T9" fmla="*/ 78 h 82"/>
                <a:gd name="T10" fmla="*/ 41 w 49"/>
                <a:gd name="T11" fmla="*/ 80 h 82"/>
                <a:gd name="T12" fmla="*/ 47 w 49"/>
                <a:gd name="T13" fmla="*/ 63 h 82"/>
                <a:gd name="T14" fmla="*/ 29 w 49"/>
                <a:gd name="T15" fmla="*/ 11 h 82"/>
                <a:gd name="T16" fmla="*/ 17 w 49"/>
                <a:gd name="T17" fmla="*/ 76 h 82"/>
                <a:gd name="T18" fmla="*/ 37 w 49"/>
                <a:gd name="T19" fmla="*/ 76 h 82"/>
                <a:gd name="T20" fmla="*/ 39 w 49"/>
                <a:gd name="T21" fmla="*/ 77 h 82"/>
                <a:gd name="T22" fmla="*/ 41 w 49"/>
                <a:gd name="T23" fmla="*/ 77 h 82"/>
                <a:gd name="T24" fmla="*/ 17 w 49"/>
                <a:gd name="T25" fmla="*/ 76 h 82"/>
                <a:gd name="T26" fmla="*/ 42 w 49"/>
                <a:gd name="T27" fmla="*/ 74 h 82"/>
                <a:gd name="T28" fmla="*/ 42 w 49"/>
                <a:gd name="T29" fmla="*/ 74 h 82"/>
                <a:gd name="T30" fmla="*/ 41 w 49"/>
                <a:gd name="T31" fmla="*/ 74 h 82"/>
                <a:gd name="T32" fmla="*/ 40 w 49"/>
                <a:gd name="T33" fmla="*/ 73 h 82"/>
                <a:gd name="T34" fmla="*/ 14 w 49"/>
                <a:gd name="T35" fmla="*/ 73 h 82"/>
                <a:gd name="T36" fmla="*/ 11 w 49"/>
                <a:gd name="T37" fmla="*/ 45 h 82"/>
                <a:gd name="T38" fmla="*/ 22 w 49"/>
                <a:gd name="T39" fmla="*/ 13 h 82"/>
                <a:gd name="T40" fmla="*/ 45 w 49"/>
                <a:gd name="T41" fmla="*/ 53 h 82"/>
                <a:gd name="T42" fmla="*/ 42 w 49"/>
                <a:gd name="T43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82">
                  <a:moveTo>
                    <a:pt x="29" y="11"/>
                  </a:moveTo>
                  <a:cubicBezTo>
                    <a:pt x="0" y="0"/>
                    <a:pt x="7" y="52"/>
                    <a:pt x="11" y="73"/>
                  </a:cubicBezTo>
                  <a:cubicBezTo>
                    <a:pt x="10" y="73"/>
                    <a:pt x="10" y="75"/>
                    <a:pt x="12" y="76"/>
                  </a:cubicBezTo>
                  <a:cubicBezTo>
                    <a:pt x="12" y="77"/>
                    <a:pt x="12" y="78"/>
                    <a:pt x="12" y="78"/>
                  </a:cubicBezTo>
                  <a:cubicBezTo>
                    <a:pt x="13" y="80"/>
                    <a:pt x="15" y="80"/>
                    <a:pt x="15" y="78"/>
                  </a:cubicBezTo>
                  <a:cubicBezTo>
                    <a:pt x="22" y="82"/>
                    <a:pt x="33" y="82"/>
                    <a:pt x="41" y="80"/>
                  </a:cubicBezTo>
                  <a:cubicBezTo>
                    <a:pt x="47" y="79"/>
                    <a:pt x="47" y="68"/>
                    <a:pt x="47" y="63"/>
                  </a:cubicBezTo>
                  <a:cubicBezTo>
                    <a:pt x="49" y="46"/>
                    <a:pt x="49" y="18"/>
                    <a:pt x="29" y="11"/>
                  </a:cubicBezTo>
                  <a:close/>
                  <a:moveTo>
                    <a:pt x="17" y="76"/>
                  </a:moveTo>
                  <a:cubicBezTo>
                    <a:pt x="37" y="76"/>
                    <a:pt x="37" y="76"/>
                    <a:pt x="37" y="76"/>
                  </a:cubicBezTo>
                  <a:cubicBezTo>
                    <a:pt x="38" y="76"/>
                    <a:pt x="38" y="77"/>
                    <a:pt x="39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8" y="81"/>
                    <a:pt x="23" y="78"/>
                    <a:pt x="17" y="76"/>
                  </a:cubicBezTo>
                  <a:close/>
                  <a:moveTo>
                    <a:pt x="42" y="74"/>
                  </a:moveTo>
                  <a:cubicBezTo>
                    <a:pt x="42" y="74"/>
                    <a:pt x="42" y="74"/>
                    <a:pt x="42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0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2" y="63"/>
                    <a:pt x="11" y="54"/>
                    <a:pt x="11" y="45"/>
                  </a:cubicBezTo>
                  <a:cubicBezTo>
                    <a:pt x="10" y="35"/>
                    <a:pt x="9" y="14"/>
                    <a:pt x="22" y="13"/>
                  </a:cubicBezTo>
                  <a:cubicBezTo>
                    <a:pt x="43" y="11"/>
                    <a:pt x="45" y="39"/>
                    <a:pt x="45" y="53"/>
                  </a:cubicBezTo>
                  <a:cubicBezTo>
                    <a:pt x="45" y="60"/>
                    <a:pt x="44" y="67"/>
                    <a:pt x="42" y="7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8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10121659" y="3297860"/>
              <a:ext cx="285750" cy="376238"/>
            </a:xfrm>
            <a:custGeom>
              <a:avLst/>
              <a:gdLst>
                <a:gd name="T0" fmla="*/ 57 w 59"/>
                <a:gd name="T1" fmla="*/ 56 h 78"/>
                <a:gd name="T2" fmla="*/ 49 w 59"/>
                <a:gd name="T3" fmla="*/ 28 h 78"/>
                <a:gd name="T4" fmla="*/ 17 w 59"/>
                <a:gd name="T5" fmla="*/ 13 h 78"/>
                <a:gd name="T6" fmla="*/ 12 w 59"/>
                <a:gd name="T7" fmla="*/ 74 h 78"/>
                <a:gd name="T8" fmla="*/ 15 w 59"/>
                <a:gd name="T9" fmla="*/ 75 h 78"/>
                <a:gd name="T10" fmla="*/ 30 w 59"/>
                <a:gd name="T11" fmla="*/ 77 h 78"/>
                <a:gd name="T12" fmla="*/ 52 w 59"/>
                <a:gd name="T13" fmla="*/ 73 h 78"/>
                <a:gd name="T14" fmla="*/ 57 w 59"/>
                <a:gd name="T15" fmla="*/ 56 h 78"/>
                <a:gd name="T16" fmla="*/ 51 w 59"/>
                <a:gd name="T17" fmla="*/ 70 h 78"/>
                <a:gd name="T18" fmla="*/ 34 w 59"/>
                <a:gd name="T19" fmla="*/ 74 h 78"/>
                <a:gd name="T20" fmla="*/ 18 w 59"/>
                <a:gd name="T21" fmla="*/ 73 h 78"/>
                <a:gd name="T22" fmla="*/ 50 w 59"/>
                <a:gd name="T23" fmla="*/ 70 h 78"/>
                <a:gd name="T24" fmla="*/ 50 w 59"/>
                <a:gd name="T25" fmla="*/ 67 h 78"/>
                <a:gd name="T26" fmla="*/ 14 w 59"/>
                <a:gd name="T27" fmla="*/ 71 h 78"/>
                <a:gd name="T28" fmla="*/ 14 w 59"/>
                <a:gd name="T29" fmla="*/ 71 h 78"/>
                <a:gd name="T30" fmla="*/ 14 w 59"/>
                <a:gd name="T31" fmla="*/ 22 h 78"/>
                <a:gd name="T32" fmla="*/ 32 w 59"/>
                <a:gd name="T33" fmla="*/ 11 h 78"/>
                <a:gd name="T34" fmla="*/ 47 w 59"/>
                <a:gd name="T35" fmla="*/ 31 h 78"/>
                <a:gd name="T36" fmla="*/ 51 w 59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78">
                  <a:moveTo>
                    <a:pt x="57" y="56"/>
                  </a:moveTo>
                  <a:cubicBezTo>
                    <a:pt x="56" y="46"/>
                    <a:pt x="52" y="37"/>
                    <a:pt x="49" y="28"/>
                  </a:cubicBezTo>
                  <a:cubicBezTo>
                    <a:pt x="44" y="14"/>
                    <a:pt x="31" y="0"/>
                    <a:pt x="17" y="13"/>
                  </a:cubicBezTo>
                  <a:cubicBezTo>
                    <a:pt x="0" y="28"/>
                    <a:pt x="5" y="56"/>
                    <a:pt x="12" y="74"/>
                  </a:cubicBezTo>
                  <a:cubicBezTo>
                    <a:pt x="13" y="76"/>
                    <a:pt x="15" y="76"/>
                    <a:pt x="15" y="75"/>
                  </a:cubicBezTo>
                  <a:cubicBezTo>
                    <a:pt x="19" y="78"/>
                    <a:pt x="26" y="77"/>
                    <a:pt x="30" y="77"/>
                  </a:cubicBezTo>
                  <a:cubicBezTo>
                    <a:pt x="37" y="77"/>
                    <a:pt x="46" y="77"/>
                    <a:pt x="52" y="73"/>
                  </a:cubicBezTo>
                  <a:cubicBezTo>
                    <a:pt x="58" y="69"/>
                    <a:pt x="57" y="61"/>
                    <a:pt x="57" y="56"/>
                  </a:cubicBezTo>
                  <a:close/>
                  <a:moveTo>
                    <a:pt x="51" y="70"/>
                  </a:moveTo>
                  <a:cubicBezTo>
                    <a:pt x="48" y="74"/>
                    <a:pt x="39" y="74"/>
                    <a:pt x="34" y="74"/>
                  </a:cubicBezTo>
                  <a:cubicBezTo>
                    <a:pt x="30" y="74"/>
                    <a:pt x="22" y="75"/>
                    <a:pt x="18" y="73"/>
                  </a:cubicBezTo>
                  <a:cubicBezTo>
                    <a:pt x="29" y="71"/>
                    <a:pt x="40" y="72"/>
                    <a:pt x="50" y="70"/>
                  </a:cubicBezTo>
                  <a:cubicBezTo>
                    <a:pt x="52" y="69"/>
                    <a:pt x="51" y="66"/>
                    <a:pt x="50" y="67"/>
                  </a:cubicBezTo>
                  <a:cubicBezTo>
                    <a:pt x="38" y="69"/>
                    <a:pt x="26" y="68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9" y="55"/>
                    <a:pt x="6" y="37"/>
                    <a:pt x="14" y="22"/>
                  </a:cubicBezTo>
                  <a:cubicBezTo>
                    <a:pt x="17" y="15"/>
                    <a:pt x="24" y="9"/>
                    <a:pt x="32" y="11"/>
                  </a:cubicBezTo>
                  <a:cubicBezTo>
                    <a:pt x="41" y="13"/>
                    <a:pt x="45" y="24"/>
                    <a:pt x="47" y="31"/>
                  </a:cubicBezTo>
                  <a:cubicBezTo>
                    <a:pt x="51" y="41"/>
                    <a:pt x="59" y="61"/>
                    <a:pt x="51" y="7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9"/>
            <p:cNvSpPr/>
            <p:nvPr>
              <p:custDataLst>
                <p:tags r:id="rId17"/>
              </p:custDataLst>
            </p:nvPr>
          </p:nvSpPr>
          <p:spPr bwMode="auto">
            <a:xfrm>
              <a:off x="9551746" y="3770935"/>
              <a:ext cx="87313" cy="77788"/>
            </a:xfrm>
            <a:custGeom>
              <a:avLst/>
              <a:gdLst>
                <a:gd name="T0" fmla="*/ 16 w 18"/>
                <a:gd name="T1" fmla="*/ 10 h 16"/>
                <a:gd name="T2" fmla="*/ 6 w 18"/>
                <a:gd name="T3" fmla="*/ 4 h 16"/>
                <a:gd name="T4" fmla="*/ 12 w 18"/>
                <a:gd name="T5" fmla="*/ 5 h 16"/>
                <a:gd name="T6" fmla="*/ 13 w 18"/>
                <a:gd name="T7" fmla="*/ 2 h 16"/>
                <a:gd name="T8" fmla="*/ 8 w 18"/>
                <a:gd name="T9" fmla="*/ 0 h 16"/>
                <a:gd name="T10" fmla="*/ 3 w 18"/>
                <a:gd name="T11" fmla="*/ 3 h 16"/>
                <a:gd name="T12" fmla="*/ 3 w 18"/>
                <a:gd name="T13" fmla="*/ 5 h 16"/>
                <a:gd name="T14" fmla="*/ 12 w 18"/>
                <a:gd name="T15" fmla="*/ 11 h 16"/>
                <a:gd name="T16" fmla="*/ 3 w 18"/>
                <a:gd name="T17" fmla="*/ 11 h 16"/>
                <a:gd name="T18" fmla="*/ 2 w 18"/>
                <a:gd name="T19" fmla="*/ 13 h 16"/>
                <a:gd name="T20" fmla="*/ 16 w 18"/>
                <a:gd name="T21" fmla="*/ 12 h 16"/>
                <a:gd name="T22" fmla="*/ 16 w 18"/>
                <a:gd name="T2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6" y="10"/>
                  </a:moveTo>
                  <a:cubicBezTo>
                    <a:pt x="13" y="8"/>
                    <a:pt x="10" y="6"/>
                    <a:pt x="6" y="4"/>
                  </a:cubicBezTo>
                  <a:cubicBezTo>
                    <a:pt x="8" y="3"/>
                    <a:pt x="10" y="4"/>
                    <a:pt x="12" y="5"/>
                  </a:cubicBezTo>
                  <a:cubicBezTo>
                    <a:pt x="14" y="5"/>
                    <a:pt x="15" y="2"/>
                    <a:pt x="13" y="2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6" y="0"/>
                    <a:pt x="4" y="2"/>
                    <a:pt x="3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6" y="7"/>
                    <a:pt x="9" y="9"/>
                    <a:pt x="12" y="11"/>
                  </a:cubicBezTo>
                  <a:cubicBezTo>
                    <a:pt x="9" y="12"/>
                    <a:pt x="6" y="12"/>
                    <a:pt x="3" y="11"/>
                  </a:cubicBezTo>
                  <a:cubicBezTo>
                    <a:pt x="2" y="10"/>
                    <a:pt x="0" y="13"/>
                    <a:pt x="2" y="13"/>
                  </a:cubicBezTo>
                  <a:cubicBezTo>
                    <a:pt x="7" y="16"/>
                    <a:pt x="12" y="15"/>
                    <a:pt x="16" y="12"/>
                  </a:cubicBezTo>
                  <a:cubicBezTo>
                    <a:pt x="18" y="12"/>
                    <a:pt x="17" y="10"/>
                    <a:pt x="16" y="1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0"/>
            <p:cNvSpPr/>
            <p:nvPr>
              <p:custDataLst>
                <p:tags r:id="rId18"/>
              </p:custDataLst>
            </p:nvPr>
          </p:nvSpPr>
          <p:spPr bwMode="auto">
            <a:xfrm>
              <a:off x="9639059" y="3775698"/>
              <a:ext cx="77788" cy="63500"/>
            </a:xfrm>
            <a:custGeom>
              <a:avLst/>
              <a:gdLst>
                <a:gd name="T0" fmla="*/ 13 w 16"/>
                <a:gd name="T1" fmla="*/ 8 h 13"/>
                <a:gd name="T2" fmla="*/ 3 w 16"/>
                <a:gd name="T3" fmla="*/ 6 h 13"/>
                <a:gd name="T4" fmla="*/ 4 w 16"/>
                <a:gd name="T5" fmla="*/ 4 h 13"/>
                <a:gd name="T6" fmla="*/ 4 w 16"/>
                <a:gd name="T7" fmla="*/ 4 h 13"/>
                <a:gd name="T8" fmla="*/ 6 w 16"/>
                <a:gd name="T9" fmla="*/ 4 h 13"/>
                <a:gd name="T10" fmla="*/ 7 w 16"/>
                <a:gd name="T11" fmla="*/ 1 h 13"/>
                <a:gd name="T12" fmla="*/ 1 w 16"/>
                <a:gd name="T13" fmla="*/ 2 h 13"/>
                <a:gd name="T14" fmla="*/ 0 w 16"/>
                <a:gd name="T15" fmla="*/ 7 h 13"/>
                <a:gd name="T16" fmla="*/ 14 w 16"/>
                <a:gd name="T17" fmla="*/ 11 h 13"/>
                <a:gd name="T18" fmla="*/ 13 w 16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">
                  <a:moveTo>
                    <a:pt x="13" y="8"/>
                  </a:moveTo>
                  <a:cubicBezTo>
                    <a:pt x="10" y="9"/>
                    <a:pt x="5" y="10"/>
                    <a:pt x="3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8" y="4"/>
                    <a:pt x="9" y="1"/>
                    <a:pt x="7" y="1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2" y="13"/>
                    <a:pt x="10" y="12"/>
                    <a:pt x="14" y="11"/>
                  </a:cubicBezTo>
                  <a:cubicBezTo>
                    <a:pt x="16" y="10"/>
                    <a:pt x="15" y="7"/>
                    <a:pt x="13" y="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51"/>
            <p:cNvSpPr/>
            <p:nvPr>
              <p:custDataLst>
                <p:tags r:id="rId19"/>
              </p:custDataLst>
            </p:nvPr>
          </p:nvSpPr>
          <p:spPr bwMode="auto">
            <a:xfrm>
              <a:off x="9702559" y="3756648"/>
              <a:ext cx="61913" cy="87313"/>
            </a:xfrm>
            <a:custGeom>
              <a:avLst/>
              <a:gdLst>
                <a:gd name="T0" fmla="*/ 6 w 13"/>
                <a:gd name="T1" fmla="*/ 4 h 18"/>
                <a:gd name="T2" fmla="*/ 4 w 13"/>
                <a:gd name="T3" fmla="*/ 5 h 18"/>
                <a:gd name="T4" fmla="*/ 4 w 13"/>
                <a:gd name="T5" fmla="*/ 5 h 18"/>
                <a:gd name="T6" fmla="*/ 3 w 13"/>
                <a:gd name="T7" fmla="*/ 2 h 18"/>
                <a:gd name="T8" fmla="*/ 0 w 13"/>
                <a:gd name="T9" fmla="*/ 3 h 18"/>
                <a:gd name="T10" fmla="*/ 2 w 13"/>
                <a:gd name="T11" fmla="*/ 12 h 18"/>
                <a:gd name="T12" fmla="*/ 5 w 13"/>
                <a:gd name="T13" fmla="*/ 12 h 18"/>
                <a:gd name="T14" fmla="*/ 7 w 13"/>
                <a:gd name="T15" fmla="*/ 7 h 18"/>
                <a:gd name="T16" fmla="*/ 9 w 13"/>
                <a:gd name="T17" fmla="*/ 16 h 18"/>
                <a:gd name="T18" fmla="*/ 12 w 13"/>
                <a:gd name="T19" fmla="*/ 17 h 18"/>
                <a:gd name="T20" fmla="*/ 6 w 13"/>
                <a:gd name="T2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8">
                  <a:moveTo>
                    <a:pt x="6" y="4"/>
                  </a:moveTo>
                  <a:cubicBezTo>
                    <a:pt x="5" y="3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1" y="6"/>
                    <a:pt x="2" y="9"/>
                    <a:pt x="2" y="12"/>
                  </a:cubicBezTo>
                  <a:cubicBezTo>
                    <a:pt x="2" y="14"/>
                    <a:pt x="5" y="14"/>
                    <a:pt x="5" y="12"/>
                  </a:cubicBezTo>
                  <a:cubicBezTo>
                    <a:pt x="5" y="10"/>
                    <a:pt x="6" y="9"/>
                    <a:pt x="7" y="7"/>
                  </a:cubicBezTo>
                  <a:cubicBezTo>
                    <a:pt x="9" y="9"/>
                    <a:pt x="10" y="12"/>
                    <a:pt x="9" y="16"/>
                  </a:cubicBezTo>
                  <a:cubicBezTo>
                    <a:pt x="9" y="18"/>
                    <a:pt x="12" y="18"/>
                    <a:pt x="12" y="17"/>
                  </a:cubicBezTo>
                  <a:cubicBezTo>
                    <a:pt x="13" y="11"/>
                    <a:pt x="12" y="6"/>
                    <a:pt x="6" y="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52"/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9769234" y="3775698"/>
              <a:ext cx="106363" cy="68263"/>
            </a:xfrm>
            <a:custGeom>
              <a:avLst/>
              <a:gdLst>
                <a:gd name="T0" fmla="*/ 21 w 22"/>
                <a:gd name="T1" fmla="*/ 4 h 14"/>
                <a:gd name="T2" fmla="*/ 10 w 22"/>
                <a:gd name="T3" fmla="*/ 2 h 14"/>
                <a:gd name="T4" fmla="*/ 9 w 22"/>
                <a:gd name="T5" fmla="*/ 2 h 14"/>
                <a:gd name="T6" fmla="*/ 4 w 22"/>
                <a:gd name="T7" fmla="*/ 3 h 14"/>
                <a:gd name="T8" fmla="*/ 3 w 22"/>
                <a:gd name="T9" fmla="*/ 3 h 14"/>
                <a:gd name="T10" fmla="*/ 1 w 22"/>
                <a:gd name="T11" fmla="*/ 4 h 14"/>
                <a:gd name="T12" fmla="*/ 2 w 22"/>
                <a:gd name="T13" fmla="*/ 7 h 14"/>
                <a:gd name="T14" fmla="*/ 3 w 22"/>
                <a:gd name="T15" fmla="*/ 12 h 14"/>
                <a:gd name="T16" fmla="*/ 9 w 22"/>
                <a:gd name="T17" fmla="*/ 9 h 14"/>
                <a:gd name="T18" fmla="*/ 11 w 22"/>
                <a:gd name="T19" fmla="*/ 6 h 14"/>
                <a:gd name="T20" fmla="*/ 11 w 22"/>
                <a:gd name="T21" fmla="*/ 10 h 14"/>
                <a:gd name="T22" fmla="*/ 12 w 22"/>
                <a:gd name="T23" fmla="*/ 12 h 14"/>
                <a:gd name="T24" fmla="*/ 18 w 22"/>
                <a:gd name="T25" fmla="*/ 11 h 14"/>
                <a:gd name="T26" fmla="*/ 21 w 22"/>
                <a:gd name="T27" fmla="*/ 4 h 14"/>
                <a:gd name="T28" fmla="*/ 8 w 22"/>
                <a:gd name="T29" fmla="*/ 5 h 14"/>
                <a:gd name="T30" fmla="*/ 8 w 22"/>
                <a:gd name="T31" fmla="*/ 6 h 14"/>
                <a:gd name="T32" fmla="*/ 8 w 22"/>
                <a:gd name="T33" fmla="*/ 6 h 14"/>
                <a:gd name="T34" fmla="*/ 7 w 22"/>
                <a:gd name="T35" fmla="*/ 7 h 14"/>
                <a:gd name="T36" fmla="*/ 7 w 22"/>
                <a:gd name="T37" fmla="*/ 7 h 14"/>
                <a:gd name="T38" fmla="*/ 5 w 22"/>
                <a:gd name="T39" fmla="*/ 9 h 14"/>
                <a:gd name="T40" fmla="*/ 5 w 22"/>
                <a:gd name="T41" fmla="*/ 9 h 14"/>
                <a:gd name="T42" fmla="*/ 5 w 22"/>
                <a:gd name="T43" fmla="*/ 9 h 14"/>
                <a:gd name="T44" fmla="*/ 4 w 22"/>
                <a:gd name="T45" fmla="*/ 9 h 14"/>
                <a:gd name="T46" fmla="*/ 5 w 22"/>
                <a:gd name="T47" fmla="*/ 6 h 14"/>
                <a:gd name="T48" fmla="*/ 7 w 22"/>
                <a:gd name="T49" fmla="*/ 5 h 14"/>
                <a:gd name="T50" fmla="*/ 8 w 22"/>
                <a:gd name="T51" fmla="*/ 5 h 14"/>
                <a:gd name="T52" fmla="*/ 8 w 22"/>
                <a:gd name="T53" fmla="*/ 5 h 14"/>
                <a:gd name="T54" fmla="*/ 8 w 22"/>
                <a:gd name="T55" fmla="*/ 5 h 14"/>
                <a:gd name="T56" fmla="*/ 18 w 22"/>
                <a:gd name="T57" fmla="*/ 7 h 14"/>
                <a:gd name="T58" fmla="*/ 17 w 22"/>
                <a:gd name="T59" fmla="*/ 9 h 14"/>
                <a:gd name="T60" fmla="*/ 16 w 22"/>
                <a:gd name="T61" fmla="*/ 9 h 14"/>
                <a:gd name="T62" fmla="*/ 15 w 22"/>
                <a:gd name="T63" fmla="*/ 10 h 14"/>
                <a:gd name="T64" fmla="*/ 15 w 22"/>
                <a:gd name="T65" fmla="*/ 10 h 14"/>
                <a:gd name="T66" fmla="*/ 14 w 22"/>
                <a:gd name="T67" fmla="*/ 10 h 14"/>
                <a:gd name="T68" fmla="*/ 14 w 22"/>
                <a:gd name="T69" fmla="*/ 10 h 14"/>
                <a:gd name="T70" fmla="*/ 14 w 22"/>
                <a:gd name="T71" fmla="*/ 10 h 14"/>
                <a:gd name="T72" fmla="*/ 14 w 22"/>
                <a:gd name="T73" fmla="*/ 10 h 14"/>
                <a:gd name="T74" fmla="*/ 14 w 22"/>
                <a:gd name="T75" fmla="*/ 7 h 14"/>
                <a:gd name="T76" fmla="*/ 14 w 22"/>
                <a:gd name="T77" fmla="*/ 6 h 14"/>
                <a:gd name="T78" fmla="*/ 15 w 22"/>
                <a:gd name="T79" fmla="*/ 5 h 14"/>
                <a:gd name="T80" fmla="*/ 16 w 22"/>
                <a:gd name="T81" fmla="*/ 4 h 14"/>
                <a:gd name="T82" fmla="*/ 16 w 22"/>
                <a:gd name="T83" fmla="*/ 4 h 14"/>
                <a:gd name="T84" fmla="*/ 18 w 22"/>
                <a:gd name="T85" fmla="*/ 5 h 14"/>
                <a:gd name="T86" fmla="*/ 18 w 22"/>
                <a:gd name="T87" fmla="*/ 6 h 14"/>
                <a:gd name="T88" fmla="*/ 18 w 22"/>
                <a:gd name="T89" fmla="*/ 6 h 14"/>
                <a:gd name="T90" fmla="*/ 18 w 2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" h="14">
                  <a:moveTo>
                    <a:pt x="21" y="4"/>
                  </a:moveTo>
                  <a:cubicBezTo>
                    <a:pt x="20" y="0"/>
                    <a:pt x="14" y="1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6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1" y="9"/>
                    <a:pt x="1" y="11"/>
                    <a:pt x="3" y="12"/>
                  </a:cubicBezTo>
                  <a:cubicBezTo>
                    <a:pt x="5" y="13"/>
                    <a:pt x="8" y="11"/>
                    <a:pt x="9" y="9"/>
                  </a:cubicBezTo>
                  <a:cubicBezTo>
                    <a:pt x="10" y="9"/>
                    <a:pt x="10" y="8"/>
                    <a:pt x="11" y="6"/>
                  </a:cubicBezTo>
                  <a:cubicBezTo>
                    <a:pt x="11" y="7"/>
                    <a:pt x="11" y="8"/>
                    <a:pt x="11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4"/>
                    <a:pt x="17" y="13"/>
                    <a:pt x="18" y="11"/>
                  </a:cubicBezTo>
                  <a:cubicBezTo>
                    <a:pt x="20" y="10"/>
                    <a:pt x="22" y="7"/>
                    <a:pt x="21" y="4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6" y="9"/>
                    <a:pt x="5" y="9"/>
                  </a:cubicBezTo>
                  <a:cubicBezTo>
                    <a:pt x="5" y="9"/>
                    <a:pt x="4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7"/>
                    <a:pt x="5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18" y="7"/>
                  </a:moveTo>
                  <a:cubicBezTo>
                    <a:pt x="18" y="7"/>
                    <a:pt x="17" y="8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8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8" y="5"/>
                    <a:pt x="18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53"/>
            <p:cNvSpPr/>
            <p:nvPr>
              <p:custDataLst>
                <p:tags r:id="rId21"/>
              </p:custDataLst>
            </p:nvPr>
          </p:nvSpPr>
          <p:spPr bwMode="auto">
            <a:xfrm>
              <a:off x="9885121" y="3737598"/>
              <a:ext cx="77788" cy="87313"/>
            </a:xfrm>
            <a:custGeom>
              <a:avLst/>
              <a:gdLst>
                <a:gd name="T0" fmla="*/ 13 w 16"/>
                <a:gd name="T1" fmla="*/ 14 h 18"/>
                <a:gd name="T2" fmla="*/ 4 w 16"/>
                <a:gd name="T3" fmla="*/ 15 h 18"/>
                <a:gd name="T4" fmla="*/ 4 w 16"/>
                <a:gd name="T5" fmla="*/ 2 h 18"/>
                <a:gd name="T6" fmla="*/ 1 w 16"/>
                <a:gd name="T7" fmla="*/ 2 h 18"/>
                <a:gd name="T8" fmla="*/ 0 w 16"/>
                <a:gd name="T9" fmla="*/ 16 h 18"/>
                <a:gd name="T10" fmla="*/ 2 w 16"/>
                <a:gd name="T11" fmla="*/ 18 h 18"/>
                <a:gd name="T12" fmla="*/ 14 w 16"/>
                <a:gd name="T13" fmla="*/ 17 h 18"/>
                <a:gd name="T14" fmla="*/ 13 w 16"/>
                <a:gd name="T1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3" y="14"/>
                  </a:moveTo>
                  <a:cubicBezTo>
                    <a:pt x="10" y="15"/>
                    <a:pt x="7" y="15"/>
                    <a:pt x="4" y="15"/>
                  </a:cubicBezTo>
                  <a:cubicBezTo>
                    <a:pt x="4" y="11"/>
                    <a:pt x="4" y="6"/>
                    <a:pt x="4" y="2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1" y="7"/>
                    <a:pt x="1" y="11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6" y="18"/>
                    <a:pt x="10" y="18"/>
                    <a:pt x="14" y="17"/>
                  </a:cubicBezTo>
                  <a:cubicBezTo>
                    <a:pt x="16" y="16"/>
                    <a:pt x="15" y="13"/>
                    <a:pt x="13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54"/>
            <p:cNvSpPr>
              <a:spLocks noEditPoints="1"/>
            </p:cNvSpPr>
            <p:nvPr>
              <p:custDataLst>
                <p:tags r:id="rId22"/>
              </p:custDataLst>
            </p:nvPr>
          </p:nvSpPr>
          <p:spPr bwMode="auto">
            <a:xfrm>
              <a:off x="9986721" y="3747123"/>
              <a:ext cx="68263" cy="87313"/>
            </a:xfrm>
            <a:custGeom>
              <a:avLst/>
              <a:gdLst>
                <a:gd name="T0" fmla="*/ 14 w 14"/>
                <a:gd name="T1" fmla="*/ 10 h 18"/>
                <a:gd name="T2" fmla="*/ 10 w 14"/>
                <a:gd name="T3" fmla="*/ 7 h 18"/>
                <a:gd name="T4" fmla="*/ 6 w 14"/>
                <a:gd name="T5" fmla="*/ 9 h 18"/>
                <a:gd name="T6" fmla="*/ 4 w 14"/>
                <a:gd name="T7" fmla="*/ 2 h 18"/>
                <a:gd name="T8" fmla="*/ 1 w 14"/>
                <a:gd name="T9" fmla="*/ 3 h 18"/>
                <a:gd name="T10" fmla="*/ 3 w 14"/>
                <a:gd name="T11" fmla="*/ 13 h 18"/>
                <a:gd name="T12" fmla="*/ 2 w 14"/>
                <a:gd name="T13" fmla="*/ 15 h 18"/>
                <a:gd name="T14" fmla="*/ 12 w 14"/>
                <a:gd name="T15" fmla="*/ 16 h 18"/>
                <a:gd name="T16" fmla="*/ 14 w 14"/>
                <a:gd name="T17" fmla="*/ 10 h 18"/>
                <a:gd name="T18" fmla="*/ 7 w 14"/>
                <a:gd name="T19" fmla="*/ 14 h 18"/>
                <a:gd name="T20" fmla="*/ 10 w 14"/>
                <a:gd name="T21" fmla="*/ 10 h 18"/>
                <a:gd name="T22" fmla="*/ 11 w 14"/>
                <a:gd name="T23" fmla="*/ 11 h 18"/>
                <a:gd name="T24" fmla="*/ 7 w 14"/>
                <a:gd name="T2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8">
                  <a:moveTo>
                    <a:pt x="14" y="10"/>
                  </a:moveTo>
                  <a:cubicBezTo>
                    <a:pt x="14" y="8"/>
                    <a:pt x="12" y="7"/>
                    <a:pt x="10" y="7"/>
                  </a:cubicBezTo>
                  <a:cubicBezTo>
                    <a:pt x="8" y="7"/>
                    <a:pt x="7" y="8"/>
                    <a:pt x="6" y="9"/>
                  </a:cubicBezTo>
                  <a:cubicBezTo>
                    <a:pt x="5" y="7"/>
                    <a:pt x="5" y="4"/>
                    <a:pt x="4" y="2"/>
                  </a:cubicBezTo>
                  <a:cubicBezTo>
                    <a:pt x="4" y="0"/>
                    <a:pt x="1" y="1"/>
                    <a:pt x="1" y="3"/>
                  </a:cubicBezTo>
                  <a:cubicBezTo>
                    <a:pt x="2" y="6"/>
                    <a:pt x="3" y="9"/>
                    <a:pt x="3" y="13"/>
                  </a:cubicBezTo>
                  <a:cubicBezTo>
                    <a:pt x="2" y="12"/>
                    <a:pt x="0" y="15"/>
                    <a:pt x="2" y="15"/>
                  </a:cubicBezTo>
                  <a:cubicBezTo>
                    <a:pt x="5" y="17"/>
                    <a:pt x="9" y="18"/>
                    <a:pt x="12" y="16"/>
                  </a:cubicBezTo>
                  <a:cubicBezTo>
                    <a:pt x="14" y="15"/>
                    <a:pt x="14" y="13"/>
                    <a:pt x="14" y="10"/>
                  </a:cubicBezTo>
                  <a:close/>
                  <a:moveTo>
                    <a:pt x="7" y="14"/>
                  </a:moveTo>
                  <a:cubicBezTo>
                    <a:pt x="7" y="12"/>
                    <a:pt x="8" y="10"/>
                    <a:pt x="10" y="10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2" y="14"/>
                    <a:pt x="9" y="14"/>
                    <a:pt x="7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55"/>
            <p:cNvSpPr/>
            <p:nvPr>
              <p:custDataLst>
                <p:tags r:id="rId23"/>
              </p:custDataLst>
            </p:nvPr>
          </p:nvSpPr>
          <p:spPr bwMode="auto">
            <a:xfrm>
              <a:off x="10054984" y="3761410"/>
              <a:ext cx="71438" cy="68263"/>
            </a:xfrm>
            <a:custGeom>
              <a:avLst/>
              <a:gdLst>
                <a:gd name="T0" fmla="*/ 13 w 15"/>
                <a:gd name="T1" fmla="*/ 2 h 14"/>
                <a:gd name="T2" fmla="*/ 10 w 15"/>
                <a:gd name="T3" fmla="*/ 3 h 14"/>
                <a:gd name="T4" fmla="*/ 10 w 15"/>
                <a:gd name="T5" fmla="*/ 10 h 14"/>
                <a:gd name="T6" fmla="*/ 9 w 15"/>
                <a:gd name="T7" fmla="*/ 11 h 14"/>
                <a:gd name="T8" fmla="*/ 9 w 15"/>
                <a:gd name="T9" fmla="*/ 11 h 14"/>
                <a:gd name="T10" fmla="*/ 9 w 15"/>
                <a:gd name="T11" fmla="*/ 11 h 14"/>
                <a:gd name="T12" fmla="*/ 9 w 15"/>
                <a:gd name="T13" fmla="*/ 11 h 14"/>
                <a:gd name="T14" fmla="*/ 8 w 15"/>
                <a:gd name="T15" fmla="*/ 11 h 14"/>
                <a:gd name="T16" fmla="*/ 8 w 15"/>
                <a:gd name="T17" fmla="*/ 11 h 14"/>
                <a:gd name="T18" fmla="*/ 5 w 15"/>
                <a:gd name="T19" fmla="*/ 8 h 14"/>
                <a:gd name="T20" fmla="*/ 6 w 15"/>
                <a:gd name="T21" fmla="*/ 5 h 14"/>
                <a:gd name="T22" fmla="*/ 4 w 15"/>
                <a:gd name="T23" fmla="*/ 3 h 14"/>
                <a:gd name="T24" fmla="*/ 7 w 15"/>
                <a:gd name="T25" fmla="*/ 14 h 14"/>
                <a:gd name="T26" fmla="*/ 13 w 15"/>
                <a:gd name="T27" fmla="*/ 12 h 14"/>
                <a:gd name="T28" fmla="*/ 13 w 15"/>
                <a:gd name="T2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4">
                  <a:moveTo>
                    <a:pt x="13" y="2"/>
                  </a:moveTo>
                  <a:cubicBezTo>
                    <a:pt x="13" y="0"/>
                    <a:pt x="10" y="1"/>
                    <a:pt x="10" y="3"/>
                  </a:cubicBezTo>
                  <a:cubicBezTo>
                    <a:pt x="11" y="5"/>
                    <a:pt x="12" y="8"/>
                    <a:pt x="10" y="10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6" y="9"/>
                    <a:pt x="5" y="8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7" y="4"/>
                    <a:pt x="6" y="2"/>
                    <a:pt x="4" y="3"/>
                  </a:cubicBezTo>
                  <a:cubicBezTo>
                    <a:pt x="0" y="6"/>
                    <a:pt x="2" y="12"/>
                    <a:pt x="7" y="14"/>
                  </a:cubicBezTo>
                  <a:cubicBezTo>
                    <a:pt x="9" y="14"/>
                    <a:pt x="11" y="14"/>
                    <a:pt x="13" y="12"/>
                  </a:cubicBezTo>
                  <a:cubicBezTo>
                    <a:pt x="15" y="9"/>
                    <a:pt x="14" y="5"/>
                    <a:pt x="13" y="2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56"/>
            <p:cNvSpPr/>
            <p:nvPr>
              <p:custDataLst>
                <p:tags r:id="rId24"/>
              </p:custDataLst>
            </p:nvPr>
          </p:nvSpPr>
          <p:spPr bwMode="auto">
            <a:xfrm>
              <a:off x="10131184" y="3761410"/>
              <a:ext cx="73025" cy="77788"/>
            </a:xfrm>
            <a:custGeom>
              <a:avLst/>
              <a:gdLst>
                <a:gd name="T0" fmla="*/ 14 w 15"/>
                <a:gd name="T1" fmla="*/ 11 h 16"/>
                <a:gd name="T2" fmla="*/ 7 w 15"/>
                <a:gd name="T3" fmla="*/ 5 h 16"/>
                <a:gd name="T4" fmla="*/ 6 w 15"/>
                <a:gd name="T5" fmla="*/ 4 h 16"/>
                <a:gd name="T6" fmla="*/ 9 w 15"/>
                <a:gd name="T7" fmla="*/ 5 h 16"/>
                <a:gd name="T8" fmla="*/ 11 w 15"/>
                <a:gd name="T9" fmla="*/ 3 h 16"/>
                <a:gd name="T10" fmla="*/ 5 w 15"/>
                <a:gd name="T11" fmla="*/ 1 h 16"/>
                <a:gd name="T12" fmla="*/ 3 w 15"/>
                <a:gd name="T13" fmla="*/ 4 h 16"/>
                <a:gd name="T14" fmla="*/ 9 w 15"/>
                <a:gd name="T15" fmla="*/ 12 h 16"/>
                <a:gd name="T16" fmla="*/ 4 w 15"/>
                <a:gd name="T17" fmla="*/ 10 h 16"/>
                <a:gd name="T18" fmla="*/ 2 w 15"/>
                <a:gd name="T19" fmla="*/ 12 h 16"/>
                <a:gd name="T20" fmla="*/ 14 w 15"/>
                <a:gd name="T21" fmla="*/ 13 h 16"/>
                <a:gd name="T22" fmla="*/ 14 w 15"/>
                <a:gd name="T2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6">
                  <a:moveTo>
                    <a:pt x="14" y="11"/>
                  </a:moveTo>
                  <a:cubicBezTo>
                    <a:pt x="11" y="10"/>
                    <a:pt x="8" y="8"/>
                    <a:pt x="7" y="5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7" y="4"/>
                    <a:pt x="9" y="5"/>
                    <a:pt x="9" y="5"/>
                  </a:cubicBezTo>
                  <a:cubicBezTo>
                    <a:pt x="11" y="7"/>
                    <a:pt x="12" y="4"/>
                    <a:pt x="11" y="3"/>
                  </a:cubicBezTo>
                  <a:cubicBezTo>
                    <a:pt x="9" y="2"/>
                    <a:pt x="7" y="0"/>
                    <a:pt x="5" y="1"/>
                  </a:cubicBezTo>
                  <a:cubicBezTo>
                    <a:pt x="4" y="1"/>
                    <a:pt x="3" y="2"/>
                    <a:pt x="3" y="4"/>
                  </a:cubicBezTo>
                  <a:cubicBezTo>
                    <a:pt x="4" y="7"/>
                    <a:pt x="6" y="10"/>
                    <a:pt x="9" y="12"/>
                  </a:cubicBezTo>
                  <a:cubicBezTo>
                    <a:pt x="7" y="12"/>
                    <a:pt x="6" y="12"/>
                    <a:pt x="4" y="10"/>
                  </a:cubicBezTo>
                  <a:cubicBezTo>
                    <a:pt x="3" y="9"/>
                    <a:pt x="0" y="11"/>
                    <a:pt x="2" y="12"/>
                  </a:cubicBezTo>
                  <a:cubicBezTo>
                    <a:pt x="5" y="16"/>
                    <a:pt x="9" y="16"/>
                    <a:pt x="14" y="13"/>
                  </a:cubicBezTo>
                  <a:cubicBezTo>
                    <a:pt x="15" y="13"/>
                    <a:pt x="15" y="11"/>
                    <a:pt x="14" y="1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 userDrawn="1">
            <p:custDataLst>
              <p:tags r:id="rId25"/>
            </p:custDataLst>
          </p:nvPr>
        </p:nvGrpSpPr>
        <p:grpSpPr>
          <a:xfrm rot="1742706">
            <a:off x="219256" y="1076237"/>
            <a:ext cx="581054" cy="791330"/>
            <a:chOff x="3629026" y="3021013"/>
            <a:chExt cx="908050" cy="1236662"/>
          </a:xfrm>
        </p:grpSpPr>
        <p:sp>
          <p:nvSpPr>
            <p:cNvPr id="42" name="Freeform 15"/>
            <p:cNvSpPr/>
            <p:nvPr>
              <p:custDataLst>
                <p:tags r:id="rId26"/>
              </p:custDataLst>
            </p:nvPr>
          </p:nvSpPr>
          <p:spPr bwMode="auto">
            <a:xfrm>
              <a:off x="3678238" y="3063875"/>
              <a:ext cx="815975" cy="1193800"/>
            </a:xfrm>
            <a:custGeom>
              <a:avLst/>
              <a:gdLst>
                <a:gd name="T0" fmla="*/ 168 w 169"/>
                <a:gd name="T1" fmla="*/ 220 h 247"/>
                <a:gd name="T2" fmla="*/ 166 w 169"/>
                <a:gd name="T3" fmla="*/ 215 h 247"/>
                <a:gd name="T4" fmla="*/ 158 w 169"/>
                <a:gd name="T5" fmla="*/ 208 h 247"/>
                <a:gd name="T6" fmla="*/ 29 w 169"/>
                <a:gd name="T7" fmla="*/ 206 h 247"/>
                <a:gd name="T8" fmla="*/ 28 w 169"/>
                <a:gd name="T9" fmla="*/ 131 h 247"/>
                <a:gd name="T10" fmla="*/ 21 w 169"/>
                <a:gd name="T11" fmla="*/ 14 h 247"/>
                <a:gd name="T12" fmla="*/ 5 w 169"/>
                <a:gd name="T13" fmla="*/ 10 h 247"/>
                <a:gd name="T14" fmla="*/ 10 w 169"/>
                <a:gd name="T15" fmla="*/ 118 h 247"/>
                <a:gd name="T16" fmla="*/ 13 w 169"/>
                <a:gd name="T17" fmla="*/ 229 h 247"/>
                <a:gd name="T18" fmla="*/ 13 w 169"/>
                <a:gd name="T19" fmla="*/ 231 h 247"/>
                <a:gd name="T20" fmla="*/ 21 w 169"/>
                <a:gd name="T21" fmla="*/ 238 h 247"/>
                <a:gd name="T22" fmla="*/ 118 w 169"/>
                <a:gd name="T23" fmla="*/ 240 h 247"/>
                <a:gd name="T24" fmla="*/ 163 w 169"/>
                <a:gd name="T25" fmla="*/ 229 h 247"/>
                <a:gd name="T26" fmla="*/ 168 w 169"/>
                <a:gd name="T27" fmla="*/ 2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247">
                  <a:moveTo>
                    <a:pt x="168" y="220"/>
                  </a:moveTo>
                  <a:cubicBezTo>
                    <a:pt x="167" y="218"/>
                    <a:pt x="166" y="216"/>
                    <a:pt x="166" y="215"/>
                  </a:cubicBezTo>
                  <a:cubicBezTo>
                    <a:pt x="165" y="211"/>
                    <a:pt x="163" y="208"/>
                    <a:pt x="158" y="208"/>
                  </a:cubicBezTo>
                  <a:cubicBezTo>
                    <a:pt x="115" y="211"/>
                    <a:pt x="72" y="202"/>
                    <a:pt x="29" y="206"/>
                  </a:cubicBezTo>
                  <a:cubicBezTo>
                    <a:pt x="30" y="181"/>
                    <a:pt x="30" y="156"/>
                    <a:pt x="28" y="131"/>
                  </a:cubicBezTo>
                  <a:cubicBezTo>
                    <a:pt x="24" y="91"/>
                    <a:pt x="15" y="54"/>
                    <a:pt x="21" y="14"/>
                  </a:cubicBezTo>
                  <a:cubicBezTo>
                    <a:pt x="22" y="4"/>
                    <a:pt x="7" y="0"/>
                    <a:pt x="5" y="10"/>
                  </a:cubicBezTo>
                  <a:cubicBezTo>
                    <a:pt x="0" y="46"/>
                    <a:pt x="4" y="82"/>
                    <a:pt x="10" y="118"/>
                  </a:cubicBezTo>
                  <a:cubicBezTo>
                    <a:pt x="17" y="154"/>
                    <a:pt x="13" y="192"/>
                    <a:pt x="13" y="229"/>
                  </a:cubicBezTo>
                  <a:cubicBezTo>
                    <a:pt x="13" y="230"/>
                    <a:pt x="13" y="230"/>
                    <a:pt x="13" y="231"/>
                  </a:cubicBezTo>
                  <a:cubicBezTo>
                    <a:pt x="13" y="236"/>
                    <a:pt x="18" y="239"/>
                    <a:pt x="21" y="238"/>
                  </a:cubicBezTo>
                  <a:cubicBezTo>
                    <a:pt x="52" y="247"/>
                    <a:pt x="87" y="239"/>
                    <a:pt x="118" y="240"/>
                  </a:cubicBezTo>
                  <a:cubicBezTo>
                    <a:pt x="130" y="240"/>
                    <a:pt x="154" y="240"/>
                    <a:pt x="163" y="229"/>
                  </a:cubicBezTo>
                  <a:cubicBezTo>
                    <a:pt x="167" y="228"/>
                    <a:pt x="169" y="224"/>
                    <a:pt x="168" y="22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80"/>
            <p:cNvSpPr/>
            <p:nvPr>
              <p:custDataLst>
                <p:tags r:id="rId27"/>
              </p:custDataLst>
            </p:nvPr>
          </p:nvSpPr>
          <p:spPr bwMode="auto">
            <a:xfrm>
              <a:off x="3629026" y="3021013"/>
              <a:ext cx="908050" cy="1217613"/>
            </a:xfrm>
            <a:custGeom>
              <a:avLst/>
              <a:gdLst>
                <a:gd name="T0" fmla="*/ 179 w 188"/>
                <a:gd name="T1" fmla="*/ 9 h 252"/>
                <a:gd name="T2" fmla="*/ 176 w 188"/>
                <a:gd name="T3" fmla="*/ 6 h 252"/>
                <a:gd name="T4" fmla="*/ 12 w 188"/>
                <a:gd name="T5" fmla="*/ 12 h 252"/>
                <a:gd name="T6" fmla="*/ 10 w 188"/>
                <a:gd name="T7" fmla="*/ 15 h 252"/>
                <a:gd name="T8" fmla="*/ 6 w 188"/>
                <a:gd name="T9" fmla="*/ 30 h 252"/>
                <a:gd name="T10" fmla="*/ 11 w 188"/>
                <a:gd name="T11" fmla="*/ 39 h 252"/>
                <a:gd name="T12" fmla="*/ 6 w 188"/>
                <a:gd name="T13" fmla="*/ 49 h 252"/>
                <a:gd name="T14" fmla="*/ 13 w 188"/>
                <a:gd name="T15" fmla="*/ 58 h 252"/>
                <a:gd name="T16" fmla="*/ 6 w 188"/>
                <a:gd name="T17" fmla="*/ 68 h 252"/>
                <a:gd name="T18" fmla="*/ 14 w 188"/>
                <a:gd name="T19" fmla="*/ 77 h 252"/>
                <a:gd name="T20" fmla="*/ 8 w 188"/>
                <a:gd name="T21" fmla="*/ 88 h 252"/>
                <a:gd name="T22" fmla="*/ 15 w 188"/>
                <a:gd name="T23" fmla="*/ 97 h 252"/>
                <a:gd name="T24" fmla="*/ 12 w 188"/>
                <a:gd name="T25" fmla="*/ 108 h 252"/>
                <a:gd name="T26" fmla="*/ 17 w 188"/>
                <a:gd name="T27" fmla="*/ 119 h 252"/>
                <a:gd name="T28" fmla="*/ 11 w 188"/>
                <a:gd name="T29" fmla="*/ 131 h 252"/>
                <a:gd name="T30" fmla="*/ 18 w 188"/>
                <a:gd name="T31" fmla="*/ 141 h 252"/>
                <a:gd name="T32" fmla="*/ 14 w 188"/>
                <a:gd name="T33" fmla="*/ 151 h 252"/>
                <a:gd name="T34" fmla="*/ 18 w 188"/>
                <a:gd name="T35" fmla="*/ 159 h 252"/>
                <a:gd name="T36" fmla="*/ 12 w 188"/>
                <a:gd name="T37" fmla="*/ 175 h 252"/>
                <a:gd name="T38" fmla="*/ 19 w 188"/>
                <a:gd name="T39" fmla="*/ 184 h 252"/>
                <a:gd name="T40" fmla="*/ 14 w 188"/>
                <a:gd name="T41" fmla="*/ 202 h 252"/>
                <a:gd name="T42" fmla="*/ 20 w 188"/>
                <a:gd name="T43" fmla="*/ 211 h 252"/>
                <a:gd name="T44" fmla="*/ 12 w 188"/>
                <a:gd name="T45" fmla="*/ 224 h 252"/>
                <a:gd name="T46" fmla="*/ 19 w 188"/>
                <a:gd name="T47" fmla="*/ 233 h 252"/>
                <a:gd name="T48" fmla="*/ 23 w 188"/>
                <a:gd name="T49" fmla="*/ 249 h 252"/>
                <a:gd name="T50" fmla="*/ 26 w 188"/>
                <a:gd name="T51" fmla="*/ 233 h 252"/>
                <a:gd name="T52" fmla="*/ 24 w 188"/>
                <a:gd name="T53" fmla="*/ 224 h 252"/>
                <a:gd name="T54" fmla="*/ 30 w 188"/>
                <a:gd name="T55" fmla="*/ 211 h 252"/>
                <a:gd name="T56" fmla="*/ 24 w 188"/>
                <a:gd name="T57" fmla="*/ 202 h 252"/>
                <a:gd name="T58" fmla="*/ 27 w 188"/>
                <a:gd name="T59" fmla="*/ 184 h 252"/>
                <a:gd name="T60" fmla="*/ 23 w 188"/>
                <a:gd name="T61" fmla="*/ 175 h 252"/>
                <a:gd name="T62" fmla="*/ 28 w 188"/>
                <a:gd name="T63" fmla="*/ 160 h 252"/>
                <a:gd name="T64" fmla="*/ 23 w 188"/>
                <a:gd name="T65" fmla="*/ 150 h 252"/>
                <a:gd name="T66" fmla="*/ 23 w 188"/>
                <a:gd name="T67" fmla="*/ 142 h 252"/>
                <a:gd name="T68" fmla="*/ 22 w 188"/>
                <a:gd name="T69" fmla="*/ 132 h 252"/>
                <a:gd name="T70" fmla="*/ 24 w 188"/>
                <a:gd name="T71" fmla="*/ 119 h 252"/>
                <a:gd name="T72" fmla="*/ 21 w 188"/>
                <a:gd name="T73" fmla="*/ 110 h 252"/>
                <a:gd name="T74" fmla="*/ 22 w 188"/>
                <a:gd name="T75" fmla="*/ 98 h 252"/>
                <a:gd name="T76" fmla="*/ 19 w 188"/>
                <a:gd name="T77" fmla="*/ 89 h 252"/>
                <a:gd name="T78" fmla="*/ 24 w 188"/>
                <a:gd name="T79" fmla="*/ 76 h 252"/>
                <a:gd name="T80" fmla="*/ 18 w 188"/>
                <a:gd name="T81" fmla="*/ 67 h 252"/>
                <a:gd name="T82" fmla="*/ 24 w 188"/>
                <a:gd name="T83" fmla="*/ 58 h 252"/>
                <a:gd name="T84" fmla="*/ 17 w 188"/>
                <a:gd name="T85" fmla="*/ 49 h 252"/>
                <a:gd name="T86" fmla="*/ 21 w 188"/>
                <a:gd name="T87" fmla="*/ 39 h 252"/>
                <a:gd name="T88" fmla="*/ 15 w 188"/>
                <a:gd name="T89" fmla="*/ 30 h 252"/>
                <a:gd name="T90" fmla="*/ 93 w 188"/>
                <a:gd name="T91" fmla="*/ 5 h 252"/>
                <a:gd name="T92" fmla="*/ 175 w 188"/>
                <a:gd name="T93" fmla="*/ 146 h 252"/>
                <a:gd name="T94" fmla="*/ 175 w 188"/>
                <a:gd name="T95" fmla="*/ 240 h 252"/>
                <a:gd name="T96" fmla="*/ 179 w 188"/>
                <a:gd name="T97" fmla="*/ 14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8" h="252">
                  <a:moveTo>
                    <a:pt x="179" y="148"/>
                  </a:moveTo>
                  <a:cubicBezTo>
                    <a:pt x="176" y="102"/>
                    <a:pt x="179" y="55"/>
                    <a:pt x="179" y="9"/>
                  </a:cubicBezTo>
                  <a:cubicBezTo>
                    <a:pt x="179" y="7"/>
                    <a:pt x="177" y="6"/>
                    <a:pt x="176" y="7"/>
                  </a:cubicBezTo>
                  <a:cubicBezTo>
                    <a:pt x="176" y="7"/>
                    <a:pt x="176" y="6"/>
                    <a:pt x="176" y="6"/>
                  </a:cubicBezTo>
                  <a:cubicBezTo>
                    <a:pt x="148" y="1"/>
                    <a:pt x="120" y="0"/>
                    <a:pt x="93" y="0"/>
                  </a:cubicBezTo>
                  <a:cubicBezTo>
                    <a:pt x="66" y="1"/>
                    <a:pt x="37" y="4"/>
                    <a:pt x="12" y="12"/>
                  </a:cubicBezTo>
                  <a:cubicBezTo>
                    <a:pt x="12" y="12"/>
                    <a:pt x="12" y="13"/>
                    <a:pt x="11" y="13"/>
                  </a:cubicBezTo>
                  <a:cubicBezTo>
                    <a:pt x="11" y="13"/>
                    <a:pt x="10" y="13"/>
                    <a:pt x="10" y="15"/>
                  </a:cubicBezTo>
                  <a:cubicBezTo>
                    <a:pt x="10" y="20"/>
                    <a:pt x="11" y="25"/>
                    <a:pt x="11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30"/>
                    <a:pt x="0" y="39"/>
                    <a:pt x="6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2"/>
                    <a:pt x="12" y="46"/>
                    <a:pt x="12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0" y="49"/>
                    <a:pt x="0" y="58"/>
                    <a:pt x="6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1"/>
                    <a:pt x="13" y="65"/>
                    <a:pt x="13" y="68"/>
                  </a:cubicBezTo>
                  <a:cubicBezTo>
                    <a:pt x="11" y="68"/>
                    <a:pt x="9" y="68"/>
                    <a:pt x="6" y="68"/>
                  </a:cubicBezTo>
                  <a:cubicBezTo>
                    <a:pt x="0" y="69"/>
                    <a:pt x="0" y="78"/>
                    <a:pt x="6" y="77"/>
                  </a:cubicBezTo>
                  <a:cubicBezTo>
                    <a:pt x="9" y="77"/>
                    <a:pt x="11" y="77"/>
                    <a:pt x="14" y="77"/>
                  </a:cubicBezTo>
                  <a:cubicBezTo>
                    <a:pt x="14" y="81"/>
                    <a:pt x="14" y="84"/>
                    <a:pt x="15" y="88"/>
                  </a:cubicBezTo>
                  <a:cubicBezTo>
                    <a:pt x="12" y="88"/>
                    <a:pt x="10" y="88"/>
                    <a:pt x="8" y="88"/>
                  </a:cubicBezTo>
                  <a:cubicBezTo>
                    <a:pt x="2" y="88"/>
                    <a:pt x="2" y="97"/>
                    <a:pt x="8" y="97"/>
                  </a:cubicBezTo>
                  <a:cubicBezTo>
                    <a:pt x="10" y="97"/>
                    <a:pt x="13" y="97"/>
                    <a:pt x="15" y="97"/>
                  </a:cubicBezTo>
                  <a:cubicBezTo>
                    <a:pt x="16" y="101"/>
                    <a:pt x="16" y="105"/>
                    <a:pt x="16" y="110"/>
                  </a:cubicBezTo>
                  <a:cubicBezTo>
                    <a:pt x="14" y="109"/>
                    <a:pt x="13" y="109"/>
                    <a:pt x="12" y="108"/>
                  </a:cubicBezTo>
                  <a:cubicBezTo>
                    <a:pt x="7" y="105"/>
                    <a:pt x="2" y="113"/>
                    <a:pt x="7" y="116"/>
                  </a:cubicBezTo>
                  <a:cubicBezTo>
                    <a:pt x="10" y="118"/>
                    <a:pt x="13" y="118"/>
                    <a:pt x="17" y="119"/>
                  </a:cubicBezTo>
                  <a:cubicBezTo>
                    <a:pt x="17" y="123"/>
                    <a:pt x="17" y="127"/>
                    <a:pt x="17" y="131"/>
                  </a:cubicBezTo>
                  <a:cubicBezTo>
                    <a:pt x="15" y="131"/>
                    <a:pt x="13" y="131"/>
                    <a:pt x="11" y="131"/>
                  </a:cubicBezTo>
                  <a:cubicBezTo>
                    <a:pt x="5" y="131"/>
                    <a:pt x="5" y="140"/>
                    <a:pt x="11" y="140"/>
                  </a:cubicBezTo>
                  <a:cubicBezTo>
                    <a:pt x="13" y="140"/>
                    <a:pt x="15" y="140"/>
                    <a:pt x="18" y="141"/>
                  </a:cubicBezTo>
                  <a:cubicBezTo>
                    <a:pt x="18" y="144"/>
                    <a:pt x="18" y="147"/>
                    <a:pt x="18" y="150"/>
                  </a:cubicBezTo>
                  <a:cubicBezTo>
                    <a:pt x="17" y="150"/>
                    <a:pt x="15" y="150"/>
                    <a:pt x="14" y="151"/>
                  </a:cubicBezTo>
                  <a:cubicBezTo>
                    <a:pt x="9" y="153"/>
                    <a:pt x="11" y="161"/>
                    <a:pt x="16" y="160"/>
                  </a:cubicBezTo>
                  <a:cubicBezTo>
                    <a:pt x="17" y="159"/>
                    <a:pt x="18" y="159"/>
                    <a:pt x="18" y="159"/>
                  </a:cubicBezTo>
                  <a:cubicBezTo>
                    <a:pt x="19" y="164"/>
                    <a:pt x="19" y="169"/>
                    <a:pt x="19" y="17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6" y="175"/>
                    <a:pt x="6" y="184"/>
                    <a:pt x="12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90"/>
                    <a:pt x="19" y="196"/>
                    <a:pt x="19" y="202"/>
                  </a:cubicBezTo>
                  <a:cubicBezTo>
                    <a:pt x="14" y="202"/>
                    <a:pt x="14" y="202"/>
                    <a:pt x="14" y="202"/>
                  </a:cubicBezTo>
                  <a:cubicBezTo>
                    <a:pt x="8" y="202"/>
                    <a:pt x="8" y="211"/>
                    <a:pt x="14" y="211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0" y="215"/>
                    <a:pt x="20" y="219"/>
                    <a:pt x="19" y="224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6" y="224"/>
                    <a:pt x="6" y="233"/>
                    <a:pt x="12" y="233"/>
                  </a:cubicBezTo>
                  <a:cubicBezTo>
                    <a:pt x="19" y="233"/>
                    <a:pt x="19" y="233"/>
                    <a:pt x="19" y="233"/>
                  </a:cubicBezTo>
                  <a:cubicBezTo>
                    <a:pt x="19" y="238"/>
                    <a:pt x="19" y="244"/>
                    <a:pt x="19" y="249"/>
                  </a:cubicBezTo>
                  <a:cubicBezTo>
                    <a:pt x="19" y="252"/>
                    <a:pt x="23" y="252"/>
                    <a:pt x="23" y="249"/>
                  </a:cubicBezTo>
                  <a:cubicBezTo>
                    <a:pt x="24" y="244"/>
                    <a:pt x="24" y="238"/>
                    <a:pt x="24" y="233"/>
                  </a:cubicBezTo>
                  <a:cubicBezTo>
                    <a:pt x="26" y="233"/>
                    <a:pt x="26" y="233"/>
                    <a:pt x="26" y="233"/>
                  </a:cubicBezTo>
                  <a:cubicBezTo>
                    <a:pt x="32" y="233"/>
                    <a:pt x="32" y="224"/>
                    <a:pt x="26" y="224"/>
                  </a:cubicBezTo>
                  <a:cubicBezTo>
                    <a:pt x="24" y="224"/>
                    <a:pt x="24" y="224"/>
                    <a:pt x="24" y="224"/>
                  </a:cubicBezTo>
                  <a:cubicBezTo>
                    <a:pt x="24" y="219"/>
                    <a:pt x="24" y="215"/>
                    <a:pt x="24" y="211"/>
                  </a:cubicBezTo>
                  <a:cubicBezTo>
                    <a:pt x="30" y="211"/>
                    <a:pt x="30" y="211"/>
                    <a:pt x="30" y="211"/>
                  </a:cubicBezTo>
                  <a:cubicBezTo>
                    <a:pt x="36" y="211"/>
                    <a:pt x="36" y="202"/>
                    <a:pt x="30" y="202"/>
                  </a:cubicBezTo>
                  <a:cubicBezTo>
                    <a:pt x="24" y="202"/>
                    <a:pt x="24" y="202"/>
                    <a:pt x="24" y="202"/>
                  </a:cubicBezTo>
                  <a:cubicBezTo>
                    <a:pt x="24" y="196"/>
                    <a:pt x="24" y="190"/>
                    <a:pt x="24" y="184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33" y="184"/>
                    <a:pt x="33" y="175"/>
                    <a:pt x="27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3" y="169"/>
                    <a:pt x="23" y="164"/>
                    <a:pt x="23" y="159"/>
                  </a:cubicBezTo>
                  <a:cubicBezTo>
                    <a:pt x="24" y="159"/>
                    <a:pt x="26" y="159"/>
                    <a:pt x="28" y="160"/>
                  </a:cubicBezTo>
                  <a:cubicBezTo>
                    <a:pt x="33" y="161"/>
                    <a:pt x="35" y="153"/>
                    <a:pt x="30" y="151"/>
                  </a:cubicBezTo>
                  <a:cubicBezTo>
                    <a:pt x="27" y="150"/>
                    <a:pt x="25" y="150"/>
                    <a:pt x="23" y="150"/>
                  </a:cubicBezTo>
                  <a:cubicBezTo>
                    <a:pt x="22" y="147"/>
                    <a:pt x="22" y="144"/>
                    <a:pt x="22" y="141"/>
                  </a:cubicBezTo>
                  <a:cubicBezTo>
                    <a:pt x="22" y="141"/>
                    <a:pt x="23" y="141"/>
                    <a:pt x="23" y="142"/>
                  </a:cubicBezTo>
                  <a:cubicBezTo>
                    <a:pt x="29" y="143"/>
                    <a:pt x="31" y="135"/>
                    <a:pt x="25" y="133"/>
                  </a:cubicBezTo>
                  <a:cubicBezTo>
                    <a:pt x="24" y="133"/>
                    <a:pt x="23" y="132"/>
                    <a:pt x="22" y="132"/>
                  </a:cubicBezTo>
                  <a:cubicBezTo>
                    <a:pt x="22" y="128"/>
                    <a:pt x="21" y="124"/>
                    <a:pt x="21" y="119"/>
                  </a:cubicBezTo>
                  <a:cubicBezTo>
                    <a:pt x="22" y="119"/>
                    <a:pt x="23" y="119"/>
                    <a:pt x="24" y="119"/>
                  </a:cubicBezTo>
                  <a:cubicBezTo>
                    <a:pt x="30" y="119"/>
                    <a:pt x="30" y="110"/>
                    <a:pt x="24" y="110"/>
                  </a:cubicBezTo>
                  <a:cubicBezTo>
                    <a:pt x="23" y="110"/>
                    <a:pt x="22" y="110"/>
                    <a:pt x="21" y="110"/>
                  </a:cubicBezTo>
                  <a:cubicBezTo>
                    <a:pt x="20" y="106"/>
                    <a:pt x="20" y="102"/>
                    <a:pt x="20" y="98"/>
                  </a:cubicBezTo>
                  <a:cubicBezTo>
                    <a:pt x="20" y="98"/>
                    <a:pt x="21" y="98"/>
                    <a:pt x="22" y="98"/>
                  </a:cubicBezTo>
                  <a:cubicBezTo>
                    <a:pt x="27" y="100"/>
                    <a:pt x="29" y="91"/>
                    <a:pt x="24" y="90"/>
                  </a:cubicBezTo>
                  <a:cubicBezTo>
                    <a:pt x="22" y="89"/>
                    <a:pt x="21" y="89"/>
                    <a:pt x="19" y="89"/>
                  </a:cubicBezTo>
                  <a:cubicBezTo>
                    <a:pt x="19" y="84"/>
                    <a:pt x="19" y="80"/>
                    <a:pt x="18" y="76"/>
                  </a:cubicBezTo>
                  <a:cubicBezTo>
                    <a:pt x="20" y="76"/>
                    <a:pt x="22" y="76"/>
                    <a:pt x="24" y="76"/>
                  </a:cubicBezTo>
                  <a:cubicBezTo>
                    <a:pt x="30" y="76"/>
                    <a:pt x="30" y="67"/>
                    <a:pt x="24" y="67"/>
                  </a:cubicBezTo>
                  <a:cubicBezTo>
                    <a:pt x="22" y="67"/>
                    <a:pt x="20" y="67"/>
                    <a:pt x="18" y="67"/>
                  </a:cubicBezTo>
                  <a:cubicBezTo>
                    <a:pt x="18" y="64"/>
                    <a:pt x="17" y="61"/>
                    <a:pt x="17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30" y="58"/>
                    <a:pt x="30" y="49"/>
                    <a:pt x="24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6"/>
                    <a:pt x="16" y="42"/>
                    <a:pt x="16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7" y="39"/>
                    <a:pt x="27" y="30"/>
                    <a:pt x="21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5"/>
                    <a:pt x="15" y="21"/>
                    <a:pt x="15" y="16"/>
                  </a:cubicBezTo>
                  <a:cubicBezTo>
                    <a:pt x="40" y="8"/>
                    <a:pt x="66" y="6"/>
                    <a:pt x="93" y="5"/>
                  </a:cubicBezTo>
                  <a:cubicBezTo>
                    <a:pt x="120" y="4"/>
                    <a:pt x="148" y="6"/>
                    <a:pt x="174" y="11"/>
                  </a:cubicBezTo>
                  <a:cubicBezTo>
                    <a:pt x="174" y="56"/>
                    <a:pt x="172" y="101"/>
                    <a:pt x="175" y="146"/>
                  </a:cubicBezTo>
                  <a:cubicBezTo>
                    <a:pt x="176" y="162"/>
                    <a:pt x="177" y="178"/>
                    <a:pt x="178" y="194"/>
                  </a:cubicBezTo>
                  <a:cubicBezTo>
                    <a:pt x="179" y="209"/>
                    <a:pt x="179" y="225"/>
                    <a:pt x="175" y="240"/>
                  </a:cubicBezTo>
                  <a:cubicBezTo>
                    <a:pt x="174" y="243"/>
                    <a:pt x="178" y="244"/>
                    <a:pt x="179" y="241"/>
                  </a:cubicBezTo>
                  <a:cubicBezTo>
                    <a:pt x="188" y="212"/>
                    <a:pt x="181" y="178"/>
                    <a:pt x="179" y="14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4" name="Freeform 181"/>
            <p:cNvSpPr/>
            <p:nvPr>
              <p:custDataLst>
                <p:tags r:id="rId28"/>
              </p:custDataLst>
            </p:nvPr>
          </p:nvSpPr>
          <p:spPr bwMode="auto">
            <a:xfrm>
              <a:off x="3740151" y="4184650"/>
              <a:ext cx="735013" cy="53975"/>
            </a:xfrm>
            <a:custGeom>
              <a:avLst/>
              <a:gdLst>
                <a:gd name="T0" fmla="*/ 149 w 152"/>
                <a:gd name="T1" fmla="*/ 0 h 11"/>
                <a:gd name="T2" fmla="*/ 3 w 152"/>
                <a:gd name="T3" fmla="*/ 6 h 11"/>
                <a:gd name="T4" fmla="*/ 3 w 152"/>
                <a:gd name="T5" fmla="*/ 11 h 11"/>
                <a:gd name="T6" fmla="*/ 149 w 152"/>
                <a:gd name="T7" fmla="*/ 5 h 11"/>
                <a:gd name="T8" fmla="*/ 149 w 15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">
                  <a:moveTo>
                    <a:pt x="149" y="0"/>
                  </a:moveTo>
                  <a:cubicBezTo>
                    <a:pt x="101" y="5"/>
                    <a:pt x="52" y="6"/>
                    <a:pt x="3" y="6"/>
                  </a:cubicBezTo>
                  <a:cubicBezTo>
                    <a:pt x="0" y="6"/>
                    <a:pt x="0" y="11"/>
                    <a:pt x="3" y="11"/>
                  </a:cubicBezTo>
                  <a:cubicBezTo>
                    <a:pt x="52" y="11"/>
                    <a:pt x="101" y="9"/>
                    <a:pt x="149" y="5"/>
                  </a:cubicBezTo>
                  <a:cubicBezTo>
                    <a:pt x="152" y="4"/>
                    <a:pt x="152" y="0"/>
                    <a:pt x="149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82"/>
            <p:cNvSpPr/>
            <p:nvPr>
              <p:custDataLst>
                <p:tags r:id="rId29"/>
              </p:custDataLst>
            </p:nvPr>
          </p:nvSpPr>
          <p:spPr bwMode="auto">
            <a:xfrm>
              <a:off x="4094163" y="3846513"/>
              <a:ext cx="303213" cy="28575"/>
            </a:xfrm>
            <a:custGeom>
              <a:avLst/>
              <a:gdLst>
                <a:gd name="T0" fmla="*/ 60 w 63"/>
                <a:gd name="T1" fmla="*/ 0 h 6"/>
                <a:gd name="T2" fmla="*/ 3 w 63"/>
                <a:gd name="T3" fmla="*/ 1 h 6"/>
                <a:gd name="T4" fmla="*/ 3 w 63"/>
                <a:gd name="T5" fmla="*/ 6 h 6"/>
                <a:gd name="T6" fmla="*/ 60 w 63"/>
                <a:gd name="T7" fmla="*/ 4 h 6"/>
                <a:gd name="T8" fmla="*/ 60 w 6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">
                  <a:moveTo>
                    <a:pt x="60" y="0"/>
                  </a:moveTo>
                  <a:cubicBezTo>
                    <a:pt x="41" y="1"/>
                    <a:pt x="22" y="1"/>
                    <a:pt x="3" y="1"/>
                  </a:cubicBezTo>
                  <a:cubicBezTo>
                    <a:pt x="0" y="1"/>
                    <a:pt x="0" y="6"/>
                    <a:pt x="3" y="6"/>
                  </a:cubicBezTo>
                  <a:cubicBezTo>
                    <a:pt x="22" y="6"/>
                    <a:pt x="41" y="6"/>
                    <a:pt x="60" y="4"/>
                  </a:cubicBezTo>
                  <a:cubicBezTo>
                    <a:pt x="63" y="4"/>
                    <a:pt x="63" y="0"/>
                    <a:pt x="60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83"/>
            <p:cNvSpPr/>
            <p:nvPr>
              <p:custDataLst>
                <p:tags r:id="rId30"/>
              </p:custDataLst>
            </p:nvPr>
          </p:nvSpPr>
          <p:spPr bwMode="auto">
            <a:xfrm>
              <a:off x="4087813" y="3910013"/>
              <a:ext cx="323850" cy="28575"/>
            </a:xfrm>
            <a:custGeom>
              <a:avLst/>
              <a:gdLst>
                <a:gd name="T0" fmla="*/ 64 w 67"/>
                <a:gd name="T1" fmla="*/ 0 h 6"/>
                <a:gd name="T2" fmla="*/ 2 w 67"/>
                <a:gd name="T3" fmla="*/ 2 h 6"/>
                <a:gd name="T4" fmla="*/ 2 w 67"/>
                <a:gd name="T5" fmla="*/ 6 h 6"/>
                <a:gd name="T6" fmla="*/ 64 w 67"/>
                <a:gd name="T7" fmla="*/ 5 h 6"/>
                <a:gd name="T8" fmla="*/ 64 w 6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64" y="0"/>
                  </a:moveTo>
                  <a:cubicBezTo>
                    <a:pt x="43" y="0"/>
                    <a:pt x="23" y="2"/>
                    <a:pt x="2" y="2"/>
                  </a:cubicBezTo>
                  <a:cubicBezTo>
                    <a:pt x="0" y="2"/>
                    <a:pt x="0" y="6"/>
                    <a:pt x="2" y="6"/>
                  </a:cubicBezTo>
                  <a:cubicBezTo>
                    <a:pt x="23" y="6"/>
                    <a:pt x="43" y="5"/>
                    <a:pt x="64" y="5"/>
                  </a:cubicBezTo>
                  <a:cubicBezTo>
                    <a:pt x="67" y="5"/>
                    <a:pt x="67" y="0"/>
                    <a:pt x="6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84"/>
            <p:cNvSpPr/>
            <p:nvPr>
              <p:custDataLst>
                <p:tags r:id="rId31"/>
              </p:custDataLst>
            </p:nvPr>
          </p:nvSpPr>
          <p:spPr bwMode="auto">
            <a:xfrm>
              <a:off x="4064001" y="3967163"/>
              <a:ext cx="338138" cy="39688"/>
            </a:xfrm>
            <a:custGeom>
              <a:avLst/>
              <a:gdLst>
                <a:gd name="T0" fmla="*/ 67 w 70"/>
                <a:gd name="T1" fmla="*/ 0 h 8"/>
                <a:gd name="T2" fmla="*/ 3 w 70"/>
                <a:gd name="T3" fmla="*/ 2 h 8"/>
                <a:gd name="T4" fmla="*/ 3 w 70"/>
                <a:gd name="T5" fmla="*/ 6 h 8"/>
                <a:gd name="T6" fmla="*/ 67 w 70"/>
                <a:gd name="T7" fmla="*/ 5 h 8"/>
                <a:gd name="T8" fmla="*/ 67 w 7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">
                  <a:moveTo>
                    <a:pt x="67" y="0"/>
                  </a:moveTo>
                  <a:cubicBezTo>
                    <a:pt x="46" y="3"/>
                    <a:pt x="24" y="3"/>
                    <a:pt x="3" y="2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24" y="8"/>
                    <a:pt x="46" y="8"/>
                    <a:pt x="67" y="5"/>
                  </a:cubicBezTo>
                  <a:cubicBezTo>
                    <a:pt x="70" y="4"/>
                    <a:pt x="70" y="0"/>
                    <a:pt x="67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85"/>
            <p:cNvSpPr/>
            <p:nvPr>
              <p:custDataLst>
                <p:tags r:id="rId32"/>
              </p:custDataLst>
            </p:nvPr>
          </p:nvSpPr>
          <p:spPr bwMode="auto">
            <a:xfrm>
              <a:off x="4087813" y="4035425"/>
              <a:ext cx="314325" cy="33338"/>
            </a:xfrm>
            <a:custGeom>
              <a:avLst/>
              <a:gdLst>
                <a:gd name="T0" fmla="*/ 62 w 65"/>
                <a:gd name="T1" fmla="*/ 1 h 7"/>
                <a:gd name="T2" fmla="*/ 2 w 65"/>
                <a:gd name="T3" fmla="*/ 1 h 7"/>
                <a:gd name="T4" fmla="*/ 2 w 65"/>
                <a:gd name="T5" fmla="*/ 6 h 7"/>
                <a:gd name="T6" fmla="*/ 62 w 65"/>
                <a:gd name="T7" fmla="*/ 6 h 7"/>
                <a:gd name="T8" fmla="*/ 62 w 6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">
                  <a:moveTo>
                    <a:pt x="62" y="1"/>
                  </a:moveTo>
                  <a:cubicBezTo>
                    <a:pt x="42" y="0"/>
                    <a:pt x="22" y="3"/>
                    <a:pt x="2" y="1"/>
                  </a:cubicBezTo>
                  <a:cubicBezTo>
                    <a:pt x="0" y="1"/>
                    <a:pt x="0" y="6"/>
                    <a:pt x="2" y="6"/>
                  </a:cubicBezTo>
                  <a:cubicBezTo>
                    <a:pt x="22" y="7"/>
                    <a:pt x="42" y="5"/>
                    <a:pt x="62" y="6"/>
                  </a:cubicBezTo>
                  <a:cubicBezTo>
                    <a:pt x="65" y="6"/>
                    <a:pt x="65" y="1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86"/>
            <p:cNvSpPr/>
            <p:nvPr>
              <p:custDataLst>
                <p:tags r:id="rId33"/>
              </p:custDataLst>
            </p:nvPr>
          </p:nvSpPr>
          <p:spPr bwMode="auto">
            <a:xfrm>
              <a:off x="4094163" y="4087813"/>
              <a:ext cx="317500" cy="39688"/>
            </a:xfrm>
            <a:custGeom>
              <a:avLst/>
              <a:gdLst>
                <a:gd name="T0" fmla="*/ 62 w 66"/>
                <a:gd name="T1" fmla="*/ 1 h 8"/>
                <a:gd name="T2" fmla="*/ 4 w 66"/>
                <a:gd name="T3" fmla="*/ 1 h 8"/>
                <a:gd name="T4" fmla="*/ 2 w 66"/>
                <a:gd name="T5" fmla="*/ 5 h 8"/>
                <a:gd name="T6" fmla="*/ 63 w 66"/>
                <a:gd name="T7" fmla="*/ 5 h 8"/>
                <a:gd name="T8" fmla="*/ 62 w 6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">
                  <a:moveTo>
                    <a:pt x="62" y="1"/>
                  </a:moveTo>
                  <a:cubicBezTo>
                    <a:pt x="43" y="4"/>
                    <a:pt x="23" y="4"/>
                    <a:pt x="4" y="1"/>
                  </a:cubicBezTo>
                  <a:cubicBezTo>
                    <a:pt x="1" y="0"/>
                    <a:pt x="0" y="5"/>
                    <a:pt x="2" y="5"/>
                  </a:cubicBezTo>
                  <a:cubicBezTo>
                    <a:pt x="23" y="8"/>
                    <a:pt x="43" y="8"/>
                    <a:pt x="63" y="5"/>
                  </a:cubicBezTo>
                  <a:cubicBezTo>
                    <a:pt x="66" y="5"/>
                    <a:pt x="65" y="0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 userDrawn="1">
            <p:custDataLst>
              <p:tags r:id="rId34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61" name="直接连接符 60"/>
            <p:cNvCxnSpPr/>
            <p:nvPr userDrawn="1">
              <p:custDataLst>
                <p:tags r:id="rId35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>
              <p:custDataLst>
                <p:tags r:id="rId36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 userDrawn="1">
            <p:custDataLst>
              <p:tags r:id="rId37"/>
            </p:custDataLst>
          </p:nvPr>
        </p:nvGrpSpPr>
        <p:grpSpPr>
          <a:xfrm flipH="1" flipV="1">
            <a:off x="0" y="6151280"/>
            <a:ext cx="3582219" cy="104775"/>
            <a:chOff x="8609781" y="156931"/>
            <a:chExt cx="3582219" cy="104775"/>
          </a:xfrm>
        </p:grpSpPr>
        <p:cxnSp>
          <p:nvCxnSpPr>
            <p:cNvPr id="64" name="直接连接符 63"/>
            <p:cNvCxnSpPr/>
            <p:nvPr userDrawn="1">
              <p:custDataLst>
                <p:tags r:id="rId3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 userDrawn="1">
              <p:custDataLst>
                <p:tags r:id="rId3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0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44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 anchorCtr="0">
            <a:normAutofit/>
          </a:bodyPr>
          <a:lstStyle>
            <a:lvl1pPr>
              <a:defRPr sz="44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rtlCol="0" anchor="b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198"/>
          <p:cNvSpPr>
            <a:spLocks noEditPoints="1"/>
          </p:cNvSpPr>
          <p:nvPr userDrawn="1">
            <p:custDataLst>
              <p:tags r:id="rId2"/>
            </p:custDataLst>
          </p:nvPr>
        </p:nvSpPr>
        <p:spPr bwMode="auto"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1" name="Freeform 187"/>
          <p:cNvSpPr>
            <a:spLocks noEditPoints="1"/>
          </p:cNvSpPr>
          <p:nvPr userDrawn="1">
            <p:custDataLst>
              <p:tags r:id="rId7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Freeform 141"/>
          <p:cNvSpPr>
            <a:spLocks noEditPoints="1"/>
          </p:cNvSpPr>
          <p:nvPr userDrawn="1">
            <p:custDataLst>
              <p:tags r:id="rId8"/>
            </p:custDataLst>
          </p:nvPr>
        </p:nvSpPr>
        <p:spPr bwMode="auto"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Freeform 17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78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Freeform 141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Freeform 129"/>
          <p:cNvSpPr>
            <a:spLocks noEditPoints="1"/>
          </p:cNvSpPr>
          <p:nvPr userDrawn="1">
            <p:custDataLst>
              <p:tags r:id="rId12"/>
            </p:custDataLst>
          </p:nvPr>
        </p:nvSpPr>
        <p:spPr bwMode="auto"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" name="Freeform 15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33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Freeform 13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7" name="组合 16"/>
          <p:cNvGrpSpPr/>
          <p:nvPr userDrawn="1">
            <p:custDataLst>
              <p:tags r:id="rId4"/>
            </p:custDataLst>
          </p:nvPr>
        </p:nvGrpSpPr>
        <p:grpSpPr>
          <a:xfrm rot="1542815">
            <a:off x="11300870" y="5784321"/>
            <a:ext cx="679087" cy="993642"/>
            <a:chOff x="9396413" y="5789613"/>
            <a:chExt cx="733425" cy="1073150"/>
          </a:xfrm>
        </p:grpSpPr>
        <p:sp>
          <p:nvSpPr>
            <p:cNvPr id="18" name="Freeform 46"/>
            <p:cNvSpPr/>
            <p:nvPr>
              <p:custDataLst>
                <p:tags r:id="rId5"/>
              </p:custDataLst>
            </p:nvPr>
          </p:nvSpPr>
          <p:spPr bwMode="auto">
            <a:xfrm>
              <a:off x="9410701" y="6181725"/>
              <a:ext cx="77788" cy="57150"/>
            </a:xfrm>
            <a:custGeom>
              <a:avLst/>
              <a:gdLst>
                <a:gd name="T0" fmla="*/ 8 w 16"/>
                <a:gd name="T1" fmla="*/ 0 h 12"/>
                <a:gd name="T2" fmla="*/ 8 w 16"/>
                <a:gd name="T3" fmla="*/ 12 h 12"/>
                <a:gd name="T4" fmla="*/ 8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0"/>
                  </a:moveTo>
                  <a:cubicBezTo>
                    <a:pt x="0" y="0"/>
                    <a:pt x="0" y="12"/>
                    <a:pt x="8" y="12"/>
                  </a:cubicBezTo>
                  <a:cubicBezTo>
                    <a:pt x="16" y="12"/>
                    <a:pt x="16" y="0"/>
                    <a:pt x="8" y="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7"/>
            <p:cNvSpPr/>
            <p:nvPr>
              <p:custDataLst>
                <p:tags r:id="rId6"/>
              </p:custDataLst>
            </p:nvPr>
          </p:nvSpPr>
          <p:spPr bwMode="auto">
            <a:xfrm>
              <a:off x="9647238" y="6122988"/>
              <a:ext cx="73025" cy="92075"/>
            </a:xfrm>
            <a:custGeom>
              <a:avLst/>
              <a:gdLst>
                <a:gd name="T0" fmla="*/ 11 w 15"/>
                <a:gd name="T1" fmla="*/ 3 h 19"/>
                <a:gd name="T2" fmla="*/ 3 w 15"/>
                <a:gd name="T3" fmla="*/ 3 h 19"/>
                <a:gd name="T4" fmla="*/ 2 w 15"/>
                <a:gd name="T5" fmla="*/ 11 h 19"/>
                <a:gd name="T6" fmla="*/ 2 w 15"/>
                <a:gd name="T7" fmla="*/ 11 h 19"/>
                <a:gd name="T8" fmla="*/ 3 w 15"/>
                <a:gd name="T9" fmla="*/ 11 h 19"/>
                <a:gd name="T10" fmla="*/ 3 w 15"/>
                <a:gd name="T11" fmla="*/ 11 h 19"/>
                <a:gd name="T12" fmla="*/ 3 w 15"/>
                <a:gd name="T13" fmla="*/ 12 h 19"/>
                <a:gd name="T14" fmla="*/ 3 w 15"/>
                <a:gd name="T15" fmla="*/ 13 h 19"/>
                <a:gd name="T16" fmla="*/ 3 w 15"/>
                <a:gd name="T17" fmla="*/ 13 h 19"/>
                <a:gd name="T18" fmla="*/ 9 w 15"/>
                <a:gd name="T19" fmla="*/ 19 h 19"/>
                <a:gd name="T20" fmla="*/ 15 w 15"/>
                <a:gd name="T21" fmla="*/ 13 h 19"/>
                <a:gd name="T22" fmla="*/ 11 w 15"/>
                <a:gd name="T2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1" y="3"/>
                  </a:moveTo>
                  <a:cubicBezTo>
                    <a:pt x="9" y="0"/>
                    <a:pt x="5" y="1"/>
                    <a:pt x="3" y="3"/>
                  </a:cubicBezTo>
                  <a:cubicBezTo>
                    <a:pt x="0" y="5"/>
                    <a:pt x="1" y="8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6"/>
                    <a:pt x="6" y="19"/>
                    <a:pt x="9" y="19"/>
                  </a:cubicBezTo>
                  <a:cubicBezTo>
                    <a:pt x="12" y="19"/>
                    <a:pt x="15" y="16"/>
                    <a:pt x="15" y="13"/>
                  </a:cubicBezTo>
                  <a:cubicBezTo>
                    <a:pt x="15" y="9"/>
                    <a:pt x="14" y="6"/>
                    <a:pt x="11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8"/>
            <p:cNvSpPr/>
            <p:nvPr>
              <p:custDataLst>
                <p:tags r:id="rId7"/>
              </p:custDataLst>
            </p:nvPr>
          </p:nvSpPr>
          <p:spPr bwMode="auto">
            <a:xfrm>
              <a:off x="9772651" y="6132513"/>
              <a:ext cx="96838" cy="141288"/>
            </a:xfrm>
            <a:custGeom>
              <a:avLst/>
              <a:gdLst>
                <a:gd name="T0" fmla="*/ 10 w 20"/>
                <a:gd name="T1" fmla="*/ 3 h 29"/>
                <a:gd name="T2" fmla="*/ 2 w 20"/>
                <a:gd name="T3" fmla="*/ 8 h 29"/>
                <a:gd name="T4" fmla="*/ 1 w 20"/>
                <a:gd name="T5" fmla="*/ 19 h 29"/>
                <a:gd name="T6" fmla="*/ 9 w 20"/>
                <a:gd name="T7" fmla="*/ 27 h 29"/>
                <a:gd name="T8" fmla="*/ 18 w 20"/>
                <a:gd name="T9" fmla="*/ 22 h 29"/>
                <a:gd name="T10" fmla="*/ 19 w 20"/>
                <a:gd name="T11" fmla="*/ 10 h 29"/>
                <a:gd name="T12" fmla="*/ 10 w 20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9">
                  <a:moveTo>
                    <a:pt x="10" y="3"/>
                  </a:moveTo>
                  <a:cubicBezTo>
                    <a:pt x="7" y="1"/>
                    <a:pt x="2" y="3"/>
                    <a:pt x="2" y="8"/>
                  </a:cubicBezTo>
                  <a:cubicBezTo>
                    <a:pt x="2" y="12"/>
                    <a:pt x="2" y="16"/>
                    <a:pt x="1" y="19"/>
                  </a:cubicBezTo>
                  <a:cubicBezTo>
                    <a:pt x="0" y="24"/>
                    <a:pt x="5" y="28"/>
                    <a:pt x="9" y="27"/>
                  </a:cubicBezTo>
                  <a:cubicBezTo>
                    <a:pt x="12" y="29"/>
                    <a:pt x="18" y="27"/>
                    <a:pt x="18" y="22"/>
                  </a:cubicBezTo>
                  <a:cubicBezTo>
                    <a:pt x="18" y="18"/>
                    <a:pt x="18" y="14"/>
                    <a:pt x="19" y="10"/>
                  </a:cubicBezTo>
                  <a:cubicBezTo>
                    <a:pt x="20" y="4"/>
                    <a:pt x="14" y="0"/>
                    <a:pt x="10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9"/>
            <p:cNvSpPr/>
            <p:nvPr>
              <p:custDataLst>
                <p:tags r:id="rId8"/>
              </p:custDataLst>
            </p:nvPr>
          </p:nvSpPr>
          <p:spPr bwMode="auto">
            <a:xfrm>
              <a:off x="9952038" y="6146800"/>
              <a:ext cx="106363" cy="96838"/>
            </a:xfrm>
            <a:custGeom>
              <a:avLst/>
              <a:gdLst>
                <a:gd name="T0" fmla="*/ 20 w 22"/>
                <a:gd name="T1" fmla="*/ 4 h 20"/>
                <a:gd name="T2" fmla="*/ 12 w 22"/>
                <a:gd name="T3" fmla="*/ 2 h 20"/>
                <a:gd name="T4" fmla="*/ 11 w 22"/>
                <a:gd name="T5" fmla="*/ 2 h 20"/>
                <a:gd name="T6" fmla="*/ 5 w 22"/>
                <a:gd name="T7" fmla="*/ 0 h 20"/>
                <a:gd name="T8" fmla="*/ 0 w 22"/>
                <a:gd name="T9" fmla="*/ 5 h 20"/>
                <a:gd name="T10" fmla="*/ 0 w 22"/>
                <a:gd name="T11" fmla="*/ 9 h 20"/>
                <a:gd name="T12" fmla="*/ 0 w 22"/>
                <a:gd name="T13" fmla="*/ 9 h 20"/>
                <a:gd name="T14" fmla="*/ 0 w 22"/>
                <a:gd name="T15" fmla="*/ 12 h 20"/>
                <a:gd name="T16" fmla="*/ 9 w 22"/>
                <a:gd name="T17" fmla="*/ 17 h 20"/>
                <a:gd name="T18" fmla="*/ 18 w 22"/>
                <a:gd name="T19" fmla="*/ 12 h 20"/>
                <a:gd name="T20" fmla="*/ 20 w 22"/>
                <a:gd name="T21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0">
                  <a:moveTo>
                    <a:pt x="20" y="4"/>
                  </a:moveTo>
                  <a:cubicBezTo>
                    <a:pt x="19" y="1"/>
                    <a:pt x="15" y="0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6"/>
                    <a:pt x="5" y="20"/>
                    <a:pt x="9" y="17"/>
                  </a:cubicBezTo>
                  <a:cubicBezTo>
                    <a:pt x="12" y="15"/>
                    <a:pt x="15" y="14"/>
                    <a:pt x="18" y="12"/>
                  </a:cubicBezTo>
                  <a:cubicBezTo>
                    <a:pt x="21" y="10"/>
                    <a:pt x="22" y="7"/>
                    <a:pt x="20" y="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0"/>
            <p:cNvSpPr/>
            <p:nvPr>
              <p:custDataLst>
                <p:tags r:id="rId9"/>
              </p:custDataLst>
            </p:nvPr>
          </p:nvSpPr>
          <p:spPr bwMode="auto">
            <a:xfrm>
              <a:off x="9483726" y="6283325"/>
              <a:ext cx="468313" cy="579438"/>
            </a:xfrm>
            <a:custGeom>
              <a:avLst/>
              <a:gdLst>
                <a:gd name="T0" fmla="*/ 94 w 97"/>
                <a:gd name="T1" fmla="*/ 99 h 120"/>
                <a:gd name="T2" fmla="*/ 94 w 97"/>
                <a:gd name="T3" fmla="*/ 96 h 120"/>
                <a:gd name="T4" fmla="*/ 93 w 97"/>
                <a:gd name="T5" fmla="*/ 83 h 120"/>
                <a:gd name="T6" fmla="*/ 93 w 97"/>
                <a:gd name="T7" fmla="*/ 81 h 120"/>
                <a:gd name="T8" fmla="*/ 93 w 97"/>
                <a:gd name="T9" fmla="*/ 36 h 120"/>
                <a:gd name="T10" fmla="*/ 92 w 97"/>
                <a:gd name="T11" fmla="*/ 33 h 120"/>
                <a:gd name="T12" fmla="*/ 93 w 97"/>
                <a:gd name="T13" fmla="*/ 23 h 120"/>
                <a:gd name="T14" fmla="*/ 91 w 97"/>
                <a:gd name="T15" fmla="*/ 18 h 120"/>
                <a:gd name="T16" fmla="*/ 84 w 97"/>
                <a:gd name="T17" fmla="*/ 8 h 120"/>
                <a:gd name="T18" fmla="*/ 12 w 97"/>
                <a:gd name="T19" fmla="*/ 7 h 120"/>
                <a:gd name="T20" fmla="*/ 12 w 97"/>
                <a:gd name="T21" fmla="*/ 7 h 120"/>
                <a:gd name="T22" fmla="*/ 1 w 97"/>
                <a:gd name="T23" fmla="*/ 12 h 120"/>
                <a:gd name="T24" fmla="*/ 4 w 97"/>
                <a:gd name="T25" fmla="*/ 18 h 120"/>
                <a:gd name="T26" fmla="*/ 13 w 97"/>
                <a:gd name="T27" fmla="*/ 53 h 120"/>
                <a:gd name="T28" fmla="*/ 15 w 97"/>
                <a:gd name="T29" fmla="*/ 70 h 120"/>
                <a:gd name="T30" fmla="*/ 16 w 97"/>
                <a:gd name="T31" fmla="*/ 85 h 120"/>
                <a:gd name="T32" fmla="*/ 20 w 97"/>
                <a:gd name="T33" fmla="*/ 111 h 120"/>
                <a:gd name="T34" fmla="*/ 42 w 97"/>
                <a:gd name="T35" fmla="*/ 117 h 120"/>
                <a:gd name="T36" fmla="*/ 71 w 97"/>
                <a:gd name="T37" fmla="*/ 119 h 120"/>
                <a:gd name="T38" fmla="*/ 76 w 97"/>
                <a:gd name="T39" fmla="*/ 116 h 120"/>
                <a:gd name="T40" fmla="*/ 77 w 97"/>
                <a:gd name="T41" fmla="*/ 116 h 120"/>
                <a:gd name="T42" fmla="*/ 88 w 97"/>
                <a:gd name="T43" fmla="*/ 114 h 120"/>
                <a:gd name="T44" fmla="*/ 93 w 97"/>
                <a:gd name="T45" fmla="*/ 108 h 120"/>
                <a:gd name="T46" fmla="*/ 94 w 97"/>
                <a:gd name="T47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20">
                  <a:moveTo>
                    <a:pt x="94" y="99"/>
                  </a:moveTo>
                  <a:cubicBezTo>
                    <a:pt x="94" y="98"/>
                    <a:pt x="94" y="97"/>
                    <a:pt x="94" y="96"/>
                  </a:cubicBezTo>
                  <a:cubicBezTo>
                    <a:pt x="94" y="92"/>
                    <a:pt x="94" y="87"/>
                    <a:pt x="93" y="83"/>
                  </a:cubicBezTo>
                  <a:cubicBezTo>
                    <a:pt x="93" y="82"/>
                    <a:pt x="93" y="82"/>
                    <a:pt x="93" y="81"/>
                  </a:cubicBezTo>
                  <a:cubicBezTo>
                    <a:pt x="94" y="66"/>
                    <a:pt x="96" y="51"/>
                    <a:pt x="93" y="36"/>
                  </a:cubicBezTo>
                  <a:cubicBezTo>
                    <a:pt x="93" y="35"/>
                    <a:pt x="93" y="34"/>
                    <a:pt x="92" y="33"/>
                  </a:cubicBezTo>
                  <a:cubicBezTo>
                    <a:pt x="93" y="30"/>
                    <a:pt x="93" y="26"/>
                    <a:pt x="93" y="23"/>
                  </a:cubicBezTo>
                  <a:cubicBezTo>
                    <a:pt x="93" y="21"/>
                    <a:pt x="92" y="19"/>
                    <a:pt x="91" y="18"/>
                  </a:cubicBezTo>
                  <a:cubicBezTo>
                    <a:pt x="94" y="15"/>
                    <a:pt x="91" y="7"/>
                    <a:pt x="84" y="8"/>
                  </a:cubicBezTo>
                  <a:cubicBezTo>
                    <a:pt x="60" y="12"/>
                    <a:pt x="36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0"/>
                    <a:pt x="0" y="5"/>
                    <a:pt x="1" y="12"/>
                  </a:cubicBezTo>
                  <a:cubicBezTo>
                    <a:pt x="1" y="14"/>
                    <a:pt x="2" y="17"/>
                    <a:pt x="4" y="18"/>
                  </a:cubicBezTo>
                  <a:cubicBezTo>
                    <a:pt x="9" y="29"/>
                    <a:pt x="11" y="41"/>
                    <a:pt x="13" y="53"/>
                  </a:cubicBezTo>
                  <a:cubicBezTo>
                    <a:pt x="13" y="58"/>
                    <a:pt x="14" y="64"/>
                    <a:pt x="15" y="70"/>
                  </a:cubicBezTo>
                  <a:cubicBezTo>
                    <a:pt x="15" y="75"/>
                    <a:pt x="15" y="80"/>
                    <a:pt x="16" y="85"/>
                  </a:cubicBezTo>
                  <a:cubicBezTo>
                    <a:pt x="14" y="93"/>
                    <a:pt x="15" y="103"/>
                    <a:pt x="20" y="111"/>
                  </a:cubicBezTo>
                  <a:cubicBezTo>
                    <a:pt x="24" y="118"/>
                    <a:pt x="33" y="118"/>
                    <a:pt x="42" y="117"/>
                  </a:cubicBezTo>
                  <a:cubicBezTo>
                    <a:pt x="51" y="119"/>
                    <a:pt x="61" y="120"/>
                    <a:pt x="71" y="119"/>
                  </a:cubicBezTo>
                  <a:cubicBezTo>
                    <a:pt x="73" y="119"/>
                    <a:pt x="75" y="118"/>
                    <a:pt x="76" y="116"/>
                  </a:cubicBezTo>
                  <a:cubicBezTo>
                    <a:pt x="76" y="116"/>
                    <a:pt x="77" y="116"/>
                    <a:pt x="77" y="116"/>
                  </a:cubicBezTo>
                  <a:cubicBezTo>
                    <a:pt x="80" y="116"/>
                    <a:pt x="84" y="116"/>
                    <a:pt x="88" y="114"/>
                  </a:cubicBezTo>
                  <a:cubicBezTo>
                    <a:pt x="91" y="113"/>
                    <a:pt x="92" y="111"/>
                    <a:pt x="93" y="108"/>
                  </a:cubicBezTo>
                  <a:cubicBezTo>
                    <a:pt x="97" y="106"/>
                    <a:pt x="96" y="101"/>
                    <a:pt x="94" y="9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8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396413" y="5789613"/>
              <a:ext cx="733425" cy="1068388"/>
            </a:xfrm>
            <a:custGeom>
              <a:avLst/>
              <a:gdLst>
                <a:gd name="T0" fmla="*/ 119 w 152"/>
                <a:gd name="T1" fmla="*/ 71 h 221"/>
                <a:gd name="T2" fmla="*/ 124 w 152"/>
                <a:gd name="T3" fmla="*/ 22 h 221"/>
                <a:gd name="T4" fmla="*/ 112 w 152"/>
                <a:gd name="T5" fmla="*/ 9 h 221"/>
                <a:gd name="T6" fmla="*/ 98 w 152"/>
                <a:gd name="T7" fmla="*/ 69 h 221"/>
                <a:gd name="T8" fmla="*/ 88 w 152"/>
                <a:gd name="T9" fmla="*/ 37 h 221"/>
                <a:gd name="T10" fmla="*/ 79 w 152"/>
                <a:gd name="T11" fmla="*/ 25 h 221"/>
                <a:gd name="T12" fmla="*/ 65 w 152"/>
                <a:gd name="T13" fmla="*/ 69 h 221"/>
                <a:gd name="T14" fmla="*/ 50 w 152"/>
                <a:gd name="T15" fmla="*/ 11 h 221"/>
                <a:gd name="T16" fmla="*/ 46 w 152"/>
                <a:gd name="T17" fmla="*/ 2 h 221"/>
                <a:gd name="T18" fmla="*/ 36 w 152"/>
                <a:gd name="T19" fmla="*/ 19 h 221"/>
                <a:gd name="T20" fmla="*/ 7 w 152"/>
                <a:gd name="T21" fmla="*/ 22 h 221"/>
                <a:gd name="T22" fmla="*/ 1 w 152"/>
                <a:gd name="T23" fmla="*/ 44 h 221"/>
                <a:gd name="T24" fmla="*/ 13 w 152"/>
                <a:gd name="T25" fmla="*/ 102 h 221"/>
                <a:gd name="T26" fmla="*/ 125 w 152"/>
                <a:gd name="T27" fmla="*/ 209 h 221"/>
                <a:gd name="T28" fmla="*/ 126 w 152"/>
                <a:gd name="T29" fmla="*/ 150 h 221"/>
                <a:gd name="T30" fmla="*/ 136 w 152"/>
                <a:gd name="T31" fmla="*/ 77 h 221"/>
                <a:gd name="T32" fmla="*/ 118 w 152"/>
                <a:gd name="T33" fmla="*/ 75 h 221"/>
                <a:gd name="T34" fmla="*/ 114 w 152"/>
                <a:gd name="T35" fmla="*/ 72 h 221"/>
                <a:gd name="T36" fmla="*/ 107 w 152"/>
                <a:gd name="T37" fmla="*/ 18 h 221"/>
                <a:gd name="T38" fmla="*/ 116 w 152"/>
                <a:gd name="T39" fmla="*/ 22 h 221"/>
                <a:gd name="T40" fmla="*/ 108 w 152"/>
                <a:gd name="T41" fmla="*/ 26 h 221"/>
                <a:gd name="T42" fmla="*/ 112 w 152"/>
                <a:gd name="T43" fmla="*/ 46 h 221"/>
                <a:gd name="T44" fmla="*/ 95 w 152"/>
                <a:gd name="T45" fmla="*/ 89 h 221"/>
                <a:gd name="T46" fmla="*/ 89 w 152"/>
                <a:gd name="T47" fmla="*/ 80 h 221"/>
                <a:gd name="T48" fmla="*/ 88 w 152"/>
                <a:gd name="T49" fmla="*/ 49 h 221"/>
                <a:gd name="T50" fmla="*/ 81 w 152"/>
                <a:gd name="T51" fmla="*/ 29 h 221"/>
                <a:gd name="T52" fmla="*/ 68 w 152"/>
                <a:gd name="T53" fmla="*/ 73 h 221"/>
                <a:gd name="T54" fmla="*/ 76 w 152"/>
                <a:gd name="T55" fmla="*/ 38 h 221"/>
                <a:gd name="T56" fmla="*/ 68 w 152"/>
                <a:gd name="T57" fmla="*/ 73 h 221"/>
                <a:gd name="T58" fmla="*/ 58 w 152"/>
                <a:gd name="T59" fmla="*/ 74 h 221"/>
                <a:gd name="T60" fmla="*/ 44 w 152"/>
                <a:gd name="T61" fmla="*/ 13 h 221"/>
                <a:gd name="T62" fmla="*/ 47 w 152"/>
                <a:gd name="T63" fmla="*/ 18 h 221"/>
                <a:gd name="T64" fmla="*/ 37 w 152"/>
                <a:gd name="T65" fmla="*/ 53 h 221"/>
                <a:gd name="T66" fmla="*/ 47 w 152"/>
                <a:gd name="T67" fmla="*/ 69 h 221"/>
                <a:gd name="T68" fmla="*/ 55 w 152"/>
                <a:gd name="T69" fmla="*/ 94 h 221"/>
                <a:gd name="T70" fmla="*/ 25 w 152"/>
                <a:gd name="T71" fmla="*/ 42 h 221"/>
                <a:gd name="T72" fmla="*/ 17 w 152"/>
                <a:gd name="T73" fmla="*/ 43 h 221"/>
                <a:gd name="T74" fmla="*/ 12 w 152"/>
                <a:gd name="T75" fmla="*/ 31 h 221"/>
                <a:gd name="T76" fmla="*/ 9 w 152"/>
                <a:gd name="T77" fmla="*/ 44 h 221"/>
                <a:gd name="T78" fmla="*/ 10 w 152"/>
                <a:gd name="T79" fmla="*/ 48 h 221"/>
                <a:gd name="T80" fmla="*/ 25 w 152"/>
                <a:gd name="T81" fmla="*/ 91 h 221"/>
                <a:gd name="T82" fmla="*/ 21 w 152"/>
                <a:gd name="T83" fmla="*/ 90 h 221"/>
                <a:gd name="T84" fmla="*/ 31 w 152"/>
                <a:gd name="T85" fmla="*/ 164 h 221"/>
                <a:gd name="T86" fmla="*/ 30 w 152"/>
                <a:gd name="T87" fmla="*/ 152 h 221"/>
                <a:gd name="T88" fmla="*/ 28 w 152"/>
                <a:gd name="T89" fmla="*/ 138 h 221"/>
                <a:gd name="T90" fmla="*/ 57 w 152"/>
                <a:gd name="T91" fmla="*/ 178 h 221"/>
                <a:gd name="T92" fmla="*/ 34 w 152"/>
                <a:gd name="T93" fmla="*/ 171 h 221"/>
                <a:gd name="T94" fmla="*/ 37 w 152"/>
                <a:gd name="T95" fmla="*/ 205 h 221"/>
                <a:gd name="T96" fmla="*/ 59 w 152"/>
                <a:gd name="T97" fmla="*/ 182 h 221"/>
                <a:gd name="T98" fmla="*/ 28 w 152"/>
                <a:gd name="T99" fmla="*/ 133 h 221"/>
                <a:gd name="T100" fmla="*/ 121 w 152"/>
                <a:gd name="T101" fmla="*/ 158 h 221"/>
                <a:gd name="T102" fmla="*/ 7 w 152"/>
                <a:gd name="T103" fmla="*/ 89 h 221"/>
                <a:gd name="T104" fmla="*/ 50 w 152"/>
                <a:gd name="T105" fmla="*/ 98 h 221"/>
                <a:gd name="T106" fmla="*/ 143 w 152"/>
                <a:gd name="T107" fmla="*/ 8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2" h="221">
                  <a:moveTo>
                    <a:pt x="142" y="76"/>
                  </a:moveTo>
                  <a:cubicBezTo>
                    <a:pt x="143" y="75"/>
                    <a:pt x="142" y="74"/>
                    <a:pt x="141" y="74"/>
                  </a:cubicBezTo>
                  <a:cubicBezTo>
                    <a:pt x="137" y="72"/>
                    <a:pt x="134" y="72"/>
                    <a:pt x="130" y="71"/>
                  </a:cubicBezTo>
                  <a:cubicBezTo>
                    <a:pt x="126" y="70"/>
                    <a:pt x="122" y="70"/>
                    <a:pt x="120" y="70"/>
                  </a:cubicBezTo>
                  <a:cubicBezTo>
                    <a:pt x="119" y="70"/>
                    <a:pt x="119" y="70"/>
                    <a:pt x="119" y="71"/>
                  </a:cubicBezTo>
                  <a:cubicBezTo>
                    <a:pt x="122" y="56"/>
                    <a:pt x="123" y="40"/>
                    <a:pt x="124" y="25"/>
                  </a:cubicBezTo>
                  <a:cubicBezTo>
                    <a:pt x="125" y="25"/>
                    <a:pt x="125" y="25"/>
                    <a:pt x="124" y="24"/>
                  </a:cubicBezTo>
                  <a:cubicBezTo>
                    <a:pt x="124" y="24"/>
                    <a:pt x="124" y="24"/>
                    <a:pt x="124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2" y="20"/>
                    <a:pt x="121" y="19"/>
                    <a:pt x="119" y="19"/>
                  </a:cubicBezTo>
                  <a:cubicBezTo>
                    <a:pt x="119" y="14"/>
                    <a:pt x="117" y="9"/>
                    <a:pt x="112" y="9"/>
                  </a:cubicBezTo>
                  <a:cubicBezTo>
                    <a:pt x="106" y="9"/>
                    <a:pt x="104" y="14"/>
                    <a:pt x="103" y="19"/>
                  </a:cubicBezTo>
                  <a:cubicBezTo>
                    <a:pt x="102" y="19"/>
                    <a:pt x="101" y="20"/>
                    <a:pt x="100" y="20"/>
                  </a:cubicBezTo>
                  <a:cubicBezTo>
                    <a:pt x="99" y="20"/>
                    <a:pt x="98" y="22"/>
                    <a:pt x="99" y="23"/>
                  </a:cubicBezTo>
                  <a:cubicBezTo>
                    <a:pt x="101" y="24"/>
                    <a:pt x="102" y="26"/>
                    <a:pt x="103" y="27"/>
                  </a:cubicBezTo>
                  <a:cubicBezTo>
                    <a:pt x="103" y="41"/>
                    <a:pt x="100" y="55"/>
                    <a:pt x="98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9" y="65"/>
                    <a:pt x="92" y="60"/>
                    <a:pt x="93" y="58"/>
                  </a:cubicBezTo>
                  <a:cubicBezTo>
                    <a:pt x="96" y="52"/>
                    <a:pt x="96" y="47"/>
                    <a:pt x="90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1"/>
                    <a:pt x="89" y="38"/>
                    <a:pt x="88" y="37"/>
                  </a:cubicBezTo>
                  <a:cubicBezTo>
                    <a:pt x="87" y="36"/>
                    <a:pt x="86" y="36"/>
                    <a:pt x="85" y="36"/>
                  </a:cubicBezTo>
                  <a:cubicBezTo>
                    <a:pt x="85" y="33"/>
                    <a:pt x="86" y="31"/>
                    <a:pt x="87" y="29"/>
                  </a:cubicBezTo>
                  <a:cubicBezTo>
                    <a:pt x="88" y="28"/>
                    <a:pt x="87" y="26"/>
                    <a:pt x="85" y="26"/>
                  </a:cubicBezTo>
                  <a:cubicBezTo>
                    <a:pt x="84" y="26"/>
                    <a:pt x="83" y="26"/>
                    <a:pt x="82" y="25"/>
                  </a:cubicBezTo>
                  <a:cubicBezTo>
                    <a:pt x="81" y="25"/>
                    <a:pt x="80" y="25"/>
                    <a:pt x="79" y="25"/>
                  </a:cubicBezTo>
                  <a:cubicBezTo>
                    <a:pt x="78" y="25"/>
                    <a:pt x="77" y="26"/>
                    <a:pt x="77" y="27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4"/>
                    <a:pt x="76" y="34"/>
                    <a:pt x="75" y="34"/>
                  </a:cubicBezTo>
                  <a:cubicBezTo>
                    <a:pt x="74" y="34"/>
                    <a:pt x="73" y="35"/>
                    <a:pt x="73" y="35"/>
                  </a:cubicBezTo>
                  <a:cubicBezTo>
                    <a:pt x="71" y="47"/>
                    <a:pt x="68" y="58"/>
                    <a:pt x="65" y="69"/>
                  </a:cubicBezTo>
                  <a:cubicBezTo>
                    <a:pt x="63" y="69"/>
                    <a:pt x="61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53"/>
                    <a:pt x="57" y="36"/>
                    <a:pt x="54" y="19"/>
                  </a:cubicBezTo>
                  <a:cubicBezTo>
                    <a:pt x="54" y="18"/>
                    <a:pt x="53" y="17"/>
                    <a:pt x="52" y="17"/>
                  </a:cubicBezTo>
                  <a:cubicBezTo>
                    <a:pt x="51" y="15"/>
                    <a:pt x="51" y="13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8"/>
                    <a:pt x="49" y="7"/>
                  </a:cubicBezTo>
                  <a:cubicBezTo>
                    <a:pt x="48" y="5"/>
                    <a:pt x="47" y="3"/>
                    <a:pt x="46" y="2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8"/>
                    <a:pt x="39" y="12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6" y="18"/>
                    <a:pt x="36" y="19"/>
                  </a:cubicBezTo>
                  <a:cubicBezTo>
                    <a:pt x="36" y="30"/>
                    <a:pt x="35" y="40"/>
                    <a:pt x="34" y="50"/>
                  </a:cubicBezTo>
                  <a:cubicBezTo>
                    <a:pt x="31" y="45"/>
                    <a:pt x="29" y="41"/>
                    <a:pt x="27" y="36"/>
                  </a:cubicBezTo>
                  <a:cubicBezTo>
                    <a:pt x="26" y="35"/>
                    <a:pt x="24" y="35"/>
                    <a:pt x="23" y="37"/>
                  </a:cubicBezTo>
                  <a:cubicBezTo>
                    <a:pt x="19" y="31"/>
                    <a:pt x="14" y="27"/>
                    <a:pt x="8" y="23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1"/>
                    <a:pt x="6" y="21"/>
                    <a:pt x="6" y="20"/>
                  </a:cubicBezTo>
                  <a:cubicBezTo>
                    <a:pt x="5" y="20"/>
                    <a:pt x="3" y="20"/>
                    <a:pt x="3" y="21"/>
                  </a:cubicBezTo>
                  <a:cubicBezTo>
                    <a:pt x="1" y="28"/>
                    <a:pt x="1" y="35"/>
                    <a:pt x="0" y="42"/>
                  </a:cubicBezTo>
                  <a:cubicBezTo>
                    <a:pt x="0" y="43"/>
                    <a:pt x="0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5"/>
                    <a:pt x="0" y="46"/>
                    <a:pt x="0" y="47"/>
                  </a:cubicBezTo>
                  <a:cubicBezTo>
                    <a:pt x="5" y="57"/>
                    <a:pt x="10" y="66"/>
                    <a:pt x="14" y="75"/>
                  </a:cubicBezTo>
                  <a:cubicBezTo>
                    <a:pt x="9" y="76"/>
                    <a:pt x="1" y="78"/>
                    <a:pt x="1" y="84"/>
                  </a:cubicBezTo>
                  <a:cubicBezTo>
                    <a:pt x="0" y="91"/>
                    <a:pt x="8" y="97"/>
                    <a:pt x="13" y="100"/>
                  </a:cubicBezTo>
                  <a:cubicBezTo>
                    <a:pt x="13" y="101"/>
                    <a:pt x="13" y="102"/>
                    <a:pt x="13" y="102"/>
                  </a:cubicBezTo>
                  <a:cubicBezTo>
                    <a:pt x="30" y="133"/>
                    <a:pt x="26" y="171"/>
                    <a:pt x="32" y="204"/>
                  </a:cubicBezTo>
                  <a:cubicBezTo>
                    <a:pt x="32" y="204"/>
                    <a:pt x="33" y="205"/>
                    <a:pt x="33" y="205"/>
                  </a:cubicBezTo>
                  <a:cubicBezTo>
                    <a:pt x="33" y="205"/>
                    <a:pt x="33" y="206"/>
                    <a:pt x="33" y="206"/>
                  </a:cubicBezTo>
                  <a:cubicBezTo>
                    <a:pt x="38" y="221"/>
                    <a:pt x="63" y="221"/>
                    <a:pt x="75" y="221"/>
                  </a:cubicBezTo>
                  <a:cubicBezTo>
                    <a:pt x="90" y="221"/>
                    <a:pt x="112" y="219"/>
                    <a:pt x="125" y="209"/>
                  </a:cubicBezTo>
                  <a:cubicBezTo>
                    <a:pt x="125" y="209"/>
                    <a:pt x="125" y="209"/>
                    <a:pt x="125" y="209"/>
                  </a:cubicBezTo>
                  <a:cubicBezTo>
                    <a:pt x="125" y="209"/>
                    <a:pt x="125" y="210"/>
                    <a:pt x="125" y="210"/>
                  </a:cubicBezTo>
                  <a:cubicBezTo>
                    <a:pt x="126" y="209"/>
                    <a:pt x="126" y="208"/>
                    <a:pt x="127" y="207"/>
                  </a:cubicBezTo>
                  <a:cubicBezTo>
                    <a:pt x="127" y="207"/>
                    <a:pt x="127" y="206"/>
                    <a:pt x="128" y="206"/>
                  </a:cubicBezTo>
                  <a:cubicBezTo>
                    <a:pt x="119" y="189"/>
                    <a:pt x="123" y="168"/>
                    <a:pt x="126" y="150"/>
                  </a:cubicBezTo>
                  <a:cubicBezTo>
                    <a:pt x="129" y="133"/>
                    <a:pt x="134" y="116"/>
                    <a:pt x="137" y="98"/>
                  </a:cubicBezTo>
                  <a:cubicBezTo>
                    <a:pt x="137" y="98"/>
                    <a:pt x="137" y="97"/>
                    <a:pt x="137" y="97"/>
                  </a:cubicBezTo>
                  <a:cubicBezTo>
                    <a:pt x="140" y="95"/>
                    <a:pt x="143" y="93"/>
                    <a:pt x="145" y="91"/>
                  </a:cubicBezTo>
                  <a:cubicBezTo>
                    <a:pt x="152" y="84"/>
                    <a:pt x="149" y="79"/>
                    <a:pt x="142" y="76"/>
                  </a:cubicBezTo>
                  <a:close/>
                  <a:moveTo>
                    <a:pt x="136" y="77"/>
                  </a:moveTo>
                  <a:cubicBezTo>
                    <a:pt x="137" y="77"/>
                    <a:pt x="137" y="77"/>
                    <a:pt x="138" y="77"/>
                  </a:cubicBezTo>
                  <a:cubicBezTo>
                    <a:pt x="132" y="85"/>
                    <a:pt x="123" y="90"/>
                    <a:pt x="112" y="92"/>
                  </a:cubicBezTo>
                  <a:cubicBezTo>
                    <a:pt x="112" y="92"/>
                    <a:pt x="112" y="91"/>
                    <a:pt x="112" y="90"/>
                  </a:cubicBezTo>
                  <a:cubicBezTo>
                    <a:pt x="112" y="90"/>
                    <a:pt x="113" y="90"/>
                    <a:pt x="113" y="89"/>
                  </a:cubicBezTo>
                  <a:cubicBezTo>
                    <a:pt x="115" y="85"/>
                    <a:pt x="116" y="80"/>
                    <a:pt x="118" y="75"/>
                  </a:cubicBezTo>
                  <a:cubicBezTo>
                    <a:pt x="124" y="75"/>
                    <a:pt x="130" y="75"/>
                    <a:pt x="136" y="77"/>
                  </a:cubicBezTo>
                  <a:close/>
                  <a:moveTo>
                    <a:pt x="117" y="26"/>
                  </a:moveTo>
                  <a:cubicBezTo>
                    <a:pt x="118" y="25"/>
                    <a:pt x="119" y="25"/>
                    <a:pt x="120" y="25"/>
                  </a:cubicBezTo>
                  <a:cubicBezTo>
                    <a:pt x="119" y="40"/>
                    <a:pt x="118" y="56"/>
                    <a:pt x="114" y="71"/>
                  </a:cubicBezTo>
                  <a:cubicBezTo>
                    <a:pt x="114" y="71"/>
                    <a:pt x="114" y="72"/>
                    <a:pt x="114" y="72"/>
                  </a:cubicBezTo>
                  <a:cubicBezTo>
                    <a:pt x="115" y="57"/>
                    <a:pt x="117" y="41"/>
                    <a:pt x="117" y="26"/>
                  </a:cubicBezTo>
                  <a:cubicBezTo>
                    <a:pt x="117" y="26"/>
                    <a:pt x="117" y="26"/>
                    <a:pt x="117" y="26"/>
                  </a:cubicBezTo>
                  <a:close/>
                  <a:moveTo>
                    <a:pt x="112" y="13"/>
                  </a:moveTo>
                  <a:cubicBezTo>
                    <a:pt x="114" y="12"/>
                    <a:pt x="115" y="15"/>
                    <a:pt x="115" y="17"/>
                  </a:cubicBezTo>
                  <a:cubicBezTo>
                    <a:pt x="113" y="17"/>
                    <a:pt x="110" y="18"/>
                    <a:pt x="107" y="18"/>
                  </a:cubicBezTo>
                  <a:cubicBezTo>
                    <a:pt x="108" y="16"/>
                    <a:pt x="109" y="13"/>
                    <a:pt x="112" y="13"/>
                  </a:cubicBezTo>
                  <a:close/>
                  <a:moveTo>
                    <a:pt x="106" y="22"/>
                  </a:moveTo>
                  <a:cubicBezTo>
                    <a:pt x="109" y="21"/>
                    <a:pt x="113" y="21"/>
                    <a:pt x="116" y="21"/>
                  </a:cubicBezTo>
                  <a:cubicBezTo>
                    <a:pt x="116" y="21"/>
                    <a:pt x="116" y="22"/>
                    <a:pt x="116" y="22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2" y="22"/>
                    <a:pt x="109" y="22"/>
                    <a:pt x="106" y="22"/>
                  </a:cubicBezTo>
                  <a:cubicBezTo>
                    <a:pt x="106" y="22"/>
                    <a:pt x="106" y="22"/>
                    <a:pt x="106" y="22"/>
                  </a:cubicBezTo>
                  <a:close/>
                  <a:moveTo>
                    <a:pt x="99" y="91"/>
                  </a:moveTo>
                  <a:cubicBezTo>
                    <a:pt x="100" y="70"/>
                    <a:pt x="106" y="50"/>
                    <a:pt x="106" y="29"/>
                  </a:cubicBezTo>
                  <a:cubicBezTo>
                    <a:pt x="107" y="28"/>
                    <a:pt x="108" y="27"/>
                    <a:pt x="108" y="26"/>
                  </a:cubicBezTo>
                  <a:cubicBezTo>
                    <a:pt x="108" y="26"/>
                    <a:pt x="109" y="26"/>
                    <a:pt x="109" y="26"/>
                  </a:cubicBezTo>
                  <a:cubicBezTo>
                    <a:pt x="109" y="26"/>
                    <a:pt x="109" y="27"/>
                    <a:pt x="109" y="27"/>
                  </a:cubicBezTo>
                  <a:cubicBezTo>
                    <a:pt x="110" y="49"/>
                    <a:pt x="103" y="70"/>
                    <a:pt x="101" y="91"/>
                  </a:cubicBezTo>
                  <a:cubicBezTo>
                    <a:pt x="101" y="94"/>
                    <a:pt x="105" y="94"/>
                    <a:pt x="105" y="91"/>
                  </a:cubicBezTo>
                  <a:cubicBezTo>
                    <a:pt x="107" y="76"/>
                    <a:pt x="110" y="61"/>
                    <a:pt x="112" y="46"/>
                  </a:cubicBezTo>
                  <a:cubicBezTo>
                    <a:pt x="111" y="62"/>
                    <a:pt x="109" y="77"/>
                    <a:pt x="108" y="93"/>
                  </a:cubicBezTo>
                  <a:cubicBezTo>
                    <a:pt x="105" y="94"/>
                    <a:pt x="102" y="94"/>
                    <a:pt x="99" y="94"/>
                  </a:cubicBezTo>
                  <a:lnTo>
                    <a:pt x="99" y="91"/>
                  </a:lnTo>
                  <a:close/>
                  <a:moveTo>
                    <a:pt x="97" y="73"/>
                  </a:moveTo>
                  <a:cubicBezTo>
                    <a:pt x="96" y="78"/>
                    <a:pt x="96" y="84"/>
                    <a:pt x="95" y="89"/>
                  </a:cubicBezTo>
                  <a:cubicBezTo>
                    <a:pt x="95" y="89"/>
                    <a:pt x="95" y="90"/>
                    <a:pt x="95" y="90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0" y="95"/>
                    <a:pt x="84" y="95"/>
                    <a:pt x="80" y="95"/>
                  </a:cubicBezTo>
                  <a:cubicBezTo>
                    <a:pt x="80" y="89"/>
                    <a:pt x="81" y="82"/>
                    <a:pt x="82" y="76"/>
                  </a:cubicBezTo>
                  <a:cubicBezTo>
                    <a:pt x="83" y="78"/>
                    <a:pt x="85" y="79"/>
                    <a:pt x="89" y="80"/>
                  </a:cubicBezTo>
                  <a:cubicBezTo>
                    <a:pt x="91" y="81"/>
                    <a:pt x="92" y="77"/>
                    <a:pt x="90" y="77"/>
                  </a:cubicBezTo>
                  <a:cubicBezTo>
                    <a:pt x="87" y="76"/>
                    <a:pt x="86" y="74"/>
                    <a:pt x="86" y="72"/>
                  </a:cubicBezTo>
                  <a:cubicBezTo>
                    <a:pt x="86" y="73"/>
                    <a:pt x="86" y="73"/>
                    <a:pt x="87" y="73"/>
                  </a:cubicBezTo>
                  <a:lnTo>
                    <a:pt x="97" y="73"/>
                  </a:lnTo>
                  <a:close/>
                  <a:moveTo>
                    <a:pt x="88" y="49"/>
                  </a:moveTo>
                  <a:cubicBezTo>
                    <a:pt x="88" y="49"/>
                    <a:pt x="88" y="49"/>
                    <a:pt x="88" y="48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94" y="50"/>
                    <a:pt x="89" y="57"/>
                    <a:pt x="85" y="64"/>
                  </a:cubicBezTo>
                  <a:cubicBezTo>
                    <a:pt x="86" y="59"/>
                    <a:pt x="88" y="54"/>
                    <a:pt x="88" y="49"/>
                  </a:cubicBezTo>
                  <a:close/>
                  <a:moveTo>
                    <a:pt x="81" y="29"/>
                  </a:moveTo>
                  <a:cubicBezTo>
                    <a:pt x="81" y="29"/>
                    <a:pt x="82" y="29"/>
                    <a:pt x="83" y="30"/>
                  </a:cubicBezTo>
                  <a:cubicBezTo>
                    <a:pt x="82" y="31"/>
                    <a:pt x="82" y="33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1" y="29"/>
                  </a:lnTo>
                  <a:close/>
                  <a:moveTo>
                    <a:pt x="68" y="73"/>
                  </a:moveTo>
                  <a:cubicBezTo>
                    <a:pt x="68" y="73"/>
                    <a:pt x="68" y="73"/>
                    <a:pt x="69" y="73"/>
                  </a:cubicBezTo>
                  <a:cubicBezTo>
                    <a:pt x="71" y="73"/>
                    <a:pt x="71" y="69"/>
                    <a:pt x="69" y="69"/>
                  </a:cubicBezTo>
                  <a:cubicBezTo>
                    <a:pt x="70" y="67"/>
                    <a:pt x="70" y="65"/>
                    <a:pt x="71" y="63"/>
                  </a:cubicBezTo>
                  <a:cubicBezTo>
                    <a:pt x="73" y="57"/>
                    <a:pt x="74" y="52"/>
                    <a:pt x="75" y="46"/>
                  </a:cubicBezTo>
                  <a:cubicBezTo>
                    <a:pt x="75" y="46"/>
                    <a:pt x="77" y="38"/>
                    <a:pt x="76" y="38"/>
                  </a:cubicBezTo>
                  <a:cubicBezTo>
                    <a:pt x="79" y="38"/>
                    <a:pt x="81" y="39"/>
                    <a:pt x="84" y="39"/>
                  </a:cubicBezTo>
                  <a:cubicBezTo>
                    <a:pt x="89" y="41"/>
                    <a:pt x="76" y="87"/>
                    <a:pt x="76" y="95"/>
                  </a:cubicBezTo>
                  <a:cubicBezTo>
                    <a:pt x="72" y="95"/>
                    <a:pt x="68" y="95"/>
                    <a:pt x="64" y="95"/>
                  </a:cubicBezTo>
                  <a:cubicBezTo>
                    <a:pt x="63" y="95"/>
                    <a:pt x="62" y="95"/>
                    <a:pt x="61" y="94"/>
                  </a:cubicBezTo>
                  <a:cubicBezTo>
                    <a:pt x="63" y="87"/>
                    <a:pt x="65" y="80"/>
                    <a:pt x="68" y="73"/>
                  </a:cubicBezTo>
                  <a:close/>
                  <a:moveTo>
                    <a:pt x="58" y="74"/>
                  </a:moveTo>
                  <a:cubicBezTo>
                    <a:pt x="60" y="74"/>
                    <a:pt x="62" y="74"/>
                    <a:pt x="64" y="73"/>
                  </a:cubicBezTo>
                  <a:cubicBezTo>
                    <a:pt x="62" y="78"/>
                    <a:pt x="60" y="83"/>
                    <a:pt x="59" y="88"/>
                  </a:cubicBezTo>
                  <a:cubicBezTo>
                    <a:pt x="59" y="83"/>
                    <a:pt x="58" y="79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lose/>
                  <a:moveTo>
                    <a:pt x="41" y="17"/>
                  </a:moveTo>
                  <a:cubicBezTo>
                    <a:pt x="42" y="15"/>
                    <a:pt x="42" y="14"/>
                    <a:pt x="43" y="12"/>
                  </a:cubicBezTo>
                  <a:cubicBezTo>
                    <a:pt x="43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5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6"/>
                    <a:pt x="48" y="17"/>
                    <a:pt x="48" y="19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19"/>
                    <a:pt x="47" y="18"/>
                  </a:cubicBezTo>
                  <a:cubicBezTo>
                    <a:pt x="46" y="16"/>
                    <a:pt x="43" y="18"/>
                    <a:pt x="44" y="20"/>
                  </a:cubicBezTo>
                  <a:cubicBezTo>
                    <a:pt x="44" y="20"/>
                    <a:pt x="43" y="21"/>
                    <a:pt x="43" y="22"/>
                  </a:cubicBezTo>
                  <a:cubicBezTo>
                    <a:pt x="42" y="21"/>
                    <a:pt x="41" y="20"/>
                    <a:pt x="40" y="18"/>
                  </a:cubicBezTo>
                  <a:cubicBezTo>
                    <a:pt x="40" y="18"/>
                    <a:pt x="41" y="18"/>
                    <a:pt x="41" y="17"/>
                  </a:cubicBezTo>
                  <a:close/>
                  <a:moveTo>
                    <a:pt x="37" y="53"/>
                  </a:moveTo>
                  <a:cubicBezTo>
                    <a:pt x="38" y="43"/>
                    <a:pt x="39" y="34"/>
                    <a:pt x="40" y="25"/>
                  </a:cubicBezTo>
                  <a:cubicBezTo>
                    <a:pt x="40" y="25"/>
                    <a:pt x="41" y="26"/>
                    <a:pt x="42" y="27"/>
                  </a:cubicBezTo>
                  <a:cubicBezTo>
                    <a:pt x="42" y="28"/>
                    <a:pt x="43" y="28"/>
                    <a:pt x="43" y="27"/>
                  </a:cubicBezTo>
                  <a:cubicBezTo>
                    <a:pt x="43" y="42"/>
                    <a:pt x="41" y="56"/>
                    <a:pt x="44" y="70"/>
                  </a:cubicBezTo>
                  <a:cubicBezTo>
                    <a:pt x="44" y="72"/>
                    <a:pt x="48" y="71"/>
                    <a:pt x="47" y="69"/>
                  </a:cubicBezTo>
                  <a:cubicBezTo>
                    <a:pt x="45" y="55"/>
                    <a:pt x="47" y="41"/>
                    <a:pt x="47" y="27"/>
                  </a:cubicBezTo>
                  <a:cubicBezTo>
                    <a:pt x="47" y="28"/>
                    <a:pt x="48" y="28"/>
                    <a:pt x="48" y="28"/>
                  </a:cubicBezTo>
                  <a:cubicBezTo>
                    <a:pt x="49" y="30"/>
                    <a:pt x="51" y="29"/>
                    <a:pt x="51" y="27"/>
                  </a:cubicBezTo>
                  <a:cubicBezTo>
                    <a:pt x="54" y="49"/>
                    <a:pt x="54" y="72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4" y="94"/>
                  </a:cubicBezTo>
                  <a:cubicBezTo>
                    <a:pt x="48" y="81"/>
                    <a:pt x="42" y="68"/>
                    <a:pt x="36" y="54"/>
                  </a:cubicBezTo>
                  <a:cubicBezTo>
                    <a:pt x="36" y="54"/>
                    <a:pt x="37" y="54"/>
                    <a:pt x="37" y="53"/>
                  </a:cubicBezTo>
                  <a:close/>
                  <a:moveTo>
                    <a:pt x="24" y="43"/>
                  </a:moveTo>
                  <a:cubicBezTo>
                    <a:pt x="24" y="43"/>
                    <a:pt x="25" y="43"/>
                    <a:pt x="25" y="42"/>
                  </a:cubicBezTo>
                  <a:cubicBezTo>
                    <a:pt x="34" y="59"/>
                    <a:pt x="42" y="77"/>
                    <a:pt x="50" y="94"/>
                  </a:cubicBezTo>
                  <a:cubicBezTo>
                    <a:pt x="47" y="94"/>
                    <a:pt x="45" y="94"/>
                    <a:pt x="42" y="94"/>
                  </a:cubicBezTo>
                  <a:cubicBezTo>
                    <a:pt x="42" y="93"/>
                    <a:pt x="42" y="92"/>
                    <a:pt x="41" y="92"/>
                  </a:cubicBezTo>
                  <a:cubicBezTo>
                    <a:pt x="34" y="90"/>
                    <a:pt x="28" y="71"/>
                    <a:pt x="26" y="65"/>
                  </a:cubicBezTo>
                  <a:cubicBezTo>
                    <a:pt x="23" y="58"/>
                    <a:pt x="20" y="50"/>
                    <a:pt x="17" y="43"/>
                  </a:cubicBezTo>
                  <a:cubicBezTo>
                    <a:pt x="19" y="43"/>
                    <a:pt x="21" y="43"/>
                    <a:pt x="24" y="43"/>
                  </a:cubicBezTo>
                  <a:close/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3"/>
                    <a:pt x="9" y="32"/>
                    <a:pt x="11" y="31"/>
                  </a:cubicBezTo>
                  <a:cubicBezTo>
                    <a:pt x="11" y="31"/>
                    <a:pt x="12" y="31"/>
                    <a:pt x="12" y="31"/>
                  </a:cubicBezTo>
                  <a:cubicBezTo>
                    <a:pt x="15" y="33"/>
                    <a:pt x="18" y="36"/>
                    <a:pt x="20" y="39"/>
                  </a:cubicBezTo>
                  <a:cubicBezTo>
                    <a:pt x="18" y="39"/>
                    <a:pt x="16" y="39"/>
                    <a:pt x="14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3" y="38"/>
                    <a:pt x="12" y="38"/>
                    <a:pt x="12" y="39"/>
                  </a:cubicBezTo>
                  <a:cubicBezTo>
                    <a:pt x="11" y="40"/>
                    <a:pt x="10" y="44"/>
                    <a:pt x="9" y="44"/>
                  </a:cubicBezTo>
                  <a:cubicBezTo>
                    <a:pt x="7" y="44"/>
                    <a:pt x="5" y="43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39"/>
                    <a:pt x="5" y="36"/>
                    <a:pt x="6" y="33"/>
                  </a:cubicBezTo>
                  <a:close/>
                  <a:moveTo>
                    <a:pt x="4" y="46"/>
                  </a:moveTo>
                  <a:cubicBezTo>
                    <a:pt x="6" y="47"/>
                    <a:pt x="8" y="48"/>
                    <a:pt x="10" y="48"/>
                  </a:cubicBezTo>
                  <a:cubicBezTo>
                    <a:pt x="12" y="48"/>
                    <a:pt x="13" y="46"/>
                    <a:pt x="14" y="45"/>
                  </a:cubicBezTo>
                  <a:cubicBezTo>
                    <a:pt x="18" y="54"/>
                    <a:pt x="21" y="63"/>
                    <a:pt x="25" y="73"/>
                  </a:cubicBezTo>
                  <a:cubicBezTo>
                    <a:pt x="27" y="78"/>
                    <a:pt x="30" y="88"/>
                    <a:pt x="36" y="93"/>
                  </a:cubicBezTo>
                  <a:cubicBezTo>
                    <a:pt x="34" y="93"/>
                    <a:pt x="33" y="93"/>
                    <a:pt x="32" y="92"/>
                  </a:cubicBezTo>
                  <a:cubicBezTo>
                    <a:pt x="29" y="92"/>
                    <a:pt x="27" y="92"/>
                    <a:pt x="25" y="91"/>
                  </a:cubicBezTo>
                  <a:cubicBezTo>
                    <a:pt x="19" y="76"/>
                    <a:pt x="12" y="61"/>
                    <a:pt x="4" y="46"/>
                  </a:cubicBezTo>
                  <a:close/>
                  <a:moveTo>
                    <a:pt x="14" y="82"/>
                  </a:moveTo>
                  <a:cubicBezTo>
                    <a:pt x="15" y="81"/>
                    <a:pt x="15" y="80"/>
                    <a:pt x="15" y="79"/>
                  </a:cubicBezTo>
                  <a:cubicBezTo>
                    <a:pt x="15" y="79"/>
                    <a:pt x="16" y="79"/>
                    <a:pt x="16" y="79"/>
                  </a:cubicBezTo>
                  <a:cubicBezTo>
                    <a:pt x="18" y="83"/>
                    <a:pt x="19" y="86"/>
                    <a:pt x="21" y="90"/>
                  </a:cubicBezTo>
                  <a:cubicBezTo>
                    <a:pt x="20" y="90"/>
                    <a:pt x="18" y="90"/>
                    <a:pt x="17" y="89"/>
                  </a:cubicBezTo>
                  <a:cubicBezTo>
                    <a:pt x="14" y="89"/>
                    <a:pt x="12" y="88"/>
                    <a:pt x="9" y="86"/>
                  </a:cubicBezTo>
                  <a:cubicBezTo>
                    <a:pt x="4" y="84"/>
                    <a:pt x="12" y="82"/>
                    <a:pt x="14" y="82"/>
                  </a:cubicBezTo>
                  <a:close/>
                  <a:moveTo>
                    <a:pt x="32" y="170"/>
                  </a:moveTo>
                  <a:cubicBezTo>
                    <a:pt x="32" y="168"/>
                    <a:pt x="31" y="166"/>
                    <a:pt x="31" y="164"/>
                  </a:cubicBezTo>
                  <a:cubicBezTo>
                    <a:pt x="50" y="168"/>
                    <a:pt x="68" y="168"/>
                    <a:pt x="86" y="162"/>
                  </a:cubicBezTo>
                  <a:cubicBezTo>
                    <a:pt x="88" y="162"/>
                    <a:pt x="87" y="158"/>
                    <a:pt x="85" y="159"/>
                  </a:cubicBezTo>
                  <a:cubicBezTo>
                    <a:pt x="67" y="164"/>
                    <a:pt x="50" y="164"/>
                    <a:pt x="32" y="160"/>
                  </a:cubicBezTo>
                  <a:cubicBezTo>
                    <a:pt x="32" y="160"/>
                    <a:pt x="31" y="160"/>
                    <a:pt x="31" y="160"/>
                  </a:cubicBezTo>
                  <a:cubicBezTo>
                    <a:pt x="31" y="157"/>
                    <a:pt x="30" y="155"/>
                    <a:pt x="30" y="152"/>
                  </a:cubicBezTo>
                  <a:cubicBezTo>
                    <a:pt x="49" y="156"/>
                    <a:pt x="67" y="158"/>
                    <a:pt x="86" y="153"/>
                  </a:cubicBezTo>
                  <a:cubicBezTo>
                    <a:pt x="88" y="153"/>
                    <a:pt x="87" y="149"/>
                    <a:pt x="85" y="150"/>
                  </a:cubicBezTo>
                  <a:cubicBezTo>
                    <a:pt x="66" y="154"/>
                    <a:pt x="49" y="152"/>
                    <a:pt x="31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29" y="145"/>
                    <a:pt x="29" y="141"/>
                    <a:pt x="28" y="138"/>
                  </a:cubicBezTo>
                  <a:cubicBezTo>
                    <a:pt x="50" y="145"/>
                    <a:pt x="74" y="146"/>
                    <a:pt x="95" y="138"/>
                  </a:cubicBezTo>
                  <a:cubicBezTo>
                    <a:pt x="96" y="149"/>
                    <a:pt x="96" y="161"/>
                    <a:pt x="97" y="172"/>
                  </a:cubicBezTo>
                  <a:cubicBezTo>
                    <a:pt x="97" y="176"/>
                    <a:pt x="96" y="175"/>
                    <a:pt x="93" y="176"/>
                  </a:cubicBezTo>
                  <a:cubicBezTo>
                    <a:pt x="88" y="177"/>
                    <a:pt x="84" y="177"/>
                    <a:pt x="80" y="178"/>
                  </a:cubicBezTo>
                  <a:cubicBezTo>
                    <a:pt x="72" y="179"/>
                    <a:pt x="65" y="179"/>
                    <a:pt x="57" y="178"/>
                  </a:cubicBezTo>
                  <a:cubicBezTo>
                    <a:pt x="54" y="178"/>
                    <a:pt x="45" y="178"/>
                    <a:pt x="40" y="176"/>
                  </a:cubicBezTo>
                  <a:cubicBezTo>
                    <a:pt x="41" y="175"/>
                    <a:pt x="41" y="173"/>
                    <a:pt x="39" y="173"/>
                  </a:cubicBezTo>
                  <a:cubicBezTo>
                    <a:pt x="38" y="173"/>
                    <a:pt x="38" y="173"/>
                    <a:pt x="37" y="172"/>
                  </a:cubicBezTo>
                  <a:cubicBezTo>
                    <a:pt x="36" y="172"/>
                    <a:pt x="36" y="172"/>
                    <a:pt x="35" y="172"/>
                  </a:cubicBezTo>
                  <a:cubicBezTo>
                    <a:pt x="35" y="171"/>
                    <a:pt x="34" y="171"/>
                    <a:pt x="34" y="171"/>
                  </a:cubicBezTo>
                  <a:cubicBezTo>
                    <a:pt x="33" y="170"/>
                    <a:pt x="33" y="170"/>
                    <a:pt x="32" y="170"/>
                  </a:cubicBezTo>
                  <a:close/>
                  <a:moveTo>
                    <a:pt x="121" y="158"/>
                  </a:moveTo>
                  <a:cubicBezTo>
                    <a:pt x="118" y="173"/>
                    <a:pt x="117" y="190"/>
                    <a:pt x="123" y="205"/>
                  </a:cubicBezTo>
                  <a:cubicBezTo>
                    <a:pt x="112" y="215"/>
                    <a:pt x="92" y="216"/>
                    <a:pt x="79" y="217"/>
                  </a:cubicBezTo>
                  <a:cubicBezTo>
                    <a:pt x="68" y="217"/>
                    <a:pt x="41" y="218"/>
                    <a:pt x="37" y="205"/>
                  </a:cubicBezTo>
                  <a:cubicBezTo>
                    <a:pt x="37" y="204"/>
                    <a:pt x="36" y="204"/>
                    <a:pt x="36" y="204"/>
                  </a:cubicBezTo>
                  <a:cubicBezTo>
                    <a:pt x="36" y="203"/>
                    <a:pt x="36" y="203"/>
                    <a:pt x="36" y="202"/>
                  </a:cubicBezTo>
                  <a:cubicBezTo>
                    <a:pt x="34" y="193"/>
                    <a:pt x="33" y="184"/>
                    <a:pt x="32" y="174"/>
                  </a:cubicBezTo>
                  <a:cubicBezTo>
                    <a:pt x="33" y="175"/>
                    <a:pt x="33" y="175"/>
                    <a:pt x="34" y="175"/>
                  </a:cubicBezTo>
                  <a:cubicBezTo>
                    <a:pt x="37" y="183"/>
                    <a:pt x="53" y="182"/>
                    <a:pt x="59" y="182"/>
                  </a:cubicBezTo>
                  <a:cubicBezTo>
                    <a:pt x="72" y="183"/>
                    <a:pt x="87" y="183"/>
                    <a:pt x="100" y="178"/>
                  </a:cubicBezTo>
                  <a:cubicBezTo>
                    <a:pt x="101" y="178"/>
                    <a:pt x="101" y="177"/>
                    <a:pt x="101" y="176"/>
                  </a:cubicBezTo>
                  <a:cubicBezTo>
                    <a:pt x="100" y="162"/>
                    <a:pt x="100" y="149"/>
                    <a:pt x="99" y="135"/>
                  </a:cubicBezTo>
                  <a:cubicBezTo>
                    <a:pt x="99" y="133"/>
                    <a:pt x="97" y="133"/>
                    <a:pt x="96" y="133"/>
                  </a:cubicBezTo>
                  <a:cubicBezTo>
                    <a:pt x="75" y="143"/>
                    <a:pt x="49" y="141"/>
                    <a:pt x="28" y="133"/>
                  </a:cubicBezTo>
                  <a:cubicBezTo>
                    <a:pt x="26" y="123"/>
                    <a:pt x="23" y="112"/>
                    <a:pt x="18" y="103"/>
                  </a:cubicBezTo>
                  <a:cubicBezTo>
                    <a:pt x="26" y="107"/>
                    <a:pt x="34" y="109"/>
                    <a:pt x="44" y="110"/>
                  </a:cubicBezTo>
                  <a:cubicBezTo>
                    <a:pt x="63" y="111"/>
                    <a:pt x="81" y="111"/>
                    <a:pt x="100" y="109"/>
                  </a:cubicBezTo>
                  <a:cubicBezTo>
                    <a:pt x="110" y="108"/>
                    <a:pt x="123" y="105"/>
                    <a:pt x="133" y="99"/>
                  </a:cubicBezTo>
                  <a:cubicBezTo>
                    <a:pt x="130" y="119"/>
                    <a:pt x="124" y="138"/>
                    <a:pt x="121" y="158"/>
                  </a:cubicBezTo>
                  <a:close/>
                  <a:moveTo>
                    <a:pt x="134" y="94"/>
                  </a:moveTo>
                  <a:cubicBezTo>
                    <a:pt x="124" y="100"/>
                    <a:pt x="112" y="104"/>
                    <a:pt x="100" y="105"/>
                  </a:cubicBezTo>
                  <a:cubicBezTo>
                    <a:pt x="78" y="107"/>
                    <a:pt x="54" y="108"/>
                    <a:pt x="33" y="104"/>
                  </a:cubicBezTo>
                  <a:cubicBezTo>
                    <a:pt x="26" y="103"/>
                    <a:pt x="19" y="100"/>
                    <a:pt x="14" y="96"/>
                  </a:cubicBezTo>
                  <a:cubicBezTo>
                    <a:pt x="11" y="94"/>
                    <a:pt x="9" y="92"/>
                    <a:pt x="7" y="89"/>
                  </a:cubicBezTo>
                  <a:cubicBezTo>
                    <a:pt x="8" y="90"/>
                    <a:pt x="9" y="91"/>
                    <a:pt x="11" y="92"/>
                  </a:cubicBezTo>
                  <a:cubicBezTo>
                    <a:pt x="15" y="93"/>
                    <a:pt x="19" y="94"/>
                    <a:pt x="23" y="95"/>
                  </a:cubicBezTo>
                  <a:cubicBezTo>
                    <a:pt x="23" y="95"/>
                    <a:pt x="23" y="95"/>
                    <a:pt x="23" y="96"/>
                  </a:cubicBezTo>
                  <a:cubicBezTo>
                    <a:pt x="24" y="97"/>
                    <a:pt x="26" y="97"/>
                    <a:pt x="27" y="96"/>
                  </a:cubicBezTo>
                  <a:cubicBezTo>
                    <a:pt x="35" y="97"/>
                    <a:pt x="42" y="97"/>
                    <a:pt x="50" y="98"/>
                  </a:cubicBezTo>
                  <a:cubicBezTo>
                    <a:pt x="51" y="98"/>
                    <a:pt x="51" y="98"/>
                    <a:pt x="52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71" y="99"/>
                    <a:pt x="88" y="99"/>
                    <a:pt x="105" y="97"/>
                  </a:cubicBezTo>
                  <a:cubicBezTo>
                    <a:pt x="118" y="95"/>
                    <a:pt x="133" y="90"/>
                    <a:pt x="141" y="79"/>
                  </a:cubicBezTo>
                  <a:cubicBezTo>
                    <a:pt x="142" y="80"/>
                    <a:pt x="143" y="80"/>
                    <a:pt x="143" y="81"/>
                  </a:cubicBezTo>
                  <a:cubicBezTo>
                    <a:pt x="149" y="86"/>
                    <a:pt x="138" y="92"/>
                    <a:pt x="134" y="9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158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6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8" name="组合 27"/>
          <p:cNvGrpSpPr/>
          <p:nvPr userDrawn="1">
            <p:custDataLst>
              <p:tags r:id="rId17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29" name="直接连接符 28"/>
            <p:cNvCxnSpPr/>
            <p:nvPr userDrawn="1">
              <p:custDataLst>
                <p:tags r:id="rId1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>
              <p:custDataLst>
                <p:tags r:id="rId1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11"/>
            </p:custDataLst>
          </p:nvPr>
        </p:nvGrpSpPr>
        <p:grpSpPr>
          <a:xfrm>
            <a:off x="11256930" y="77493"/>
            <a:ext cx="814980" cy="759414"/>
            <a:chOff x="3683001" y="1643063"/>
            <a:chExt cx="1047750" cy="976313"/>
          </a:xfrm>
        </p:grpSpPr>
        <p:sp>
          <p:nvSpPr>
            <p:cNvPr id="14" name="Freeform 12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683001" y="1647825"/>
              <a:ext cx="985838" cy="768350"/>
            </a:xfrm>
            <a:custGeom>
              <a:avLst/>
              <a:gdLst>
                <a:gd name="T0" fmla="*/ 204 w 204"/>
                <a:gd name="T1" fmla="*/ 129 h 159"/>
                <a:gd name="T2" fmla="*/ 192 w 204"/>
                <a:gd name="T3" fmla="*/ 95 h 159"/>
                <a:gd name="T4" fmla="*/ 189 w 204"/>
                <a:gd name="T5" fmla="*/ 93 h 159"/>
                <a:gd name="T6" fmla="*/ 189 w 204"/>
                <a:gd name="T7" fmla="*/ 90 h 159"/>
                <a:gd name="T8" fmla="*/ 188 w 204"/>
                <a:gd name="T9" fmla="*/ 88 h 159"/>
                <a:gd name="T10" fmla="*/ 175 w 204"/>
                <a:gd name="T11" fmla="*/ 60 h 159"/>
                <a:gd name="T12" fmla="*/ 174 w 204"/>
                <a:gd name="T13" fmla="*/ 58 h 159"/>
                <a:gd name="T14" fmla="*/ 169 w 204"/>
                <a:gd name="T15" fmla="*/ 57 h 159"/>
                <a:gd name="T16" fmla="*/ 169 w 204"/>
                <a:gd name="T17" fmla="*/ 56 h 159"/>
                <a:gd name="T18" fmla="*/ 164 w 204"/>
                <a:gd name="T19" fmla="*/ 50 h 159"/>
                <a:gd name="T20" fmla="*/ 120 w 204"/>
                <a:gd name="T21" fmla="*/ 20 h 159"/>
                <a:gd name="T22" fmla="*/ 93 w 204"/>
                <a:gd name="T23" fmla="*/ 2 h 159"/>
                <a:gd name="T24" fmla="*/ 88 w 204"/>
                <a:gd name="T25" fmla="*/ 8 h 159"/>
                <a:gd name="T26" fmla="*/ 86 w 204"/>
                <a:gd name="T27" fmla="*/ 11 h 159"/>
                <a:gd name="T28" fmla="*/ 86 w 204"/>
                <a:gd name="T29" fmla="*/ 13 h 159"/>
                <a:gd name="T30" fmla="*/ 85 w 204"/>
                <a:gd name="T31" fmla="*/ 14 h 159"/>
                <a:gd name="T32" fmla="*/ 79 w 204"/>
                <a:gd name="T33" fmla="*/ 27 h 159"/>
                <a:gd name="T34" fmla="*/ 79 w 204"/>
                <a:gd name="T35" fmla="*/ 29 h 159"/>
                <a:gd name="T36" fmla="*/ 70 w 204"/>
                <a:gd name="T37" fmla="*/ 46 h 159"/>
                <a:gd name="T38" fmla="*/ 60 w 204"/>
                <a:gd name="T39" fmla="*/ 66 h 159"/>
                <a:gd name="T40" fmla="*/ 50 w 204"/>
                <a:gd name="T41" fmla="*/ 77 h 159"/>
                <a:gd name="T42" fmla="*/ 50 w 204"/>
                <a:gd name="T43" fmla="*/ 83 h 159"/>
                <a:gd name="T44" fmla="*/ 52 w 204"/>
                <a:gd name="T45" fmla="*/ 85 h 159"/>
                <a:gd name="T46" fmla="*/ 55 w 204"/>
                <a:gd name="T47" fmla="*/ 87 h 159"/>
                <a:gd name="T48" fmla="*/ 52 w 204"/>
                <a:gd name="T49" fmla="*/ 91 h 159"/>
                <a:gd name="T50" fmla="*/ 53 w 204"/>
                <a:gd name="T51" fmla="*/ 94 h 159"/>
                <a:gd name="T52" fmla="*/ 53 w 204"/>
                <a:gd name="T53" fmla="*/ 95 h 159"/>
                <a:gd name="T54" fmla="*/ 55 w 204"/>
                <a:gd name="T55" fmla="*/ 98 h 159"/>
                <a:gd name="T56" fmla="*/ 58 w 204"/>
                <a:gd name="T57" fmla="*/ 100 h 159"/>
                <a:gd name="T58" fmla="*/ 67 w 204"/>
                <a:gd name="T59" fmla="*/ 100 h 159"/>
                <a:gd name="T60" fmla="*/ 87 w 204"/>
                <a:gd name="T61" fmla="*/ 101 h 159"/>
                <a:gd name="T62" fmla="*/ 130 w 204"/>
                <a:gd name="T63" fmla="*/ 98 h 159"/>
                <a:gd name="T64" fmla="*/ 130 w 204"/>
                <a:gd name="T65" fmla="*/ 98 h 159"/>
                <a:gd name="T66" fmla="*/ 73 w 204"/>
                <a:gd name="T67" fmla="*/ 148 h 159"/>
                <a:gd name="T68" fmla="*/ 9 w 204"/>
                <a:gd name="T69" fmla="*/ 110 h 159"/>
                <a:gd name="T70" fmla="*/ 4 w 204"/>
                <a:gd name="T71" fmla="*/ 115 h 159"/>
                <a:gd name="T72" fmla="*/ 77 w 204"/>
                <a:gd name="T73" fmla="*/ 156 h 159"/>
                <a:gd name="T74" fmla="*/ 131 w 204"/>
                <a:gd name="T75" fmla="*/ 109 h 159"/>
                <a:gd name="T76" fmla="*/ 139 w 204"/>
                <a:gd name="T77" fmla="*/ 133 h 159"/>
                <a:gd name="T78" fmla="*/ 138 w 204"/>
                <a:gd name="T79" fmla="*/ 135 h 159"/>
                <a:gd name="T80" fmla="*/ 142 w 204"/>
                <a:gd name="T81" fmla="*/ 151 h 159"/>
                <a:gd name="T82" fmla="*/ 142 w 204"/>
                <a:gd name="T83" fmla="*/ 154 h 159"/>
                <a:gd name="T84" fmla="*/ 146 w 204"/>
                <a:gd name="T85" fmla="*/ 158 h 159"/>
                <a:gd name="T86" fmla="*/ 157 w 204"/>
                <a:gd name="T87" fmla="*/ 157 h 159"/>
                <a:gd name="T88" fmla="*/ 159 w 204"/>
                <a:gd name="T89" fmla="*/ 158 h 159"/>
                <a:gd name="T90" fmla="*/ 182 w 204"/>
                <a:gd name="T91" fmla="*/ 155 h 159"/>
                <a:gd name="T92" fmla="*/ 186 w 204"/>
                <a:gd name="T93" fmla="*/ 155 h 159"/>
                <a:gd name="T94" fmla="*/ 189 w 204"/>
                <a:gd name="T95" fmla="*/ 153 h 159"/>
                <a:gd name="T96" fmla="*/ 193 w 204"/>
                <a:gd name="T97" fmla="*/ 152 h 159"/>
                <a:gd name="T98" fmla="*/ 196 w 204"/>
                <a:gd name="T99" fmla="*/ 150 h 159"/>
                <a:gd name="T100" fmla="*/ 198 w 204"/>
                <a:gd name="T101" fmla="*/ 148 h 159"/>
                <a:gd name="T102" fmla="*/ 204 w 204"/>
                <a:gd name="T103" fmla="*/ 136 h 159"/>
                <a:gd name="T104" fmla="*/ 203 w 204"/>
                <a:gd name="T105" fmla="*/ 133 h 159"/>
                <a:gd name="T106" fmla="*/ 204 w 204"/>
                <a:gd name="T107" fmla="*/ 129 h 159"/>
                <a:gd name="T108" fmla="*/ 136 w 204"/>
                <a:gd name="T109" fmla="*/ 59 h 159"/>
                <a:gd name="T110" fmla="*/ 131 w 204"/>
                <a:gd name="T111" fmla="*/ 77 h 159"/>
                <a:gd name="T112" fmla="*/ 136 w 204"/>
                <a:gd name="T113" fmla="*/ 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159">
                  <a:moveTo>
                    <a:pt x="204" y="129"/>
                  </a:moveTo>
                  <a:cubicBezTo>
                    <a:pt x="201" y="117"/>
                    <a:pt x="197" y="106"/>
                    <a:pt x="192" y="95"/>
                  </a:cubicBezTo>
                  <a:cubicBezTo>
                    <a:pt x="191" y="94"/>
                    <a:pt x="190" y="93"/>
                    <a:pt x="189" y="93"/>
                  </a:cubicBezTo>
                  <a:cubicBezTo>
                    <a:pt x="190" y="92"/>
                    <a:pt x="190" y="91"/>
                    <a:pt x="189" y="90"/>
                  </a:cubicBezTo>
                  <a:cubicBezTo>
                    <a:pt x="189" y="89"/>
                    <a:pt x="188" y="89"/>
                    <a:pt x="188" y="88"/>
                  </a:cubicBezTo>
                  <a:cubicBezTo>
                    <a:pt x="185" y="78"/>
                    <a:pt x="182" y="68"/>
                    <a:pt x="175" y="60"/>
                  </a:cubicBezTo>
                  <a:cubicBezTo>
                    <a:pt x="175" y="60"/>
                    <a:pt x="174" y="59"/>
                    <a:pt x="174" y="58"/>
                  </a:cubicBezTo>
                  <a:cubicBezTo>
                    <a:pt x="173" y="57"/>
                    <a:pt x="171" y="56"/>
                    <a:pt x="169" y="57"/>
                  </a:cubicBezTo>
                  <a:cubicBezTo>
                    <a:pt x="169" y="57"/>
                    <a:pt x="169" y="56"/>
                    <a:pt x="169" y="56"/>
                  </a:cubicBezTo>
                  <a:cubicBezTo>
                    <a:pt x="168" y="54"/>
                    <a:pt x="166" y="52"/>
                    <a:pt x="164" y="50"/>
                  </a:cubicBezTo>
                  <a:cubicBezTo>
                    <a:pt x="155" y="35"/>
                    <a:pt x="136" y="26"/>
                    <a:pt x="120" y="20"/>
                  </a:cubicBezTo>
                  <a:cubicBezTo>
                    <a:pt x="112" y="14"/>
                    <a:pt x="103" y="8"/>
                    <a:pt x="93" y="2"/>
                  </a:cubicBezTo>
                  <a:cubicBezTo>
                    <a:pt x="89" y="0"/>
                    <a:pt x="85" y="5"/>
                    <a:pt x="88" y="8"/>
                  </a:cubicBezTo>
                  <a:cubicBezTo>
                    <a:pt x="87" y="9"/>
                    <a:pt x="86" y="10"/>
                    <a:pt x="86" y="11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5" y="14"/>
                    <a:pt x="85" y="14"/>
                  </a:cubicBezTo>
                  <a:cubicBezTo>
                    <a:pt x="82" y="19"/>
                    <a:pt x="80" y="22"/>
                    <a:pt x="79" y="27"/>
                  </a:cubicBezTo>
                  <a:cubicBezTo>
                    <a:pt x="79" y="28"/>
                    <a:pt x="79" y="28"/>
                    <a:pt x="79" y="29"/>
                  </a:cubicBezTo>
                  <a:cubicBezTo>
                    <a:pt x="75" y="34"/>
                    <a:pt x="72" y="40"/>
                    <a:pt x="70" y="46"/>
                  </a:cubicBezTo>
                  <a:cubicBezTo>
                    <a:pt x="66" y="52"/>
                    <a:pt x="62" y="59"/>
                    <a:pt x="60" y="66"/>
                  </a:cubicBezTo>
                  <a:cubicBezTo>
                    <a:pt x="56" y="70"/>
                    <a:pt x="53" y="73"/>
                    <a:pt x="50" y="77"/>
                  </a:cubicBezTo>
                  <a:cubicBezTo>
                    <a:pt x="48" y="79"/>
                    <a:pt x="48" y="82"/>
                    <a:pt x="50" y="83"/>
                  </a:cubicBezTo>
                  <a:cubicBezTo>
                    <a:pt x="50" y="84"/>
                    <a:pt x="51" y="85"/>
                    <a:pt x="52" y="85"/>
                  </a:cubicBezTo>
                  <a:cubicBezTo>
                    <a:pt x="53" y="86"/>
                    <a:pt x="54" y="87"/>
                    <a:pt x="55" y="87"/>
                  </a:cubicBezTo>
                  <a:cubicBezTo>
                    <a:pt x="53" y="87"/>
                    <a:pt x="51" y="89"/>
                    <a:pt x="52" y="91"/>
                  </a:cubicBezTo>
                  <a:cubicBezTo>
                    <a:pt x="52" y="92"/>
                    <a:pt x="52" y="93"/>
                    <a:pt x="53" y="94"/>
                  </a:cubicBezTo>
                  <a:cubicBezTo>
                    <a:pt x="53" y="94"/>
                    <a:pt x="53" y="95"/>
                    <a:pt x="53" y="95"/>
                  </a:cubicBezTo>
                  <a:cubicBezTo>
                    <a:pt x="54" y="96"/>
                    <a:pt x="54" y="97"/>
                    <a:pt x="55" y="98"/>
                  </a:cubicBezTo>
                  <a:cubicBezTo>
                    <a:pt x="55" y="100"/>
                    <a:pt x="57" y="100"/>
                    <a:pt x="58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74" y="102"/>
                    <a:pt x="81" y="102"/>
                    <a:pt x="87" y="101"/>
                  </a:cubicBezTo>
                  <a:cubicBezTo>
                    <a:pt x="101" y="103"/>
                    <a:pt x="116" y="101"/>
                    <a:pt x="130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13" y="116"/>
                    <a:pt x="102" y="153"/>
                    <a:pt x="73" y="148"/>
                  </a:cubicBezTo>
                  <a:cubicBezTo>
                    <a:pt x="49" y="144"/>
                    <a:pt x="24" y="128"/>
                    <a:pt x="9" y="110"/>
                  </a:cubicBezTo>
                  <a:cubicBezTo>
                    <a:pt x="6" y="105"/>
                    <a:pt x="0" y="111"/>
                    <a:pt x="4" y="115"/>
                  </a:cubicBezTo>
                  <a:cubicBezTo>
                    <a:pt x="20" y="136"/>
                    <a:pt x="50" y="154"/>
                    <a:pt x="77" y="156"/>
                  </a:cubicBezTo>
                  <a:cubicBezTo>
                    <a:pt x="105" y="159"/>
                    <a:pt x="115" y="128"/>
                    <a:pt x="131" y="109"/>
                  </a:cubicBezTo>
                  <a:cubicBezTo>
                    <a:pt x="133" y="117"/>
                    <a:pt x="136" y="125"/>
                    <a:pt x="139" y="133"/>
                  </a:cubicBezTo>
                  <a:cubicBezTo>
                    <a:pt x="138" y="134"/>
                    <a:pt x="138" y="134"/>
                    <a:pt x="138" y="135"/>
                  </a:cubicBezTo>
                  <a:cubicBezTo>
                    <a:pt x="139" y="141"/>
                    <a:pt x="141" y="146"/>
                    <a:pt x="142" y="151"/>
                  </a:cubicBezTo>
                  <a:cubicBezTo>
                    <a:pt x="142" y="152"/>
                    <a:pt x="142" y="153"/>
                    <a:pt x="142" y="154"/>
                  </a:cubicBezTo>
                  <a:cubicBezTo>
                    <a:pt x="142" y="157"/>
                    <a:pt x="144" y="158"/>
                    <a:pt x="146" y="158"/>
                  </a:cubicBezTo>
                  <a:cubicBezTo>
                    <a:pt x="150" y="158"/>
                    <a:pt x="153" y="158"/>
                    <a:pt x="157" y="157"/>
                  </a:cubicBezTo>
                  <a:cubicBezTo>
                    <a:pt x="157" y="157"/>
                    <a:pt x="158" y="158"/>
                    <a:pt x="159" y="158"/>
                  </a:cubicBezTo>
                  <a:cubicBezTo>
                    <a:pt x="167" y="158"/>
                    <a:pt x="175" y="158"/>
                    <a:pt x="182" y="155"/>
                  </a:cubicBezTo>
                  <a:cubicBezTo>
                    <a:pt x="183" y="156"/>
                    <a:pt x="184" y="156"/>
                    <a:pt x="186" y="155"/>
                  </a:cubicBezTo>
                  <a:cubicBezTo>
                    <a:pt x="187" y="155"/>
                    <a:pt x="188" y="154"/>
                    <a:pt x="189" y="153"/>
                  </a:cubicBezTo>
                  <a:cubicBezTo>
                    <a:pt x="191" y="154"/>
                    <a:pt x="192" y="154"/>
                    <a:pt x="193" y="152"/>
                  </a:cubicBezTo>
                  <a:cubicBezTo>
                    <a:pt x="194" y="152"/>
                    <a:pt x="195" y="151"/>
                    <a:pt x="196" y="150"/>
                  </a:cubicBezTo>
                  <a:cubicBezTo>
                    <a:pt x="197" y="150"/>
                    <a:pt x="198" y="149"/>
                    <a:pt x="198" y="148"/>
                  </a:cubicBezTo>
                  <a:cubicBezTo>
                    <a:pt x="202" y="144"/>
                    <a:pt x="204" y="141"/>
                    <a:pt x="204" y="136"/>
                  </a:cubicBezTo>
                  <a:cubicBezTo>
                    <a:pt x="204" y="135"/>
                    <a:pt x="203" y="134"/>
                    <a:pt x="203" y="133"/>
                  </a:cubicBezTo>
                  <a:cubicBezTo>
                    <a:pt x="203" y="132"/>
                    <a:pt x="204" y="131"/>
                    <a:pt x="204" y="129"/>
                  </a:cubicBezTo>
                  <a:close/>
                  <a:moveTo>
                    <a:pt x="136" y="59"/>
                  </a:moveTo>
                  <a:cubicBezTo>
                    <a:pt x="135" y="65"/>
                    <a:pt x="133" y="71"/>
                    <a:pt x="131" y="77"/>
                  </a:cubicBezTo>
                  <a:cubicBezTo>
                    <a:pt x="133" y="71"/>
                    <a:pt x="135" y="65"/>
                    <a:pt x="136" y="5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89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3683001" y="1643063"/>
              <a:ext cx="1047750" cy="976313"/>
            </a:xfrm>
            <a:custGeom>
              <a:avLst/>
              <a:gdLst>
                <a:gd name="T0" fmla="*/ 181 w 217"/>
                <a:gd name="T1" fmla="*/ 65 h 202"/>
                <a:gd name="T2" fmla="*/ 90 w 217"/>
                <a:gd name="T3" fmla="*/ 0 h 202"/>
                <a:gd name="T4" fmla="*/ 46 w 217"/>
                <a:gd name="T5" fmla="*/ 79 h 202"/>
                <a:gd name="T6" fmla="*/ 47 w 217"/>
                <a:gd name="T7" fmla="*/ 84 h 202"/>
                <a:gd name="T8" fmla="*/ 5 w 217"/>
                <a:gd name="T9" fmla="*/ 102 h 202"/>
                <a:gd name="T10" fmla="*/ 0 w 217"/>
                <a:gd name="T11" fmla="*/ 105 h 202"/>
                <a:gd name="T12" fmla="*/ 6 w 217"/>
                <a:gd name="T13" fmla="*/ 196 h 202"/>
                <a:gd name="T14" fmla="*/ 82 w 217"/>
                <a:gd name="T15" fmla="*/ 188 h 202"/>
                <a:gd name="T16" fmla="*/ 142 w 217"/>
                <a:gd name="T17" fmla="*/ 179 h 202"/>
                <a:gd name="T18" fmla="*/ 181 w 217"/>
                <a:gd name="T19" fmla="*/ 160 h 202"/>
                <a:gd name="T20" fmla="*/ 185 w 217"/>
                <a:gd name="T21" fmla="*/ 66 h 202"/>
                <a:gd name="T22" fmla="*/ 204 w 217"/>
                <a:gd name="T23" fmla="*/ 138 h 202"/>
                <a:gd name="T24" fmla="*/ 141 w 217"/>
                <a:gd name="T25" fmla="*/ 121 h 202"/>
                <a:gd name="T26" fmla="*/ 182 w 217"/>
                <a:gd name="T27" fmla="*/ 70 h 202"/>
                <a:gd name="T28" fmla="*/ 49 w 217"/>
                <a:gd name="T29" fmla="*/ 82 h 202"/>
                <a:gd name="T30" fmla="*/ 90 w 217"/>
                <a:gd name="T31" fmla="*/ 5 h 202"/>
                <a:gd name="T32" fmla="*/ 178 w 217"/>
                <a:gd name="T33" fmla="*/ 67 h 202"/>
                <a:gd name="T34" fmla="*/ 135 w 217"/>
                <a:gd name="T35" fmla="*/ 94 h 202"/>
                <a:gd name="T36" fmla="*/ 130 w 217"/>
                <a:gd name="T37" fmla="*/ 92 h 202"/>
                <a:gd name="T38" fmla="*/ 81 w 217"/>
                <a:gd name="T39" fmla="*/ 96 h 202"/>
                <a:gd name="T40" fmla="*/ 52 w 217"/>
                <a:gd name="T41" fmla="*/ 87 h 202"/>
                <a:gd name="T42" fmla="*/ 55 w 217"/>
                <a:gd name="T43" fmla="*/ 101 h 202"/>
                <a:gd name="T44" fmla="*/ 52 w 217"/>
                <a:gd name="T45" fmla="*/ 87 h 202"/>
                <a:gd name="T46" fmla="*/ 106 w 217"/>
                <a:gd name="T47" fmla="*/ 126 h 202"/>
                <a:gd name="T48" fmla="*/ 40 w 217"/>
                <a:gd name="T49" fmla="*/ 132 h 202"/>
                <a:gd name="T50" fmla="*/ 130 w 217"/>
                <a:gd name="T51" fmla="*/ 96 h 202"/>
                <a:gd name="T52" fmla="*/ 6 w 217"/>
                <a:gd name="T53" fmla="*/ 155 h 202"/>
                <a:gd name="T54" fmla="*/ 41 w 217"/>
                <a:gd name="T55" fmla="*/ 136 h 202"/>
                <a:gd name="T56" fmla="*/ 9 w 217"/>
                <a:gd name="T57" fmla="*/ 192 h 202"/>
                <a:gd name="T58" fmla="*/ 122 w 217"/>
                <a:gd name="T59" fmla="*/ 182 h 202"/>
                <a:gd name="T60" fmla="*/ 44 w 217"/>
                <a:gd name="T61" fmla="*/ 192 h 202"/>
                <a:gd name="T62" fmla="*/ 53 w 217"/>
                <a:gd name="T63" fmla="*/ 143 h 202"/>
                <a:gd name="T64" fmla="*/ 100 w 217"/>
                <a:gd name="T65" fmla="*/ 141 h 202"/>
                <a:gd name="T66" fmla="*/ 122 w 217"/>
                <a:gd name="T67" fmla="*/ 182 h 202"/>
                <a:gd name="T68" fmla="*/ 139 w 217"/>
                <a:gd name="T69" fmla="*/ 175 h 202"/>
                <a:gd name="T70" fmla="*/ 105 w 217"/>
                <a:gd name="T71" fmla="*/ 135 h 202"/>
                <a:gd name="T72" fmla="*/ 135 w 217"/>
                <a:gd name="T73" fmla="*/ 133 h 202"/>
                <a:gd name="T74" fmla="*/ 144 w 217"/>
                <a:gd name="T75" fmla="*/ 159 h 202"/>
                <a:gd name="T76" fmla="*/ 141 w 217"/>
                <a:gd name="T77" fmla="*/ 150 h 202"/>
                <a:gd name="T78" fmla="*/ 140 w 217"/>
                <a:gd name="T79" fmla="*/ 126 h 202"/>
                <a:gd name="T80" fmla="*/ 144 w 217"/>
                <a:gd name="T81" fmla="*/ 15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202">
                  <a:moveTo>
                    <a:pt x="185" y="66"/>
                  </a:moveTo>
                  <a:cubicBezTo>
                    <a:pt x="185" y="63"/>
                    <a:pt x="182" y="63"/>
                    <a:pt x="181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62" y="34"/>
                    <a:pt x="121" y="16"/>
                    <a:pt x="90" y="0"/>
                  </a:cubicBezTo>
                  <a:cubicBezTo>
                    <a:pt x="89" y="0"/>
                    <a:pt x="88" y="0"/>
                    <a:pt x="87" y="1"/>
                  </a:cubicBezTo>
                  <a:cubicBezTo>
                    <a:pt x="75" y="28"/>
                    <a:pt x="64" y="56"/>
                    <a:pt x="46" y="79"/>
                  </a:cubicBezTo>
                  <a:cubicBezTo>
                    <a:pt x="45" y="81"/>
                    <a:pt x="45" y="82"/>
                    <a:pt x="46" y="83"/>
                  </a:cubicBezTo>
                  <a:cubicBezTo>
                    <a:pt x="46" y="83"/>
                    <a:pt x="46" y="84"/>
                    <a:pt x="47" y="84"/>
                  </a:cubicBezTo>
                  <a:cubicBezTo>
                    <a:pt x="50" y="89"/>
                    <a:pt x="50" y="95"/>
                    <a:pt x="51" y="101"/>
                  </a:cubicBezTo>
                  <a:cubicBezTo>
                    <a:pt x="36" y="102"/>
                    <a:pt x="20" y="102"/>
                    <a:pt x="5" y="102"/>
                  </a:cubicBezTo>
                  <a:cubicBezTo>
                    <a:pt x="4" y="102"/>
                    <a:pt x="3" y="103"/>
                    <a:pt x="3" y="103"/>
                  </a:cubicBezTo>
                  <a:cubicBezTo>
                    <a:pt x="2" y="103"/>
                    <a:pt x="0" y="103"/>
                    <a:pt x="0" y="105"/>
                  </a:cubicBezTo>
                  <a:cubicBezTo>
                    <a:pt x="1" y="124"/>
                    <a:pt x="1" y="143"/>
                    <a:pt x="2" y="162"/>
                  </a:cubicBezTo>
                  <a:cubicBezTo>
                    <a:pt x="2" y="172"/>
                    <a:pt x="1" y="187"/>
                    <a:pt x="6" y="196"/>
                  </a:cubicBezTo>
                  <a:cubicBezTo>
                    <a:pt x="9" y="202"/>
                    <a:pt x="23" y="199"/>
                    <a:pt x="27" y="198"/>
                  </a:cubicBezTo>
                  <a:cubicBezTo>
                    <a:pt x="46" y="197"/>
                    <a:pt x="64" y="192"/>
                    <a:pt x="82" y="188"/>
                  </a:cubicBezTo>
                  <a:cubicBezTo>
                    <a:pt x="97" y="186"/>
                    <a:pt x="111" y="186"/>
                    <a:pt x="125" y="185"/>
                  </a:cubicBezTo>
                  <a:cubicBezTo>
                    <a:pt x="131" y="185"/>
                    <a:pt x="138" y="184"/>
                    <a:pt x="142" y="179"/>
                  </a:cubicBezTo>
                  <a:cubicBezTo>
                    <a:pt x="145" y="174"/>
                    <a:pt x="145" y="169"/>
                    <a:pt x="144" y="163"/>
                  </a:cubicBezTo>
                  <a:cubicBezTo>
                    <a:pt x="156" y="161"/>
                    <a:pt x="169" y="162"/>
                    <a:pt x="181" y="160"/>
                  </a:cubicBezTo>
                  <a:cubicBezTo>
                    <a:pt x="190" y="159"/>
                    <a:pt x="201" y="157"/>
                    <a:pt x="205" y="148"/>
                  </a:cubicBezTo>
                  <a:cubicBezTo>
                    <a:pt x="217" y="121"/>
                    <a:pt x="187" y="92"/>
                    <a:pt x="185" y="66"/>
                  </a:cubicBezTo>
                  <a:close/>
                  <a:moveTo>
                    <a:pt x="182" y="70"/>
                  </a:moveTo>
                  <a:cubicBezTo>
                    <a:pt x="186" y="93"/>
                    <a:pt x="204" y="113"/>
                    <a:pt x="204" y="138"/>
                  </a:cubicBezTo>
                  <a:cubicBezTo>
                    <a:pt x="204" y="140"/>
                    <a:pt x="203" y="143"/>
                    <a:pt x="202" y="144"/>
                  </a:cubicBezTo>
                  <a:cubicBezTo>
                    <a:pt x="187" y="131"/>
                    <a:pt x="163" y="112"/>
                    <a:pt x="141" y="121"/>
                  </a:cubicBezTo>
                  <a:cubicBezTo>
                    <a:pt x="154" y="104"/>
                    <a:pt x="164" y="83"/>
                    <a:pt x="181" y="70"/>
                  </a:cubicBezTo>
                  <a:cubicBezTo>
                    <a:pt x="181" y="70"/>
                    <a:pt x="181" y="70"/>
                    <a:pt x="182" y="70"/>
                  </a:cubicBezTo>
                  <a:close/>
                  <a:moveTo>
                    <a:pt x="50" y="82"/>
                  </a:moveTo>
                  <a:cubicBezTo>
                    <a:pt x="50" y="81"/>
                    <a:pt x="49" y="82"/>
                    <a:pt x="49" y="82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67" y="59"/>
                    <a:pt x="78" y="31"/>
                    <a:pt x="90" y="5"/>
                  </a:cubicBezTo>
                  <a:cubicBezTo>
                    <a:pt x="106" y="12"/>
                    <a:pt x="121" y="21"/>
                    <a:pt x="136" y="30"/>
                  </a:cubicBezTo>
                  <a:cubicBezTo>
                    <a:pt x="152" y="40"/>
                    <a:pt x="168" y="51"/>
                    <a:pt x="178" y="67"/>
                  </a:cubicBezTo>
                  <a:cubicBezTo>
                    <a:pt x="160" y="82"/>
                    <a:pt x="151" y="103"/>
                    <a:pt x="137" y="120"/>
                  </a:cubicBezTo>
                  <a:cubicBezTo>
                    <a:pt x="136" y="111"/>
                    <a:pt x="135" y="102"/>
                    <a:pt x="135" y="94"/>
                  </a:cubicBezTo>
                  <a:cubicBezTo>
                    <a:pt x="135" y="92"/>
                    <a:pt x="133" y="91"/>
                    <a:pt x="132" y="92"/>
                  </a:cubicBezTo>
                  <a:cubicBezTo>
                    <a:pt x="132" y="92"/>
                    <a:pt x="131" y="92"/>
                    <a:pt x="130" y="92"/>
                  </a:cubicBezTo>
                  <a:cubicBezTo>
                    <a:pt x="114" y="95"/>
                    <a:pt x="98" y="97"/>
                    <a:pt x="81" y="99"/>
                  </a:cubicBezTo>
                  <a:cubicBezTo>
                    <a:pt x="82" y="98"/>
                    <a:pt x="82" y="96"/>
                    <a:pt x="81" y="96"/>
                  </a:cubicBezTo>
                  <a:cubicBezTo>
                    <a:pt x="70" y="92"/>
                    <a:pt x="61" y="86"/>
                    <a:pt x="50" y="82"/>
                  </a:cubicBezTo>
                  <a:close/>
                  <a:moveTo>
                    <a:pt x="52" y="87"/>
                  </a:moveTo>
                  <a:cubicBezTo>
                    <a:pt x="61" y="91"/>
                    <a:pt x="70" y="95"/>
                    <a:pt x="79" y="99"/>
                  </a:cubicBezTo>
                  <a:cubicBezTo>
                    <a:pt x="71" y="100"/>
                    <a:pt x="63" y="100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4" y="96"/>
                    <a:pt x="54" y="91"/>
                    <a:pt x="52" y="87"/>
                  </a:cubicBezTo>
                  <a:close/>
                  <a:moveTo>
                    <a:pt x="130" y="96"/>
                  </a:moveTo>
                  <a:cubicBezTo>
                    <a:pt x="124" y="107"/>
                    <a:pt x="114" y="116"/>
                    <a:pt x="106" y="126"/>
                  </a:cubicBezTo>
                  <a:cubicBezTo>
                    <a:pt x="99" y="135"/>
                    <a:pt x="93" y="148"/>
                    <a:pt x="80" y="147"/>
                  </a:cubicBezTo>
                  <a:cubicBezTo>
                    <a:pt x="67" y="147"/>
                    <a:pt x="52" y="138"/>
                    <a:pt x="40" y="132"/>
                  </a:cubicBezTo>
                  <a:cubicBezTo>
                    <a:pt x="27" y="125"/>
                    <a:pt x="15" y="117"/>
                    <a:pt x="6" y="106"/>
                  </a:cubicBezTo>
                  <a:cubicBezTo>
                    <a:pt x="47" y="106"/>
                    <a:pt x="89" y="104"/>
                    <a:pt x="130" y="96"/>
                  </a:cubicBezTo>
                  <a:close/>
                  <a:moveTo>
                    <a:pt x="9" y="192"/>
                  </a:moveTo>
                  <a:cubicBezTo>
                    <a:pt x="5" y="181"/>
                    <a:pt x="6" y="167"/>
                    <a:pt x="6" y="155"/>
                  </a:cubicBezTo>
                  <a:cubicBezTo>
                    <a:pt x="5" y="140"/>
                    <a:pt x="5" y="125"/>
                    <a:pt x="4" y="110"/>
                  </a:cubicBezTo>
                  <a:cubicBezTo>
                    <a:pt x="14" y="121"/>
                    <a:pt x="28" y="129"/>
                    <a:pt x="41" y="136"/>
                  </a:cubicBezTo>
                  <a:cubicBezTo>
                    <a:pt x="43" y="138"/>
                    <a:pt x="46" y="139"/>
                    <a:pt x="49" y="141"/>
                  </a:cubicBezTo>
                  <a:cubicBezTo>
                    <a:pt x="33" y="156"/>
                    <a:pt x="20" y="174"/>
                    <a:pt x="9" y="192"/>
                  </a:cubicBezTo>
                  <a:cubicBezTo>
                    <a:pt x="9" y="192"/>
                    <a:pt x="9" y="192"/>
                    <a:pt x="9" y="192"/>
                  </a:cubicBezTo>
                  <a:close/>
                  <a:moveTo>
                    <a:pt x="122" y="182"/>
                  </a:moveTo>
                  <a:cubicBezTo>
                    <a:pt x="112" y="182"/>
                    <a:pt x="102" y="181"/>
                    <a:pt x="92" y="183"/>
                  </a:cubicBezTo>
                  <a:cubicBezTo>
                    <a:pt x="76" y="185"/>
                    <a:pt x="60" y="189"/>
                    <a:pt x="44" y="192"/>
                  </a:cubicBezTo>
                  <a:cubicBezTo>
                    <a:pt x="40" y="193"/>
                    <a:pt x="20" y="198"/>
                    <a:pt x="12" y="195"/>
                  </a:cubicBezTo>
                  <a:cubicBezTo>
                    <a:pt x="24" y="176"/>
                    <a:pt x="37" y="158"/>
                    <a:pt x="53" y="143"/>
                  </a:cubicBezTo>
                  <a:cubicBezTo>
                    <a:pt x="62" y="147"/>
                    <a:pt x="72" y="151"/>
                    <a:pt x="82" y="151"/>
                  </a:cubicBezTo>
                  <a:cubicBezTo>
                    <a:pt x="90" y="151"/>
                    <a:pt x="95" y="147"/>
                    <a:pt x="100" y="141"/>
                  </a:cubicBezTo>
                  <a:cubicBezTo>
                    <a:pt x="114" y="151"/>
                    <a:pt x="125" y="165"/>
                    <a:pt x="137" y="178"/>
                  </a:cubicBezTo>
                  <a:cubicBezTo>
                    <a:pt x="133" y="181"/>
                    <a:pt x="127" y="181"/>
                    <a:pt x="122" y="182"/>
                  </a:cubicBezTo>
                  <a:close/>
                  <a:moveTo>
                    <a:pt x="140" y="171"/>
                  </a:moveTo>
                  <a:cubicBezTo>
                    <a:pt x="140" y="173"/>
                    <a:pt x="140" y="174"/>
                    <a:pt x="139" y="175"/>
                  </a:cubicBezTo>
                  <a:cubicBezTo>
                    <a:pt x="127" y="162"/>
                    <a:pt x="116" y="148"/>
                    <a:pt x="102" y="138"/>
                  </a:cubicBezTo>
                  <a:cubicBezTo>
                    <a:pt x="103" y="137"/>
                    <a:pt x="104" y="136"/>
                    <a:pt x="105" y="135"/>
                  </a:cubicBezTo>
                  <a:cubicBezTo>
                    <a:pt x="113" y="123"/>
                    <a:pt x="124" y="113"/>
                    <a:pt x="132" y="101"/>
                  </a:cubicBezTo>
                  <a:cubicBezTo>
                    <a:pt x="132" y="111"/>
                    <a:pt x="133" y="122"/>
                    <a:pt x="135" y="133"/>
                  </a:cubicBezTo>
                  <a:cubicBezTo>
                    <a:pt x="136" y="145"/>
                    <a:pt x="141" y="159"/>
                    <a:pt x="140" y="171"/>
                  </a:cubicBezTo>
                  <a:close/>
                  <a:moveTo>
                    <a:pt x="144" y="159"/>
                  </a:moveTo>
                  <a:cubicBezTo>
                    <a:pt x="143" y="159"/>
                    <a:pt x="143" y="159"/>
                    <a:pt x="143" y="159"/>
                  </a:cubicBezTo>
                  <a:cubicBezTo>
                    <a:pt x="142" y="156"/>
                    <a:pt x="142" y="153"/>
                    <a:pt x="141" y="150"/>
                  </a:cubicBezTo>
                  <a:cubicBezTo>
                    <a:pt x="140" y="142"/>
                    <a:pt x="138" y="134"/>
                    <a:pt x="137" y="126"/>
                  </a:cubicBezTo>
                  <a:cubicBezTo>
                    <a:pt x="138" y="126"/>
                    <a:pt x="139" y="126"/>
                    <a:pt x="140" y="126"/>
                  </a:cubicBezTo>
                  <a:cubicBezTo>
                    <a:pt x="160" y="114"/>
                    <a:pt x="185" y="134"/>
                    <a:pt x="200" y="148"/>
                  </a:cubicBezTo>
                  <a:cubicBezTo>
                    <a:pt x="190" y="161"/>
                    <a:pt x="158" y="157"/>
                    <a:pt x="144" y="1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90"/>
            <p:cNvSpPr/>
            <p:nvPr>
              <p:custDataLst>
                <p:tags r:id="rId14"/>
              </p:custDataLst>
            </p:nvPr>
          </p:nvSpPr>
          <p:spPr bwMode="auto">
            <a:xfrm>
              <a:off x="4117976" y="1831975"/>
              <a:ext cx="153988" cy="177800"/>
            </a:xfrm>
            <a:custGeom>
              <a:avLst/>
              <a:gdLst>
                <a:gd name="T0" fmla="*/ 31 w 32"/>
                <a:gd name="T1" fmla="*/ 14 h 37"/>
                <a:gd name="T2" fmla="*/ 30 w 32"/>
                <a:gd name="T3" fmla="*/ 8 h 37"/>
                <a:gd name="T4" fmla="*/ 15 w 32"/>
                <a:gd name="T5" fmla="*/ 13 h 37"/>
                <a:gd name="T6" fmla="*/ 8 w 32"/>
                <a:gd name="T7" fmla="*/ 7 h 37"/>
                <a:gd name="T8" fmla="*/ 5 w 32"/>
                <a:gd name="T9" fmla="*/ 6 h 37"/>
                <a:gd name="T10" fmla="*/ 2 w 32"/>
                <a:gd name="T11" fmla="*/ 6 h 37"/>
                <a:gd name="T12" fmla="*/ 3 w 32"/>
                <a:gd name="T13" fmla="*/ 23 h 37"/>
                <a:gd name="T14" fmla="*/ 11 w 32"/>
                <a:gd name="T15" fmla="*/ 32 h 37"/>
                <a:gd name="T16" fmla="*/ 16 w 32"/>
                <a:gd name="T17" fmla="*/ 36 h 37"/>
                <a:gd name="T18" fmla="*/ 18 w 32"/>
                <a:gd name="T19" fmla="*/ 33 h 37"/>
                <a:gd name="T20" fmla="*/ 19 w 32"/>
                <a:gd name="T21" fmla="*/ 32 h 37"/>
                <a:gd name="T22" fmla="*/ 23 w 32"/>
                <a:gd name="T23" fmla="*/ 27 h 37"/>
                <a:gd name="T24" fmla="*/ 31 w 32"/>
                <a:gd name="T25" fmla="*/ 17 h 37"/>
                <a:gd name="T26" fmla="*/ 31 w 32"/>
                <a:gd name="T27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7">
                  <a:moveTo>
                    <a:pt x="31" y="14"/>
                  </a:moveTo>
                  <a:cubicBezTo>
                    <a:pt x="32" y="12"/>
                    <a:pt x="31" y="10"/>
                    <a:pt x="30" y="8"/>
                  </a:cubicBezTo>
                  <a:cubicBezTo>
                    <a:pt x="26" y="0"/>
                    <a:pt x="19" y="7"/>
                    <a:pt x="15" y="13"/>
                  </a:cubicBezTo>
                  <a:cubicBezTo>
                    <a:pt x="14" y="9"/>
                    <a:pt x="11" y="5"/>
                    <a:pt x="8" y="7"/>
                  </a:cubicBezTo>
                  <a:cubicBezTo>
                    <a:pt x="7" y="7"/>
                    <a:pt x="6" y="6"/>
                    <a:pt x="5" y="6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0" y="12"/>
                    <a:pt x="1" y="18"/>
                    <a:pt x="3" y="23"/>
                  </a:cubicBezTo>
                  <a:cubicBezTo>
                    <a:pt x="4" y="27"/>
                    <a:pt x="7" y="31"/>
                    <a:pt x="11" y="32"/>
                  </a:cubicBezTo>
                  <a:cubicBezTo>
                    <a:pt x="13" y="34"/>
                    <a:pt x="14" y="35"/>
                    <a:pt x="16" y="36"/>
                  </a:cubicBezTo>
                  <a:cubicBezTo>
                    <a:pt x="18" y="37"/>
                    <a:pt x="19" y="34"/>
                    <a:pt x="18" y="33"/>
                  </a:cubicBezTo>
                  <a:cubicBezTo>
                    <a:pt x="18" y="33"/>
                    <a:pt x="19" y="32"/>
                    <a:pt x="19" y="32"/>
                  </a:cubicBezTo>
                  <a:cubicBezTo>
                    <a:pt x="20" y="30"/>
                    <a:pt x="21" y="28"/>
                    <a:pt x="23" y="27"/>
                  </a:cubicBezTo>
                  <a:cubicBezTo>
                    <a:pt x="27" y="24"/>
                    <a:pt x="30" y="21"/>
                    <a:pt x="31" y="17"/>
                  </a:cubicBezTo>
                  <a:cubicBezTo>
                    <a:pt x="32" y="16"/>
                    <a:pt x="32" y="15"/>
                    <a:pt x="31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 userDrawn="1">
            <p:custDataLst>
              <p:tags r:id="rId15"/>
            </p:custDataLst>
          </p:nvPr>
        </p:nvGrpSpPr>
        <p:grpSpPr>
          <a:xfrm>
            <a:off x="150286" y="6260232"/>
            <a:ext cx="685800" cy="406401"/>
            <a:chOff x="8131176" y="2759075"/>
            <a:chExt cx="685800" cy="406401"/>
          </a:xfrm>
        </p:grpSpPr>
        <p:sp>
          <p:nvSpPr>
            <p:cNvPr id="18" name="Freeform 159"/>
            <p:cNvSpPr/>
            <p:nvPr>
              <p:custDataLst>
                <p:tags r:id="rId16"/>
              </p:custDataLst>
            </p:nvPr>
          </p:nvSpPr>
          <p:spPr bwMode="auto">
            <a:xfrm>
              <a:off x="8131176" y="2855913"/>
              <a:ext cx="153988" cy="309563"/>
            </a:xfrm>
            <a:custGeom>
              <a:avLst/>
              <a:gdLst>
                <a:gd name="T0" fmla="*/ 29 w 32"/>
                <a:gd name="T1" fmla="*/ 56 h 64"/>
                <a:gd name="T2" fmla="*/ 21 w 32"/>
                <a:gd name="T3" fmla="*/ 58 h 64"/>
                <a:gd name="T4" fmla="*/ 22 w 32"/>
                <a:gd name="T5" fmla="*/ 56 h 64"/>
                <a:gd name="T6" fmla="*/ 16 w 32"/>
                <a:gd name="T7" fmla="*/ 30 h 64"/>
                <a:gd name="T8" fmla="*/ 12 w 32"/>
                <a:gd name="T9" fmla="*/ 3 h 64"/>
                <a:gd name="T10" fmla="*/ 8 w 32"/>
                <a:gd name="T11" fmla="*/ 4 h 64"/>
                <a:gd name="T12" fmla="*/ 9 w 32"/>
                <a:gd name="T13" fmla="*/ 6 h 64"/>
                <a:gd name="T14" fmla="*/ 0 w 32"/>
                <a:gd name="T15" fmla="*/ 39 h 64"/>
                <a:gd name="T16" fmla="*/ 4 w 32"/>
                <a:gd name="T17" fmla="*/ 40 h 64"/>
                <a:gd name="T18" fmla="*/ 11 w 32"/>
                <a:gd name="T19" fmla="*/ 21 h 64"/>
                <a:gd name="T20" fmla="*/ 12 w 32"/>
                <a:gd name="T21" fmla="*/ 35 h 64"/>
                <a:gd name="T22" fmla="*/ 18 w 32"/>
                <a:gd name="T23" fmla="*/ 57 h 64"/>
                <a:gd name="T24" fmla="*/ 20 w 32"/>
                <a:gd name="T25" fmla="*/ 58 h 64"/>
                <a:gd name="T26" fmla="*/ 13 w 32"/>
                <a:gd name="T27" fmla="*/ 60 h 64"/>
                <a:gd name="T28" fmla="*/ 14 w 32"/>
                <a:gd name="T29" fmla="*/ 63 h 64"/>
                <a:gd name="T30" fmla="*/ 30 w 32"/>
                <a:gd name="T31" fmla="*/ 60 h 64"/>
                <a:gd name="T32" fmla="*/ 29 w 32"/>
                <a:gd name="T33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4">
                  <a:moveTo>
                    <a:pt x="29" y="56"/>
                  </a:moveTo>
                  <a:cubicBezTo>
                    <a:pt x="26" y="57"/>
                    <a:pt x="24" y="57"/>
                    <a:pt x="21" y="58"/>
                  </a:cubicBezTo>
                  <a:cubicBezTo>
                    <a:pt x="22" y="57"/>
                    <a:pt x="22" y="56"/>
                    <a:pt x="22" y="56"/>
                  </a:cubicBezTo>
                  <a:cubicBezTo>
                    <a:pt x="17" y="49"/>
                    <a:pt x="17" y="38"/>
                    <a:pt x="16" y="30"/>
                  </a:cubicBezTo>
                  <a:cubicBezTo>
                    <a:pt x="15" y="21"/>
                    <a:pt x="14" y="11"/>
                    <a:pt x="12" y="3"/>
                  </a:cubicBezTo>
                  <a:cubicBezTo>
                    <a:pt x="11" y="0"/>
                    <a:pt x="7" y="1"/>
                    <a:pt x="8" y="4"/>
                  </a:cubicBezTo>
                  <a:cubicBezTo>
                    <a:pt x="8" y="4"/>
                    <a:pt x="8" y="5"/>
                    <a:pt x="9" y="6"/>
                  </a:cubicBezTo>
                  <a:cubicBezTo>
                    <a:pt x="10" y="17"/>
                    <a:pt x="4" y="29"/>
                    <a:pt x="0" y="39"/>
                  </a:cubicBezTo>
                  <a:cubicBezTo>
                    <a:pt x="0" y="42"/>
                    <a:pt x="3" y="43"/>
                    <a:pt x="4" y="40"/>
                  </a:cubicBezTo>
                  <a:cubicBezTo>
                    <a:pt x="6" y="34"/>
                    <a:pt x="9" y="27"/>
                    <a:pt x="11" y="21"/>
                  </a:cubicBezTo>
                  <a:cubicBezTo>
                    <a:pt x="11" y="25"/>
                    <a:pt x="12" y="30"/>
                    <a:pt x="12" y="35"/>
                  </a:cubicBezTo>
                  <a:cubicBezTo>
                    <a:pt x="13" y="42"/>
                    <a:pt x="14" y="51"/>
                    <a:pt x="18" y="57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18" y="59"/>
                    <a:pt x="15" y="59"/>
                    <a:pt x="13" y="60"/>
                  </a:cubicBezTo>
                  <a:cubicBezTo>
                    <a:pt x="11" y="60"/>
                    <a:pt x="12" y="64"/>
                    <a:pt x="14" y="63"/>
                  </a:cubicBezTo>
                  <a:cubicBezTo>
                    <a:pt x="19" y="62"/>
                    <a:pt x="25" y="61"/>
                    <a:pt x="30" y="60"/>
                  </a:cubicBezTo>
                  <a:cubicBezTo>
                    <a:pt x="32" y="59"/>
                    <a:pt x="31" y="55"/>
                    <a:pt x="29" y="56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0"/>
            <p:cNvSpPr/>
            <p:nvPr>
              <p:custDataLst>
                <p:tags r:id="rId17"/>
              </p:custDataLst>
            </p:nvPr>
          </p:nvSpPr>
          <p:spPr bwMode="auto">
            <a:xfrm>
              <a:off x="8251826" y="2933700"/>
              <a:ext cx="125413" cy="130175"/>
            </a:xfrm>
            <a:custGeom>
              <a:avLst/>
              <a:gdLst>
                <a:gd name="T0" fmla="*/ 23 w 26"/>
                <a:gd name="T1" fmla="*/ 9 h 27"/>
                <a:gd name="T2" fmla="*/ 14 w 26"/>
                <a:gd name="T3" fmla="*/ 12 h 27"/>
                <a:gd name="T4" fmla="*/ 9 w 26"/>
                <a:gd name="T5" fmla="*/ 3 h 27"/>
                <a:gd name="T6" fmla="*/ 6 w 26"/>
                <a:gd name="T7" fmla="*/ 5 h 27"/>
                <a:gd name="T8" fmla="*/ 10 w 26"/>
                <a:gd name="T9" fmla="*/ 13 h 27"/>
                <a:gd name="T10" fmla="*/ 2 w 26"/>
                <a:gd name="T11" fmla="*/ 17 h 27"/>
                <a:gd name="T12" fmla="*/ 4 w 26"/>
                <a:gd name="T13" fmla="*/ 21 h 27"/>
                <a:gd name="T14" fmla="*/ 11 w 26"/>
                <a:gd name="T15" fmla="*/ 17 h 27"/>
                <a:gd name="T16" fmla="*/ 15 w 26"/>
                <a:gd name="T17" fmla="*/ 25 h 27"/>
                <a:gd name="T18" fmla="*/ 18 w 26"/>
                <a:gd name="T19" fmla="*/ 23 h 27"/>
                <a:gd name="T20" fmla="*/ 15 w 26"/>
                <a:gd name="T21" fmla="*/ 15 h 27"/>
                <a:gd name="T22" fmla="*/ 24 w 26"/>
                <a:gd name="T23" fmla="*/ 13 h 27"/>
                <a:gd name="T24" fmla="*/ 23 w 26"/>
                <a:gd name="T25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23" y="9"/>
                  </a:moveTo>
                  <a:cubicBezTo>
                    <a:pt x="19" y="10"/>
                    <a:pt x="16" y="11"/>
                    <a:pt x="14" y="12"/>
                  </a:cubicBezTo>
                  <a:cubicBezTo>
                    <a:pt x="12" y="9"/>
                    <a:pt x="11" y="6"/>
                    <a:pt x="9" y="3"/>
                  </a:cubicBezTo>
                  <a:cubicBezTo>
                    <a:pt x="8" y="0"/>
                    <a:pt x="5" y="2"/>
                    <a:pt x="6" y="5"/>
                  </a:cubicBezTo>
                  <a:cubicBezTo>
                    <a:pt x="8" y="7"/>
                    <a:pt x="9" y="10"/>
                    <a:pt x="10" y="13"/>
                  </a:cubicBezTo>
                  <a:cubicBezTo>
                    <a:pt x="7" y="14"/>
                    <a:pt x="4" y="16"/>
                    <a:pt x="2" y="17"/>
                  </a:cubicBezTo>
                  <a:cubicBezTo>
                    <a:pt x="0" y="18"/>
                    <a:pt x="2" y="22"/>
                    <a:pt x="4" y="21"/>
                  </a:cubicBezTo>
                  <a:cubicBezTo>
                    <a:pt x="6" y="19"/>
                    <a:pt x="9" y="18"/>
                    <a:pt x="11" y="17"/>
                  </a:cubicBezTo>
                  <a:cubicBezTo>
                    <a:pt x="13" y="19"/>
                    <a:pt x="14" y="22"/>
                    <a:pt x="15" y="25"/>
                  </a:cubicBezTo>
                  <a:cubicBezTo>
                    <a:pt x="16" y="27"/>
                    <a:pt x="19" y="25"/>
                    <a:pt x="18" y="23"/>
                  </a:cubicBezTo>
                  <a:cubicBezTo>
                    <a:pt x="17" y="21"/>
                    <a:pt x="16" y="18"/>
                    <a:pt x="15" y="15"/>
                  </a:cubicBezTo>
                  <a:cubicBezTo>
                    <a:pt x="18" y="14"/>
                    <a:pt x="21" y="14"/>
                    <a:pt x="24" y="13"/>
                  </a:cubicBezTo>
                  <a:cubicBezTo>
                    <a:pt x="26" y="13"/>
                    <a:pt x="25" y="9"/>
                    <a:pt x="23" y="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1"/>
            <p:cNvSpPr/>
            <p:nvPr>
              <p:custDataLst>
                <p:tags r:id="rId18"/>
              </p:custDataLst>
            </p:nvPr>
          </p:nvSpPr>
          <p:spPr bwMode="auto">
            <a:xfrm>
              <a:off x="8334376" y="2778125"/>
              <a:ext cx="192088" cy="328613"/>
            </a:xfrm>
            <a:custGeom>
              <a:avLst/>
              <a:gdLst>
                <a:gd name="T0" fmla="*/ 36 w 40"/>
                <a:gd name="T1" fmla="*/ 59 h 68"/>
                <a:gd name="T2" fmla="*/ 16 w 40"/>
                <a:gd name="T3" fmla="*/ 59 h 68"/>
                <a:gd name="T4" fmla="*/ 27 w 40"/>
                <a:gd name="T5" fmla="*/ 39 h 68"/>
                <a:gd name="T6" fmla="*/ 32 w 40"/>
                <a:gd name="T7" fmla="*/ 15 h 68"/>
                <a:gd name="T8" fmla="*/ 12 w 40"/>
                <a:gd name="T9" fmla="*/ 28 h 68"/>
                <a:gd name="T10" fmla="*/ 15 w 40"/>
                <a:gd name="T11" fmla="*/ 25 h 68"/>
                <a:gd name="T12" fmla="*/ 29 w 40"/>
                <a:gd name="T13" fmla="*/ 19 h 68"/>
                <a:gd name="T14" fmla="*/ 23 w 40"/>
                <a:gd name="T15" fmla="*/ 37 h 68"/>
                <a:gd name="T16" fmla="*/ 9 w 40"/>
                <a:gd name="T17" fmla="*/ 64 h 68"/>
                <a:gd name="T18" fmla="*/ 13 w 40"/>
                <a:gd name="T19" fmla="*/ 66 h 68"/>
                <a:gd name="T20" fmla="*/ 37 w 40"/>
                <a:gd name="T21" fmla="*/ 63 h 68"/>
                <a:gd name="T22" fmla="*/ 36 w 40"/>
                <a:gd name="T23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8">
                  <a:moveTo>
                    <a:pt x="36" y="59"/>
                  </a:moveTo>
                  <a:cubicBezTo>
                    <a:pt x="28" y="61"/>
                    <a:pt x="22" y="57"/>
                    <a:pt x="16" y="59"/>
                  </a:cubicBezTo>
                  <a:cubicBezTo>
                    <a:pt x="19" y="52"/>
                    <a:pt x="23" y="46"/>
                    <a:pt x="27" y="39"/>
                  </a:cubicBezTo>
                  <a:cubicBezTo>
                    <a:pt x="30" y="32"/>
                    <a:pt x="35" y="23"/>
                    <a:pt x="32" y="15"/>
                  </a:cubicBezTo>
                  <a:cubicBezTo>
                    <a:pt x="28" y="0"/>
                    <a:pt x="0" y="15"/>
                    <a:pt x="12" y="28"/>
                  </a:cubicBezTo>
                  <a:cubicBezTo>
                    <a:pt x="14" y="30"/>
                    <a:pt x="17" y="27"/>
                    <a:pt x="15" y="25"/>
                  </a:cubicBezTo>
                  <a:cubicBezTo>
                    <a:pt x="7" y="17"/>
                    <a:pt x="29" y="6"/>
                    <a:pt x="29" y="19"/>
                  </a:cubicBezTo>
                  <a:cubicBezTo>
                    <a:pt x="29" y="25"/>
                    <a:pt x="26" y="31"/>
                    <a:pt x="23" y="37"/>
                  </a:cubicBezTo>
                  <a:cubicBezTo>
                    <a:pt x="19" y="46"/>
                    <a:pt x="13" y="55"/>
                    <a:pt x="9" y="64"/>
                  </a:cubicBezTo>
                  <a:cubicBezTo>
                    <a:pt x="9" y="66"/>
                    <a:pt x="11" y="68"/>
                    <a:pt x="13" y="66"/>
                  </a:cubicBezTo>
                  <a:cubicBezTo>
                    <a:pt x="20" y="58"/>
                    <a:pt x="28" y="65"/>
                    <a:pt x="37" y="63"/>
                  </a:cubicBezTo>
                  <a:cubicBezTo>
                    <a:pt x="40" y="62"/>
                    <a:pt x="39" y="59"/>
                    <a:pt x="36" y="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2"/>
            <p:cNvSpPr/>
            <p:nvPr>
              <p:custDataLst>
                <p:tags r:id="rId19"/>
              </p:custDataLst>
            </p:nvPr>
          </p:nvSpPr>
          <p:spPr bwMode="auto">
            <a:xfrm>
              <a:off x="8526463" y="2900363"/>
              <a:ext cx="101600" cy="42863"/>
            </a:xfrm>
            <a:custGeom>
              <a:avLst/>
              <a:gdLst>
                <a:gd name="T0" fmla="*/ 18 w 21"/>
                <a:gd name="T1" fmla="*/ 1 h 9"/>
                <a:gd name="T2" fmla="*/ 3 w 21"/>
                <a:gd name="T3" fmla="*/ 5 h 9"/>
                <a:gd name="T4" fmla="*/ 4 w 21"/>
                <a:gd name="T5" fmla="*/ 9 h 9"/>
                <a:gd name="T6" fmla="*/ 19 w 21"/>
                <a:gd name="T7" fmla="*/ 5 h 9"/>
                <a:gd name="T8" fmla="*/ 18 w 2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8" y="1"/>
                  </a:moveTo>
                  <a:cubicBezTo>
                    <a:pt x="13" y="3"/>
                    <a:pt x="8" y="4"/>
                    <a:pt x="3" y="5"/>
                  </a:cubicBezTo>
                  <a:cubicBezTo>
                    <a:pt x="0" y="5"/>
                    <a:pt x="1" y="9"/>
                    <a:pt x="4" y="9"/>
                  </a:cubicBezTo>
                  <a:cubicBezTo>
                    <a:pt x="9" y="7"/>
                    <a:pt x="14" y="6"/>
                    <a:pt x="19" y="5"/>
                  </a:cubicBezTo>
                  <a:cubicBezTo>
                    <a:pt x="21" y="4"/>
                    <a:pt x="20" y="0"/>
                    <a:pt x="1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3"/>
            <p:cNvSpPr/>
            <p:nvPr>
              <p:custDataLst>
                <p:tags r:id="rId20"/>
              </p:custDataLst>
            </p:nvPr>
          </p:nvSpPr>
          <p:spPr bwMode="auto">
            <a:xfrm>
              <a:off x="8521701" y="2924175"/>
              <a:ext cx="111125" cy="57150"/>
            </a:xfrm>
            <a:custGeom>
              <a:avLst/>
              <a:gdLst>
                <a:gd name="T0" fmla="*/ 20 w 23"/>
                <a:gd name="T1" fmla="*/ 1 h 12"/>
                <a:gd name="T2" fmla="*/ 2 w 23"/>
                <a:gd name="T3" fmla="*/ 8 h 12"/>
                <a:gd name="T4" fmla="*/ 3 w 23"/>
                <a:gd name="T5" fmla="*/ 11 h 12"/>
                <a:gd name="T6" fmla="*/ 21 w 23"/>
                <a:gd name="T7" fmla="*/ 5 h 12"/>
                <a:gd name="T8" fmla="*/ 20 w 2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0" y="1"/>
                  </a:moveTo>
                  <a:cubicBezTo>
                    <a:pt x="14" y="4"/>
                    <a:pt x="8" y="6"/>
                    <a:pt x="2" y="8"/>
                  </a:cubicBezTo>
                  <a:cubicBezTo>
                    <a:pt x="0" y="8"/>
                    <a:pt x="1" y="12"/>
                    <a:pt x="3" y="11"/>
                  </a:cubicBezTo>
                  <a:cubicBezTo>
                    <a:pt x="9" y="10"/>
                    <a:pt x="15" y="7"/>
                    <a:pt x="21" y="5"/>
                  </a:cubicBezTo>
                  <a:cubicBezTo>
                    <a:pt x="23" y="4"/>
                    <a:pt x="22" y="0"/>
                    <a:pt x="20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4"/>
            <p:cNvSpPr/>
            <p:nvPr>
              <p:custDataLst>
                <p:tags r:id="rId21"/>
              </p:custDataLst>
            </p:nvPr>
          </p:nvSpPr>
          <p:spPr bwMode="auto">
            <a:xfrm>
              <a:off x="8632826" y="2759075"/>
              <a:ext cx="184150" cy="261938"/>
            </a:xfrm>
            <a:custGeom>
              <a:avLst/>
              <a:gdLst>
                <a:gd name="T0" fmla="*/ 16 w 38"/>
                <a:gd name="T1" fmla="*/ 14 h 54"/>
                <a:gd name="T2" fmla="*/ 21 w 38"/>
                <a:gd name="T3" fmla="*/ 4 h 54"/>
                <a:gd name="T4" fmla="*/ 18 w 38"/>
                <a:gd name="T5" fmla="*/ 1 h 54"/>
                <a:gd name="T6" fmla="*/ 5 w 38"/>
                <a:gd name="T7" fmla="*/ 6 h 54"/>
                <a:gd name="T8" fmla="*/ 6 w 38"/>
                <a:gd name="T9" fmla="*/ 10 h 54"/>
                <a:gd name="T10" fmla="*/ 15 w 38"/>
                <a:gd name="T11" fmla="*/ 7 h 54"/>
                <a:gd name="T12" fmla="*/ 10 w 38"/>
                <a:gd name="T13" fmla="*/ 20 h 54"/>
                <a:gd name="T14" fmla="*/ 13 w 38"/>
                <a:gd name="T15" fmla="*/ 22 h 54"/>
                <a:gd name="T16" fmla="*/ 29 w 38"/>
                <a:gd name="T17" fmla="*/ 38 h 54"/>
                <a:gd name="T18" fmla="*/ 20 w 38"/>
                <a:gd name="T19" fmla="*/ 48 h 54"/>
                <a:gd name="T20" fmla="*/ 6 w 38"/>
                <a:gd name="T21" fmla="*/ 48 h 54"/>
                <a:gd name="T22" fmla="*/ 2 w 38"/>
                <a:gd name="T23" fmla="*/ 47 h 54"/>
                <a:gd name="T24" fmla="*/ 11 w 38"/>
                <a:gd name="T25" fmla="*/ 54 h 54"/>
                <a:gd name="T26" fmla="*/ 32 w 38"/>
                <a:gd name="T27" fmla="*/ 41 h 54"/>
                <a:gd name="T28" fmla="*/ 16 w 38"/>
                <a:gd name="T2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4">
                  <a:moveTo>
                    <a:pt x="16" y="14"/>
                  </a:moveTo>
                  <a:cubicBezTo>
                    <a:pt x="18" y="11"/>
                    <a:pt x="19" y="7"/>
                    <a:pt x="21" y="4"/>
                  </a:cubicBezTo>
                  <a:cubicBezTo>
                    <a:pt x="22" y="2"/>
                    <a:pt x="20" y="0"/>
                    <a:pt x="18" y="1"/>
                  </a:cubicBezTo>
                  <a:cubicBezTo>
                    <a:pt x="14" y="5"/>
                    <a:pt x="9" y="5"/>
                    <a:pt x="5" y="6"/>
                  </a:cubicBezTo>
                  <a:cubicBezTo>
                    <a:pt x="2" y="6"/>
                    <a:pt x="3" y="10"/>
                    <a:pt x="6" y="10"/>
                  </a:cubicBezTo>
                  <a:cubicBezTo>
                    <a:pt x="9" y="9"/>
                    <a:pt x="12" y="8"/>
                    <a:pt x="15" y="7"/>
                  </a:cubicBezTo>
                  <a:cubicBezTo>
                    <a:pt x="13" y="11"/>
                    <a:pt x="11" y="16"/>
                    <a:pt x="10" y="20"/>
                  </a:cubicBezTo>
                  <a:cubicBezTo>
                    <a:pt x="9" y="22"/>
                    <a:pt x="12" y="23"/>
                    <a:pt x="13" y="22"/>
                  </a:cubicBezTo>
                  <a:cubicBezTo>
                    <a:pt x="24" y="8"/>
                    <a:pt x="32" y="27"/>
                    <a:pt x="29" y="38"/>
                  </a:cubicBezTo>
                  <a:cubicBezTo>
                    <a:pt x="28" y="42"/>
                    <a:pt x="24" y="45"/>
                    <a:pt x="20" y="48"/>
                  </a:cubicBezTo>
                  <a:cubicBezTo>
                    <a:pt x="18" y="48"/>
                    <a:pt x="4" y="53"/>
                    <a:pt x="6" y="48"/>
                  </a:cubicBezTo>
                  <a:cubicBezTo>
                    <a:pt x="7" y="45"/>
                    <a:pt x="3" y="44"/>
                    <a:pt x="2" y="47"/>
                  </a:cubicBezTo>
                  <a:cubicBezTo>
                    <a:pt x="0" y="53"/>
                    <a:pt x="6" y="54"/>
                    <a:pt x="11" y="54"/>
                  </a:cubicBezTo>
                  <a:cubicBezTo>
                    <a:pt x="19" y="54"/>
                    <a:pt x="29" y="48"/>
                    <a:pt x="32" y="41"/>
                  </a:cubicBezTo>
                  <a:cubicBezTo>
                    <a:pt x="38" y="28"/>
                    <a:pt x="28" y="9"/>
                    <a:pt x="16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grpSp>
        <p:nvGrpSpPr>
          <p:cNvPr id="16" name="组合 15"/>
          <p:cNvGrpSpPr/>
          <p:nvPr userDrawn="1">
            <p:custDataLst>
              <p:tags r:id="rId3"/>
            </p:custDataLst>
          </p:nvPr>
        </p:nvGrpSpPr>
        <p:grpSpPr>
          <a:xfrm rot="21280377" flipH="1">
            <a:off x="10549393" y="4931735"/>
            <a:ext cx="1522413" cy="1000125"/>
            <a:chOff x="9088196" y="3234360"/>
            <a:chExt cx="1522413" cy="1000125"/>
          </a:xfrm>
        </p:grpSpPr>
        <p:sp>
          <p:nvSpPr>
            <p:cNvPr id="17" name="Freeform 52"/>
            <p:cNvSpPr/>
            <p:nvPr>
              <p:custDataLst>
                <p:tags r:id="rId4"/>
              </p:custDataLst>
            </p:nvPr>
          </p:nvSpPr>
          <p:spPr bwMode="auto">
            <a:xfrm>
              <a:off x="9600959" y="3345485"/>
              <a:ext cx="222250" cy="338138"/>
            </a:xfrm>
            <a:custGeom>
              <a:avLst/>
              <a:gdLst>
                <a:gd name="T0" fmla="*/ 41 w 46"/>
                <a:gd name="T1" fmla="*/ 23 h 70"/>
                <a:gd name="T2" fmla="*/ 26 w 46"/>
                <a:gd name="T3" fmla="*/ 5 h 70"/>
                <a:gd name="T4" fmla="*/ 14 w 46"/>
                <a:gd name="T5" fmla="*/ 6 h 70"/>
                <a:gd name="T6" fmla="*/ 1 w 46"/>
                <a:gd name="T7" fmla="*/ 35 h 70"/>
                <a:gd name="T8" fmla="*/ 2 w 46"/>
                <a:gd name="T9" fmla="*/ 39 h 70"/>
                <a:gd name="T10" fmla="*/ 3 w 46"/>
                <a:gd name="T11" fmla="*/ 48 h 70"/>
                <a:gd name="T12" fmla="*/ 1 w 46"/>
                <a:gd name="T13" fmla="*/ 61 h 70"/>
                <a:gd name="T14" fmla="*/ 7 w 46"/>
                <a:gd name="T15" fmla="*/ 69 h 70"/>
                <a:gd name="T16" fmla="*/ 35 w 46"/>
                <a:gd name="T17" fmla="*/ 64 h 70"/>
                <a:gd name="T18" fmla="*/ 40 w 46"/>
                <a:gd name="T19" fmla="*/ 60 h 70"/>
                <a:gd name="T20" fmla="*/ 40 w 46"/>
                <a:gd name="T21" fmla="*/ 58 h 70"/>
                <a:gd name="T22" fmla="*/ 41 w 46"/>
                <a:gd name="T23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70">
                  <a:moveTo>
                    <a:pt x="41" y="23"/>
                  </a:moveTo>
                  <a:cubicBezTo>
                    <a:pt x="39" y="15"/>
                    <a:pt x="34" y="7"/>
                    <a:pt x="26" y="5"/>
                  </a:cubicBezTo>
                  <a:cubicBezTo>
                    <a:pt x="22" y="0"/>
                    <a:pt x="18" y="2"/>
                    <a:pt x="14" y="6"/>
                  </a:cubicBezTo>
                  <a:cubicBezTo>
                    <a:pt x="5" y="11"/>
                    <a:pt x="2" y="26"/>
                    <a:pt x="1" y="35"/>
                  </a:cubicBezTo>
                  <a:cubicBezTo>
                    <a:pt x="1" y="37"/>
                    <a:pt x="1" y="38"/>
                    <a:pt x="2" y="39"/>
                  </a:cubicBezTo>
                  <a:cubicBezTo>
                    <a:pt x="2" y="42"/>
                    <a:pt x="2" y="45"/>
                    <a:pt x="3" y="48"/>
                  </a:cubicBezTo>
                  <a:cubicBezTo>
                    <a:pt x="2" y="53"/>
                    <a:pt x="2" y="57"/>
                    <a:pt x="1" y="61"/>
                  </a:cubicBezTo>
                  <a:cubicBezTo>
                    <a:pt x="0" y="66"/>
                    <a:pt x="3" y="68"/>
                    <a:pt x="7" y="69"/>
                  </a:cubicBezTo>
                  <a:cubicBezTo>
                    <a:pt x="17" y="70"/>
                    <a:pt x="28" y="70"/>
                    <a:pt x="35" y="64"/>
                  </a:cubicBezTo>
                  <a:cubicBezTo>
                    <a:pt x="37" y="63"/>
                    <a:pt x="39" y="62"/>
                    <a:pt x="40" y="60"/>
                  </a:cubicBezTo>
                  <a:cubicBezTo>
                    <a:pt x="40" y="59"/>
                    <a:pt x="40" y="59"/>
                    <a:pt x="40" y="58"/>
                  </a:cubicBezTo>
                  <a:cubicBezTo>
                    <a:pt x="46" y="48"/>
                    <a:pt x="44" y="34"/>
                    <a:pt x="41" y="2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3"/>
            <p:cNvSpPr/>
            <p:nvPr>
              <p:custDataLst>
                <p:tags r:id="rId5"/>
              </p:custDataLst>
            </p:nvPr>
          </p:nvSpPr>
          <p:spPr bwMode="auto">
            <a:xfrm>
              <a:off x="9875596" y="3321673"/>
              <a:ext cx="188913" cy="338138"/>
            </a:xfrm>
            <a:custGeom>
              <a:avLst/>
              <a:gdLst>
                <a:gd name="T0" fmla="*/ 36 w 39"/>
                <a:gd name="T1" fmla="*/ 33 h 70"/>
                <a:gd name="T2" fmla="*/ 25 w 39"/>
                <a:gd name="T3" fmla="*/ 5 h 70"/>
                <a:gd name="T4" fmla="*/ 6 w 39"/>
                <a:gd name="T5" fmla="*/ 17 h 70"/>
                <a:gd name="T6" fmla="*/ 8 w 39"/>
                <a:gd name="T7" fmla="*/ 64 h 70"/>
                <a:gd name="T8" fmla="*/ 20 w 39"/>
                <a:gd name="T9" fmla="*/ 64 h 70"/>
                <a:gd name="T10" fmla="*/ 34 w 39"/>
                <a:gd name="T11" fmla="*/ 67 h 70"/>
                <a:gd name="T12" fmla="*/ 38 w 39"/>
                <a:gd name="T13" fmla="*/ 63 h 70"/>
                <a:gd name="T14" fmla="*/ 36 w 39"/>
                <a:gd name="T15" fmla="*/ 3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70">
                  <a:moveTo>
                    <a:pt x="36" y="33"/>
                  </a:moveTo>
                  <a:cubicBezTo>
                    <a:pt x="35" y="24"/>
                    <a:pt x="33" y="10"/>
                    <a:pt x="25" y="5"/>
                  </a:cubicBezTo>
                  <a:cubicBezTo>
                    <a:pt x="16" y="0"/>
                    <a:pt x="9" y="10"/>
                    <a:pt x="6" y="17"/>
                  </a:cubicBezTo>
                  <a:cubicBezTo>
                    <a:pt x="0" y="31"/>
                    <a:pt x="5" y="50"/>
                    <a:pt x="8" y="64"/>
                  </a:cubicBezTo>
                  <a:cubicBezTo>
                    <a:pt x="10" y="70"/>
                    <a:pt x="18" y="69"/>
                    <a:pt x="20" y="64"/>
                  </a:cubicBezTo>
                  <a:cubicBezTo>
                    <a:pt x="22" y="67"/>
                    <a:pt x="27" y="68"/>
                    <a:pt x="34" y="67"/>
                  </a:cubicBezTo>
                  <a:cubicBezTo>
                    <a:pt x="35" y="66"/>
                    <a:pt x="38" y="64"/>
                    <a:pt x="38" y="63"/>
                  </a:cubicBezTo>
                  <a:cubicBezTo>
                    <a:pt x="39" y="53"/>
                    <a:pt x="38" y="42"/>
                    <a:pt x="36" y="3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4"/>
            <p:cNvSpPr/>
            <p:nvPr>
              <p:custDataLst>
                <p:tags r:id="rId6"/>
              </p:custDataLst>
            </p:nvPr>
          </p:nvSpPr>
          <p:spPr bwMode="auto">
            <a:xfrm>
              <a:off x="10151821" y="3340723"/>
              <a:ext cx="265113" cy="319088"/>
            </a:xfrm>
            <a:custGeom>
              <a:avLst/>
              <a:gdLst>
                <a:gd name="T0" fmla="*/ 46 w 55"/>
                <a:gd name="T1" fmla="*/ 50 h 66"/>
                <a:gd name="T2" fmla="*/ 31 w 55"/>
                <a:gd name="T3" fmla="*/ 6 h 66"/>
                <a:gd name="T4" fmla="*/ 7 w 55"/>
                <a:gd name="T5" fmla="*/ 15 h 66"/>
                <a:gd name="T6" fmla="*/ 8 w 55"/>
                <a:gd name="T7" fmla="*/ 61 h 66"/>
                <a:gd name="T8" fmla="*/ 17 w 55"/>
                <a:gd name="T9" fmla="*/ 64 h 66"/>
                <a:gd name="T10" fmla="*/ 18 w 55"/>
                <a:gd name="T11" fmla="*/ 65 h 66"/>
                <a:gd name="T12" fmla="*/ 20 w 55"/>
                <a:gd name="T13" fmla="*/ 65 h 66"/>
                <a:gd name="T14" fmla="*/ 27 w 55"/>
                <a:gd name="T15" fmla="*/ 64 h 66"/>
                <a:gd name="T16" fmla="*/ 33 w 55"/>
                <a:gd name="T17" fmla="*/ 64 h 66"/>
                <a:gd name="T18" fmla="*/ 48 w 55"/>
                <a:gd name="T19" fmla="*/ 62 h 66"/>
                <a:gd name="T20" fmla="*/ 46 w 55"/>
                <a:gd name="T21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66">
                  <a:moveTo>
                    <a:pt x="46" y="50"/>
                  </a:moveTo>
                  <a:cubicBezTo>
                    <a:pt x="50" y="35"/>
                    <a:pt x="41" y="13"/>
                    <a:pt x="31" y="6"/>
                  </a:cubicBezTo>
                  <a:cubicBezTo>
                    <a:pt x="22" y="0"/>
                    <a:pt x="12" y="6"/>
                    <a:pt x="7" y="15"/>
                  </a:cubicBezTo>
                  <a:cubicBezTo>
                    <a:pt x="0" y="28"/>
                    <a:pt x="5" y="47"/>
                    <a:pt x="8" y="61"/>
                  </a:cubicBezTo>
                  <a:cubicBezTo>
                    <a:pt x="9" y="65"/>
                    <a:pt x="14" y="66"/>
                    <a:pt x="17" y="64"/>
                  </a:cubicBezTo>
                  <a:cubicBezTo>
                    <a:pt x="17" y="64"/>
                    <a:pt x="18" y="65"/>
                    <a:pt x="18" y="65"/>
                  </a:cubicBezTo>
                  <a:cubicBezTo>
                    <a:pt x="19" y="65"/>
                    <a:pt x="19" y="65"/>
                    <a:pt x="20" y="65"/>
                  </a:cubicBezTo>
                  <a:cubicBezTo>
                    <a:pt x="22" y="66"/>
                    <a:pt x="25" y="66"/>
                    <a:pt x="27" y="64"/>
                  </a:cubicBezTo>
                  <a:cubicBezTo>
                    <a:pt x="29" y="64"/>
                    <a:pt x="31" y="64"/>
                    <a:pt x="33" y="64"/>
                  </a:cubicBezTo>
                  <a:cubicBezTo>
                    <a:pt x="38" y="63"/>
                    <a:pt x="43" y="62"/>
                    <a:pt x="48" y="62"/>
                  </a:cubicBezTo>
                  <a:cubicBezTo>
                    <a:pt x="55" y="61"/>
                    <a:pt x="52" y="51"/>
                    <a:pt x="46" y="5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5"/>
            <p:cNvSpPr/>
            <p:nvPr>
              <p:custDataLst>
                <p:tags r:id="rId7"/>
              </p:custDataLst>
            </p:nvPr>
          </p:nvSpPr>
          <p:spPr bwMode="auto">
            <a:xfrm>
              <a:off x="9185034" y="3737598"/>
              <a:ext cx="280988" cy="411163"/>
            </a:xfrm>
            <a:custGeom>
              <a:avLst/>
              <a:gdLst>
                <a:gd name="T0" fmla="*/ 47 w 58"/>
                <a:gd name="T1" fmla="*/ 72 h 85"/>
                <a:gd name="T2" fmla="*/ 28 w 58"/>
                <a:gd name="T3" fmla="*/ 66 h 85"/>
                <a:gd name="T4" fmla="*/ 24 w 58"/>
                <a:gd name="T5" fmla="*/ 11 h 85"/>
                <a:gd name="T6" fmla="*/ 17 w 58"/>
                <a:gd name="T7" fmla="*/ 2 h 85"/>
                <a:gd name="T8" fmla="*/ 7 w 58"/>
                <a:gd name="T9" fmla="*/ 49 h 85"/>
                <a:gd name="T10" fmla="*/ 22 w 58"/>
                <a:gd name="T11" fmla="*/ 77 h 85"/>
                <a:gd name="T12" fmla="*/ 39 w 58"/>
                <a:gd name="T13" fmla="*/ 85 h 85"/>
                <a:gd name="T14" fmla="*/ 41 w 58"/>
                <a:gd name="T15" fmla="*/ 85 h 85"/>
                <a:gd name="T16" fmla="*/ 51 w 58"/>
                <a:gd name="T17" fmla="*/ 84 h 85"/>
                <a:gd name="T18" fmla="*/ 47 w 58"/>
                <a:gd name="T19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5">
                  <a:moveTo>
                    <a:pt x="47" y="72"/>
                  </a:moveTo>
                  <a:cubicBezTo>
                    <a:pt x="39" y="74"/>
                    <a:pt x="33" y="71"/>
                    <a:pt x="28" y="66"/>
                  </a:cubicBezTo>
                  <a:cubicBezTo>
                    <a:pt x="18" y="52"/>
                    <a:pt x="19" y="21"/>
                    <a:pt x="24" y="11"/>
                  </a:cubicBezTo>
                  <a:cubicBezTo>
                    <a:pt x="26" y="7"/>
                    <a:pt x="23" y="0"/>
                    <a:pt x="17" y="2"/>
                  </a:cubicBezTo>
                  <a:cubicBezTo>
                    <a:pt x="0" y="9"/>
                    <a:pt x="3" y="35"/>
                    <a:pt x="7" y="49"/>
                  </a:cubicBezTo>
                  <a:cubicBezTo>
                    <a:pt x="9" y="60"/>
                    <a:pt x="14" y="70"/>
                    <a:pt x="22" y="77"/>
                  </a:cubicBezTo>
                  <a:cubicBezTo>
                    <a:pt x="26" y="81"/>
                    <a:pt x="32" y="85"/>
                    <a:pt x="39" y="85"/>
                  </a:cubicBezTo>
                  <a:cubicBezTo>
                    <a:pt x="40" y="85"/>
                    <a:pt x="41" y="85"/>
                    <a:pt x="41" y="85"/>
                  </a:cubicBezTo>
                  <a:cubicBezTo>
                    <a:pt x="44" y="85"/>
                    <a:pt x="47" y="85"/>
                    <a:pt x="51" y="84"/>
                  </a:cubicBezTo>
                  <a:cubicBezTo>
                    <a:pt x="58" y="82"/>
                    <a:pt x="55" y="70"/>
                    <a:pt x="47" y="72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6"/>
            <p:cNvSpPr/>
            <p:nvPr>
              <p:custDataLst>
                <p:tags r:id="rId8"/>
              </p:custDataLst>
            </p:nvPr>
          </p:nvSpPr>
          <p:spPr bwMode="auto">
            <a:xfrm>
              <a:off x="9672396" y="3997948"/>
              <a:ext cx="468313" cy="111125"/>
            </a:xfrm>
            <a:custGeom>
              <a:avLst/>
              <a:gdLst>
                <a:gd name="T0" fmla="*/ 86 w 97"/>
                <a:gd name="T1" fmla="*/ 1 h 23"/>
                <a:gd name="T2" fmla="*/ 7 w 97"/>
                <a:gd name="T3" fmla="*/ 10 h 23"/>
                <a:gd name="T4" fmla="*/ 11 w 97"/>
                <a:gd name="T5" fmla="*/ 22 h 23"/>
                <a:gd name="T6" fmla="*/ 90 w 97"/>
                <a:gd name="T7" fmla="*/ 13 h 23"/>
                <a:gd name="T8" fmla="*/ 86 w 97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3">
                  <a:moveTo>
                    <a:pt x="86" y="1"/>
                  </a:moveTo>
                  <a:cubicBezTo>
                    <a:pt x="60" y="5"/>
                    <a:pt x="34" y="6"/>
                    <a:pt x="7" y="10"/>
                  </a:cubicBezTo>
                  <a:cubicBezTo>
                    <a:pt x="0" y="12"/>
                    <a:pt x="3" y="23"/>
                    <a:pt x="11" y="22"/>
                  </a:cubicBezTo>
                  <a:cubicBezTo>
                    <a:pt x="37" y="17"/>
                    <a:pt x="63" y="17"/>
                    <a:pt x="90" y="13"/>
                  </a:cubicBezTo>
                  <a:cubicBezTo>
                    <a:pt x="97" y="12"/>
                    <a:pt x="94" y="0"/>
                    <a:pt x="86" y="1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7"/>
            <p:cNvSpPr/>
            <p:nvPr>
              <p:custDataLst>
                <p:tags r:id="rId9"/>
              </p:custDataLst>
            </p:nvPr>
          </p:nvSpPr>
          <p:spPr bwMode="auto">
            <a:xfrm>
              <a:off x="10362959" y="3891585"/>
              <a:ext cx="193675" cy="141288"/>
            </a:xfrm>
            <a:custGeom>
              <a:avLst/>
              <a:gdLst>
                <a:gd name="T0" fmla="*/ 39 w 40"/>
                <a:gd name="T1" fmla="*/ 8 h 29"/>
                <a:gd name="T2" fmla="*/ 27 w 40"/>
                <a:gd name="T3" fmla="*/ 8 h 29"/>
                <a:gd name="T4" fmla="*/ 23 w 40"/>
                <a:gd name="T5" fmla="*/ 16 h 29"/>
                <a:gd name="T6" fmla="*/ 8 w 40"/>
                <a:gd name="T7" fmla="*/ 16 h 29"/>
                <a:gd name="T8" fmla="*/ 8 w 40"/>
                <a:gd name="T9" fmla="*/ 28 h 29"/>
                <a:gd name="T10" fmla="*/ 29 w 40"/>
                <a:gd name="T11" fmla="*/ 26 h 29"/>
                <a:gd name="T12" fmla="*/ 39 w 40"/>
                <a:gd name="T13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9">
                  <a:moveTo>
                    <a:pt x="39" y="8"/>
                  </a:moveTo>
                  <a:cubicBezTo>
                    <a:pt x="38" y="0"/>
                    <a:pt x="26" y="0"/>
                    <a:pt x="27" y="8"/>
                  </a:cubicBezTo>
                  <a:cubicBezTo>
                    <a:pt x="27" y="13"/>
                    <a:pt x="27" y="15"/>
                    <a:pt x="23" y="16"/>
                  </a:cubicBezTo>
                  <a:cubicBezTo>
                    <a:pt x="18" y="17"/>
                    <a:pt x="13" y="16"/>
                    <a:pt x="8" y="16"/>
                  </a:cubicBezTo>
                  <a:cubicBezTo>
                    <a:pt x="0" y="16"/>
                    <a:pt x="0" y="28"/>
                    <a:pt x="8" y="28"/>
                  </a:cubicBezTo>
                  <a:cubicBezTo>
                    <a:pt x="15" y="28"/>
                    <a:pt x="23" y="29"/>
                    <a:pt x="29" y="26"/>
                  </a:cubicBezTo>
                  <a:cubicBezTo>
                    <a:pt x="37" y="23"/>
                    <a:pt x="40" y="16"/>
                    <a:pt x="39" y="8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42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199321" y="3234360"/>
              <a:ext cx="1411288" cy="1000125"/>
            </a:xfrm>
            <a:custGeom>
              <a:avLst/>
              <a:gdLst>
                <a:gd name="T0" fmla="*/ 282 w 292"/>
                <a:gd name="T1" fmla="*/ 138 h 207"/>
                <a:gd name="T2" fmla="*/ 200 w 292"/>
                <a:gd name="T3" fmla="*/ 2 h 207"/>
                <a:gd name="T4" fmla="*/ 71 w 292"/>
                <a:gd name="T5" fmla="*/ 83 h 207"/>
                <a:gd name="T6" fmla="*/ 2 w 292"/>
                <a:gd name="T7" fmla="*/ 130 h 207"/>
                <a:gd name="T8" fmla="*/ 39 w 292"/>
                <a:gd name="T9" fmla="*/ 190 h 207"/>
                <a:gd name="T10" fmla="*/ 53 w 292"/>
                <a:gd name="T11" fmla="*/ 187 h 207"/>
                <a:gd name="T12" fmla="*/ 58 w 292"/>
                <a:gd name="T13" fmla="*/ 181 h 207"/>
                <a:gd name="T14" fmla="*/ 101 w 292"/>
                <a:gd name="T15" fmla="*/ 178 h 207"/>
                <a:gd name="T16" fmla="*/ 100 w 292"/>
                <a:gd name="T17" fmla="*/ 182 h 207"/>
                <a:gd name="T18" fmla="*/ 193 w 292"/>
                <a:gd name="T19" fmla="*/ 170 h 207"/>
                <a:gd name="T20" fmla="*/ 195 w 292"/>
                <a:gd name="T21" fmla="*/ 166 h 207"/>
                <a:gd name="T22" fmla="*/ 239 w 292"/>
                <a:gd name="T23" fmla="*/ 163 h 207"/>
                <a:gd name="T24" fmla="*/ 243 w 292"/>
                <a:gd name="T25" fmla="*/ 167 h 207"/>
                <a:gd name="T26" fmla="*/ 245 w 292"/>
                <a:gd name="T27" fmla="*/ 167 h 207"/>
                <a:gd name="T28" fmla="*/ 283 w 292"/>
                <a:gd name="T29" fmla="*/ 153 h 207"/>
                <a:gd name="T30" fmla="*/ 52 w 292"/>
                <a:gd name="T31" fmla="*/ 178 h 207"/>
                <a:gd name="T32" fmla="*/ 59 w 292"/>
                <a:gd name="T33" fmla="*/ 178 h 207"/>
                <a:gd name="T34" fmla="*/ 66 w 292"/>
                <a:gd name="T35" fmla="*/ 163 h 207"/>
                <a:gd name="T36" fmla="*/ 62 w 292"/>
                <a:gd name="T37" fmla="*/ 172 h 207"/>
                <a:gd name="T38" fmla="*/ 72 w 292"/>
                <a:gd name="T39" fmla="*/ 166 h 207"/>
                <a:gd name="T40" fmla="*/ 83 w 292"/>
                <a:gd name="T41" fmla="*/ 160 h 207"/>
                <a:gd name="T42" fmla="*/ 85 w 292"/>
                <a:gd name="T43" fmla="*/ 166 h 207"/>
                <a:gd name="T44" fmla="*/ 92 w 292"/>
                <a:gd name="T45" fmla="*/ 171 h 207"/>
                <a:gd name="T46" fmla="*/ 98 w 292"/>
                <a:gd name="T47" fmla="*/ 170 h 207"/>
                <a:gd name="T48" fmla="*/ 199 w 292"/>
                <a:gd name="T49" fmla="*/ 162 h 207"/>
                <a:gd name="T50" fmla="*/ 201 w 292"/>
                <a:gd name="T51" fmla="*/ 157 h 207"/>
                <a:gd name="T52" fmla="*/ 209 w 292"/>
                <a:gd name="T53" fmla="*/ 149 h 207"/>
                <a:gd name="T54" fmla="*/ 209 w 292"/>
                <a:gd name="T55" fmla="*/ 146 h 207"/>
                <a:gd name="T56" fmla="*/ 219 w 292"/>
                <a:gd name="T57" fmla="*/ 146 h 207"/>
                <a:gd name="T58" fmla="*/ 210 w 292"/>
                <a:gd name="T59" fmla="*/ 146 h 207"/>
                <a:gd name="T60" fmla="*/ 233 w 292"/>
                <a:gd name="T61" fmla="*/ 151 h 207"/>
                <a:gd name="T62" fmla="*/ 236 w 292"/>
                <a:gd name="T63" fmla="*/ 147 h 207"/>
                <a:gd name="T64" fmla="*/ 233 w 292"/>
                <a:gd name="T65" fmla="*/ 151 h 207"/>
                <a:gd name="T66" fmla="*/ 235 w 292"/>
                <a:gd name="T67" fmla="*/ 154 h 207"/>
                <a:gd name="T68" fmla="*/ 243 w 292"/>
                <a:gd name="T69" fmla="*/ 160 h 207"/>
                <a:gd name="T70" fmla="*/ 246 w 292"/>
                <a:gd name="T71" fmla="*/ 164 h 207"/>
                <a:gd name="T72" fmla="*/ 104 w 292"/>
                <a:gd name="T73" fmla="*/ 179 h 207"/>
                <a:gd name="T74" fmla="*/ 104 w 292"/>
                <a:gd name="T75" fmla="*/ 175 h 207"/>
                <a:gd name="T76" fmla="*/ 84 w 292"/>
                <a:gd name="T77" fmla="*/ 157 h 207"/>
                <a:gd name="T78" fmla="*/ 53 w 292"/>
                <a:gd name="T79" fmla="*/ 168 h 207"/>
                <a:gd name="T80" fmla="*/ 13 w 292"/>
                <a:gd name="T81" fmla="*/ 177 h 207"/>
                <a:gd name="T82" fmla="*/ 4 w 292"/>
                <a:gd name="T83" fmla="*/ 124 h 207"/>
                <a:gd name="T84" fmla="*/ 4 w 292"/>
                <a:gd name="T85" fmla="*/ 121 h 207"/>
                <a:gd name="T86" fmla="*/ 34 w 292"/>
                <a:gd name="T87" fmla="*/ 107 h 207"/>
                <a:gd name="T88" fmla="*/ 77 w 292"/>
                <a:gd name="T89" fmla="*/ 40 h 207"/>
                <a:gd name="T90" fmla="*/ 257 w 292"/>
                <a:gd name="T91" fmla="*/ 28 h 207"/>
                <a:gd name="T92" fmla="*/ 273 w 292"/>
                <a:gd name="T93" fmla="*/ 162 h 207"/>
                <a:gd name="T94" fmla="*/ 283 w 292"/>
                <a:gd name="T95" fmla="*/ 14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2" h="207">
                  <a:moveTo>
                    <a:pt x="291" y="146"/>
                  </a:moveTo>
                  <a:cubicBezTo>
                    <a:pt x="290" y="142"/>
                    <a:pt x="286" y="141"/>
                    <a:pt x="282" y="142"/>
                  </a:cubicBezTo>
                  <a:cubicBezTo>
                    <a:pt x="282" y="140"/>
                    <a:pt x="282" y="139"/>
                    <a:pt x="282" y="138"/>
                  </a:cubicBezTo>
                  <a:cubicBezTo>
                    <a:pt x="280" y="118"/>
                    <a:pt x="278" y="98"/>
                    <a:pt x="275" y="78"/>
                  </a:cubicBezTo>
                  <a:cubicBezTo>
                    <a:pt x="273" y="63"/>
                    <a:pt x="271" y="44"/>
                    <a:pt x="263" y="30"/>
                  </a:cubicBezTo>
                  <a:cubicBezTo>
                    <a:pt x="250" y="10"/>
                    <a:pt x="222" y="4"/>
                    <a:pt x="200" y="2"/>
                  </a:cubicBezTo>
                  <a:cubicBezTo>
                    <a:pt x="174" y="0"/>
                    <a:pt x="147" y="2"/>
                    <a:pt x="121" y="6"/>
                  </a:cubicBezTo>
                  <a:cubicBezTo>
                    <a:pt x="100" y="10"/>
                    <a:pt x="68" y="16"/>
                    <a:pt x="75" y="45"/>
                  </a:cubicBezTo>
                  <a:cubicBezTo>
                    <a:pt x="75" y="58"/>
                    <a:pt x="75" y="71"/>
                    <a:pt x="71" y="83"/>
                  </a:cubicBezTo>
                  <a:cubicBezTo>
                    <a:pt x="65" y="98"/>
                    <a:pt x="51" y="103"/>
                    <a:pt x="36" y="104"/>
                  </a:cubicBezTo>
                  <a:cubicBezTo>
                    <a:pt x="27" y="104"/>
                    <a:pt x="6" y="96"/>
                    <a:pt x="2" y="111"/>
                  </a:cubicBezTo>
                  <a:cubicBezTo>
                    <a:pt x="0" y="117"/>
                    <a:pt x="2" y="124"/>
                    <a:pt x="2" y="130"/>
                  </a:cubicBezTo>
                  <a:cubicBezTo>
                    <a:pt x="3" y="138"/>
                    <a:pt x="3" y="145"/>
                    <a:pt x="4" y="152"/>
                  </a:cubicBezTo>
                  <a:cubicBezTo>
                    <a:pt x="5" y="164"/>
                    <a:pt x="7" y="178"/>
                    <a:pt x="18" y="186"/>
                  </a:cubicBezTo>
                  <a:cubicBezTo>
                    <a:pt x="23" y="190"/>
                    <a:pt x="32" y="190"/>
                    <a:pt x="39" y="190"/>
                  </a:cubicBezTo>
                  <a:cubicBezTo>
                    <a:pt x="43" y="190"/>
                    <a:pt x="48" y="189"/>
                    <a:pt x="52" y="189"/>
                  </a:cubicBezTo>
                  <a:cubicBezTo>
                    <a:pt x="52" y="188"/>
                    <a:pt x="52" y="187"/>
                    <a:pt x="52" y="186"/>
                  </a:cubicBezTo>
                  <a:cubicBezTo>
                    <a:pt x="52" y="187"/>
                    <a:pt x="52" y="187"/>
                    <a:pt x="53" y="187"/>
                  </a:cubicBezTo>
                  <a:cubicBezTo>
                    <a:pt x="54" y="189"/>
                    <a:pt x="56" y="187"/>
                    <a:pt x="55" y="185"/>
                  </a:cubicBezTo>
                  <a:cubicBezTo>
                    <a:pt x="53" y="184"/>
                    <a:pt x="53" y="182"/>
                    <a:pt x="52" y="181"/>
                  </a:cubicBezTo>
                  <a:cubicBezTo>
                    <a:pt x="58" y="181"/>
                    <a:pt x="58" y="181"/>
                    <a:pt x="58" y="181"/>
                  </a:cubicBezTo>
                  <a:cubicBezTo>
                    <a:pt x="55" y="193"/>
                    <a:pt x="62" y="207"/>
                    <a:pt x="78" y="207"/>
                  </a:cubicBezTo>
                  <a:cubicBezTo>
                    <a:pt x="95" y="207"/>
                    <a:pt x="101" y="191"/>
                    <a:pt x="97" y="179"/>
                  </a:cubicBezTo>
                  <a:cubicBezTo>
                    <a:pt x="98" y="179"/>
                    <a:pt x="100" y="179"/>
                    <a:pt x="101" y="178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0" y="180"/>
                    <a:pt x="99" y="180"/>
                  </a:cubicBezTo>
                  <a:cubicBezTo>
                    <a:pt x="99" y="180"/>
                    <a:pt x="100" y="181"/>
                    <a:pt x="100" y="182"/>
                  </a:cubicBezTo>
                  <a:cubicBezTo>
                    <a:pt x="112" y="181"/>
                    <a:pt x="124" y="180"/>
                    <a:pt x="135" y="178"/>
                  </a:cubicBezTo>
                  <a:cubicBezTo>
                    <a:pt x="155" y="175"/>
                    <a:pt x="174" y="173"/>
                    <a:pt x="193" y="171"/>
                  </a:cubicBezTo>
                  <a:cubicBezTo>
                    <a:pt x="193" y="171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69"/>
                  </a:cubicBezTo>
                  <a:cubicBezTo>
                    <a:pt x="193" y="168"/>
                    <a:pt x="193" y="167"/>
                    <a:pt x="194" y="166"/>
                  </a:cubicBezTo>
                  <a:cubicBezTo>
                    <a:pt x="194" y="166"/>
                    <a:pt x="194" y="166"/>
                    <a:pt x="195" y="166"/>
                  </a:cubicBezTo>
                  <a:cubicBezTo>
                    <a:pt x="196" y="165"/>
                    <a:pt x="197" y="165"/>
                    <a:pt x="199" y="165"/>
                  </a:cubicBezTo>
                  <a:cubicBezTo>
                    <a:pt x="198" y="176"/>
                    <a:pt x="205" y="188"/>
                    <a:pt x="219" y="188"/>
                  </a:cubicBezTo>
                  <a:cubicBezTo>
                    <a:pt x="234" y="188"/>
                    <a:pt x="241" y="175"/>
                    <a:pt x="239" y="163"/>
                  </a:cubicBezTo>
                  <a:cubicBezTo>
                    <a:pt x="240" y="163"/>
                    <a:pt x="242" y="163"/>
                    <a:pt x="243" y="163"/>
                  </a:cubicBezTo>
                  <a:cubicBezTo>
                    <a:pt x="243" y="164"/>
                    <a:pt x="243" y="165"/>
                    <a:pt x="242" y="166"/>
                  </a:cubicBezTo>
                  <a:cubicBezTo>
                    <a:pt x="242" y="166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4" y="168"/>
                    <a:pt x="245" y="168"/>
                    <a:pt x="245" y="167"/>
                  </a:cubicBezTo>
                  <a:cubicBezTo>
                    <a:pt x="254" y="167"/>
                    <a:pt x="263" y="166"/>
                    <a:pt x="273" y="165"/>
                  </a:cubicBezTo>
                  <a:cubicBezTo>
                    <a:pt x="279" y="165"/>
                    <a:pt x="281" y="159"/>
                    <a:pt x="282" y="152"/>
                  </a:cubicBezTo>
                  <a:cubicBezTo>
                    <a:pt x="282" y="153"/>
                    <a:pt x="283" y="153"/>
                    <a:pt x="283" y="153"/>
                  </a:cubicBezTo>
                  <a:cubicBezTo>
                    <a:pt x="287" y="152"/>
                    <a:pt x="292" y="150"/>
                    <a:pt x="291" y="146"/>
                  </a:cubicBezTo>
                  <a:close/>
                  <a:moveTo>
                    <a:pt x="59" y="178"/>
                  </a:moveTo>
                  <a:cubicBezTo>
                    <a:pt x="52" y="178"/>
                    <a:pt x="52" y="178"/>
                    <a:pt x="52" y="178"/>
                  </a:cubicBezTo>
                  <a:cubicBezTo>
                    <a:pt x="52" y="175"/>
                    <a:pt x="53" y="173"/>
                    <a:pt x="55" y="171"/>
                  </a:cubicBezTo>
                  <a:cubicBezTo>
                    <a:pt x="57" y="172"/>
                    <a:pt x="59" y="173"/>
                    <a:pt x="60" y="175"/>
                  </a:cubicBezTo>
                  <a:cubicBezTo>
                    <a:pt x="60" y="176"/>
                    <a:pt x="59" y="177"/>
                    <a:pt x="59" y="178"/>
                  </a:cubicBezTo>
                  <a:close/>
                  <a:moveTo>
                    <a:pt x="62" y="172"/>
                  </a:moveTo>
                  <a:cubicBezTo>
                    <a:pt x="60" y="171"/>
                    <a:pt x="59" y="170"/>
                    <a:pt x="57" y="169"/>
                  </a:cubicBezTo>
                  <a:cubicBezTo>
                    <a:pt x="60" y="166"/>
                    <a:pt x="63" y="164"/>
                    <a:pt x="66" y="163"/>
                  </a:cubicBezTo>
                  <a:cubicBezTo>
                    <a:pt x="66" y="163"/>
                    <a:pt x="66" y="163"/>
                    <a:pt x="66" y="163"/>
                  </a:cubicBezTo>
                  <a:cubicBezTo>
                    <a:pt x="67" y="164"/>
                    <a:pt x="68" y="166"/>
                    <a:pt x="69" y="167"/>
                  </a:cubicBezTo>
                  <a:cubicBezTo>
                    <a:pt x="66" y="168"/>
                    <a:pt x="64" y="170"/>
                    <a:pt x="62" y="172"/>
                  </a:cubicBezTo>
                  <a:close/>
                  <a:moveTo>
                    <a:pt x="82" y="166"/>
                  </a:moveTo>
                  <a:cubicBezTo>
                    <a:pt x="81" y="165"/>
                    <a:pt x="79" y="165"/>
                    <a:pt x="78" y="165"/>
                  </a:cubicBezTo>
                  <a:cubicBezTo>
                    <a:pt x="76" y="165"/>
                    <a:pt x="74" y="165"/>
                    <a:pt x="72" y="166"/>
                  </a:cubicBezTo>
                  <a:cubicBezTo>
                    <a:pt x="71" y="165"/>
                    <a:pt x="70" y="163"/>
                    <a:pt x="69" y="162"/>
                  </a:cubicBezTo>
                  <a:cubicBezTo>
                    <a:pt x="70" y="161"/>
                    <a:pt x="70" y="161"/>
                    <a:pt x="71" y="161"/>
                  </a:cubicBezTo>
                  <a:cubicBezTo>
                    <a:pt x="75" y="160"/>
                    <a:pt x="79" y="159"/>
                    <a:pt x="83" y="160"/>
                  </a:cubicBezTo>
                  <a:cubicBezTo>
                    <a:pt x="82" y="162"/>
                    <a:pt x="82" y="164"/>
                    <a:pt x="82" y="166"/>
                  </a:cubicBezTo>
                  <a:close/>
                  <a:moveTo>
                    <a:pt x="92" y="171"/>
                  </a:moveTo>
                  <a:cubicBezTo>
                    <a:pt x="90" y="169"/>
                    <a:pt x="88" y="167"/>
                    <a:pt x="85" y="166"/>
                  </a:cubicBezTo>
                  <a:cubicBezTo>
                    <a:pt x="85" y="164"/>
                    <a:pt x="85" y="162"/>
                    <a:pt x="86" y="160"/>
                  </a:cubicBezTo>
                  <a:cubicBezTo>
                    <a:pt x="90" y="161"/>
                    <a:pt x="94" y="164"/>
                    <a:pt x="97" y="167"/>
                  </a:cubicBezTo>
                  <a:cubicBezTo>
                    <a:pt x="95" y="168"/>
                    <a:pt x="93" y="170"/>
                    <a:pt x="92" y="171"/>
                  </a:cubicBezTo>
                  <a:close/>
                  <a:moveTo>
                    <a:pt x="95" y="176"/>
                  </a:moveTo>
                  <a:cubicBezTo>
                    <a:pt x="95" y="175"/>
                    <a:pt x="94" y="174"/>
                    <a:pt x="94" y="173"/>
                  </a:cubicBezTo>
                  <a:cubicBezTo>
                    <a:pt x="95" y="172"/>
                    <a:pt x="97" y="171"/>
                    <a:pt x="98" y="170"/>
                  </a:cubicBezTo>
                  <a:cubicBezTo>
                    <a:pt x="99" y="172"/>
                    <a:pt x="100" y="174"/>
                    <a:pt x="100" y="176"/>
                  </a:cubicBezTo>
                  <a:cubicBezTo>
                    <a:pt x="99" y="176"/>
                    <a:pt x="97" y="176"/>
                    <a:pt x="95" y="176"/>
                  </a:cubicBezTo>
                  <a:close/>
                  <a:moveTo>
                    <a:pt x="199" y="162"/>
                  </a:moveTo>
                  <a:cubicBezTo>
                    <a:pt x="197" y="162"/>
                    <a:pt x="196" y="162"/>
                    <a:pt x="194" y="163"/>
                  </a:cubicBezTo>
                  <a:cubicBezTo>
                    <a:pt x="195" y="160"/>
                    <a:pt x="196" y="158"/>
                    <a:pt x="197" y="156"/>
                  </a:cubicBezTo>
                  <a:cubicBezTo>
                    <a:pt x="198" y="156"/>
                    <a:pt x="200" y="157"/>
                    <a:pt x="201" y="157"/>
                  </a:cubicBezTo>
                  <a:cubicBezTo>
                    <a:pt x="200" y="159"/>
                    <a:pt x="199" y="161"/>
                    <a:pt x="199" y="162"/>
                  </a:cubicBezTo>
                  <a:close/>
                  <a:moveTo>
                    <a:pt x="209" y="148"/>
                  </a:moveTo>
                  <a:cubicBezTo>
                    <a:pt x="209" y="148"/>
                    <a:pt x="209" y="148"/>
                    <a:pt x="209" y="149"/>
                  </a:cubicBezTo>
                  <a:cubicBezTo>
                    <a:pt x="206" y="150"/>
                    <a:pt x="204" y="152"/>
                    <a:pt x="202" y="155"/>
                  </a:cubicBezTo>
                  <a:cubicBezTo>
                    <a:pt x="201" y="154"/>
                    <a:pt x="200" y="154"/>
                    <a:pt x="199" y="153"/>
                  </a:cubicBezTo>
                  <a:cubicBezTo>
                    <a:pt x="202" y="150"/>
                    <a:pt x="205" y="148"/>
                    <a:pt x="209" y="146"/>
                  </a:cubicBezTo>
                  <a:cubicBezTo>
                    <a:pt x="208" y="147"/>
                    <a:pt x="208" y="147"/>
                    <a:pt x="209" y="148"/>
                  </a:cubicBezTo>
                  <a:close/>
                  <a:moveTo>
                    <a:pt x="223" y="147"/>
                  </a:moveTo>
                  <a:cubicBezTo>
                    <a:pt x="222" y="146"/>
                    <a:pt x="220" y="146"/>
                    <a:pt x="219" y="146"/>
                  </a:cubicBezTo>
                  <a:cubicBezTo>
                    <a:pt x="216" y="146"/>
                    <a:pt x="214" y="147"/>
                    <a:pt x="212" y="147"/>
                  </a:cubicBezTo>
                  <a:cubicBezTo>
                    <a:pt x="212" y="147"/>
                    <a:pt x="211" y="147"/>
                    <a:pt x="211" y="146"/>
                  </a:cubicBezTo>
                  <a:cubicBezTo>
                    <a:pt x="211" y="146"/>
                    <a:pt x="210" y="146"/>
                    <a:pt x="210" y="146"/>
                  </a:cubicBezTo>
                  <a:cubicBezTo>
                    <a:pt x="214" y="144"/>
                    <a:pt x="219" y="143"/>
                    <a:pt x="223" y="143"/>
                  </a:cubicBezTo>
                  <a:cubicBezTo>
                    <a:pt x="223" y="144"/>
                    <a:pt x="223" y="145"/>
                    <a:pt x="223" y="147"/>
                  </a:cubicBezTo>
                  <a:close/>
                  <a:moveTo>
                    <a:pt x="233" y="151"/>
                  </a:moveTo>
                  <a:cubicBezTo>
                    <a:pt x="231" y="150"/>
                    <a:pt x="229" y="148"/>
                    <a:pt x="226" y="147"/>
                  </a:cubicBezTo>
                  <a:cubicBezTo>
                    <a:pt x="226" y="146"/>
                    <a:pt x="226" y="145"/>
                    <a:pt x="226" y="144"/>
                  </a:cubicBezTo>
                  <a:cubicBezTo>
                    <a:pt x="230" y="144"/>
                    <a:pt x="233" y="145"/>
                    <a:pt x="236" y="147"/>
                  </a:cubicBezTo>
                  <a:cubicBezTo>
                    <a:pt x="235" y="147"/>
                    <a:pt x="235" y="147"/>
                    <a:pt x="235" y="147"/>
                  </a:cubicBezTo>
                  <a:cubicBezTo>
                    <a:pt x="235" y="148"/>
                    <a:pt x="235" y="149"/>
                    <a:pt x="234" y="149"/>
                  </a:cubicBezTo>
                  <a:cubicBezTo>
                    <a:pt x="234" y="150"/>
                    <a:pt x="233" y="151"/>
                    <a:pt x="233" y="151"/>
                  </a:cubicBezTo>
                  <a:close/>
                  <a:moveTo>
                    <a:pt x="243" y="160"/>
                  </a:moveTo>
                  <a:cubicBezTo>
                    <a:pt x="241" y="160"/>
                    <a:pt x="240" y="160"/>
                    <a:pt x="238" y="160"/>
                  </a:cubicBezTo>
                  <a:cubicBezTo>
                    <a:pt x="237" y="158"/>
                    <a:pt x="236" y="156"/>
                    <a:pt x="235" y="154"/>
                  </a:cubicBezTo>
                  <a:cubicBezTo>
                    <a:pt x="236" y="152"/>
                    <a:pt x="238" y="151"/>
                    <a:pt x="238" y="149"/>
                  </a:cubicBezTo>
                  <a:cubicBezTo>
                    <a:pt x="241" y="151"/>
                    <a:pt x="243" y="155"/>
                    <a:pt x="243" y="160"/>
                  </a:cubicBezTo>
                  <a:cubicBezTo>
                    <a:pt x="243" y="160"/>
                    <a:pt x="243" y="160"/>
                    <a:pt x="243" y="160"/>
                  </a:cubicBezTo>
                  <a:close/>
                  <a:moveTo>
                    <a:pt x="273" y="162"/>
                  </a:moveTo>
                  <a:cubicBezTo>
                    <a:pt x="270" y="163"/>
                    <a:pt x="267" y="162"/>
                    <a:pt x="264" y="163"/>
                  </a:cubicBezTo>
                  <a:cubicBezTo>
                    <a:pt x="258" y="163"/>
                    <a:pt x="252" y="163"/>
                    <a:pt x="246" y="164"/>
                  </a:cubicBezTo>
                  <a:cubicBezTo>
                    <a:pt x="250" y="130"/>
                    <a:pt x="191" y="134"/>
                    <a:pt x="190" y="168"/>
                  </a:cubicBezTo>
                  <a:cubicBezTo>
                    <a:pt x="184" y="169"/>
                    <a:pt x="178" y="169"/>
                    <a:pt x="172" y="170"/>
                  </a:cubicBezTo>
                  <a:cubicBezTo>
                    <a:pt x="149" y="172"/>
                    <a:pt x="127" y="177"/>
                    <a:pt x="104" y="179"/>
                  </a:cubicBezTo>
                  <a:cubicBezTo>
                    <a:pt x="104" y="179"/>
                    <a:pt x="104" y="178"/>
                    <a:pt x="104" y="178"/>
                  </a:cubicBezTo>
                  <a:cubicBezTo>
                    <a:pt x="104" y="178"/>
                    <a:pt x="105" y="178"/>
                    <a:pt x="105" y="178"/>
                  </a:cubicBezTo>
                  <a:cubicBezTo>
                    <a:pt x="107" y="177"/>
                    <a:pt x="106" y="174"/>
                    <a:pt x="104" y="175"/>
                  </a:cubicBezTo>
                  <a:cubicBezTo>
                    <a:pt x="104" y="175"/>
                    <a:pt x="104" y="175"/>
                    <a:pt x="103" y="175"/>
                  </a:cubicBezTo>
                  <a:cubicBezTo>
                    <a:pt x="101" y="165"/>
                    <a:pt x="95" y="159"/>
                    <a:pt x="86" y="157"/>
                  </a:cubicBezTo>
                  <a:cubicBezTo>
                    <a:pt x="86" y="157"/>
                    <a:pt x="84" y="157"/>
                    <a:pt x="84" y="157"/>
                  </a:cubicBezTo>
                  <a:cubicBezTo>
                    <a:pt x="80" y="156"/>
                    <a:pt x="75" y="157"/>
                    <a:pt x="70" y="158"/>
                  </a:cubicBezTo>
                  <a:cubicBezTo>
                    <a:pt x="65" y="160"/>
                    <a:pt x="58" y="163"/>
                    <a:pt x="54" y="168"/>
                  </a:cubicBezTo>
                  <a:cubicBezTo>
                    <a:pt x="54" y="168"/>
                    <a:pt x="53" y="168"/>
                    <a:pt x="53" y="168"/>
                  </a:cubicBezTo>
                  <a:cubicBezTo>
                    <a:pt x="49" y="173"/>
                    <a:pt x="47" y="179"/>
                    <a:pt x="51" y="186"/>
                  </a:cubicBezTo>
                  <a:cubicBezTo>
                    <a:pt x="47" y="186"/>
                    <a:pt x="43" y="187"/>
                    <a:pt x="39" y="187"/>
                  </a:cubicBezTo>
                  <a:cubicBezTo>
                    <a:pt x="29" y="187"/>
                    <a:pt x="19" y="186"/>
                    <a:pt x="13" y="177"/>
                  </a:cubicBezTo>
                  <a:cubicBezTo>
                    <a:pt x="9" y="170"/>
                    <a:pt x="8" y="160"/>
                    <a:pt x="7" y="152"/>
                  </a:cubicBezTo>
                  <a:cubicBezTo>
                    <a:pt x="6" y="146"/>
                    <a:pt x="6" y="139"/>
                    <a:pt x="6" y="132"/>
                  </a:cubicBezTo>
                  <a:cubicBezTo>
                    <a:pt x="5" y="130"/>
                    <a:pt x="5" y="127"/>
                    <a:pt x="4" y="124"/>
                  </a:cubicBezTo>
                  <a:cubicBezTo>
                    <a:pt x="14" y="126"/>
                    <a:pt x="23" y="116"/>
                    <a:pt x="20" y="107"/>
                  </a:cubicBezTo>
                  <a:cubicBezTo>
                    <a:pt x="19" y="105"/>
                    <a:pt x="17" y="106"/>
                    <a:pt x="17" y="108"/>
                  </a:cubicBezTo>
                  <a:cubicBezTo>
                    <a:pt x="19" y="115"/>
                    <a:pt x="12" y="123"/>
                    <a:pt x="4" y="121"/>
                  </a:cubicBezTo>
                  <a:cubicBezTo>
                    <a:pt x="4" y="114"/>
                    <a:pt x="5" y="108"/>
                    <a:pt x="11" y="106"/>
                  </a:cubicBezTo>
                  <a:cubicBezTo>
                    <a:pt x="14" y="104"/>
                    <a:pt x="19" y="106"/>
                    <a:pt x="23" y="106"/>
                  </a:cubicBezTo>
                  <a:cubicBezTo>
                    <a:pt x="27" y="107"/>
                    <a:pt x="30" y="107"/>
                    <a:pt x="34" y="107"/>
                  </a:cubicBezTo>
                  <a:cubicBezTo>
                    <a:pt x="41" y="107"/>
                    <a:pt x="49" y="106"/>
                    <a:pt x="56" y="103"/>
                  </a:cubicBezTo>
                  <a:cubicBezTo>
                    <a:pt x="79" y="93"/>
                    <a:pt x="78" y="62"/>
                    <a:pt x="78" y="41"/>
                  </a:cubicBezTo>
                  <a:cubicBezTo>
                    <a:pt x="78" y="40"/>
                    <a:pt x="78" y="40"/>
                    <a:pt x="77" y="40"/>
                  </a:cubicBezTo>
                  <a:cubicBezTo>
                    <a:pt x="75" y="12"/>
                    <a:pt x="119" y="9"/>
                    <a:pt x="139" y="7"/>
                  </a:cubicBezTo>
                  <a:cubicBezTo>
                    <a:pt x="167" y="4"/>
                    <a:pt x="197" y="2"/>
                    <a:pt x="224" y="9"/>
                  </a:cubicBezTo>
                  <a:cubicBezTo>
                    <a:pt x="236" y="13"/>
                    <a:pt x="249" y="18"/>
                    <a:pt x="257" y="28"/>
                  </a:cubicBezTo>
                  <a:cubicBezTo>
                    <a:pt x="269" y="41"/>
                    <a:pt x="270" y="64"/>
                    <a:pt x="273" y="81"/>
                  </a:cubicBezTo>
                  <a:cubicBezTo>
                    <a:pt x="275" y="101"/>
                    <a:pt x="277" y="121"/>
                    <a:pt x="279" y="141"/>
                  </a:cubicBezTo>
                  <a:cubicBezTo>
                    <a:pt x="280" y="146"/>
                    <a:pt x="281" y="160"/>
                    <a:pt x="273" y="162"/>
                  </a:cubicBezTo>
                  <a:close/>
                  <a:moveTo>
                    <a:pt x="283" y="150"/>
                  </a:moveTo>
                  <a:cubicBezTo>
                    <a:pt x="283" y="150"/>
                    <a:pt x="283" y="150"/>
                    <a:pt x="282" y="150"/>
                  </a:cubicBezTo>
                  <a:cubicBezTo>
                    <a:pt x="283" y="148"/>
                    <a:pt x="283" y="146"/>
                    <a:pt x="283" y="145"/>
                  </a:cubicBezTo>
                  <a:cubicBezTo>
                    <a:pt x="284" y="144"/>
                    <a:pt x="287" y="144"/>
                    <a:pt x="288" y="146"/>
                  </a:cubicBezTo>
                  <a:cubicBezTo>
                    <a:pt x="289" y="149"/>
                    <a:pt x="285" y="150"/>
                    <a:pt x="283" y="15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43"/>
            <p:cNvSpPr/>
            <p:nvPr>
              <p:custDataLst>
                <p:tags r:id="rId11"/>
              </p:custDataLst>
            </p:nvPr>
          </p:nvSpPr>
          <p:spPr bwMode="auto">
            <a:xfrm>
              <a:off x="9092959" y="3742360"/>
              <a:ext cx="92075" cy="52388"/>
            </a:xfrm>
            <a:custGeom>
              <a:avLst/>
              <a:gdLst>
                <a:gd name="T0" fmla="*/ 17 w 19"/>
                <a:gd name="T1" fmla="*/ 7 h 11"/>
                <a:gd name="T2" fmla="*/ 3 w 19"/>
                <a:gd name="T3" fmla="*/ 1 h 11"/>
                <a:gd name="T4" fmla="*/ 2 w 19"/>
                <a:gd name="T5" fmla="*/ 4 h 11"/>
                <a:gd name="T6" fmla="*/ 16 w 19"/>
                <a:gd name="T7" fmla="*/ 9 h 11"/>
                <a:gd name="T8" fmla="*/ 17 w 19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17" y="7"/>
                  </a:moveTo>
                  <a:cubicBezTo>
                    <a:pt x="13" y="4"/>
                    <a:pt x="8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7" y="5"/>
                    <a:pt x="12" y="6"/>
                    <a:pt x="16" y="9"/>
                  </a:cubicBezTo>
                  <a:cubicBezTo>
                    <a:pt x="17" y="11"/>
                    <a:pt x="19" y="8"/>
                    <a:pt x="17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44"/>
            <p:cNvSpPr/>
            <p:nvPr>
              <p:custDataLst>
                <p:tags r:id="rId12"/>
              </p:custDataLst>
            </p:nvPr>
          </p:nvSpPr>
          <p:spPr bwMode="auto">
            <a:xfrm>
              <a:off x="9088196" y="3789985"/>
              <a:ext cx="77788" cy="14288"/>
            </a:xfrm>
            <a:custGeom>
              <a:avLst/>
              <a:gdLst>
                <a:gd name="T0" fmla="*/ 14 w 16"/>
                <a:gd name="T1" fmla="*/ 0 h 3"/>
                <a:gd name="T2" fmla="*/ 1 w 16"/>
                <a:gd name="T3" fmla="*/ 0 h 3"/>
                <a:gd name="T4" fmla="*/ 1 w 16"/>
                <a:gd name="T5" fmla="*/ 3 h 3"/>
                <a:gd name="T6" fmla="*/ 14 w 16"/>
                <a:gd name="T7" fmla="*/ 3 h 3"/>
                <a:gd name="T8" fmla="*/ 14 w 1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3"/>
                    <a:pt x="1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3"/>
                    <a:pt x="16" y="0"/>
                    <a:pt x="1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5"/>
            <p:cNvSpPr/>
            <p:nvPr>
              <p:custDataLst>
                <p:tags r:id="rId13"/>
              </p:custDataLst>
            </p:nvPr>
          </p:nvSpPr>
          <p:spPr bwMode="auto">
            <a:xfrm>
              <a:off x="9118359" y="3810623"/>
              <a:ext cx="52388" cy="47625"/>
            </a:xfrm>
            <a:custGeom>
              <a:avLst/>
              <a:gdLst>
                <a:gd name="T0" fmla="*/ 8 w 11"/>
                <a:gd name="T1" fmla="*/ 1 h 10"/>
                <a:gd name="T2" fmla="*/ 1 w 11"/>
                <a:gd name="T3" fmla="*/ 6 h 10"/>
                <a:gd name="T4" fmla="*/ 4 w 11"/>
                <a:gd name="T5" fmla="*/ 8 h 10"/>
                <a:gd name="T6" fmla="*/ 9 w 11"/>
                <a:gd name="T7" fmla="*/ 3 h 10"/>
                <a:gd name="T8" fmla="*/ 8 w 11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5" y="2"/>
                    <a:pt x="3" y="4"/>
                    <a:pt x="1" y="6"/>
                  </a:cubicBezTo>
                  <a:cubicBezTo>
                    <a:pt x="0" y="7"/>
                    <a:pt x="2" y="10"/>
                    <a:pt x="4" y="8"/>
                  </a:cubicBezTo>
                  <a:cubicBezTo>
                    <a:pt x="5" y="6"/>
                    <a:pt x="7" y="5"/>
                    <a:pt x="9" y="3"/>
                  </a:cubicBezTo>
                  <a:cubicBezTo>
                    <a:pt x="11" y="3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46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9591434" y="3312148"/>
              <a:ext cx="255588" cy="392113"/>
            </a:xfrm>
            <a:custGeom>
              <a:avLst/>
              <a:gdLst>
                <a:gd name="T0" fmla="*/ 46 w 53"/>
                <a:gd name="T1" fmla="*/ 22 h 81"/>
                <a:gd name="T2" fmla="*/ 17 w 53"/>
                <a:gd name="T3" fmla="*/ 7 h 81"/>
                <a:gd name="T4" fmla="*/ 1 w 53"/>
                <a:gd name="T5" fmla="*/ 39 h 81"/>
                <a:gd name="T6" fmla="*/ 4 w 53"/>
                <a:gd name="T7" fmla="*/ 77 h 81"/>
                <a:gd name="T8" fmla="*/ 7 w 53"/>
                <a:gd name="T9" fmla="*/ 77 h 81"/>
                <a:gd name="T10" fmla="*/ 6 w 53"/>
                <a:gd name="T11" fmla="*/ 75 h 81"/>
                <a:gd name="T12" fmla="*/ 7 w 53"/>
                <a:gd name="T13" fmla="*/ 75 h 81"/>
                <a:gd name="T14" fmla="*/ 44 w 53"/>
                <a:gd name="T15" fmla="*/ 72 h 81"/>
                <a:gd name="T16" fmla="*/ 45 w 53"/>
                <a:gd name="T17" fmla="*/ 71 h 81"/>
                <a:gd name="T18" fmla="*/ 36 w 53"/>
                <a:gd name="T19" fmla="*/ 74 h 81"/>
                <a:gd name="T20" fmla="*/ 9 w 53"/>
                <a:gd name="T21" fmla="*/ 75 h 81"/>
                <a:gd name="T22" fmla="*/ 8 w 53"/>
                <a:gd name="T23" fmla="*/ 78 h 81"/>
                <a:gd name="T24" fmla="*/ 47 w 53"/>
                <a:gd name="T25" fmla="*/ 75 h 81"/>
                <a:gd name="T26" fmla="*/ 48 w 53"/>
                <a:gd name="T27" fmla="*/ 73 h 81"/>
                <a:gd name="T28" fmla="*/ 46 w 53"/>
                <a:gd name="T29" fmla="*/ 22 h 81"/>
                <a:gd name="T30" fmla="*/ 46 w 53"/>
                <a:gd name="T31" fmla="*/ 57 h 81"/>
                <a:gd name="T32" fmla="*/ 46 w 53"/>
                <a:gd name="T33" fmla="*/ 69 h 81"/>
                <a:gd name="T34" fmla="*/ 45 w 53"/>
                <a:gd name="T35" fmla="*/ 70 h 81"/>
                <a:gd name="T36" fmla="*/ 43 w 53"/>
                <a:gd name="T37" fmla="*/ 69 h 81"/>
                <a:gd name="T38" fmla="*/ 7 w 53"/>
                <a:gd name="T39" fmla="*/ 72 h 81"/>
                <a:gd name="T40" fmla="*/ 6 w 53"/>
                <a:gd name="T41" fmla="*/ 72 h 81"/>
                <a:gd name="T42" fmla="*/ 29 w 53"/>
                <a:gd name="T43" fmla="*/ 9 h 81"/>
                <a:gd name="T44" fmla="*/ 46 w 53"/>
                <a:gd name="T45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81">
                  <a:moveTo>
                    <a:pt x="46" y="22"/>
                  </a:moveTo>
                  <a:cubicBezTo>
                    <a:pt x="41" y="12"/>
                    <a:pt x="29" y="0"/>
                    <a:pt x="17" y="7"/>
                  </a:cubicBezTo>
                  <a:cubicBezTo>
                    <a:pt x="4" y="13"/>
                    <a:pt x="2" y="26"/>
                    <a:pt x="1" y="39"/>
                  </a:cubicBezTo>
                  <a:cubicBezTo>
                    <a:pt x="0" y="51"/>
                    <a:pt x="0" y="66"/>
                    <a:pt x="4" y="77"/>
                  </a:cubicBezTo>
                  <a:cubicBezTo>
                    <a:pt x="5" y="79"/>
                    <a:pt x="8" y="78"/>
                    <a:pt x="7" y="77"/>
                  </a:cubicBezTo>
                  <a:cubicBezTo>
                    <a:pt x="7" y="76"/>
                    <a:pt x="7" y="75"/>
                    <a:pt x="6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9" y="74"/>
                    <a:pt x="32" y="74"/>
                    <a:pt x="44" y="72"/>
                  </a:cubicBezTo>
                  <a:cubicBezTo>
                    <a:pt x="44" y="71"/>
                    <a:pt x="44" y="71"/>
                    <a:pt x="45" y="71"/>
                  </a:cubicBezTo>
                  <a:cubicBezTo>
                    <a:pt x="43" y="73"/>
                    <a:pt x="39" y="73"/>
                    <a:pt x="36" y="74"/>
                  </a:cubicBezTo>
                  <a:cubicBezTo>
                    <a:pt x="27" y="75"/>
                    <a:pt x="17" y="77"/>
                    <a:pt x="9" y="75"/>
                  </a:cubicBezTo>
                  <a:cubicBezTo>
                    <a:pt x="7" y="74"/>
                    <a:pt x="6" y="77"/>
                    <a:pt x="8" y="78"/>
                  </a:cubicBezTo>
                  <a:cubicBezTo>
                    <a:pt x="20" y="81"/>
                    <a:pt x="35" y="77"/>
                    <a:pt x="47" y="75"/>
                  </a:cubicBezTo>
                  <a:cubicBezTo>
                    <a:pt x="48" y="74"/>
                    <a:pt x="48" y="74"/>
                    <a:pt x="48" y="73"/>
                  </a:cubicBezTo>
                  <a:cubicBezTo>
                    <a:pt x="49" y="57"/>
                    <a:pt x="53" y="38"/>
                    <a:pt x="46" y="22"/>
                  </a:cubicBezTo>
                  <a:close/>
                  <a:moveTo>
                    <a:pt x="46" y="57"/>
                  </a:moveTo>
                  <a:cubicBezTo>
                    <a:pt x="46" y="61"/>
                    <a:pt x="46" y="65"/>
                    <a:pt x="46" y="69"/>
                  </a:cubicBezTo>
                  <a:cubicBezTo>
                    <a:pt x="46" y="69"/>
                    <a:pt x="45" y="70"/>
                    <a:pt x="45" y="70"/>
                  </a:cubicBezTo>
                  <a:cubicBezTo>
                    <a:pt x="45" y="69"/>
                    <a:pt x="44" y="68"/>
                    <a:pt x="43" y="69"/>
                  </a:cubicBezTo>
                  <a:cubicBezTo>
                    <a:pt x="31" y="71"/>
                    <a:pt x="19" y="71"/>
                    <a:pt x="7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0" y="51"/>
                    <a:pt x="0" y="1"/>
                    <a:pt x="29" y="9"/>
                  </a:cubicBezTo>
                  <a:cubicBezTo>
                    <a:pt x="48" y="14"/>
                    <a:pt x="47" y="42"/>
                    <a:pt x="46" y="5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7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9851784" y="3278810"/>
              <a:ext cx="236538" cy="395288"/>
            </a:xfrm>
            <a:custGeom>
              <a:avLst/>
              <a:gdLst>
                <a:gd name="T0" fmla="*/ 29 w 49"/>
                <a:gd name="T1" fmla="*/ 11 h 82"/>
                <a:gd name="T2" fmla="*/ 11 w 49"/>
                <a:gd name="T3" fmla="*/ 73 h 82"/>
                <a:gd name="T4" fmla="*/ 12 w 49"/>
                <a:gd name="T5" fmla="*/ 76 h 82"/>
                <a:gd name="T6" fmla="*/ 12 w 49"/>
                <a:gd name="T7" fmla="*/ 78 h 82"/>
                <a:gd name="T8" fmla="*/ 15 w 49"/>
                <a:gd name="T9" fmla="*/ 78 h 82"/>
                <a:gd name="T10" fmla="*/ 41 w 49"/>
                <a:gd name="T11" fmla="*/ 80 h 82"/>
                <a:gd name="T12" fmla="*/ 47 w 49"/>
                <a:gd name="T13" fmla="*/ 63 h 82"/>
                <a:gd name="T14" fmla="*/ 29 w 49"/>
                <a:gd name="T15" fmla="*/ 11 h 82"/>
                <a:gd name="T16" fmla="*/ 17 w 49"/>
                <a:gd name="T17" fmla="*/ 76 h 82"/>
                <a:gd name="T18" fmla="*/ 37 w 49"/>
                <a:gd name="T19" fmla="*/ 76 h 82"/>
                <a:gd name="T20" fmla="*/ 39 w 49"/>
                <a:gd name="T21" fmla="*/ 77 h 82"/>
                <a:gd name="T22" fmla="*/ 41 w 49"/>
                <a:gd name="T23" fmla="*/ 77 h 82"/>
                <a:gd name="T24" fmla="*/ 17 w 49"/>
                <a:gd name="T25" fmla="*/ 76 h 82"/>
                <a:gd name="T26" fmla="*/ 42 w 49"/>
                <a:gd name="T27" fmla="*/ 74 h 82"/>
                <a:gd name="T28" fmla="*/ 42 w 49"/>
                <a:gd name="T29" fmla="*/ 74 h 82"/>
                <a:gd name="T30" fmla="*/ 41 w 49"/>
                <a:gd name="T31" fmla="*/ 74 h 82"/>
                <a:gd name="T32" fmla="*/ 40 w 49"/>
                <a:gd name="T33" fmla="*/ 73 h 82"/>
                <a:gd name="T34" fmla="*/ 14 w 49"/>
                <a:gd name="T35" fmla="*/ 73 h 82"/>
                <a:gd name="T36" fmla="*/ 11 w 49"/>
                <a:gd name="T37" fmla="*/ 45 h 82"/>
                <a:gd name="T38" fmla="*/ 22 w 49"/>
                <a:gd name="T39" fmla="*/ 13 h 82"/>
                <a:gd name="T40" fmla="*/ 45 w 49"/>
                <a:gd name="T41" fmla="*/ 53 h 82"/>
                <a:gd name="T42" fmla="*/ 42 w 49"/>
                <a:gd name="T43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82">
                  <a:moveTo>
                    <a:pt x="29" y="11"/>
                  </a:moveTo>
                  <a:cubicBezTo>
                    <a:pt x="0" y="0"/>
                    <a:pt x="7" y="52"/>
                    <a:pt x="11" y="73"/>
                  </a:cubicBezTo>
                  <a:cubicBezTo>
                    <a:pt x="10" y="73"/>
                    <a:pt x="10" y="75"/>
                    <a:pt x="12" y="76"/>
                  </a:cubicBezTo>
                  <a:cubicBezTo>
                    <a:pt x="12" y="77"/>
                    <a:pt x="12" y="78"/>
                    <a:pt x="12" y="78"/>
                  </a:cubicBezTo>
                  <a:cubicBezTo>
                    <a:pt x="13" y="80"/>
                    <a:pt x="15" y="80"/>
                    <a:pt x="15" y="78"/>
                  </a:cubicBezTo>
                  <a:cubicBezTo>
                    <a:pt x="22" y="82"/>
                    <a:pt x="33" y="82"/>
                    <a:pt x="41" y="80"/>
                  </a:cubicBezTo>
                  <a:cubicBezTo>
                    <a:pt x="47" y="79"/>
                    <a:pt x="47" y="68"/>
                    <a:pt x="47" y="63"/>
                  </a:cubicBezTo>
                  <a:cubicBezTo>
                    <a:pt x="49" y="46"/>
                    <a:pt x="49" y="18"/>
                    <a:pt x="29" y="11"/>
                  </a:cubicBezTo>
                  <a:close/>
                  <a:moveTo>
                    <a:pt x="17" y="76"/>
                  </a:moveTo>
                  <a:cubicBezTo>
                    <a:pt x="37" y="76"/>
                    <a:pt x="37" y="76"/>
                    <a:pt x="37" y="76"/>
                  </a:cubicBezTo>
                  <a:cubicBezTo>
                    <a:pt x="38" y="76"/>
                    <a:pt x="38" y="77"/>
                    <a:pt x="39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8" y="81"/>
                    <a:pt x="23" y="78"/>
                    <a:pt x="17" y="76"/>
                  </a:cubicBezTo>
                  <a:close/>
                  <a:moveTo>
                    <a:pt x="42" y="74"/>
                  </a:moveTo>
                  <a:cubicBezTo>
                    <a:pt x="42" y="74"/>
                    <a:pt x="42" y="74"/>
                    <a:pt x="42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0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2" y="63"/>
                    <a:pt x="11" y="54"/>
                    <a:pt x="11" y="45"/>
                  </a:cubicBezTo>
                  <a:cubicBezTo>
                    <a:pt x="10" y="35"/>
                    <a:pt x="9" y="14"/>
                    <a:pt x="22" y="13"/>
                  </a:cubicBezTo>
                  <a:cubicBezTo>
                    <a:pt x="43" y="11"/>
                    <a:pt x="45" y="39"/>
                    <a:pt x="45" y="53"/>
                  </a:cubicBezTo>
                  <a:cubicBezTo>
                    <a:pt x="45" y="60"/>
                    <a:pt x="44" y="67"/>
                    <a:pt x="42" y="7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8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10121659" y="3297860"/>
              <a:ext cx="285750" cy="376238"/>
            </a:xfrm>
            <a:custGeom>
              <a:avLst/>
              <a:gdLst>
                <a:gd name="T0" fmla="*/ 57 w 59"/>
                <a:gd name="T1" fmla="*/ 56 h 78"/>
                <a:gd name="T2" fmla="*/ 49 w 59"/>
                <a:gd name="T3" fmla="*/ 28 h 78"/>
                <a:gd name="T4" fmla="*/ 17 w 59"/>
                <a:gd name="T5" fmla="*/ 13 h 78"/>
                <a:gd name="T6" fmla="*/ 12 w 59"/>
                <a:gd name="T7" fmla="*/ 74 h 78"/>
                <a:gd name="T8" fmla="*/ 15 w 59"/>
                <a:gd name="T9" fmla="*/ 75 h 78"/>
                <a:gd name="T10" fmla="*/ 30 w 59"/>
                <a:gd name="T11" fmla="*/ 77 h 78"/>
                <a:gd name="T12" fmla="*/ 52 w 59"/>
                <a:gd name="T13" fmla="*/ 73 h 78"/>
                <a:gd name="T14" fmla="*/ 57 w 59"/>
                <a:gd name="T15" fmla="*/ 56 h 78"/>
                <a:gd name="T16" fmla="*/ 51 w 59"/>
                <a:gd name="T17" fmla="*/ 70 h 78"/>
                <a:gd name="T18" fmla="*/ 34 w 59"/>
                <a:gd name="T19" fmla="*/ 74 h 78"/>
                <a:gd name="T20" fmla="*/ 18 w 59"/>
                <a:gd name="T21" fmla="*/ 73 h 78"/>
                <a:gd name="T22" fmla="*/ 50 w 59"/>
                <a:gd name="T23" fmla="*/ 70 h 78"/>
                <a:gd name="T24" fmla="*/ 50 w 59"/>
                <a:gd name="T25" fmla="*/ 67 h 78"/>
                <a:gd name="T26" fmla="*/ 14 w 59"/>
                <a:gd name="T27" fmla="*/ 71 h 78"/>
                <a:gd name="T28" fmla="*/ 14 w 59"/>
                <a:gd name="T29" fmla="*/ 71 h 78"/>
                <a:gd name="T30" fmla="*/ 14 w 59"/>
                <a:gd name="T31" fmla="*/ 22 h 78"/>
                <a:gd name="T32" fmla="*/ 32 w 59"/>
                <a:gd name="T33" fmla="*/ 11 h 78"/>
                <a:gd name="T34" fmla="*/ 47 w 59"/>
                <a:gd name="T35" fmla="*/ 31 h 78"/>
                <a:gd name="T36" fmla="*/ 51 w 59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78">
                  <a:moveTo>
                    <a:pt x="57" y="56"/>
                  </a:moveTo>
                  <a:cubicBezTo>
                    <a:pt x="56" y="46"/>
                    <a:pt x="52" y="37"/>
                    <a:pt x="49" y="28"/>
                  </a:cubicBezTo>
                  <a:cubicBezTo>
                    <a:pt x="44" y="14"/>
                    <a:pt x="31" y="0"/>
                    <a:pt x="17" y="13"/>
                  </a:cubicBezTo>
                  <a:cubicBezTo>
                    <a:pt x="0" y="28"/>
                    <a:pt x="5" y="56"/>
                    <a:pt x="12" y="74"/>
                  </a:cubicBezTo>
                  <a:cubicBezTo>
                    <a:pt x="13" y="76"/>
                    <a:pt x="15" y="76"/>
                    <a:pt x="15" y="75"/>
                  </a:cubicBezTo>
                  <a:cubicBezTo>
                    <a:pt x="19" y="78"/>
                    <a:pt x="26" y="77"/>
                    <a:pt x="30" y="77"/>
                  </a:cubicBezTo>
                  <a:cubicBezTo>
                    <a:pt x="37" y="77"/>
                    <a:pt x="46" y="77"/>
                    <a:pt x="52" y="73"/>
                  </a:cubicBezTo>
                  <a:cubicBezTo>
                    <a:pt x="58" y="69"/>
                    <a:pt x="57" y="61"/>
                    <a:pt x="57" y="56"/>
                  </a:cubicBezTo>
                  <a:close/>
                  <a:moveTo>
                    <a:pt x="51" y="70"/>
                  </a:moveTo>
                  <a:cubicBezTo>
                    <a:pt x="48" y="74"/>
                    <a:pt x="39" y="74"/>
                    <a:pt x="34" y="74"/>
                  </a:cubicBezTo>
                  <a:cubicBezTo>
                    <a:pt x="30" y="74"/>
                    <a:pt x="22" y="75"/>
                    <a:pt x="18" y="73"/>
                  </a:cubicBezTo>
                  <a:cubicBezTo>
                    <a:pt x="29" y="71"/>
                    <a:pt x="40" y="72"/>
                    <a:pt x="50" y="70"/>
                  </a:cubicBezTo>
                  <a:cubicBezTo>
                    <a:pt x="52" y="69"/>
                    <a:pt x="51" y="66"/>
                    <a:pt x="50" y="67"/>
                  </a:cubicBezTo>
                  <a:cubicBezTo>
                    <a:pt x="38" y="69"/>
                    <a:pt x="26" y="68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9" y="55"/>
                    <a:pt x="6" y="37"/>
                    <a:pt x="14" y="22"/>
                  </a:cubicBezTo>
                  <a:cubicBezTo>
                    <a:pt x="17" y="15"/>
                    <a:pt x="24" y="9"/>
                    <a:pt x="32" y="11"/>
                  </a:cubicBezTo>
                  <a:cubicBezTo>
                    <a:pt x="41" y="13"/>
                    <a:pt x="45" y="24"/>
                    <a:pt x="47" y="31"/>
                  </a:cubicBezTo>
                  <a:cubicBezTo>
                    <a:pt x="51" y="41"/>
                    <a:pt x="59" y="61"/>
                    <a:pt x="51" y="7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9"/>
            <p:cNvSpPr/>
            <p:nvPr>
              <p:custDataLst>
                <p:tags r:id="rId17"/>
              </p:custDataLst>
            </p:nvPr>
          </p:nvSpPr>
          <p:spPr bwMode="auto">
            <a:xfrm>
              <a:off x="9551746" y="3770935"/>
              <a:ext cx="87313" cy="77788"/>
            </a:xfrm>
            <a:custGeom>
              <a:avLst/>
              <a:gdLst>
                <a:gd name="T0" fmla="*/ 16 w 18"/>
                <a:gd name="T1" fmla="*/ 10 h 16"/>
                <a:gd name="T2" fmla="*/ 6 w 18"/>
                <a:gd name="T3" fmla="*/ 4 h 16"/>
                <a:gd name="T4" fmla="*/ 12 w 18"/>
                <a:gd name="T5" fmla="*/ 5 h 16"/>
                <a:gd name="T6" fmla="*/ 13 w 18"/>
                <a:gd name="T7" fmla="*/ 2 h 16"/>
                <a:gd name="T8" fmla="*/ 8 w 18"/>
                <a:gd name="T9" fmla="*/ 0 h 16"/>
                <a:gd name="T10" fmla="*/ 3 w 18"/>
                <a:gd name="T11" fmla="*/ 3 h 16"/>
                <a:gd name="T12" fmla="*/ 3 w 18"/>
                <a:gd name="T13" fmla="*/ 5 h 16"/>
                <a:gd name="T14" fmla="*/ 12 w 18"/>
                <a:gd name="T15" fmla="*/ 11 h 16"/>
                <a:gd name="T16" fmla="*/ 3 w 18"/>
                <a:gd name="T17" fmla="*/ 11 h 16"/>
                <a:gd name="T18" fmla="*/ 2 w 18"/>
                <a:gd name="T19" fmla="*/ 13 h 16"/>
                <a:gd name="T20" fmla="*/ 16 w 18"/>
                <a:gd name="T21" fmla="*/ 12 h 16"/>
                <a:gd name="T22" fmla="*/ 16 w 18"/>
                <a:gd name="T2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6" y="10"/>
                  </a:moveTo>
                  <a:cubicBezTo>
                    <a:pt x="13" y="8"/>
                    <a:pt x="10" y="6"/>
                    <a:pt x="6" y="4"/>
                  </a:cubicBezTo>
                  <a:cubicBezTo>
                    <a:pt x="8" y="3"/>
                    <a:pt x="10" y="4"/>
                    <a:pt x="12" y="5"/>
                  </a:cubicBezTo>
                  <a:cubicBezTo>
                    <a:pt x="14" y="5"/>
                    <a:pt x="15" y="2"/>
                    <a:pt x="13" y="2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6" y="0"/>
                    <a:pt x="4" y="2"/>
                    <a:pt x="3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6" y="7"/>
                    <a:pt x="9" y="9"/>
                    <a:pt x="12" y="11"/>
                  </a:cubicBezTo>
                  <a:cubicBezTo>
                    <a:pt x="9" y="12"/>
                    <a:pt x="6" y="12"/>
                    <a:pt x="3" y="11"/>
                  </a:cubicBezTo>
                  <a:cubicBezTo>
                    <a:pt x="2" y="10"/>
                    <a:pt x="0" y="13"/>
                    <a:pt x="2" y="13"/>
                  </a:cubicBezTo>
                  <a:cubicBezTo>
                    <a:pt x="7" y="16"/>
                    <a:pt x="12" y="15"/>
                    <a:pt x="16" y="12"/>
                  </a:cubicBezTo>
                  <a:cubicBezTo>
                    <a:pt x="18" y="12"/>
                    <a:pt x="17" y="10"/>
                    <a:pt x="16" y="1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0"/>
            <p:cNvSpPr/>
            <p:nvPr>
              <p:custDataLst>
                <p:tags r:id="rId18"/>
              </p:custDataLst>
            </p:nvPr>
          </p:nvSpPr>
          <p:spPr bwMode="auto">
            <a:xfrm>
              <a:off x="9639059" y="3775698"/>
              <a:ext cx="77788" cy="63500"/>
            </a:xfrm>
            <a:custGeom>
              <a:avLst/>
              <a:gdLst>
                <a:gd name="T0" fmla="*/ 13 w 16"/>
                <a:gd name="T1" fmla="*/ 8 h 13"/>
                <a:gd name="T2" fmla="*/ 3 w 16"/>
                <a:gd name="T3" fmla="*/ 6 h 13"/>
                <a:gd name="T4" fmla="*/ 4 w 16"/>
                <a:gd name="T5" fmla="*/ 4 h 13"/>
                <a:gd name="T6" fmla="*/ 4 w 16"/>
                <a:gd name="T7" fmla="*/ 4 h 13"/>
                <a:gd name="T8" fmla="*/ 6 w 16"/>
                <a:gd name="T9" fmla="*/ 4 h 13"/>
                <a:gd name="T10" fmla="*/ 7 w 16"/>
                <a:gd name="T11" fmla="*/ 1 h 13"/>
                <a:gd name="T12" fmla="*/ 1 w 16"/>
                <a:gd name="T13" fmla="*/ 2 h 13"/>
                <a:gd name="T14" fmla="*/ 0 w 16"/>
                <a:gd name="T15" fmla="*/ 7 h 13"/>
                <a:gd name="T16" fmla="*/ 14 w 16"/>
                <a:gd name="T17" fmla="*/ 11 h 13"/>
                <a:gd name="T18" fmla="*/ 13 w 16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">
                  <a:moveTo>
                    <a:pt x="13" y="8"/>
                  </a:moveTo>
                  <a:cubicBezTo>
                    <a:pt x="10" y="9"/>
                    <a:pt x="5" y="10"/>
                    <a:pt x="3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8" y="4"/>
                    <a:pt x="9" y="1"/>
                    <a:pt x="7" y="1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2" y="13"/>
                    <a:pt x="10" y="12"/>
                    <a:pt x="14" y="11"/>
                  </a:cubicBezTo>
                  <a:cubicBezTo>
                    <a:pt x="16" y="10"/>
                    <a:pt x="15" y="7"/>
                    <a:pt x="13" y="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51"/>
            <p:cNvSpPr/>
            <p:nvPr>
              <p:custDataLst>
                <p:tags r:id="rId19"/>
              </p:custDataLst>
            </p:nvPr>
          </p:nvSpPr>
          <p:spPr bwMode="auto">
            <a:xfrm>
              <a:off x="9702559" y="3756648"/>
              <a:ext cx="61913" cy="87313"/>
            </a:xfrm>
            <a:custGeom>
              <a:avLst/>
              <a:gdLst>
                <a:gd name="T0" fmla="*/ 6 w 13"/>
                <a:gd name="T1" fmla="*/ 4 h 18"/>
                <a:gd name="T2" fmla="*/ 4 w 13"/>
                <a:gd name="T3" fmla="*/ 5 h 18"/>
                <a:gd name="T4" fmla="*/ 4 w 13"/>
                <a:gd name="T5" fmla="*/ 5 h 18"/>
                <a:gd name="T6" fmla="*/ 3 w 13"/>
                <a:gd name="T7" fmla="*/ 2 h 18"/>
                <a:gd name="T8" fmla="*/ 0 w 13"/>
                <a:gd name="T9" fmla="*/ 3 h 18"/>
                <a:gd name="T10" fmla="*/ 2 w 13"/>
                <a:gd name="T11" fmla="*/ 12 h 18"/>
                <a:gd name="T12" fmla="*/ 5 w 13"/>
                <a:gd name="T13" fmla="*/ 12 h 18"/>
                <a:gd name="T14" fmla="*/ 7 w 13"/>
                <a:gd name="T15" fmla="*/ 7 h 18"/>
                <a:gd name="T16" fmla="*/ 9 w 13"/>
                <a:gd name="T17" fmla="*/ 16 h 18"/>
                <a:gd name="T18" fmla="*/ 12 w 13"/>
                <a:gd name="T19" fmla="*/ 17 h 18"/>
                <a:gd name="T20" fmla="*/ 6 w 13"/>
                <a:gd name="T2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8">
                  <a:moveTo>
                    <a:pt x="6" y="4"/>
                  </a:moveTo>
                  <a:cubicBezTo>
                    <a:pt x="5" y="3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1" y="6"/>
                    <a:pt x="2" y="9"/>
                    <a:pt x="2" y="12"/>
                  </a:cubicBezTo>
                  <a:cubicBezTo>
                    <a:pt x="2" y="14"/>
                    <a:pt x="5" y="14"/>
                    <a:pt x="5" y="12"/>
                  </a:cubicBezTo>
                  <a:cubicBezTo>
                    <a:pt x="5" y="10"/>
                    <a:pt x="6" y="9"/>
                    <a:pt x="7" y="7"/>
                  </a:cubicBezTo>
                  <a:cubicBezTo>
                    <a:pt x="9" y="9"/>
                    <a:pt x="10" y="12"/>
                    <a:pt x="9" y="16"/>
                  </a:cubicBezTo>
                  <a:cubicBezTo>
                    <a:pt x="9" y="18"/>
                    <a:pt x="12" y="18"/>
                    <a:pt x="12" y="17"/>
                  </a:cubicBezTo>
                  <a:cubicBezTo>
                    <a:pt x="13" y="11"/>
                    <a:pt x="12" y="6"/>
                    <a:pt x="6" y="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52"/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9769234" y="3775698"/>
              <a:ext cx="106363" cy="68263"/>
            </a:xfrm>
            <a:custGeom>
              <a:avLst/>
              <a:gdLst>
                <a:gd name="T0" fmla="*/ 21 w 22"/>
                <a:gd name="T1" fmla="*/ 4 h 14"/>
                <a:gd name="T2" fmla="*/ 10 w 22"/>
                <a:gd name="T3" fmla="*/ 2 h 14"/>
                <a:gd name="T4" fmla="*/ 9 w 22"/>
                <a:gd name="T5" fmla="*/ 2 h 14"/>
                <a:gd name="T6" fmla="*/ 4 w 22"/>
                <a:gd name="T7" fmla="*/ 3 h 14"/>
                <a:gd name="T8" fmla="*/ 3 w 22"/>
                <a:gd name="T9" fmla="*/ 3 h 14"/>
                <a:gd name="T10" fmla="*/ 1 w 22"/>
                <a:gd name="T11" fmla="*/ 4 h 14"/>
                <a:gd name="T12" fmla="*/ 2 w 22"/>
                <a:gd name="T13" fmla="*/ 7 h 14"/>
                <a:gd name="T14" fmla="*/ 3 w 22"/>
                <a:gd name="T15" fmla="*/ 12 h 14"/>
                <a:gd name="T16" fmla="*/ 9 w 22"/>
                <a:gd name="T17" fmla="*/ 9 h 14"/>
                <a:gd name="T18" fmla="*/ 11 w 22"/>
                <a:gd name="T19" fmla="*/ 6 h 14"/>
                <a:gd name="T20" fmla="*/ 11 w 22"/>
                <a:gd name="T21" fmla="*/ 10 h 14"/>
                <a:gd name="T22" fmla="*/ 12 w 22"/>
                <a:gd name="T23" fmla="*/ 12 h 14"/>
                <a:gd name="T24" fmla="*/ 18 w 22"/>
                <a:gd name="T25" fmla="*/ 11 h 14"/>
                <a:gd name="T26" fmla="*/ 21 w 22"/>
                <a:gd name="T27" fmla="*/ 4 h 14"/>
                <a:gd name="T28" fmla="*/ 8 w 22"/>
                <a:gd name="T29" fmla="*/ 5 h 14"/>
                <a:gd name="T30" fmla="*/ 8 w 22"/>
                <a:gd name="T31" fmla="*/ 6 h 14"/>
                <a:gd name="T32" fmla="*/ 8 w 22"/>
                <a:gd name="T33" fmla="*/ 6 h 14"/>
                <a:gd name="T34" fmla="*/ 7 w 22"/>
                <a:gd name="T35" fmla="*/ 7 h 14"/>
                <a:gd name="T36" fmla="*/ 7 w 22"/>
                <a:gd name="T37" fmla="*/ 7 h 14"/>
                <a:gd name="T38" fmla="*/ 5 w 22"/>
                <a:gd name="T39" fmla="*/ 9 h 14"/>
                <a:gd name="T40" fmla="*/ 5 w 22"/>
                <a:gd name="T41" fmla="*/ 9 h 14"/>
                <a:gd name="T42" fmla="*/ 5 w 22"/>
                <a:gd name="T43" fmla="*/ 9 h 14"/>
                <a:gd name="T44" fmla="*/ 4 w 22"/>
                <a:gd name="T45" fmla="*/ 9 h 14"/>
                <a:gd name="T46" fmla="*/ 5 w 22"/>
                <a:gd name="T47" fmla="*/ 6 h 14"/>
                <a:gd name="T48" fmla="*/ 7 w 22"/>
                <a:gd name="T49" fmla="*/ 5 h 14"/>
                <a:gd name="T50" fmla="*/ 8 w 22"/>
                <a:gd name="T51" fmla="*/ 5 h 14"/>
                <a:gd name="T52" fmla="*/ 8 w 22"/>
                <a:gd name="T53" fmla="*/ 5 h 14"/>
                <a:gd name="T54" fmla="*/ 8 w 22"/>
                <a:gd name="T55" fmla="*/ 5 h 14"/>
                <a:gd name="T56" fmla="*/ 18 w 22"/>
                <a:gd name="T57" fmla="*/ 7 h 14"/>
                <a:gd name="T58" fmla="*/ 17 w 22"/>
                <a:gd name="T59" fmla="*/ 9 h 14"/>
                <a:gd name="T60" fmla="*/ 16 w 22"/>
                <a:gd name="T61" fmla="*/ 9 h 14"/>
                <a:gd name="T62" fmla="*/ 15 w 22"/>
                <a:gd name="T63" fmla="*/ 10 h 14"/>
                <a:gd name="T64" fmla="*/ 15 w 22"/>
                <a:gd name="T65" fmla="*/ 10 h 14"/>
                <a:gd name="T66" fmla="*/ 14 w 22"/>
                <a:gd name="T67" fmla="*/ 10 h 14"/>
                <a:gd name="T68" fmla="*/ 14 w 22"/>
                <a:gd name="T69" fmla="*/ 10 h 14"/>
                <a:gd name="T70" fmla="*/ 14 w 22"/>
                <a:gd name="T71" fmla="*/ 10 h 14"/>
                <a:gd name="T72" fmla="*/ 14 w 22"/>
                <a:gd name="T73" fmla="*/ 10 h 14"/>
                <a:gd name="T74" fmla="*/ 14 w 22"/>
                <a:gd name="T75" fmla="*/ 7 h 14"/>
                <a:gd name="T76" fmla="*/ 14 w 22"/>
                <a:gd name="T77" fmla="*/ 6 h 14"/>
                <a:gd name="T78" fmla="*/ 15 w 22"/>
                <a:gd name="T79" fmla="*/ 5 h 14"/>
                <a:gd name="T80" fmla="*/ 16 w 22"/>
                <a:gd name="T81" fmla="*/ 4 h 14"/>
                <a:gd name="T82" fmla="*/ 16 w 22"/>
                <a:gd name="T83" fmla="*/ 4 h 14"/>
                <a:gd name="T84" fmla="*/ 18 w 22"/>
                <a:gd name="T85" fmla="*/ 5 h 14"/>
                <a:gd name="T86" fmla="*/ 18 w 22"/>
                <a:gd name="T87" fmla="*/ 6 h 14"/>
                <a:gd name="T88" fmla="*/ 18 w 22"/>
                <a:gd name="T89" fmla="*/ 6 h 14"/>
                <a:gd name="T90" fmla="*/ 18 w 2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" h="14">
                  <a:moveTo>
                    <a:pt x="21" y="4"/>
                  </a:moveTo>
                  <a:cubicBezTo>
                    <a:pt x="20" y="0"/>
                    <a:pt x="14" y="1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6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1" y="9"/>
                    <a:pt x="1" y="11"/>
                    <a:pt x="3" y="12"/>
                  </a:cubicBezTo>
                  <a:cubicBezTo>
                    <a:pt x="5" y="13"/>
                    <a:pt x="8" y="11"/>
                    <a:pt x="9" y="9"/>
                  </a:cubicBezTo>
                  <a:cubicBezTo>
                    <a:pt x="10" y="9"/>
                    <a:pt x="10" y="8"/>
                    <a:pt x="11" y="6"/>
                  </a:cubicBezTo>
                  <a:cubicBezTo>
                    <a:pt x="11" y="7"/>
                    <a:pt x="11" y="8"/>
                    <a:pt x="11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4"/>
                    <a:pt x="17" y="13"/>
                    <a:pt x="18" y="11"/>
                  </a:cubicBezTo>
                  <a:cubicBezTo>
                    <a:pt x="20" y="10"/>
                    <a:pt x="22" y="7"/>
                    <a:pt x="21" y="4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6" y="9"/>
                    <a:pt x="5" y="9"/>
                  </a:cubicBezTo>
                  <a:cubicBezTo>
                    <a:pt x="5" y="9"/>
                    <a:pt x="4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7"/>
                    <a:pt x="5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18" y="7"/>
                  </a:moveTo>
                  <a:cubicBezTo>
                    <a:pt x="18" y="7"/>
                    <a:pt x="17" y="8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8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8" y="5"/>
                    <a:pt x="18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53"/>
            <p:cNvSpPr/>
            <p:nvPr>
              <p:custDataLst>
                <p:tags r:id="rId21"/>
              </p:custDataLst>
            </p:nvPr>
          </p:nvSpPr>
          <p:spPr bwMode="auto">
            <a:xfrm>
              <a:off x="9885121" y="3737598"/>
              <a:ext cx="77788" cy="87313"/>
            </a:xfrm>
            <a:custGeom>
              <a:avLst/>
              <a:gdLst>
                <a:gd name="T0" fmla="*/ 13 w 16"/>
                <a:gd name="T1" fmla="*/ 14 h 18"/>
                <a:gd name="T2" fmla="*/ 4 w 16"/>
                <a:gd name="T3" fmla="*/ 15 h 18"/>
                <a:gd name="T4" fmla="*/ 4 w 16"/>
                <a:gd name="T5" fmla="*/ 2 h 18"/>
                <a:gd name="T6" fmla="*/ 1 w 16"/>
                <a:gd name="T7" fmla="*/ 2 h 18"/>
                <a:gd name="T8" fmla="*/ 0 w 16"/>
                <a:gd name="T9" fmla="*/ 16 h 18"/>
                <a:gd name="T10" fmla="*/ 2 w 16"/>
                <a:gd name="T11" fmla="*/ 18 h 18"/>
                <a:gd name="T12" fmla="*/ 14 w 16"/>
                <a:gd name="T13" fmla="*/ 17 h 18"/>
                <a:gd name="T14" fmla="*/ 13 w 16"/>
                <a:gd name="T1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3" y="14"/>
                  </a:moveTo>
                  <a:cubicBezTo>
                    <a:pt x="10" y="15"/>
                    <a:pt x="7" y="15"/>
                    <a:pt x="4" y="15"/>
                  </a:cubicBezTo>
                  <a:cubicBezTo>
                    <a:pt x="4" y="11"/>
                    <a:pt x="4" y="6"/>
                    <a:pt x="4" y="2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1" y="7"/>
                    <a:pt x="1" y="11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6" y="18"/>
                    <a:pt x="10" y="18"/>
                    <a:pt x="14" y="17"/>
                  </a:cubicBezTo>
                  <a:cubicBezTo>
                    <a:pt x="16" y="16"/>
                    <a:pt x="15" y="13"/>
                    <a:pt x="13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54"/>
            <p:cNvSpPr>
              <a:spLocks noEditPoints="1"/>
            </p:cNvSpPr>
            <p:nvPr>
              <p:custDataLst>
                <p:tags r:id="rId22"/>
              </p:custDataLst>
            </p:nvPr>
          </p:nvSpPr>
          <p:spPr bwMode="auto">
            <a:xfrm>
              <a:off x="9986721" y="3747123"/>
              <a:ext cx="68263" cy="87313"/>
            </a:xfrm>
            <a:custGeom>
              <a:avLst/>
              <a:gdLst>
                <a:gd name="T0" fmla="*/ 14 w 14"/>
                <a:gd name="T1" fmla="*/ 10 h 18"/>
                <a:gd name="T2" fmla="*/ 10 w 14"/>
                <a:gd name="T3" fmla="*/ 7 h 18"/>
                <a:gd name="T4" fmla="*/ 6 w 14"/>
                <a:gd name="T5" fmla="*/ 9 h 18"/>
                <a:gd name="T6" fmla="*/ 4 w 14"/>
                <a:gd name="T7" fmla="*/ 2 h 18"/>
                <a:gd name="T8" fmla="*/ 1 w 14"/>
                <a:gd name="T9" fmla="*/ 3 h 18"/>
                <a:gd name="T10" fmla="*/ 3 w 14"/>
                <a:gd name="T11" fmla="*/ 13 h 18"/>
                <a:gd name="T12" fmla="*/ 2 w 14"/>
                <a:gd name="T13" fmla="*/ 15 h 18"/>
                <a:gd name="T14" fmla="*/ 12 w 14"/>
                <a:gd name="T15" fmla="*/ 16 h 18"/>
                <a:gd name="T16" fmla="*/ 14 w 14"/>
                <a:gd name="T17" fmla="*/ 10 h 18"/>
                <a:gd name="T18" fmla="*/ 7 w 14"/>
                <a:gd name="T19" fmla="*/ 14 h 18"/>
                <a:gd name="T20" fmla="*/ 10 w 14"/>
                <a:gd name="T21" fmla="*/ 10 h 18"/>
                <a:gd name="T22" fmla="*/ 11 w 14"/>
                <a:gd name="T23" fmla="*/ 11 h 18"/>
                <a:gd name="T24" fmla="*/ 7 w 14"/>
                <a:gd name="T2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8">
                  <a:moveTo>
                    <a:pt x="14" y="10"/>
                  </a:moveTo>
                  <a:cubicBezTo>
                    <a:pt x="14" y="8"/>
                    <a:pt x="12" y="7"/>
                    <a:pt x="10" y="7"/>
                  </a:cubicBezTo>
                  <a:cubicBezTo>
                    <a:pt x="8" y="7"/>
                    <a:pt x="7" y="8"/>
                    <a:pt x="6" y="9"/>
                  </a:cubicBezTo>
                  <a:cubicBezTo>
                    <a:pt x="5" y="7"/>
                    <a:pt x="5" y="4"/>
                    <a:pt x="4" y="2"/>
                  </a:cubicBezTo>
                  <a:cubicBezTo>
                    <a:pt x="4" y="0"/>
                    <a:pt x="1" y="1"/>
                    <a:pt x="1" y="3"/>
                  </a:cubicBezTo>
                  <a:cubicBezTo>
                    <a:pt x="2" y="6"/>
                    <a:pt x="3" y="9"/>
                    <a:pt x="3" y="13"/>
                  </a:cubicBezTo>
                  <a:cubicBezTo>
                    <a:pt x="2" y="12"/>
                    <a:pt x="0" y="15"/>
                    <a:pt x="2" y="15"/>
                  </a:cubicBezTo>
                  <a:cubicBezTo>
                    <a:pt x="5" y="17"/>
                    <a:pt x="9" y="18"/>
                    <a:pt x="12" y="16"/>
                  </a:cubicBezTo>
                  <a:cubicBezTo>
                    <a:pt x="14" y="15"/>
                    <a:pt x="14" y="13"/>
                    <a:pt x="14" y="10"/>
                  </a:cubicBezTo>
                  <a:close/>
                  <a:moveTo>
                    <a:pt x="7" y="14"/>
                  </a:moveTo>
                  <a:cubicBezTo>
                    <a:pt x="7" y="12"/>
                    <a:pt x="8" y="10"/>
                    <a:pt x="10" y="10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2" y="14"/>
                    <a:pt x="9" y="14"/>
                    <a:pt x="7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55"/>
            <p:cNvSpPr/>
            <p:nvPr>
              <p:custDataLst>
                <p:tags r:id="rId23"/>
              </p:custDataLst>
            </p:nvPr>
          </p:nvSpPr>
          <p:spPr bwMode="auto">
            <a:xfrm>
              <a:off x="10054984" y="3761410"/>
              <a:ext cx="71438" cy="68263"/>
            </a:xfrm>
            <a:custGeom>
              <a:avLst/>
              <a:gdLst>
                <a:gd name="T0" fmla="*/ 13 w 15"/>
                <a:gd name="T1" fmla="*/ 2 h 14"/>
                <a:gd name="T2" fmla="*/ 10 w 15"/>
                <a:gd name="T3" fmla="*/ 3 h 14"/>
                <a:gd name="T4" fmla="*/ 10 w 15"/>
                <a:gd name="T5" fmla="*/ 10 h 14"/>
                <a:gd name="T6" fmla="*/ 9 w 15"/>
                <a:gd name="T7" fmla="*/ 11 h 14"/>
                <a:gd name="T8" fmla="*/ 9 w 15"/>
                <a:gd name="T9" fmla="*/ 11 h 14"/>
                <a:gd name="T10" fmla="*/ 9 w 15"/>
                <a:gd name="T11" fmla="*/ 11 h 14"/>
                <a:gd name="T12" fmla="*/ 9 w 15"/>
                <a:gd name="T13" fmla="*/ 11 h 14"/>
                <a:gd name="T14" fmla="*/ 8 w 15"/>
                <a:gd name="T15" fmla="*/ 11 h 14"/>
                <a:gd name="T16" fmla="*/ 8 w 15"/>
                <a:gd name="T17" fmla="*/ 11 h 14"/>
                <a:gd name="T18" fmla="*/ 5 w 15"/>
                <a:gd name="T19" fmla="*/ 8 h 14"/>
                <a:gd name="T20" fmla="*/ 6 w 15"/>
                <a:gd name="T21" fmla="*/ 5 h 14"/>
                <a:gd name="T22" fmla="*/ 4 w 15"/>
                <a:gd name="T23" fmla="*/ 3 h 14"/>
                <a:gd name="T24" fmla="*/ 7 w 15"/>
                <a:gd name="T25" fmla="*/ 14 h 14"/>
                <a:gd name="T26" fmla="*/ 13 w 15"/>
                <a:gd name="T27" fmla="*/ 12 h 14"/>
                <a:gd name="T28" fmla="*/ 13 w 15"/>
                <a:gd name="T2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4">
                  <a:moveTo>
                    <a:pt x="13" y="2"/>
                  </a:moveTo>
                  <a:cubicBezTo>
                    <a:pt x="13" y="0"/>
                    <a:pt x="10" y="1"/>
                    <a:pt x="10" y="3"/>
                  </a:cubicBezTo>
                  <a:cubicBezTo>
                    <a:pt x="11" y="5"/>
                    <a:pt x="12" y="8"/>
                    <a:pt x="10" y="10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6" y="9"/>
                    <a:pt x="5" y="8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7" y="4"/>
                    <a:pt x="6" y="2"/>
                    <a:pt x="4" y="3"/>
                  </a:cubicBezTo>
                  <a:cubicBezTo>
                    <a:pt x="0" y="6"/>
                    <a:pt x="2" y="12"/>
                    <a:pt x="7" y="14"/>
                  </a:cubicBezTo>
                  <a:cubicBezTo>
                    <a:pt x="9" y="14"/>
                    <a:pt x="11" y="14"/>
                    <a:pt x="13" y="12"/>
                  </a:cubicBezTo>
                  <a:cubicBezTo>
                    <a:pt x="15" y="9"/>
                    <a:pt x="14" y="5"/>
                    <a:pt x="13" y="2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56"/>
            <p:cNvSpPr/>
            <p:nvPr>
              <p:custDataLst>
                <p:tags r:id="rId24"/>
              </p:custDataLst>
            </p:nvPr>
          </p:nvSpPr>
          <p:spPr bwMode="auto">
            <a:xfrm>
              <a:off x="10131184" y="3761410"/>
              <a:ext cx="73025" cy="77788"/>
            </a:xfrm>
            <a:custGeom>
              <a:avLst/>
              <a:gdLst>
                <a:gd name="T0" fmla="*/ 14 w 15"/>
                <a:gd name="T1" fmla="*/ 11 h 16"/>
                <a:gd name="T2" fmla="*/ 7 w 15"/>
                <a:gd name="T3" fmla="*/ 5 h 16"/>
                <a:gd name="T4" fmla="*/ 6 w 15"/>
                <a:gd name="T5" fmla="*/ 4 h 16"/>
                <a:gd name="T6" fmla="*/ 9 w 15"/>
                <a:gd name="T7" fmla="*/ 5 h 16"/>
                <a:gd name="T8" fmla="*/ 11 w 15"/>
                <a:gd name="T9" fmla="*/ 3 h 16"/>
                <a:gd name="T10" fmla="*/ 5 w 15"/>
                <a:gd name="T11" fmla="*/ 1 h 16"/>
                <a:gd name="T12" fmla="*/ 3 w 15"/>
                <a:gd name="T13" fmla="*/ 4 h 16"/>
                <a:gd name="T14" fmla="*/ 9 w 15"/>
                <a:gd name="T15" fmla="*/ 12 h 16"/>
                <a:gd name="T16" fmla="*/ 4 w 15"/>
                <a:gd name="T17" fmla="*/ 10 h 16"/>
                <a:gd name="T18" fmla="*/ 2 w 15"/>
                <a:gd name="T19" fmla="*/ 12 h 16"/>
                <a:gd name="T20" fmla="*/ 14 w 15"/>
                <a:gd name="T21" fmla="*/ 13 h 16"/>
                <a:gd name="T22" fmla="*/ 14 w 15"/>
                <a:gd name="T2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6">
                  <a:moveTo>
                    <a:pt x="14" y="11"/>
                  </a:moveTo>
                  <a:cubicBezTo>
                    <a:pt x="11" y="10"/>
                    <a:pt x="8" y="8"/>
                    <a:pt x="7" y="5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7" y="4"/>
                    <a:pt x="9" y="5"/>
                    <a:pt x="9" y="5"/>
                  </a:cubicBezTo>
                  <a:cubicBezTo>
                    <a:pt x="11" y="7"/>
                    <a:pt x="12" y="4"/>
                    <a:pt x="11" y="3"/>
                  </a:cubicBezTo>
                  <a:cubicBezTo>
                    <a:pt x="9" y="2"/>
                    <a:pt x="7" y="0"/>
                    <a:pt x="5" y="1"/>
                  </a:cubicBezTo>
                  <a:cubicBezTo>
                    <a:pt x="4" y="1"/>
                    <a:pt x="3" y="2"/>
                    <a:pt x="3" y="4"/>
                  </a:cubicBezTo>
                  <a:cubicBezTo>
                    <a:pt x="4" y="7"/>
                    <a:pt x="6" y="10"/>
                    <a:pt x="9" y="12"/>
                  </a:cubicBezTo>
                  <a:cubicBezTo>
                    <a:pt x="7" y="12"/>
                    <a:pt x="6" y="12"/>
                    <a:pt x="4" y="10"/>
                  </a:cubicBezTo>
                  <a:cubicBezTo>
                    <a:pt x="3" y="9"/>
                    <a:pt x="0" y="11"/>
                    <a:pt x="2" y="12"/>
                  </a:cubicBezTo>
                  <a:cubicBezTo>
                    <a:pt x="5" y="16"/>
                    <a:pt x="9" y="16"/>
                    <a:pt x="14" y="13"/>
                  </a:cubicBezTo>
                  <a:cubicBezTo>
                    <a:pt x="15" y="13"/>
                    <a:pt x="15" y="11"/>
                    <a:pt x="14" y="1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 userDrawn="1">
            <p:custDataLst>
              <p:tags r:id="rId25"/>
            </p:custDataLst>
          </p:nvPr>
        </p:nvGrpSpPr>
        <p:grpSpPr>
          <a:xfrm rot="1742706">
            <a:off x="219256" y="1076237"/>
            <a:ext cx="581054" cy="791330"/>
            <a:chOff x="3629026" y="3021013"/>
            <a:chExt cx="908050" cy="1236662"/>
          </a:xfrm>
        </p:grpSpPr>
        <p:sp>
          <p:nvSpPr>
            <p:cNvPr id="42" name="Freeform 15"/>
            <p:cNvSpPr/>
            <p:nvPr>
              <p:custDataLst>
                <p:tags r:id="rId26"/>
              </p:custDataLst>
            </p:nvPr>
          </p:nvSpPr>
          <p:spPr bwMode="auto">
            <a:xfrm>
              <a:off x="3678238" y="3063875"/>
              <a:ext cx="815975" cy="1193800"/>
            </a:xfrm>
            <a:custGeom>
              <a:avLst/>
              <a:gdLst>
                <a:gd name="T0" fmla="*/ 168 w 169"/>
                <a:gd name="T1" fmla="*/ 220 h 247"/>
                <a:gd name="T2" fmla="*/ 166 w 169"/>
                <a:gd name="T3" fmla="*/ 215 h 247"/>
                <a:gd name="T4" fmla="*/ 158 w 169"/>
                <a:gd name="T5" fmla="*/ 208 h 247"/>
                <a:gd name="T6" fmla="*/ 29 w 169"/>
                <a:gd name="T7" fmla="*/ 206 h 247"/>
                <a:gd name="T8" fmla="*/ 28 w 169"/>
                <a:gd name="T9" fmla="*/ 131 h 247"/>
                <a:gd name="T10" fmla="*/ 21 w 169"/>
                <a:gd name="T11" fmla="*/ 14 h 247"/>
                <a:gd name="T12" fmla="*/ 5 w 169"/>
                <a:gd name="T13" fmla="*/ 10 h 247"/>
                <a:gd name="T14" fmla="*/ 10 w 169"/>
                <a:gd name="T15" fmla="*/ 118 h 247"/>
                <a:gd name="T16" fmla="*/ 13 w 169"/>
                <a:gd name="T17" fmla="*/ 229 h 247"/>
                <a:gd name="T18" fmla="*/ 13 w 169"/>
                <a:gd name="T19" fmla="*/ 231 h 247"/>
                <a:gd name="T20" fmla="*/ 21 w 169"/>
                <a:gd name="T21" fmla="*/ 238 h 247"/>
                <a:gd name="T22" fmla="*/ 118 w 169"/>
                <a:gd name="T23" fmla="*/ 240 h 247"/>
                <a:gd name="T24" fmla="*/ 163 w 169"/>
                <a:gd name="T25" fmla="*/ 229 h 247"/>
                <a:gd name="T26" fmla="*/ 168 w 169"/>
                <a:gd name="T27" fmla="*/ 2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247">
                  <a:moveTo>
                    <a:pt x="168" y="220"/>
                  </a:moveTo>
                  <a:cubicBezTo>
                    <a:pt x="167" y="218"/>
                    <a:pt x="166" y="216"/>
                    <a:pt x="166" y="215"/>
                  </a:cubicBezTo>
                  <a:cubicBezTo>
                    <a:pt x="165" y="211"/>
                    <a:pt x="163" y="208"/>
                    <a:pt x="158" y="208"/>
                  </a:cubicBezTo>
                  <a:cubicBezTo>
                    <a:pt x="115" y="211"/>
                    <a:pt x="72" y="202"/>
                    <a:pt x="29" y="206"/>
                  </a:cubicBezTo>
                  <a:cubicBezTo>
                    <a:pt x="30" y="181"/>
                    <a:pt x="30" y="156"/>
                    <a:pt x="28" y="131"/>
                  </a:cubicBezTo>
                  <a:cubicBezTo>
                    <a:pt x="24" y="91"/>
                    <a:pt x="15" y="54"/>
                    <a:pt x="21" y="14"/>
                  </a:cubicBezTo>
                  <a:cubicBezTo>
                    <a:pt x="22" y="4"/>
                    <a:pt x="7" y="0"/>
                    <a:pt x="5" y="10"/>
                  </a:cubicBezTo>
                  <a:cubicBezTo>
                    <a:pt x="0" y="46"/>
                    <a:pt x="4" y="82"/>
                    <a:pt x="10" y="118"/>
                  </a:cubicBezTo>
                  <a:cubicBezTo>
                    <a:pt x="17" y="154"/>
                    <a:pt x="13" y="192"/>
                    <a:pt x="13" y="229"/>
                  </a:cubicBezTo>
                  <a:cubicBezTo>
                    <a:pt x="13" y="230"/>
                    <a:pt x="13" y="230"/>
                    <a:pt x="13" y="231"/>
                  </a:cubicBezTo>
                  <a:cubicBezTo>
                    <a:pt x="13" y="236"/>
                    <a:pt x="18" y="239"/>
                    <a:pt x="21" y="238"/>
                  </a:cubicBezTo>
                  <a:cubicBezTo>
                    <a:pt x="52" y="247"/>
                    <a:pt x="87" y="239"/>
                    <a:pt x="118" y="240"/>
                  </a:cubicBezTo>
                  <a:cubicBezTo>
                    <a:pt x="130" y="240"/>
                    <a:pt x="154" y="240"/>
                    <a:pt x="163" y="229"/>
                  </a:cubicBezTo>
                  <a:cubicBezTo>
                    <a:pt x="167" y="228"/>
                    <a:pt x="169" y="224"/>
                    <a:pt x="168" y="22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80"/>
            <p:cNvSpPr/>
            <p:nvPr>
              <p:custDataLst>
                <p:tags r:id="rId27"/>
              </p:custDataLst>
            </p:nvPr>
          </p:nvSpPr>
          <p:spPr bwMode="auto">
            <a:xfrm>
              <a:off x="3629026" y="3021013"/>
              <a:ext cx="908050" cy="1217613"/>
            </a:xfrm>
            <a:custGeom>
              <a:avLst/>
              <a:gdLst>
                <a:gd name="T0" fmla="*/ 179 w 188"/>
                <a:gd name="T1" fmla="*/ 9 h 252"/>
                <a:gd name="T2" fmla="*/ 176 w 188"/>
                <a:gd name="T3" fmla="*/ 6 h 252"/>
                <a:gd name="T4" fmla="*/ 12 w 188"/>
                <a:gd name="T5" fmla="*/ 12 h 252"/>
                <a:gd name="T6" fmla="*/ 10 w 188"/>
                <a:gd name="T7" fmla="*/ 15 h 252"/>
                <a:gd name="T8" fmla="*/ 6 w 188"/>
                <a:gd name="T9" fmla="*/ 30 h 252"/>
                <a:gd name="T10" fmla="*/ 11 w 188"/>
                <a:gd name="T11" fmla="*/ 39 h 252"/>
                <a:gd name="T12" fmla="*/ 6 w 188"/>
                <a:gd name="T13" fmla="*/ 49 h 252"/>
                <a:gd name="T14" fmla="*/ 13 w 188"/>
                <a:gd name="T15" fmla="*/ 58 h 252"/>
                <a:gd name="T16" fmla="*/ 6 w 188"/>
                <a:gd name="T17" fmla="*/ 68 h 252"/>
                <a:gd name="T18" fmla="*/ 14 w 188"/>
                <a:gd name="T19" fmla="*/ 77 h 252"/>
                <a:gd name="T20" fmla="*/ 8 w 188"/>
                <a:gd name="T21" fmla="*/ 88 h 252"/>
                <a:gd name="T22" fmla="*/ 15 w 188"/>
                <a:gd name="T23" fmla="*/ 97 h 252"/>
                <a:gd name="T24" fmla="*/ 12 w 188"/>
                <a:gd name="T25" fmla="*/ 108 h 252"/>
                <a:gd name="T26" fmla="*/ 17 w 188"/>
                <a:gd name="T27" fmla="*/ 119 h 252"/>
                <a:gd name="T28" fmla="*/ 11 w 188"/>
                <a:gd name="T29" fmla="*/ 131 h 252"/>
                <a:gd name="T30" fmla="*/ 18 w 188"/>
                <a:gd name="T31" fmla="*/ 141 h 252"/>
                <a:gd name="T32" fmla="*/ 14 w 188"/>
                <a:gd name="T33" fmla="*/ 151 h 252"/>
                <a:gd name="T34" fmla="*/ 18 w 188"/>
                <a:gd name="T35" fmla="*/ 159 h 252"/>
                <a:gd name="T36" fmla="*/ 12 w 188"/>
                <a:gd name="T37" fmla="*/ 175 h 252"/>
                <a:gd name="T38" fmla="*/ 19 w 188"/>
                <a:gd name="T39" fmla="*/ 184 h 252"/>
                <a:gd name="T40" fmla="*/ 14 w 188"/>
                <a:gd name="T41" fmla="*/ 202 h 252"/>
                <a:gd name="T42" fmla="*/ 20 w 188"/>
                <a:gd name="T43" fmla="*/ 211 h 252"/>
                <a:gd name="T44" fmla="*/ 12 w 188"/>
                <a:gd name="T45" fmla="*/ 224 h 252"/>
                <a:gd name="T46" fmla="*/ 19 w 188"/>
                <a:gd name="T47" fmla="*/ 233 h 252"/>
                <a:gd name="T48" fmla="*/ 23 w 188"/>
                <a:gd name="T49" fmla="*/ 249 h 252"/>
                <a:gd name="T50" fmla="*/ 26 w 188"/>
                <a:gd name="T51" fmla="*/ 233 h 252"/>
                <a:gd name="T52" fmla="*/ 24 w 188"/>
                <a:gd name="T53" fmla="*/ 224 h 252"/>
                <a:gd name="T54" fmla="*/ 30 w 188"/>
                <a:gd name="T55" fmla="*/ 211 h 252"/>
                <a:gd name="T56" fmla="*/ 24 w 188"/>
                <a:gd name="T57" fmla="*/ 202 h 252"/>
                <a:gd name="T58" fmla="*/ 27 w 188"/>
                <a:gd name="T59" fmla="*/ 184 h 252"/>
                <a:gd name="T60" fmla="*/ 23 w 188"/>
                <a:gd name="T61" fmla="*/ 175 h 252"/>
                <a:gd name="T62" fmla="*/ 28 w 188"/>
                <a:gd name="T63" fmla="*/ 160 h 252"/>
                <a:gd name="T64" fmla="*/ 23 w 188"/>
                <a:gd name="T65" fmla="*/ 150 h 252"/>
                <a:gd name="T66" fmla="*/ 23 w 188"/>
                <a:gd name="T67" fmla="*/ 142 h 252"/>
                <a:gd name="T68" fmla="*/ 22 w 188"/>
                <a:gd name="T69" fmla="*/ 132 h 252"/>
                <a:gd name="T70" fmla="*/ 24 w 188"/>
                <a:gd name="T71" fmla="*/ 119 h 252"/>
                <a:gd name="T72" fmla="*/ 21 w 188"/>
                <a:gd name="T73" fmla="*/ 110 h 252"/>
                <a:gd name="T74" fmla="*/ 22 w 188"/>
                <a:gd name="T75" fmla="*/ 98 h 252"/>
                <a:gd name="T76" fmla="*/ 19 w 188"/>
                <a:gd name="T77" fmla="*/ 89 h 252"/>
                <a:gd name="T78" fmla="*/ 24 w 188"/>
                <a:gd name="T79" fmla="*/ 76 h 252"/>
                <a:gd name="T80" fmla="*/ 18 w 188"/>
                <a:gd name="T81" fmla="*/ 67 h 252"/>
                <a:gd name="T82" fmla="*/ 24 w 188"/>
                <a:gd name="T83" fmla="*/ 58 h 252"/>
                <a:gd name="T84" fmla="*/ 17 w 188"/>
                <a:gd name="T85" fmla="*/ 49 h 252"/>
                <a:gd name="T86" fmla="*/ 21 w 188"/>
                <a:gd name="T87" fmla="*/ 39 h 252"/>
                <a:gd name="T88" fmla="*/ 15 w 188"/>
                <a:gd name="T89" fmla="*/ 30 h 252"/>
                <a:gd name="T90" fmla="*/ 93 w 188"/>
                <a:gd name="T91" fmla="*/ 5 h 252"/>
                <a:gd name="T92" fmla="*/ 175 w 188"/>
                <a:gd name="T93" fmla="*/ 146 h 252"/>
                <a:gd name="T94" fmla="*/ 175 w 188"/>
                <a:gd name="T95" fmla="*/ 240 h 252"/>
                <a:gd name="T96" fmla="*/ 179 w 188"/>
                <a:gd name="T97" fmla="*/ 14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8" h="252">
                  <a:moveTo>
                    <a:pt x="179" y="148"/>
                  </a:moveTo>
                  <a:cubicBezTo>
                    <a:pt x="176" y="102"/>
                    <a:pt x="179" y="55"/>
                    <a:pt x="179" y="9"/>
                  </a:cubicBezTo>
                  <a:cubicBezTo>
                    <a:pt x="179" y="7"/>
                    <a:pt x="177" y="6"/>
                    <a:pt x="176" y="7"/>
                  </a:cubicBezTo>
                  <a:cubicBezTo>
                    <a:pt x="176" y="7"/>
                    <a:pt x="176" y="6"/>
                    <a:pt x="176" y="6"/>
                  </a:cubicBezTo>
                  <a:cubicBezTo>
                    <a:pt x="148" y="1"/>
                    <a:pt x="120" y="0"/>
                    <a:pt x="93" y="0"/>
                  </a:cubicBezTo>
                  <a:cubicBezTo>
                    <a:pt x="66" y="1"/>
                    <a:pt x="37" y="4"/>
                    <a:pt x="12" y="12"/>
                  </a:cubicBezTo>
                  <a:cubicBezTo>
                    <a:pt x="12" y="12"/>
                    <a:pt x="12" y="13"/>
                    <a:pt x="11" y="13"/>
                  </a:cubicBezTo>
                  <a:cubicBezTo>
                    <a:pt x="11" y="13"/>
                    <a:pt x="10" y="13"/>
                    <a:pt x="10" y="15"/>
                  </a:cubicBezTo>
                  <a:cubicBezTo>
                    <a:pt x="10" y="20"/>
                    <a:pt x="11" y="25"/>
                    <a:pt x="11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30"/>
                    <a:pt x="0" y="39"/>
                    <a:pt x="6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2"/>
                    <a:pt x="12" y="46"/>
                    <a:pt x="12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0" y="49"/>
                    <a:pt x="0" y="58"/>
                    <a:pt x="6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1"/>
                    <a:pt x="13" y="65"/>
                    <a:pt x="13" y="68"/>
                  </a:cubicBezTo>
                  <a:cubicBezTo>
                    <a:pt x="11" y="68"/>
                    <a:pt x="9" y="68"/>
                    <a:pt x="6" y="68"/>
                  </a:cubicBezTo>
                  <a:cubicBezTo>
                    <a:pt x="0" y="69"/>
                    <a:pt x="0" y="78"/>
                    <a:pt x="6" y="77"/>
                  </a:cubicBezTo>
                  <a:cubicBezTo>
                    <a:pt x="9" y="77"/>
                    <a:pt x="11" y="77"/>
                    <a:pt x="14" y="77"/>
                  </a:cubicBezTo>
                  <a:cubicBezTo>
                    <a:pt x="14" y="81"/>
                    <a:pt x="14" y="84"/>
                    <a:pt x="15" y="88"/>
                  </a:cubicBezTo>
                  <a:cubicBezTo>
                    <a:pt x="12" y="88"/>
                    <a:pt x="10" y="88"/>
                    <a:pt x="8" y="88"/>
                  </a:cubicBezTo>
                  <a:cubicBezTo>
                    <a:pt x="2" y="88"/>
                    <a:pt x="2" y="97"/>
                    <a:pt x="8" y="97"/>
                  </a:cubicBezTo>
                  <a:cubicBezTo>
                    <a:pt x="10" y="97"/>
                    <a:pt x="13" y="97"/>
                    <a:pt x="15" y="97"/>
                  </a:cubicBezTo>
                  <a:cubicBezTo>
                    <a:pt x="16" y="101"/>
                    <a:pt x="16" y="105"/>
                    <a:pt x="16" y="110"/>
                  </a:cubicBezTo>
                  <a:cubicBezTo>
                    <a:pt x="14" y="109"/>
                    <a:pt x="13" y="109"/>
                    <a:pt x="12" y="108"/>
                  </a:cubicBezTo>
                  <a:cubicBezTo>
                    <a:pt x="7" y="105"/>
                    <a:pt x="2" y="113"/>
                    <a:pt x="7" y="116"/>
                  </a:cubicBezTo>
                  <a:cubicBezTo>
                    <a:pt x="10" y="118"/>
                    <a:pt x="13" y="118"/>
                    <a:pt x="17" y="119"/>
                  </a:cubicBezTo>
                  <a:cubicBezTo>
                    <a:pt x="17" y="123"/>
                    <a:pt x="17" y="127"/>
                    <a:pt x="17" y="131"/>
                  </a:cubicBezTo>
                  <a:cubicBezTo>
                    <a:pt x="15" y="131"/>
                    <a:pt x="13" y="131"/>
                    <a:pt x="11" y="131"/>
                  </a:cubicBezTo>
                  <a:cubicBezTo>
                    <a:pt x="5" y="131"/>
                    <a:pt x="5" y="140"/>
                    <a:pt x="11" y="140"/>
                  </a:cubicBezTo>
                  <a:cubicBezTo>
                    <a:pt x="13" y="140"/>
                    <a:pt x="15" y="140"/>
                    <a:pt x="18" y="141"/>
                  </a:cubicBezTo>
                  <a:cubicBezTo>
                    <a:pt x="18" y="144"/>
                    <a:pt x="18" y="147"/>
                    <a:pt x="18" y="150"/>
                  </a:cubicBezTo>
                  <a:cubicBezTo>
                    <a:pt x="17" y="150"/>
                    <a:pt x="15" y="150"/>
                    <a:pt x="14" y="151"/>
                  </a:cubicBezTo>
                  <a:cubicBezTo>
                    <a:pt x="9" y="153"/>
                    <a:pt x="11" y="161"/>
                    <a:pt x="16" y="160"/>
                  </a:cubicBezTo>
                  <a:cubicBezTo>
                    <a:pt x="17" y="159"/>
                    <a:pt x="18" y="159"/>
                    <a:pt x="18" y="159"/>
                  </a:cubicBezTo>
                  <a:cubicBezTo>
                    <a:pt x="19" y="164"/>
                    <a:pt x="19" y="169"/>
                    <a:pt x="19" y="17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6" y="175"/>
                    <a:pt x="6" y="184"/>
                    <a:pt x="12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90"/>
                    <a:pt x="19" y="196"/>
                    <a:pt x="19" y="202"/>
                  </a:cubicBezTo>
                  <a:cubicBezTo>
                    <a:pt x="14" y="202"/>
                    <a:pt x="14" y="202"/>
                    <a:pt x="14" y="202"/>
                  </a:cubicBezTo>
                  <a:cubicBezTo>
                    <a:pt x="8" y="202"/>
                    <a:pt x="8" y="211"/>
                    <a:pt x="14" y="211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0" y="215"/>
                    <a:pt x="20" y="219"/>
                    <a:pt x="19" y="224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6" y="224"/>
                    <a:pt x="6" y="233"/>
                    <a:pt x="12" y="233"/>
                  </a:cubicBezTo>
                  <a:cubicBezTo>
                    <a:pt x="19" y="233"/>
                    <a:pt x="19" y="233"/>
                    <a:pt x="19" y="233"/>
                  </a:cubicBezTo>
                  <a:cubicBezTo>
                    <a:pt x="19" y="238"/>
                    <a:pt x="19" y="244"/>
                    <a:pt x="19" y="249"/>
                  </a:cubicBezTo>
                  <a:cubicBezTo>
                    <a:pt x="19" y="252"/>
                    <a:pt x="23" y="252"/>
                    <a:pt x="23" y="249"/>
                  </a:cubicBezTo>
                  <a:cubicBezTo>
                    <a:pt x="24" y="244"/>
                    <a:pt x="24" y="238"/>
                    <a:pt x="24" y="233"/>
                  </a:cubicBezTo>
                  <a:cubicBezTo>
                    <a:pt x="26" y="233"/>
                    <a:pt x="26" y="233"/>
                    <a:pt x="26" y="233"/>
                  </a:cubicBezTo>
                  <a:cubicBezTo>
                    <a:pt x="32" y="233"/>
                    <a:pt x="32" y="224"/>
                    <a:pt x="26" y="224"/>
                  </a:cubicBezTo>
                  <a:cubicBezTo>
                    <a:pt x="24" y="224"/>
                    <a:pt x="24" y="224"/>
                    <a:pt x="24" y="224"/>
                  </a:cubicBezTo>
                  <a:cubicBezTo>
                    <a:pt x="24" y="219"/>
                    <a:pt x="24" y="215"/>
                    <a:pt x="24" y="211"/>
                  </a:cubicBezTo>
                  <a:cubicBezTo>
                    <a:pt x="30" y="211"/>
                    <a:pt x="30" y="211"/>
                    <a:pt x="30" y="211"/>
                  </a:cubicBezTo>
                  <a:cubicBezTo>
                    <a:pt x="36" y="211"/>
                    <a:pt x="36" y="202"/>
                    <a:pt x="30" y="202"/>
                  </a:cubicBezTo>
                  <a:cubicBezTo>
                    <a:pt x="24" y="202"/>
                    <a:pt x="24" y="202"/>
                    <a:pt x="24" y="202"/>
                  </a:cubicBezTo>
                  <a:cubicBezTo>
                    <a:pt x="24" y="196"/>
                    <a:pt x="24" y="190"/>
                    <a:pt x="24" y="184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33" y="184"/>
                    <a:pt x="33" y="175"/>
                    <a:pt x="27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3" y="169"/>
                    <a:pt x="23" y="164"/>
                    <a:pt x="23" y="159"/>
                  </a:cubicBezTo>
                  <a:cubicBezTo>
                    <a:pt x="24" y="159"/>
                    <a:pt x="26" y="159"/>
                    <a:pt x="28" y="160"/>
                  </a:cubicBezTo>
                  <a:cubicBezTo>
                    <a:pt x="33" y="161"/>
                    <a:pt x="35" y="153"/>
                    <a:pt x="30" y="151"/>
                  </a:cubicBezTo>
                  <a:cubicBezTo>
                    <a:pt x="27" y="150"/>
                    <a:pt x="25" y="150"/>
                    <a:pt x="23" y="150"/>
                  </a:cubicBezTo>
                  <a:cubicBezTo>
                    <a:pt x="22" y="147"/>
                    <a:pt x="22" y="144"/>
                    <a:pt x="22" y="141"/>
                  </a:cubicBezTo>
                  <a:cubicBezTo>
                    <a:pt x="22" y="141"/>
                    <a:pt x="23" y="141"/>
                    <a:pt x="23" y="142"/>
                  </a:cubicBezTo>
                  <a:cubicBezTo>
                    <a:pt x="29" y="143"/>
                    <a:pt x="31" y="135"/>
                    <a:pt x="25" y="133"/>
                  </a:cubicBezTo>
                  <a:cubicBezTo>
                    <a:pt x="24" y="133"/>
                    <a:pt x="23" y="132"/>
                    <a:pt x="22" y="132"/>
                  </a:cubicBezTo>
                  <a:cubicBezTo>
                    <a:pt x="22" y="128"/>
                    <a:pt x="21" y="124"/>
                    <a:pt x="21" y="119"/>
                  </a:cubicBezTo>
                  <a:cubicBezTo>
                    <a:pt x="22" y="119"/>
                    <a:pt x="23" y="119"/>
                    <a:pt x="24" y="119"/>
                  </a:cubicBezTo>
                  <a:cubicBezTo>
                    <a:pt x="30" y="119"/>
                    <a:pt x="30" y="110"/>
                    <a:pt x="24" y="110"/>
                  </a:cubicBezTo>
                  <a:cubicBezTo>
                    <a:pt x="23" y="110"/>
                    <a:pt x="22" y="110"/>
                    <a:pt x="21" y="110"/>
                  </a:cubicBezTo>
                  <a:cubicBezTo>
                    <a:pt x="20" y="106"/>
                    <a:pt x="20" y="102"/>
                    <a:pt x="20" y="98"/>
                  </a:cubicBezTo>
                  <a:cubicBezTo>
                    <a:pt x="20" y="98"/>
                    <a:pt x="21" y="98"/>
                    <a:pt x="22" y="98"/>
                  </a:cubicBezTo>
                  <a:cubicBezTo>
                    <a:pt x="27" y="100"/>
                    <a:pt x="29" y="91"/>
                    <a:pt x="24" y="90"/>
                  </a:cubicBezTo>
                  <a:cubicBezTo>
                    <a:pt x="22" y="89"/>
                    <a:pt x="21" y="89"/>
                    <a:pt x="19" y="89"/>
                  </a:cubicBezTo>
                  <a:cubicBezTo>
                    <a:pt x="19" y="84"/>
                    <a:pt x="19" y="80"/>
                    <a:pt x="18" y="76"/>
                  </a:cubicBezTo>
                  <a:cubicBezTo>
                    <a:pt x="20" y="76"/>
                    <a:pt x="22" y="76"/>
                    <a:pt x="24" y="76"/>
                  </a:cubicBezTo>
                  <a:cubicBezTo>
                    <a:pt x="30" y="76"/>
                    <a:pt x="30" y="67"/>
                    <a:pt x="24" y="67"/>
                  </a:cubicBezTo>
                  <a:cubicBezTo>
                    <a:pt x="22" y="67"/>
                    <a:pt x="20" y="67"/>
                    <a:pt x="18" y="67"/>
                  </a:cubicBezTo>
                  <a:cubicBezTo>
                    <a:pt x="18" y="64"/>
                    <a:pt x="17" y="61"/>
                    <a:pt x="17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30" y="58"/>
                    <a:pt x="30" y="49"/>
                    <a:pt x="24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6"/>
                    <a:pt x="16" y="42"/>
                    <a:pt x="16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7" y="39"/>
                    <a:pt x="27" y="30"/>
                    <a:pt x="21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5"/>
                    <a:pt x="15" y="21"/>
                    <a:pt x="15" y="16"/>
                  </a:cubicBezTo>
                  <a:cubicBezTo>
                    <a:pt x="40" y="8"/>
                    <a:pt x="66" y="6"/>
                    <a:pt x="93" y="5"/>
                  </a:cubicBezTo>
                  <a:cubicBezTo>
                    <a:pt x="120" y="4"/>
                    <a:pt x="148" y="6"/>
                    <a:pt x="174" y="11"/>
                  </a:cubicBezTo>
                  <a:cubicBezTo>
                    <a:pt x="174" y="56"/>
                    <a:pt x="172" y="101"/>
                    <a:pt x="175" y="146"/>
                  </a:cubicBezTo>
                  <a:cubicBezTo>
                    <a:pt x="176" y="162"/>
                    <a:pt x="177" y="178"/>
                    <a:pt x="178" y="194"/>
                  </a:cubicBezTo>
                  <a:cubicBezTo>
                    <a:pt x="179" y="209"/>
                    <a:pt x="179" y="225"/>
                    <a:pt x="175" y="240"/>
                  </a:cubicBezTo>
                  <a:cubicBezTo>
                    <a:pt x="174" y="243"/>
                    <a:pt x="178" y="244"/>
                    <a:pt x="179" y="241"/>
                  </a:cubicBezTo>
                  <a:cubicBezTo>
                    <a:pt x="188" y="212"/>
                    <a:pt x="181" y="178"/>
                    <a:pt x="179" y="14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4" name="Freeform 181"/>
            <p:cNvSpPr/>
            <p:nvPr>
              <p:custDataLst>
                <p:tags r:id="rId28"/>
              </p:custDataLst>
            </p:nvPr>
          </p:nvSpPr>
          <p:spPr bwMode="auto">
            <a:xfrm>
              <a:off x="3740151" y="4184650"/>
              <a:ext cx="735013" cy="53975"/>
            </a:xfrm>
            <a:custGeom>
              <a:avLst/>
              <a:gdLst>
                <a:gd name="T0" fmla="*/ 149 w 152"/>
                <a:gd name="T1" fmla="*/ 0 h 11"/>
                <a:gd name="T2" fmla="*/ 3 w 152"/>
                <a:gd name="T3" fmla="*/ 6 h 11"/>
                <a:gd name="T4" fmla="*/ 3 w 152"/>
                <a:gd name="T5" fmla="*/ 11 h 11"/>
                <a:gd name="T6" fmla="*/ 149 w 152"/>
                <a:gd name="T7" fmla="*/ 5 h 11"/>
                <a:gd name="T8" fmla="*/ 149 w 15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">
                  <a:moveTo>
                    <a:pt x="149" y="0"/>
                  </a:moveTo>
                  <a:cubicBezTo>
                    <a:pt x="101" y="5"/>
                    <a:pt x="52" y="6"/>
                    <a:pt x="3" y="6"/>
                  </a:cubicBezTo>
                  <a:cubicBezTo>
                    <a:pt x="0" y="6"/>
                    <a:pt x="0" y="11"/>
                    <a:pt x="3" y="11"/>
                  </a:cubicBezTo>
                  <a:cubicBezTo>
                    <a:pt x="52" y="11"/>
                    <a:pt x="101" y="9"/>
                    <a:pt x="149" y="5"/>
                  </a:cubicBezTo>
                  <a:cubicBezTo>
                    <a:pt x="152" y="4"/>
                    <a:pt x="152" y="0"/>
                    <a:pt x="149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82"/>
            <p:cNvSpPr/>
            <p:nvPr>
              <p:custDataLst>
                <p:tags r:id="rId29"/>
              </p:custDataLst>
            </p:nvPr>
          </p:nvSpPr>
          <p:spPr bwMode="auto">
            <a:xfrm>
              <a:off x="4094163" y="3846513"/>
              <a:ext cx="303213" cy="28575"/>
            </a:xfrm>
            <a:custGeom>
              <a:avLst/>
              <a:gdLst>
                <a:gd name="T0" fmla="*/ 60 w 63"/>
                <a:gd name="T1" fmla="*/ 0 h 6"/>
                <a:gd name="T2" fmla="*/ 3 w 63"/>
                <a:gd name="T3" fmla="*/ 1 h 6"/>
                <a:gd name="T4" fmla="*/ 3 w 63"/>
                <a:gd name="T5" fmla="*/ 6 h 6"/>
                <a:gd name="T6" fmla="*/ 60 w 63"/>
                <a:gd name="T7" fmla="*/ 4 h 6"/>
                <a:gd name="T8" fmla="*/ 60 w 6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">
                  <a:moveTo>
                    <a:pt x="60" y="0"/>
                  </a:moveTo>
                  <a:cubicBezTo>
                    <a:pt x="41" y="1"/>
                    <a:pt x="22" y="1"/>
                    <a:pt x="3" y="1"/>
                  </a:cubicBezTo>
                  <a:cubicBezTo>
                    <a:pt x="0" y="1"/>
                    <a:pt x="0" y="6"/>
                    <a:pt x="3" y="6"/>
                  </a:cubicBezTo>
                  <a:cubicBezTo>
                    <a:pt x="22" y="6"/>
                    <a:pt x="41" y="6"/>
                    <a:pt x="60" y="4"/>
                  </a:cubicBezTo>
                  <a:cubicBezTo>
                    <a:pt x="63" y="4"/>
                    <a:pt x="63" y="0"/>
                    <a:pt x="60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83"/>
            <p:cNvSpPr/>
            <p:nvPr>
              <p:custDataLst>
                <p:tags r:id="rId30"/>
              </p:custDataLst>
            </p:nvPr>
          </p:nvSpPr>
          <p:spPr bwMode="auto">
            <a:xfrm>
              <a:off x="4087813" y="3910013"/>
              <a:ext cx="323850" cy="28575"/>
            </a:xfrm>
            <a:custGeom>
              <a:avLst/>
              <a:gdLst>
                <a:gd name="T0" fmla="*/ 64 w 67"/>
                <a:gd name="T1" fmla="*/ 0 h 6"/>
                <a:gd name="T2" fmla="*/ 2 w 67"/>
                <a:gd name="T3" fmla="*/ 2 h 6"/>
                <a:gd name="T4" fmla="*/ 2 w 67"/>
                <a:gd name="T5" fmla="*/ 6 h 6"/>
                <a:gd name="T6" fmla="*/ 64 w 67"/>
                <a:gd name="T7" fmla="*/ 5 h 6"/>
                <a:gd name="T8" fmla="*/ 64 w 6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64" y="0"/>
                  </a:moveTo>
                  <a:cubicBezTo>
                    <a:pt x="43" y="0"/>
                    <a:pt x="23" y="2"/>
                    <a:pt x="2" y="2"/>
                  </a:cubicBezTo>
                  <a:cubicBezTo>
                    <a:pt x="0" y="2"/>
                    <a:pt x="0" y="6"/>
                    <a:pt x="2" y="6"/>
                  </a:cubicBezTo>
                  <a:cubicBezTo>
                    <a:pt x="23" y="6"/>
                    <a:pt x="43" y="5"/>
                    <a:pt x="64" y="5"/>
                  </a:cubicBezTo>
                  <a:cubicBezTo>
                    <a:pt x="67" y="5"/>
                    <a:pt x="67" y="0"/>
                    <a:pt x="6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84"/>
            <p:cNvSpPr/>
            <p:nvPr>
              <p:custDataLst>
                <p:tags r:id="rId31"/>
              </p:custDataLst>
            </p:nvPr>
          </p:nvSpPr>
          <p:spPr bwMode="auto">
            <a:xfrm>
              <a:off x="4064001" y="3967163"/>
              <a:ext cx="338138" cy="39688"/>
            </a:xfrm>
            <a:custGeom>
              <a:avLst/>
              <a:gdLst>
                <a:gd name="T0" fmla="*/ 67 w 70"/>
                <a:gd name="T1" fmla="*/ 0 h 8"/>
                <a:gd name="T2" fmla="*/ 3 w 70"/>
                <a:gd name="T3" fmla="*/ 2 h 8"/>
                <a:gd name="T4" fmla="*/ 3 w 70"/>
                <a:gd name="T5" fmla="*/ 6 h 8"/>
                <a:gd name="T6" fmla="*/ 67 w 70"/>
                <a:gd name="T7" fmla="*/ 5 h 8"/>
                <a:gd name="T8" fmla="*/ 67 w 7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">
                  <a:moveTo>
                    <a:pt x="67" y="0"/>
                  </a:moveTo>
                  <a:cubicBezTo>
                    <a:pt x="46" y="3"/>
                    <a:pt x="24" y="3"/>
                    <a:pt x="3" y="2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24" y="8"/>
                    <a:pt x="46" y="8"/>
                    <a:pt x="67" y="5"/>
                  </a:cubicBezTo>
                  <a:cubicBezTo>
                    <a:pt x="70" y="4"/>
                    <a:pt x="70" y="0"/>
                    <a:pt x="67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85"/>
            <p:cNvSpPr/>
            <p:nvPr>
              <p:custDataLst>
                <p:tags r:id="rId32"/>
              </p:custDataLst>
            </p:nvPr>
          </p:nvSpPr>
          <p:spPr bwMode="auto">
            <a:xfrm>
              <a:off x="4087813" y="4035425"/>
              <a:ext cx="314325" cy="33338"/>
            </a:xfrm>
            <a:custGeom>
              <a:avLst/>
              <a:gdLst>
                <a:gd name="T0" fmla="*/ 62 w 65"/>
                <a:gd name="T1" fmla="*/ 1 h 7"/>
                <a:gd name="T2" fmla="*/ 2 w 65"/>
                <a:gd name="T3" fmla="*/ 1 h 7"/>
                <a:gd name="T4" fmla="*/ 2 w 65"/>
                <a:gd name="T5" fmla="*/ 6 h 7"/>
                <a:gd name="T6" fmla="*/ 62 w 65"/>
                <a:gd name="T7" fmla="*/ 6 h 7"/>
                <a:gd name="T8" fmla="*/ 62 w 6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">
                  <a:moveTo>
                    <a:pt x="62" y="1"/>
                  </a:moveTo>
                  <a:cubicBezTo>
                    <a:pt x="42" y="0"/>
                    <a:pt x="22" y="3"/>
                    <a:pt x="2" y="1"/>
                  </a:cubicBezTo>
                  <a:cubicBezTo>
                    <a:pt x="0" y="1"/>
                    <a:pt x="0" y="6"/>
                    <a:pt x="2" y="6"/>
                  </a:cubicBezTo>
                  <a:cubicBezTo>
                    <a:pt x="22" y="7"/>
                    <a:pt x="42" y="5"/>
                    <a:pt x="62" y="6"/>
                  </a:cubicBezTo>
                  <a:cubicBezTo>
                    <a:pt x="65" y="6"/>
                    <a:pt x="65" y="1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86"/>
            <p:cNvSpPr/>
            <p:nvPr>
              <p:custDataLst>
                <p:tags r:id="rId33"/>
              </p:custDataLst>
            </p:nvPr>
          </p:nvSpPr>
          <p:spPr bwMode="auto">
            <a:xfrm>
              <a:off x="4094163" y="4087813"/>
              <a:ext cx="317500" cy="39688"/>
            </a:xfrm>
            <a:custGeom>
              <a:avLst/>
              <a:gdLst>
                <a:gd name="T0" fmla="*/ 62 w 66"/>
                <a:gd name="T1" fmla="*/ 1 h 8"/>
                <a:gd name="T2" fmla="*/ 4 w 66"/>
                <a:gd name="T3" fmla="*/ 1 h 8"/>
                <a:gd name="T4" fmla="*/ 2 w 66"/>
                <a:gd name="T5" fmla="*/ 5 h 8"/>
                <a:gd name="T6" fmla="*/ 63 w 66"/>
                <a:gd name="T7" fmla="*/ 5 h 8"/>
                <a:gd name="T8" fmla="*/ 62 w 6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">
                  <a:moveTo>
                    <a:pt x="62" y="1"/>
                  </a:moveTo>
                  <a:cubicBezTo>
                    <a:pt x="43" y="4"/>
                    <a:pt x="23" y="4"/>
                    <a:pt x="4" y="1"/>
                  </a:cubicBezTo>
                  <a:cubicBezTo>
                    <a:pt x="1" y="0"/>
                    <a:pt x="0" y="5"/>
                    <a:pt x="2" y="5"/>
                  </a:cubicBezTo>
                  <a:cubicBezTo>
                    <a:pt x="23" y="8"/>
                    <a:pt x="43" y="8"/>
                    <a:pt x="63" y="5"/>
                  </a:cubicBezTo>
                  <a:cubicBezTo>
                    <a:pt x="66" y="5"/>
                    <a:pt x="65" y="0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 userDrawn="1">
            <p:custDataLst>
              <p:tags r:id="rId34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61" name="直接连接符 60"/>
            <p:cNvCxnSpPr/>
            <p:nvPr userDrawn="1">
              <p:custDataLst>
                <p:tags r:id="rId35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>
              <p:custDataLst>
                <p:tags r:id="rId36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 userDrawn="1">
            <p:custDataLst>
              <p:tags r:id="rId37"/>
            </p:custDataLst>
          </p:nvPr>
        </p:nvGrpSpPr>
        <p:grpSpPr>
          <a:xfrm flipH="1" flipV="1">
            <a:off x="0" y="6151280"/>
            <a:ext cx="3582219" cy="104775"/>
            <a:chOff x="8609781" y="156931"/>
            <a:chExt cx="3582219" cy="104775"/>
          </a:xfrm>
        </p:grpSpPr>
        <p:cxnSp>
          <p:nvCxnSpPr>
            <p:cNvPr id="64" name="直接连接符 63"/>
            <p:cNvCxnSpPr/>
            <p:nvPr userDrawn="1">
              <p:custDataLst>
                <p:tags r:id="rId3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 userDrawn="1">
              <p:custDataLst>
                <p:tags r:id="rId3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0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44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 anchorCtr="0">
            <a:normAutofit/>
          </a:bodyPr>
          <a:lstStyle>
            <a:lvl1pPr>
              <a:defRPr sz="44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rtlCol="0" anchor="b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198"/>
          <p:cNvSpPr>
            <a:spLocks noEditPoints="1"/>
          </p:cNvSpPr>
          <p:nvPr userDrawn="1">
            <p:custDataLst>
              <p:tags r:id="rId2"/>
            </p:custDataLst>
          </p:nvPr>
        </p:nvSpPr>
        <p:spPr bwMode="auto"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1" name="Freeform 187"/>
          <p:cNvSpPr>
            <a:spLocks noEditPoints="1"/>
          </p:cNvSpPr>
          <p:nvPr userDrawn="1">
            <p:custDataLst>
              <p:tags r:id="rId7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Freeform 141"/>
          <p:cNvSpPr>
            <a:spLocks noEditPoints="1"/>
          </p:cNvSpPr>
          <p:nvPr userDrawn="1">
            <p:custDataLst>
              <p:tags r:id="rId8"/>
            </p:custDataLst>
          </p:nvPr>
        </p:nvSpPr>
        <p:spPr bwMode="auto"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Freeform 17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78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Freeform 141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Freeform 129"/>
          <p:cNvSpPr>
            <a:spLocks noEditPoints="1"/>
          </p:cNvSpPr>
          <p:nvPr userDrawn="1">
            <p:custDataLst>
              <p:tags r:id="rId12"/>
            </p:custDataLst>
          </p:nvPr>
        </p:nvSpPr>
        <p:spPr bwMode="auto"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" name="Freeform 15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33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Freeform 13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7" name="组合 16"/>
          <p:cNvGrpSpPr/>
          <p:nvPr userDrawn="1">
            <p:custDataLst>
              <p:tags r:id="rId4"/>
            </p:custDataLst>
          </p:nvPr>
        </p:nvGrpSpPr>
        <p:grpSpPr>
          <a:xfrm rot="1542815">
            <a:off x="11300870" y="5784321"/>
            <a:ext cx="679087" cy="993642"/>
            <a:chOff x="9396413" y="5789613"/>
            <a:chExt cx="733425" cy="1073150"/>
          </a:xfrm>
        </p:grpSpPr>
        <p:sp>
          <p:nvSpPr>
            <p:cNvPr id="18" name="Freeform 46"/>
            <p:cNvSpPr/>
            <p:nvPr>
              <p:custDataLst>
                <p:tags r:id="rId5"/>
              </p:custDataLst>
            </p:nvPr>
          </p:nvSpPr>
          <p:spPr bwMode="auto">
            <a:xfrm>
              <a:off x="9410701" y="6181725"/>
              <a:ext cx="77788" cy="57150"/>
            </a:xfrm>
            <a:custGeom>
              <a:avLst/>
              <a:gdLst>
                <a:gd name="T0" fmla="*/ 8 w 16"/>
                <a:gd name="T1" fmla="*/ 0 h 12"/>
                <a:gd name="T2" fmla="*/ 8 w 16"/>
                <a:gd name="T3" fmla="*/ 12 h 12"/>
                <a:gd name="T4" fmla="*/ 8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0"/>
                  </a:moveTo>
                  <a:cubicBezTo>
                    <a:pt x="0" y="0"/>
                    <a:pt x="0" y="12"/>
                    <a:pt x="8" y="12"/>
                  </a:cubicBezTo>
                  <a:cubicBezTo>
                    <a:pt x="16" y="12"/>
                    <a:pt x="16" y="0"/>
                    <a:pt x="8" y="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7"/>
            <p:cNvSpPr/>
            <p:nvPr>
              <p:custDataLst>
                <p:tags r:id="rId6"/>
              </p:custDataLst>
            </p:nvPr>
          </p:nvSpPr>
          <p:spPr bwMode="auto">
            <a:xfrm>
              <a:off x="9647238" y="6122988"/>
              <a:ext cx="73025" cy="92075"/>
            </a:xfrm>
            <a:custGeom>
              <a:avLst/>
              <a:gdLst>
                <a:gd name="T0" fmla="*/ 11 w 15"/>
                <a:gd name="T1" fmla="*/ 3 h 19"/>
                <a:gd name="T2" fmla="*/ 3 w 15"/>
                <a:gd name="T3" fmla="*/ 3 h 19"/>
                <a:gd name="T4" fmla="*/ 2 w 15"/>
                <a:gd name="T5" fmla="*/ 11 h 19"/>
                <a:gd name="T6" fmla="*/ 2 w 15"/>
                <a:gd name="T7" fmla="*/ 11 h 19"/>
                <a:gd name="T8" fmla="*/ 3 w 15"/>
                <a:gd name="T9" fmla="*/ 11 h 19"/>
                <a:gd name="T10" fmla="*/ 3 w 15"/>
                <a:gd name="T11" fmla="*/ 11 h 19"/>
                <a:gd name="T12" fmla="*/ 3 w 15"/>
                <a:gd name="T13" fmla="*/ 12 h 19"/>
                <a:gd name="T14" fmla="*/ 3 w 15"/>
                <a:gd name="T15" fmla="*/ 13 h 19"/>
                <a:gd name="T16" fmla="*/ 3 w 15"/>
                <a:gd name="T17" fmla="*/ 13 h 19"/>
                <a:gd name="T18" fmla="*/ 9 w 15"/>
                <a:gd name="T19" fmla="*/ 19 h 19"/>
                <a:gd name="T20" fmla="*/ 15 w 15"/>
                <a:gd name="T21" fmla="*/ 13 h 19"/>
                <a:gd name="T22" fmla="*/ 11 w 15"/>
                <a:gd name="T2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1" y="3"/>
                  </a:moveTo>
                  <a:cubicBezTo>
                    <a:pt x="9" y="0"/>
                    <a:pt x="5" y="1"/>
                    <a:pt x="3" y="3"/>
                  </a:cubicBezTo>
                  <a:cubicBezTo>
                    <a:pt x="0" y="5"/>
                    <a:pt x="1" y="8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6"/>
                    <a:pt x="6" y="19"/>
                    <a:pt x="9" y="19"/>
                  </a:cubicBezTo>
                  <a:cubicBezTo>
                    <a:pt x="12" y="19"/>
                    <a:pt x="15" y="16"/>
                    <a:pt x="15" y="13"/>
                  </a:cubicBezTo>
                  <a:cubicBezTo>
                    <a:pt x="15" y="9"/>
                    <a:pt x="14" y="6"/>
                    <a:pt x="11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8"/>
            <p:cNvSpPr/>
            <p:nvPr>
              <p:custDataLst>
                <p:tags r:id="rId7"/>
              </p:custDataLst>
            </p:nvPr>
          </p:nvSpPr>
          <p:spPr bwMode="auto">
            <a:xfrm>
              <a:off x="9772651" y="6132513"/>
              <a:ext cx="96838" cy="141288"/>
            </a:xfrm>
            <a:custGeom>
              <a:avLst/>
              <a:gdLst>
                <a:gd name="T0" fmla="*/ 10 w 20"/>
                <a:gd name="T1" fmla="*/ 3 h 29"/>
                <a:gd name="T2" fmla="*/ 2 w 20"/>
                <a:gd name="T3" fmla="*/ 8 h 29"/>
                <a:gd name="T4" fmla="*/ 1 w 20"/>
                <a:gd name="T5" fmla="*/ 19 h 29"/>
                <a:gd name="T6" fmla="*/ 9 w 20"/>
                <a:gd name="T7" fmla="*/ 27 h 29"/>
                <a:gd name="T8" fmla="*/ 18 w 20"/>
                <a:gd name="T9" fmla="*/ 22 h 29"/>
                <a:gd name="T10" fmla="*/ 19 w 20"/>
                <a:gd name="T11" fmla="*/ 10 h 29"/>
                <a:gd name="T12" fmla="*/ 10 w 20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9">
                  <a:moveTo>
                    <a:pt x="10" y="3"/>
                  </a:moveTo>
                  <a:cubicBezTo>
                    <a:pt x="7" y="1"/>
                    <a:pt x="2" y="3"/>
                    <a:pt x="2" y="8"/>
                  </a:cubicBezTo>
                  <a:cubicBezTo>
                    <a:pt x="2" y="12"/>
                    <a:pt x="2" y="16"/>
                    <a:pt x="1" y="19"/>
                  </a:cubicBezTo>
                  <a:cubicBezTo>
                    <a:pt x="0" y="24"/>
                    <a:pt x="5" y="28"/>
                    <a:pt x="9" y="27"/>
                  </a:cubicBezTo>
                  <a:cubicBezTo>
                    <a:pt x="12" y="29"/>
                    <a:pt x="18" y="27"/>
                    <a:pt x="18" y="22"/>
                  </a:cubicBezTo>
                  <a:cubicBezTo>
                    <a:pt x="18" y="18"/>
                    <a:pt x="18" y="14"/>
                    <a:pt x="19" y="10"/>
                  </a:cubicBezTo>
                  <a:cubicBezTo>
                    <a:pt x="20" y="4"/>
                    <a:pt x="14" y="0"/>
                    <a:pt x="10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9"/>
            <p:cNvSpPr/>
            <p:nvPr>
              <p:custDataLst>
                <p:tags r:id="rId8"/>
              </p:custDataLst>
            </p:nvPr>
          </p:nvSpPr>
          <p:spPr bwMode="auto">
            <a:xfrm>
              <a:off x="9952038" y="6146800"/>
              <a:ext cx="106363" cy="96838"/>
            </a:xfrm>
            <a:custGeom>
              <a:avLst/>
              <a:gdLst>
                <a:gd name="T0" fmla="*/ 20 w 22"/>
                <a:gd name="T1" fmla="*/ 4 h 20"/>
                <a:gd name="T2" fmla="*/ 12 w 22"/>
                <a:gd name="T3" fmla="*/ 2 h 20"/>
                <a:gd name="T4" fmla="*/ 11 w 22"/>
                <a:gd name="T5" fmla="*/ 2 h 20"/>
                <a:gd name="T6" fmla="*/ 5 w 22"/>
                <a:gd name="T7" fmla="*/ 0 h 20"/>
                <a:gd name="T8" fmla="*/ 0 w 22"/>
                <a:gd name="T9" fmla="*/ 5 h 20"/>
                <a:gd name="T10" fmla="*/ 0 w 22"/>
                <a:gd name="T11" fmla="*/ 9 h 20"/>
                <a:gd name="T12" fmla="*/ 0 w 22"/>
                <a:gd name="T13" fmla="*/ 9 h 20"/>
                <a:gd name="T14" fmla="*/ 0 w 22"/>
                <a:gd name="T15" fmla="*/ 12 h 20"/>
                <a:gd name="T16" fmla="*/ 9 w 22"/>
                <a:gd name="T17" fmla="*/ 17 h 20"/>
                <a:gd name="T18" fmla="*/ 18 w 22"/>
                <a:gd name="T19" fmla="*/ 12 h 20"/>
                <a:gd name="T20" fmla="*/ 20 w 22"/>
                <a:gd name="T21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0">
                  <a:moveTo>
                    <a:pt x="20" y="4"/>
                  </a:moveTo>
                  <a:cubicBezTo>
                    <a:pt x="19" y="1"/>
                    <a:pt x="15" y="0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6"/>
                    <a:pt x="5" y="20"/>
                    <a:pt x="9" y="17"/>
                  </a:cubicBezTo>
                  <a:cubicBezTo>
                    <a:pt x="12" y="15"/>
                    <a:pt x="15" y="14"/>
                    <a:pt x="18" y="12"/>
                  </a:cubicBezTo>
                  <a:cubicBezTo>
                    <a:pt x="21" y="10"/>
                    <a:pt x="22" y="7"/>
                    <a:pt x="20" y="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0"/>
            <p:cNvSpPr/>
            <p:nvPr>
              <p:custDataLst>
                <p:tags r:id="rId9"/>
              </p:custDataLst>
            </p:nvPr>
          </p:nvSpPr>
          <p:spPr bwMode="auto">
            <a:xfrm>
              <a:off x="9483726" y="6283325"/>
              <a:ext cx="468313" cy="579438"/>
            </a:xfrm>
            <a:custGeom>
              <a:avLst/>
              <a:gdLst>
                <a:gd name="T0" fmla="*/ 94 w 97"/>
                <a:gd name="T1" fmla="*/ 99 h 120"/>
                <a:gd name="T2" fmla="*/ 94 w 97"/>
                <a:gd name="T3" fmla="*/ 96 h 120"/>
                <a:gd name="T4" fmla="*/ 93 w 97"/>
                <a:gd name="T5" fmla="*/ 83 h 120"/>
                <a:gd name="T6" fmla="*/ 93 w 97"/>
                <a:gd name="T7" fmla="*/ 81 h 120"/>
                <a:gd name="T8" fmla="*/ 93 w 97"/>
                <a:gd name="T9" fmla="*/ 36 h 120"/>
                <a:gd name="T10" fmla="*/ 92 w 97"/>
                <a:gd name="T11" fmla="*/ 33 h 120"/>
                <a:gd name="T12" fmla="*/ 93 w 97"/>
                <a:gd name="T13" fmla="*/ 23 h 120"/>
                <a:gd name="T14" fmla="*/ 91 w 97"/>
                <a:gd name="T15" fmla="*/ 18 h 120"/>
                <a:gd name="T16" fmla="*/ 84 w 97"/>
                <a:gd name="T17" fmla="*/ 8 h 120"/>
                <a:gd name="T18" fmla="*/ 12 w 97"/>
                <a:gd name="T19" fmla="*/ 7 h 120"/>
                <a:gd name="T20" fmla="*/ 12 w 97"/>
                <a:gd name="T21" fmla="*/ 7 h 120"/>
                <a:gd name="T22" fmla="*/ 1 w 97"/>
                <a:gd name="T23" fmla="*/ 12 h 120"/>
                <a:gd name="T24" fmla="*/ 4 w 97"/>
                <a:gd name="T25" fmla="*/ 18 h 120"/>
                <a:gd name="T26" fmla="*/ 13 w 97"/>
                <a:gd name="T27" fmla="*/ 53 h 120"/>
                <a:gd name="T28" fmla="*/ 15 w 97"/>
                <a:gd name="T29" fmla="*/ 70 h 120"/>
                <a:gd name="T30" fmla="*/ 16 w 97"/>
                <a:gd name="T31" fmla="*/ 85 h 120"/>
                <a:gd name="T32" fmla="*/ 20 w 97"/>
                <a:gd name="T33" fmla="*/ 111 h 120"/>
                <a:gd name="T34" fmla="*/ 42 w 97"/>
                <a:gd name="T35" fmla="*/ 117 h 120"/>
                <a:gd name="T36" fmla="*/ 71 w 97"/>
                <a:gd name="T37" fmla="*/ 119 h 120"/>
                <a:gd name="T38" fmla="*/ 76 w 97"/>
                <a:gd name="T39" fmla="*/ 116 h 120"/>
                <a:gd name="T40" fmla="*/ 77 w 97"/>
                <a:gd name="T41" fmla="*/ 116 h 120"/>
                <a:gd name="T42" fmla="*/ 88 w 97"/>
                <a:gd name="T43" fmla="*/ 114 h 120"/>
                <a:gd name="T44" fmla="*/ 93 w 97"/>
                <a:gd name="T45" fmla="*/ 108 h 120"/>
                <a:gd name="T46" fmla="*/ 94 w 97"/>
                <a:gd name="T47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20">
                  <a:moveTo>
                    <a:pt x="94" y="99"/>
                  </a:moveTo>
                  <a:cubicBezTo>
                    <a:pt x="94" y="98"/>
                    <a:pt x="94" y="97"/>
                    <a:pt x="94" y="96"/>
                  </a:cubicBezTo>
                  <a:cubicBezTo>
                    <a:pt x="94" y="92"/>
                    <a:pt x="94" y="87"/>
                    <a:pt x="93" y="83"/>
                  </a:cubicBezTo>
                  <a:cubicBezTo>
                    <a:pt x="93" y="82"/>
                    <a:pt x="93" y="82"/>
                    <a:pt x="93" y="81"/>
                  </a:cubicBezTo>
                  <a:cubicBezTo>
                    <a:pt x="94" y="66"/>
                    <a:pt x="96" y="51"/>
                    <a:pt x="93" y="36"/>
                  </a:cubicBezTo>
                  <a:cubicBezTo>
                    <a:pt x="93" y="35"/>
                    <a:pt x="93" y="34"/>
                    <a:pt x="92" y="33"/>
                  </a:cubicBezTo>
                  <a:cubicBezTo>
                    <a:pt x="93" y="30"/>
                    <a:pt x="93" y="26"/>
                    <a:pt x="93" y="23"/>
                  </a:cubicBezTo>
                  <a:cubicBezTo>
                    <a:pt x="93" y="21"/>
                    <a:pt x="92" y="19"/>
                    <a:pt x="91" y="18"/>
                  </a:cubicBezTo>
                  <a:cubicBezTo>
                    <a:pt x="94" y="15"/>
                    <a:pt x="91" y="7"/>
                    <a:pt x="84" y="8"/>
                  </a:cubicBezTo>
                  <a:cubicBezTo>
                    <a:pt x="60" y="12"/>
                    <a:pt x="36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0"/>
                    <a:pt x="0" y="5"/>
                    <a:pt x="1" y="12"/>
                  </a:cubicBezTo>
                  <a:cubicBezTo>
                    <a:pt x="1" y="14"/>
                    <a:pt x="2" y="17"/>
                    <a:pt x="4" y="18"/>
                  </a:cubicBezTo>
                  <a:cubicBezTo>
                    <a:pt x="9" y="29"/>
                    <a:pt x="11" y="41"/>
                    <a:pt x="13" y="53"/>
                  </a:cubicBezTo>
                  <a:cubicBezTo>
                    <a:pt x="13" y="58"/>
                    <a:pt x="14" y="64"/>
                    <a:pt x="15" y="70"/>
                  </a:cubicBezTo>
                  <a:cubicBezTo>
                    <a:pt x="15" y="75"/>
                    <a:pt x="15" y="80"/>
                    <a:pt x="16" y="85"/>
                  </a:cubicBezTo>
                  <a:cubicBezTo>
                    <a:pt x="14" y="93"/>
                    <a:pt x="15" y="103"/>
                    <a:pt x="20" y="111"/>
                  </a:cubicBezTo>
                  <a:cubicBezTo>
                    <a:pt x="24" y="118"/>
                    <a:pt x="33" y="118"/>
                    <a:pt x="42" y="117"/>
                  </a:cubicBezTo>
                  <a:cubicBezTo>
                    <a:pt x="51" y="119"/>
                    <a:pt x="61" y="120"/>
                    <a:pt x="71" y="119"/>
                  </a:cubicBezTo>
                  <a:cubicBezTo>
                    <a:pt x="73" y="119"/>
                    <a:pt x="75" y="118"/>
                    <a:pt x="76" y="116"/>
                  </a:cubicBezTo>
                  <a:cubicBezTo>
                    <a:pt x="76" y="116"/>
                    <a:pt x="77" y="116"/>
                    <a:pt x="77" y="116"/>
                  </a:cubicBezTo>
                  <a:cubicBezTo>
                    <a:pt x="80" y="116"/>
                    <a:pt x="84" y="116"/>
                    <a:pt x="88" y="114"/>
                  </a:cubicBezTo>
                  <a:cubicBezTo>
                    <a:pt x="91" y="113"/>
                    <a:pt x="92" y="111"/>
                    <a:pt x="93" y="108"/>
                  </a:cubicBezTo>
                  <a:cubicBezTo>
                    <a:pt x="97" y="106"/>
                    <a:pt x="96" y="101"/>
                    <a:pt x="94" y="9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8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396413" y="5789613"/>
              <a:ext cx="733425" cy="1068388"/>
            </a:xfrm>
            <a:custGeom>
              <a:avLst/>
              <a:gdLst>
                <a:gd name="T0" fmla="*/ 119 w 152"/>
                <a:gd name="T1" fmla="*/ 71 h 221"/>
                <a:gd name="T2" fmla="*/ 124 w 152"/>
                <a:gd name="T3" fmla="*/ 22 h 221"/>
                <a:gd name="T4" fmla="*/ 112 w 152"/>
                <a:gd name="T5" fmla="*/ 9 h 221"/>
                <a:gd name="T6" fmla="*/ 98 w 152"/>
                <a:gd name="T7" fmla="*/ 69 h 221"/>
                <a:gd name="T8" fmla="*/ 88 w 152"/>
                <a:gd name="T9" fmla="*/ 37 h 221"/>
                <a:gd name="T10" fmla="*/ 79 w 152"/>
                <a:gd name="T11" fmla="*/ 25 h 221"/>
                <a:gd name="T12" fmla="*/ 65 w 152"/>
                <a:gd name="T13" fmla="*/ 69 h 221"/>
                <a:gd name="T14" fmla="*/ 50 w 152"/>
                <a:gd name="T15" fmla="*/ 11 h 221"/>
                <a:gd name="T16" fmla="*/ 46 w 152"/>
                <a:gd name="T17" fmla="*/ 2 h 221"/>
                <a:gd name="T18" fmla="*/ 36 w 152"/>
                <a:gd name="T19" fmla="*/ 19 h 221"/>
                <a:gd name="T20" fmla="*/ 7 w 152"/>
                <a:gd name="T21" fmla="*/ 22 h 221"/>
                <a:gd name="T22" fmla="*/ 1 w 152"/>
                <a:gd name="T23" fmla="*/ 44 h 221"/>
                <a:gd name="T24" fmla="*/ 13 w 152"/>
                <a:gd name="T25" fmla="*/ 102 h 221"/>
                <a:gd name="T26" fmla="*/ 125 w 152"/>
                <a:gd name="T27" fmla="*/ 209 h 221"/>
                <a:gd name="T28" fmla="*/ 126 w 152"/>
                <a:gd name="T29" fmla="*/ 150 h 221"/>
                <a:gd name="T30" fmla="*/ 136 w 152"/>
                <a:gd name="T31" fmla="*/ 77 h 221"/>
                <a:gd name="T32" fmla="*/ 118 w 152"/>
                <a:gd name="T33" fmla="*/ 75 h 221"/>
                <a:gd name="T34" fmla="*/ 114 w 152"/>
                <a:gd name="T35" fmla="*/ 72 h 221"/>
                <a:gd name="T36" fmla="*/ 107 w 152"/>
                <a:gd name="T37" fmla="*/ 18 h 221"/>
                <a:gd name="T38" fmla="*/ 116 w 152"/>
                <a:gd name="T39" fmla="*/ 22 h 221"/>
                <a:gd name="T40" fmla="*/ 108 w 152"/>
                <a:gd name="T41" fmla="*/ 26 h 221"/>
                <a:gd name="T42" fmla="*/ 112 w 152"/>
                <a:gd name="T43" fmla="*/ 46 h 221"/>
                <a:gd name="T44" fmla="*/ 95 w 152"/>
                <a:gd name="T45" fmla="*/ 89 h 221"/>
                <a:gd name="T46" fmla="*/ 89 w 152"/>
                <a:gd name="T47" fmla="*/ 80 h 221"/>
                <a:gd name="T48" fmla="*/ 88 w 152"/>
                <a:gd name="T49" fmla="*/ 49 h 221"/>
                <a:gd name="T50" fmla="*/ 81 w 152"/>
                <a:gd name="T51" fmla="*/ 29 h 221"/>
                <a:gd name="T52" fmla="*/ 68 w 152"/>
                <a:gd name="T53" fmla="*/ 73 h 221"/>
                <a:gd name="T54" fmla="*/ 76 w 152"/>
                <a:gd name="T55" fmla="*/ 38 h 221"/>
                <a:gd name="T56" fmla="*/ 68 w 152"/>
                <a:gd name="T57" fmla="*/ 73 h 221"/>
                <a:gd name="T58" fmla="*/ 58 w 152"/>
                <a:gd name="T59" fmla="*/ 74 h 221"/>
                <a:gd name="T60" fmla="*/ 44 w 152"/>
                <a:gd name="T61" fmla="*/ 13 h 221"/>
                <a:gd name="T62" fmla="*/ 47 w 152"/>
                <a:gd name="T63" fmla="*/ 18 h 221"/>
                <a:gd name="T64" fmla="*/ 37 w 152"/>
                <a:gd name="T65" fmla="*/ 53 h 221"/>
                <a:gd name="T66" fmla="*/ 47 w 152"/>
                <a:gd name="T67" fmla="*/ 69 h 221"/>
                <a:gd name="T68" fmla="*/ 55 w 152"/>
                <a:gd name="T69" fmla="*/ 94 h 221"/>
                <a:gd name="T70" fmla="*/ 25 w 152"/>
                <a:gd name="T71" fmla="*/ 42 h 221"/>
                <a:gd name="T72" fmla="*/ 17 w 152"/>
                <a:gd name="T73" fmla="*/ 43 h 221"/>
                <a:gd name="T74" fmla="*/ 12 w 152"/>
                <a:gd name="T75" fmla="*/ 31 h 221"/>
                <a:gd name="T76" fmla="*/ 9 w 152"/>
                <a:gd name="T77" fmla="*/ 44 h 221"/>
                <a:gd name="T78" fmla="*/ 10 w 152"/>
                <a:gd name="T79" fmla="*/ 48 h 221"/>
                <a:gd name="T80" fmla="*/ 25 w 152"/>
                <a:gd name="T81" fmla="*/ 91 h 221"/>
                <a:gd name="T82" fmla="*/ 21 w 152"/>
                <a:gd name="T83" fmla="*/ 90 h 221"/>
                <a:gd name="T84" fmla="*/ 31 w 152"/>
                <a:gd name="T85" fmla="*/ 164 h 221"/>
                <a:gd name="T86" fmla="*/ 30 w 152"/>
                <a:gd name="T87" fmla="*/ 152 h 221"/>
                <a:gd name="T88" fmla="*/ 28 w 152"/>
                <a:gd name="T89" fmla="*/ 138 h 221"/>
                <a:gd name="T90" fmla="*/ 57 w 152"/>
                <a:gd name="T91" fmla="*/ 178 h 221"/>
                <a:gd name="T92" fmla="*/ 34 w 152"/>
                <a:gd name="T93" fmla="*/ 171 h 221"/>
                <a:gd name="T94" fmla="*/ 37 w 152"/>
                <a:gd name="T95" fmla="*/ 205 h 221"/>
                <a:gd name="T96" fmla="*/ 59 w 152"/>
                <a:gd name="T97" fmla="*/ 182 h 221"/>
                <a:gd name="T98" fmla="*/ 28 w 152"/>
                <a:gd name="T99" fmla="*/ 133 h 221"/>
                <a:gd name="T100" fmla="*/ 121 w 152"/>
                <a:gd name="T101" fmla="*/ 158 h 221"/>
                <a:gd name="T102" fmla="*/ 7 w 152"/>
                <a:gd name="T103" fmla="*/ 89 h 221"/>
                <a:gd name="T104" fmla="*/ 50 w 152"/>
                <a:gd name="T105" fmla="*/ 98 h 221"/>
                <a:gd name="T106" fmla="*/ 143 w 152"/>
                <a:gd name="T107" fmla="*/ 8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2" h="221">
                  <a:moveTo>
                    <a:pt x="142" y="76"/>
                  </a:moveTo>
                  <a:cubicBezTo>
                    <a:pt x="143" y="75"/>
                    <a:pt x="142" y="74"/>
                    <a:pt x="141" y="74"/>
                  </a:cubicBezTo>
                  <a:cubicBezTo>
                    <a:pt x="137" y="72"/>
                    <a:pt x="134" y="72"/>
                    <a:pt x="130" y="71"/>
                  </a:cubicBezTo>
                  <a:cubicBezTo>
                    <a:pt x="126" y="70"/>
                    <a:pt x="122" y="70"/>
                    <a:pt x="120" y="70"/>
                  </a:cubicBezTo>
                  <a:cubicBezTo>
                    <a:pt x="119" y="70"/>
                    <a:pt x="119" y="70"/>
                    <a:pt x="119" y="71"/>
                  </a:cubicBezTo>
                  <a:cubicBezTo>
                    <a:pt x="122" y="56"/>
                    <a:pt x="123" y="40"/>
                    <a:pt x="124" y="25"/>
                  </a:cubicBezTo>
                  <a:cubicBezTo>
                    <a:pt x="125" y="25"/>
                    <a:pt x="125" y="25"/>
                    <a:pt x="124" y="24"/>
                  </a:cubicBezTo>
                  <a:cubicBezTo>
                    <a:pt x="124" y="24"/>
                    <a:pt x="124" y="24"/>
                    <a:pt x="124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2" y="20"/>
                    <a:pt x="121" y="19"/>
                    <a:pt x="119" y="19"/>
                  </a:cubicBezTo>
                  <a:cubicBezTo>
                    <a:pt x="119" y="14"/>
                    <a:pt x="117" y="9"/>
                    <a:pt x="112" y="9"/>
                  </a:cubicBezTo>
                  <a:cubicBezTo>
                    <a:pt x="106" y="9"/>
                    <a:pt x="104" y="14"/>
                    <a:pt x="103" y="19"/>
                  </a:cubicBezTo>
                  <a:cubicBezTo>
                    <a:pt x="102" y="19"/>
                    <a:pt x="101" y="20"/>
                    <a:pt x="100" y="20"/>
                  </a:cubicBezTo>
                  <a:cubicBezTo>
                    <a:pt x="99" y="20"/>
                    <a:pt x="98" y="22"/>
                    <a:pt x="99" y="23"/>
                  </a:cubicBezTo>
                  <a:cubicBezTo>
                    <a:pt x="101" y="24"/>
                    <a:pt x="102" y="26"/>
                    <a:pt x="103" y="27"/>
                  </a:cubicBezTo>
                  <a:cubicBezTo>
                    <a:pt x="103" y="41"/>
                    <a:pt x="100" y="55"/>
                    <a:pt x="98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9" y="65"/>
                    <a:pt x="92" y="60"/>
                    <a:pt x="93" y="58"/>
                  </a:cubicBezTo>
                  <a:cubicBezTo>
                    <a:pt x="96" y="52"/>
                    <a:pt x="96" y="47"/>
                    <a:pt x="90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1"/>
                    <a:pt x="89" y="38"/>
                    <a:pt x="88" y="37"/>
                  </a:cubicBezTo>
                  <a:cubicBezTo>
                    <a:pt x="87" y="36"/>
                    <a:pt x="86" y="36"/>
                    <a:pt x="85" y="36"/>
                  </a:cubicBezTo>
                  <a:cubicBezTo>
                    <a:pt x="85" y="33"/>
                    <a:pt x="86" y="31"/>
                    <a:pt x="87" y="29"/>
                  </a:cubicBezTo>
                  <a:cubicBezTo>
                    <a:pt x="88" y="28"/>
                    <a:pt x="87" y="26"/>
                    <a:pt x="85" y="26"/>
                  </a:cubicBezTo>
                  <a:cubicBezTo>
                    <a:pt x="84" y="26"/>
                    <a:pt x="83" y="26"/>
                    <a:pt x="82" y="25"/>
                  </a:cubicBezTo>
                  <a:cubicBezTo>
                    <a:pt x="81" y="25"/>
                    <a:pt x="80" y="25"/>
                    <a:pt x="79" y="25"/>
                  </a:cubicBezTo>
                  <a:cubicBezTo>
                    <a:pt x="78" y="25"/>
                    <a:pt x="77" y="26"/>
                    <a:pt x="77" y="27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4"/>
                    <a:pt x="76" y="34"/>
                    <a:pt x="75" y="34"/>
                  </a:cubicBezTo>
                  <a:cubicBezTo>
                    <a:pt x="74" y="34"/>
                    <a:pt x="73" y="35"/>
                    <a:pt x="73" y="35"/>
                  </a:cubicBezTo>
                  <a:cubicBezTo>
                    <a:pt x="71" y="47"/>
                    <a:pt x="68" y="58"/>
                    <a:pt x="65" y="69"/>
                  </a:cubicBezTo>
                  <a:cubicBezTo>
                    <a:pt x="63" y="69"/>
                    <a:pt x="61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53"/>
                    <a:pt x="57" y="36"/>
                    <a:pt x="54" y="19"/>
                  </a:cubicBezTo>
                  <a:cubicBezTo>
                    <a:pt x="54" y="18"/>
                    <a:pt x="53" y="17"/>
                    <a:pt x="52" y="17"/>
                  </a:cubicBezTo>
                  <a:cubicBezTo>
                    <a:pt x="51" y="15"/>
                    <a:pt x="51" y="13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8"/>
                    <a:pt x="49" y="7"/>
                  </a:cubicBezTo>
                  <a:cubicBezTo>
                    <a:pt x="48" y="5"/>
                    <a:pt x="47" y="3"/>
                    <a:pt x="46" y="2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8"/>
                    <a:pt x="39" y="12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6" y="18"/>
                    <a:pt x="36" y="19"/>
                  </a:cubicBezTo>
                  <a:cubicBezTo>
                    <a:pt x="36" y="30"/>
                    <a:pt x="35" y="40"/>
                    <a:pt x="34" y="50"/>
                  </a:cubicBezTo>
                  <a:cubicBezTo>
                    <a:pt x="31" y="45"/>
                    <a:pt x="29" y="41"/>
                    <a:pt x="27" y="36"/>
                  </a:cubicBezTo>
                  <a:cubicBezTo>
                    <a:pt x="26" y="35"/>
                    <a:pt x="24" y="35"/>
                    <a:pt x="23" y="37"/>
                  </a:cubicBezTo>
                  <a:cubicBezTo>
                    <a:pt x="19" y="31"/>
                    <a:pt x="14" y="27"/>
                    <a:pt x="8" y="23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1"/>
                    <a:pt x="6" y="21"/>
                    <a:pt x="6" y="20"/>
                  </a:cubicBezTo>
                  <a:cubicBezTo>
                    <a:pt x="5" y="20"/>
                    <a:pt x="3" y="20"/>
                    <a:pt x="3" y="21"/>
                  </a:cubicBezTo>
                  <a:cubicBezTo>
                    <a:pt x="1" y="28"/>
                    <a:pt x="1" y="35"/>
                    <a:pt x="0" y="42"/>
                  </a:cubicBezTo>
                  <a:cubicBezTo>
                    <a:pt x="0" y="43"/>
                    <a:pt x="0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5"/>
                    <a:pt x="0" y="46"/>
                    <a:pt x="0" y="47"/>
                  </a:cubicBezTo>
                  <a:cubicBezTo>
                    <a:pt x="5" y="57"/>
                    <a:pt x="10" y="66"/>
                    <a:pt x="14" y="75"/>
                  </a:cubicBezTo>
                  <a:cubicBezTo>
                    <a:pt x="9" y="76"/>
                    <a:pt x="1" y="78"/>
                    <a:pt x="1" y="84"/>
                  </a:cubicBezTo>
                  <a:cubicBezTo>
                    <a:pt x="0" y="91"/>
                    <a:pt x="8" y="97"/>
                    <a:pt x="13" y="100"/>
                  </a:cubicBezTo>
                  <a:cubicBezTo>
                    <a:pt x="13" y="101"/>
                    <a:pt x="13" y="102"/>
                    <a:pt x="13" y="102"/>
                  </a:cubicBezTo>
                  <a:cubicBezTo>
                    <a:pt x="30" y="133"/>
                    <a:pt x="26" y="171"/>
                    <a:pt x="32" y="204"/>
                  </a:cubicBezTo>
                  <a:cubicBezTo>
                    <a:pt x="32" y="204"/>
                    <a:pt x="33" y="205"/>
                    <a:pt x="33" y="205"/>
                  </a:cubicBezTo>
                  <a:cubicBezTo>
                    <a:pt x="33" y="205"/>
                    <a:pt x="33" y="206"/>
                    <a:pt x="33" y="206"/>
                  </a:cubicBezTo>
                  <a:cubicBezTo>
                    <a:pt x="38" y="221"/>
                    <a:pt x="63" y="221"/>
                    <a:pt x="75" y="221"/>
                  </a:cubicBezTo>
                  <a:cubicBezTo>
                    <a:pt x="90" y="221"/>
                    <a:pt x="112" y="219"/>
                    <a:pt x="125" y="209"/>
                  </a:cubicBezTo>
                  <a:cubicBezTo>
                    <a:pt x="125" y="209"/>
                    <a:pt x="125" y="209"/>
                    <a:pt x="125" y="209"/>
                  </a:cubicBezTo>
                  <a:cubicBezTo>
                    <a:pt x="125" y="209"/>
                    <a:pt x="125" y="210"/>
                    <a:pt x="125" y="210"/>
                  </a:cubicBezTo>
                  <a:cubicBezTo>
                    <a:pt x="126" y="209"/>
                    <a:pt x="126" y="208"/>
                    <a:pt x="127" y="207"/>
                  </a:cubicBezTo>
                  <a:cubicBezTo>
                    <a:pt x="127" y="207"/>
                    <a:pt x="127" y="206"/>
                    <a:pt x="128" y="206"/>
                  </a:cubicBezTo>
                  <a:cubicBezTo>
                    <a:pt x="119" y="189"/>
                    <a:pt x="123" y="168"/>
                    <a:pt x="126" y="150"/>
                  </a:cubicBezTo>
                  <a:cubicBezTo>
                    <a:pt x="129" y="133"/>
                    <a:pt x="134" y="116"/>
                    <a:pt x="137" y="98"/>
                  </a:cubicBezTo>
                  <a:cubicBezTo>
                    <a:pt x="137" y="98"/>
                    <a:pt x="137" y="97"/>
                    <a:pt x="137" y="97"/>
                  </a:cubicBezTo>
                  <a:cubicBezTo>
                    <a:pt x="140" y="95"/>
                    <a:pt x="143" y="93"/>
                    <a:pt x="145" y="91"/>
                  </a:cubicBezTo>
                  <a:cubicBezTo>
                    <a:pt x="152" y="84"/>
                    <a:pt x="149" y="79"/>
                    <a:pt x="142" y="76"/>
                  </a:cubicBezTo>
                  <a:close/>
                  <a:moveTo>
                    <a:pt x="136" y="77"/>
                  </a:moveTo>
                  <a:cubicBezTo>
                    <a:pt x="137" y="77"/>
                    <a:pt x="137" y="77"/>
                    <a:pt x="138" y="77"/>
                  </a:cubicBezTo>
                  <a:cubicBezTo>
                    <a:pt x="132" y="85"/>
                    <a:pt x="123" y="90"/>
                    <a:pt x="112" y="92"/>
                  </a:cubicBezTo>
                  <a:cubicBezTo>
                    <a:pt x="112" y="92"/>
                    <a:pt x="112" y="91"/>
                    <a:pt x="112" y="90"/>
                  </a:cubicBezTo>
                  <a:cubicBezTo>
                    <a:pt x="112" y="90"/>
                    <a:pt x="113" y="90"/>
                    <a:pt x="113" y="89"/>
                  </a:cubicBezTo>
                  <a:cubicBezTo>
                    <a:pt x="115" y="85"/>
                    <a:pt x="116" y="80"/>
                    <a:pt x="118" y="75"/>
                  </a:cubicBezTo>
                  <a:cubicBezTo>
                    <a:pt x="124" y="75"/>
                    <a:pt x="130" y="75"/>
                    <a:pt x="136" y="77"/>
                  </a:cubicBezTo>
                  <a:close/>
                  <a:moveTo>
                    <a:pt x="117" y="26"/>
                  </a:moveTo>
                  <a:cubicBezTo>
                    <a:pt x="118" y="25"/>
                    <a:pt x="119" y="25"/>
                    <a:pt x="120" y="25"/>
                  </a:cubicBezTo>
                  <a:cubicBezTo>
                    <a:pt x="119" y="40"/>
                    <a:pt x="118" y="56"/>
                    <a:pt x="114" y="71"/>
                  </a:cubicBezTo>
                  <a:cubicBezTo>
                    <a:pt x="114" y="71"/>
                    <a:pt x="114" y="72"/>
                    <a:pt x="114" y="72"/>
                  </a:cubicBezTo>
                  <a:cubicBezTo>
                    <a:pt x="115" y="57"/>
                    <a:pt x="117" y="41"/>
                    <a:pt x="117" y="26"/>
                  </a:cubicBezTo>
                  <a:cubicBezTo>
                    <a:pt x="117" y="26"/>
                    <a:pt x="117" y="26"/>
                    <a:pt x="117" y="26"/>
                  </a:cubicBezTo>
                  <a:close/>
                  <a:moveTo>
                    <a:pt x="112" y="13"/>
                  </a:moveTo>
                  <a:cubicBezTo>
                    <a:pt x="114" y="12"/>
                    <a:pt x="115" y="15"/>
                    <a:pt x="115" y="17"/>
                  </a:cubicBezTo>
                  <a:cubicBezTo>
                    <a:pt x="113" y="17"/>
                    <a:pt x="110" y="18"/>
                    <a:pt x="107" y="18"/>
                  </a:cubicBezTo>
                  <a:cubicBezTo>
                    <a:pt x="108" y="16"/>
                    <a:pt x="109" y="13"/>
                    <a:pt x="112" y="13"/>
                  </a:cubicBezTo>
                  <a:close/>
                  <a:moveTo>
                    <a:pt x="106" y="22"/>
                  </a:moveTo>
                  <a:cubicBezTo>
                    <a:pt x="109" y="21"/>
                    <a:pt x="113" y="21"/>
                    <a:pt x="116" y="21"/>
                  </a:cubicBezTo>
                  <a:cubicBezTo>
                    <a:pt x="116" y="21"/>
                    <a:pt x="116" y="22"/>
                    <a:pt x="116" y="22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2" y="22"/>
                    <a:pt x="109" y="22"/>
                    <a:pt x="106" y="22"/>
                  </a:cubicBezTo>
                  <a:cubicBezTo>
                    <a:pt x="106" y="22"/>
                    <a:pt x="106" y="22"/>
                    <a:pt x="106" y="22"/>
                  </a:cubicBezTo>
                  <a:close/>
                  <a:moveTo>
                    <a:pt x="99" y="91"/>
                  </a:moveTo>
                  <a:cubicBezTo>
                    <a:pt x="100" y="70"/>
                    <a:pt x="106" y="50"/>
                    <a:pt x="106" y="29"/>
                  </a:cubicBezTo>
                  <a:cubicBezTo>
                    <a:pt x="107" y="28"/>
                    <a:pt x="108" y="27"/>
                    <a:pt x="108" y="26"/>
                  </a:cubicBezTo>
                  <a:cubicBezTo>
                    <a:pt x="108" y="26"/>
                    <a:pt x="109" y="26"/>
                    <a:pt x="109" y="26"/>
                  </a:cubicBezTo>
                  <a:cubicBezTo>
                    <a:pt x="109" y="26"/>
                    <a:pt x="109" y="27"/>
                    <a:pt x="109" y="27"/>
                  </a:cubicBezTo>
                  <a:cubicBezTo>
                    <a:pt x="110" y="49"/>
                    <a:pt x="103" y="70"/>
                    <a:pt x="101" y="91"/>
                  </a:cubicBezTo>
                  <a:cubicBezTo>
                    <a:pt x="101" y="94"/>
                    <a:pt x="105" y="94"/>
                    <a:pt x="105" y="91"/>
                  </a:cubicBezTo>
                  <a:cubicBezTo>
                    <a:pt x="107" y="76"/>
                    <a:pt x="110" y="61"/>
                    <a:pt x="112" y="46"/>
                  </a:cubicBezTo>
                  <a:cubicBezTo>
                    <a:pt x="111" y="62"/>
                    <a:pt x="109" y="77"/>
                    <a:pt x="108" y="93"/>
                  </a:cubicBezTo>
                  <a:cubicBezTo>
                    <a:pt x="105" y="94"/>
                    <a:pt x="102" y="94"/>
                    <a:pt x="99" y="94"/>
                  </a:cubicBezTo>
                  <a:lnTo>
                    <a:pt x="99" y="91"/>
                  </a:lnTo>
                  <a:close/>
                  <a:moveTo>
                    <a:pt x="97" y="73"/>
                  </a:moveTo>
                  <a:cubicBezTo>
                    <a:pt x="96" y="78"/>
                    <a:pt x="96" y="84"/>
                    <a:pt x="95" y="89"/>
                  </a:cubicBezTo>
                  <a:cubicBezTo>
                    <a:pt x="95" y="89"/>
                    <a:pt x="95" y="90"/>
                    <a:pt x="95" y="90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0" y="95"/>
                    <a:pt x="84" y="95"/>
                    <a:pt x="80" y="95"/>
                  </a:cubicBezTo>
                  <a:cubicBezTo>
                    <a:pt x="80" y="89"/>
                    <a:pt x="81" y="82"/>
                    <a:pt x="82" y="76"/>
                  </a:cubicBezTo>
                  <a:cubicBezTo>
                    <a:pt x="83" y="78"/>
                    <a:pt x="85" y="79"/>
                    <a:pt x="89" y="80"/>
                  </a:cubicBezTo>
                  <a:cubicBezTo>
                    <a:pt x="91" y="81"/>
                    <a:pt x="92" y="77"/>
                    <a:pt x="90" y="77"/>
                  </a:cubicBezTo>
                  <a:cubicBezTo>
                    <a:pt x="87" y="76"/>
                    <a:pt x="86" y="74"/>
                    <a:pt x="86" y="72"/>
                  </a:cubicBezTo>
                  <a:cubicBezTo>
                    <a:pt x="86" y="73"/>
                    <a:pt x="86" y="73"/>
                    <a:pt x="87" y="73"/>
                  </a:cubicBezTo>
                  <a:lnTo>
                    <a:pt x="97" y="73"/>
                  </a:lnTo>
                  <a:close/>
                  <a:moveTo>
                    <a:pt x="88" y="49"/>
                  </a:moveTo>
                  <a:cubicBezTo>
                    <a:pt x="88" y="49"/>
                    <a:pt x="88" y="49"/>
                    <a:pt x="88" y="48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94" y="50"/>
                    <a:pt x="89" y="57"/>
                    <a:pt x="85" y="64"/>
                  </a:cubicBezTo>
                  <a:cubicBezTo>
                    <a:pt x="86" y="59"/>
                    <a:pt x="88" y="54"/>
                    <a:pt x="88" y="49"/>
                  </a:cubicBezTo>
                  <a:close/>
                  <a:moveTo>
                    <a:pt x="81" y="29"/>
                  </a:moveTo>
                  <a:cubicBezTo>
                    <a:pt x="81" y="29"/>
                    <a:pt x="82" y="29"/>
                    <a:pt x="83" y="30"/>
                  </a:cubicBezTo>
                  <a:cubicBezTo>
                    <a:pt x="82" y="31"/>
                    <a:pt x="82" y="33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1" y="29"/>
                  </a:lnTo>
                  <a:close/>
                  <a:moveTo>
                    <a:pt x="68" y="73"/>
                  </a:moveTo>
                  <a:cubicBezTo>
                    <a:pt x="68" y="73"/>
                    <a:pt x="68" y="73"/>
                    <a:pt x="69" y="73"/>
                  </a:cubicBezTo>
                  <a:cubicBezTo>
                    <a:pt x="71" y="73"/>
                    <a:pt x="71" y="69"/>
                    <a:pt x="69" y="69"/>
                  </a:cubicBezTo>
                  <a:cubicBezTo>
                    <a:pt x="70" y="67"/>
                    <a:pt x="70" y="65"/>
                    <a:pt x="71" y="63"/>
                  </a:cubicBezTo>
                  <a:cubicBezTo>
                    <a:pt x="73" y="57"/>
                    <a:pt x="74" y="52"/>
                    <a:pt x="75" y="46"/>
                  </a:cubicBezTo>
                  <a:cubicBezTo>
                    <a:pt x="75" y="46"/>
                    <a:pt x="77" y="38"/>
                    <a:pt x="76" y="38"/>
                  </a:cubicBezTo>
                  <a:cubicBezTo>
                    <a:pt x="79" y="38"/>
                    <a:pt x="81" y="39"/>
                    <a:pt x="84" y="39"/>
                  </a:cubicBezTo>
                  <a:cubicBezTo>
                    <a:pt x="89" y="41"/>
                    <a:pt x="76" y="87"/>
                    <a:pt x="76" y="95"/>
                  </a:cubicBezTo>
                  <a:cubicBezTo>
                    <a:pt x="72" y="95"/>
                    <a:pt x="68" y="95"/>
                    <a:pt x="64" y="95"/>
                  </a:cubicBezTo>
                  <a:cubicBezTo>
                    <a:pt x="63" y="95"/>
                    <a:pt x="62" y="95"/>
                    <a:pt x="61" y="94"/>
                  </a:cubicBezTo>
                  <a:cubicBezTo>
                    <a:pt x="63" y="87"/>
                    <a:pt x="65" y="80"/>
                    <a:pt x="68" y="73"/>
                  </a:cubicBezTo>
                  <a:close/>
                  <a:moveTo>
                    <a:pt x="58" y="74"/>
                  </a:moveTo>
                  <a:cubicBezTo>
                    <a:pt x="60" y="74"/>
                    <a:pt x="62" y="74"/>
                    <a:pt x="64" y="73"/>
                  </a:cubicBezTo>
                  <a:cubicBezTo>
                    <a:pt x="62" y="78"/>
                    <a:pt x="60" y="83"/>
                    <a:pt x="59" y="88"/>
                  </a:cubicBezTo>
                  <a:cubicBezTo>
                    <a:pt x="59" y="83"/>
                    <a:pt x="58" y="79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lose/>
                  <a:moveTo>
                    <a:pt x="41" y="17"/>
                  </a:moveTo>
                  <a:cubicBezTo>
                    <a:pt x="42" y="15"/>
                    <a:pt x="42" y="14"/>
                    <a:pt x="43" y="12"/>
                  </a:cubicBezTo>
                  <a:cubicBezTo>
                    <a:pt x="43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5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6"/>
                    <a:pt x="48" y="17"/>
                    <a:pt x="48" y="19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19"/>
                    <a:pt x="47" y="18"/>
                  </a:cubicBezTo>
                  <a:cubicBezTo>
                    <a:pt x="46" y="16"/>
                    <a:pt x="43" y="18"/>
                    <a:pt x="44" y="20"/>
                  </a:cubicBezTo>
                  <a:cubicBezTo>
                    <a:pt x="44" y="20"/>
                    <a:pt x="43" y="21"/>
                    <a:pt x="43" y="22"/>
                  </a:cubicBezTo>
                  <a:cubicBezTo>
                    <a:pt x="42" y="21"/>
                    <a:pt x="41" y="20"/>
                    <a:pt x="40" y="18"/>
                  </a:cubicBezTo>
                  <a:cubicBezTo>
                    <a:pt x="40" y="18"/>
                    <a:pt x="41" y="18"/>
                    <a:pt x="41" y="17"/>
                  </a:cubicBezTo>
                  <a:close/>
                  <a:moveTo>
                    <a:pt x="37" y="53"/>
                  </a:moveTo>
                  <a:cubicBezTo>
                    <a:pt x="38" y="43"/>
                    <a:pt x="39" y="34"/>
                    <a:pt x="40" y="25"/>
                  </a:cubicBezTo>
                  <a:cubicBezTo>
                    <a:pt x="40" y="25"/>
                    <a:pt x="41" y="26"/>
                    <a:pt x="42" y="27"/>
                  </a:cubicBezTo>
                  <a:cubicBezTo>
                    <a:pt x="42" y="28"/>
                    <a:pt x="43" y="28"/>
                    <a:pt x="43" y="27"/>
                  </a:cubicBezTo>
                  <a:cubicBezTo>
                    <a:pt x="43" y="42"/>
                    <a:pt x="41" y="56"/>
                    <a:pt x="44" y="70"/>
                  </a:cubicBezTo>
                  <a:cubicBezTo>
                    <a:pt x="44" y="72"/>
                    <a:pt x="48" y="71"/>
                    <a:pt x="47" y="69"/>
                  </a:cubicBezTo>
                  <a:cubicBezTo>
                    <a:pt x="45" y="55"/>
                    <a:pt x="47" y="41"/>
                    <a:pt x="47" y="27"/>
                  </a:cubicBezTo>
                  <a:cubicBezTo>
                    <a:pt x="47" y="28"/>
                    <a:pt x="48" y="28"/>
                    <a:pt x="48" y="28"/>
                  </a:cubicBezTo>
                  <a:cubicBezTo>
                    <a:pt x="49" y="30"/>
                    <a:pt x="51" y="29"/>
                    <a:pt x="51" y="27"/>
                  </a:cubicBezTo>
                  <a:cubicBezTo>
                    <a:pt x="54" y="49"/>
                    <a:pt x="54" y="72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4" y="94"/>
                  </a:cubicBezTo>
                  <a:cubicBezTo>
                    <a:pt x="48" y="81"/>
                    <a:pt x="42" y="68"/>
                    <a:pt x="36" y="54"/>
                  </a:cubicBezTo>
                  <a:cubicBezTo>
                    <a:pt x="36" y="54"/>
                    <a:pt x="37" y="54"/>
                    <a:pt x="37" y="53"/>
                  </a:cubicBezTo>
                  <a:close/>
                  <a:moveTo>
                    <a:pt x="24" y="43"/>
                  </a:moveTo>
                  <a:cubicBezTo>
                    <a:pt x="24" y="43"/>
                    <a:pt x="25" y="43"/>
                    <a:pt x="25" y="42"/>
                  </a:cubicBezTo>
                  <a:cubicBezTo>
                    <a:pt x="34" y="59"/>
                    <a:pt x="42" y="77"/>
                    <a:pt x="50" y="94"/>
                  </a:cubicBezTo>
                  <a:cubicBezTo>
                    <a:pt x="47" y="94"/>
                    <a:pt x="45" y="94"/>
                    <a:pt x="42" y="94"/>
                  </a:cubicBezTo>
                  <a:cubicBezTo>
                    <a:pt x="42" y="93"/>
                    <a:pt x="42" y="92"/>
                    <a:pt x="41" y="92"/>
                  </a:cubicBezTo>
                  <a:cubicBezTo>
                    <a:pt x="34" y="90"/>
                    <a:pt x="28" y="71"/>
                    <a:pt x="26" y="65"/>
                  </a:cubicBezTo>
                  <a:cubicBezTo>
                    <a:pt x="23" y="58"/>
                    <a:pt x="20" y="50"/>
                    <a:pt x="17" y="43"/>
                  </a:cubicBezTo>
                  <a:cubicBezTo>
                    <a:pt x="19" y="43"/>
                    <a:pt x="21" y="43"/>
                    <a:pt x="24" y="43"/>
                  </a:cubicBezTo>
                  <a:close/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3"/>
                    <a:pt x="9" y="32"/>
                    <a:pt x="11" y="31"/>
                  </a:cubicBezTo>
                  <a:cubicBezTo>
                    <a:pt x="11" y="31"/>
                    <a:pt x="12" y="31"/>
                    <a:pt x="12" y="31"/>
                  </a:cubicBezTo>
                  <a:cubicBezTo>
                    <a:pt x="15" y="33"/>
                    <a:pt x="18" y="36"/>
                    <a:pt x="20" y="39"/>
                  </a:cubicBezTo>
                  <a:cubicBezTo>
                    <a:pt x="18" y="39"/>
                    <a:pt x="16" y="39"/>
                    <a:pt x="14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3" y="38"/>
                    <a:pt x="12" y="38"/>
                    <a:pt x="12" y="39"/>
                  </a:cubicBezTo>
                  <a:cubicBezTo>
                    <a:pt x="11" y="40"/>
                    <a:pt x="10" y="44"/>
                    <a:pt x="9" y="44"/>
                  </a:cubicBezTo>
                  <a:cubicBezTo>
                    <a:pt x="7" y="44"/>
                    <a:pt x="5" y="43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39"/>
                    <a:pt x="5" y="36"/>
                    <a:pt x="6" y="33"/>
                  </a:cubicBezTo>
                  <a:close/>
                  <a:moveTo>
                    <a:pt x="4" y="46"/>
                  </a:moveTo>
                  <a:cubicBezTo>
                    <a:pt x="6" y="47"/>
                    <a:pt x="8" y="48"/>
                    <a:pt x="10" y="48"/>
                  </a:cubicBezTo>
                  <a:cubicBezTo>
                    <a:pt x="12" y="48"/>
                    <a:pt x="13" y="46"/>
                    <a:pt x="14" y="45"/>
                  </a:cubicBezTo>
                  <a:cubicBezTo>
                    <a:pt x="18" y="54"/>
                    <a:pt x="21" y="63"/>
                    <a:pt x="25" y="73"/>
                  </a:cubicBezTo>
                  <a:cubicBezTo>
                    <a:pt x="27" y="78"/>
                    <a:pt x="30" y="88"/>
                    <a:pt x="36" y="93"/>
                  </a:cubicBezTo>
                  <a:cubicBezTo>
                    <a:pt x="34" y="93"/>
                    <a:pt x="33" y="93"/>
                    <a:pt x="32" y="92"/>
                  </a:cubicBezTo>
                  <a:cubicBezTo>
                    <a:pt x="29" y="92"/>
                    <a:pt x="27" y="92"/>
                    <a:pt x="25" y="91"/>
                  </a:cubicBezTo>
                  <a:cubicBezTo>
                    <a:pt x="19" y="76"/>
                    <a:pt x="12" y="61"/>
                    <a:pt x="4" y="46"/>
                  </a:cubicBezTo>
                  <a:close/>
                  <a:moveTo>
                    <a:pt x="14" y="82"/>
                  </a:moveTo>
                  <a:cubicBezTo>
                    <a:pt x="15" y="81"/>
                    <a:pt x="15" y="80"/>
                    <a:pt x="15" y="79"/>
                  </a:cubicBezTo>
                  <a:cubicBezTo>
                    <a:pt x="15" y="79"/>
                    <a:pt x="16" y="79"/>
                    <a:pt x="16" y="79"/>
                  </a:cubicBezTo>
                  <a:cubicBezTo>
                    <a:pt x="18" y="83"/>
                    <a:pt x="19" y="86"/>
                    <a:pt x="21" y="90"/>
                  </a:cubicBezTo>
                  <a:cubicBezTo>
                    <a:pt x="20" y="90"/>
                    <a:pt x="18" y="90"/>
                    <a:pt x="17" y="89"/>
                  </a:cubicBezTo>
                  <a:cubicBezTo>
                    <a:pt x="14" y="89"/>
                    <a:pt x="12" y="88"/>
                    <a:pt x="9" y="86"/>
                  </a:cubicBezTo>
                  <a:cubicBezTo>
                    <a:pt x="4" y="84"/>
                    <a:pt x="12" y="82"/>
                    <a:pt x="14" y="82"/>
                  </a:cubicBezTo>
                  <a:close/>
                  <a:moveTo>
                    <a:pt x="32" y="170"/>
                  </a:moveTo>
                  <a:cubicBezTo>
                    <a:pt x="32" y="168"/>
                    <a:pt x="31" y="166"/>
                    <a:pt x="31" y="164"/>
                  </a:cubicBezTo>
                  <a:cubicBezTo>
                    <a:pt x="50" y="168"/>
                    <a:pt x="68" y="168"/>
                    <a:pt x="86" y="162"/>
                  </a:cubicBezTo>
                  <a:cubicBezTo>
                    <a:pt x="88" y="162"/>
                    <a:pt x="87" y="158"/>
                    <a:pt x="85" y="159"/>
                  </a:cubicBezTo>
                  <a:cubicBezTo>
                    <a:pt x="67" y="164"/>
                    <a:pt x="50" y="164"/>
                    <a:pt x="32" y="160"/>
                  </a:cubicBezTo>
                  <a:cubicBezTo>
                    <a:pt x="32" y="160"/>
                    <a:pt x="31" y="160"/>
                    <a:pt x="31" y="160"/>
                  </a:cubicBezTo>
                  <a:cubicBezTo>
                    <a:pt x="31" y="157"/>
                    <a:pt x="30" y="155"/>
                    <a:pt x="30" y="152"/>
                  </a:cubicBezTo>
                  <a:cubicBezTo>
                    <a:pt x="49" y="156"/>
                    <a:pt x="67" y="158"/>
                    <a:pt x="86" y="153"/>
                  </a:cubicBezTo>
                  <a:cubicBezTo>
                    <a:pt x="88" y="153"/>
                    <a:pt x="87" y="149"/>
                    <a:pt x="85" y="150"/>
                  </a:cubicBezTo>
                  <a:cubicBezTo>
                    <a:pt x="66" y="154"/>
                    <a:pt x="49" y="152"/>
                    <a:pt x="31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29" y="145"/>
                    <a:pt x="29" y="141"/>
                    <a:pt x="28" y="138"/>
                  </a:cubicBezTo>
                  <a:cubicBezTo>
                    <a:pt x="50" y="145"/>
                    <a:pt x="74" y="146"/>
                    <a:pt x="95" y="138"/>
                  </a:cubicBezTo>
                  <a:cubicBezTo>
                    <a:pt x="96" y="149"/>
                    <a:pt x="96" y="161"/>
                    <a:pt x="97" y="172"/>
                  </a:cubicBezTo>
                  <a:cubicBezTo>
                    <a:pt x="97" y="176"/>
                    <a:pt x="96" y="175"/>
                    <a:pt x="93" y="176"/>
                  </a:cubicBezTo>
                  <a:cubicBezTo>
                    <a:pt x="88" y="177"/>
                    <a:pt x="84" y="177"/>
                    <a:pt x="80" y="178"/>
                  </a:cubicBezTo>
                  <a:cubicBezTo>
                    <a:pt x="72" y="179"/>
                    <a:pt x="65" y="179"/>
                    <a:pt x="57" y="178"/>
                  </a:cubicBezTo>
                  <a:cubicBezTo>
                    <a:pt x="54" y="178"/>
                    <a:pt x="45" y="178"/>
                    <a:pt x="40" y="176"/>
                  </a:cubicBezTo>
                  <a:cubicBezTo>
                    <a:pt x="41" y="175"/>
                    <a:pt x="41" y="173"/>
                    <a:pt x="39" y="173"/>
                  </a:cubicBezTo>
                  <a:cubicBezTo>
                    <a:pt x="38" y="173"/>
                    <a:pt x="38" y="173"/>
                    <a:pt x="37" y="172"/>
                  </a:cubicBezTo>
                  <a:cubicBezTo>
                    <a:pt x="36" y="172"/>
                    <a:pt x="36" y="172"/>
                    <a:pt x="35" y="172"/>
                  </a:cubicBezTo>
                  <a:cubicBezTo>
                    <a:pt x="35" y="171"/>
                    <a:pt x="34" y="171"/>
                    <a:pt x="34" y="171"/>
                  </a:cubicBezTo>
                  <a:cubicBezTo>
                    <a:pt x="33" y="170"/>
                    <a:pt x="33" y="170"/>
                    <a:pt x="32" y="170"/>
                  </a:cubicBezTo>
                  <a:close/>
                  <a:moveTo>
                    <a:pt x="121" y="158"/>
                  </a:moveTo>
                  <a:cubicBezTo>
                    <a:pt x="118" y="173"/>
                    <a:pt x="117" y="190"/>
                    <a:pt x="123" y="205"/>
                  </a:cubicBezTo>
                  <a:cubicBezTo>
                    <a:pt x="112" y="215"/>
                    <a:pt x="92" y="216"/>
                    <a:pt x="79" y="217"/>
                  </a:cubicBezTo>
                  <a:cubicBezTo>
                    <a:pt x="68" y="217"/>
                    <a:pt x="41" y="218"/>
                    <a:pt x="37" y="205"/>
                  </a:cubicBezTo>
                  <a:cubicBezTo>
                    <a:pt x="37" y="204"/>
                    <a:pt x="36" y="204"/>
                    <a:pt x="36" y="204"/>
                  </a:cubicBezTo>
                  <a:cubicBezTo>
                    <a:pt x="36" y="203"/>
                    <a:pt x="36" y="203"/>
                    <a:pt x="36" y="202"/>
                  </a:cubicBezTo>
                  <a:cubicBezTo>
                    <a:pt x="34" y="193"/>
                    <a:pt x="33" y="184"/>
                    <a:pt x="32" y="174"/>
                  </a:cubicBezTo>
                  <a:cubicBezTo>
                    <a:pt x="33" y="175"/>
                    <a:pt x="33" y="175"/>
                    <a:pt x="34" y="175"/>
                  </a:cubicBezTo>
                  <a:cubicBezTo>
                    <a:pt x="37" y="183"/>
                    <a:pt x="53" y="182"/>
                    <a:pt x="59" y="182"/>
                  </a:cubicBezTo>
                  <a:cubicBezTo>
                    <a:pt x="72" y="183"/>
                    <a:pt x="87" y="183"/>
                    <a:pt x="100" y="178"/>
                  </a:cubicBezTo>
                  <a:cubicBezTo>
                    <a:pt x="101" y="178"/>
                    <a:pt x="101" y="177"/>
                    <a:pt x="101" y="176"/>
                  </a:cubicBezTo>
                  <a:cubicBezTo>
                    <a:pt x="100" y="162"/>
                    <a:pt x="100" y="149"/>
                    <a:pt x="99" y="135"/>
                  </a:cubicBezTo>
                  <a:cubicBezTo>
                    <a:pt x="99" y="133"/>
                    <a:pt x="97" y="133"/>
                    <a:pt x="96" y="133"/>
                  </a:cubicBezTo>
                  <a:cubicBezTo>
                    <a:pt x="75" y="143"/>
                    <a:pt x="49" y="141"/>
                    <a:pt x="28" y="133"/>
                  </a:cubicBezTo>
                  <a:cubicBezTo>
                    <a:pt x="26" y="123"/>
                    <a:pt x="23" y="112"/>
                    <a:pt x="18" y="103"/>
                  </a:cubicBezTo>
                  <a:cubicBezTo>
                    <a:pt x="26" y="107"/>
                    <a:pt x="34" y="109"/>
                    <a:pt x="44" y="110"/>
                  </a:cubicBezTo>
                  <a:cubicBezTo>
                    <a:pt x="63" y="111"/>
                    <a:pt x="81" y="111"/>
                    <a:pt x="100" y="109"/>
                  </a:cubicBezTo>
                  <a:cubicBezTo>
                    <a:pt x="110" y="108"/>
                    <a:pt x="123" y="105"/>
                    <a:pt x="133" y="99"/>
                  </a:cubicBezTo>
                  <a:cubicBezTo>
                    <a:pt x="130" y="119"/>
                    <a:pt x="124" y="138"/>
                    <a:pt x="121" y="158"/>
                  </a:cubicBezTo>
                  <a:close/>
                  <a:moveTo>
                    <a:pt x="134" y="94"/>
                  </a:moveTo>
                  <a:cubicBezTo>
                    <a:pt x="124" y="100"/>
                    <a:pt x="112" y="104"/>
                    <a:pt x="100" y="105"/>
                  </a:cubicBezTo>
                  <a:cubicBezTo>
                    <a:pt x="78" y="107"/>
                    <a:pt x="54" y="108"/>
                    <a:pt x="33" y="104"/>
                  </a:cubicBezTo>
                  <a:cubicBezTo>
                    <a:pt x="26" y="103"/>
                    <a:pt x="19" y="100"/>
                    <a:pt x="14" y="96"/>
                  </a:cubicBezTo>
                  <a:cubicBezTo>
                    <a:pt x="11" y="94"/>
                    <a:pt x="9" y="92"/>
                    <a:pt x="7" y="89"/>
                  </a:cubicBezTo>
                  <a:cubicBezTo>
                    <a:pt x="8" y="90"/>
                    <a:pt x="9" y="91"/>
                    <a:pt x="11" y="92"/>
                  </a:cubicBezTo>
                  <a:cubicBezTo>
                    <a:pt x="15" y="93"/>
                    <a:pt x="19" y="94"/>
                    <a:pt x="23" y="95"/>
                  </a:cubicBezTo>
                  <a:cubicBezTo>
                    <a:pt x="23" y="95"/>
                    <a:pt x="23" y="95"/>
                    <a:pt x="23" y="96"/>
                  </a:cubicBezTo>
                  <a:cubicBezTo>
                    <a:pt x="24" y="97"/>
                    <a:pt x="26" y="97"/>
                    <a:pt x="27" y="96"/>
                  </a:cubicBezTo>
                  <a:cubicBezTo>
                    <a:pt x="35" y="97"/>
                    <a:pt x="42" y="97"/>
                    <a:pt x="50" y="98"/>
                  </a:cubicBezTo>
                  <a:cubicBezTo>
                    <a:pt x="51" y="98"/>
                    <a:pt x="51" y="98"/>
                    <a:pt x="52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71" y="99"/>
                    <a:pt x="88" y="99"/>
                    <a:pt x="105" y="97"/>
                  </a:cubicBezTo>
                  <a:cubicBezTo>
                    <a:pt x="118" y="95"/>
                    <a:pt x="133" y="90"/>
                    <a:pt x="141" y="79"/>
                  </a:cubicBezTo>
                  <a:cubicBezTo>
                    <a:pt x="142" y="80"/>
                    <a:pt x="143" y="80"/>
                    <a:pt x="143" y="81"/>
                  </a:cubicBezTo>
                  <a:cubicBezTo>
                    <a:pt x="149" y="86"/>
                    <a:pt x="138" y="92"/>
                    <a:pt x="134" y="9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158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6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8" name="组合 27"/>
          <p:cNvGrpSpPr/>
          <p:nvPr userDrawn="1">
            <p:custDataLst>
              <p:tags r:id="rId17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29" name="直接连接符 28"/>
            <p:cNvCxnSpPr/>
            <p:nvPr userDrawn="1">
              <p:custDataLst>
                <p:tags r:id="rId1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>
              <p:custDataLst>
                <p:tags r:id="rId1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11"/>
            </p:custDataLst>
          </p:nvPr>
        </p:nvGrpSpPr>
        <p:grpSpPr>
          <a:xfrm>
            <a:off x="11256930" y="77493"/>
            <a:ext cx="814980" cy="759414"/>
            <a:chOff x="3683001" y="1643063"/>
            <a:chExt cx="1047750" cy="976313"/>
          </a:xfrm>
        </p:grpSpPr>
        <p:sp>
          <p:nvSpPr>
            <p:cNvPr id="14" name="Freeform 12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683001" y="1647825"/>
              <a:ext cx="985838" cy="768350"/>
            </a:xfrm>
            <a:custGeom>
              <a:avLst/>
              <a:gdLst>
                <a:gd name="T0" fmla="*/ 204 w 204"/>
                <a:gd name="T1" fmla="*/ 129 h 159"/>
                <a:gd name="T2" fmla="*/ 192 w 204"/>
                <a:gd name="T3" fmla="*/ 95 h 159"/>
                <a:gd name="T4" fmla="*/ 189 w 204"/>
                <a:gd name="T5" fmla="*/ 93 h 159"/>
                <a:gd name="T6" fmla="*/ 189 w 204"/>
                <a:gd name="T7" fmla="*/ 90 h 159"/>
                <a:gd name="T8" fmla="*/ 188 w 204"/>
                <a:gd name="T9" fmla="*/ 88 h 159"/>
                <a:gd name="T10" fmla="*/ 175 w 204"/>
                <a:gd name="T11" fmla="*/ 60 h 159"/>
                <a:gd name="T12" fmla="*/ 174 w 204"/>
                <a:gd name="T13" fmla="*/ 58 h 159"/>
                <a:gd name="T14" fmla="*/ 169 w 204"/>
                <a:gd name="T15" fmla="*/ 57 h 159"/>
                <a:gd name="T16" fmla="*/ 169 w 204"/>
                <a:gd name="T17" fmla="*/ 56 h 159"/>
                <a:gd name="T18" fmla="*/ 164 w 204"/>
                <a:gd name="T19" fmla="*/ 50 h 159"/>
                <a:gd name="T20" fmla="*/ 120 w 204"/>
                <a:gd name="T21" fmla="*/ 20 h 159"/>
                <a:gd name="T22" fmla="*/ 93 w 204"/>
                <a:gd name="T23" fmla="*/ 2 h 159"/>
                <a:gd name="T24" fmla="*/ 88 w 204"/>
                <a:gd name="T25" fmla="*/ 8 h 159"/>
                <a:gd name="T26" fmla="*/ 86 w 204"/>
                <a:gd name="T27" fmla="*/ 11 h 159"/>
                <a:gd name="T28" fmla="*/ 86 w 204"/>
                <a:gd name="T29" fmla="*/ 13 h 159"/>
                <a:gd name="T30" fmla="*/ 85 w 204"/>
                <a:gd name="T31" fmla="*/ 14 h 159"/>
                <a:gd name="T32" fmla="*/ 79 w 204"/>
                <a:gd name="T33" fmla="*/ 27 h 159"/>
                <a:gd name="T34" fmla="*/ 79 w 204"/>
                <a:gd name="T35" fmla="*/ 29 h 159"/>
                <a:gd name="T36" fmla="*/ 70 w 204"/>
                <a:gd name="T37" fmla="*/ 46 h 159"/>
                <a:gd name="T38" fmla="*/ 60 w 204"/>
                <a:gd name="T39" fmla="*/ 66 h 159"/>
                <a:gd name="T40" fmla="*/ 50 w 204"/>
                <a:gd name="T41" fmla="*/ 77 h 159"/>
                <a:gd name="T42" fmla="*/ 50 w 204"/>
                <a:gd name="T43" fmla="*/ 83 h 159"/>
                <a:gd name="T44" fmla="*/ 52 w 204"/>
                <a:gd name="T45" fmla="*/ 85 h 159"/>
                <a:gd name="T46" fmla="*/ 55 w 204"/>
                <a:gd name="T47" fmla="*/ 87 h 159"/>
                <a:gd name="T48" fmla="*/ 52 w 204"/>
                <a:gd name="T49" fmla="*/ 91 h 159"/>
                <a:gd name="T50" fmla="*/ 53 w 204"/>
                <a:gd name="T51" fmla="*/ 94 h 159"/>
                <a:gd name="T52" fmla="*/ 53 w 204"/>
                <a:gd name="T53" fmla="*/ 95 h 159"/>
                <a:gd name="T54" fmla="*/ 55 w 204"/>
                <a:gd name="T55" fmla="*/ 98 h 159"/>
                <a:gd name="T56" fmla="*/ 58 w 204"/>
                <a:gd name="T57" fmla="*/ 100 h 159"/>
                <a:gd name="T58" fmla="*/ 67 w 204"/>
                <a:gd name="T59" fmla="*/ 100 h 159"/>
                <a:gd name="T60" fmla="*/ 87 w 204"/>
                <a:gd name="T61" fmla="*/ 101 h 159"/>
                <a:gd name="T62" fmla="*/ 130 w 204"/>
                <a:gd name="T63" fmla="*/ 98 h 159"/>
                <a:gd name="T64" fmla="*/ 130 w 204"/>
                <a:gd name="T65" fmla="*/ 98 h 159"/>
                <a:gd name="T66" fmla="*/ 73 w 204"/>
                <a:gd name="T67" fmla="*/ 148 h 159"/>
                <a:gd name="T68" fmla="*/ 9 w 204"/>
                <a:gd name="T69" fmla="*/ 110 h 159"/>
                <a:gd name="T70" fmla="*/ 4 w 204"/>
                <a:gd name="T71" fmla="*/ 115 h 159"/>
                <a:gd name="T72" fmla="*/ 77 w 204"/>
                <a:gd name="T73" fmla="*/ 156 h 159"/>
                <a:gd name="T74" fmla="*/ 131 w 204"/>
                <a:gd name="T75" fmla="*/ 109 h 159"/>
                <a:gd name="T76" fmla="*/ 139 w 204"/>
                <a:gd name="T77" fmla="*/ 133 h 159"/>
                <a:gd name="T78" fmla="*/ 138 w 204"/>
                <a:gd name="T79" fmla="*/ 135 h 159"/>
                <a:gd name="T80" fmla="*/ 142 w 204"/>
                <a:gd name="T81" fmla="*/ 151 h 159"/>
                <a:gd name="T82" fmla="*/ 142 w 204"/>
                <a:gd name="T83" fmla="*/ 154 h 159"/>
                <a:gd name="T84" fmla="*/ 146 w 204"/>
                <a:gd name="T85" fmla="*/ 158 h 159"/>
                <a:gd name="T86" fmla="*/ 157 w 204"/>
                <a:gd name="T87" fmla="*/ 157 h 159"/>
                <a:gd name="T88" fmla="*/ 159 w 204"/>
                <a:gd name="T89" fmla="*/ 158 h 159"/>
                <a:gd name="T90" fmla="*/ 182 w 204"/>
                <a:gd name="T91" fmla="*/ 155 h 159"/>
                <a:gd name="T92" fmla="*/ 186 w 204"/>
                <a:gd name="T93" fmla="*/ 155 h 159"/>
                <a:gd name="T94" fmla="*/ 189 w 204"/>
                <a:gd name="T95" fmla="*/ 153 h 159"/>
                <a:gd name="T96" fmla="*/ 193 w 204"/>
                <a:gd name="T97" fmla="*/ 152 h 159"/>
                <a:gd name="T98" fmla="*/ 196 w 204"/>
                <a:gd name="T99" fmla="*/ 150 h 159"/>
                <a:gd name="T100" fmla="*/ 198 w 204"/>
                <a:gd name="T101" fmla="*/ 148 h 159"/>
                <a:gd name="T102" fmla="*/ 204 w 204"/>
                <a:gd name="T103" fmla="*/ 136 h 159"/>
                <a:gd name="T104" fmla="*/ 203 w 204"/>
                <a:gd name="T105" fmla="*/ 133 h 159"/>
                <a:gd name="T106" fmla="*/ 204 w 204"/>
                <a:gd name="T107" fmla="*/ 129 h 159"/>
                <a:gd name="T108" fmla="*/ 136 w 204"/>
                <a:gd name="T109" fmla="*/ 59 h 159"/>
                <a:gd name="T110" fmla="*/ 131 w 204"/>
                <a:gd name="T111" fmla="*/ 77 h 159"/>
                <a:gd name="T112" fmla="*/ 136 w 204"/>
                <a:gd name="T113" fmla="*/ 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159">
                  <a:moveTo>
                    <a:pt x="204" y="129"/>
                  </a:moveTo>
                  <a:cubicBezTo>
                    <a:pt x="201" y="117"/>
                    <a:pt x="197" y="106"/>
                    <a:pt x="192" y="95"/>
                  </a:cubicBezTo>
                  <a:cubicBezTo>
                    <a:pt x="191" y="94"/>
                    <a:pt x="190" y="93"/>
                    <a:pt x="189" y="93"/>
                  </a:cubicBezTo>
                  <a:cubicBezTo>
                    <a:pt x="190" y="92"/>
                    <a:pt x="190" y="91"/>
                    <a:pt x="189" y="90"/>
                  </a:cubicBezTo>
                  <a:cubicBezTo>
                    <a:pt x="189" y="89"/>
                    <a:pt x="188" y="89"/>
                    <a:pt x="188" y="88"/>
                  </a:cubicBezTo>
                  <a:cubicBezTo>
                    <a:pt x="185" y="78"/>
                    <a:pt x="182" y="68"/>
                    <a:pt x="175" y="60"/>
                  </a:cubicBezTo>
                  <a:cubicBezTo>
                    <a:pt x="175" y="60"/>
                    <a:pt x="174" y="59"/>
                    <a:pt x="174" y="58"/>
                  </a:cubicBezTo>
                  <a:cubicBezTo>
                    <a:pt x="173" y="57"/>
                    <a:pt x="171" y="56"/>
                    <a:pt x="169" y="57"/>
                  </a:cubicBezTo>
                  <a:cubicBezTo>
                    <a:pt x="169" y="57"/>
                    <a:pt x="169" y="56"/>
                    <a:pt x="169" y="56"/>
                  </a:cubicBezTo>
                  <a:cubicBezTo>
                    <a:pt x="168" y="54"/>
                    <a:pt x="166" y="52"/>
                    <a:pt x="164" y="50"/>
                  </a:cubicBezTo>
                  <a:cubicBezTo>
                    <a:pt x="155" y="35"/>
                    <a:pt x="136" y="26"/>
                    <a:pt x="120" y="20"/>
                  </a:cubicBezTo>
                  <a:cubicBezTo>
                    <a:pt x="112" y="14"/>
                    <a:pt x="103" y="8"/>
                    <a:pt x="93" y="2"/>
                  </a:cubicBezTo>
                  <a:cubicBezTo>
                    <a:pt x="89" y="0"/>
                    <a:pt x="85" y="5"/>
                    <a:pt x="88" y="8"/>
                  </a:cubicBezTo>
                  <a:cubicBezTo>
                    <a:pt x="87" y="9"/>
                    <a:pt x="86" y="10"/>
                    <a:pt x="86" y="11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5" y="14"/>
                    <a:pt x="85" y="14"/>
                  </a:cubicBezTo>
                  <a:cubicBezTo>
                    <a:pt x="82" y="19"/>
                    <a:pt x="80" y="22"/>
                    <a:pt x="79" y="27"/>
                  </a:cubicBezTo>
                  <a:cubicBezTo>
                    <a:pt x="79" y="28"/>
                    <a:pt x="79" y="28"/>
                    <a:pt x="79" y="29"/>
                  </a:cubicBezTo>
                  <a:cubicBezTo>
                    <a:pt x="75" y="34"/>
                    <a:pt x="72" y="40"/>
                    <a:pt x="70" y="46"/>
                  </a:cubicBezTo>
                  <a:cubicBezTo>
                    <a:pt x="66" y="52"/>
                    <a:pt x="62" y="59"/>
                    <a:pt x="60" y="66"/>
                  </a:cubicBezTo>
                  <a:cubicBezTo>
                    <a:pt x="56" y="70"/>
                    <a:pt x="53" y="73"/>
                    <a:pt x="50" y="77"/>
                  </a:cubicBezTo>
                  <a:cubicBezTo>
                    <a:pt x="48" y="79"/>
                    <a:pt x="48" y="82"/>
                    <a:pt x="50" y="83"/>
                  </a:cubicBezTo>
                  <a:cubicBezTo>
                    <a:pt x="50" y="84"/>
                    <a:pt x="51" y="85"/>
                    <a:pt x="52" y="85"/>
                  </a:cubicBezTo>
                  <a:cubicBezTo>
                    <a:pt x="53" y="86"/>
                    <a:pt x="54" y="87"/>
                    <a:pt x="55" y="87"/>
                  </a:cubicBezTo>
                  <a:cubicBezTo>
                    <a:pt x="53" y="87"/>
                    <a:pt x="51" y="89"/>
                    <a:pt x="52" y="91"/>
                  </a:cubicBezTo>
                  <a:cubicBezTo>
                    <a:pt x="52" y="92"/>
                    <a:pt x="52" y="93"/>
                    <a:pt x="53" y="94"/>
                  </a:cubicBezTo>
                  <a:cubicBezTo>
                    <a:pt x="53" y="94"/>
                    <a:pt x="53" y="95"/>
                    <a:pt x="53" y="95"/>
                  </a:cubicBezTo>
                  <a:cubicBezTo>
                    <a:pt x="54" y="96"/>
                    <a:pt x="54" y="97"/>
                    <a:pt x="55" y="98"/>
                  </a:cubicBezTo>
                  <a:cubicBezTo>
                    <a:pt x="55" y="100"/>
                    <a:pt x="57" y="100"/>
                    <a:pt x="58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74" y="102"/>
                    <a:pt x="81" y="102"/>
                    <a:pt x="87" y="101"/>
                  </a:cubicBezTo>
                  <a:cubicBezTo>
                    <a:pt x="101" y="103"/>
                    <a:pt x="116" y="101"/>
                    <a:pt x="130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13" y="116"/>
                    <a:pt x="102" y="153"/>
                    <a:pt x="73" y="148"/>
                  </a:cubicBezTo>
                  <a:cubicBezTo>
                    <a:pt x="49" y="144"/>
                    <a:pt x="24" y="128"/>
                    <a:pt x="9" y="110"/>
                  </a:cubicBezTo>
                  <a:cubicBezTo>
                    <a:pt x="6" y="105"/>
                    <a:pt x="0" y="111"/>
                    <a:pt x="4" y="115"/>
                  </a:cubicBezTo>
                  <a:cubicBezTo>
                    <a:pt x="20" y="136"/>
                    <a:pt x="50" y="154"/>
                    <a:pt x="77" y="156"/>
                  </a:cubicBezTo>
                  <a:cubicBezTo>
                    <a:pt x="105" y="159"/>
                    <a:pt x="115" y="128"/>
                    <a:pt x="131" y="109"/>
                  </a:cubicBezTo>
                  <a:cubicBezTo>
                    <a:pt x="133" y="117"/>
                    <a:pt x="136" y="125"/>
                    <a:pt x="139" y="133"/>
                  </a:cubicBezTo>
                  <a:cubicBezTo>
                    <a:pt x="138" y="134"/>
                    <a:pt x="138" y="134"/>
                    <a:pt x="138" y="135"/>
                  </a:cubicBezTo>
                  <a:cubicBezTo>
                    <a:pt x="139" y="141"/>
                    <a:pt x="141" y="146"/>
                    <a:pt x="142" y="151"/>
                  </a:cubicBezTo>
                  <a:cubicBezTo>
                    <a:pt x="142" y="152"/>
                    <a:pt x="142" y="153"/>
                    <a:pt x="142" y="154"/>
                  </a:cubicBezTo>
                  <a:cubicBezTo>
                    <a:pt x="142" y="157"/>
                    <a:pt x="144" y="158"/>
                    <a:pt x="146" y="158"/>
                  </a:cubicBezTo>
                  <a:cubicBezTo>
                    <a:pt x="150" y="158"/>
                    <a:pt x="153" y="158"/>
                    <a:pt x="157" y="157"/>
                  </a:cubicBezTo>
                  <a:cubicBezTo>
                    <a:pt x="157" y="157"/>
                    <a:pt x="158" y="158"/>
                    <a:pt x="159" y="158"/>
                  </a:cubicBezTo>
                  <a:cubicBezTo>
                    <a:pt x="167" y="158"/>
                    <a:pt x="175" y="158"/>
                    <a:pt x="182" y="155"/>
                  </a:cubicBezTo>
                  <a:cubicBezTo>
                    <a:pt x="183" y="156"/>
                    <a:pt x="184" y="156"/>
                    <a:pt x="186" y="155"/>
                  </a:cubicBezTo>
                  <a:cubicBezTo>
                    <a:pt x="187" y="155"/>
                    <a:pt x="188" y="154"/>
                    <a:pt x="189" y="153"/>
                  </a:cubicBezTo>
                  <a:cubicBezTo>
                    <a:pt x="191" y="154"/>
                    <a:pt x="192" y="154"/>
                    <a:pt x="193" y="152"/>
                  </a:cubicBezTo>
                  <a:cubicBezTo>
                    <a:pt x="194" y="152"/>
                    <a:pt x="195" y="151"/>
                    <a:pt x="196" y="150"/>
                  </a:cubicBezTo>
                  <a:cubicBezTo>
                    <a:pt x="197" y="150"/>
                    <a:pt x="198" y="149"/>
                    <a:pt x="198" y="148"/>
                  </a:cubicBezTo>
                  <a:cubicBezTo>
                    <a:pt x="202" y="144"/>
                    <a:pt x="204" y="141"/>
                    <a:pt x="204" y="136"/>
                  </a:cubicBezTo>
                  <a:cubicBezTo>
                    <a:pt x="204" y="135"/>
                    <a:pt x="203" y="134"/>
                    <a:pt x="203" y="133"/>
                  </a:cubicBezTo>
                  <a:cubicBezTo>
                    <a:pt x="203" y="132"/>
                    <a:pt x="204" y="131"/>
                    <a:pt x="204" y="129"/>
                  </a:cubicBezTo>
                  <a:close/>
                  <a:moveTo>
                    <a:pt x="136" y="59"/>
                  </a:moveTo>
                  <a:cubicBezTo>
                    <a:pt x="135" y="65"/>
                    <a:pt x="133" y="71"/>
                    <a:pt x="131" y="77"/>
                  </a:cubicBezTo>
                  <a:cubicBezTo>
                    <a:pt x="133" y="71"/>
                    <a:pt x="135" y="65"/>
                    <a:pt x="136" y="5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89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3683001" y="1643063"/>
              <a:ext cx="1047750" cy="976313"/>
            </a:xfrm>
            <a:custGeom>
              <a:avLst/>
              <a:gdLst>
                <a:gd name="T0" fmla="*/ 181 w 217"/>
                <a:gd name="T1" fmla="*/ 65 h 202"/>
                <a:gd name="T2" fmla="*/ 90 w 217"/>
                <a:gd name="T3" fmla="*/ 0 h 202"/>
                <a:gd name="T4" fmla="*/ 46 w 217"/>
                <a:gd name="T5" fmla="*/ 79 h 202"/>
                <a:gd name="T6" fmla="*/ 47 w 217"/>
                <a:gd name="T7" fmla="*/ 84 h 202"/>
                <a:gd name="T8" fmla="*/ 5 w 217"/>
                <a:gd name="T9" fmla="*/ 102 h 202"/>
                <a:gd name="T10" fmla="*/ 0 w 217"/>
                <a:gd name="T11" fmla="*/ 105 h 202"/>
                <a:gd name="T12" fmla="*/ 6 w 217"/>
                <a:gd name="T13" fmla="*/ 196 h 202"/>
                <a:gd name="T14" fmla="*/ 82 w 217"/>
                <a:gd name="T15" fmla="*/ 188 h 202"/>
                <a:gd name="T16" fmla="*/ 142 w 217"/>
                <a:gd name="T17" fmla="*/ 179 h 202"/>
                <a:gd name="T18" fmla="*/ 181 w 217"/>
                <a:gd name="T19" fmla="*/ 160 h 202"/>
                <a:gd name="T20" fmla="*/ 185 w 217"/>
                <a:gd name="T21" fmla="*/ 66 h 202"/>
                <a:gd name="T22" fmla="*/ 204 w 217"/>
                <a:gd name="T23" fmla="*/ 138 h 202"/>
                <a:gd name="T24" fmla="*/ 141 w 217"/>
                <a:gd name="T25" fmla="*/ 121 h 202"/>
                <a:gd name="T26" fmla="*/ 182 w 217"/>
                <a:gd name="T27" fmla="*/ 70 h 202"/>
                <a:gd name="T28" fmla="*/ 49 w 217"/>
                <a:gd name="T29" fmla="*/ 82 h 202"/>
                <a:gd name="T30" fmla="*/ 90 w 217"/>
                <a:gd name="T31" fmla="*/ 5 h 202"/>
                <a:gd name="T32" fmla="*/ 178 w 217"/>
                <a:gd name="T33" fmla="*/ 67 h 202"/>
                <a:gd name="T34" fmla="*/ 135 w 217"/>
                <a:gd name="T35" fmla="*/ 94 h 202"/>
                <a:gd name="T36" fmla="*/ 130 w 217"/>
                <a:gd name="T37" fmla="*/ 92 h 202"/>
                <a:gd name="T38" fmla="*/ 81 w 217"/>
                <a:gd name="T39" fmla="*/ 96 h 202"/>
                <a:gd name="T40" fmla="*/ 52 w 217"/>
                <a:gd name="T41" fmla="*/ 87 h 202"/>
                <a:gd name="T42" fmla="*/ 55 w 217"/>
                <a:gd name="T43" fmla="*/ 101 h 202"/>
                <a:gd name="T44" fmla="*/ 52 w 217"/>
                <a:gd name="T45" fmla="*/ 87 h 202"/>
                <a:gd name="T46" fmla="*/ 106 w 217"/>
                <a:gd name="T47" fmla="*/ 126 h 202"/>
                <a:gd name="T48" fmla="*/ 40 w 217"/>
                <a:gd name="T49" fmla="*/ 132 h 202"/>
                <a:gd name="T50" fmla="*/ 130 w 217"/>
                <a:gd name="T51" fmla="*/ 96 h 202"/>
                <a:gd name="T52" fmla="*/ 6 w 217"/>
                <a:gd name="T53" fmla="*/ 155 h 202"/>
                <a:gd name="T54" fmla="*/ 41 w 217"/>
                <a:gd name="T55" fmla="*/ 136 h 202"/>
                <a:gd name="T56" fmla="*/ 9 w 217"/>
                <a:gd name="T57" fmla="*/ 192 h 202"/>
                <a:gd name="T58" fmla="*/ 122 w 217"/>
                <a:gd name="T59" fmla="*/ 182 h 202"/>
                <a:gd name="T60" fmla="*/ 44 w 217"/>
                <a:gd name="T61" fmla="*/ 192 h 202"/>
                <a:gd name="T62" fmla="*/ 53 w 217"/>
                <a:gd name="T63" fmla="*/ 143 h 202"/>
                <a:gd name="T64" fmla="*/ 100 w 217"/>
                <a:gd name="T65" fmla="*/ 141 h 202"/>
                <a:gd name="T66" fmla="*/ 122 w 217"/>
                <a:gd name="T67" fmla="*/ 182 h 202"/>
                <a:gd name="T68" fmla="*/ 139 w 217"/>
                <a:gd name="T69" fmla="*/ 175 h 202"/>
                <a:gd name="T70" fmla="*/ 105 w 217"/>
                <a:gd name="T71" fmla="*/ 135 h 202"/>
                <a:gd name="T72" fmla="*/ 135 w 217"/>
                <a:gd name="T73" fmla="*/ 133 h 202"/>
                <a:gd name="T74" fmla="*/ 144 w 217"/>
                <a:gd name="T75" fmla="*/ 159 h 202"/>
                <a:gd name="T76" fmla="*/ 141 w 217"/>
                <a:gd name="T77" fmla="*/ 150 h 202"/>
                <a:gd name="T78" fmla="*/ 140 w 217"/>
                <a:gd name="T79" fmla="*/ 126 h 202"/>
                <a:gd name="T80" fmla="*/ 144 w 217"/>
                <a:gd name="T81" fmla="*/ 15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202">
                  <a:moveTo>
                    <a:pt x="185" y="66"/>
                  </a:moveTo>
                  <a:cubicBezTo>
                    <a:pt x="185" y="63"/>
                    <a:pt x="182" y="63"/>
                    <a:pt x="181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62" y="34"/>
                    <a:pt x="121" y="16"/>
                    <a:pt x="90" y="0"/>
                  </a:cubicBezTo>
                  <a:cubicBezTo>
                    <a:pt x="89" y="0"/>
                    <a:pt x="88" y="0"/>
                    <a:pt x="87" y="1"/>
                  </a:cubicBezTo>
                  <a:cubicBezTo>
                    <a:pt x="75" y="28"/>
                    <a:pt x="64" y="56"/>
                    <a:pt x="46" y="79"/>
                  </a:cubicBezTo>
                  <a:cubicBezTo>
                    <a:pt x="45" y="81"/>
                    <a:pt x="45" y="82"/>
                    <a:pt x="46" y="83"/>
                  </a:cubicBezTo>
                  <a:cubicBezTo>
                    <a:pt x="46" y="83"/>
                    <a:pt x="46" y="84"/>
                    <a:pt x="47" y="84"/>
                  </a:cubicBezTo>
                  <a:cubicBezTo>
                    <a:pt x="50" y="89"/>
                    <a:pt x="50" y="95"/>
                    <a:pt x="51" y="101"/>
                  </a:cubicBezTo>
                  <a:cubicBezTo>
                    <a:pt x="36" y="102"/>
                    <a:pt x="20" y="102"/>
                    <a:pt x="5" y="102"/>
                  </a:cubicBezTo>
                  <a:cubicBezTo>
                    <a:pt x="4" y="102"/>
                    <a:pt x="3" y="103"/>
                    <a:pt x="3" y="103"/>
                  </a:cubicBezTo>
                  <a:cubicBezTo>
                    <a:pt x="2" y="103"/>
                    <a:pt x="0" y="103"/>
                    <a:pt x="0" y="105"/>
                  </a:cubicBezTo>
                  <a:cubicBezTo>
                    <a:pt x="1" y="124"/>
                    <a:pt x="1" y="143"/>
                    <a:pt x="2" y="162"/>
                  </a:cubicBezTo>
                  <a:cubicBezTo>
                    <a:pt x="2" y="172"/>
                    <a:pt x="1" y="187"/>
                    <a:pt x="6" y="196"/>
                  </a:cubicBezTo>
                  <a:cubicBezTo>
                    <a:pt x="9" y="202"/>
                    <a:pt x="23" y="199"/>
                    <a:pt x="27" y="198"/>
                  </a:cubicBezTo>
                  <a:cubicBezTo>
                    <a:pt x="46" y="197"/>
                    <a:pt x="64" y="192"/>
                    <a:pt x="82" y="188"/>
                  </a:cubicBezTo>
                  <a:cubicBezTo>
                    <a:pt x="97" y="186"/>
                    <a:pt x="111" y="186"/>
                    <a:pt x="125" y="185"/>
                  </a:cubicBezTo>
                  <a:cubicBezTo>
                    <a:pt x="131" y="185"/>
                    <a:pt x="138" y="184"/>
                    <a:pt x="142" y="179"/>
                  </a:cubicBezTo>
                  <a:cubicBezTo>
                    <a:pt x="145" y="174"/>
                    <a:pt x="145" y="169"/>
                    <a:pt x="144" y="163"/>
                  </a:cubicBezTo>
                  <a:cubicBezTo>
                    <a:pt x="156" y="161"/>
                    <a:pt x="169" y="162"/>
                    <a:pt x="181" y="160"/>
                  </a:cubicBezTo>
                  <a:cubicBezTo>
                    <a:pt x="190" y="159"/>
                    <a:pt x="201" y="157"/>
                    <a:pt x="205" y="148"/>
                  </a:cubicBezTo>
                  <a:cubicBezTo>
                    <a:pt x="217" y="121"/>
                    <a:pt x="187" y="92"/>
                    <a:pt x="185" y="66"/>
                  </a:cubicBezTo>
                  <a:close/>
                  <a:moveTo>
                    <a:pt x="182" y="70"/>
                  </a:moveTo>
                  <a:cubicBezTo>
                    <a:pt x="186" y="93"/>
                    <a:pt x="204" y="113"/>
                    <a:pt x="204" y="138"/>
                  </a:cubicBezTo>
                  <a:cubicBezTo>
                    <a:pt x="204" y="140"/>
                    <a:pt x="203" y="143"/>
                    <a:pt x="202" y="144"/>
                  </a:cubicBezTo>
                  <a:cubicBezTo>
                    <a:pt x="187" y="131"/>
                    <a:pt x="163" y="112"/>
                    <a:pt x="141" y="121"/>
                  </a:cubicBezTo>
                  <a:cubicBezTo>
                    <a:pt x="154" y="104"/>
                    <a:pt x="164" y="83"/>
                    <a:pt x="181" y="70"/>
                  </a:cubicBezTo>
                  <a:cubicBezTo>
                    <a:pt x="181" y="70"/>
                    <a:pt x="181" y="70"/>
                    <a:pt x="182" y="70"/>
                  </a:cubicBezTo>
                  <a:close/>
                  <a:moveTo>
                    <a:pt x="50" y="82"/>
                  </a:moveTo>
                  <a:cubicBezTo>
                    <a:pt x="50" y="81"/>
                    <a:pt x="49" y="82"/>
                    <a:pt x="49" y="82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67" y="59"/>
                    <a:pt x="78" y="31"/>
                    <a:pt x="90" y="5"/>
                  </a:cubicBezTo>
                  <a:cubicBezTo>
                    <a:pt x="106" y="12"/>
                    <a:pt x="121" y="21"/>
                    <a:pt x="136" y="30"/>
                  </a:cubicBezTo>
                  <a:cubicBezTo>
                    <a:pt x="152" y="40"/>
                    <a:pt x="168" y="51"/>
                    <a:pt x="178" y="67"/>
                  </a:cubicBezTo>
                  <a:cubicBezTo>
                    <a:pt x="160" y="82"/>
                    <a:pt x="151" y="103"/>
                    <a:pt x="137" y="120"/>
                  </a:cubicBezTo>
                  <a:cubicBezTo>
                    <a:pt x="136" y="111"/>
                    <a:pt x="135" y="102"/>
                    <a:pt x="135" y="94"/>
                  </a:cubicBezTo>
                  <a:cubicBezTo>
                    <a:pt x="135" y="92"/>
                    <a:pt x="133" y="91"/>
                    <a:pt x="132" y="92"/>
                  </a:cubicBezTo>
                  <a:cubicBezTo>
                    <a:pt x="132" y="92"/>
                    <a:pt x="131" y="92"/>
                    <a:pt x="130" y="92"/>
                  </a:cubicBezTo>
                  <a:cubicBezTo>
                    <a:pt x="114" y="95"/>
                    <a:pt x="98" y="97"/>
                    <a:pt x="81" y="99"/>
                  </a:cubicBezTo>
                  <a:cubicBezTo>
                    <a:pt x="82" y="98"/>
                    <a:pt x="82" y="96"/>
                    <a:pt x="81" y="96"/>
                  </a:cubicBezTo>
                  <a:cubicBezTo>
                    <a:pt x="70" y="92"/>
                    <a:pt x="61" y="86"/>
                    <a:pt x="50" y="82"/>
                  </a:cubicBezTo>
                  <a:close/>
                  <a:moveTo>
                    <a:pt x="52" y="87"/>
                  </a:moveTo>
                  <a:cubicBezTo>
                    <a:pt x="61" y="91"/>
                    <a:pt x="70" y="95"/>
                    <a:pt x="79" y="99"/>
                  </a:cubicBezTo>
                  <a:cubicBezTo>
                    <a:pt x="71" y="100"/>
                    <a:pt x="63" y="100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4" y="96"/>
                    <a:pt x="54" y="91"/>
                    <a:pt x="52" y="87"/>
                  </a:cubicBezTo>
                  <a:close/>
                  <a:moveTo>
                    <a:pt x="130" y="96"/>
                  </a:moveTo>
                  <a:cubicBezTo>
                    <a:pt x="124" y="107"/>
                    <a:pt x="114" y="116"/>
                    <a:pt x="106" y="126"/>
                  </a:cubicBezTo>
                  <a:cubicBezTo>
                    <a:pt x="99" y="135"/>
                    <a:pt x="93" y="148"/>
                    <a:pt x="80" y="147"/>
                  </a:cubicBezTo>
                  <a:cubicBezTo>
                    <a:pt x="67" y="147"/>
                    <a:pt x="52" y="138"/>
                    <a:pt x="40" y="132"/>
                  </a:cubicBezTo>
                  <a:cubicBezTo>
                    <a:pt x="27" y="125"/>
                    <a:pt x="15" y="117"/>
                    <a:pt x="6" y="106"/>
                  </a:cubicBezTo>
                  <a:cubicBezTo>
                    <a:pt x="47" y="106"/>
                    <a:pt x="89" y="104"/>
                    <a:pt x="130" y="96"/>
                  </a:cubicBezTo>
                  <a:close/>
                  <a:moveTo>
                    <a:pt x="9" y="192"/>
                  </a:moveTo>
                  <a:cubicBezTo>
                    <a:pt x="5" y="181"/>
                    <a:pt x="6" y="167"/>
                    <a:pt x="6" y="155"/>
                  </a:cubicBezTo>
                  <a:cubicBezTo>
                    <a:pt x="5" y="140"/>
                    <a:pt x="5" y="125"/>
                    <a:pt x="4" y="110"/>
                  </a:cubicBezTo>
                  <a:cubicBezTo>
                    <a:pt x="14" y="121"/>
                    <a:pt x="28" y="129"/>
                    <a:pt x="41" y="136"/>
                  </a:cubicBezTo>
                  <a:cubicBezTo>
                    <a:pt x="43" y="138"/>
                    <a:pt x="46" y="139"/>
                    <a:pt x="49" y="141"/>
                  </a:cubicBezTo>
                  <a:cubicBezTo>
                    <a:pt x="33" y="156"/>
                    <a:pt x="20" y="174"/>
                    <a:pt x="9" y="192"/>
                  </a:cubicBezTo>
                  <a:cubicBezTo>
                    <a:pt x="9" y="192"/>
                    <a:pt x="9" y="192"/>
                    <a:pt x="9" y="192"/>
                  </a:cubicBezTo>
                  <a:close/>
                  <a:moveTo>
                    <a:pt x="122" y="182"/>
                  </a:moveTo>
                  <a:cubicBezTo>
                    <a:pt x="112" y="182"/>
                    <a:pt x="102" y="181"/>
                    <a:pt x="92" y="183"/>
                  </a:cubicBezTo>
                  <a:cubicBezTo>
                    <a:pt x="76" y="185"/>
                    <a:pt x="60" y="189"/>
                    <a:pt x="44" y="192"/>
                  </a:cubicBezTo>
                  <a:cubicBezTo>
                    <a:pt x="40" y="193"/>
                    <a:pt x="20" y="198"/>
                    <a:pt x="12" y="195"/>
                  </a:cubicBezTo>
                  <a:cubicBezTo>
                    <a:pt x="24" y="176"/>
                    <a:pt x="37" y="158"/>
                    <a:pt x="53" y="143"/>
                  </a:cubicBezTo>
                  <a:cubicBezTo>
                    <a:pt x="62" y="147"/>
                    <a:pt x="72" y="151"/>
                    <a:pt x="82" y="151"/>
                  </a:cubicBezTo>
                  <a:cubicBezTo>
                    <a:pt x="90" y="151"/>
                    <a:pt x="95" y="147"/>
                    <a:pt x="100" y="141"/>
                  </a:cubicBezTo>
                  <a:cubicBezTo>
                    <a:pt x="114" y="151"/>
                    <a:pt x="125" y="165"/>
                    <a:pt x="137" y="178"/>
                  </a:cubicBezTo>
                  <a:cubicBezTo>
                    <a:pt x="133" y="181"/>
                    <a:pt x="127" y="181"/>
                    <a:pt x="122" y="182"/>
                  </a:cubicBezTo>
                  <a:close/>
                  <a:moveTo>
                    <a:pt x="140" y="171"/>
                  </a:moveTo>
                  <a:cubicBezTo>
                    <a:pt x="140" y="173"/>
                    <a:pt x="140" y="174"/>
                    <a:pt x="139" y="175"/>
                  </a:cubicBezTo>
                  <a:cubicBezTo>
                    <a:pt x="127" y="162"/>
                    <a:pt x="116" y="148"/>
                    <a:pt x="102" y="138"/>
                  </a:cubicBezTo>
                  <a:cubicBezTo>
                    <a:pt x="103" y="137"/>
                    <a:pt x="104" y="136"/>
                    <a:pt x="105" y="135"/>
                  </a:cubicBezTo>
                  <a:cubicBezTo>
                    <a:pt x="113" y="123"/>
                    <a:pt x="124" y="113"/>
                    <a:pt x="132" y="101"/>
                  </a:cubicBezTo>
                  <a:cubicBezTo>
                    <a:pt x="132" y="111"/>
                    <a:pt x="133" y="122"/>
                    <a:pt x="135" y="133"/>
                  </a:cubicBezTo>
                  <a:cubicBezTo>
                    <a:pt x="136" y="145"/>
                    <a:pt x="141" y="159"/>
                    <a:pt x="140" y="171"/>
                  </a:cubicBezTo>
                  <a:close/>
                  <a:moveTo>
                    <a:pt x="144" y="159"/>
                  </a:moveTo>
                  <a:cubicBezTo>
                    <a:pt x="143" y="159"/>
                    <a:pt x="143" y="159"/>
                    <a:pt x="143" y="159"/>
                  </a:cubicBezTo>
                  <a:cubicBezTo>
                    <a:pt x="142" y="156"/>
                    <a:pt x="142" y="153"/>
                    <a:pt x="141" y="150"/>
                  </a:cubicBezTo>
                  <a:cubicBezTo>
                    <a:pt x="140" y="142"/>
                    <a:pt x="138" y="134"/>
                    <a:pt x="137" y="126"/>
                  </a:cubicBezTo>
                  <a:cubicBezTo>
                    <a:pt x="138" y="126"/>
                    <a:pt x="139" y="126"/>
                    <a:pt x="140" y="126"/>
                  </a:cubicBezTo>
                  <a:cubicBezTo>
                    <a:pt x="160" y="114"/>
                    <a:pt x="185" y="134"/>
                    <a:pt x="200" y="148"/>
                  </a:cubicBezTo>
                  <a:cubicBezTo>
                    <a:pt x="190" y="161"/>
                    <a:pt x="158" y="157"/>
                    <a:pt x="144" y="1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90"/>
            <p:cNvSpPr/>
            <p:nvPr>
              <p:custDataLst>
                <p:tags r:id="rId14"/>
              </p:custDataLst>
            </p:nvPr>
          </p:nvSpPr>
          <p:spPr bwMode="auto">
            <a:xfrm>
              <a:off x="4117976" y="1831975"/>
              <a:ext cx="153988" cy="177800"/>
            </a:xfrm>
            <a:custGeom>
              <a:avLst/>
              <a:gdLst>
                <a:gd name="T0" fmla="*/ 31 w 32"/>
                <a:gd name="T1" fmla="*/ 14 h 37"/>
                <a:gd name="T2" fmla="*/ 30 w 32"/>
                <a:gd name="T3" fmla="*/ 8 h 37"/>
                <a:gd name="T4" fmla="*/ 15 w 32"/>
                <a:gd name="T5" fmla="*/ 13 h 37"/>
                <a:gd name="T6" fmla="*/ 8 w 32"/>
                <a:gd name="T7" fmla="*/ 7 h 37"/>
                <a:gd name="T8" fmla="*/ 5 w 32"/>
                <a:gd name="T9" fmla="*/ 6 h 37"/>
                <a:gd name="T10" fmla="*/ 2 w 32"/>
                <a:gd name="T11" fmla="*/ 6 h 37"/>
                <a:gd name="T12" fmla="*/ 3 w 32"/>
                <a:gd name="T13" fmla="*/ 23 h 37"/>
                <a:gd name="T14" fmla="*/ 11 w 32"/>
                <a:gd name="T15" fmla="*/ 32 h 37"/>
                <a:gd name="T16" fmla="*/ 16 w 32"/>
                <a:gd name="T17" fmla="*/ 36 h 37"/>
                <a:gd name="T18" fmla="*/ 18 w 32"/>
                <a:gd name="T19" fmla="*/ 33 h 37"/>
                <a:gd name="T20" fmla="*/ 19 w 32"/>
                <a:gd name="T21" fmla="*/ 32 h 37"/>
                <a:gd name="T22" fmla="*/ 23 w 32"/>
                <a:gd name="T23" fmla="*/ 27 h 37"/>
                <a:gd name="T24" fmla="*/ 31 w 32"/>
                <a:gd name="T25" fmla="*/ 17 h 37"/>
                <a:gd name="T26" fmla="*/ 31 w 32"/>
                <a:gd name="T27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7">
                  <a:moveTo>
                    <a:pt x="31" y="14"/>
                  </a:moveTo>
                  <a:cubicBezTo>
                    <a:pt x="32" y="12"/>
                    <a:pt x="31" y="10"/>
                    <a:pt x="30" y="8"/>
                  </a:cubicBezTo>
                  <a:cubicBezTo>
                    <a:pt x="26" y="0"/>
                    <a:pt x="19" y="7"/>
                    <a:pt x="15" y="13"/>
                  </a:cubicBezTo>
                  <a:cubicBezTo>
                    <a:pt x="14" y="9"/>
                    <a:pt x="11" y="5"/>
                    <a:pt x="8" y="7"/>
                  </a:cubicBezTo>
                  <a:cubicBezTo>
                    <a:pt x="7" y="7"/>
                    <a:pt x="6" y="6"/>
                    <a:pt x="5" y="6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0" y="12"/>
                    <a:pt x="1" y="18"/>
                    <a:pt x="3" y="23"/>
                  </a:cubicBezTo>
                  <a:cubicBezTo>
                    <a:pt x="4" y="27"/>
                    <a:pt x="7" y="31"/>
                    <a:pt x="11" y="32"/>
                  </a:cubicBezTo>
                  <a:cubicBezTo>
                    <a:pt x="13" y="34"/>
                    <a:pt x="14" y="35"/>
                    <a:pt x="16" y="36"/>
                  </a:cubicBezTo>
                  <a:cubicBezTo>
                    <a:pt x="18" y="37"/>
                    <a:pt x="19" y="34"/>
                    <a:pt x="18" y="33"/>
                  </a:cubicBezTo>
                  <a:cubicBezTo>
                    <a:pt x="18" y="33"/>
                    <a:pt x="19" y="32"/>
                    <a:pt x="19" y="32"/>
                  </a:cubicBezTo>
                  <a:cubicBezTo>
                    <a:pt x="20" y="30"/>
                    <a:pt x="21" y="28"/>
                    <a:pt x="23" y="27"/>
                  </a:cubicBezTo>
                  <a:cubicBezTo>
                    <a:pt x="27" y="24"/>
                    <a:pt x="30" y="21"/>
                    <a:pt x="31" y="17"/>
                  </a:cubicBezTo>
                  <a:cubicBezTo>
                    <a:pt x="32" y="16"/>
                    <a:pt x="32" y="15"/>
                    <a:pt x="31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 userDrawn="1">
            <p:custDataLst>
              <p:tags r:id="rId15"/>
            </p:custDataLst>
          </p:nvPr>
        </p:nvGrpSpPr>
        <p:grpSpPr>
          <a:xfrm>
            <a:off x="150286" y="6260232"/>
            <a:ext cx="685800" cy="406401"/>
            <a:chOff x="8131176" y="2759075"/>
            <a:chExt cx="685800" cy="406401"/>
          </a:xfrm>
        </p:grpSpPr>
        <p:sp>
          <p:nvSpPr>
            <p:cNvPr id="18" name="Freeform 159"/>
            <p:cNvSpPr/>
            <p:nvPr>
              <p:custDataLst>
                <p:tags r:id="rId16"/>
              </p:custDataLst>
            </p:nvPr>
          </p:nvSpPr>
          <p:spPr bwMode="auto">
            <a:xfrm>
              <a:off x="8131176" y="2855913"/>
              <a:ext cx="153988" cy="309563"/>
            </a:xfrm>
            <a:custGeom>
              <a:avLst/>
              <a:gdLst>
                <a:gd name="T0" fmla="*/ 29 w 32"/>
                <a:gd name="T1" fmla="*/ 56 h 64"/>
                <a:gd name="T2" fmla="*/ 21 w 32"/>
                <a:gd name="T3" fmla="*/ 58 h 64"/>
                <a:gd name="T4" fmla="*/ 22 w 32"/>
                <a:gd name="T5" fmla="*/ 56 h 64"/>
                <a:gd name="T6" fmla="*/ 16 w 32"/>
                <a:gd name="T7" fmla="*/ 30 h 64"/>
                <a:gd name="T8" fmla="*/ 12 w 32"/>
                <a:gd name="T9" fmla="*/ 3 h 64"/>
                <a:gd name="T10" fmla="*/ 8 w 32"/>
                <a:gd name="T11" fmla="*/ 4 h 64"/>
                <a:gd name="T12" fmla="*/ 9 w 32"/>
                <a:gd name="T13" fmla="*/ 6 h 64"/>
                <a:gd name="T14" fmla="*/ 0 w 32"/>
                <a:gd name="T15" fmla="*/ 39 h 64"/>
                <a:gd name="T16" fmla="*/ 4 w 32"/>
                <a:gd name="T17" fmla="*/ 40 h 64"/>
                <a:gd name="T18" fmla="*/ 11 w 32"/>
                <a:gd name="T19" fmla="*/ 21 h 64"/>
                <a:gd name="T20" fmla="*/ 12 w 32"/>
                <a:gd name="T21" fmla="*/ 35 h 64"/>
                <a:gd name="T22" fmla="*/ 18 w 32"/>
                <a:gd name="T23" fmla="*/ 57 h 64"/>
                <a:gd name="T24" fmla="*/ 20 w 32"/>
                <a:gd name="T25" fmla="*/ 58 h 64"/>
                <a:gd name="T26" fmla="*/ 13 w 32"/>
                <a:gd name="T27" fmla="*/ 60 h 64"/>
                <a:gd name="T28" fmla="*/ 14 w 32"/>
                <a:gd name="T29" fmla="*/ 63 h 64"/>
                <a:gd name="T30" fmla="*/ 30 w 32"/>
                <a:gd name="T31" fmla="*/ 60 h 64"/>
                <a:gd name="T32" fmla="*/ 29 w 32"/>
                <a:gd name="T33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4">
                  <a:moveTo>
                    <a:pt x="29" y="56"/>
                  </a:moveTo>
                  <a:cubicBezTo>
                    <a:pt x="26" y="57"/>
                    <a:pt x="24" y="57"/>
                    <a:pt x="21" y="58"/>
                  </a:cubicBezTo>
                  <a:cubicBezTo>
                    <a:pt x="22" y="57"/>
                    <a:pt x="22" y="56"/>
                    <a:pt x="22" y="56"/>
                  </a:cubicBezTo>
                  <a:cubicBezTo>
                    <a:pt x="17" y="49"/>
                    <a:pt x="17" y="38"/>
                    <a:pt x="16" y="30"/>
                  </a:cubicBezTo>
                  <a:cubicBezTo>
                    <a:pt x="15" y="21"/>
                    <a:pt x="14" y="11"/>
                    <a:pt x="12" y="3"/>
                  </a:cubicBezTo>
                  <a:cubicBezTo>
                    <a:pt x="11" y="0"/>
                    <a:pt x="7" y="1"/>
                    <a:pt x="8" y="4"/>
                  </a:cubicBezTo>
                  <a:cubicBezTo>
                    <a:pt x="8" y="4"/>
                    <a:pt x="8" y="5"/>
                    <a:pt x="9" y="6"/>
                  </a:cubicBezTo>
                  <a:cubicBezTo>
                    <a:pt x="10" y="17"/>
                    <a:pt x="4" y="29"/>
                    <a:pt x="0" y="39"/>
                  </a:cubicBezTo>
                  <a:cubicBezTo>
                    <a:pt x="0" y="42"/>
                    <a:pt x="3" y="43"/>
                    <a:pt x="4" y="40"/>
                  </a:cubicBezTo>
                  <a:cubicBezTo>
                    <a:pt x="6" y="34"/>
                    <a:pt x="9" y="27"/>
                    <a:pt x="11" y="21"/>
                  </a:cubicBezTo>
                  <a:cubicBezTo>
                    <a:pt x="11" y="25"/>
                    <a:pt x="12" y="30"/>
                    <a:pt x="12" y="35"/>
                  </a:cubicBezTo>
                  <a:cubicBezTo>
                    <a:pt x="13" y="42"/>
                    <a:pt x="14" y="51"/>
                    <a:pt x="18" y="57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18" y="59"/>
                    <a:pt x="15" y="59"/>
                    <a:pt x="13" y="60"/>
                  </a:cubicBezTo>
                  <a:cubicBezTo>
                    <a:pt x="11" y="60"/>
                    <a:pt x="12" y="64"/>
                    <a:pt x="14" y="63"/>
                  </a:cubicBezTo>
                  <a:cubicBezTo>
                    <a:pt x="19" y="62"/>
                    <a:pt x="25" y="61"/>
                    <a:pt x="30" y="60"/>
                  </a:cubicBezTo>
                  <a:cubicBezTo>
                    <a:pt x="32" y="59"/>
                    <a:pt x="31" y="55"/>
                    <a:pt x="29" y="56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0"/>
            <p:cNvSpPr/>
            <p:nvPr>
              <p:custDataLst>
                <p:tags r:id="rId17"/>
              </p:custDataLst>
            </p:nvPr>
          </p:nvSpPr>
          <p:spPr bwMode="auto">
            <a:xfrm>
              <a:off x="8251826" y="2933700"/>
              <a:ext cx="125413" cy="130175"/>
            </a:xfrm>
            <a:custGeom>
              <a:avLst/>
              <a:gdLst>
                <a:gd name="T0" fmla="*/ 23 w 26"/>
                <a:gd name="T1" fmla="*/ 9 h 27"/>
                <a:gd name="T2" fmla="*/ 14 w 26"/>
                <a:gd name="T3" fmla="*/ 12 h 27"/>
                <a:gd name="T4" fmla="*/ 9 w 26"/>
                <a:gd name="T5" fmla="*/ 3 h 27"/>
                <a:gd name="T6" fmla="*/ 6 w 26"/>
                <a:gd name="T7" fmla="*/ 5 h 27"/>
                <a:gd name="T8" fmla="*/ 10 w 26"/>
                <a:gd name="T9" fmla="*/ 13 h 27"/>
                <a:gd name="T10" fmla="*/ 2 w 26"/>
                <a:gd name="T11" fmla="*/ 17 h 27"/>
                <a:gd name="T12" fmla="*/ 4 w 26"/>
                <a:gd name="T13" fmla="*/ 21 h 27"/>
                <a:gd name="T14" fmla="*/ 11 w 26"/>
                <a:gd name="T15" fmla="*/ 17 h 27"/>
                <a:gd name="T16" fmla="*/ 15 w 26"/>
                <a:gd name="T17" fmla="*/ 25 h 27"/>
                <a:gd name="T18" fmla="*/ 18 w 26"/>
                <a:gd name="T19" fmla="*/ 23 h 27"/>
                <a:gd name="T20" fmla="*/ 15 w 26"/>
                <a:gd name="T21" fmla="*/ 15 h 27"/>
                <a:gd name="T22" fmla="*/ 24 w 26"/>
                <a:gd name="T23" fmla="*/ 13 h 27"/>
                <a:gd name="T24" fmla="*/ 23 w 26"/>
                <a:gd name="T25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23" y="9"/>
                  </a:moveTo>
                  <a:cubicBezTo>
                    <a:pt x="19" y="10"/>
                    <a:pt x="16" y="11"/>
                    <a:pt x="14" y="12"/>
                  </a:cubicBezTo>
                  <a:cubicBezTo>
                    <a:pt x="12" y="9"/>
                    <a:pt x="11" y="6"/>
                    <a:pt x="9" y="3"/>
                  </a:cubicBezTo>
                  <a:cubicBezTo>
                    <a:pt x="8" y="0"/>
                    <a:pt x="5" y="2"/>
                    <a:pt x="6" y="5"/>
                  </a:cubicBezTo>
                  <a:cubicBezTo>
                    <a:pt x="8" y="7"/>
                    <a:pt x="9" y="10"/>
                    <a:pt x="10" y="13"/>
                  </a:cubicBezTo>
                  <a:cubicBezTo>
                    <a:pt x="7" y="14"/>
                    <a:pt x="4" y="16"/>
                    <a:pt x="2" y="17"/>
                  </a:cubicBezTo>
                  <a:cubicBezTo>
                    <a:pt x="0" y="18"/>
                    <a:pt x="2" y="22"/>
                    <a:pt x="4" y="21"/>
                  </a:cubicBezTo>
                  <a:cubicBezTo>
                    <a:pt x="6" y="19"/>
                    <a:pt x="9" y="18"/>
                    <a:pt x="11" y="17"/>
                  </a:cubicBezTo>
                  <a:cubicBezTo>
                    <a:pt x="13" y="19"/>
                    <a:pt x="14" y="22"/>
                    <a:pt x="15" y="25"/>
                  </a:cubicBezTo>
                  <a:cubicBezTo>
                    <a:pt x="16" y="27"/>
                    <a:pt x="19" y="25"/>
                    <a:pt x="18" y="23"/>
                  </a:cubicBezTo>
                  <a:cubicBezTo>
                    <a:pt x="17" y="21"/>
                    <a:pt x="16" y="18"/>
                    <a:pt x="15" y="15"/>
                  </a:cubicBezTo>
                  <a:cubicBezTo>
                    <a:pt x="18" y="14"/>
                    <a:pt x="21" y="14"/>
                    <a:pt x="24" y="13"/>
                  </a:cubicBezTo>
                  <a:cubicBezTo>
                    <a:pt x="26" y="13"/>
                    <a:pt x="25" y="9"/>
                    <a:pt x="23" y="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1"/>
            <p:cNvSpPr/>
            <p:nvPr>
              <p:custDataLst>
                <p:tags r:id="rId18"/>
              </p:custDataLst>
            </p:nvPr>
          </p:nvSpPr>
          <p:spPr bwMode="auto">
            <a:xfrm>
              <a:off x="8334376" y="2778125"/>
              <a:ext cx="192088" cy="328613"/>
            </a:xfrm>
            <a:custGeom>
              <a:avLst/>
              <a:gdLst>
                <a:gd name="T0" fmla="*/ 36 w 40"/>
                <a:gd name="T1" fmla="*/ 59 h 68"/>
                <a:gd name="T2" fmla="*/ 16 w 40"/>
                <a:gd name="T3" fmla="*/ 59 h 68"/>
                <a:gd name="T4" fmla="*/ 27 w 40"/>
                <a:gd name="T5" fmla="*/ 39 h 68"/>
                <a:gd name="T6" fmla="*/ 32 w 40"/>
                <a:gd name="T7" fmla="*/ 15 h 68"/>
                <a:gd name="T8" fmla="*/ 12 w 40"/>
                <a:gd name="T9" fmla="*/ 28 h 68"/>
                <a:gd name="T10" fmla="*/ 15 w 40"/>
                <a:gd name="T11" fmla="*/ 25 h 68"/>
                <a:gd name="T12" fmla="*/ 29 w 40"/>
                <a:gd name="T13" fmla="*/ 19 h 68"/>
                <a:gd name="T14" fmla="*/ 23 w 40"/>
                <a:gd name="T15" fmla="*/ 37 h 68"/>
                <a:gd name="T16" fmla="*/ 9 w 40"/>
                <a:gd name="T17" fmla="*/ 64 h 68"/>
                <a:gd name="T18" fmla="*/ 13 w 40"/>
                <a:gd name="T19" fmla="*/ 66 h 68"/>
                <a:gd name="T20" fmla="*/ 37 w 40"/>
                <a:gd name="T21" fmla="*/ 63 h 68"/>
                <a:gd name="T22" fmla="*/ 36 w 40"/>
                <a:gd name="T23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8">
                  <a:moveTo>
                    <a:pt x="36" y="59"/>
                  </a:moveTo>
                  <a:cubicBezTo>
                    <a:pt x="28" y="61"/>
                    <a:pt x="22" y="57"/>
                    <a:pt x="16" y="59"/>
                  </a:cubicBezTo>
                  <a:cubicBezTo>
                    <a:pt x="19" y="52"/>
                    <a:pt x="23" y="46"/>
                    <a:pt x="27" y="39"/>
                  </a:cubicBezTo>
                  <a:cubicBezTo>
                    <a:pt x="30" y="32"/>
                    <a:pt x="35" y="23"/>
                    <a:pt x="32" y="15"/>
                  </a:cubicBezTo>
                  <a:cubicBezTo>
                    <a:pt x="28" y="0"/>
                    <a:pt x="0" y="15"/>
                    <a:pt x="12" y="28"/>
                  </a:cubicBezTo>
                  <a:cubicBezTo>
                    <a:pt x="14" y="30"/>
                    <a:pt x="17" y="27"/>
                    <a:pt x="15" y="25"/>
                  </a:cubicBezTo>
                  <a:cubicBezTo>
                    <a:pt x="7" y="17"/>
                    <a:pt x="29" y="6"/>
                    <a:pt x="29" y="19"/>
                  </a:cubicBezTo>
                  <a:cubicBezTo>
                    <a:pt x="29" y="25"/>
                    <a:pt x="26" y="31"/>
                    <a:pt x="23" y="37"/>
                  </a:cubicBezTo>
                  <a:cubicBezTo>
                    <a:pt x="19" y="46"/>
                    <a:pt x="13" y="55"/>
                    <a:pt x="9" y="64"/>
                  </a:cubicBezTo>
                  <a:cubicBezTo>
                    <a:pt x="9" y="66"/>
                    <a:pt x="11" y="68"/>
                    <a:pt x="13" y="66"/>
                  </a:cubicBezTo>
                  <a:cubicBezTo>
                    <a:pt x="20" y="58"/>
                    <a:pt x="28" y="65"/>
                    <a:pt x="37" y="63"/>
                  </a:cubicBezTo>
                  <a:cubicBezTo>
                    <a:pt x="40" y="62"/>
                    <a:pt x="39" y="59"/>
                    <a:pt x="36" y="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2"/>
            <p:cNvSpPr/>
            <p:nvPr>
              <p:custDataLst>
                <p:tags r:id="rId19"/>
              </p:custDataLst>
            </p:nvPr>
          </p:nvSpPr>
          <p:spPr bwMode="auto">
            <a:xfrm>
              <a:off x="8526463" y="2900363"/>
              <a:ext cx="101600" cy="42863"/>
            </a:xfrm>
            <a:custGeom>
              <a:avLst/>
              <a:gdLst>
                <a:gd name="T0" fmla="*/ 18 w 21"/>
                <a:gd name="T1" fmla="*/ 1 h 9"/>
                <a:gd name="T2" fmla="*/ 3 w 21"/>
                <a:gd name="T3" fmla="*/ 5 h 9"/>
                <a:gd name="T4" fmla="*/ 4 w 21"/>
                <a:gd name="T5" fmla="*/ 9 h 9"/>
                <a:gd name="T6" fmla="*/ 19 w 21"/>
                <a:gd name="T7" fmla="*/ 5 h 9"/>
                <a:gd name="T8" fmla="*/ 18 w 2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8" y="1"/>
                  </a:moveTo>
                  <a:cubicBezTo>
                    <a:pt x="13" y="3"/>
                    <a:pt x="8" y="4"/>
                    <a:pt x="3" y="5"/>
                  </a:cubicBezTo>
                  <a:cubicBezTo>
                    <a:pt x="0" y="5"/>
                    <a:pt x="1" y="9"/>
                    <a:pt x="4" y="9"/>
                  </a:cubicBezTo>
                  <a:cubicBezTo>
                    <a:pt x="9" y="7"/>
                    <a:pt x="14" y="6"/>
                    <a:pt x="19" y="5"/>
                  </a:cubicBezTo>
                  <a:cubicBezTo>
                    <a:pt x="21" y="4"/>
                    <a:pt x="20" y="0"/>
                    <a:pt x="1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3"/>
            <p:cNvSpPr/>
            <p:nvPr>
              <p:custDataLst>
                <p:tags r:id="rId20"/>
              </p:custDataLst>
            </p:nvPr>
          </p:nvSpPr>
          <p:spPr bwMode="auto">
            <a:xfrm>
              <a:off x="8521701" y="2924175"/>
              <a:ext cx="111125" cy="57150"/>
            </a:xfrm>
            <a:custGeom>
              <a:avLst/>
              <a:gdLst>
                <a:gd name="T0" fmla="*/ 20 w 23"/>
                <a:gd name="T1" fmla="*/ 1 h 12"/>
                <a:gd name="T2" fmla="*/ 2 w 23"/>
                <a:gd name="T3" fmla="*/ 8 h 12"/>
                <a:gd name="T4" fmla="*/ 3 w 23"/>
                <a:gd name="T5" fmla="*/ 11 h 12"/>
                <a:gd name="T6" fmla="*/ 21 w 23"/>
                <a:gd name="T7" fmla="*/ 5 h 12"/>
                <a:gd name="T8" fmla="*/ 20 w 2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0" y="1"/>
                  </a:moveTo>
                  <a:cubicBezTo>
                    <a:pt x="14" y="4"/>
                    <a:pt x="8" y="6"/>
                    <a:pt x="2" y="8"/>
                  </a:cubicBezTo>
                  <a:cubicBezTo>
                    <a:pt x="0" y="8"/>
                    <a:pt x="1" y="12"/>
                    <a:pt x="3" y="11"/>
                  </a:cubicBezTo>
                  <a:cubicBezTo>
                    <a:pt x="9" y="10"/>
                    <a:pt x="15" y="7"/>
                    <a:pt x="21" y="5"/>
                  </a:cubicBezTo>
                  <a:cubicBezTo>
                    <a:pt x="23" y="4"/>
                    <a:pt x="22" y="0"/>
                    <a:pt x="20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4"/>
            <p:cNvSpPr/>
            <p:nvPr>
              <p:custDataLst>
                <p:tags r:id="rId21"/>
              </p:custDataLst>
            </p:nvPr>
          </p:nvSpPr>
          <p:spPr bwMode="auto">
            <a:xfrm>
              <a:off x="8632826" y="2759075"/>
              <a:ext cx="184150" cy="261938"/>
            </a:xfrm>
            <a:custGeom>
              <a:avLst/>
              <a:gdLst>
                <a:gd name="T0" fmla="*/ 16 w 38"/>
                <a:gd name="T1" fmla="*/ 14 h 54"/>
                <a:gd name="T2" fmla="*/ 21 w 38"/>
                <a:gd name="T3" fmla="*/ 4 h 54"/>
                <a:gd name="T4" fmla="*/ 18 w 38"/>
                <a:gd name="T5" fmla="*/ 1 h 54"/>
                <a:gd name="T6" fmla="*/ 5 w 38"/>
                <a:gd name="T7" fmla="*/ 6 h 54"/>
                <a:gd name="T8" fmla="*/ 6 w 38"/>
                <a:gd name="T9" fmla="*/ 10 h 54"/>
                <a:gd name="T10" fmla="*/ 15 w 38"/>
                <a:gd name="T11" fmla="*/ 7 h 54"/>
                <a:gd name="T12" fmla="*/ 10 w 38"/>
                <a:gd name="T13" fmla="*/ 20 h 54"/>
                <a:gd name="T14" fmla="*/ 13 w 38"/>
                <a:gd name="T15" fmla="*/ 22 h 54"/>
                <a:gd name="T16" fmla="*/ 29 w 38"/>
                <a:gd name="T17" fmla="*/ 38 h 54"/>
                <a:gd name="T18" fmla="*/ 20 w 38"/>
                <a:gd name="T19" fmla="*/ 48 h 54"/>
                <a:gd name="T20" fmla="*/ 6 w 38"/>
                <a:gd name="T21" fmla="*/ 48 h 54"/>
                <a:gd name="T22" fmla="*/ 2 w 38"/>
                <a:gd name="T23" fmla="*/ 47 h 54"/>
                <a:gd name="T24" fmla="*/ 11 w 38"/>
                <a:gd name="T25" fmla="*/ 54 h 54"/>
                <a:gd name="T26" fmla="*/ 32 w 38"/>
                <a:gd name="T27" fmla="*/ 41 h 54"/>
                <a:gd name="T28" fmla="*/ 16 w 38"/>
                <a:gd name="T2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4">
                  <a:moveTo>
                    <a:pt x="16" y="14"/>
                  </a:moveTo>
                  <a:cubicBezTo>
                    <a:pt x="18" y="11"/>
                    <a:pt x="19" y="7"/>
                    <a:pt x="21" y="4"/>
                  </a:cubicBezTo>
                  <a:cubicBezTo>
                    <a:pt x="22" y="2"/>
                    <a:pt x="20" y="0"/>
                    <a:pt x="18" y="1"/>
                  </a:cubicBezTo>
                  <a:cubicBezTo>
                    <a:pt x="14" y="5"/>
                    <a:pt x="9" y="5"/>
                    <a:pt x="5" y="6"/>
                  </a:cubicBezTo>
                  <a:cubicBezTo>
                    <a:pt x="2" y="6"/>
                    <a:pt x="3" y="10"/>
                    <a:pt x="6" y="10"/>
                  </a:cubicBezTo>
                  <a:cubicBezTo>
                    <a:pt x="9" y="9"/>
                    <a:pt x="12" y="8"/>
                    <a:pt x="15" y="7"/>
                  </a:cubicBezTo>
                  <a:cubicBezTo>
                    <a:pt x="13" y="11"/>
                    <a:pt x="11" y="16"/>
                    <a:pt x="10" y="20"/>
                  </a:cubicBezTo>
                  <a:cubicBezTo>
                    <a:pt x="9" y="22"/>
                    <a:pt x="12" y="23"/>
                    <a:pt x="13" y="22"/>
                  </a:cubicBezTo>
                  <a:cubicBezTo>
                    <a:pt x="24" y="8"/>
                    <a:pt x="32" y="27"/>
                    <a:pt x="29" y="38"/>
                  </a:cubicBezTo>
                  <a:cubicBezTo>
                    <a:pt x="28" y="42"/>
                    <a:pt x="24" y="45"/>
                    <a:pt x="20" y="48"/>
                  </a:cubicBezTo>
                  <a:cubicBezTo>
                    <a:pt x="18" y="48"/>
                    <a:pt x="4" y="53"/>
                    <a:pt x="6" y="48"/>
                  </a:cubicBezTo>
                  <a:cubicBezTo>
                    <a:pt x="7" y="45"/>
                    <a:pt x="3" y="44"/>
                    <a:pt x="2" y="47"/>
                  </a:cubicBezTo>
                  <a:cubicBezTo>
                    <a:pt x="0" y="53"/>
                    <a:pt x="6" y="54"/>
                    <a:pt x="11" y="54"/>
                  </a:cubicBezTo>
                  <a:cubicBezTo>
                    <a:pt x="19" y="54"/>
                    <a:pt x="29" y="48"/>
                    <a:pt x="32" y="41"/>
                  </a:cubicBezTo>
                  <a:cubicBezTo>
                    <a:pt x="38" y="28"/>
                    <a:pt x="28" y="9"/>
                    <a:pt x="16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grpSp>
        <p:nvGrpSpPr>
          <p:cNvPr id="16" name="组合 15"/>
          <p:cNvGrpSpPr/>
          <p:nvPr userDrawn="1">
            <p:custDataLst>
              <p:tags r:id="rId3"/>
            </p:custDataLst>
          </p:nvPr>
        </p:nvGrpSpPr>
        <p:grpSpPr>
          <a:xfrm rot="21280377" flipH="1">
            <a:off x="10549393" y="4931735"/>
            <a:ext cx="1522413" cy="1000125"/>
            <a:chOff x="9088196" y="3234360"/>
            <a:chExt cx="1522413" cy="1000125"/>
          </a:xfrm>
        </p:grpSpPr>
        <p:sp>
          <p:nvSpPr>
            <p:cNvPr id="17" name="Freeform 52"/>
            <p:cNvSpPr/>
            <p:nvPr>
              <p:custDataLst>
                <p:tags r:id="rId4"/>
              </p:custDataLst>
            </p:nvPr>
          </p:nvSpPr>
          <p:spPr bwMode="auto">
            <a:xfrm>
              <a:off x="9600959" y="3345485"/>
              <a:ext cx="222250" cy="338138"/>
            </a:xfrm>
            <a:custGeom>
              <a:avLst/>
              <a:gdLst>
                <a:gd name="T0" fmla="*/ 41 w 46"/>
                <a:gd name="T1" fmla="*/ 23 h 70"/>
                <a:gd name="T2" fmla="*/ 26 w 46"/>
                <a:gd name="T3" fmla="*/ 5 h 70"/>
                <a:gd name="T4" fmla="*/ 14 w 46"/>
                <a:gd name="T5" fmla="*/ 6 h 70"/>
                <a:gd name="T6" fmla="*/ 1 w 46"/>
                <a:gd name="T7" fmla="*/ 35 h 70"/>
                <a:gd name="T8" fmla="*/ 2 w 46"/>
                <a:gd name="T9" fmla="*/ 39 h 70"/>
                <a:gd name="T10" fmla="*/ 3 w 46"/>
                <a:gd name="T11" fmla="*/ 48 h 70"/>
                <a:gd name="T12" fmla="*/ 1 w 46"/>
                <a:gd name="T13" fmla="*/ 61 h 70"/>
                <a:gd name="T14" fmla="*/ 7 w 46"/>
                <a:gd name="T15" fmla="*/ 69 h 70"/>
                <a:gd name="T16" fmla="*/ 35 w 46"/>
                <a:gd name="T17" fmla="*/ 64 h 70"/>
                <a:gd name="T18" fmla="*/ 40 w 46"/>
                <a:gd name="T19" fmla="*/ 60 h 70"/>
                <a:gd name="T20" fmla="*/ 40 w 46"/>
                <a:gd name="T21" fmla="*/ 58 h 70"/>
                <a:gd name="T22" fmla="*/ 41 w 46"/>
                <a:gd name="T23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70">
                  <a:moveTo>
                    <a:pt x="41" y="23"/>
                  </a:moveTo>
                  <a:cubicBezTo>
                    <a:pt x="39" y="15"/>
                    <a:pt x="34" y="7"/>
                    <a:pt x="26" y="5"/>
                  </a:cubicBezTo>
                  <a:cubicBezTo>
                    <a:pt x="22" y="0"/>
                    <a:pt x="18" y="2"/>
                    <a:pt x="14" y="6"/>
                  </a:cubicBezTo>
                  <a:cubicBezTo>
                    <a:pt x="5" y="11"/>
                    <a:pt x="2" y="26"/>
                    <a:pt x="1" y="35"/>
                  </a:cubicBezTo>
                  <a:cubicBezTo>
                    <a:pt x="1" y="37"/>
                    <a:pt x="1" y="38"/>
                    <a:pt x="2" y="39"/>
                  </a:cubicBezTo>
                  <a:cubicBezTo>
                    <a:pt x="2" y="42"/>
                    <a:pt x="2" y="45"/>
                    <a:pt x="3" y="48"/>
                  </a:cubicBezTo>
                  <a:cubicBezTo>
                    <a:pt x="2" y="53"/>
                    <a:pt x="2" y="57"/>
                    <a:pt x="1" y="61"/>
                  </a:cubicBezTo>
                  <a:cubicBezTo>
                    <a:pt x="0" y="66"/>
                    <a:pt x="3" y="68"/>
                    <a:pt x="7" y="69"/>
                  </a:cubicBezTo>
                  <a:cubicBezTo>
                    <a:pt x="17" y="70"/>
                    <a:pt x="28" y="70"/>
                    <a:pt x="35" y="64"/>
                  </a:cubicBezTo>
                  <a:cubicBezTo>
                    <a:pt x="37" y="63"/>
                    <a:pt x="39" y="62"/>
                    <a:pt x="40" y="60"/>
                  </a:cubicBezTo>
                  <a:cubicBezTo>
                    <a:pt x="40" y="59"/>
                    <a:pt x="40" y="59"/>
                    <a:pt x="40" y="58"/>
                  </a:cubicBezTo>
                  <a:cubicBezTo>
                    <a:pt x="46" y="48"/>
                    <a:pt x="44" y="34"/>
                    <a:pt x="41" y="2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3"/>
            <p:cNvSpPr/>
            <p:nvPr>
              <p:custDataLst>
                <p:tags r:id="rId5"/>
              </p:custDataLst>
            </p:nvPr>
          </p:nvSpPr>
          <p:spPr bwMode="auto">
            <a:xfrm>
              <a:off x="9875596" y="3321673"/>
              <a:ext cx="188913" cy="338138"/>
            </a:xfrm>
            <a:custGeom>
              <a:avLst/>
              <a:gdLst>
                <a:gd name="T0" fmla="*/ 36 w 39"/>
                <a:gd name="T1" fmla="*/ 33 h 70"/>
                <a:gd name="T2" fmla="*/ 25 w 39"/>
                <a:gd name="T3" fmla="*/ 5 h 70"/>
                <a:gd name="T4" fmla="*/ 6 w 39"/>
                <a:gd name="T5" fmla="*/ 17 h 70"/>
                <a:gd name="T6" fmla="*/ 8 w 39"/>
                <a:gd name="T7" fmla="*/ 64 h 70"/>
                <a:gd name="T8" fmla="*/ 20 w 39"/>
                <a:gd name="T9" fmla="*/ 64 h 70"/>
                <a:gd name="T10" fmla="*/ 34 w 39"/>
                <a:gd name="T11" fmla="*/ 67 h 70"/>
                <a:gd name="T12" fmla="*/ 38 w 39"/>
                <a:gd name="T13" fmla="*/ 63 h 70"/>
                <a:gd name="T14" fmla="*/ 36 w 39"/>
                <a:gd name="T15" fmla="*/ 3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70">
                  <a:moveTo>
                    <a:pt x="36" y="33"/>
                  </a:moveTo>
                  <a:cubicBezTo>
                    <a:pt x="35" y="24"/>
                    <a:pt x="33" y="10"/>
                    <a:pt x="25" y="5"/>
                  </a:cubicBezTo>
                  <a:cubicBezTo>
                    <a:pt x="16" y="0"/>
                    <a:pt x="9" y="10"/>
                    <a:pt x="6" y="17"/>
                  </a:cubicBezTo>
                  <a:cubicBezTo>
                    <a:pt x="0" y="31"/>
                    <a:pt x="5" y="50"/>
                    <a:pt x="8" y="64"/>
                  </a:cubicBezTo>
                  <a:cubicBezTo>
                    <a:pt x="10" y="70"/>
                    <a:pt x="18" y="69"/>
                    <a:pt x="20" y="64"/>
                  </a:cubicBezTo>
                  <a:cubicBezTo>
                    <a:pt x="22" y="67"/>
                    <a:pt x="27" y="68"/>
                    <a:pt x="34" y="67"/>
                  </a:cubicBezTo>
                  <a:cubicBezTo>
                    <a:pt x="35" y="66"/>
                    <a:pt x="38" y="64"/>
                    <a:pt x="38" y="63"/>
                  </a:cubicBezTo>
                  <a:cubicBezTo>
                    <a:pt x="39" y="53"/>
                    <a:pt x="38" y="42"/>
                    <a:pt x="36" y="3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4"/>
            <p:cNvSpPr/>
            <p:nvPr>
              <p:custDataLst>
                <p:tags r:id="rId6"/>
              </p:custDataLst>
            </p:nvPr>
          </p:nvSpPr>
          <p:spPr bwMode="auto">
            <a:xfrm>
              <a:off x="10151821" y="3340723"/>
              <a:ext cx="265113" cy="319088"/>
            </a:xfrm>
            <a:custGeom>
              <a:avLst/>
              <a:gdLst>
                <a:gd name="T0" fmla="*/ 46 w 55"/>
                <a:gd name="T1" fmla="*/ 50 h 66"/>
                <a:gd name="T2" fmla="*/ 31 w 55"/>
                <a:gd name="T3" fmla="*/ 6 h 66"/>
                <a:gd name="T4" fmla="*/ 7 w 55"/>
                <a:gd name="T5" fmla="*/ 15 h 66"/>
                <a:gd name="T6" fmla="*/ 8 w 55"/>
                <a:gd name="T7" fmla="*/ 61 h 66"/>
                <a:gd name="T8" fmla="*/ 17 w 55"/>
                <a:gd name="T9" fmla="*/ 64 h 66"/>
                <a:gd name="T10" fmla="*/ 18 w 55"/>
                <a:gd name="T11" fmla="*/ 65 h 66"/>
                <a:gd name="T12" fmla="*/ 20 w 55"/>
                <a:gd name="T13" fmla="*/ 65 h 66"/>
                <a:gd name="T14" fmla="*/ 27 w 55"/>
                <a:gd name="T15" fmla="*/ 64 h 66"/>
                <a:gd name="T16" fmla="*/ 33 w 55"/>
                <a:gd name="T17" fmla="*/ 64 h 66"/>
                <a:gd name="T18" fmla="*/ 48 w 55"/>
                <a:gd name="T19" fmla="*/ 62 h 66"/>
                <a:gd name="T20" fmla="*/ 46 w 55"/>
                <a:gd name="T21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66">
                  <a:moveTo>
                    <a:pt x="46" y="50"/>
                  </a:moveTo>
                  <a:cubicBezTo>
                    <a:pt x="50" y="35"/>
                    <a:pt x="41" y="13"/>
                    <a:pt x="31" y="6"/>
                  </a:cubicBezTo>
                  <a:cubicBezTo>
                    <a:pt x="22" y="0"/>
                    <a:pt x="12" y="6"/>
                    <a:pt x="7" y="15"/>
                  </a:cubicBezTo>
                  <a:cubicBezTo>
                    <a:pt x="0" y="28"/>
                    <a:pt x="5" y="47"/>
                    <a:pt x="8" y="61"/>
                  </a:cubicBezTo>
                  <a:cubicBezTo>
                    <a:pt x="9" y="65"/>
                    <a:pt x="14" y="66"/>
                    <a:pt x="17" y="64"/>
                  </a:cubicBezTo>
                  <a:cubicBezTo>
                    <a:pt x="17" y="64"/>
                    <a:pt x="18" y="65"/>
                    <a:pt x="18" y="65"/>
                  </a:cubicBezTo>
                  <a:cubicBezTo>
                    <a:pt x="19" y="65"/>
                    <a:pt x="19" y="65"/>
                    <a:pt x="20" y="65"/>
                  </a:cubicBezTo>
                  <a:cubicBezTo>
                    <a:pt x="22" y="66"/>
                    <a:pt x="25" y="66"/>
                    <a:pt x="27" y="64"/>
                  </a:cubicBezTo>
                  <a:cubicBezTo>
                    <a:pt x="29" y="64"/>
                    <a:pt x="31" y="64"/>
                    <a:pt x="33" y="64"/>
                  </a:cubicBezTo>
                  <a:cubicBezTo>
                    <a:pt x="38" y="63"/>
                    <a:pt x="43" y="62"/>
                    <a:pt x="48" y="62"/>
                  </a:cubicBezTo>
                  <a:cubicBezTo>
                    <a:pt x="55" y="61"/>
                    <a:pt x="52" y="51"/>
                    <a:pt x="46" y="5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5"/>
            <p:cNvSpPr/>
            <p:nvPr>
              <p:custDataLst>
                <p:tags r:id="rId7"/>
              </p:custDataLst>
            </p:nvPr>
          </p:nvSpPr>
          <p:spPr bwMode="auto">
            <a:xfrm>
              <a:off x="9185034" y="3737598"/>
              <a:ext cx="280988" cy="411163"/>
            </a:xfrm>
            <a:custGeom>
              <a:avLst/>
              <a:gdLst>
                <a:gd name="T0" fmla="*/ 47 w 58"/>
                <a:gd name="T1" fmla="*/ 72 h 85"/>
                <a:gd name="T2" fmla="*/ 28 w 58"/>
                <a:gd name="T3" fmla="*/ 66 h 85"/>
                <a:gd name="T4" fmla="*/ 24 w 58"/>
                <a:gd name="T5" fmla="*/ 11 h 85"/>
                <a:gd name="T6" fmla="*/ 17 w 58"/>
                <a:gd name="T7" fmla="*/ 2 h 85"/>
                <a:gd name="T8" fmla="*/ 7 w 58"/>
                <a:gd name="T9" fmla="*/ 49 h 85"/>
                <a:gd name="T10" fmla="*/ 22 w 58"/>
                <a:gd name="T11" fmla="*/ 77 h 85"/>
                <a:gd name="T12" fmla="*/ 39 w 58"/>
                <a:gd name="T13" fmla="*/ 85 h 85"/>
                <a:gd name="T14" fmla="*/ 41 w 58"/>
                <a:gd name="T15" fmla="*/ 85 h 85"/>
                <a:gd name="T16" fmla="*/ 51 w 58"/>
                <a:gd name="T17" fmla="*/ 84 h 85"/>
                <a:gd name="T18" fmla="*/ 47 w 58"/>
                <a:gd name="T19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5">
                  <a:moveTo>
                    <a:pt x="47" y="72"/>
                  </a:moveTo>
                  <a:cubicBezTo>
                    <a:pt x="39" y="74"/>
                    <a:pt x="33" y="71"/>
                    <a:pt x="28" y="66"/>
                  </a:cubicBezTo>
                  <a:cubicBezTo>
                    <a:pt x="18" y="52"/>
                    <a:pt x="19" y="21"/>
                    <a:pt x="24" y="11"/>
                  </a:cubicBezTo>
                  <a:cubicBezTo>
                    <a:pt x="26" y="7"/>
                    <a:pt x="23" y="0"/>
                    <a:pt x="17" y="2"/>
                  </a:cubicBezTo>
                  <a:cubicBezTo>
                    <a:pt x="0" y="9"/>
                    <a:pt x="3" y="35"/>
                    <a:pt x="7" y="49"/>
                  </a:cubicBezTo>
                  <a:cubicBezTo>
                    <a:pt x="9" y="60"/>
                    <a:pt x="14" y="70"/>
                    <a:pt x="22" y="77"/>
                  </a:cubicBezTo>
                  <a:cubicBezTo>
                    <a:pt x="26" y="81"/>
                    <a:pt x="32" y="85"/>
                    <a:pt x="39" y="85"/>
                  </a:cubicBezTo>
                  <a:cubicBezTo>
                    <a:pt x="40" y="85"/>
                    <a:pt x="41" y="85"/>
                    <a:pt x="41" y="85"/>
                  </a:cubicBezTo>
                  <a:cubicBezTo>
                    <a:pt x="44" y="85"/>
                    <a:pt x="47" y="85"/>
                    <a:pt x="51" y="84"/>
                  </a:cubicBezTo>
                  <a:cubicBezTo>
                    <a:pt x="58" y="82"/>
                    <a:pt x="55" y="70"/>
                    <a:pt x="47" y="72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6"/>
            <p:cNvSpPr/>
            <p:nvPr>
              <p:custDataLst>
                <p:tags r:id="rId8"/>
              </p:custDataLst>
            </p:nvPr>
          </p:nvSpPr>
          <p:spPr bwMode="auto">
            <a:xfrm>
              <a:off x="9672396" y="3997948"/>
              <a:ext cx="468313" cy="111125"/>
            </a:xfrm>
            <a:custGeom>
              <a:avLst/>
              <a:gdLst>
                <a:gd name="T0" fmla="*/ 86 w 97"/>
                <a:gd name="T1" fmla="*/ 1 h 23"/>
                <a:gd name="T2" fmla="*/ 7 w 97"/>
                <a:gd name="T3" fmla="*/ 10 h 23"/>
                <a:gd name="T4" fmla="*/ 11 w 97"/>
                <a:gd name="T5" fmla="*/ 22 h 23"/>
                <a:gd name="T6" fmla="*/ 90 w 97"/>
                <a:gd name="T7" fmla="*/ 13 h 23"/>
                <a:gd name="T8" fmla="*/ 86 w 97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3">
                  <a:moveTo>
                    <a:pt x="86" y="1"/>
                  </a:moveTo>
                  <a:cubicBezTo>
                    <a:pt x="60" y="5"/>
                    <a:pt x="34" y="6"/>
                    <a:pt x="7" y="10"/>
                  </a:cubicBezTo>
                  <a:cubicBezTo>
                    <a:pt x="0" y="12"/>
                    <a:pt x="3" y="23"/>
                    <a:pt x="11" y="22"/>
                  </a:cubicBezTo>
                  <a:cubicBezTo>
                    <a:pt x="37" y="17"/>
                    <a:pt x="63" y="17"/>
                    <a:pt x="90" y="13"/>
                  </a:cubicBezTo>
                  <a:cubicBezTo>
                    <a:pt x="97" y="12"/>
                    <a:pt x="94" y="0"/>
                    <a:pt x="86" y="1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7"/>
            <p:cNvSpPr/>
            <p:nvPr>
              <p:custDataLst>
                <p:tags r:id="rId9"/>
              </p:custDataLst>
            </p:nvPr>
          </p:nvSpPr>
          <p:spPr bwMode="auto">
            <a:xfrm>
              <a:off x="10362959" y="3891585"/>
              <a:ext cx="193675" cy="141288"/>
            </a:xfrm>
            <a:custGeom>
              <a:avLst/>
              <a:gdLst>
                <a:gd name="T0" fmla="*/ 39 w 40"/>
                <a:gd name="T1" fmla="*/ 8 h 29"/>
                <a:gd name="T2" fmla="*/ 27 w 40"/>
                <a:gd name="T3" fmla="*/ 8 h 29"/>
                <a:gd name="T4" fmla="*/ 23 w 40"/>
                <a:gd name="T5" fmla="*/ 16 h 29"/>
                <a:gd name="T6" fmla="*/ 8 w 40"/>
                <a:gd name="T7" fmla="*/ 16 h 29"/>
                <a:gd name="T8" fmla="*/ 8 w 40"/>
                <a:gd name="T9" fmla="*/ 28 h 29"/>
                <a:gd name="T10" fmla="*/ 29 w 40"/>
                <a:gd name="T11" fmla="*/ 26 h 29"/>
                <a:gd name="T12" fmla="*/ 39 w 40"/>
                <a:gd name="T13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9">
                  <a:moveTo>
                    <a:pt x="39" y="8"/>
                  </a:moveTo>
                  <a:cubicBezTo>
                    <a:pt x="38" y="0"/>
                    <a:pt x="26" y="0"/>
                    <a:pt x="27" y="8"/>
                  </a:cubicBezTo>
                  <a:cubicBezTo>
                    <a:pt x="27" y="13"/>
                    <a:pt x="27" y="15"/>
                    <a:pt x="23" y="16"/>
                  </a:cubicBezTo>
                  <a:cubicBezTo>
                    <a:pt x="18" y="17"/>
                    <a:pt x="13" y="16"/>
                    <a:pt x="8" y="16"/>
                  </a:cubicBezTo>
                  <a:cubicBezTo>
                    <a:pt x="0" y="16"/>
                    <a:pt x="0" y="28"/>
                    <a:pt x="8" y="28"/>
                  </a:cubicBezTo>
                  <a:cubicBezTo>
                    <a:pt x="15" y="28"/>
                    <a:pt x="23" y="29"/>
                    <a:pt x="29" y="26"/>
                  </a:cubicBezTo>
                  <a:cubicBezTo>
                    <a:pt x="37" y="23"/>
                    <a:pt x="40" y="16"/>
                    <a:pt x="39" y="8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42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199321" y="3234360"/>
              <a:ext cx="1411288" cy="1000125"/>
            </a:xfrm>
            <a:custGeom>
              <a:avLst/>
              <a:gdLst>
                <a:gd name="T0" fmla="*/ 282 w 292"/>
                <a:gd name="T1" fmla="*/ 138 h 207"/>
                <a:gd name="T2" fmla="*/ 200 w 292"/>
                <a:gd name="T3" fmla="*/ 2 h 207"/>
                <a:gd name="T4" fmla="*/ 71 w 292"/>
                <a:gd name="T5" fmla="*/ 83 h 207"/>
                <a:gd name="T6" fmla="*/ 2 w 292"/>
                <a:gd name="T7" fmla="*/ 130 h 207"/>
                <a:gd name="T8" fmla="*/ 39 w 292"/>
                <a:gd name="T9" fmla="*/ 190 h 207"/>
                <a:gd name="T10" fmla="*/ 53 w 292"/>
                <a:gd name="T11" fmla="*/ 187 h 207"/>
                <a:gd name="T12" fmla="*/ 58 w 292"/>
                <a:gd name="T13" fmla="*/ 181 h 207"/>
                <a:gd name="T14" fmla="*/ 101 w 292"/>
                <a:gd name="T15" fmla="*/ 178 h 207"/>
                <a:gd name="T16" fmla="*/ 100 w 292"/>
                <a:gd name="T17" fmla="*/ 182 h 207"/>
                <a:gd name="T18" fmla="*/ 193 w 292"/>
                <a:gd name="T19" fmla="*/ 170 h 207"/>
                <a:gd name="T20" fmla="*/ 195 w 292"/>
                <a:gd name="T21" fmla="*/ 166 h 207"/>
                <a:gd name="T22" fmla="*/ 239 w 292"/>
                <a:gd name="T23" fmla="*/ 163 h 207"/>
                <a:gd name="T24" fmla="*/ 243 w 292"/>
                <a:gd name="T25" fmla="*/ 167 h 207"/>
                <a:gd name="T26" fmla="*/ 245 w 292"/>
                <a:gd name="T27" fmla="*/ 167 h 207"/>
                <a:gd name="T28" fmla="*/ 283 w 292"/>
                <a:gd name="T29" fmla="*/ 153 h 207"/>
                <a:gd name="T30" fmla="*/ 52 w 292"/>
                <a:gd name="T31" fmla="*/ 178 h 207"/>
                <a:gd name="T32" fmla="*/ 59 w 292"/>
                <a:gd name="T33" fmla="*/ 178 h 207"/>
                <a:gd name="T34" fmla="*/ 66 w 292"/>
                <a:gd name="T35" fmla="*/ 163 h 207"/>
                <a:gd name="T36" fmla="*/ 62 w 292"/>
                <a:gd name="T37" fmla="*/ 172 h 207"/>
                <a:gd name="T38" fmla="*/ 72 w 292"/>
                <a:gd name="T39" fmla="*/ 166 h 207"/>
                <a:gd name="T40" fmla="*/ 83 w 292"/>
                <a:gd name="T41" fmla="*/ 160 h 207"/>
                <a:gd name="T42" fmla="*/ 85 w 292"/>
                <a:gd name="T43" fmla="*/ 166 h 207"/>
                <a:gd name="T44" fmla="*/ 92 w 292"/>
                <a:gd name="T45" fmla="*/ 171 h 207"/>
                <a:gd name="T46" fmla="*/ 98 w 292"/>
                <a:gd name="T47" fmla="*/ 170 h 207"/>
                <a:gd name="T48" fmla="*/ 199 w 292"/>
                <a:gd name="T49" fmla="*/ 162 h 207"/>
                <a:gd name="T50" fmla="*/ 201 w 292"/>
                <a:gd name="T51" fmla="*/ 157 h 207"/>
                <a:gd name="T52" fmla="*/ 209 w 292"/>
                <a:gd name="T53" fmla="*/ 149 h 207"/>
                <a:gd name="T54" fmla="*/ 209 w 292"/>
                <a:gd name="T55" fmla="*/ 146 h 207"/>
                <a:gd name="T56" fmla="*/ 219 w 292"/>
                <a:gd name="T57" fmla="*/ 146 h 207"/>
                <a:gd name="T58" fmla="*/ 210 w 292"/>
                <a:gd name="T59" fmla="*/ 146 h 207"/>
                <a:gd name="T60" fmla="*/ 233 w 292"/>
                <a:gd name="T61" fmla="*/ 151 h 207"/>
                <a:gd name="T62" fmla="*/ 236 w 292"/>
                <a:gd name="T63" fmla="*/ 147 h 207"/>
                <a:gd name="T64" fmla="*/ 233 w 292"/>
                <a:gd name="T65" fmla="*/ 151 h 207"/>
                <a:gd name="T66" fmla="*/ 235 w 292"/>
                <a:gd name="T67" fmla="*/ 154 h 207"/>
                <a:gd name="T68" fmla="*/ 243 w 292"/>
                <a:gd name="T69" fmla="*/ 160 h 207"/>
                <a:gd name="T70" fmla="*/ 246 w 292"/>
                <a:gd name="T71" fmla="*/ 164 h 207"/>
                <a:gd name="T72" fmla="*/ 104 w 292"/>
                <a:gd name="T73" fmla="*/ 179 h 207"/>
                <a:gd name="T74" fmla="*/ 104 w 292"/>
                <a:gd name="T75" fmla="*/ 175 h 207"/>
                <a:gd name="T76" fmla="*/ 84 w 292"/>
                <a:gd name="T77" fmla="*/ 157 h 207"/>
                <a:gd name="T78" fmla="*/ 53 w 292"/>
                <a:gd name="T79" fmla="*/ 168 h 207"/>
                <a:gd name="T80" fmla="*/ 13 w 292"/>
                <a:gd name="T81" fmla="*/ 177 h 207"/>
                <a:gd name="T82" fmla="*/ 4 w 292"/>
                <a:gd name="T83" fmla="*/ 124 h 207"/>
                <a:gd name="T84" fmla="*/ 4 w 292"/>
                <a:gd name="T85" fmla="*/ 121 h 207"/>
                <a:gd name="T86" fmla="*/ 34 w 292"/>
                <a:gd name="T87" fmla="*/ 107 h 207"/>
                <a:gd name="T88" fmla="*/ 77 w 292"/>
                <a:gd name="T89" fmla="*/ 40 h 207"/>
                <a:gd name="T90" fmla="*/ 257 w 292"/>
                <a:gd name="T91" fmla="*/ 28 h 207"/>
                <a:gd name="T92" fmla="*/ 273 w 292"/>
                <a:gd name="T93" fmla="*/ 162 h 207"/>
                <a:gd name="T94" fmla="*/ 283 w 292"/>
                <a:gd name="T95" fmla="*/ 14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2" h="207">
                  <a:moveTo>
                    <a:pt x="291" y="146"/>
                  </a:moveTo>
                  <a:cubicBezTo>
                    <a:pt x="290" y="142"/>
                    <a:pt x="286" y="141"/>
                    <a:pt x="282" y="142"/>
                  </a:cubicBezTo>
                  <a:cubicBezTo>
                    <a:pt x="282" y="140"/>
                    <a:pt x="282" y="139"/>
                    <a:pt x="282" y="138"/>
                  </a:cubicBezTo>
                  <a:cubicBezTo>
                    <a:pt x="280" y="118"/>
                    <a:pt x="278" y="98"/>
                    <a:pt x="275" y="78"/>
                  </a:cubicBezTo>
                  <a:cubicBezTo>
                    <a:pt x="273" y="63"/>
                    <a:pt x="271" y="44"/>
                    <a:pt x="263" y="30"/>
                  </a:cubicBezTo>
                  <a:cubicBezTo>
                    <a:pt x="250" y="10"/>
                    <a:pt x="222" y="4"/>
                    <a:pt x="200" y="2"/>
                  </a:cubicBezTo>
                  <a:cubicBezTo>
                    <a:pt x="174" y="0"/>
                    <a:pt x="147" y="2"/>
                    <a:pt x="121" y="6"/>
                  </a:cubicBezTo>
                  <a:cubicBezTo>
                    <a:pt x="100" y="10"/>
                    <a:pt x="68" y="16"/>
                    <a:pt x="75" y="45"/>
                  </a:cubicBezTo>
                  <a:cubicBezTo>
                    <a:pt x="75" y="58"/>
                    <a:pt x="75" y="71"/>
                    <a:pt x="71" y="83"/>
                  </a:cubicBezTo>
                  <a:cubicBezTo>
                    <a:pt x="65" y="98"/>
                    <a:pt x="51" y="103"/>
                    <a:pt x="36" y="104"/>
                  </a:cubicBezTo>
                  <a:cubicBezTo>
                    <a:pt x="27" y="104"/>
                    <a:pt x="6" y="96"/>
                    <a:pt x="2" y="111"/>
                  </a:cubicBezTo>
                  <a:cubicBezTo>
                    <a:pt x="0" y="117"/>
                    <a:pt x="2" y="124"/>
                    <a:pt x="2" y="130"/>
                  </a:cubicBezTo>
                  <a:cubicBezTo>
                    <a:pt x="3" y="138"/>
                    <a:pt x="3" y="145"/>
                    <a:pt x="4" y="152"/>
                  </a:cubicBezTo>
                  <a:cubicBezTo>
                    <a:pt x="5" y="164"/>
                    <a:pt x="7" y="178"/>
                    <a:pt x="18" y="186"/>
                  </a:cubicBezTo>
                  <a:cubicBezTo>
                    <a:pt x="23" y="190"/>
                    <a:pt x="32" y="190"/>
                    <a:pt x="39" y="190"/>
                  </a:cubicBezTo>
                  <a:cubicBezTo>
                    <a:pt x="43" y="190"/>
                    <a:pt x="48" y="189"/>
                    <a:pt x="52" y="189"/>
                  </a:cubicBezTo>
                  <a:cubicBezTo>
                    <a:pt x="52" y="188"/>
                    <a:pt x="52" y="187"/>
                    <a:pt x="52" y="186"/>
                  </a:cubicBezTo>
                  <a:cubicBezTo>
                    <a:pt x="52" y="187"/>
                    <a:pt x="52" y="187"/>
                    <a:pt x="53" y="187"/>
                  </a:cubicBezTo>
                  <a:cubicBezTo>
                    <a:pt x="54" y="189"/>
                    <a:pt x="56" y="187"/>
                    <a:pt x="55" y="185"/>
                  </a:cubicBezTo>
                  <a:cubicBezTo>
                    <a:pt x="53" y="184"/>
                    <a:pt x="53" y="182"/>
                    <a:pt x="52" y="181"/>
                  </a:cubicBezTo>
                  <a:cubicBezTo>
                    <a:pt x="58" y="181"/>
                    <a:pt x="58" y="181"/>
                    <a:pt x="58" y="181"/>
                  </a:cubicBezTo>
                  <a:cubicBezTo>
                    <a:pt x="55" y="193"/>
                    <a:pt x="62" y="207"/>
                    <a:pt x="78" y="207"/>
                  </a:cubicBezTo>
                  <a:cubicBezTo>
                    <a:pt x="95" y="207"/>
                    <a:pt x="101" y="191"/>
                    <a:pt x="97" y="179"/>
                  </a:cubicBezTo>
                  <a:cubicBezTo>
                    <a:pt x="98" y="179"/>
                    <a:pt x="100" y="179"/>
                    <a:pt x="101" y="178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0" y="180"/>
                    <a:pt x="99" y="180"/>
                  </a:cubicBezTo>
                  <a:cubicBezTo>
                    <a:pt x="99" y="180"/>
                    <a:pt x="100" y="181"/>
                    <a:pt x="100" y="182"/>
                  </a:cubicBezTo>
                  <a:cubicBezTo>
                    <a:pt x="112" y="181"/>
                    <a:pt x="124" y="180"/>
                    <a:pt x="135" y="178"/>
                  </a:cubicBezTo>
                  <a:cubicBezTo>
                    <a:pt x="155" y="175"/>
                    <a:pt x="174" y="173"/>
                    <a:pt x="193" y="171"/>
                  </a:cubicBezTo>
                  <a:cubicBezTo>
                    <a:pt x="193" y="171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69"/>
                  </a:cubicBezTo>
                  <a:cubicBezTo>
                    <a:pt x="193" y="168"/>
                    <a:pt x="193" y="167"/>
                    <a:pt x="194" y="166"/>
                  </a:cubicBezTo>
                  <a:cubicBezTo>
                    <a:pt x="194" y="166"/>
                    <a:pt x="194" y="166"/>
                    <a:pt x="195" y="166"/>
                  </a:cubicBezTo>
                  <a:cubicBezTo>
                    <a:pt x="196" y="165"/>
                    <a:pt x="197" y="165"/>
                    <a:pt x="199" y="165"/>
                  </a:cubicBezTo>
                  <a:cubicBezTo>
                    <a:pt x="198" y="176"/>
                    <a:pt x="205" y="188"/>
                    <a:pt x="219" y="188"/>
                  </a:cubicBezTo>
                  <a:cubicBezTo>
                    <a:pt x="234" y="188"/>
                    <a:pt x="241" y="175"/>
                    <a:pt x="239" y="163"/>
                  </a:cubicBezTo>
                  <a:cubicBezTo>
                    <a:pt x="240" y="163"/>
                    <a:pt x="242" y="163"/>
                    <a:pt x="243" y="163"/>
                  </a:cubicBezTo>
                  <a:cubicBezTo>
                    <a:pt x="243" y="164"/>
                    <a:pt x="243" y="165"/>
                    <a:pt x="242" y="166"/>
                  </a:cubicBezTo>
                  <a:cubicBezTo>
                    <a:pt x="242" y="166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4" y="168"/>
                    <a:pt x="245" y="168"/>
                    <a:pt x="245" y="167"/>
                  </a:cubicBezTo>
                  <a:cubicBezTo>
                    <a:pt x="254" y="167"/>
                    <a:pt x="263" y="166"/>
                    <a:pt x="273" y="165"/>
                  </a:cubicBezTo>
                  <a:cubicBezTo>
                    <a:pt x="279" y="165"/>
                    <a:pt x="281" y="159"/>
                    <a:pt x="282" y="152"/>
                  </a:cubicBezTo>
                  <a:cubicBezTo>
                    <a:pt x="282" y="153"/>
                    <a:pt x="283" y="153"/>
                    <a:pt x="283" y="153"/>
                  </a:cubicBezTo>
                  <a:cubicBezTo>
                    <a:pt x="287" y="152"/>
                    <a:pt x="292" y="150"/>
                    <a:pt x="291" y="146"/>
                  </a:cubicBezTo>
                  <a:close/>
                  <a:moveTo>
                    <a:pt x="59" y="178"/>
                  </a:moveTo>
                  <a:cubicBezTo>
                    <a:pt x="52" y="178"/>
                    <a:pt x="52" y="178"/>
                    <a:pt x="52" y="178"/>
                  </a:cubicBezTo>
                  <a:cubicBezTo>
                    <a:pt x="52" y="175"/>
                    <a:pt x="53" y="173"/>
                    <a:pt x="55" y="171"/>
                  </a:cubicBezTo>
                  <a:cubicBezTo>
                    <a:pt x="57" y="172"/>
                    <a:pt x="59" y="173"/>
                    <a:pt x="60" y="175"/>
                  </a:cubicBezTo>
                  <a:cubicBezTo>
                    <a:pt x="60" y="176"/>
                    <a:pt x="59" y="177"/>
                    <a:pt x="59" y="178"/>
                  </a:cubicBezTo>
                  <a:close/>
                  <a:moveTo>
                    <a:pt x="62" y="172"/>
                  </a:moveTo>
                  <a:cubicBezTo>
                    <a:pt x="60" y="171"/>
                    <a:pt x="59" y="170"/>
                    <a:pt x="57" y="169"/>
                  </a:cubicBezTo>
                  <a:cubicBezTo>
                    <a:pt x="60" y="166"/>
                    <a:pt x="63" y="164"/>
                    <a:pt x="66" y="163"/>
                  </a:cubicBezTo>
                  <a:cubicBezTo>
                    <a:pt x="66" y="163"/>
                    <a:pt x="66" y="163"/>
                    <a:pt x="66" y="163"/>
                  </a:cubicBezTo>
                  <a:cubicBezTo>
                    <a:pt x="67" y="164"/>
                    <a:pt x="68" y="166"/>
                    <a:pt x="69" y="167"/>
                  </a:cubicBezTo>
                  <a:cubicBezTo>
                    <a:pt x="66" y="168"/>
                    <a:pt x="64" y="170"/>
                    <a:pt x="62" y="172"/>
                  </a:cubicBezTo>
                  <a:close/>
                  <a:moveTo>
                    <a:pt x="82" y="166"/>
                  </a:moveTo>
                  <a:cubicBezTo>
                    <a:pt x="81" y="165"/>
                    <a:pt x="79" y="165"/>
                    <a:pt x="78" y="165"/>
                  </a:cubicBezTo>
                  <a:cubicBezTo>
                    <a:pt x="76" y="165"/>
                    <a:pt x="74" y="165"/>
                    <a:pt x="72" y="166"/>
                  </a:cubicBezTo>
                  <a:cubicBezTo>
                    <a:pt x="71" y="165"/>
                    <a:pt x="70" y="163"/>
                    <a:pt x="69" y="162"/>
                  </a:cubicBezTo>
                  <a:cubicBezTo>
                    <a:pt x="70" y="161"/>
                    <a:pt x="70" y="161"/>
                    <a:pt x="71" y="161"/>
                  </a:cubicBezTo>
                  <a:cubicBezTo>
                    <a:pt x="75" y="160"/>
                    <a:pt x="79" y="159"/>
                    <a:pt x="83" y="160"/>
                  </a:cubicBezTo>
                  <a:cubicBezTo>
                    <a:pt x="82" y="162"/>
                    <a:pt x="82" y="164"/>
                    <a:pt x="82" y="166"/>
                  </a:cubicBezTo>
                  <a:close/>
                  <a:moveTo>
                    <a:pt x="92" y="171"/>
                  </a:moveTo>
                  <a:cubicBezTo>
                    <a:pt x="90" y="169"/>
                    <a:pt x="88" y="167"/>
                    <a:pt x="85" y="166"/>
                  </a:cubicBezTo>
                  <a:cubicBezTo>
                    <a:pt x="85" y="164"/>
                    <a:pt x="85" y="162"/>
                    <a:pt x="86" y="160"/>
                  </a:cubicBezTo>
                  <a:cubicBezTo>
                    <a:pt x="90" y="161"/>
                    <a:pt x="94" y="164"/>
                    <a:pt x="97" y="167"/>
                  </a:cubicBezTo>
                  <a:cubicBezTo>
                    <a:pt x="95" y="168"/>
                    <a:pt x="93" y="170"/>
                    <a:pt x="92" y="171"/>
                  </a:cubicBezTo>
                  <a:close/>
                  <a:moveTo>
                    <a:pt x="95" y="176"/>
                  </a:moveTo>
                  <a:cubicBezTo>
                    <a:pt x="95" y="175"/>
                    <a:pt x="94" y="174"/>
                    <a:pt x="94" y="173"/>
                  </a:cubicBezTo>
                  <a:cubicBezTo>
                    <a:pt x="95" y="172"/>
                    <a:pt x="97" y="171"/>
                    <a:pt x="98" y="170"/>
                  </a:cubicBezTo>
                  <a:cubicBezTo>
                    <a:pt x="99" y="172"/>
                    <a:pt x="100" y="174"/>
                    <a:pt x="100" y="176"/>
                  </a:cubicBezTo>
                  <a:cubicBezTo>
                    <a:pt x="99" y="176"/>
                    <a:pt x="97" y="176"/>
                    <a:pt x="95" y="176"/>
                  </a:cubicBezTo>
                  <a:close/>
                  <a:moveTo>
                    <a:pt x="199" y="162"/>
                  </a:moveTo>
                  <a:cubicBezTo>
                    <a:pt x="197" y="162"/>
                    <a:pt x="196" y="162"/>
                    <a:pt x="194" y="163"/>
                  </a:cubicBezTo>
                  <a:cubicBezTo>
                    <a:pt x="195" y="160"/>
                    <a:pt x="196" y="158"/>
                    <a:pt x="197" y="156"/>
                  </a:cubicBezTo>
                  <a:cubicBezTo>
                    <a:pt x="198" y="156"/>
                    <a:pt x="200" y="157"/>
                    <a:pt x="201" y="157"/>
                  </a:cubicBezTo>
                  <a:cubicBezTo>
                    <a:pt x="200" y="159"/>
                    <a:pt x="199" y="161"/>
                    <a:pt x="199" y="162"/>
                  </a:cubicBezTo>
                  <a:close/>
                  <a:moveTo>
                    <a:pt x="209" y="148"/>
                  </a:moveTo>
                  <a:cubicBezTo>
                    <a:pt x="209" y="148"/>
                    <a:pt x="209" y="148"/>
                    <a:pt x="209" y="149"/>
                  </a:cubicBezTo>
                  <a:cubicBezTo>
                    <a:pt x="206" y="150"/>
                    <a:pt x="204" y="152"/>
                    <a:pt x="202" y="155"/>
                  </a:cubicBezTo>
                  <a:cubicBezTo>
                    <a:pt x="201" y="154"/>
                    <a:pt x="200" y="154"/>
                    <a:pt x="199" y="153"/>
                  </a:cubicBezTo>
                  <a:cubicBezTo>
                    <a:pt x="202" y="150"/>
                    <a:pt x="205" y="148"/>
                    <a:pt x="209" y="146"/>
                  </a:cubicBezTo>
                  <a:cubicBezTo>
                    <a:pt x="208" y="147"/>
                    <a:pt x="208" y="147"/>
                    <a:pt x="209" y="148"/>
                  </a:cubicBezTo>
                  <a:close/>
                  <a:moveTo>
                    <a:pt x="223" y="147"/>
                  </a:moveTo>
                  <a:cubicBezTo>
                    <a:pt x="222" y="146"/>
                    <a:pt x="220" y="146"/>
                    <a:pt x="219" y="146"/>
                  </a:cubicBezTo>
                  <a:cubicBezTo>
                    <a:pt x="216" y="146"/>
                    <a:pt x="214" y="147"/>
                    <a:pt x="212" y="147"/>
                  </a:cubicBezTo>
                  <a:cubicBezTo>
                    <a:pt x="212" y="147"/>
                    <a:pt x="211" y="147"/>
                    <a:pt x="211" y="146"/>
                  </a:cubicBezTo>
                  <a:cubicBezTo>
                    <a:pt x="211" y="146"/>
                    <a:pt x="210" y="146"/>
                    <a:pt x="210" y="146"/>
                  </a:cubicBezTo>
                  <a:cubicBezTo>
                    <a:pt x="214" y="144"/>
                    <a:pt x="219" y="143"/>
                    <a:pt x="223" y="143"/>
                  </a:cubicBezTo>
                  <a:cubicBezTo>
                    <a:pt x="223" y="144"/>
                    <a:pt x="223" y="145"/>
                    <a:pt x="223" y="147"/>
                  </a:cubicBezTo>
                  <a:close/>
                  <a:moveTo>
                    <a:pt x="233" y="151"/>
                  </a:moveTo>
                  <a:cubicBezTo>
                    <a:pt x="231" y="150"/>
                    <a:pt x="229" y="148"/>
                    <a:pt x="226" y="147"/>
                  </a:cubicBezTo>
                  <a:cubicBezTo>
                    <a:pt x="226" y="146"/>
                    <a:pt x="226" y="145"/>
                    <a:pt x="226" y="144"/>
                  </a:cubicBezTo>
                  <a:cubicBezTo>
                    <a:pt x="230" y="144"/>
                    <a:pt x="233" y="145"/>
                    <a:pt x="236" y="147"/>
                  </a:cubicBezTo>
                  <a:cubicBezTo>
                    <a:pt x="235" y="147"/>
                    <a:pt x="235" y="147"/>
                    <a:pt x="235" y="147"/>
                  </a:cubicBezTo>
                  <a:cubicBezTo>
                    <a:pt x="235" y="148"/>
                    <a:pt x="235" y="149"/>
                    <a:pt x="234" y="149"/>
                  </a:cubicBezTo>
                  <a:cubicBezTo>
                    <a:pt x="234" y="150"/>
                    <a:pt x="233" y="151"/>
                    <a:pt x="233" y="151"/>
                  </a:cubicBezTo>
                  <a:close/>
                  <a:moveTo>
                    <a:pt x="243" y="160"/>
                  </a:moveTo>
                  <a:cubicBezTo>
                    <a:pt x="241" y="160"/>
                    <a:pt x="240" y="160"/>
                    <a:pt x="238" y="160"/>
                  </a:cubicBezTo>
                  <a:cubicBezTo>
                    <a:pt x="237" y="158"/>
                    <a:pt x="236" y="156"/>
                    <a:pt x="235" y="154"/>
                  </a:cubicBezTo>
                  <a:cubicBezTo>
                    <a:pt x="236" y="152"/>
                    <a:pt x="238" y="151"/>
                    <a:pt x="238" y="149"/>
                  </a:cubicBezTo>
                  <a:cubicBezTo>
                    <a:pt x="241" y="151"/>
                    <a:pt x="243" y="155"/>
                    <a:pt x="243" y="160"/>
                  </a:cubicBezTo>
                  <a:cubicBezTo>
                    <a:pt x="243" y="160"/>
                    <a:pt x="243" y="160"/>
                    <a:pt x="243" y="160"/>
                  </a:cubicBezTo>
                  <a:close/>
                  <a:moveTo>
                    <a:pt x="273" y="162"/>
                  </a:moveTo>
                  <a:cubicBezTo>
                    <a:pt x="270" y="163"/>
                    <a:pt x="267" y="162"/>
                    <a:pt x="264" y="163"/>
                  </a:cubicBezTo>
                  <a:cubicBezTo>
                    <a:pt x="258" y="163"/>
                    <a:pt x="252" y="163"/>
                    <a:pt x="246" y="164"/>
                  </a:cubicBezTo>
                  <a:cubicBezTo>
                    <a:pt x="250" y="130"/>
                    <a:pt x="191" y="134"/>
                    <a:pt x="190" y="168"/>
                  </a:cubicBezTo>
                  <a:cubicBezTo>
                    <a:pt x="184" y="169"/>
                    <a:pt x="178" y="169"/>
                    <a:pt x="172" y="170"/>
                  </a:cubicBezTo>
                  <a:cubicBezTo>
                    <a:pt x="149" y="172"/>
                    <a:pt x="127" y="177"/>
                    <a:pt x="104" y="179"/>
                  </a:cubicBezTo>
                  <a:cubicBezTo>
                    <a:pt x="104" y="179"/>
                    <a:pt x="104" y="178"/>
                    <a:pt x="104" y="178"/>
                  </a:cubicBezTo>
                  <a:cubicBezTo>
                    <a:pt x="104" y="178"/>
                    <a:pt x="105" y="178"/>
                    <a:pt x="105" y="178"/>
                  </a:cubicBezTo>
                  <a:cubicBezTo>
                    <a:pt x="107" y="177"/>
                    <a:pt x="106" y="174"/>
                    <a:pt x="104" y="175"/>
                  </a:cubicBezTo>
                  <a:cubicBezTo>
                    <a:pt x="104" y="175"/>
                    <a:pt x="104" y="175"/>
                    <a:pt x="103" y="175"/>
                  </a:cubicBezTo>
                  <a:cubicBezTo>
                    <a:pt x="101" y="165"/>
                    <a:pt x="95" y="159"/>
                    <a:pt x="86" y="157"/>
                  </a:cubicBezTo>
                  <a:cubicBezTo>
                    <a:pt x="86" y="157"/>
                    <a:pt x="84" y="157"/>
                    <a:pt x="84" y="157"/>
                  </a:cubicBezTo>
                  <a:cubicBezTo>
                    <a:pt x="80" y="156"/>
                    <a:pt x="75" y="157"/>
                    <a:pt x="70" y="158"/>
                  </a:cubicBezTo>
                  <a:cubicBezTo>
                    <a:pt x="65" y="160"/>
                    <a:pt x="58" y="163"/>
                    <a:pt x="54" y="168"/>
                  </a:cubicBezTo>
                  <a:cubicBezTo>
                    <a:pt x="54" y="168"/>
                    <a:pt x="53" y="168"/>
                    <a:pt x="53" y="168"/>
                  </a:cubicBezTo>
                  <a:cubicBezTo>
                    <a:pt x="49" y="173"/>
                    <a:pt x="47" y="179"/>
                    <a:pt x="51" y="186"/>
                  </a:cubicBezTo>
                  <a:cubicBezTo>
                    <a:pt x="47" y="186"/>
                    <a:pt x="43" y="187"/>
                    <a:pt x="39" y="187"/>
                  </a:cubicBezTo>
                  <a:cubicBezTo>
                    <a:pt x="29" y="187"/>
                    <a:pt x="19" y="186"/>
                    <a:pt x="13" y="177"/>
                  </a:cubicBezTo>
                  <a:cubicBezTo>
                    <a:pt x="9" y="170"/>
                    <a:pt x="8" y="160"/>
                    <a:pt x="7" y="152"/>
                  </a:cubicBezTo>
                  <a:cubicBezTo>
                    <a:pt x="6" y="146"/>
                    <a:pt x="6" y="139"/>
                    <a:pt x="6" y="132"/>
                  </a:cubicBezTo>
                  <a:cubicBezTo>
                    <a:pt x="5" y="130"/>
                    <a:pt x="5" y="127"/>
                    <a:pt x="4" y="124"/>
                  </a:cubicBezTo>
                  <a:cubicBezTo>
                    <a:pt x="14" y="126"/>
                    <a:pt x="23" y="116"/>
                    <a:pt x="20" y="107"/>
                  </a:cubicBezTo>
                  <a:cubicBezTo>
                    <a:pt x="19" y="105"/>
                    <a:pt x="17" y="106"/>
                    <a:pt x="17" y="108"/>
                  </a:cubicBezTo>
                  <a:cubicBezTo>
                    <a:pt x="19" y="115"/>
                    <a:pt x="12" y="123"/>
                    <a:pt x="4" y="121"/>
                  </a:cubicBezTo>
                  <a:cubicBezTo>
                    <a:pt x="4" y="114"/>
                    <a:pt x="5" y="108"/>
                    <a:pt x="11" y="106"/>
                  </a:cubicBezTo>
                  <a:cubicBezTo>
                    <a:pt x="14" y="104"/>
                    <a:pt x="19" y="106"/>
                    <a:pt x="23" y="106"/>
                  </a:cubicBezTo>
                  <a:cubicBezTo>
                    <a:pt x="27" y="107"/>
                    <a:pt x="30" y="107"/>
                    <a:pt x="34" y="107"/>
                  </a:cubicBezTo>
                  <a:cubicBezTo>
                    <a:pt x="41" y="107"/>
                    <a:pt x="49" y="106"/>
                    <a:pt x="56" y="103"/>
                  </a:cubicBezTo>
                  <a:cubicBezTo>
                    <a:pt x="79" y="93"/>
                    <a:pt x="78" y="62"/>
                    <a:pt x="78" y="41"/>
                  </a:cubicBezTo>
                  <a:cubicBezTo>
                    <a:pt x="78" y="40"/>
                    <a:pt x="78" y="40"/>
                    <a:pt x="77" y="40"/>
                  </a:cubicBezTo>
                  <a:cubicBezTo>
                    <a:pt x="75" y="12"/>
                    <a:pt x="119" y="9"/>
                    <a:pt x="139" y="7"/>
                  </a:cubicBezTo>
                  <a:cubicBezTo>
                    <a:pt x="167" y="4"/>
                    <a:pt x="197" y="2"/>
                    <a:pt x="224" y="9"/>
                  </a:cubicBezTo>
                  <a:cubicBezTo>
                    <a:pt x="236" y="13"/>
                    <a:pt x="249" y="18"/>
                    <a:pt x="257" y="28"/>
                  </a:cubicBezTo>
                  <a:cubicBezTo>
                    <a:pt x="269" y="41"/>
                    <a:pt x="270" y="64"/>
                    <a:pt x="273" y="81"/>
                  </a:cubicBezTo>
                  <a:cubicBezTo>
                    <a:pt x="275" y="101"/>
                    <a:pt x="277" y="121"/>
                    <a:pt x="279" y="141"/>
                  </a:cubicBezTo>
                  <a:cubicBezTo>
                    <a:pt x="280" y="146"/>
                    <a:pt x="281" y="160"/>
                    <a:pt x="273" y="162"/>
                  </a:cubicBezTo>
                  <a:close/>
                  <a:moveTo>
                    <a:pt x="283" y="150"/>
                  </a:moveTo>
                  <a:cubicBezTo>
                    <a:pt x="283" y="150"/>
                    <a:pt x="283" y="150"/>
                    <a:pt x="282" y="150"/>
                  </a:cubicBezTo>
                  <a:cubicBezTo>
                    <a:pt x="283" y="148"/>
                    <a:pt x="283" y="146"/>
                    <a:pt x="283" y="145"/>
                  </a:cubicBezTo>
                  <a:cubicBezTo>
                    <a:pt x="284" y="144"/>
                    <a:pt x="287" y="144"/>
                    <a:pt x="288" y="146"/>
                  </a:cubicBezTo>
                  <a:cubicBezTo>
                    <a:pt x="289" y="149"/>
                    <a:pt x="285" y="150"/>
                    <a:pt x="283" y="15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43"/>
            <p:cNvSpPr/>
            <p:nvPr>
              <p:custDataLst>
                <p:tags r:id="rId11"/>
              </p:custDataLst>
            </p:nvPr>
          </p:nvSpPr>
          <p:spPr bwMode="auto">
            <a:xfrm>
              <a:off x="9092959" y="3742360"/>
              <a:ext cx="92075" cy="52388"/>
            </a:xfrm>
            <a:custGeom>
              <a:avLst/>
              <a:gdLst>
                <a:gd name="T0" fmla="*/ 17 w 19"/>
                <a:gd name="T1" fmla="*/ 7 h 11"/>
                <a:gd name="T2" fmla="*/ 3 w 19"/>
                <a:gd name="T3" fmla="*/ 1 h 11"/>
                <a:gd name="T4" fmla="*/ 2 w 19"/>
                <a:gd name="T5" fmla="*/ 4 h 11"/>
                <a:gd name="T6" fmla="*/ 16 w 19"/>
                <a:gd name="T7" fmla="*/ 9 h 11"/>
                <a:gd name="T8" fmla="*/ 17 w 19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17" y="7"/>
                  </a:moveTo>
                  <a:cubicBezTo>
                    <a:pt x="13" y="4"/>
                    <a:pt x="8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7" y="5"/>
                    <a:pt x="12" y="6"/>
                    <a:pt x="16" y="9"/>
                  </a:cubicBezTo>
                  <a:cubicBezTo>
                    <a:pt x="17" y="11"/>
                    <a:pt x="19" y="8"/>
                    <a:pt x="17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44"/>
            <p:cNvSpPr/>
            <p:nvPr>
              <p:custDataLst>
                <p:tags r:id="rId12"/>
              </p:custDataLst>
            </p:nvPr>
          </p:nvSpPr>
          <p:spPr bwMode="auto">
            <a:xfrm>
              <a:off x="9088196" y="3789985"/>
              <a:ext cx="77788" cy="14288"/>
            </a:xfrm>
            <a:custGeom>
              <a:avLst/>
              <a:gdLst>
                <a:gd name="T0" fmla="*/ 14 w 16"/>
                <a:gd name="T1" fmla="*/ 0 h 3"/>
                <a:gd name="T2" fmla="*/ 1 w 16"/>
                <a:gd name="T3" fmla="*/ 0 h 3"/>
                <a:gd name="T4" fmla="*/ 1 w 16"/>
                <a:gd name="T5" fmla="*/ 3 h 3"/>
                <a:gd name="T6" fmla="*/ 14 w 16"/>
                <a:gd name="T7" fmla="*/ 3 h 3"/>
                <a:gd name="T8" fmla="*/ 14 w 1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3"/>
                    <a:pt x="1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3"/>
                    <a:pt x="16" y="0"/>
                    <a:pt x="1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5"/>
            <p:cNvSpPr/>
            <p:nvPr>
              <p:custDataLst>
                <p:tags r:id="rId13"/>
              </p:custDataLst>
            </p:nvPr>
          </p:nvSpPr>
          <p:spPr bwMode="auto">
            <a:xfrm>
              <a:off x="9118359" y="3810623"/>
              <a:ext cx="52388" cy="47625"/>
            </a:xfrm>
            <a:custGeom>
              <a:avLst/>
              <a:gdLst>
                <a:gd name="T0" fmla="*/ 8 w 11"/>
                <a:gd name="T1" fmla="*/ 1 h 10"/>
                <a:gd name="T2" fmla="*/ 1 w 11"/>
                <a:gd name="T3" fmla="*/ 6 h 10"/>
                <a:gd name="T4" fmla="*/ 4 w 11"/>
                <a:gd name="T5" fmla="*/ 8 h 10"/>
                <a:gd name="T6" fmla="*/ 9 w 11"/>
                <a:gd name="T7" fmla="*/ 3 h 10"/>
                <a:gd name="T8" fmla="*/ 8 w 11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5" y="2"/>
                    <a:pt x="3" y="4"/>
                    <a:pt x="1" y="6"/>
                  </a:cubicBezTo>
                  <a:cubicBezTo>
                    <a:pt x="0" y="7"/>
                    <a:pt x="2" y="10"/>
                    <a:pt x="4" y="8"/>
                  </a:cubicBezTo>
                  <a:cubicBezTo>
                    <a:pt x="5" y="6"/>
                    <a:pt x="7" y="5"/>
                    <a:pt x="9" y="3"/>
                  </a:cubicBezTo>
                  <a:cubicBezTo>
                    <a:pt x="11" y="3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46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9591434" y="3312148"/>
              <a:ext cx="255588" cy="392113"/>
            </a:xfrm>
            <a:custGeom>
              <a:avLst/>
              <a:gdLst>
                <a:gd name="T0" fmla="*/ 46 w 53"/>
                <a:gd name="T1" fmla="*/ 22 h 81"/>
                <a:gd name="T2" fmla="*/ 17 w 53"/>
                <a:gd name="T3" fmla="*/ 7 h 81"/>
                <a:gd name="T4" fmla="*/ 1 w 53"/>
                <a:gd name="T5" fmla="*/ 39 h 81"/>
                <a:gd name="T6" fmla="*/ 4 w 53"/>
                <a:gd name="T7" fmla="*/ 77 h 81"/>
                <a:gd name="T8" fmla="*/ 7 w 53"/>
                <a:gd name="T9" fmla="*/ 77 h 81"/>
                <a:gd name="T10" fmla="*/ 6 w 53"/>
                <a:gd name="T11" fmla="*/ 75 h 81"/>
                <a:gd name="T12" fmla="*/ 7 w 53"/>
                <a:gd name="T13" fmla="*/ 75 h 81"/>
                <a:gd name="T14" fmla="*/ 44 w 53"/>
                <a:gd name="T15" fmla="*/ 72 h 81"/>
                <a:gd name="T16" fmla="*/ 45 w 53"/>
                <a:gd name="T17" fmla="*/ 71 h 81"/>
                <a:gd name="T18" fmla="*/ 36 w 53"/>
                <a:gd name="T19" fmla="*/ 74 h 81"/>
                <a:gd name="T20" fmla="*/ 9 w 53"/>
                <a:gd name="T21" fmla="*/ 75 h 81"/>
                <a:gd name="T22" fmla="*/ 8 w 53"/>
                <a:gd name="T23" fmla="*/ 78 h 81"/>
                <a:gd name="T24" fmla="*/ 47 w 53"/>
                <a:gd name="T25" fmla="*/ 75 h 81"/>
                <a:gd name="T26" fmla="*/ 48 w 53"/>
                <a:gd name="T27" fmla="*/ 73 h 81"/>
                <a:gd name="T28" fmla="*/ 46 w 53"/>
                <a:gd name="T29" fmla="*/ 22 h 81"/>
                <a:gd name="T30" fmla="*/ 46 w 53"/>
                <a:gd name="T31" fmla="*/ 57 h 81"/>
                <a:gd name="T32" fmla="*/ 46 w 53"/>
                <a:gd name="T33" fmla="*/ 69 h 81"/>
                <a:gd name="T34" fmla="*/ 45 w 53"/>
                <a:gd name="T35" fmla="*/ 70 h 81"/>
                <a:gd name="T36" fmla="*/ 43 w 53"/>
                <a:gd name="T37" fmla="*/ 69 h 81"/>
                <a:gd name="T38" fmla="*/ 7 w 53"/>
                <a:gd name="T39" fmla="*/ 72 h 81"/>
                <a:gd name="T40" fmla="*/ 6 w 53"/>
                <a:gd name="T41" fmla="*/ 72 h 81"/>
                <a:gd name="T42" fmla="*/ 29 w 53"/>
                <a:gd name="T43" fmla="*/ 9 h 81"/>
                <a:gd name="T44" fmla="*/ 46 w 53"/>
                <a:gd name="T45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81">
                  <a:moveTo>
                    <a:pt x="46" y="22"/>
                  </a:moveTo>
                  <a:cubicBezTo>
                    <a:pt x="41" y="12"/>
                    <a:pt x="29" y="0"/>
                    <a:pt x="17" y="7"/>
                  </a:cubicBezTo>
                  <a:cubicBezTo>
                    <a:pt x="4" y="13"/>
                    <a:pt x="2" y="26"/>
                    <a:pt x="1" y="39"/>
                  </a:cubicBezTo>
                  <a:cubicBezTo>
                    <a:pt x="0" y="51"/>
                    <a:pt x="0" y="66"/>
                    <a:pt x="4" y="77"/>
                  </a:cubicBezTo>
                  <a:cubicBezTo>
                    <a:pt x="5" y="79"/>
                    <a:pt x="8" y="78"/>
                    <a:pt x="7" y="77"/>
                  </a:cubicBezTo>
                  <a:cubicBezTo>
                    <a:pt x="7" y="76"/>
                    <a:pt x="7" y="75"/>
                    <a:pt x="6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9" y="74"/>
                    <a:pt x="32" y="74"/>
                    <a:pt x="44" y="72"/>
                  </a:cubicBezTo>
                  <a:cubicBezTo>
                    <a:pt x="44" y="71"/>
                    <a:pt x="44" y="71"/>
                    <a:pt x="45" y="71"/>
                  </a:cubicBezTo>
                  <a:cubicBezTo>
                    <a:pt x="43" y="73"/>
                    <a:pt x="39" y="73"/>
                    <a:pt x="36" y="74"/>
                  </a:cubicBezTo>
                  <a:cubicBezTo>
                    <a:pt x="27" y="75"/>
                    <a:pt x="17" y="77"/>
                    <a:pt x="9" y="75"/>
                  </a:cubicBezTo>
                  <a:cubicBezTo>
                    <a:pt x="7" y="74"/>
                    <a:pt x="6" y="77"/>
                    <a:pt x="8" y="78"/>
                  </a:cubicBezTo>
                  <a:cubicBezTo>
                    <a:pt x="20" y="81"/>
                    <a:pt x="35" y="77"/>
                    <a:pt x="47" y="75"/>
                  </a:cubicBezTo>
                  <a:cubicBezTo>
                    <a:pt x="48" y="74"/>
                    <a:pt x="48" y="74"/>
                    <a:pt x="48" y="73"/>
                  </a:cubicBezTo>
                  <a:cubicBezTo>
                    <a:pt x="49" y="57"/>
                    <a:pt x="53" y="38"/>
                    <a:pt x="46" y="22"/>
                  </a:cubicBezTo>
                  <a:close/>
                  <a:moveTo>
                    <a:pt x="46" y="57"/>
                  </a:moveTo>
                  <a:cubicBezTo>
                    <a:pt x="46" y="61"/>
                    <a:pt x="46" y="65"/>
                    <a:pt x="46" y="69"/>
                  </a:cubicBezTo>
                  <a:cubicBezTo>
                    <a:pt x="46" y="69"/>
                    <a:pt x="45" y="70"/>
                    <a:pt x="45" y="70"/>
                  </a:cubicBezTo>
                  <a:cubicBezTo>
                    <a:pt x="45" y="69"/>
                    <a:pt x="44" y="68"/>
                    <a:pt x="43" y="69"/>
                  </a:cubicBezTo>
                  <a:cubicBezTo>
                    <a:pt x="31" y="71"/>
                    <a:pt x="19" y="71"/>
                    <a:pt x="7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0" y="51"/>
                    <a:pt x="0" y="1"/>
                    <a:pt x="29" y="9"/>
                  </a:cubicBezTo>
                  <a:cubicBezTo>
                    <a:pt x="48" y="14"/>
                    <a:pt x="47" y="42"/>
                    <a:pt x="46" y="5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7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9851784" y="3278810"/>
              <a:ext cx="236538" cy="395288"/>
            </a:xfrm>
            <a:custGeom>
              <a:avLst/>
              <a:gdLst>
                <a:gd name="T0" fmla="*/ 29 w 49"/>
                <a:gd name="T1" fmla="*/ 11 h 82"/>
                <a:gd name="T2" fmla="*/ 11 w 49"/>
                <a:gd name="T3" fmla="*/ 73 h 82"/>
                <a:gd name="T4" fmla="*/ 12 w 49"/>
                <a:gd name="T5" fmla="*/ 76 h 82"/>
                <a:gd name="T6" fmla="*/ 12 w 49"/>
                <a:gd name="T7" fmla="*/ 78 h 82"/>
                <a:gd name="T8" fmla="*/ 15 w 49"/>
                <a:gd name="T9" fmla="*/ 78 h 82"/>
                <a:gd name="T10" fmla="*/ 41 w 49"/>
                <a:gd name="T11" fmla="*/ 80 h 82"/>
                <a:gd name="T12" fmla="*/ 47 w 49"/>
                <a:gd name="T13" fmla="*/ 63 h 82"/>
                <a:gd name="T14" fmla="*/ 29 w 49"/>
                <a:gd name="T15" fmla="*/ 11 h 82"/>
                <a:gd name="T16" fmla="*/ 17 w 49"/>
                <a:gd name="T17" fmla="*/ 76 h 82"/>
                <a:gd name="T18" fmla="*/ 37 w 49"/>
                <a:gd name="T19" fmla="*/ 76 h 82"/>
                <a:gd name="T20" fmla="*/ 39 w 49"/>
                <a:gd name="T21" fmla="*/ 77 h 82"/>
                <a:gd name="T22" fmla="*/ 41 w 49"/>
                <a:gd name="T23" fmla="*/ 77 h 82"/>
                <a:gd name="T24" fmla="*/ 17 w 49"/>
                <a:gd name="T25" fmla="*/ 76 h 82"/>
                <a:gd name="T26" fmla="*/ 42 w 49"/>
                <a:gd name="T27" fmla="*/ 74 h 82"/>
                <a:gd name="T28" fmla="*/ 42 w 49"/>
                <a:gd name="T29" fmla="*/ 74 h 82"/>
                <a:gd name="T30" fmla="*/ 41 w 49"/>
                <a:gd name="T31" fmla="*/ 74 h 82"/>
                <a:gd name="T32" fmla="*/ 40 w 49"/>
                <a:gd name="T33" fmla="*/ 73 h 82"/>
                <a:gd name="T34" fmla="*/ 14 w 49"/>
                <a:gd name="T35" fmla="*/ 73 h 82"/>
                <a:gd name="T36" fmla="*/ 11 w 49"/>
                <a:gd name="T37" fmla="*/ 45 h 82"/>
                <a:gd name="T38" fmla="*/ 22 w 49"/>
                <a:gd name="T39" fmla="*/ 13 h 82"/>
                <a:gd name="T40" fmla="*/ 45 w 49"/>
                <a:gd name="T41" fmla="*/ 53 h 82"/>
                <a:gd name="T42" fmla="*/ 42 w 49"/>
                <a:gd name="T43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82">
                  <a:moveTo>
                    <a:pt x="29" y="11"/>
                  </a:moveTo>
                  <a:cubicBezTo>
                    <a:pt x="0" y="0"/>
                    <a:pt x="7" y="52"/>
                    <a:pt x="11" y="73"/>
                  </a:cubicBezTo>
                  <a:cubicBezTo>
                    <a:pt x="10" y="73"/>
                    <a:pt x="10" y="75"/>
                    <a:pt x="12" y="76"/>
                  </a:cubicBezTo>
                  <a:cubicBezTo>
                    <a:pt x="12" y="77"/>
                    <a:pt x="12" y="78"/>
                    <a:pt x="12" y="78"/>
                  </a:cubicBezTo>
                  <a:cubicBezTo>
                    <a:pt x="13" y="80"/>
                    <a:pt x="15" y="80"/>
                    <a:pt x="15" y="78"/>
                  </a:cubicBezTo>
                  <a:cubicBezTo>
                    <a:pt x="22" y="82"/>
                    <a:pt x="33" y="82"/>
                    <a:pt x="41" y="80"/>
                  </a:cubicBezTo>
                  <a:cubicBezTo>
                    <a:pt x="47" y="79"/>
                    <a:pt x="47" y="68"/>
                    <a:pt x="47" y="63"/>
                  </a:cubicBezTo>
                  <a:cubicBezTo>
                    <a:pt x="49" y="46"/>
                    <a:pt x="49" y="18"/>
                    <a:pt x="29" y="11"/>
                  </a:cubicBezTo>
                  <a:close/>
                  <a:moveTo>
                    <a:pt x="17" y="76"/>
                  </a:moveTo>
                  <a:cubicBezTo>
                    <a:pt x="37" y="76"/>
                    <a:pt x="37" y="76"/>
                    <a:pt x="37" y="76"/>
                  </a:cubicBezTo>
                  <a:cubicBezTo>
                    <a:pt x="38" y="76"/>
                    <a:pt x="38" y="77"/>
                    <a:pt x="39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8" y="81"/>
                    <a:pt x="23" y="78"/>
                    <a:pt x="17" y="76"/>
                  </a:cubicBezTo>
                  <a:close/>
                  <a:moveTo>
                    <a:pt x="42" y="74"/>
                  </a:moveTo>
                  <a:cubicBezTo>
                    <a:pt x="42" y="74"/>
                    <a:pt x="42" y="74"/>
                    <a:pt x="42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0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2" y="63"/>
                    <a:pt x="11" y="54"/>
                    <a:pt x="11" y="45"/>
                  </a:cubicBezTo>
                  <a:cubicBezTo>
                    <a:pt x="10" y="35"/>
                    <a:pt x="9" y="14"/>
                    <a:pt x="22" y="13"/>
                  </a:cubicBezTo>
                  <a:cubicBezTo>
                    <a:pt x="43" y="11"/>
                    <a:pt x="45" y="39"/>
                    <a:pt x="45" y="53"/>
                  </a:cubicBezTo>
                  <a:cubicBezTo>
                    <a:pt x="45" y="60"/>
                    <a:pt x="44" y="67"/>
                    <a:pt x="42" y="7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8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10121659" y="3297860"/>
              <a:ext cx="285750" cy="376238"/>
            </a:xfrm>
            <a:custGeom>
              <a:avLst/>
              <a:gdLst>
                <a:gd name="T0" fmla="*/ 57 w 59"/>
                <a:gd name="T1" fmla="*/ 56 h 78"/>
                <a:gd name="T2" fmla="*/ 49 w 59"/>
                <a:gd name="T3" fmla="*/ 28 h 78"/>
                <a:gd name="T4" fmla="*/ 17 w 59"/>
                <a:gd name="T5" fmla="*/ 13 h 78"/>
                <a:gd name="T6" fmla="*/ 12 w 59"/>
                <a:gd name="T7" fmla="*/ 74 h 78"/>
                <a:gd name="T8" fmla="*/ 15 w 59"/>
                <a:gd name="T9" fmla="*/ 75 h 78"/>
                <a:gd name="T10" fmla="*/ 30 w 59"/>
                <a:gd name="T11" fmla="*/ 77 h 78"/>
                <a:gd name="T12" fmla="*/ 52 w 59"/>
                <a:gd name="T13" fmla="*/ 73 h 78"/>
                <a:gd name="T14" fmla="*/ 57 w 59"/>
                <a:gd name="T15" fmla="*/ 56 h 78"/>
                <a:gd name="T16" fmla="*/ 51 w 59"/>
                <a:gd name="T17" fmla="*/ 70 h 78"/>
                <a:gd name="T18" fmla="*/ 34 w 59"/>
                <a:gd name="T19" fmla="*/ 74 h 78"/>
                <a:gd name="T20" fmla="*/ 18 w 59"/>
                <a:gd name="T21" fmla="*/ 73 h 78"/>
                <a:gd name="T22" fmla="*/ 50 w 59"/>
                <a:gd name="T23" fmla="*/ 70 h 78"/>
                <a:gd name="T24" fmla="*/ 50 w 59"/>
                <a:gd name="T25" fmla="*/ 67 h 78"/>
                <a:gd name="T26" fmla="*/ 14 w 59"/>
                <a:gd name="T27" fmla="*/ 71 h 78"/>
                <a:gd name="T28" fmla="*/ 14 w 59"/>
                <a:gd name="T29" fmla="*/ 71 h 78"/>
                <a:gd name="T30" fmla="*/ 14 w 59"/>
                <a:gd name="T31" fmla="*/ 22 h 78"/>
                <a:gd name="T32" fmla="*/ 32 w 59"/>
                <a:gd name="T33" fmla="*/ 11 h 78"/>
                <a:gd name="T34" fmla="*/ 47 w 59"/>
                <a:gd name="T35" fmla="*/ 31 h 78"/>
                <a:gd name="T36" fmla="*/ 51 w 59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78">
                  <a:moveTo>
                    <a:pt x="57" y="56"/>
                  </a:moveTo>
                  <a:cubicBezTo>
                    <a:pt x="56" y="46"/>
                    <a:pt x="52" y="37"/>
                    <a:pt x="49" y="28"/>
                  </a:cubicBezTo>
                  <a:cubicBezTo>
                    <a:pt x="44" y="14"/>
                    <a:pt x="31" y="0"/>
                    <a:pt x="17" y="13"/>
                  </a:cubicBezTo>
                  <a:cubicBezTo>
                    <a:pt x="0" y="28"/>
                    <a:pt x="5" y="56"/>
                    <a:pt x="12" y="74"/>
                  </a:cubicBezTo>
                  <a:cubicBezTo>
                    <a:pt x="13" y="76"/>
                    <a:pt x="15" y="76"/>
                    <a:pt x="15" y="75"/>
                  </a:cubicBezTo>
                  <a:cubicBezTo>
                    <a:pt x="19" y="78"/>
                    <a:pt x="26" y="77"/>
                    <a:pt x="30" y="77"/>
                  </a:cubicBezTo>
                  <a:cubicBezTo>
                    <a:pt x="37" y="77"/>
                    <a:pt x="46" y="77"/>
                    <a:pt x="52" y="73"/>
                  </a:cubicBezTo>
                  <a:cubicBezTo>
                    <a:pt x="58" y="69"/>
                    <a:pt x="57" y="61"/>
                    <a:pt x="57" y="56"/>
                  </a:cubicBezTo>
                  <a:close/>
                  <a:moveTo>
                    <a:pt x="51" y="70"/>
                  </a:moveTo>
                  <a:cubicBezTo>
                    <a:pt x="48" y="74"/>
                    <a:pt x="39" y="74"/>
                    <a:pt x="34" y="74"/>
                  </a:cubicBezTo>
                  <a:cubicBezTo>
                    <a:pt x="30" y="74"/>
                    <a:pt x="22" y="75"/>
                    <a:pt x="18" y="73"/>
                  </a:cubicBezTo>
                  <a:cubicBezTo>
                    <a:pt x="29" y="71"/>
                    <a:pt x="40" y="72"/>
                    <a:pt x="50" y="70"/>
                  </a:cubicBezTo>
                  <a:cubicBezTo>
                    <a:pt x="52" y="69"/>
                    <a:pt x="51" y="66"/>
                    <a:pt x="50" y="67"/>
                  </a:cubicBezTo>
                  <a:cubicBezTo>
                    <a:pt x="38" y="69"/>
                    <a:pt x="26" y="68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9" y="55"/>
                    <a:pt x="6" y="37"/>
                    <a:pt x="14" y="22"/>
                  </a:cubicBezTo>
                  <a:cubicBezTo>
                    <a:pt x="17" y="15"/>
                    <a:pt x="24" y="9"/>
                    <a:pt x="32" y="11"/>
                  </a:cubicBezTo>
                  <a:cubicBezTo>
                    <a:pt x="41" y="13"/>
                    <a:pt x="45" y="24"/>
                    <a:pt x="47" y="31"/>
                  </a:cubicBezTo>
                  <a:cubicBezTo>
                    <a:pt x="51" y="41"/>
                    <a:pt x="59" y="61"/>
                    <a:pt x="51" y="7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9"/>
            <p:cNvSpPr/>
            <p:nvPr>
              <p:custDataLst>
                <p:tags r:id="rId17"/>
              </p:custDataLst>
            </p:nvPr>
          </p:nvSpPr>
          <p:spPr bwMode="auto">
            <a:xfrm>
              <a:off x="9551746" y="3770935"/>
              <a:ext cx="87313" cy="77788"/>
            </a:xfrm>
            <a:custGeom>
              <a:avLst/>
              <a:gdLst>
                <a:gd name="T0" fmla="*/ 16 w 18"/>
                <a:gd name="T1" fmla="*/ 10 h 16"/>
                <a:gd name="T2" fmla="*/ 6 w 18"/>
                <a:gd name="T3" fmla="*/ 4 h 16"/>
                <a:gd name="T4" fmla="*/ 12 w 18"/>
                <a:gd name="T5" fmla="*/ 5 h 16"/>
                <a:gd name="T6" fmla="*/ 13 w 18"/>
                <a:gd name="T7" fmla="*/ 2 h 16"/>
                <a:gd name="T8" fmla="*/ 8 w 18"/>
                <a:gd name="T9" fmla="*/ 0 h 16"/>
                <a:gd name="T10" fmla="*/ 3 w 18"/>
                <a:gd name="T11" fmla="*/ 3 h 16"/>
                <a:gd name="T12" fmla="*/ 3 w 18"/>
                <a:gd name="T13" fmla="*/ 5 h 16"/>
                <a:gd name="T14" fmla="*/ 12 w 18"/>
                <a:gd name="T15" fmla="*/ 11 h 16"/>
                <a:gd name="T16" fmla="*/ 3 w 18"/>
                <a:gd name="T17" fmla="*/ 11 h 16"/>
                <a:gd name="T18" fmla="*/ 2 w 18"/>
                <a:gd name="T19" fmla="*/ 13 h 16"/>
                <a:gd name="T20" fmla="*/ 16 w 18"/>
                <a:gd name="T21" fmla="*/ 12 h 16"/>
                <a:gd name="T22" fmla="*/ 16 w 18"/>
                <a:gd name="T2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6" y="10"/>
                  </a:moveTo>
                  <a:cubicBezTo>
                    <a:pt x="13" y="8"/>
                    <a:pt x="10" y="6"/>
                    <a:pt x="6" y="4"/>
                  </a:cubicBezTo>
                  <a:cubicBezTo>
                    <a:pt x="8" y="3"/>
                    <a:pt x="10" y="4"/>
                    <a:pt x="12" y="5"/>
                  </a:cubicBezTo>
                  <a:cubicBezTo>
                    <a:pt x="14" y="5"/>
                    <a:pt x="15" y="2"/>
                    <a:pt x="13" y="2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6" y="0"/>
                    <a:pt x="4" y="2"/>
                    <a:pt x="3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6" y="7"/>
                    <a:pt x="9" y="9"/>
                    <a:pt x="12" y="11"/>
                  </a:cubicBezTo>
                  <a:cubicBezTo>
                    <a:pt x="9" y="12"/>
                    <a:pt x="6" y="12"/>
                    <a:pt x="3" y="11"/>
                  </a:cubicBezTo>
                  <a:cubicBezTo>
                    <a:pt x="2" y="10"/>
                    <a:pt x="0" y="13"/>
                    <a:pt x="2" y="13"/>
                  </a:cubicBezTo>
                  <a:cubicBezTo>
                    <a:pt x="7" y="16"/>
                    <a:pt x="12" y="15"/>
                    <a:pt x="16" y="12"/>
                  </a:cubicBezTo>
                  <a:cubicBezTo>
                    <a:pt x="18" y="12"/>
                    <a:pt x="17" y="10"/>
                    <a:pt x="16" y="1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0"/>
            <p:cNvSpPr/>
            <p:nvPr>
              <p:custDataLst>
                <p:tags r:id="rId18"/>
              </p:custDataLst>
            </p:nvPr>
          </p:nvSpPr>
          <p:spPr bwMode="auto">
            <a:xfrm>
              <a:off x="9639059" y="3775698"/>
              <a:ext cx="77788" cy="63500"/>
            </a:xfrm>
            <a:custGeom>
              <a:avLst/>
              <a:gdLst>
                <a:gd name="T0" fmla="*/ 13 w 16"/>
                <a:gd name="T1" fmla="*/ 8 h 13"/>
                <a:gd name="T2" fmla="*/ 3 w 16"/>
                <a:gd name="T3" fmla="*/ 6 h 13"/>
                <a:gd name="T4" fmla="*/ 4 w 16"/>
                <a:gd name="T5" fmla="*/ 4 h 13"/>
                <a:gd name="T6" fmla="*/ 4 w 16"/>
                <a:gd name="T7" fmla="*/ 4 h 13"/>
                <a:gd name="T8" fmla="*/ 6 w 16"/>
                <a:gd name="T9" fmla="*/ 4 h 13"/>
                <a:gd name="T10" fmla="*/ 7 w 16"/>
                <a:gd name="T11" fmla="*/ 1 h 13"/>
                <a:gd name="T12" fmla="*/ 1 w 16"/>
                <a:gd name="T13" fmla="*/ 2 h 13"/>
                <a:gd name="T14" fmla="*/ 0 w 16"/>
                <a:gd name="T15" fmla="*/ 7 h 13"/>
                <a:gd name="T16" fmla="*/ 14 w 16"/>
                <a:gd name="T17" fmla="*/ 11 h 13"/>
                <a:gd name="T18" fmla="*/ 13 w 16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">
                  <a:moveTo>
                    <a:pt x="13" y="8"/>
                  </a:moveTo>
                  <a:cubicBezTo>
                    <a:pt x="10" y="9"/>
                    <a:pt x="5" y="10"/>
                    <a:pt x="3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8" y="4"/>
                    <a:pt x="9" y="1"/>
                    <a:pt x="7" y="1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2" y="13"/>
                    <a:pt x="10" y="12"/>
                    <a:pt x="14" y="11"/>
                  </a:cubicBezTo>
                  <a:cubicBezTo>
                    <a:pt x="16" y="10"/>
                    <a:pt x="15" y="7"/>
                    <a:pt x="13" y="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51"/>
            <p:cNvSpPr/>
            <p:nvPr>
              <p:custDataLst>
                <p:tags r:id="rId19"/>
              </p:custDataLst>
            </p:nvPr>
          </p:nvSpPr>
          <p:spPr bwMode="auto">
            <a:xfrm>
              <a:off x="9702559" y="3756648"/>
              <a:ext cx="61913" cy="87313"/>
            </a:xfrm>
            <a:custGeom>
              <a:avLst/>
              <a:gdLst>
                <a:gd name="T0" fmla="*/ 6 w 13"/>
                <a:gd name="T1" fmla="*/ 4 h 18"/>
                <a:gd name="T2" fmla="*/ 4 w 13"/>
                <a:gd name="T3" fmla="*/ 5 h 18"/>
                <a:gd name="T4" fmla="*/ 4 w 13"/>
                <a:gd name="T5" fmla="*/ 5 h 18"/>
                <a:gd name="T6" fmla="*/ 3 w 13"/>
                <a:gd name="T7" fmla="*/ 2 h 18"/>
                <a:gd name="T8" fmla="*/ 0 w 13"/>
                <a:gd name="T9" fmla="*/ 3 h 18"/>
                <a:gd name="T10" fmla="*/ 2 w 13"/>
                <a:gd name="T11" fmla="*/ 12 h 18"/>
                <a:gd name="T12" fmla="*/ 5 w 13"/>
                <a:gd name="T13" fmla="*/ 12 h 18"/>
                <a:gd name="T14" fmla="*/ 7 w 13"/>
                <a:gd name="T15" fmla="*/ 7 h 18"/>
                <a:gd name="T16" fmla="*/ 9 w 13"/>
                <a:gd name="T17" fmla="*/ 16 h 18"/>
                <a:gd name="T18" fmla="*/ 12 w 13"/>
                <a:gd name="T19" fmla="*/ 17 h 18"/>
                <a:gd name="T20" fmla="*/ 6 w 13"/>
                <a:gd name="T2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8">
                  <a:moveTo>
                    <a:pt x="6" y="4"/>
                  </a:moveTo>
                  <a:cubicBezTo>
                    <a:pt x="5" y="3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1" y="6"/>
                    <a:pt x="2" y="9"/>
                    <a:pt x="2" y="12"/>
                  </a:cubicBezTo>
                  <a:cubicBezTo>
                    <a:pt x="2" y="14"/>
                    <a:pt x="5" y="14"/>
                    <a:pt x="5" y="12"/>
                  </a:cubicBezTo>
                  <a:cubicBezTo>
                    <a:pt x="5" y="10"/>
                    <a:pt x="6" y="9"/>
                    <a:pt x="7" y="7"/>
                  </a:cubicBezTo>
                  <a:cubicBezTo>
                    <a:pt x="9" y="9"/>
                    <a:pt x="10" y="12"/>
                    <a:pt x="9" y="16"/>
                  </a:cubicBezTo>
                  <a:cubicBezTo>
                    <a:pt x="9" y="18"/>
                    <a:pt x="12" y="18"/>
                    <a:pt x="12" y="17"/>
                  </a:cubicBezTo>
                  <a:cubicBezTo>
                    <a:pt x="13" y="11"/>
                    <a:pt x="12" y="6"/>
                    <a:pt x="6" y="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52"/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9769234" y="3775698"/>
              <a:ext cx="106363" cy="68263"/>
            </a:xfrm>
            <a:custGeom>
              <a:avLst/>
              <a:gdLst>
                <a:gd name="T0" fmla="*/ 21 w 22"/>
                <a:gd name="T1" fmla="*/ 4 h 14"/>
                <a:gd name="T2" fmla="*/ 10 w 22"/>
                <a:gd name="T3" fmla="*/ 2 h 14"/>
                <a:gd name="T4" fmla="*/ 9 w 22"/>
                <a:gd name="T5" fmla="*/ 2 h 14"/>
                <a:gd name="T6" fmla="*/ 4 w 22"/>
                <a:gd name="T7" fmla="*/ 3 h 14"/>
                <a:gd name="T8" fmla="*/ 3 w 22"/>
                <a:gd name="T9" fmla="*/ 3 h 14"/>
                <a:gd name="T10" fmla="*/ 1 w 22"/>
                <a:gd name="T11" fmla="*/ 4 h 14"/>
                <a:gd name="T12" fmla="*/ 2 w 22"/>
                <a:gd name="T13" fmla="*/ 7 h 14"/>
                <a:gd name="T14" fmla="*/ 3 w 22"/>
                <a:gd name="T15" fmla="*/ 12 h 14"/>
                <a:gd name="T16" fmla="*/ 9 w 22"/>
                <a:gd name="T17" fmla="*/ 9 h 14"/>
                <a:gd name="T18" fmla="*/ 11 w 22"/>
                <a:gd name="T19" fmla="*/ 6 h 14"/>
                <a:gd name="T20" fmla="*/ 11 w 22"/>
                <a:gd name="T21" fmla="*/ 10 h 14"/>
                <a:gd name="T22" fmla="*/ 12 w 22"/>
                <a:gd name="T23" fmla="*/ 12 h 14"/>
                <a:gd name="T24" fmla="*/ 18 w 22"/>
                <a:gd name="T25" fmla="*/ 11 h 14"/>
                <a:gd name="T26" fmla="*/ 21 w 22"/>
                <a:gd name="T27" fmla="*/ 4 h 14"/>
                <a:gd name="T28" fmla="*/ 8 w 22"/>
                <a:gd name="T29" fmla="*/ 5 h 14"/>
                <a:gd name="T30" fmla="*/ 8 w 22"/>
                <a:gd name="T31" fmla="*/ 6 h 14"/>
                <a:gd name="T32" fmla="*/ 8 w 22"/>
                <a:gd name="T33" fmla="*/ 6 h 14"/>
                <a:gd name="T34" fmla="*/ 7 w 22"/>
                <a:gd name="T35" fmla="*/ 7 h 14"/>
                <a:gd name="T36" fmla="*/ 7 w 22"/>
                <a:gd name="T37" fmla="*/ 7 h 14"/>
                <a:gd name="T38" fmla="*/ 5 w 22"/>
                <a:gd name="T39" fmla="*/ 9 h 14"/>
                <a:gd name="T40" fmla="*/ 5 w 22"/>
                <a:gd name="T41" fmla="*/ 9 h 14"/>
                <a:gd name="T42" fmla="*/ 5 w 22"/>
                <a:gd name="T43" fmla="*/ 9 h 14"/>
                <a:gd name="T44" fmla="*/ 4 w 22"/>
                <a:gd name="T45" fmla="*/ 9 h 14"/>
                <a:gd name="T46" fmla="*/ 5 w 22"/>
                <a:gd name="T47" fmla="*/ 6 h 14"/>
                <a:gd name="T48" fmla="*/ 7 w 22"/>
                <a:gd name="T49" fmla="*/ 5 h 14"/>
                <a:gd name="T50" fmla="*/ 8 w 22"/>
                <a:gd name="T51" fmla="*/ 5 h 14"/>
                <a:gd name="T52" fmla="*/ 8 w 22"/>
                <a:gd name="T53" fmla="*/ 5 h 14"/>
                <a:gd name="T54" fmla="*/ 8 w 22"/>
                <a:gd name="T55" fmla="*/ 5 h 14"/>
                <a:gd name="T56" fmla="*/ 18 w 22"/>
                <a:gd name="T57" fmla="*/ 7 h 14"/>
                <a:gd name="T58" fmla="*/ 17 w 22"/>
                <a:gd name="T59" fmla="*/ 9 h 14"/>
                <a:gd name="T60" fmla="*/ 16 w 22"/>
                <a:gd name="T61" fmla="*/ 9 h 14"/>
                <a:gd name="T62" fmla="*/ 15 w 22"/>
                <a:gd name="T63" fmla="*/ 10 h 14"/>
                <a:gd name="T64" fmla="*/ 15 w 22"/>
                <a:gd name="T65" fmla="*/ 10 h 14"/>
                <a:gd name="T66" fmla="*/ 14 w 22"/>
                <a:gd name="T67" fmla="*/ 10 h 14"/>
                <a:gd name="T68" fmla="*/ 14 w 22"/>
                <a:gd name="T69" fmla="*/ 10 h 14"/>
                <a:gd name="T70" fmla="*/ 14 w 22"/>
                <a:gd name="T71" fmla="*/ 10 h 14"/>
                <a:gd name="T72" fmla="*/ 14 w 22"/>
                <a:gd name="T73" fmla="*/ 10 h 14"/>
                <a:gd name="T74" fmla="*/ 14 w 22"/>
                <a:gd name="T75" fmla="*/ 7 h 14"/>
                <a:gd name="T76" fmla="*/ 14 w 22"/>
                <a:gd name="T77" fmla="*/ 6 h 14"/>
                <a:gd name="T78" fmla="*/ 15 w 22"/>
                <a:gd name="T79" fmla="*/ 5 h 14"/>
                <a:gd name="T80" fmla="*/ 16 w 22"/>
                <a:gd name="T81" fmla="*/ 4 h 14"/>
                <a:gd name="T82" fmla="*/ 16 w 22"/>
                <a:gd name="T83" fmla="*/ 4 h 14"/>
                <a:gd name="T84" fmla="*/ 18 w 22"/>
                <a:gd name="T85" fmla="*/ 5 h 14"/>
                <a:gd name="T86" fmla="*/ 18 w 22"/>
                <a:gd name="T87" fmla="*/ 6 h 14"/>
                <a:gd name="T88" fmla="*/ 18 w 22"/>
                <a:gd name="T89" fmla="*/ 6 h 14"/>
                <a:gd name="T90" fmla="*/ 18 w 2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" h="14">
                  <a:moveTo>
                    <a:pt x="21" y="4"/>
                  </a:moveTo>
                  <a:cubicBezTo>
                    <a:pt x="20" y="0"/>
                    <a:pt x="14" y="1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6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1" y="9"/>
                    <a:pt x="1" y="11"/>
                    <a:pt x="3" y="12"/>
                  </a:cubicBezTo>
                  <a:cubicBezTo>
                    <a:pt x="5" y="13"/>
                    <a:pt x="8" y="11"/>
                    <a:pt x="9" y="9"/>
                  </a:cubicBezTo>
                  <a:cubicBezTo>
                    <a:pt x="10" y="9"/>
                    <a:pt x="10" y="8"/>
                    <a:pt x="11" y="6"/>
                  </a:cubicBezTo>
                  <a:cubicBezTo>
                    <a:pt x="11" y="7"/>
                    <a:pt x="11" y="8"/>
                    <a:pt x="11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4"/>
                    <a:pt x="17" y="13"/>
                    <a:pt x="18" y="11"/>
                  </a:cubicBezTo>
                  <a:cubicBezTo>
                    <a:pt x="20" y="10"/>
                    <a:pt x="22" y="7"/>
                    <a:pt x="21" y="4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6" y="9"/>
                    <a:pt x="5" y="9"/>
                  </a:cubicBezTo>
                  <a:cubicBezTo>
                    <a:pt x="5" y="9"/>
                    <a:pt x="4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7"/>
                    <a:pt x="5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18" y="7"/>
                  </a:moveTo>
                  <a:cubicBezTo>
                    <a:pt x="18" y="7"/>
                    <a:pt x="17" y="8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8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8" y="5"/>
                    <a:pt x="18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53"/>
            <p:cNvSpPr/>
            <p:nvPr>
              <p:custDataLst>
                <p:tags r:id="rId21"/>
              </p:custDataLst>
            </p:nvPr>
          </p:nvSpPr>
          <p:spPr bwMode="auto">
            <a:xfrm>
              <a:off x="9885121" y="3737598"/>
              <a:ext cx="77788" cy="87313"/>
            </a:xfrm>
            <a:custGeom>
              <a:avLst/>
              <a:gdLst>
                <a:gd name="T0" fmla="*/ 13 w 16"/>
                <a:gd name="T1" fmla="*/ 14 h 18"/>
                <a:gd name="T2" fmla="*/ 4 w 16"/>
                <a:gd name="T3" fmla="*/ 15 h 18"/>
                <a:gd name="T4" fmla="*/ 4 w 16"/>
                <a:gd name="T5" fmla="*/ 2 h 18"/>
                <a:gd name="T6" fmla="*/ 1 w 16"/>
                <a:gd name="T7" fmla="*/ 2 h 18"/>
                <a:gd name="T8" fmla="*/ 0 w 16"/>
                <a:gd name="T9" fmla="*/ 16 h 18"/>
                <a:gd name="T10" fmla="*/ 2 w 16"/>
                <a:gd name="T11" fmla="*/ 18 h 18"/>
                <a:gd name="T12" fmla="*/ 14 w 16"/>
                <a:gd name="T13" fmla="*/ 17 h 18"/>
                <a:gd name="T14" fmla="*/ 13 w 16"/>
                <a:gd name="T1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3" y="14"/>
                  </a:moveTo>
                  <a:cubicBezTo>
                    <a:pt x="10" y="15"/>
                    <a:pt x="7" y="15"/>
                    <a:pt x="4" y="15"/>
                  </a:cubicBezTo>
                  <a:cubicBezTo>
                    <a:pt x="4" y="11"/>
                    <a:pt x="4" y="6"/>
                    <a:pt x="4" y="2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1" y="7"/>
                    <a:pt x="1" y="11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6" y="18"/>
                    <a:pt x="10" y="18"/>
                    <a:pt x="14" y="17"/>
                  </a:cubicBezTo>
                  <a:cubicBezTo>
                    <a:pt x="16" y="16"/>
                    <a:pt x="15" y="13"/>
                    <a:pt x="13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54"/>
            <p:cNvSpPr>
              <a:spLocks noEditPoints="1"/>
            </p:cNvSpPr>
            <p:nvPr>
              <p:custDataLst>
                <p:tags r:id="rId22"/>
              </p:custDataLst>
            </p:nvPr>
          </p:nvSpPr>
          <p:spPr bwMode="auto">
            <a:xfrm>
              <a:off x="9986721" y="3747123"/>
              <a:ext cx="68263" cy="87313"/>
            </a:xfrm>
            <a:custGeom>
              <a:avLst/>
              <a:gdLst>
                <a:gd name="T0" fmla="*/ 14 w 14"/>
                <a:gd name="T1" fmla="*/ 10 h 18"/>
                <a:gd name="T2" fmla="*/ 10 w 14"/>
                <a:gd name="T3" fmla="*/ 7 h 18"/>
                <a:gd name="T4" fmla="*/ 6 w 14"/>
                <a:gd name="T5" fmla="*/ 9 h 18"/>
                <a:gd name="T6" fmla="*/ 4 w 14"/>
                <a:gd name="T7" fmla="*/ 2 h 18"/>
                <a:gd name="T8" fmla="*/ 1 w 14"/>
                <a:gd name="T9" fmla="*/ 3 h 18"/>
                <a:gd name="T10" fmla="*/ 3 w 14"/>
                <a:gd name="T11" fmla="*/ 13 h 18"/>
                <a:gd name="T12" fmla="*/ 2 w 14"/>
                <a:gd name="T13" fmla="*/ 15 h 18"/>
                <a:gd name="T14" fmla="*/ 12 w 14"/>
                <a:gd name="T15" fmla="*/ 16 h 18"/>
                <a:gd name="T16" fmla="*/ 14 w 14"/>
                <a:gd name="T17" fmla="*/ 10 h 18"/>
                <a:gd name="T18" fmla="*/ 7 w 14"/>
                <a:gd name="T19" fmla="*/ 14 h 18"/>
                <a:gd name="T20" fmla="*/ 10 w 14"/>
                <a:gd name="T21" fmla="*/ 10 h 18"/>
                <a:gd name="T22" fmla="*/ 11 w 14"/>
                <a:gd name="T23" fmla="*/ 11 h 18"/>
                <a:gd name="T24" fmla="*/ 7 w 14"/>
                <a:gd name="T2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8">
                  <a:moveTo>
                    <a:pt x="14" y="10"/>
                  </a:moveTo>
                  <a:cubicBezTo>
                    <a:pt x="14" y="8"/>
                    <a:pt x="12" y="7"/>
                    <a:pt x="10" y="7"/>
                  </a:cubicBezTo>
                  <a:cubicBezTo>
                    <a:pt x="8" y="7"/>
                    <a:pt x="7" y="8"/>
                    <a:pt x="6" y="9"/>
                  </a:cubicBezTo>
                  <a:cubicBezTo>
                    <a:pt x="5" y="7"/>
                    <a:pt x="5" y="4"/>
                    <a:pt x="4" y="2"/>
                  </a:cubicBezTo>
                  <a:cubicBezTo>
                    <a:pt x="4" y="0"/>
                    <a:pt x="1" y="1"/>
                    <a:pt x="1" y="3"/>
                  </a:cubicBezTo>
                  <a:cubicBezTo>
                    <a:pt x="2" y="6"/>
                    <a:pt x="3" y="9"/>
                    <a:pt x="3" y="13"/>
                  </a:cubicBezTo>
                  <a:cubicBezTo>
                    <a:pt x="2" y="12"/>
                    <a:pt x="0" y="15"/>
                    <a:pt x="2" y="15"/>
                  </a:cubicBezTo>
                  <a:cubicBezTo>
                    <a:pt x="5" y="17"/>
                    <a:pt x="9" y="18"/>
                    <a:pt x="12" y="16"/>
                  </a:cubicBezTo>
                  <a:cubicBezTo>
                    <a:pt x="14" y="15"/>
                    <a:pt x="14" y="13"/>
                    <a:pt x="14" y="10"/>
                  </a:cubicBezTo>
                  <a:close/>
                  <a:moveTo>
                    <a:pt x="7" y="14"/>
                  </a:moveTo>
                  <a:cubicBezTo>
                    <a:pt x="7" y="12"/>
                    <a:pt x="8" y="10"/>
                    <a:pt x="10" y="10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2" y="14"/>
                    <a:pt x="9" y="14"/>
                    <a:pt x="7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55"/>
            <p:cNvSpPr/>
            <p:nvPr>
              <p:custDataLst>
                <p:tags r:id="rId23"/>
              </p:custDataLst>
            </p:nvPr>
          </p:nvSpPr>
          <p:spPr bwMode="auto">
            <a:xfrm>
              <a:off x="10054984" y="3761410"/>
              <a:ext cx="71438" cy="68263"/>
            </a:xfrm>
            <a:custGeom>
              <a:avLst/>
              <a:gdLst>
                <a:gd name="T0" fmla="*/ 13 w 15"/>
                <a:gd name="T1" fmla="*/ 2 h 14"/>
                <a:gd name="T2" fmla="*/ 10 w 15"/>
                <a:gd name="T3" fmla="*/ 3 h 14"/>
                <a:gd name="T4" fmla="*/ 10 w 15"/>
                <a:gd name="T5" fmla="*/ 10 h 14"/>
                <a:gd name="T6" fmla="*/ 9 w 15"/>
                <a:gd name="T7" fmla="*/ 11 h 14"/>
                <a:gd name="T8" fmla="*/ 9 w 15"/>
                <a:gd name="T9" fmla="*/ 11 h 14"/>
                <a:gd name="T10" fmla="*/ 9 w 15"/>
                <a:gd name="T11" fmla="*/ 11 h 14"/>
                <a:gd name="T12" fmla="*/ 9 w 15"/>
                <a:gd name="T13" fmla="*/ 11 h 14"/>
                <a:gd name="T14" fmla="*/ 8 w 15"/>
                <a:gd name="T15" fmla="*/ 11 h 14"/>
                <a:gd name="T16" fmla="*/ 8 w 15"/>
                <a:gd name="T17" fmla="*/ 11 h 14"/>
                <a:gd name="T18" fmla="*/ 5 w 15"/>
                <a:gd name="T19" fmla="*/ 8 h 14"/>
                <a:gd name="T20" fmla="*/ 6 w 15"/>
                <a:gd name="T21" fmla="*/ 5 h 14"/>
                <a:gd name="T22" fmla="*/ 4 w 15"/>
                <a:gd name="T23" fmla="*/ 3 h 14"/>
                <a:gd name="T24" fmla="*/ 7 w 15"/>
                <a:gd name="T25" fmla="*/ 14 h 14"/>
                <a:gd name="T26" fmla="*/ 13 w 15"/>
                <a:gd name="T27" fmla="*/ 12 h 14"/>
                <a:gd name="T28" fmla="*/ 13 w 15"/>
                <a:gd name="T2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4">
                  <a:moveTo>
                    <a:pt x="13" y="2"/>
                  </a:moveTo>
                  <a:cubicBezTo>
                    <a:pt x="13" y="0"/>
                    <a:pt x="10" y="1"/>
                    <a:pt x="10" y="3"/>
                  </a:cubicBezTo>
                  <a:cubicBezTo>
                    <a:pt x="11" y="5"/>
                    <a:pt x="12" y="8"/>
                    <a:pt x="10" y="10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6" y="9"/>
                    <a:pt x="5" y="8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7" y="4"/>
                    <a:pt x="6" y="2"/>
                    <a:pt x="4" y="3"/>
                  </a:cubicBezTo>
                  <a:cubicBezTo>
                    <a:pt x="0" y="6"/>
                    <a:pt x="2" y="12"/>
                    <a:pt x="7" y="14"/>
                  </a:cubicBezTo>
                  <a:cubicBezTo>
                    <a:pt x="9" y="14"/>
                    <a:pt x="11" y="14"/>
                    <a:pt x="13" y="12"/>
                  </a:cubicBezTo>
                  <a:cubicBezTo>
                    <a:pt x="15" y="9"/>
                    <a:pt x="14" y="5"/>
                    <a:pt x="13" y="2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56"/>
            <p:cNvSpPr/>
            <p:nvPr>
              <p:custDataLst>
                <p:tags r:id="rId24"/>
              </p:custDataLst>
            </p:nvPr>
          </p:nvSpPr>
          <p:spPr bwMode="auto">
            <a:xfrm>
              <a:off x="10131184" y="3761410"/>
              <a:ext cx="73025" cy="77788"/>
            </a:xfrm>
            <a:custGeom>
              <a:avLst/>
              <a:gdLst>
                <a:gd name="T0" fmla="*/ 14 w 15"/>
                <a:gd name="T1" fmla="*/ 11 h 16"/>
                <a:gd name="T2" fmla="*/ 7 w 15"/>
                <a:gd name="T3" fmla="*/ 5 h 16"/>
                <a:gd name="T4" fmla="*/ 6 w 15"/>
                <a:gd name="T5" fmla="*/ 4 h 16"/>
                <a:gd name="T6" fmla="*/ 9 w 15"/>
                <a:gd name="T7" fmla="*/ 5 h 16"/>
                <a:gd name="T8" fmla="*/ 11 w 15"/>
                <a:gd name="T9" fmla="*/ 3 h 16"/>
                <a:gd name="T10" fmla="*/ 5 w 15"/>
                <a:gd name="T11" fmla="*/ 1 h 16"/>
                <a:gd name="T12" fmla="*/ 3 w 15"/>
                <a:gd name="T13" fmla="*/ 4 h 16"/>
                <a:gd name="T14" fmla="*/ 9 w 15"/>
                <a:gd name="T15" fmla="*/ 12 h 16"/>
                <a:gd name="T16" fmla="*/ 4 w 15"/>
                <a:gd name="T17" fmla="*/ 10 h 16"/>
                <a:gd name="T18" fmla="*/ 2 w 15"/>
                <a:gd name="T19" fmla="*/ 12 h 16"/>
                <a:gd name="T20" fmla="*/ 14 w 15"/>
                <a:gd name="T21" fmla="*/ 13 h 16"/>
                <a:gd name="T22" fmla="*/ 14 w 15"/>
                <a:gd name="T2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6">
                  <a:moveTo>
                    <a:pt x="14" y="11"/>
                  </a:moveTo>
                  <a:cubicBezTo>
                    <a:pt x="11" y="10"/>
                    <a:pt x="8" y="8"/>
                    <a:pt x="7" y="5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7" y="4"/>
                    <a:pt x="9" y="5"/>
                    <a:pt x="9" y="5"/>
                  </a:cubicBezTo>
                  <a:cubicBezTo>
                    <a:pt x="11" y="7"/>
                    <a:pt x="12" y="4"/>
                    <a:pt x="11" y="3"/>
                  </a:cubicBezTo>
                  <a:cubicBezTo>
                    <a:pt x="9" y="2"/>
                    <a:pt x="7" y="0"/>
                    <a:pt x="5" y="1"/>
                  </a:cubicBezTo>
                  <a:cubicBezTo>
                    <a:pt x="4" y="1"/>
                    <a:pt x="3" y="2"/>
                    <a:pt x="3" y="4"/>
                  </a:cubicBezTo>
                  <a:cubicBezTo>
                    <a:pt x="4" y="7"/>
                    <a:pt x="6" y="10"/>
                    <a:pt x="9" y="12"/>
                  </a:cubicBezTo>
                  <a:cubicBezTo>
                    <a:pt x="7" y="12"/>
                    <a:pt x="6" y="12"/>
                    <a:pt x="4" y="10"/>
                  </a:cubicBezTo>
                  <a:cubicBezTo>
                    <a:pt x="3" y="9"/>
                    <a:pt x="0" y="11"/>
                    <a:pt x="2" y="12"/>
                  </a:cubicBezTo>
                  <a:cubicBezTo>
                    <a:pt x="5" y="16"/>
                    <a:pt x="9" y="16"/>
                    <a:pt x="14" y="13"/>
                  </a:cubicBezTo>
                  <a:cubicBezTo>
                    <a:pt x="15" y="13"/>
                    <a:pt x="15" y="11"/>
                    <a:pt x="14" y="1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 userDrawn="1">
            <p:custDataLst>
              <p:tags r:id="rId25"/>
            </p:custDataLst>
          </p:nvPr>
        </p:nvGrpSpPr>
        <p:grpSpPr>
          <a:xfrm rot="1742706">
            <a:off x="219256" y="1076237"/>
            <a:ext cx="581054" cy="791330"/>
            <a:chOff x="3629026" y="3021013"/>
            <a:chExt cx="908050" cy="1236662"/>
          </a:xfrm>
        </p:grpSpPr>
        <p:sp>
          <p:nvSpPr>
            <p:cNvPr id="42" name="Freeform 15"/>
            <p:cNvSpPr/>
            <p:nvPr>
              <p:custDataLst>
                <p:tags r:id="rId26"/>
              </p:custDataLst>
            </p:nvPr>
          </p:nvSpPr>
          <p:spPr bwMode="auto">
            <a:xfrm>
              <a:off x="3678238" y="3063875"/>
              <a:ext cx="815975" cy="1193800"/>
            </a:xfrm>
            <a:custGeom>
              <a:avLst/>
              <a:gdLst>
                <a:gd name="T0" fmla="*/ 168 w 169"/>
                <a:gd name="T1" fmla="*/ 220 h 247"/>
                <a:gd name="T2" fmla="*/ 166 w 169"/>
                <a:gd name="T3" fmla="*/ 215 h 247"/>
                <a:gd name="T4" fmla="*/ 158 w 169"/>
                <a:gd name="T5" fmla="*/ 208 h 247"/>
                <a:gd name="T6" fmla="*/ 29 w 169"/>
                <a:gd name="T7" fmla="*/ 206 h 247"/>
                <a:gd name="T8" fmla="*/ 28 w 169"/>
                <a:gd name="T9" fmla="*/ 131 h 247"/>
                <a:gd name="T10" fmla="*/ 21 w 169"/>
                <a:gd name="T11" fmla="*/ 14 h 247"/>
                <a:gd name="T12" fmla="*/ 5 w 169"/>
                <a:gd name="T13" fmla="*/ 10 h 247"/>
                <a:gd name="T14" fmla="*/ 10 w 169"/>
                <a:gd name="T15" fmla="*/ 118 h 247"/>
                <a:gd name="T16" fmla="*/ 13 w 169"/>
                <a:gd name="T17" fmla="*/ 229 h 247"/>
                <a:gd name="T18" fmla="*/ 13 w 169"/>
                <a:gd name="T19" fmla="*/ 231 h 247"/>
                <a:gd name="T20" fmla="*/ 21 w 169"/>
                <a:gd name="T21" fmla="*/ 238 h 247"/>
                <a:gd name="T22" fmla="*/ 118 w 169"/>
                <a:gd name="T23" fmla="*/ 240 h 247"/>
                <a:gd name="T24" fmla="*/ 163 w 169"/>
                <a:gd name="T25" fmla="*/ 229 h 247"/>
                <a:gd name="T26" fmla="*/ 168 w 169"/>
                <a:gd name="T27" fmla="*/ 2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247">
                  <a:moveTo>
                    <a:pt x="168" y="220"/>
                  </a:moveTo>
                  <a:cubicBezTo>
                    <a:pt x="167" y="218"/>
                    <a:pt x="166" y="216"/>
                    <a:pt x="166" y="215"/>
                  </a:cubicBezTo>
                  <a:cubicBezTo>
                    <a:pt x="165" y="211"/>
                    <a:pt x="163" y="208"/>
                    <a:pt x="158" y="208"/>
                  </a:cubicBezTo>
                  <a:cubicBezTo>
                    <a:pt x="115" y="211"/>
                    <a:pt x="72" y="202"/>
                    <a:pt x="29" y="206"/>
                  </a:cubicBezTo>
                  <a:cubicBezTo>
                    <a:pt x="30" y="181"/>
                    <a:pt x="30" y="156"/>
                    <a:pt x="28" y="131"/>
                  </a:cubicBezTo>
                  <a:cubicBezTo>
                    <a:pt x="24" y="91"/>
                    <a:pt x="15" y="54"/>
                    <a:pt x="21" y="14"/>
                  </a:cubicBezTo>
                  <a:cubicBezTo>
                    <a:pt x="22" y="4"/>
                    <a:pt x="7" y="0"/>
                    <a:pt x="5" y="10"/>
                  </a:cubicBezTo>
                  <a:cubicBezTo>
                    <a:pt x="0" y="46"/>
                    <a:pt x="4" y="82"/>
                    <a:pt x="10" y="118"/>
                  </a:cubicBezTo>
                  <a:cubicBezTo>
                    <a:pt x="17" y="154"/>
                    <a:pt x="13" y="192"/>
                    <a:pt x="13" y="229"/>
                  </a:cubicBezTo>
                  <a:cubicBezTo>
                    <a:pt x="13" y="230"/>
                    <a:pt x="13" y="230"/>
                    <a:pt x="13" y="231"/>
                  </a:cubicBezTo>
                  <a:cubicBezTo>
                    <a:pt x="13" y="236"/>
                    <a:pt x="18" y="239"/>
                    <a:pt x="21" y="238"/>
                  </a:cubicBezTo>
                  <a:cubicBezTo>
                    <a:pt x="52" y="247"/>
                    <a:pt x="87" y="239"/>
                    <a:pt x="118" y="240"/>
                  </a:cubicBezTo>
                  <a:cubicBezTo>
                    <a:pt x="130" y="240"/>
                    <a:pt x="154" y="240"/>
                    <a:pt x="163" y="229"/>
                  </a:cubicBezTo>
                  <a:cubicBezTo>
                    <a:pt x="167" y="228"/>
                    <a:pt x="169" y="224"/>
                    <a:pt x="168" y="22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80"/>
            <p:cNvSpPr/>
            <p:nvPr>
              <p:custDataLst>
                <p:tags r:id="rId27"/>
              </p:custDataLst>
            </p:nvPr>
          </p:nvSpPr>
          <p:spPr bwMode="auto">
            <a:xfrm>
              <a:off x="3629026" y="3021013"/>
              <a:ext cx="908050" cy="1217613"/>
            </a:xfrm>
            <a:custGeom>
              <a:avLst/>
              <a:gdLst>
                <a:gd name="T0" fmla="*/ 179 w 188"/>
                <a:gd name="T1" fmla="*/ 9 h 252"/>
                <a:gd name="T2" fmla="*/ 176 w 188"/>
                <a:gd name="T3" fmla="*/ 6 h 252"/>
                <a:gd name="T4" fmla="*/ 12 w 188"/>
                <a:gd name="T5" fmla="*/ 12 h 252"/>
                <a:gd name="T6" fmla="*/ 10 w 188"/>
                <a:gd name="T7" fmla="*/ 15 h 252"/>
                <a:gd name="T8" fmla="*/ 6 w 188"/>
                <a:gd name="T9" fmla="*/ 30 h 252"/>
                <a:gd name="T10" fmla="*/ 11 w 188"/>
                <a:gd name="T11" fmla="*/ 39 h 252"/>
                <a:gd name="T12" fmla="*/ 6 w 188"/>
                <a:gd name="T13" fmla="*/ 49 h 252"/>
                <a:gd name="T14" fmla="*/ 13 w 188"/>
                <a:gd name="T15" fmla="*/ 58 h 252"/>
                <a:gd name="T16" fmla="*/ 6 w 188"/>
                <a:gd name="T17" fmla="*/ 68 h 252"/>
                <a:gd name="T18" fmla="*/ 14 w 188"/>
                <a:gd name="T19" fmla="*/ 77 h 252"/>
                <a:gd name="T20" fmla="*/ 8 w 188"/>
                <a:gd name="T21" fmla="*/ 88 h 252"/>
                <a:gd name="T22" fmla="*/ 15 w 188"/>
                <a:gd name="T23" fmla="*/ 97 h 252"/>
                <a:gd name="T24" fmla="*/ 12 w 188"/>
                <a:gd name="T25" fmla="*/ 108 h 252"/>
                <a:gd name="T26" fmla="*/ 17 w 188"/>
                <a:gd name="T27" fmla="*/ 119 h 252"/>
                <a:gd name="T28" fmla="*/ 11 w 188"/>
                <a:gd name="T29" fmla="*/ 131 h 252"/>
                <a:gd name="T30" fmla="*/ 18 w 188"/>
                <a:gd name="T31" fmla="*/ 141 h 252"/>
                <a:gd name="T32" fmla="*/ 14 w 188"/>
                <a:gd name="T33" fmla="*/ 151 h 252"/>
                <a:gd name="T34" fmla="*/ 18 w 188"/>
                <a:gd name="T35" fmla="*/ 159 h 252"/>
                <a:gd name="T36" fmla="*/ 12 w 188"/>
                <a:gd name="T37" fmla="*/ 175 h 252"/>
                <a:gd name="T38" fmla="*/ 19 w 188"/>
                <a:gd name="T39" fmla="*/ 184 h 252"/>
                <a:gd name="T40" fmla="*/ 14 w 188"/>
                <a:gd name="T41" fmla="*/ 202 h 252"/>
                <a:gd name="T42" fmla="*/ 20 w 188"/>
                <a:gd name="T43" fmla="*/ 211 h 252"/>
                <a:gd name="T44" fmla="*/ 12 w 188"/>
                <a:gd name="T45" fmla="*/ 224 h 252"/>
                <a:gd name="T46" fmla="*/ 19 w 188"/>
                <a:gd name="T47" fmla="*/ 233 h 252"/>
                <a:gd name="T48" fmla="*/ 23 w 188"/>
                <a:gd name="T49" fmla="*/ 249 h 252"/>
                <a:gd name="T50" fmla="*/ 26 w 188"/>
                <a:gd name="T51" fmla="*/ 233 h 252"/>
                <a:gd name="T52" fmla="*/ 24 w 188"/>
                <a:gd name="T53" fmla="*/ 224 h 252"/>
                <a:gd name="T54" fmla="*/ 30 w 188"/>
                <a:gd name="T55" fmla="*/ 211 h 252"/>
                <a:gd name="T56" fmla="*/ 24 w 188"/>
                <a:gd name="T57" fmla="*/ 202 h 252"/>
                <a:gd name="T58" fmla="*/ 27 w 188"/>
                <a:gd name="T59" fmla="*/ 184 h 252"/>
                <a:gd name="T60" fmla="*/ 23 w 188"/>
                <a:gd name="T61" fmla="*/ 175 h 252"/>
                <a:gd name="T62" fmla="*/ 28 w 188"/>
                <a:gd name="T63" fmla="*/ 160 h 252"/>
                <a:gd name="T64" fmla="*/ 23 w 188"/>
                <a:gd name="T65" fmla="*/ 150 h 252"/>
                <a:gd name="T66" fmla="*/ 23 w 188"/>
                <a:gd name="T67" fmla="*/ 142 h 252"/>
                <a:gd name="T68" fmla="*/ 22 w 188"/>
                <a:gd name="T69" fmla="*/ 132 h 252"/>
                <a:gd name="T70" fmla="*/ 24 w 188"/>
                <a:gd name="T71" fmla="*/ 119 h 252"/>
                <a:gd name="T72" fmla="*/ 21 w 188"/>
                <a:gd name="T73" fmla="*/ 110 h 252"/>
                <a:gd name="T74" fmla="*/ 22 w 188"/>
                <a:gd name="T75" fmla="*/ 98 h 252"/>
                <a:gd name="T76" fmla="*/ 19 w 188"/>
                <a:gd name="T77" fmla="*/ 89 h 252"/>
                <a:gd name="T78" fmla="*/ 24 w 188"/>
                <a:gd name="T79" fmla="*/ 76 h 252"/>
                <a:gd name="T80" fmla="*/ 18 w 188"/>
                <a:gd name="T81" fmla="*/ 67 h 252"/>
                <a:gd name="T82" fmla="*/ 24 w 188"/>
                <a:gd name="T83" fmla="*/ 58 h 252"/>
                <a:gd name="T84" fmla="*/ 17 w 188"/>
                <a:gd name="T85" fmla="*/ 49 h 252"/>
                <a:gd name="T86" fmla="*/ 21 w 188"/>
                <a:gd name="T87" fmla="*/ 39 h 252"/>
                <a:gd name="T88" fmla="*/ 15 w 188"/>
                <a:gd name="T89" fmla="*/ 30 h 252"/>
                <a:gd name="T90" fmla="*/ 93 w 188"/>
                <a:gd name="T91" fmla="*/ 5 h 252"/>
                <a:gd name="T92" fmla="*/ 175 w 188"/>
                <a:gd name="T93" fmla="*/ 146 h 252"/>
                <a:gd name="T94" fmla="*/ 175 w 188"/>
                <a:gd name="T95" fmla="*/ 240 h 252"/>
                <a:gd name="T96" fmla="*/ 179 w 188"/>
                <a:gd name="T97" fmla="*/ 14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8" h="252">
                  <a:moveTo>
                    <a:pt x="179" y="148"/>
                  </a:moveTo>
                  <a:cubicBezTo>
                    <a:pt x="176" y="102"/>
                    <a:pt x="179" y="55"/>
                    <a:pt x="179" y="9"/>
                  </a:cubicBezTo>
                  <a:cubicBezTo>
                    <a:pt x="179" y="7"/>
                    <a:pt x="177" y="6"/>
                    <a:pt x="176" y="7"/>
                  </a:cubicBezTo>
                  <a:cubicBezTo>
                    <a:pt x="176" y="7"/>
                    <a:pt x="176" y="6"/>
                    <a:pt x="176" y="6"/>
                  </a:cubicBezTo>
                  <a:cubicBezTo>
                    <a:pt x="148" y="1"/>
                    <a:pt x="120" y="0"/>
                    <a:pt x="93" y="0"/>
                  </a:cubicBezTo>
                  <a:cubicBezTo>
                    <a:pt x="66" y="1"/>
                    <a:pt x="37" y="4"/>
                    <a:pt x="12" y="12"/>
                  </a:cubicBezTo>
                  <a:cubicBezTo>
                    <a:pt x="12" y="12"/>
                    <a:pt x="12" y="13"/>
                    <a:pt x="11" y="13"/>
                  </a:cubicBezTo>
                  <a:cubicBezTo>
                    <a:pt x="11" y="13"/>
                    <a:pt x="10" y="13"/>
                    <a:pt x="10" y="15"/>
                  </a:cubicBezTo>
                  <a:cubicBezTo>
                    <a:pt x="10" y="20"/>
                    <a:pt x="11" y="25"/>
                    <a:pt x="11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30"/>
                    <a:pt x="0" y="39"/>
                    <a:pt x="6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2"/>
                    <a:pt x="12" y="46"/>
                    <a:pt x="12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0" y="49"/>
                    <a:pt x="0" y="58"/>
                    <a:pt x="6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1"/>
                    <a:pt x="13" y="65"/>
                    <a:pt x="13" y="68"/>
                  </a:cubicBezTo>
                  <a:cubicBezTo>
                    <a:pt x="11" y="68"/>
                    <a:pt x="9" y="68"/>
                    <a:pt x="6" y="68"/>
                  </a:cubicBezTo>
                  <a:cubicBezTo>
                    <a:pt x="0" y="69"/>
                    <a:pt x="0" y="78"/>
                    <a:pt x="6" y="77"/>
                  </a:cubicBezTo>
                  <a:cubicBezTo>
                    <a:pt x="9" y="77"/>
                    <a:pt x="11" y="77"/>
                    <a:pt x="14" y="77"/>
                  </a:cubicBezTo>
                  <a:cubicBezTo>
                    <a:pt x="14" y="81"/>
                    <a:pt x="14" y="84"/>
                    <a:pt x="15" y="88"/>
                  </a:cubicBezTo>
                  <a:cubicBezTo>
                    <a:pt x="12" y="88"/>
                    <a:pt x="10" y="88"/>
                    <a:pt x="8" y="88"/>
                  </a:cubicBezTo>
                  <a:cubicBezTo>
                    <a:pt x="2" y="88"/>
                    <a:pt x="2" y="97"/>
                    <a:pt x="8" y="97"/>
                  </a:cubicBezTo>
                  <a:cubicBezTo>
                    <a:pt x="10" y="97"/>
                    <a:pt x="13" y="97"/>
                    <a:pt x="15" y="97"/>
                  </a:cubicBezTo>
                  <a:cubicBezTo>
                    <a:pt x="16" y="101"/>
                    <a:pt x="16" y="105"/>
                    <a:pt x="16" y="110"/>
                  </a:cubicBezTo>
                  <a:cubicBezTo>
                    <a:pt x="14" y="109"/>
                    <a:pt x="13" y="109"/>
                    <a:pt x="12" y="108"/>
                  </a:cubicBezTo>
                  <a:cubicBezTo>
                    <a:pt x="7" y="105"/>
                    <a:pt x="2" y="113"/>
                    <a:pt x="7" y="116"/>
                  </a:cubicBezTo>
                  <a:cubicBezTo>
                    <a:pt x="10" y="118"/>
                    <a:pt x="13" y="118"/>
                    <a:pt x="17" y="119"/>
                  </a:cubicBezTo>
                  <a:cubicBezTo>
                    <a:pt x="17" y="123"/>
                    <a:pt x="17" y="127"/>
                    <a:pt x="17" y="131"/>
                  </a:cubicBezTo>
                  <a:cubicBezTo>
                    <a:pt x="15" y="131"/>
                    <a:pt x="13" y="131"/>
                    <a:pt x="11" y="131"/>
                  </a:cubicBezTo>
                  <a:cubicBezTo>
                    <a:pt x="5" y="131"/>
                    <a:pt x="5" y="140"/>
                    <a:pt x="11" y="140"/>
                  </a:cubicBezTo>
                  <a:cubicBezTo>
                    <a:pt x="13" y="140"/>
                    <a:pt x="15" y="140"/>
                    <a:pt x="18" y="141"/>
                  </a:cubicBezTo>
                  <a:cubicBezTo>
                    <a:pt x="18" y="144"/>
                    <a:pt x="18" y="147"/>
                    <a:pt x="18" y="150"/>
                  </a:cubicBezTo>
                  <a:cubicBezTo>
                    <a:pt x="17" y="150"/>
                    <a:pt x="15" y="150"/>
                    <a:pt x="14" y="151"/>
                  </a:cubicBezTo>
                  <a:cubicBezTo>
                    <a:pt x="9" y="153"/>
                    <a:pt x="11" y="161"/>
                    <a:pt x="16" y="160"/>
                  </a:cubicBezTo>
                  <a:cubicBezTo>
                    <a:pt x="17" y="159"/>
                    <a:pt x="18" y="159"/>
                    <a:pt x="18" y="159"/>
                  </a:cubicBezTo>
                  <a:cubicBezTo>
                    <a:pt x="19" y="164"/>
                    <a:pt x="19" y="169"/>
                    <a:pt x="19" y="17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6" y="175"/>
                    <a:pt x="6" y="184"/>
                    <a:pt x="12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90"/>
                    <a:pt x="19" y="196"/>
                    <a:pt x="19" y="202"/>
                  </a:cubicBezTo>
                  <a:cubicBezTo>
                    <a:pt x="14" y="202"/>
                    <a:pt x="14" y="202"/>
                    <a:pt x="14" y="202"/>
                  </a:cubicBezTo>
                  <a:cubicBezTo>
                    <a:pt x="8" y="202"/>
                    <a:pt x="8" y="211"/>
                    <a:pt x="14" y="211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0" y="215"/>
                    <a:pt x="20" y="219"/>
                    <a:pt x="19" y="224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6" y="224"/>
                    <a:pt x="6" y="233"/>
                    <a:pt x="12" y="233"/>
                  </a:cubicBezTo>
                  <a:cubicBezTo>
                    <a:pt x="19" y="233"/>
                    <a:pt x="19" y="233"/>
                    <a:pt x="19" y="233"/>
                  </a:cubicBezTo>
                  <a:cubicBezTo>
                    <a:pt x="19" y="238"/>
                    <a:pt x="19" y="244"/>
                    <a:pt x="19" y="249"/>
                  </a:cubicBezTo>
                  <a:cubicBezTo>
                    <a:pt x="19" y="252"/>
                    <a:pt x="23" y="252"/>
                    <a:pt x="23" y="249"/>
                  </a:cubicBezTo>
                  <a:cubicBezTo>
                    <a:pt x="24" y="244"/>
                    <a:pt x="24" y="238"/>
                    <a:pt x="24" y="233"/>
                  </a:cubicBezTo>
                  <a:cubicBezTo>
                    <a:pt x="26" y="233"/>
                    <a:pt x="26" y="233"/>
                    <a:pt x="26" y="233"/>
                  </a:cubicBezTo>
                  <a:cubicBezTo>
                    <a:pt x="32" y="233"/>
                    <a:pt x="32" y="224"/>
                    <a:pt x="26" y="224"/>
                  </a:cubicBezTo>
                  <a:cubicBezTo>
                    <a:pt x="24" y="224"/>
                    <a:pt x="24" y="224"/>
                    <a:pt x="24" y="224"/>
                  </a:cubicBezTo>
                  <a:cubicBezTo>
                    <a:pt x="24" y="219"/>
                    <a:pt x="24" y="215"/>
                    <a:pt x="24" y="211"/>
                  </a:cubicBezTo>
                  <a:cubicBezTo>
                    <a:pt x="30" y="211"/>
                    <a:pt x="30" y="211"/>
                    <a:pt x="30" y="211"/>
                  </a:cubicBezTo>
                  <a:cubicBezTo>
                    <a:pt x="36" y="211"/>
                    <a:pt x="36" y="202"/>
                    <a:pt x="30" y="202"/>
                  </a:cubicBezTo>
                  <a:cubicBezTo>
                    <a:pt x="24" y="202"/>
                    <a:pt x="24" y="202"/>
                    <a:pt x="24" y="202"/>
                  </a:cubicBezTo>
                  <a:cubicBezTo>
                    <a:pt x="24" y="196"/>
                    <a:pt x="24" y="190"/>
                    <a:pt x="24" y="184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33" y="184"/>
                    <a:pt x="33" y="175"/>
                    <a:pt x="27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3" y="169"/>
                    <a:pt x="23" y="164"/>
                    <a:pt x="23" y="159"/>
                  </a:cubicBezTo>
                  <a:cubicBezTo>
                    <a:pt x="24" y="159"/>
                    <a:pt x="26" y="159"/>
                    <a:pt x="28" y="160"/>
                  </a:cubicBezTo>
                  <a:cubicBezTo>
                    <a:pt x="33" y="161"/>
                    <a:pt x="35" y="153"/>
                    <a:pt x="30" y="151"/>
                  </a:cubicBezTo>
                  <a:cubicBezTo>
                    <a:pt x="27" y="150"/>
                    <a:pt x="25" y="150"/>
                    <a:pt x="23" y="150"/>
                  </a:cubicBezTo>
                  <a:cubicBezTo>
                    <a:pt x="22" y="147"/>
                    <a:pt x="22" y="144"/>
                    <a:pt x="22" y="141"/>
                  </a:cubicBezTo>
                  <a:cubicBezTo>
                    <a:pt x="22" y="141"/>
                    <a:pt x="23" y="141"/>
                    <a:pt x="23" y="142"/>
                  </a:cubicBezTo>
                  <a:cubicBezTo>
                    <a:pt x="29" y="143"/>
                    <a:pt x="31" y="135"/>
                    <a:pt x="25" y="133"/>
                  </a:cubicBezTo>
                  <a:cubicBezTo>
                    <a:pt x="24" y="133"/>
                    <a:pt x="23" y="132"/>
                    <a:pt x="22" y="132"/>
                  </a:cubicBezTo>
                  <a:cubicBezTo>
                    <a:pt x="22" y="128"/>
                    <a:pt x="21" y="124"/>
                    <a:pt x="21" y="119"/>
                  </a:cubicBezTo>
                  <a:cubicBezTo>
                    <a:pt x="22" y="119"/>
                    <a:pt x="23" y="119"/>
                    <a:pt x="24" y="119"/>
                  </a:cubicBezTo>
                  <a:cubicBezTo>
                    <a:pt x="30" y="119"/>
                    <a:pt x="30" y="110"/>
                    <a:pt x="24" y="110"/>
                  </a:cubicBezTo>
                  <a:cubicBezTo>
                    <a:pt x="23" y="110"/>
                    <a:pt x="22" y="110"/>
                    <a:pt x="21" y="110"/>
                  </a:cubicBezTo>
                  <a:cubicBezTo>
                    <a:pt x="20" y="106"/>
                    <a:pt x="20" y="102"/>
                    <a:pt x="20" y="98"/>
                  </a:cubicBezTo>
                  <a:cubicBezTo>
                    <a:pt x="20" y="98"/>
                    <a:pt x="21" y="98"/>
                    <a:pt x="22" y="98"/>
                  </a:cubicBezTo>
                  <a:cubicBezTo>
                    <a:pt x="27" y="100"/>
                    <a:pt x="29" y="91"/>
                    <a:pt x="24" y="90"/>
                  </a:cubicBezTo>
                  <a:cubicBezTo>
                    <a:pt x="22" y="89"/>
                    <a:pt x="21" y="89"/>
                    <a:pt x="19" y="89"/>
                  </a:cubicBezTo>
                  <a:cubicBezTo>
                    <a:pt x="19" y="84"/>
                    <a:pt x="19" y="80"/>
                    <a:pt x="18" y="76"/>
                  </a:cubicBezTo>
                  <a:cubicBezTo>
                    <a:pt x="20" y="76"/>
                    <a:pt x="22" y="76"/>
                    <a:pt x="24" y="76"/>
                  </a:cubicBezTo>
                  <a:cubicBezTo>
                    <a:pt x="30" y="76"/>
                    <a:pt x="30" y="67"/>
                    <a:pt x="24" y="67"/>
                  </a:cubicBezTo>
                  <a:cubicBezTo>
                    <a:pt x="22" y="67"/>
                    <a:pt x="20" y="67"/>
                    <a:pt x="18" y="67"/>
                  </a:cubicBezTo>
                  <a:cubicBezTo>
                    <a:pt x="18" y="64"/>
                    <a:pt x="17" y="61"/>
                    <a:pt x="17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30" y="58"/>
                    <a:pt x="30" y="49"/>
                    <a:pt x="24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6"/>
                    <a:pt x="16" y="42"/>
                    <a:pt x="16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7" y="39"/>
                    <a:pt x="27" y="30"/>
                    <a:pt x="21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5"/>
                    <a:pt x="15" y="21"/>
                    <a:pt x="15" y="16"/>
                  </a:cubicBezTo>
                  <a:cubicBezTo>
                    <a:pt x="40" y="8"/>
                    <a:pt x="66" y="6"/>
                    <a:pt x="93" y="5"/>
                  </a:cubicBezTo>
                  <a:cubicBezTo>
                    <a:pt x="120" y="4"/>
                    <a:pt x="148" y="6"/>
                    <a:pt x="174" y="11"/>
                  </a:cubicBezTo>
                  <a:cubicBezTo>
                    <a:pt x="174" y="56"/>
                    <a:pt x="172" y="101"/>
                    <a:pt x="175" y="146"/>
                  </a:cubicBezTo>
                  <a:cubicBezTo>
                    <a:pt x="176" y="162"/>
                    <a:pt x="177" y="178"/>
                    <a:pt x="178" y="194"/>
                  </a:cubicBezTo>
                  <a:cubicBezTo>
                    <a:pt x="179" y="209"/>
                    <a:pt x="179" y="225"/>
                    <a:pt x="175" y="240"/>
                  </a:cubicBezTo>
                  <a:cubicBezTo>
                    <a:pt x="174" y="243"/>
                    <a:pt x="178" y="244"/>
                    <a:pt x="179" y="241"/>
                  </a:cubicBezTo>
                  <a:cubicBezTo>
                    <a:pt x="188" y="212"/>
                    <a:pt x="181" y="178"/>
                    <a:pt x="179" y="14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4" name="Freeform 181"/>
            <p:cNvSpPr/>
            <p:nvPr>
              <p:custDataLst>
                <p:tags r:id="rId28"/>
              </p:custDataLst>
            </p:nvPr>
          </p:nvSpPr>
          <p:spPr bwMode="auto">
            <a:xfrm>
              <a:off x="3740151" y="4184650"/>
              <a:ext cx="735013" cy="53975"/>
            </a:xfrm>
            <a:custGeom>
              <a:avLst/>
              <a:gdLst>
                <a:gd name="T0" fmla="*/ 149 w 152"/>
                <a:gd name="T1" fmla="*/ 0 h 11"/>
                <a:gd name="T2" fmla="*/ 3 w 152"/>
                <a:gd name="T3" fmla="*/ 6 h 11"/>
                <a:gd name="T4" fmla="*/ 3 w 152"/>
                <a:gd name="T5" fmla="*/ 11 h 11"/>
                <a:gd name="T6" fmla="*/ 149 w 152"/>
                <a:gd name="T7" fmla="*/ 5 h 11"/>
                <a:gd name="T8" fmla="*/ 149 w 15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">
                  <a:moveTo>
                    <a:pt x="149" y="0"/>
                  </a:moveTo>
                  <a:cubicBezTo>
                    <a:pt x="101" y="5"/>
                    <a:pt x="52" y="6"/>
                    <a:pt x="3" y="6"/>
                  </a:cubicBezTo>
                  <a:cubicBezTo>
                    <a:pt x="0" y="6"/>
                    <a:pt x="0" y="11"/>
                    <a:pt x="3" y="11"/>
                  </a:cubicBezTo>
                  <a:cubicBezTo>
                    <a:pt x="52" y="11"/>
                    <a:pt x="101" y="9"/>
                    <a:pt x="149" y="5"/>
                  </a:cubicBezTo>
                  <a:cubicBezTo>
                    <a:pt x="152" y="4"/>
                    <a:pt x="152" y="0"/>
                    <a:pt x="149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82"/>
            <p:cNvSpPr/>
            <p:nvPr>
              <p:custDataLst>
                <p:tags r:id="rId29"/>
              </p:custDataLst>
            </p:nvPr>
          </p:nvSpPr>
          <p:spPr bwMode="auto">
            <a:xfrm>
              <a:off x="4094163" y="3846513"/>
              <a:ext cx="303213" cy="28575"/>
            </a:xfrm>
            <a:custGeom>
              <a:avLst/>
              <a:gdLst>
                <a:gd name="T0" fmla="*/ 60 w 63"/>
                <a:gd name="T1" fmla="*/ 0 h 6"/>
                <a:gd name="T2" fmla="*/ 3 w 63"/>
                <a:gd name="T3" fmla="*/ 1 h 6"/>
                <a:gd name="T4" fmla="*/ 3 w 63"/>
                <a:gd name="T5" fmla="*/ 6 h 6"/>
                <a:gd name="T6" fmla="*/ 60 w 63"/>
                <a:gd name="T7" fmla="*/ 4 h 6"/>
                <a:gd name="T8" fmla="*/ 60 w 6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">
                  <a:moveTo>
                    <a:pt x="60" y="0"/>
                  </a:moveTo>
                  <a:cubicBezTo>
                    <a:pt x="41" y="1"/>
                    <a:pt x="22" y="1"/>
                    <a:pt x="3" y="1"/>
                  </a:cubicBezTo>
                  <a:cubicBezTo>
                    <a:pt x="0" y="1"/>
                    <a:pt x="0" y="6"/>
                    <a:pt x="3" y="6"/>
                  </a:cubicBezTo>
                  <a:cubicBezTo>
                    <a:pt x="22" y="6"/>
                    <a:pt x="41" y="6"/>
                    <a:pt x="60" y="4"/>
                  </a:cubicBezTo>
                  <a:cubicBezTo>
                    <a:pt x="63" y="4"/>
                    <a:pt x="63" y="0"/>
                    <a:pt x="60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83"/>
            <p:cNvSpPr/>
            <p:nvPr>
              <p:custDataLst>
                <p:tags r:id="rId30"/>
              </p:custDataLst>
            </p:nvPr>
          </p:nvSpPr>
          <p:spPr bwMode="auto">
            <a:xfrm>
              <a:off x="4087813" y="3910013"/>
              <a:ext cx="323850" cy="28575"/>
            </a:xfrm>
            <a:custGeom>
              <a:avLst/>
              <a:gdLst>
                <a:gd name="T0" fmla="*/ 64 w 67"/>
                <a:gd name="T1" fmla="*/ 0 h 6"/>
                <a:gd name="T2" fmla="*/ 2 w 67"/>
                <a:gd name="T3" fmla="*/ 2 h 6"/>
                <a:gd name="T4" fmla="*/ 2 w 67"/>
                <a:gd name="T5" fmla="*/ 6 h 6"/>
                <a:gd name="T6" fmla="*/ 64 w 67"/>
                <a:gd name="T7" fmla="*/ 5 h 6"/>
                <a:gd name="T8" fmla="*/ 64 w 6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64" y="0"/>
                  </a:moveTo>
                  <a:cubicBezTo>
                    <a:pt x="43" y="0"/>
                    <a:pt x="23" y="2"/>
                    <a:pt x="2" y="2"/>
                  </a:cubicBezTo>
                  <a:cubicBezTo>
                    <a:pt x="0" y="2"/>
                    <a:pt x="0" y="6"/>
                    <a:pt x="2" y="6"/>
                  </a:cubicBezTo>
                  <a:cubicBezTo>
                    <a:pt x="23" y="6"/>
                    <a:pt x="43" y="5"/>
                    <a:pt x="64" y="5"/>
                  </a:cubicBezTo>
                  <a:cubicBezTo>
                    <a:pt x="67" y="5"/>
                    <a:pt x="67" y="0"/>
                    <a:pt x="6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84"/>
            <p:cNvSpPr/>
            <p:nvPr>
              <p:custDataLst>
                <p:tags r:id="rId31"/>
              </p:custDataLst>
            </p:nvPr>
          </p:nvSpPr>
          <p:spPr bwMode="auto">
            <a:xfrm>
              <a:off x="4064001" y="3967163"/>
              <a:ext cx="338138" cy="39688"/>
            </a:xfrm>
            <a:custGeom>
              <a:avLst/>
              <a:gdLst>
                <a:gd name="T0" fmla="*/ 67 w 70"/>
                <a:gd name="T1" fmla="*/ 0 h 8"/>
                <a:gd name="T2" fmla="*/ 3 w 70"/>
                <a:gd name="T3" fmla="*/ 2 h 8"/>
                <a:gd name="T4" fmla="*/ 3 w 70"/>
                <a:gd name="T5" fmla="*/ 6 h 8"/>
                <a:gd name="T6" fmla="*/ 67 w 70"/>
                <a:gd name="T7" fmla="*/ 5 h 8"/>
                <a:gd name="T8" fmla="*/ 67 w 7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">
                  <a:moveTo>
                    <a:pt x="67" y="0"/>
                  </a:moveTo>
                  <a:cubicBezTo>
                    <a:pt x="46" y="3"/>
                    <a:pt x="24" y="3"/>
                    <a:pt x="3" y="2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24" y="8"/>
                    <a:pt x="46" y="8"/>
                    <a:pt x="67" y="5"/>
                  </a:cubicBezTo>
                  <a:cubicBezTo>
                    <a:pt x="70" y="4"/>
                    <a:pt x="70" y="0"/>
                    <a:pt x="67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85"/>
            <p:cNvSpPr/>
            <p:nvPr>
              <p:custDataLst>
                <p:tags r:id="rId32"/>
              </p:custDataLst>
            </p:nvPr>
          </p:nvSpPr>
          <p:spPr bwMode="auto">
            <a:xfrm>
              <a:off x="4087813" y="4035425"/>
              <a:ext cx="314325" cy="33338"/>
            </a:xfrm>
            <a:custGeom>
              <a:avLst/>
              <a:gdLst>
                <a:gd name="T0" fmla="*/ 62 w 65"/>
                <a:gd name="T1" fmla="*/ 1 h 7"/>
                <a:gd name="T2" fmla="*/ 2 w 65"/>
                <a:gd name="T3" fmla="*/ 1 h 7"/>
                <a:gd name="T4" fmla="*/ 2 w 65"/>
                <a:gd name="T5" fmla="*/ 6 h 7"/>
                <a:gd name="T6" fmla="*/ 62 w 65"/>
                <a:gd name="T7" fmla="*/ 6 h 7"/>
                <a:gd name="T8" fmla="*/ 62 w 6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">
                  <a:moveTo>
                    <a:pt x="62" y="1"/>
                  </a:moveTo>
                  <a:cubicBezTo>
                    <a:pt x="42" y="0"/>
                    <a:pt x="22" y="3"/>
                    <a:pt x="2" y="1"/>
                  </a:cubicBezTo>
                  <a:cubicBezTo>
                    <a:pt x="0" y="1"/>
                    <a:pt x="0" y="6"/>
                    <a:pt x="2" y="6"/>
                  </a:cubicBezTo>
                  <a:cubicBezTo>
                    <a:pt x="22" y="7"/>
                    <a:pt x="42" y="5"/>
                    <a:pt x="62" y="6"/>
                  </a:cubicBezTo>
                  <a:cubicBezTo>
                    <a:pt x="65" y="6"/>
                    <a:pt x="65" y="1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86"/>
            <p:cNvSpPr/>
            <p:nvPr>
              <p:custDataLst>
                <p:tags r:id="rId33"/>
              </p:custDataLst>
            </p:nvPr>
          </p:nvSpPr>
          <p:spPr bwMode="auto">
            <a:xfrm>
              <a:off x="4094163" y="4087813"/>
              <a:ext cx="317500" cy="39688"/>
            </a:xfrm>
            <a:custGeom>
              <a:avLst/>
              <a:gdLst>
                <a:gd name="T0" fmla="*/ 62 w 66"/>
                <a:gd name="T1" fmla="*/ 1 h 8"/>
                <a:gd name="T2" fmla="*/ 4 w 66"/>
                <a:gd name="T3" fmla="*/ 1 h 8"/>
                <a:gd name="T4" fmla="*/ 2 w 66"/>
                <a:gd name="T5" fmla="*/ 5 h 8"/>
                <a:gd name="T6" fmla="*/ 63 w 66"/>
                <a:gd name="T7" fmla="*/ 5 h 8"/>
                <a:gd name="T8" fmla="*/ 62 w 6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">
                  <a:moveTo>
                    <a:pt x="62" y="1"/>
                  </a:moveTo>
                  <a:cubicBezTo>
                    <a:pt x="43" y="4"/>
                    <a:pt x="23" y="4"/>
                    <a:pt x="4" y="1"/>
                  </a:cubicBezTo>
                  <a:cubicBezTo>
                    <a:pt x="1" y="0"/>
                    <a:pt x="0" y="5"/>
                    <a:pt x="2" y="5"/>
                  </a:cubicBezTo>
                  <a:cubicBezTo>
                    <a:pt x="23" y="8"/>
                    <a:pt x="43" y="8"/>
                    <a:pt x="63" y="5"/>
                  </a:cubicBezTo>
                  <a:cubicBezTo>
                    <a:pt x="66" y="5"/>
                    <a:pt x="65" y="0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 userDrawn="1">
            <p:custDataLst>
              <p:tags r:id="rId34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61" name="直接连接符 60"/>
            <p:cNvCxnSpPr/>
            <p:nvPr userDrawn="1">
              <p:custDataLst>
                <p:tags r:id="rId35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>
              <p:custDataLst>
                <p:tags r:id="rId36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 userDrawn="1">
            <p:custDataLst>
              <p:tags r:id="rId37"/>
            </p:custDataLst>
          </p:nvPr>
        </p:nvGrpSpPr>
        <p:grpSpPr>
          <a:xfrm flipH="1" flipV="1">
            <a:off x="0" y="6151280"/>
            <a:ext cx="3582219" cy="104775"/>
            <a:chOff x="8609781" y="156931"/>
            <a:chExt cx="3582219" cy="104775"/>
          </a:xfrm>
        </p:grpSpPr>
        <p:cxnSp>
          <p:nvCxnSpPr>
            <p:cNvPr id="64" name="直接连接符 63"/>
            <p:cNvCxnSpPr/>
            <p:nvPr userDrawn="1">
              <p:custDataLst>
                <p:tags r:id="rId3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 userDrawn="1">
              <p:custDataLst>
                <p:tags r:id="rId3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0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44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rtlCol="0" anchor="b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 anchorCtr="0">
            <a:normAutofit/>
          </a:bodyPr>
          <a:lstStyle>
            <a:lvl1pPr>
              <a:defRPr sz="44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rtlCol="0" anchor="b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198"/>
          <p:cNvSpPr>
            <a:spLocks noEditPoints="1"/>
          </p:cNvSpPr>
          <p:nvPr userDrawn="1">
            <p:custDataLst>
              <p:tags r:id="rId2"/>
            </p:custDataLst>
          </p:nvPr>
        </p:nvSpPr>
        <p:spPr bwMode="auto"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1" name="Freeform 187"/>
          <p:cNvSpPr>
            <a:spLocks noEditPoints="1"/>
          </p:cNvSpPr>
          <p:nvPr userDrawn="1">
            <p:custDataLst>
              <p:tags r:id="rId7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198"/>
          <p:cNvSpPr>
            <a:spLocks noEditPoints="1"/>
          </p:cNvSpPr>
          <p:nvPr userDrawn="1">
            <p:custDataLst>
              <p:tags r:id="rId2"/>
            </p:custDataLst>
          </p:nvPr>
        </p:nvSpPr>
        <p:spPr bwMode="auto"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1" name="Freeform 187"/>
          <p:cNvSpPr>
            <a:spLocks noEditPoints="1"/>
          </p:cNvSpPr>
          <p:nvPr userDrawn="1">
            <p:custDataLst>
              <p:tags r:id="rId7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Freeform 141"/>
          <p:cNvSpPr>
            <a:spLocks noEditPoints="1"/>
          </p:cNvSpPr>
          <p:nvPr userDrawn="1">
            <p:custDataLst>
              <p:tags r:id="rId8"/>
            </p:custDataLst>
          </p:nvPr>
        </p:nvSpPr>
        <p:spPr bwMode="auto"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Freeform 17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78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Freeform 141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Freeform 129"/>
          <p:cNvSpPr>
            <a:spLocks noEditPoints="1"/>
          </p:cNvSpPr>
          <p:nvPr userDrawn="1">
            <p:custDataLst>
              <p:tags r:id="rId12"/>
            </p:custDataLst>
          </p:nvPr>
        </p:nvSpPr>
        <p:spPr bwMode="auto"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" name="Freeform 15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33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Freeform 13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7" name="组合 16"/>
          <p:cNvGrpSpPr/>
          <p:nvPr userDrawn="1">
            <p:custDataLst>
              <p:tags r:id="rId4"/>
            </p:custDataLst>
          </p:nvPr>
        </p:nvGrpSpPr>
        <p:grpSpPr>
          <a:xfrm rot="1542815">
            <a:off x="11300870" y="5784321"/>
            <a:ext cx="679087" cy="993642"/>
            <a:chOff x="9396413" y="5789613"/>
            <a:chExt cx="733425" cy="1073150"/>
          </a:xfrm>
        </p:grpSpPr>
        <p:sp>
          <p:nvSpPr>
            <p:cNvPr id="18" name="Freeform 46"/>
            <p:cNvSpPr/>
            <p:nvPr>
              <p:custDataLst>
                <p:tags r:id="rId5"/>
              </p:custDataLst>
            </p:nvPr>
          </p:nvSpPr>
          <p:spPr bwMode="auto">
            <a:xfrm>
              <a:off x="9410701" y="6181725"/>
              <a:ext cx="77788" cy="57150"/>
            </a:xfrm>
            <a:custGeom>
              <a:avLst/>
              <a:gdLst>
                <a:gd name="T0" fmla="*/ 8 w 16"/>
                <a:gd name="T1" fmla="*/ 0 h 12"/>
                <a:gd name="T2" fmla="*/ 8 w 16"/>
                <a:gd name="T3" fmla="*/ 12 h 12"/>
                <a:gd name="T4" fmla="*/ 8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0"/>
                  </a:moveTo>
                  <a:cubicBezTo>
                    <a:pt x="0" y="0"/>
                    <a:pt x="0" y="12"/>
                    <a:pt x="8" y="12"/>
                  </a:cubicBezTo>
                  <a:cubicBezTo>
                    <a:pt x="16" y="12"/>
                    <a:pt x="16" y="0"/>
                    <a:pt x="8" y="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7"/>
            <p:cNvSpPr/>
            <p:nvPr>
              <p:custDataLst>
                <p:tags r:id="rId6"/>
              </p:custDataLst>
            </p:nvPr>
          </p:nvSpPr>
          <p:spPr bwMode="auto">
            <a:xfrm>
              <a:off x="9647238" y="6122988"/>
              <a:ext cx="73025" cy="92075"/>
            </a:xfrm>
            <a:custGeom>
              <a:avLst/>
              <a:gdLst>
                <a:gd name="T0" fmla="*/ 11 w 15"/>
                <a:gd name="T1" fmla="*/ 3 h 19"/>
                <a:gd name="T2" fmla="*/ 3 w 15"/>
                <a:gd name="T3" fmla="*/ 3 h 19"/>
                <a:gd name="T4" fmla="*/ 2 w 15"/>
                <a:gd name="T5" fmla="*/ 11 h 19"/>
                <a:gd name="T6" fmla="*/ 2 w 15"/>
                <a:gd name="T7" fmla="*/ 11 h 19"/>
                <a:gd name="T8" fmla="*/ 3 w 15"/>
                <a:gd name="T9" fmla="*/ 11 h 19"/>
                <a:gd name="T10" fmla="*/ 3 w 15"/>
                <a:gd name="T11" fmla="*/ 11 h 19"/>
                <a:gd name="T12" fmla="*/ 3 w 15"/>
                <a:gd name="T13" fmla="*/ 12 h 19"/>
                <a:gd name="T14" fmla="*/ 3 w 15"/>
                <a:gd name="T15" fmla="*/ 13 h 19"/>
                <a:gd name="T16" fmla="*/ 3 w 15"/>
                <a:gd name="T17" fmla="*/ 13 h 19"/>
                <a:gd name="T18" fmla="*/ 9 w 15"/>
                <a:gd name="T19" fmla="*/ 19 h 19"/>
                <a:gd name="T20" fmla="*/ 15 w 15"/>
                <a:gd name="T21" fmla="*/ 13 h 19"/>
                <a:gd name="T22" fmla="*/ 11 w 15"/>
                <a:gd name="T2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1" y="3"/>
                  </a:moveTo>
                  <a:cubicBezTo>
                    <a:pt x="9" y="0"/>
                    <a:pt x="5" y="1"/>
                    <a:pt x="3" y="3"/>
                  </a:cubicBezTo>
                  <a:cubicBezTo>
                    <a:pt x="0" y="5"/>
                    <a:pt x="1" y="8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6"/>
                    <a:pt x="6" y="19"/>
                    <a:pt x="9" y="19"/>
                  </a:cubicBezTo>
                  <a:cubicBezTo>
                    <a:pt x="12" y="19"/>
                    <a:pt x="15" y="16"/>
                    <a:pt x="15" y="13"/>
                  </a:cubicBezTo>
                  <a:cubicBezTo>
                    <a:pt x="15" y="9"/>
                    <a:pt x="14" y="6"/>
                    <a:pt x="11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8"/>
            <p:cNvSpPr/>
            <p:nvPr>
              <p:custDataLst>
                <p:tags r:id="rId7"/>
              </p:custDataLst>
            </p:nvPr>
          </p:nvSpPr>
          <p:spPr bwMode="auto">
            <a:xfrm>
              <a:off x="9772651" y="6132513"/>
              <a:ext cx="96838" cy="141288"/>
            </a:xfrm>
            <a:custGeom>
              <a:avLst/>
              <a:gdLst>
                <a:gd name="T0" fmla="*/ 10 w 20"/>
                <a:gd name="T1" fmla="*/ 3 h 29"/>
                <a:gd name="T2" fmla="*/ 2 w 20"/>
                <a:gd name="T3" fmla="*/ 8 h 29"/>
                <a:gd name="T4" fmla="*/ 1 w 20"/>
                <a:gd name="T5" fmla="*/ 19 h 29"/>
                <a:gd name="T6" fmla="*/ 9 w 20"/>
                <a:gd name="T7" fmla="*/ 27 h 29"/>
                <a:gd name="T8" fmla="*/ 18 w 20"/>
                <a:gd name="T9" fmla="*/ 22 h 29"/>
                <a:gd name="T10" fmla="*/ 19 w 20"/>
                <a:gd name="T11" fmla="*/ 10 h 29"/>
                <a:gd name="T12" fmla="*/ 10 w 20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9">
                  <a:moveTo>
                    <a:pt x="10" y="3"/>
                  </a:moveTo>
                  <a:cubicBezTo>
                    <a:pt x="7" y="1"/>
                    <a:pt x="2" y="3"/>
                    <a:pt x="2" y="8"/>
                  </a:cubicBezTo>
                  <a:cubicBezTo>
                    <a:pt x="2" y="12"/>
                    <a:pt x="2" y="16"/>
                    <a:pt x="1" y="19"/>
                  </a:cubicBezTo>
                  <a:cubicBezTo>
                    <a:pt x="0" y="24"/>
                    <a:pt x="5" y="28"/>
                    <a:pt x="9" y="27"/>
                  </a:cubicBezTo>
                  <a:cubicBezTo>
                    <a:pt x="12" y="29"/>
                    <a:pt x="18" y="27"/>
                    <a:pt x="18" y="22"/>
                  </a:cubicBezTo>
                  <a:cubicBezTo>
                    <a:pt x="18" y="18"/>
                    <a:pt x="18" y="14"/>
                    <a:pt x="19" y="10"/>
                  </a:cubicBezTo>
                  <a:cubicBezTo>
                    <a:pt x="20" y="4"/>
                    <a:pt x="14" y="0"/>
                    <a:pt x="10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9"/>
            <p:cNvSpPr/>
            <p:nvPr>
              <p:custDataLst>
                <p:tags r:id="rId8"/>
              </p:custDataLst>
            </p:nvPr>
          </p:nvSpPr>
          <p:spPr bwMode="auto">
            <a:xfrm>
              <a:off x="9952038" y="6146800"/>
              <a:ext cx="106363" cy="96838"/>
            </a:xfrm>
            <a:custGeom>
              <a:avLst/>
              <a:gdLst>
                <a:gd name="T0" fmla="*/ 20 w 22"/>
                <a:gd name="T1" fmla="*/ 4 h 20"/>
                <a:gd name="T2" fmla="*/ 12 w 22"/>
                <a:gd name="T3" fmla="*/ 2 h 20"/>
                <a:gd name="T4" fmla="*/ 11 w 22"/>
                <a:gd name="T5" fmla="*/ 2 h 20"/>
                <a:gd name="T6" fmla="*/ 5 w 22"/>
                <a:gd name="T7" fmla="*/ 0 h 20"/>
                <a:gd name="T8" fmla="*/ 0 w 22"/>
                <a:gd name="T9" fmla="*/ 5 h 20"/>
                <a:gd name="T10" fmla="*/ 0 w 22"/>
                <a:gd name="T11" fmla="*/ 9 h 20"/>
                <a:gd name="T12" fmla="*/ 0 w 22"/>
                <a:gd name="T13" fmla="*/ 9 h 20"/>
                <a:gd name="T14" fmla="*/ 0 w 22"/>
                <a:gd name="T15" fmla="*/ 12 h 20"/>
                <a:gd name="T16" fmla="*/ 9 w 22"/>
                <a:gd name="T17" fmla="*/ 17 h 20"/>
                <a:gd name="T18" fmla="*/ 18 w 22"/>
                <a:gd name="T19" fmla="*/ 12 h 20"/>
                <a:gd name="T20" fmla="*/ 20 w 22"/>
                <a:gd name="T21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0">
                  <a:moveTo>
                    <a:pt x="20" y="4"/>
                  </a:moveTo>
                  <a:cubicBezTo>
                    <a:pt x="19" y="1"/>
                    <a:pt x="15" y="0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6"/>
                    <a:pt x="5" y="20"/>
                    <a:pt x="9" y="17"/>
                  </a:cubicBezTo>
                  <a:cubicBezTo>
                    <a:pt x="12" y="15"/>
                    <a:pt x="15" y="14"/>
                    <a:pt x="18" y="12"/>
                  </a:cubicBezTo>
                  <a:cubicBezTo>
                    <a:pt x="21" y="10"/>
                    <a:pt x="22" y="7"/>
                    <a:pt x="20" y="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0"/>
            <p:cNvSpPr/>
            <p:nvPr>
              <p:custDataLst>
                <p:tags r:id="rId9"/>
              </p:custDataLst>
            </p:nvPr>
          </p:nvSpPr>
          <p:spPr bwMode="auto">
            <a:xfrm>
              <a:off x="9483726" y="6283325"/>
              <a:ext cx="468313" cy="579438"/>
            </a:xfrm>
            <a:custGeom>
              <a:avLst/>
              <a:gdLst>
                <a:gd name="T0" fmla="*/ 94 w 97"/>
                <a:gd name="T1" fmla="*/ 99 h 120"/>
                <a:gd name="T2" fmla="*/ 94 w 97"/>
                <a:gd name="T3" fmla="*/ 96 h 120"/>
                <a:gd name="T4" fmla="*/ 93 w 97"/>
                <a:gd name="T5" fmla="*/ 83 h 120"/>
                <a:gd name="T6" fmla="*/ 93 w 97"/>
                <a:gd name="T7" fmla="*/ 81 h 120"/>
                <a:gd name="T8" fmla="*/ 93 w 97"/>
                <a:gd name="T9" fmla="*/ 36 h 120"/>
                <a:gd name="T10" fmla="*/ 92 w 97"/>
                <a:gd name="T11" fmla="*/ 33 h 120"/>
                <a:gd name="T12" fmla="*/ 93 w 97"/>
                <a:gd name="T13" fmla="*/ 23 h 120"/>
                <a:gd name="T14" fmla="*/ 91 w 97"/>
                <a:gd name="T15" fmla="*/ 18 h 120"/>
                <a:gd name="T16" fmla="*/ 84 w 97"/>
                <a:gd name="T17" fmla="*/ 8 h 120"/>
                <a:gd name="T18" fmla="*/ 12 w 97"/>
                <a:gd name="T19" fmla="*/ 7 h 120"/>
                <a:gd name="T20" fmla="*/ 12 w 97"/>
                <a:gd name="T21" fmla="*/ 7 h 120"/>
                <a:gd name="T22" fmla="*/ 1 w 97"/>
                <a:gd name="T23" fmla="*/ 12 h 120"/>
                <a:gd name="T24" fmla="*/ 4 w 97"/>
                <a:gd name="T25" fmla="*/ 18 h 120"/>
                <a:gd name="T26" fmla="*/ 13 w 97"/>
                <a:gd name="T27" fmla="*/ 53 h 120"/>
                <a:gd name="T28" fmla="*/ 15 w 97"/>
                <a:gd name="T29" fmla="*/ 70 h 120"/>
                <a:gd name="T30" fmla="*/ 16 w 97"/>
                <a:gd name="T31" fmla="*/ 85 h 120"/>
                <a:gd name="T32" fmla="*/ 20 w 97"/>
                <a:gd name="T33" fmla="*/ 111 h 120"/>
                <a:gd name="T34" fmla="*/ 42 w 97"/>
                <a:gd name="T35" fmla="*/ 117 h 120"/>
                <a:gd name="T36" fmla="*/ 71 w 97"/>
                <a:gd name="T37" fmla="*/ 119 h 120"/>
                <a:gd name="T38" fmla="*/ 76 w 97"/>
                <a:gd name="T39" fmla="*/ 116 h 120"/>
                <a:gd name="T40" fmla="*/ 77 w 97"/>
                <a:gd name="T41" fmla="*/ 116 h 120"/>
                <a:gd name="T42" fmla="*/ 88 w 97"/>
                <a:gd name="T43" fmla="*/ 114 h 120"/>
                <a:gd name="T44" fmla="*/ 93 w 97"/>
                <a:gd name="T45" fmla="*/ 108 h 120"/>
                <a:gd name="T46" fmla="*/ 94 w 97"/>
                <a:gd name="T47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20">
                  <a:moveTo>
                    <a:pt x="94" y="99"/>
                  </a:moveTo>
                  <a:cubicBezTo>
                    <a:pt x="94" y="98"/>
                    <a:pt x="94" y="97"/>
                    <a:pt x="94" y="96"/>
                  </a:cubicBezTo>
                  <a:cubicBezTo>
                    <a:pt x="94" y="92"/>
                    <a:pt x="94" y="87"/>
                    <a:pt x="93" y="83"/>
                  </a:cubicBezTo>
                  <a:cubicBezTo>
                    <a:pt x="93" y="82"/>
                    <a:pt x="93" y="82"/>
                    <a:pt x="93" y="81"/>
                  </a:cubicBezTo>
                  <a:cubicBezTo>
                    <a:pt x="94" y="66"/>
                    <a:pt x="96" y="51"/>
                    <a:pt x="93" y="36"/>
                  </a:cubicBezTo>
                  <a:cubicBezTo>
                    <a:pt x="93" y="35"/>
                    <a:pt x="93" y="34"/>
                    <a:pt x="92" y="33"/>
                  </a:cubicBezTo>
                  <a:cubicBezTo>
                    <a:pt x="93" y="30"/>
                    <a:pt x="93" y="26"/>
                    <a:pt x="93" y="23"/>
                  </a:cubicBezTo>
                  <a:cubicBezTo>
                    <a:pt x="93" y="21"/>
                    <a:pt x="92" y="19"/>
                    <a:pt x="91" y="18"/>
                  </a:cubicBezTo>
                  <a:cubicBezTo>
                    <a:pt x="94" y="15"/>
                    <a:pt x="91" y="7"/>
                    <a:pt x="84" y="8"/>
                  </a:cubicBezTo>
                  <a:cubicBezTo>
                    <a:pt x="60" y="12"/>
                    <a:pt x="36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0"/>
                    <a:pt x="0" y="5"/>
                    <a:pt x="1" y="12"/>
                  </a:cubicBezTo>
                  <a:cubicBezTo>
                    <a:pt x="1" y="14"/>
                    <a:pt x="2" y="17"/>
                    <a:pt x="4" y="18"/>
                  </a:cubicBezTo>
                  <a:cubicBezTo>
                    <a:pt x="9" y="29"/>
                    <a:pt x="11" y="41"/>
                    <a:pt x="13" y="53"/>
                  </a:cubicBezTo>
                  <a:cubicBezTo>
                    <a:pt x="13" y="58"/>
                    <a:pt x="14" y="64"/>
                    <a:pt x="15" y="70"/>
                  </a:cubicBezTo>
                  <a:cubicBezTo>
                    <a:pt x="15" y="75"/>
                    <a:pt x="15" y="80"/>
                    <a:pt x="16" y="85"/>
                  </a:cubicBezTo>
                  <a:cubicBezTo>
                    <a:pt x="14" y="93"/>
                    <a:pt x="15" y="103"/>
                    <a:pt x="20" y="111"/>
                  </a:cubicBezTo>
                  <a:cubicBezTo>
                    <a:pt x="24" y="118"/>
                    <a:pt x="33" y="118"/>
                    <a:pt x="42" y="117"/>
                  </a:cubicBezTo>
                  <a:cubicBezTo>
                    <a:pt x="51" y="119"/>
                    <a:pt x="61" y="120"/>
                    <a:pt x="71" y="119"/>
                  </a:cubicBezTo>
                  <a:cubicBezTo>
                    <a:pt x="73" y="119"/>
                    <a:pt x="75" y="118"/>
                    <a:pt x="76" y="116"/>
                  </a:cubicBezTo>
                  <a:cubicBezTo>
                    <a:pt x="76" y="116"/>
                    <a:pt x="77" y="116"/>
                    <a:pt x="77" y="116"/>
                  </a:cubicBezTo>
                  <a:cubicBezTo>
                    <a:pt x="80" y="116"/>
                    <a:pt x="84" y="116"/>
                    <a:pt x="88" y="114"/>
                  </a:cubicBezTo>
                  <a:cubicBezTo>
                    <a:pt x="91" y="113"/>
                    <a:pt x="92" y="111"/>
                    <a:pt x="93" y="108"/>
                  </a:cubicBezTo>
                  <a:cubicBezTo>
                    <a:pt x="97" y="106"/>
                    <a:pt x="96" y="101"/>
                    <a:pt x="94" y="9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8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396413" y="5789613"/>
              <a:ext cx="733425" cy="1068388"/>
            </a:xfrm>
            <a:custGeom>
              <a:avLst/>
              <a:gdLst>
                <a:gd name="T0" fmla="*/ 119 w 152"/>
                <a:gd name="T1" fmla="*/ 71 h 221"/>
                <a:gd name="T2" fmla="*/ 124 w 152"/>
                <a:gd name="T3" fmla="*/ 22 h 221"/>
                <a:gd name="T4" fmla="*/ 112 w 152"/>
                <a:gd name="T5" fmla="*/ 9 h 221"/>
                <a:gd name="T6" fmla="*/ 98 w 152"/>
                <a:gd name="T7" fmla="*/ 69 h 221"/>
                <a:gd name="T8" fmla="*/ 88 w 152"/>
                <a:gd name="T9" fmla="*/ 37 h 221"/>
                <a:gd name="T10" fmla="*/ 79 w 152"/>
                <a:gd name="T11" fmla="*/ 25 h 221"/>
                <a:gd name="T12" fmla="*/ 65 w 152"/>
                <a:gd name="T13" fmla="*/ 69 h 221"/>
                <a:gd name="T14" fmla="*/ 50 w 152"/>
                <a:gd name="T15" fmla="*/ 11 h 221"/>
                <a:gd name="T16" fmla="*/ 46 w 152"/>
                <a:gd name="T17" fmla="*/ 2 h 221"/>
                <a:gd name="T18" fmla="*/ 36 w 152"/>
                <a:gd name="T19" fmla="*/ 19 h 221"/>
                <a:gd name="T20" fmla="*/ 7 w 152"/>
                <a:gd name="T21" fmla="*/ 22 h 221"/>
                <a:gd name="T22" fmla="*/ 1 w 152"/>
                <a:gd name="T23" fmla="*/ 44 h 221"/>
                <a:gd name="T24" fmla="*/ 13 w 152"/>
                <a:gd name="T25" fmla="*/ 102 h 221"/>
                <a:gd name="T26" fmla="*/ 125 w 152"/>
                <a:gd name="T27" fmla="*/ 209 h 221"/>
                <a:gd name="T28" fmla="*/ 126 w 152"/>
                <a:gd name="T29" fmla="*/ 150 h 221"/>
                <a:gd name="T30" fmla="*/ 136 w 152"/>
                <a:gd name="T31" fmla="*/ 77 h 221"/>
                <a:gd name="T32" fmla="*/ 118 w 152"/>
                <a:gd name="T33" fmla="*/ 75 h 221"/>
                <a:gd name="T34" fmla="*/ 114 w 152"/>
                <a:gd name="T35" fmla="*/ 72 h 221"/>
                <a:gd name="T36" fmla="*/ 107 w 152"/>
                <a:gd name="T37" fmla="*/ 18 h 221"/>
                <a:gd name="T38" fmla="*/ 116 w 152"/>
                <a:gd name="T39" fmla="*/ 22 h 221"/>
                <a:gd name="T40" fmla="*/ 108 w 152"/>
                <a:gd name="T41" fmla="*/ 26 h 221"/>
                <a:gd name="T42" fmla="*/ 112 w 152"/>
                <a:gd name="T43" fmla="*/ 46 h 221"/>
                <a:gd name="T44" fmla="*/ 95 w 152"/>
                <a:gd name="T45" fmla="*/ 89 h 221"/>
                <a:gd name="T46" fmla="*/ 89 w 152"/>
                <a:gd name="T47" fmla="*/ 80 h 221"/>
                <a:gd name="T48" fmla="*/ 88 w 152"/>
                <a:gd name="T49" fmla="*/ 49 h 221"/>
                <a:gd name="T50" fmla="*/ 81 w 152"/>
                <a:gd name="T51" fmla="*/ 29 h 221"/>
                <a:gd name="T52" fmla="*/ 68 w 152"/>
                <a:gd name="T53" fmla="*/ 73 h 221"/>
                <a:gd name="T54" fmla="*/ 76 w 152"/>
                <a:gd name="T55" fmla="*/ 38 h 221"/>
                <a:gd name="T56" fmla="*/ 68 w 152"/>
                <a:gd name="T57" fmla="*/ 73 h 221"/>
                <a:gd name="T58" fmla="*/ 58 w 152"/>
                <a:gd name="T59" fmla="*/ 74 h 221"/>
                <a:gd name="T60" fmla="*/ 44 w 152"/>
                <a:gd name="T61" fmla="*/ 13 h 221"/>
                <a:gd name="T62" fmla="*/ 47 w 152"/>
                <a:gd name="T63" fmla="*/ 18 h 221"/>
                <a:gd name="T64" fmla="*/ 37 w 152"/>
                <a:gd name="T65" fmla="*/ 53 h 221"/>
                <a:gd name="T66" fmla="*/ 47 w 152"/>
                <a:gd name="T67" fmla="*/ 69 h 221"/>
                <a:gd name="T68" fmla="*/ 55 w 152"/>
                <a:gd name="T69" fmla="*/ 94 h 221"/>
                <a:gd name="T70" fmla="*/ 25 w 152"/>
                <a:gd name="T71" fmla="*/ 42 h 221"/>
                <a:gd name="T72" fmla="*/ 17 w 152"/>
                <a:gd name="T73" fmla="*/ 43 h 221"/>
                <a:gd name="T74" fmla="*/ 12 w 152"/>
                <a:gd name="T75" fmla="*/ 31 h 221"/>
                <a:gd name="T76" fmla="*/ 9 w 152"/>
                <a:gd name="T77" fmla="*/ 44 h 221"/>
                <a:gd name="T78" fmla="*/ 10 w 152"/>
                <a:gd name="T79" fmla="*/ 48 h 221"/>
                <a:gd name="T80" fmla="*/ 25 w 152"/>
                <a:gd name="T81" fmla="*/ 91 h 221"/>
                <a:gd name="T82" fmla="*/ 21 w 152"/>
                <a:gd name="T83" fmla="*/ 90 h 221"/>
                <a:gd name="T84" fmla="*/ 31 w 152"/>
                <a:gd name="T85" fmla="*/ 164 h 221"/>
                <a:gd name="T86" fmla="*/ 30 w 152"/>
                <a:gd name="T87" fmla="*/ 152 h 221"/>
                <a:gd name="T88" fmla="*/ 28 w 152"/>
                <a:gd name="T89" fmla="*/ 138 h 221"/>
                <a:gd name="T90" fmla="*/ 57 w 152"/>
                <a:gd name="T91" fmla="*/ 178 h 221"/>
                <a:gd name="T92" fmla="*/ 34 w 152"/>
                <a:gd name="T93" fmla="*/ 171 h 221"/>
                <a:gd name="T94" fmla="*/ 37 w 152"/>
                <a:gd name="T95" fmla="*/ 205 h 221"/>
                <a:gd name="T96" fmla="*/ 59 w 152"/>
                <a:gd name="T97" fmla="*/ 182 h 221"/>
                <a:gd name="T98" fmla="*/ 28 w 152"/>
                <a:gd name="T99" fmla="*/ 133 h 221"/>
                <a:gd name="T100" fmla="*/ 121 w 152"/>
                <a:gd name="T101" fmla="*/ 158 h 221"/>
                <a:gd name="T102" fmla="*/ 7 w 152"/>
                <a:gd name="T103" fmla="*/ 89 h 221"/>
                <a:gd name="T104" fmla="*/ 50 w 152"/>
                <a:gd name="T105" fmla="*/ 98 h 221"/>
                <a:gd name="T106" fmla="*/ 143 w 152"/>
                <a:gd name="T107" fmla="*/ 8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2" h="221">
                  <a:moveTo>
                    <a:pt x="142" y="76"/>
                  </a:moveTo>
                  <a:cubicBezTo>
                    <a:pt x="143" y="75"/>
                    <a:pt x="142" y="74"/>
                    <a:pt x="141" y="74"/>
                  </a:cubicBezTo>
                  <a:cubicBezTo>
                    <a:pt x="137" y="72"/>
                    <a:pt x="134" y="72"/>
                    <a:pt x="130" y="71"/>
                  </a:cubicBezTo>
                  <a:cubicBezTo>
                    <a:pt x="126" y="70"/>
                    <a:pt x="122" y="70"/>
                    <a:pt x="120" y="70"/>
                  </a:cubicBezTo>
                  <a:cubicBezTo>
                    <a:pt x="119" y="70"/>
                    <a:pt x="119" y="70"/>
                    <a:pt x="119" y="71"/>
                  </a:cubicBezTo>
                  <a:cubicBezTo>
                    <a:pt x="122" y="56"/>
                    <a:pt x="123" y="40"/>
                    <a:pt x="124" y="25"/>
                  </a:cubicBezTo>
                  <a:cubicBezTo>
                    <a:pt x="125" y="25"/>
                    <a:pt x="125" y="25"/>
                    <a:pt x="124" y="24"/>
                  </a:cubicBezTo>
                  <a:cubicBezTo>
                    <a:pt x="124" y="24"/>
                    <a:pt x="124" y="24"/>
                    <a:pt x="124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2" y="20"/>
                    <a:pt x="121" y="19"/>
                    <a:pt x="119" y="19"/>
                  </a:cubicBezTo>
                  <a:cubicBezTo>
                    <a:pt x="119" y="14"/>
                    <a:pt x="117" y="9"/>
                    <a:pt x="112" y="9"/>
                  </a:cubicBezTo>
                  <a:cubicBezTo>
                    <a:pt x="106" y="9"/>
                    <a:pt x="104" y="14"/>
                    <a:pt x="103" y="19"/>
                  </a:cubicBezTo>
                  <a:cubicBezTo>
                    <a:pt x="102" y="19"/>
                    <a:pt x="101" y="20"/>
                    <a:pt x="100" y="20"/>
                  </a:cubicBezTo>
                  <a:cubicBezTo>
                    <a:pt x="99" y="20"/>
                    <a:pt x="98" y="22"/>
                    <a:pt x="99" y="23"/>
                  </a:cubicBezTo>
                  <a:cubicBezTo>
                    <a:pt x="101" y="24"/>
                    <a:pt x="102" y="26"/>
                    <a:pt x="103" y="27"/>
                  </a:cubicBezTo>
                  <a:cubicBezTo>
                    <a:pt x="103" y="41"/>
                    <a:pt x="100" y="55"/>
                    <a:pt x="98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9" y="65"/>
                    <a:pt x="92" y="60"/>
                    <a:pt x="93" y="58"/>
                  </a:cubicBezTo>
                  <a:cubicBezTo>
                    <a:pt x="96" y="52"/>
                    <a:pt x="96" y="47"/>
                    <a:pt x="90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1"/>
                    <a:pt x="89" y="38"/>
                    <a:pt x="88" y="37"/>
                  </a:cubicBezTo>
                  <a:cubicBezTo>
                    <a:pt x="87" y="36"/>
                    <a:pt x="86" y="36"/>
                    <a:pt x="85" y="36"/>
                  </a:cubicBezTo>
                  <a:cubicBezTo>
                    <a:pt x="85" y="33"/>
                    <a:pt x="86" y="31"/>
                    <a:pt x="87" y="29"/>
                  </a:cubicBezTo>
                  <a:cubicBezTo>
                    <a:pt x="88" y="28"/>
                    <a:pt x="87" y="26"/>
                    <a:pt x="85" y="26"/>
                  </a:cubicBezTo>
                  <a:cubicBezTo>
                    <a:pt x="84" y="26"/>
                    <a:pt x="83" y="26"/>
                    <a:pt x="82" y="25"/>
                  </a:cubicBezTo>
                  <a:cubicBezTo>
                    <a:pt x="81" y="25"/>
                    <a:pt x="80" y="25"/>
                    <a:pt x="79" y="25"/>
                  </a:cubicBezTo>
                  <a:cubicBezTo>
                    <a:pt x="78" y="25"/>
                    <a:pt x="77" y="26"/>
                    <a:pt x="77" y="27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4"/>
                    <a:pt x="76" y="34"/>
                    <a:pt x="75" y="34"/>
                  </a:cubicBezTo>
                  <a:cubicBezTo>
                    <a:pt x="74" y="34"/>
                    <a:pt x="73" y="35"/>
                    <a:pt x="73" y="35"/>
                  </a:cubicBezTo>
                  <a:cubicBezTo>
                    <a:pt x="71" y="47"/>
                    <a:pt x="68" y="58"/>
                    <a:pt x="65" y="69"/>
                  </a:cubicBezTo>
                  <a:cubicBezTo>
                    <a:pt x="63" y="69"/>
                    <a:pt x="61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53"/>
                    <a:pt x="57" y="36"/>
                    <a:pt x="54" y="19"/>
                  </a:cubicBezTo>
                  <a:cubicBezTo>
                    <a:pt x="54" y="18"/>
                    <a:pt x="53" y="17"/>
                    <a:pt x="52" y="17"/>
                  </a:cubicBezTo>
                  <a:cubicBezTo>
                    <a:pt x="51" y="15"/>
                    <a:pt x="51" y="13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8"/>
                    <a:pt x="49" y="7"/>
                  </a:cubicBezTo>
                  <a:cubicBezTo>
                    <a:pt x="48" y="5"/>
                    <a:pt x="47" y="3"/>
                    <a:pt x="46" y="2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8"/>
                    <a:pt x="39" y="12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6" y="18"/>
                    <a:pt x="36" y="19"/>
                  </a:cubicBezTo>
                  <a:cubicBezTo>
                    <a:pt x="36" y="30"/>
                    <a:pt x="35" y="40"/>
                    <a:pt x="34" y="50"/>
                  </a:cubicBezTo>
                  <a:cubicBezTo>
                    <a:pt x="31" y="45"/>
                    <a:pt x="29" y="41"/>
                    <a:pt x="27" y="36"/>
                  </a:cubicBezTo>
                  <a:cubicBezTo>
                    <a:pt x="26" y="35"/>
                    <a:pt x="24" y="35"/>
                    <a:pt x="23" y="37"/>
                  </a:cubicBezTo>
                  <a:cubicBezTo>
                    <a:pt x="19" y="31"/>
                    <a:pt x="14" y="27"/>
                    <a:pt x="8" y="23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1"/>
                    <a:pt x="6" y="21"/>
                    <a:pt x="6" y="20"/>
                  </a:cubicBezTo>
                  <a:cubicBezTo>
                    <a:pt x="5" y="20"/>
                    <a:pt x="3" y="20"/>
                    <a:pt x="3" y="21"/>
                  </a:cubicBezTo>
                  <a:cubicBezTo>
                    <a:pt x="1" y="28"/>
                    <a:pt x="1" y="35"/>
                    <a:pt x="0" y="42"/>
                  </a:cubicBezTo>
                  <a:cubicBezTo>
                    <a:pt x="0" y="43"/>
                    <a:pt x="0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5"/>
                    <a:pt x="0" y="46"/>
                    <a:pt x="0" y="47"/>
                  </a:cubicBezTo>
                  <a:cubicBezTo>
                    <a:pt x="5" y="57"/>
                    <a:pt x="10" y="66"/>
                    <a:pt x="14" y="75"/>
                  </a:cubicBezTo>
                  <a:cubicBezTo>
                    <a:pt x="9" y="76"/>
                    <a:pt x="1" y="78"/>
                    <a:pt x="1" y="84"/>
                  </a:cubicBezTo>
                  <a:cubicBezTo>
                    <a:pt x="0" y="91"/>
                    <a:pt x="8" y="97"/>
                    <a:pt x="13" y="100"/>
                  </a:cubicBezTo>
                  <a:cubicBezTo>
                    <a:pt x="13" y="101"/>
                    <a:pt x="13" y="102"/>
                    <a:pt x="13" y="102"/>
                  </a:cubicBezTo>
                  <a:cubicBezTo>
                    <a:pt x="30" y="133"/>
                    <a:pt x="26" y="171"/>
                    <a:pt x="32" y="204"/>
                  </a:cubicBezTo>
                  <a:cubicBezTo>
                    <a:pt x="32" y="204"/>
                    <a:pt x="33" y="205"/>
                    <a:pt x="33" y="205"/>
                  </a:cubicBezTo>
                  <a:cubicBezTo>
                    <a:pt x="33" y="205"/>
                    <a:pt x="33" y="206"/>
                    <a:pt x="33" y="206"/>
                  </a:cubicBezTo>
                  <a:cubicBezTo>
                    <a:pt x="38" y="221"/>
                    <a:pt x="63" y="221"/>
                    <a:pt x="75" y="221"/>
                  </a:cubicBezTo>
                  <a:cubicBezTo>
                    <a:pt x="90" y="221"/>
                    <a:pt x="112" y="219"/>
                    <a:pt x="125" y="209"/>
                  </a:cubicBezTo>
                  <a:cubicBezTo>
                    <a:pt x="125" y="209"/>
                    <a:pt x="125" y="209"/>
                    <a:pt x="125" y="209"/>
                  </a:cubicBezTo>
                  <a:cubicBezTo>
                    <a:pt x="125" y="209"/>
                    <a:pt x="125" y="210"/>
                    <a:pt x="125" y="210"/>
                  </a:cubicBezTo>
                  <a:cubicBezTo>
                    <a:pt x="126" y="209"/>
                    <a:pt x="126" y="208"/>
                    <a:pt x="127" y="207"/>
                  </a:cubicBezTo>
                  <a:cubicBezTo>
                    <a:pt x="127" y="207"/>
                    <a:pt x="127" y="206"/>
                    <a:pt x="128" y="206"/>
                  </a:cubicBezTo>
                  <a:cubicBezTo>
                    <a:pt x="119" y="189"/>
                    <a:pt x="123" y="168"/>
                    <a:pt x="126" y="150"/>
                  </a:cubicBezTo>
                  <a:cubicBezTo>
                    <a:pt x="129" y="133"/>
                    <a:pt x="134" y="116"/>
                    <a:pt x="137" y="98"/>
                  </a:cubicBezTo>
                  <a:cubicBezTo>
                    <a:pt x="137" y="98"/>
                    <a:pt x="137" y="97"/>
                    <a:pt x="137" y="97"/>
                  </a:cubicBezTo>
                  <a:cubicBezTo>
                    <a:pt x="140" y="95"/>
                    <a:pt x="143" y="93"/>
                    <a:pt x="145" y="91"/>
                  </a:cubicBezTo>
                  <a:cubicBezTo>
                    <a:pt x="152" y="84"/>
                    <a:pt x="149" y="79"/>
                    <a:pt x="142" y="76"/>
                  </a:cubicBezTo>
                  <a:close/>
                  <a:moveTo>
                    <a:pt x="136" y="77"/>
                  </a:moveTo>
                  <a:cubicBezTo>
                    <a:pt x="137" y="77"/>
                    <a:pt x="137" y="77"/>
                    <a:pt x="138" y="77"/>
                  </a:cubicBezTo>
                  <a:cubicBezTo>
                    <a:pt x="132" y="85"/>
                    <a:pt x="123" y="90"/>
                    <a:pt x="112" y="92"/>
                  </a:cubicBezTo>
                  <a:cubicBezTo>
                    <a:pt x="112" y="92"/>
                    <a:pt x="112" y="91"/>
                    <a:pt x="112" y="90"/>
                  </a:cubicBezTo>
                  <a:cubicBezTo>
                    <a:pt x="112" y="90"/>
                    <a:pt x="113" y="90"/>
                    <a:pt x="113" y="89"/>
                  </a:cubicBezTo>
                  <a:cubicBezTo>
                    <a:pt x="115" y="85"/>
                    <a:pt x="116" y="80"/>
                    <a:pt x="118" y="75"/>
                  </a:cubicBezTo>
                  <a:cubicBezTo>
                    <a:pt x="124" y="75"/>
                    <a:pt x="130" y="75"/>
                    <a:pt x="136" y="77"/>
                  </a:cubicBezTo>
                  <a:close/>
                  <a:moveTo>
                    <a:pt x="117" y="26"/>
                  </a:moveTo>
                  <a:cubicBezTo>
                    <a:pt x="118" y="25"/>
                    <a:pt x="119" y="25"/>
                    <a:pt x="120" y="25"/>
                  </a:cubicBezTo>
                  <a:cubicBezTo>
                    <a:pt x="119" y="40"/>
                    <a:pt x="118" y="56"/>
                    <a:pt x="114" y="71"/>
                  </a:cubicBezTo>
                  <a:cubicBezTo>
                    <a:pt x="114" y="71"/>
                    <a:pt x="114" y="72"/>
                    <a:pt x="114" y="72"/>
                  </a:cubicBezTo>
                  <a:cubicBezTo>
                    <a:pt x="115" y="57"/>
                    <a:pt x="117" y="41"/>
                    <a:pt x="117" y="26"/>
                  </a:cubicBezTo>
                  <a:cubicBezTo>
                    <a:pt x="117" y="26"/>
                    <a:pt x="117" y="26"/>
                    <a:pt x="117" y="26"/>
                  </a:cubicBezTo>
                  <a:close/>
                  <a:moveTo>
                    <a:pt x="112" y="13"/>
                  </a:moveTo>
                  <a:cubicBezTo>
                    <a:pt x="114" y="12"/>
                    <a:pt x="115" y="15"/>
                    <a:pt x="115" y="17"/>
                  </a:cubicBezTo>
                  <a:cubicBezTo>
                    <a:pt x="113" y="17"/>
                    <a:pt x="110" y="18"/>
                    <a:pt x="107" y="18"/>
                  </a:cubicBezTo>
                  <a:cubicBezTo>
                    <a:pt x="108" y="16"/>
                    <a:pt x="109" y="13"/>
                    <a:pt x="112" y="13"/>
                  </a:cubicBezTo>
                  <a:close/>
                  <a:moveTo>
                    <a:pt x="106" y="22"/>
                  </a:moveTo>
                  <a:cubicBezTo>
                    <a:pt x="109" y="21"/>
                    <a:pt x="113" y="21"/>
                    <a:pt x="116" y="21"/>
                  </a:cubicBezTo>
                  <a:cubicBezTo>
                    <a:pt x="116" y="21"/>
                    <a:pt x="116" y="22"/>
                    <a:pt x="116" y="22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2" y="22"/>
                    <a:pt x="109" y="22"/>
                    <a:pt x="106" y="22"/>
                  </a:cubicBezTo>
                  <a:cubicBezTo>
                    <a:pt x="106" y="22"/>
                    <a:pt x="106" y="22"/>
                    <a:pt x="106" y="22"/>
                  </a:cubicBezTo>
                  <a:close/>
                  <a:moveTo>
                    <a:pt x="99" y="91"/>
                  </a:moveTo>
                  <a:cubicBezTo>
                    <a:pt x="100" y="70"/>
                    <a:pt x="106" y="50"/>
                    <a:pt x="106" y="29"/>
                  </a:cubicBezTo>
                  <a:cubicBezTo>
                    <a:pt x="107" y="28"/>
                    <a:pt x="108" y="27"/>
                    <a:pt x="108" y="26"/>
                  </a:cubicBezTo>
                  <a:cubicBezTo>
                    <a:pt x="108" y="26"/>
                    <a:pt x="109" y="26"/>
                    <a:pt x="109" y="26"/>
                  </a:cubicBezTo>
                  <a:cubicBezTo>
                    <a:pt x="109" y="26"/>
                    <a:pt x="109" y="27"/>
                    <a:pt x="109" y="27"/>
                  </a:cubicBezTo>
                  <a:cubicBezTo>
                    <a:pt x="110" y="49"/>
                    <a:pt x="103" y="70"/>
                    <a:pt x="101" y="91"/>
                  </a:cubicBezTo>
                  <a:cubicBezTo>
                    <a:pt x="101" y="94"/>
                    <a:pt x="105" y="94"/>
                    <a:pt x="105" y="91"/>
                  </a:cubicBezTo>
                  <a:cubicBezTo>
                    <a:pt x="107" y="76"/>
                    <a:pt x="110" y="61"/>
                    <a:pt x="112" y="46"/>
                  </a:cubicBezTo>
                  <a:cubicBezTo>
                    <a:pt x="111" y="62"/>
                    <a:pt x="109" y="77"/>
                    <a:pt x="108" y="93"/>
                  </a:cubicBezTo>
                  <a:cubicBezTo>
                    <a:pt x="105" y="94"/>
                    <a:pt x="102" y="94"/>
                    <a:pt x="99" y="94"/>
                  </a:cubicBezTo>
                  <a:lnTo>
                    <a:pt x="99" y="91"/>
                  </a:lnTo>
                  <a:close/>
                  <a:moveTo>
                    <a:pt x="97" y="73"/>
                  </a:moveTo>
                  <a:cubicBezTo>
                    <a:pt x="96" y="78"/>
                    <a:pt x="96" y="84"/>
                    <a:pt x="95" y="89"/>
                  </a:cubicBezTo>
                  <a:cubicBezTo>
                    <a:pt x="95" y="89"/>
                    <a:pt x="95" y="90"/>
                    <a:pt x="95" y="90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0" y="95"/>
                    <a:pt x="84" y="95"/>
                    <a:pt x="80" y="95"/>
                  </a:cubicBezTo>
                  <a:cubicBezTo>
                    <a:pt x="80" y="89"/>
                    <a:pt x="81" y="82"/>
                    <a:pt x="82" y="76"/>
                  </a:cubicBezTo>
                  <a:cubicBezTo>
                    <a:pt x="83" y="78"/>
                    <a:pt x="85" y="79"/>
                    <a:pt x="89" y="80"/>
                  </a:cubicBezTo>
                  <a:cubicBezTo>
                    <a:pt x="91" y="81"/>
                    <a:pt x="92" y="77"/>
                    <a:pt x="90" y="77"/>
                  </a:cubicBezTo>
                  <a:cubicBezTo>
                    <a:pt x="87" y="76"/>
                    <a:pt x="86" y="74"/>
                    <a:pt x="86" y="72"/>
                  </a:cubicBezTo>
                  <a:cubicBezTo>
                    <a:pt x="86" y="73"/>
                    <a:pt x="86" y="73"/>
                    <a:pt x="87" y="73"/>
                  </a:cubicBezTo>
                  <a:lnTo>
                    <a:pt x="97" y="73"/>
                  </a:lnTo>
                  <a:close/>
                  <a:moveTo>
                    <a:pt x="88" y="49"/>
                  </a:moveTo>
                  <a:cubicBezTo>
                    <a:pt x="88" y="49"/>
                    <a:pt x="88" y="49"/>
                    <a:pt x="88" y="48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94" y="50"/>
                    <a:pt x="89" y="57"/>
                    <a:pt x="85" y="64"/>
                  </a:cubicBezTo>
                  <a:cubicBezTo>
                    <a:pt x="86" y="59"/>
                    <a:pt x="88" y="54"/>
                    <a:pt x="88" y="49"/>
                  </a:cubicBezTo>
                  <a:close/>
                  <a:moveTo>
                    <a:pt x="81" y="29"/>
                  </a:moveTo>
                  <a:cubicBezTo>
                    <a:pt x="81" y="29"/>
                    <a:pt x="82" y="29"/>
                    <a:pt x="83" y="30"/>
                  </a:cubicBezTo>
                  <a:cubicBezTo>
                    <a:pt x="82" y="31"/>
                    <a:pt x="82" y="33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1" y="29"/>
                  </a:lnTo>
                  <a:close/>
                  <a:moveTo>
                    <a:pt x="68" y="73"/>
                  </a:moveTo>
                  <a:cubicBezTo>
                    <a:pt x="68" y="73"/>
                    <a:pt x="68" y="73"/>
                    <a:pt x="69" y="73"/>
                  </a:cubicBezTo>
                  <a:cubicBezTo>
                    <a:pt x="71" y="73"/>
                    <a:pt x="71" y="69"/>
                    <a:pt x="69" y="69"/>
                  </a:cubicBezTo>
                  <a:cubicBezTo>
                    <a:pt x="70" y="67"/>
                    <a:pt x="70" y="65"/>
                    <a:pt x="71" y="63"/>
                  </a:cubicBezTo>
                  <a:cubicBezTo>
                    <a:pt x="73" y="57"/>
                    <a:pt x="74" y="52"/>
                    <a:pt x="75" y="46"/>
                  </a:cubicBezTo>
                  <a:cubicBezTo>
                    <a:pt x="75" y="46"/>
                    <a:pt x="77" y="38"/>
                    <a:pt x="76" y="38"/>
                  </a:cubicBezTo>
                  <a:cubicBezTo>
                    <a:pt x="79" y="38"/>
                    <a:pt x="81" y="39"/>
                    <a:pt x="84" y="39"/>
                  </a:cubicBezTo>
                  <a:cubicBezTo>
                    <a:pt x="89" y="41"/>
                    <a:pt x="76" y="87"/>
                    <a:pt x="76" y="95"/>
                  </a:cubicBezTo>
                  <a:cubicBezTo>
                    <a:pt x="72" y="95"/>
                    <a:pt x="68" y="95"/>
                    <a:pt x="64" y="95"/>
                  </a:cubicBezTo>
                  <a:cubicBezTo>
                    <a:pt x="63" y="95"/>
                    <a:pt x="62" y="95"/>
                    <a:pt x="61" y="94"/>
                  </a:cubicBezTo>
                  <a:cubicBezTo>
                    <a:pt x="63" y="87"/>
                    <a:pt x="65" y="80"/>
                    <a:pt x="68" y="73"/>
                  </a:cubicBezTo>
                  <a:close/>
                  <a:moveTo>
                    <a:pt x="58" y="74"/>
                  </a:moveTo>
                  <a:cubicBezTo>
                    <a:pt x="60" y="74"/>
                    <a:pt x="62" y="74"/>
                    <a:pt x="64" y="73"/>
                  </a:cubicBezTo>
                  <a:cubicBezTo>
                    <a:pt x="62" y="78"/>
                    <a:pt x="60" y="83"/>
                    <a:pt x="59" y="88"/>
                  </a:cubicBezTo>
                  <a:cubicBezTo>
                    <a:pt x="59" y="83"/>
                    <a:pt x="58" y="79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lose/>
                  <a:moveTo>
                    <a:pt x="41" y="17"/>
                  </a:moveTo>
                  <a:cubicBezTo>
                    <a:pt x="42" y="15"/>
                    <a:pt x="42" y="14"/>
                    <a:pt x="43" y="12"/>
                  </a:cubicBezTo>
                  <a:cubicBezTo>
                    <a:pt x="43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5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6"/>
                    <a:pt x="48" y="17"/>
                    <a:pt x="48" y="19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19"/>
                    <a:pt x="47" y="18"/>
                  </a:cubicBezTo>
                  <a:cubicBezTo>
                    <a:pt x="46" y="16"/>
                    <a:pt x="43" y="18"/>
                    <a:pt x="44" y="20"/>
                  </a:cubicBezTo>
                  <a:cubicBezTo>
                    <a:pt x="44" y="20"/>
                    <a:pt x="43" y="21"/>
                    <a:pt x="43" y="22"/>
                  </a:cubicBezTo>
                  <a:cubicBezTo>
                    <a:pt x="42" y="21"/>
                    <a:pt x="41" y="20"/>
                    <a:pt x="40" y="18"/>
                  </a:cubicBezTo>
                  <a:cubicBezTo>
                    <a:pt x="40" y="18"/>
                    <a:pt x="41" y="18"/>
                    <a:pt x="41" y="17"/>
                  </a:cubicBezTo>
                  <a:close/>
                  <a:moveTo>
                    <a:pt x="37" y="53"/>
                  </a:moveTo>
                  <a:cubicBezTo>
                    <a:pt x="38" y="43"/>
                    <a:pt x="39" y="34"/>
                    <a:pt x="40" y="25"/>
                  </a:cubicBezTo>
                  <a:cubicBezTo>
                    <a:pt x="40" y="25"/>
                    <a:pt x="41" y="26"/>
                    <a:pt x="42" y="27"/>
                  </a:cubicBezTo>
                  <a:cubicBezTo>
                    <a:pt x="42" y="28"/>
                    <a:pt x="43" y="28"/>
                    <a:pt x="43" y="27"/>
                  </a:cubicBezTo>
                  <a:cubicBezTo>
                    <a:pt x="43" y="42"/>
                    <a:pt x="41" y="56"/>
                    <a:pt x="44" y="70"/>
                  </a:cubicBezTo>
                  <a:cubicBezTo>
                    <a:pt x="44" y="72"/>
                    <a:pt x="48" y="71"/>
                    <a:pt x="47" y="69"/>
                  </a:cubicBezTo>
                  <a:cubicBezTo>
                    <a:pt x="45" y="55"/>
                    <a:pt x="47" y="41"/>
                    <a:pt x="47" y="27"/>
                  </a:cubicBezTo>
                  <a:cubicBezTo>
                    <a:pt x="47" y="28"/>
                    <a:pt x="48" y="28"/>
                    <a:pt x="48" y="28"/>
                  </a:cubicBezTo>
                  <a:cubicBezTo>
                    <a:pt x="49" y="30"/>
                    <a:pt x="51" y="29"/>
                    <a:pt x="51" y="27"/>
                  </a:cubicBezTo>
                  <a:cubicBezTo>
                    <a:pt x="54" y="49"/>
                    <a:pt x="54" y="72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4" y="94"/>
                  </a:cubicBezTo>
                  <a:cubicBezTo>
                    <a:pt x="48" y="81"/>
                    <a:pt x="42" y="68"/>
                    <a:pt x="36" y="54"/>
                  </a:cubicBezTo>
                  <a:cubicBezTo>
                    <a:pt x="36" y="54"/>
                    <a:pt x="37" y="54"/>
                    <a:pt x="37" y="53"/>
                  </a:cubicBezTo>
                  <a:close/>
                  <a:moveTo>
                    <a:pt x="24" y="43"/>
                  </a:moveTo>
                  <a:cubicBezTo>
                    <a:pt x="24" y="43"/>
                    <a:pt x="25" y="43"/>
                    <a:pt x="25" y="42"/>
                  </a:cubicBezTo>
                  <a:cubicBezTo>
                    <a:pt x="34" y="59"/>
                    <a:pt x="42" y="77"/>
                    <a:pt x="50" y="94"/>
                  </a:cubicBezTo>
                  <a:cubicBezTo>
                    <a:pt x="47" y="94"/>
                    <a:pt x="45" y="94"/>
                    <a:pt x="42" y="94"/>
                  </a:cubicBezTo>
                  <a:cubicBezTo>
                    <a:pt x="42" y="93"/>
                    <a:pt x="42" y="92"/>
                    <a:pt x="41" y="92"/>
                  </a:cubicBezTo>
                  <a:cubicBezTo>
                    <a:pt x="34" y="90"/>
                    <a:pt x="28" y="71"/>
                    <a:pt x="26" y="65"/>
                  </a:cubicBezTo>
                  <a:cubicBezTo>
                    <a:pt x="23" y="58"/>
                    <a:pt x="20" y="50"/>
                    <a:pt x="17" y="43"/>
                  </a:cubicBezTo>
                  <a:cubicBezTo>
                    <a:pt x="19" y="43"/>
                    <a:pt x="21" y="43"/>
                    <a:pt x="24" y="43"/>
                  </a:cubicBezTo>
                  <a:close/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3"/>
                    <a:pt x="9" y="32"/>
                    <a:pt x="11" y="31"/>
                  </a:cubicBezTo>
                  <a:cubicBezTo>
                    <a:pt x="11" y="31"/>
                    <a:pt x="12" y="31"/>
                    <a:pt x="12" y="31"/>
                  </a:cubicBezTo>
                  <a:cubicBezTo>
                    <a:pt x="15" y="33"/>
                    <a:pt x="18" y="36"/>
                    <a:pt x="20" y="39"/>
                  </a:cubicBezTo>
                  <a:cubicBezTo>
                    <a:pt x="18" y="39"/>
                    <a:pt x="16" y="39"/>
                    <a:pt x="14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3" y="38"/>
                    <a:pt x="12" y="38"/>
                    <a:pt x="12" y="39"/>
                  </a:cubicBezTo>
                  <a:cubicBezTo>
                    <a:pt x="11" y="40"/>
                    <a:pt x="10" y="44"/>
                    <a:pt x="9" y="44"/>
                  </a:cubicBezTo>
                  <a:cubicBezTo>
                    <a:pt x="7" y="44"/>
                    <a:pt x="5" y="43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39"/>
                    <a:pt x="5" y="36"/>
                    <a:pt x="6" y="33"/>
                  </a:cubicBezTo>
                  <a:close/>
                  <a:moveTo>
                    <a:pt x="4" y="46"/>
                  </a:moveTo>
                  <a:cubicBezTo>
                    <a:pt x="6" y="47"/>
                    <a:pt x="8" y="48"/>
                    <a:pt x="10" y="48"/>
                  </a:cubicBezTo>
                  <a:cubicBezTo>
                    <a:pt x="12" y="48"/>
                    <a:pt x="13" y="46"/>
                    <a:pt x="14" y="45"/>
                  </a:cubicBezTo>
                  <a:cubicBezTo>
                    <a:pt x="18" y="54"/>
                    <a:pt x="21" y="63"/>
                    <a:pt x="25" y="73"/>
                  </a:cubicBezTo>
                  <a:cubicBezTo>
                    <a:pt x="27" y="78"/>
                    <a:pt x="30" y="88"/>
                    <a:pt x="36" y="93"/>
                  </a:cubicBezTo>
                  <a:cubicBezTo>
                    <a:pt x="34" y="93"/>
                    <a:pt x="33" y="93"/>
                    <a:pt x="32" y="92"/>
                  </a:cubicBezTo>
                  <a:cubicBezTo>
                    <a:pt x="29" y="92"/>
                    <a:pt x="27" y="92"/>
                    <a:pt x="25" y="91"/>
                  </a:cubicBezTo>
                  <a:cubicBezTo>
                    <a:pt x="19" y="76"/>
                    <a:pt x="12" y="61"/>
                    <a:pt x="4" y="46"/>
                  </a:cubicBezTo>
                  <a:close/>
                  <a:moveTo>
                    <a:pt x="14" y="82"/>
                  </a:moveTo>
                  <a:cubicBezTo>
                    <a:pt x="15" y="81"/>
                    <a:pt x="15" y="80"/>
                    <a:pt x="15" y="79"/>
                  </a:cubicBezTo>
                  <a:cubicBezTo>
                    <a:pt x="15" y="79"/>
                    <a:pt x="16" y="79"/>
                    <a:pt x="16" y="79"/>
                  </a:cubicBezTo>
                  <a:cubicBezTo>
                    <a:pt x="18" y="83"/>
                    <a:pt x="19" y="86"/>
                    <a:pt x="21" y="90"/>
                  </a:cubicBezTo>
                  <a:cubicBezTo>
                    <a:pt x="20" y="90"/>
                    <a:pt x="18" y="90"/>
                    <a:pt x="17" y="89"/>
                  </a:cubicBezTo>
                  <a:cubicBezTo>
                    <a:pt x="14" y="89"/>
                    <a:pt x="12" y="88"/>
                    <a:pt x="9" y="86"/>
                  </a:cubicBezTo>
                  <a:cubicBezTo>
                    <a:pt x="4" y="84"/>
                    <a:pt x="12" y="82"/>
                    <a:pt x="14" y="82"/>
                  </a:cubicBezTo>
                  <a:close/>
                  <a:moveTo>
                    <a:pt x="32" y="170"/>
                  </a:moveTo>
                  <a:cubicBezTo>
                    <a:pt x="32" y="168"/>
                    <a:pt x="31" y="166"/>
                    <a:pt x="31" y="164"/>
                  </a:cubicBezTo>
                  <a:cubicBezTo>
                    <a:pt x="50" y="168"/>
                    <a:pt x="68" y="168"/>
                    <a:pt x="86" y="162"/>
                  </a:cubicBezTo>
                  <a:cubicBezTo>
                    <a:pt x="88" y="162"/>
                    <a:pt x="87" y="158"/>
                    <a:pt x="85" y="159"/>
                  </a:cubicBezTo>
                  <a:cubicBezTo>
                    <a:pt x="67" y="164"/>
                    <a:pt x="50" y="164"/>
                    <a:pt x="32" y="160"/>
                  </a:cubicBezTo>
                  <a:cubicBezTo>
                    <a:pt x="32" y="160"/>
                    <a:pt x="31" y="160"/>
                    <a:pt x="31" y="160"/>
                  </a:cubicBezTo>
                  <a:cubicBezTo>
                    <a:pt x="31" y="157"/>
                    <a:pt x="30" y="155"/>
                    <a:pt x="30" y="152"/>
                  </a:cubicBezTo>
                  <a:cubicBezTo>
                    <a:pt x="49" y="156"/>
                    <a:pt x="67" y="158"/>
                    <a:pt x="86" y="153"/>
                  </a:cubicBezTo>
                  <a:cubicBezTo>
                    <a:pt x="88" y="153"/>
                    <a:pt x="87" y="149"/>
                    <a:pt x="85" y="150"/>
                  </a:cubicBezTo>
                  <a:cubicBezTo>
                    <a:pt x="66" y="154"/>
                    <a:pt x="49" y="152"/>
                    <a:pt x="31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29" y="145"/>
                    <a:pt x="29" y="141"/>
                    <a:pt x="28" y="138"/>
                  </a:cubicBezTo>
                  <a:cubicBezTo>
                    <a:pt x="50" y="145"/>
                    <a:pt x="74" y="146"/>
                    <a:pt x="95" y="138"/>
                  </a:cubicBezTo>
                  <a:cubicBezTo>
                    <a:pt x="96" y="149"/>
                    <a:pt x="96" y="161"/>
                    <a:pt x="97" y="172"/>
                  </a:cubicBezTo>
                  <a:cubicBezTo>
                    <a:pt x="97" y="176"/>
                    <a:pt x="96" y="175"/>
                    <a:pt x="93" y="176"/>
                  </a:cubicBezTo>
                  <a:cubicBezTo>
                    <a:pt x="88" y="177"/>
                    <a:pt x="84" y="177"/>
                    <a:pt x="80" y="178"/>
                  </a:cubicBezTo>
                  <a:cubicBezTo>
                    <a:pt x="72" y="179"/>
                    <a:pt x="65" y="179"/>
                    <a:pt x="57" y="178"/>
                  </a:cubicBezTo>
                  <a:cubicBezTo>
                    <a:pt x="54" y="178"/>
                    <a:pt x="45" y="178"/>
                    <a:pt x="40" y="176"/>
                  </a:cubicBezTo>
                  <a:cubicBezTo>
                    <a:pt x="41" y="175"/>
                    <a:pt x="41" y="173"/>
                    <a:pt x="39" y="173"/>
                  </a:cubicBezTo>
                  <a:cubicBezTo>
                    <a:pt x="38" y="173"/>
                    <a:pt x="38" y="173"/>
                    <a:pt x="37" y="172"/>
                  </a:cubicBezTo>
                  <a:cubicBezTo>
                    <a:pt x="36" y="172"/>
                    <a:pt x="36" y="172"/>
                    <a:pt x="35" y="172"/>
                  </a:cubicBezTo>
                  <a:cubicBezTo>
                    <a:pt x="35" y="171"/>
                    <a:pt x="34" y="171"/>
                    <a:pt x="34" y="171"/>
                  </a:cubicBezTo>
                  <a:cubicBezTo>
                    <a:pt x="33" y="170"/>
                    <a:pt x="33" y="170"/>
                    <a:pt x="32" y="170"/>
                  </a:cubicBezTo>
                  <a:close/>
                  <a:moveTo>
                    <a:pt x="121" y="158"/>
                  </a:moveTo>
                  <a:cubicBezTo>
                    <a:pt x="118" y="173"/>
                    <a:pt x="117" y="190"/>
                    <a:pt x="123" y="205"/>
                  </a:cubicBezTo>
                  <a:cubicBezTo>
                    <a:pt x="112" y="215"/>
                    <a:pt x="92" y="216"/>
                    <a:pt x="79" y="217"/>
                  </a:cubicBezTo>
                  <a:cubicBezTo>
                    <a:pt x="68" y="217"/>
                    <a:pt x="41" y="218"/>
                    <a:pt x="37" y="205"/>
                  </a:cubicBezTo>
                  <a:cubicBezTo>
                    <a:pt x="37" y="204"/>
                    <a:pt x="36" y="204"/>
                    <a:pt x="36" y="204"/>
                  </a:cubicBezTo>
                  <a:cubicBezTo>
                    <a:pt x="36" y="203"/>
                    <a:pt x="36" y="203"/>
                    <a:pt x="36" y="202"/>
                  </a:cubicBezTo>
                  <a:cubicBezTo>
                    <a:pt x="34" y="193"/>
                    <a:pt x="33" y="184"/>
                    <a:pt x="32" y="174"/>
                  </a:cubicBezTo>
                  <a:cubicBezTo>
                    <a:pt x="33" y="175"/>
                    <a:pt x="33" y="175"/>
                    <a:pt x="34" y="175"/>
                  </a:cubicBezTo>
                  <a:cubicBezTo>
                    <a:pt x="37" y="183"/>
                    <a:pt x="53" y="182"/>
                    <a:pt x="59" y="182"/>
                  </a:cubicBezTo>
                  <a:cubicBezTo>
                    <a:pt x="72" y="183"/>
                    <a:pt x="87" y="183"/>
                    <a:pt x="100" y="178"/>
                  </a:cubicBezTo>
                  <a:cubicBezTo>
                    <a:pt x="101" y="178"/>
                    <a:pt x="101" y="177"/>
                    <a:pt x="101" y="176"/>
                  </a:cubicBezTo>
                  <a:cubicBezTo>
                    <a:pt x="100" y="162"/>
                    <a:pt x="100" y="149"/>
                    <a:pt x="99" y="135"/>
                  </a:cubicBezTo>
                  <a:cubicBezTo>
                    <a:pt x="99" y="133"/>
                    <a:pt x="97" y="133"/>
                    <a:pt x="96" y="133"/>
                  </a:cubicBezTo>
                  <a:cubicBezTo>
                    <a:pt x="75" y="143"/>
                    <a:pt x="49" y="141"/>
                    <a:pt x="28" y="133"/>
                  </a:cubicBezTo>
                  <a:cubicBezTo>
                    <a:pt x="26" y="123"/>
                    <a:pt x="23" y="112"/>
                    <a:pt x="18" y="103"/>
                  </a:cubicBezTo>
                  <a:cubicBezTo>
                    <a:pt x="26" y="107"/>
                    <a:pt x="34" y="109"/>
                    <a:pt x="44" y="110"/>
                  </a:cubicBezTo>
                  <a:cubicBezTo>
                    <a:pt x="63" y="111"/>
                    <a:pt x="81" y="111"/>
                    <a:pt x="100" y="109"/>
                  </a:cubicBezTo>
                  <a:cubicBezTo>
                    <a:pt x="110" y="108"/>
                    <a:pt x="123" y="105"/>
                    <a:pt x="133" y="99"/>
                  </a:cubicBezTo>
                  <a:cubicBezTo>
                    <a:pt x="130" y="119"/>
                    <a:pt x="124" y="138"/>
                    <a:pt x="121" y="158"/>
                  </a:cubicBezTo>
                  <a:close/>
                  <a:moveTo>
                    <a:pt x="134" y="94"/>
                  </a:moveTo>
                  <a:cubicBezTo>
                    <a:pt x="124" y="100"/>
                    <a:pt x="112" y="104"/>
                    <a:pt x="100" y="105"/>
                  </a:cubicBezTo>
                  <a:cubicBezTo>
                    <a:pt x="78" y="107"/>
                    <a:pt x="54" y="108"/>
                    <a:pt x="33" y="104"/>
                  </a:cubicBezTo>
                  <a:cubicBezTo>
                    <a:pt x="26" y="103"/>
                    <a:pt x="19" y="100"/>
                    <a:pt x="14" y="96"/>
                  </a:cubicBezTo>
                  <a:cubicBezTo>
                    <a:pt x="11" y="94"/>
                    <a:pt x="9" y="92"/>
                    <a:pt x="7" y="89"/>
                  </a:cubicBezTo>
                  <a:cubicBezTo>
                    <a:pt x="8" y="90"/>
                    <a:pt x="9" y="91"/>
                    <a:pt x="11" y="92"/>
                  </a:cubicBezTo>
                  <a:cubicBezTo>
                    <a:pt x="15" y="93"/>
                    <a:pt x="19" y="94"/>
                    <a:pt x="23" y="95"/>
                  </a:cubicBezTo>
                  <a:cubicBezTo>
                    <a:pt x="23" y="95"/>
                    <a:pt x="23" y="95"/>
                    <a:pt x="23" y="96"/>
                  </a:cubicBezTo>
                  <a:cubicBezTo>
                    <a:pt x="24" y="97"/>
                    <a:pt x="26" y="97"/>
                    <a:pt x="27" y="96"/>
                  </a:cubicBezTo>
                  <a:cubicBezTo>
                    <a:pt x="35" y="97"/>
                    <a:pt x="42" y="97"/>
                    <a:pt x="50" y="98"/>
                  </a:cubicBezTo>
                  <a:cubicBezTo>
                    <a:pt x="51" y="98"/>
                    <a:pt x="51" y="98"/>
                    <a:pt x="52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71" y="99"/>
                    <a:pt x="88" y="99"/>
                    <a:pt x="105" y="97"/>
                  </a:cubicBezTo>
                  <a:cubicBezTo>
                    <a:pt x="118" y="95"/>
                    <a:pt x="133" y="90"/>
                    <a:pt x="141" y="79"/>
                  </a:cubicBezTo>
                  <a:cubicBezTo>
                    <a:pt x="142" y="80"/>
                    <a:pt x="143" y="80"/>
                    <a:pt x="143" y="81"/>
                  </a:cubicBezTo>
                  <a:cubicBezTo>
                    <a:pt x="149" y="86"/>
                    <a:pt x="138" y="92"/>
                    <a:pt x="134" y="9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158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6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8" name="组合 27"/>
          <p:cNvGrpSpPr/>
          <p:nvPr userDrawn="1">
            <p:custDataLst>
              <p:tags r:id="rId17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29" name="直接连接符 28"/>
            <p:cNvCxnSpPr/>
            <p:nvPr userDrawn="1">
              <p:custDataLst>
                <p:tags r:id="rId1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>
              <p:custDataLst>
                <p:tags r:id="rId1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11"/>
            </p:custDataLst>
          </p:nvPr>
        </p:nvGrpSpPr>
        <p:grpSpPr>
          <a:xfrm>
            <a:off x="11256930" y="77493"/>
            <a:ext cx="814980" cy="759414"/>
            <a:chOff x="3683001" y="1643063"/>
            <a:chExt cx="1047750" cy="976313"/>
          </a:xfrm>
        </p:grpSpPr>
        <p:sp>
          <p:nvSpPr>
            <p:cNvPr id="14" name="Freeform 12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683001" y="1647825"/>
              <a:ext cx="985838" cy="768350"/>
            </a:xfrm>
            <a:custGeom>
              <a:avLst/>
              <a:gdLst>
                <a:gd name="T0" fmla="*/ 204 w 204"/>
                <a:gd name="T1" fmla="*/ 129 h 159"/>
                <a:gd name="T2" fmla="*/ 192 w 204"/>
                <a:gd name="T3" fmla="*/ 95 h 159"/>
                <a:gd name="T4" fmla="*/ 189 w 204"/>
                <a:gd name="T5" fmla="*/ 93 h 159"/>
                <a:gd name="T6" fmla="*/ 189 w 204"/>
                <a:gd name="T7" fmla="*/ 90 h 159"/>
                <a:gd name="T8" fmla="*/ 188 w 204"/>
                <a:gd name="T9" fmla="*/ 88 h 159"/>
                <a:gd name="T10" fmla="*/ 175 w 204"/>
                <a:gd name="T11" fmla="*/ 60 h 159"/>
                <a:gd name="T12" fmla="*/ 174 w 204"/>
                <a:gd name="T13" fmla="*/ 58 h 159"/>
                <a:gd name="T14" fmla="*/ 169 w 204"/>
                <a:gd name="T15" fmla="*/ 57 h 159"/>
                <a:gd name="T16" fmla="*/ 169 w 204"/>
                <a:gd name="T17" fmla="*/ 56 h 159"/>
                <a:gd name="T18" fmla="*/ 164 w 204"/>
                <a:gd name="T19" fmla="*/ 50 h 159"/>
                <a:gd name="T20" fmla="*/ 120 w 204"/>
                <a:gd name="T21" fmla="*/ 20 h 159"/>
                <a:gd name="T22" fmla="*/ 93 w 204"/>
                <a:gd name="T23" fmla="*/ 2 h 159"/>
                <a:gd name="T24" fmla="*/ 88 w 204"/>
                <a:gd name="T25" fmla="*/ 8 h 159"/>
                <a:gd name="T26" fmla="*/ 86 w 204"/>
                <a:gd name="T27" fmla="*/ 11 h 159"/>
                <a:gd name="T28" fmla="*/ 86 w 204"/>
                <a:gd name="T29" fmla="*/ 13 h 159"/>
                <a:gd name="T30" fmla="*/ 85 w 204"/>
                <a:gd name="T31" fmla="*/ 14 h 159"/>
                <a:gd name="T32" fmla="*/ 79 w 204"/>
                <a:gd name="T33" fmla="*/ 27 h 159"/>
                <a:gd name="T34" fmla="*/ 79 w 204"/>
                <a:gd name="T35" fmla="*/ 29 h 159"/>
                <a:gd name="T36" fmla="*/ 70 w 204"/>
                <a:gd name="T37" fmla="*/ 46 h 159"/>
                <a:gd name="T38" fmla="*/ 60 w 204"/>
                <a:gd name="T39" fmla="*/ 66 h 159"/>
                <a:gd name="T40" fmla="*/ 50 w 204"/>
                <a:gd name="T41" fmla="*/ 77 h 159"/>
                <a:gd name="T42" fmla="*/ 50 w 204"/>
                <a:gd name="T43" fmla="*/ 83 h 159"/>
                <a:gd name="T44" fmla="*/ 52 w 204"/>
                <a:gd name="T45" fmla="*/ 85 h 159"/>
                <a:gd name="T46" fmla="*/ 55 w 204"/>
                <a:gd name="T47" fmla="*/ 87 h 159"/>
                <a:gd name="T48" fmla="*/ 52 w 204"/>
                <a:gd name="T49" fmla="*/ 91 h 159"/>
                <a:gd name="T50" fmla="*/ 53 w 204"/>
                <a:gd name="T51" fmla="*/ 94 h 159"/>
                <a:gd name="T52" fmla="*/ 53 w 204"/>
                <a:gd name="T53" fmla="*/ 95 h 159"/>
                <a:gd name="T54" fmla="*/ 55 w 204"/>
                <a:gd name="T55" fmla="*/ 98 h 159"/>
                <a:gd name="T56" fmla="*/ 58 w 204"/>
                <a:gd name="T57" fmla="*/ 100 h 159"/>
                <a:gd name="T58" fmla="*/ 67 w 204"/>
                <a:gd name="T59" fmla="*/ 100 h 159"/>
                <a:gd name="T60" fmla="*/ 87 w 204"/>
                <a:gd name="T61" fmla="*/ 101 h 159"/>
                <a:gd name="T62" fmla="*/ 130 w 204"/>
                <a:gd name="T63" fmla="*/ 98 h 159"/>
                <a:gd name="T64" fmla="*/ 130 w 204"/>
                <a:gd name="T65" fmla="*/ 98 h 159"/>
                <a:gd name="T66" fmla="*/ 73 w 204"/>
                <a:gd name="T67" fmla="*/ 148 h 159"/>
                <a:gd name="T68" fmla="*/ 9 w 204"/>
                <a:gd name="T69" fmla="*/ 110 h 159"/>
                <a:gd name="T70" fmla="*/ 4 w 204"/>
                <a:gd name="T71" fmla="*/ 115 h 159"/>
                <a:gd name="T72" fmla="*/ 77 w 204"/>
                <a:gd name="T73" fmla="*/ 156 h 159"/>
                <a:gd name="T74" fmla="*/ 131 w 204"/>
                <a:gd name="T75" fmla="*/ 109 h 159"/>
                <a:gd name="T76" fmla="*/ 139 w 204"/>
                <a:gd name="T77" fmla="*/ 133 h 159"/>
                <a:gd name="T78" fmla="*/ 138 w 204"/>
                <a:gd name="T79" fmla="*/ 135 h 159"/>
                <a:gd name="T80" fmla="*/ 142 w 204"/>
                <a:gd name="T81" fmla="*/ 151 h 159"/>
                <a:gd name="T82" fmla="*/ 142 w 204"/>
                <a:gd name="T83" fmla="*/ 154 h 159"/>
                <a:gd name="T84" fmla="*/ 146 w 204"/>
                <a:gd name="T85" fmla="*/ 158 h 159"/>
                <a:gd name="T86" fmla="*/ 157 w 204"/>
                <a:gd name="T87" fmla="*/ 157 h 159"/>
                <a:gd name="T88" fmla="*/ 159 w 204"/>
                <a:gd name="T89" fmla="*/ 158 h 159"/>
                <a:gd name="T90" fmla="*/ 182 w 204"/>
                <a:gd name="T91" fmla="*/ 155 h 159"/>
                <a:gd name="T92" fmla="*/ 186 w 204"/>
                <a:gd name="T93" fmla="*/ 155 h 159"/>
                <a:gd name="T94" fmla="*/ 189 w 204"/>
                <a:gd name="T95" fmla="*/ 153 h 159"/>
                <a:gd name="T96" fmla="*/ 193 w 204"/>
                <a:gd name="T97" fmla="*/ 152 h 159"/>
                <a:gd name="T98" fmla="*/ 196 w 204"/>
                <a:gd name="T99" fmla="*/ 150 h 159"/>
                <a:gd name="T100" fmla="*/ 198 w 204"/>
                <a:gd name="T101" fmla="*/ 148 h 159"/>
                <a:gd name="T102" fmla="*/ 204 w 204"/>
                <a:gd name="T103" fmla="*/ 136 h 159"/>
                <a:gd name="T104" fmla="*/ 203 w 204"/>
                <a:gd name="T105" fmla="*/ 133 h 159"/>
                <a:gd name="T106" fmla="*/ 204 w 204"/>
                <a:gd name="T107" fmla="*/ 129 h 159"/>
                <a:gd name="T108" fmla="*/ 136 w 204"/>
                <a:gd name="T109" fmla="*/ 59 h 159"/>
                <a:gd name="T110" fmla="*/ 131 w 204"/>
                <a:gd name="T111" fmla="*/ 77 h 159"/>
                <a:gd name="T112" fmla="*/ 136 w 204"/>
                <a:gd name="T113" fmla="*/ 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159">
                  <a:moveTo>
                    <a:pt x="204" y="129"/>
                  </a:moveTo>
                  <a:cubicBezTo>
                    <a:pt x="201" y="117"/>
                    <a:pt x="197" y="106"/>
                    <a:pt x="192" y="95"/>
                  </a:cubicBezTo>
                  <a:cubicBezTo>
                    <a:pt x="191" y="94"/>
                    <a:pt x="190" y="93"/>
                    <a:pt x="189" y="93"/>
                  </a:cubicBezTo>
                  <a:cubicBezTo>
                    <a:pt x="190" y="92"/>
                    <a:pt x="190" y="91"/>
                    <a:pt x="189" y="90"/>
                  </a:cubicBezTo>
                  <a:cubicBezTo>
                    <a:pt x="189" y="89"/>
                    <a:pt x="188" y="89"/>
                    <a:pt x="188" y="88"/>
                  </a:cubicBezTo>
                  <a:cubicBezTo>
                    <a:pt x="185" y="78"/>
                    <a:pt x="182" y="68"/>
                    <a:pt x="175" y="60"/>
                  </a:cubicBezTo>
                  <a:cubicBezTo>
                    <a:pt x="175" y="60"/>
                    <a:pt x="174" y="59"/>
                    <a:pt x="174" y="58"/>
                  </a:cubicBezTo>
                  <a:cubicBezTo>
                    <a:pt x="173" y="57"/>
                    <a:pt x="171" y="56"/>
                    <a:pt x="169" y="57"/>
                  </a:cubicBezTo>
                  <a:cubicBezTo>
                    <a:pt x="169" y="57"/>
                    <a:pt x="169" y="56"/>
                    <a:pt x="169" y="56"/>
                  </a:cubicBezTo>
                  <a:cubicBezTo>
                    <a:pt x="168" y="54"/>
                    <a:pt x="166" y="52"/>
                    <a:pt x="164" y="50"/>
                  </a:cubicBezTo>
                  <a:cubicBezTo>
                    <a:pt x="155" y="35"/>
                    <a:pt x="136" y="26"/>
                    <a:pt x="120" y="20"/>
                  </a:cubicBezTo>
                  <a:cubicBezTo>
                    <a:pt x="112" y="14"/>
                    <a:pt x="103" y="8"/>
                    <a:pt x="93" y="2"/>
                  </a:cubicBezTo>
                  <a:cubicBezTo>
                    <a:pt x="89" y="0"/>
                    <a:pt x="85" y="5"/>
                    <a:pt x="88" y="8"/>
                  </a:cubicBezTo>
                  <a:cubicBezTo>
                    <a:pt x="87" y="9"/>
                    <a:pt x="86" y="10"/>
                    <a:pt x="86" y="11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5" y="14"/>
                    <a:pt x="85" y="14"/>
                  </a:cubicBezTo>
                  <a:cubicBezTo>
                    <a:pt x="82" y="19"/>
                    <a:pt x="80" y="22"/>
                    <a:pt x="79" y="27"/>
                  </a:cubicBezTo>
                  <a:cubicBezTo>
                    <a:pt x="79" y="28"/>
                    <a:pt x="79" y="28"/>
                    <a:pt x="79" y="29"/>
                  </a:cubicBezTo>
                  <a:cubicBezTo>
                    <a:pt x="75" y="34"/>
                    <a:pt x="72" y="40"/>
                    <a:pt x="70" y="46"/>
                  </a:cubicBezTo>
                  <a:cubicBezTo>
                    <a:pt x="66" y="52"/>
                    <a:pt x="62" y="59"/>
                    <a:pt x="60" y="66"/>
                  </a:cubicBezTo>
                  <a:cubicBezTo>
                    <a:pt x="56" y="70"/>
                    <a:pt x="53" y="73"/>
                    <a:pt x="50" y="77"/>
                  </a:cubicBezTo>
                  <a:cubicBezTo>
                    <a:pt x="48" y="79"/>
                    <a:pt x="48" y="82"/>
                    <a:pt x="50" y="83"/>
                  </a:cubicBezTo>
                  <a:cubicBezTo>
                    <a:pt x="50" y="84"/>
                    <a:pt x="51" y="85"/>
                    <a:pt x="52" y="85"/>
                  </a:cubicBezTo>
                  <a:cubicBezTo>
                    <a:pt x="53" y="86"/>
                    <a:pt x="54" y="87"/>
                    <a:pt x="55" y="87"/>
                  </a:cubicBezTo>
                  <a:cubicBezTo>
                    <a:pt x="53" y="87"/>
                    <a:pt x="51" y="89"/>
                    <a:pt x="52" y="91"/>
                  </a:cubicBezTo>
                  <a:cubicBezTo>
                    <a:pt x="52" y="92"/>
                    <a:pt x="52" y="93"/>
                    <a:pt x="53" y="94"/>
                  </a:cubicBezTo>
                  <a:cubicBezTo>
                    <a:pt x="53" y="94"/>
                    <a:pt x="53" y="95"/>
                    <a:pt x="53" y="95"/>
                  </a:cubicBezTo>
                  <a:cubicBezTo>
                    <a:pt x="54" y="96"/>
                    <a:pt x="54" y="97"/>
                    <a:pt x="55" y="98"/>
                  </a:cubicBezTo>
                  <a:cubicBezTo>
                    <a:pt x="55" y="100"/>
                    <a:pt x="57" y="100"/>
                    <a:pt x="58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74" y="102"/>
                    <a:pt x="81" y="102"/>
                    <a:pt x="87" y="101"/>
                  </a:cubicBezTo>
                  <a:cubicBezTo>
                    <a:pt x="101" y="103"/>
                    <a:pt x="116" y="101"/>
                    <a:pt x="130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13" y="116"/>
                    <a:pt x="102" y="153"/>
                    <a:pt x="73" y="148"/>
                  </a:cubicBezTo>
                  <a:cubicBezTo>
                    <a:pt x="49" y="144"/>
                    <a:pt x="24" y="128"/>
                    <a:pt x="9" y="110"/>
                  </a:cubicBezTo>
                  <a:cubicBezTo>
                    <a:pt x="6" y="105"/>
                    <a:pt x="0" y="111"/>
                    <a:pt x="4" y="115"/>
                  </a:cubicBezTo>
                  <a:cubicBezTo>
                    <a:pt x="20" y="136"/>
                    <a:pt x="50" y="154"/>
                    <a:pt x="77" y="156"/>
                  </a:cubicBezTo>
                  <a:cubicBezTo>
                    <a:pt x="105" y="159"/>
                    <a:pt x="115" y="128"/>
                    <a:pt x="131" y="109"/>
                  </a:cubicBezTo>
                  <a:cubicBezTo>
                    <a:pt x="133" y="117"/>
                    <a:pt x="136" y="125"/>
                    <a:pt x="139" y="133"/>
                  </a:cubicBezTo>
                  <a:cubicBezTo>
                    <a:pt x="138" y="134"/>
                    <a:pt x="138" y="134"/>
                    <a:pt x="138" y="135"/>
                  </a:cubicBezTo>
                  <a:cubicBezTo>
                    <a:pt x="139" y="141"/>
                    <a:pt x="141" y="146"/>
                    <a:pt x="142" y="151"/>
                  </a:cubicBezTo>
                  <a:cubicBezTo>
                    <a:pt x="142" y="152"/>
                    <a:pt x="142" y="153"/>
                    <a:pt x="142" y="154"/>
                  </a:cubicBezTo>
                  <a:cubicBezTo>
                    <a:pt x="142" y="157"/>
                    <a:pt x="144" y="158"/>
                    <a:pt x="146" y="158"/>
                  </a:cubicBezTo>
                  <a:cubicBezTo>
                    <a:pt x="150" y="158"/>
                    <a:pt x="153" y="158"/>
                    <a:pt x="157" y="157"/>
                  </a:cubicBezTo>
                  <a:cubicBezTo>
                    <a:pt x="157" y="157"/>
                    <a:pt x="158" y="158"/>
                    <a:pt x="159" y="158"/>
                  </a:cubicBezTo>
                  <a:cubicBezTo>
                    <a:pt x="167" y="158"/>
                    <a:pt x="175" y="158"/>
                    <a:pt x="182" y="155"/>
                  </a:cubicBezTo>
                  <a:cubicBezTo>
                    <a:pt x="183" y="156"/>
                    <a:pt x="184" y="156"/>
                    <a:pt x="186" y="155"/>
                  </a:cubicBezTo>
                  <a:cubicBezTo>
                    <a:pt x="187" y="155"/>
                    <a:pt x="188" y="154"/>
                    <a:pt x="189" y="153"/>
                  </a:cubicBezTo>
                  <a:cubicBezTo>
                    <a:pt x="191" y="154"/>
                    <a:pt x="192" y="154"/>
                    <a:pt x="193" y="152"/>
                  </a:cubicBezTo>
                  <a:cubicBezTo>
                    <a:pt x="194" y="152"/>
                    <a:pt x="195" y="151"/>
                    <a:pt x="196" y="150"/>
                  </a:cubicBezTo>
                  <a:cubicBezTo>
                    <a:pt x="197" y="150"/>
                    <a:pt x="198" y="149"/>
                    <a:pt x="198" y="148"/>
                  </a:cubicBezTo>
                  <a:cubicBezTo>
                    <a:pt x="202" y="144"/>
                    <a:pt x="204" y="141"/>
                    <a:pt x="204" y="136"/>
                  </a:cubicBezTo>
                  <a:cubicBezTo>
                    <a:pt x="204" y="135"/>
                    <a:pt x="203" y="134"/>
                    <a:pt x="203" y="133"/>
                  </a:cubicBezTo>
                  <a:cubicBezTo>
                    <a:pt x="203" y="132"/>
                    <a:pt x="204" y="131"/>
                    <a:pt x="204" y="129"/>
                  </a:cubicBezTo>
                  <a:close/>
                  <a:moveTo>
                    <a:pt x="136" y="59"/>
                  </a:moveTo>
                  <a:cubicBezTo>
                    <a:pt x="135" y="65"/>
                    <a:pt x="133" y="71"/>
                    <a:pt x="131" y="77"/>
                  </a:cubicBezTo>
                  <a:cubicBezTo>
                    <a:pt x="133" y="71"/>
                    <a:pt x="135" y="65"/>
                    <a:pt x="136" y="5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89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3683001" y="1643063"/>
              <a:ext cx="1047750" cy="976313"/>
            </a:xfrm>
            <a:custGeom>
              <a:avLst/>
              <a:gdLst>
                <a:gd name="T0" fmla="*/ 181 w 217"/>
                <a:gd name="T1" fmla="*/ 65 h 202"/>
                <a:gd name="T2" fmla="*/ 90 w 217"/>
                <a:gd name="T3" fmla="*/ 0 h 202"/>
                <a:gd name="T4" fmla="*/ 46 w 217"/>
                <a:gd name="T5" fmla="*/ 79 h 202"/>
                <a:gd name="T6" fmla="*/ 47 w 217"/>
                <a:gd name="T7" fmla="*/ 84 h 202"/>
                <a:gd name="T8" fmla="*/ 5 w 217"/>
                <a:gd name="T9" fmla="*/ 102 h 202"/>
                <a:gd name="T10" fmla="*/ 0 w 217"/>
                <a:gd name="T11" fmla="*/ 105 h 202"/>
                <a:gd name="T12" fmla="*/ 6 w 217"/>
                <a:gd name="T13" fmla="*/ 196 h 202"/>
                <a:gd name="T14" fmla="*/ 82 w 217"/>
                <a:gd name="T15" fmla="*/ 188 h 202"/>
                <a:gd name="T16" fmla="*/ 142 w 217"/>
                <a:gd name="T17" fmla="*/ 179 h 202"/>
                <a:gd name="T18" fmla="*/ 181 w 217"/>
                <a:gd name="T19" fmla="*/ 160 h 202"/>
                <a:gd name="T20" fmla="*/ 185 w 217"/>
                <a:gd name="T21" fmla="*/ 66 h 202"/>
                <a:gd name="T22" fmla="*/ 204 w 217"/>
                <a:gd name="T23" fmla="*/ 138 h 202"/>
                <a:gd name="T24" fmla="*/ 141 w 217"/>
                <a:gd name="T25" fmla="*/ 121 h 202"/>
                <a:gd name="T26" fmla="*/ 182 w 217"/>
                <a:gd name="T27" fmla="*/ 70 h 202"/>
                <a:gd name="T28" fmla="*/ 49 w 217"/>
                <a:gd name="T29" fmla="*/ 82 h 202"/>
                <a:gd name="T30" fmla="*/ 90 w 217"/>
                <a:gd name="T31" fmla="*/ 5 h 202"/>
                <a:gd name="T32" fmla="*/ 178 w 217"/>
                <a:gd name="T33" fmla="*/ 67 h 202"/>
                <a:gd name="T34" fmla="*/ 135 w 217"/>
                <a:gd name="T35" fmla="*/ 94 h 202"/>
                <a:gd name="T36" fmla="*/ 130 w 217"/>
                <a:gd name="T37" fmla="*/ 92 h 202"/>
                <a:gd name="T38" fmla="*/ 81 w 217"/>
                <a:gd name="T39" fmla="*/ 96 h 202"/>
                <a:gd name="T40" fmla="*/ 52 w 217"/>
                <a:gd name="T41" fmla="*/ 87 h 202"/>
                <a:gd name="T42" fmla="*/ 55 w 217"/>
                <a:gd name="T43" fmla="*/ 101 h 202"/>
                <a:gd name="T44" fmla="*/ 52 w 217"/>
                <a:gd name="T45" fmla="*/ 87 h 202"/>
                <a:gd name="T46" fmla="*/ 106 w 217"/>
                <a:gd name="T47" fmla="*/ 126 h 202"/>
                <a:gd name="T48" fmla="*/ 40 w 217"/>
                <a:gd name="T49" fmla="*/ 132 h 202"/>
                <a:gd name="T50" fmla="*/ 130 w 217"/>
                <a:gd name="T51" fmla="*/ 96 h 202"/>
                <a:gd name="T52" fmla="*/ 6 w 217"/>
                <a:gd name="T53" fmla="*/ 155 h 202"/>
                <a:gd name="T54" fmla="*/ 41 w 217"/>
                <a:gd name="T55" fmla="*/ 136 h 202"/>
                <a:gd name="T56" fmla="*/ 9 w 217"/>
                <a:gd name="T57" fmla="*/ 192 h 202"/>
                <a:gd name="T58" fmla="*/ 122 w 217"/>
                <a:gd name="T59" fmla="*/ 182 h 202"/>
                <a:gd name="T60" fmla="*/ 44 w 217"/>
                <a:gd name="T61" fmla="*/ 192 h 202"/>
                <a:gd name="T62" fmla="*/ 53 w 217"/>
                <a:gd name="T63" fmla="*/ 143 h 202"/>
                <a:gd name="T64" fmla="*/ 100 w 217"/>
                <a:gd name="T65" fmla="*/ 141 h 202"/>
                <a:gd name="T66" fmla="*/ 122 w 217"/>
                <a:gd name="T67" fmla="*/ 182 h 202"/>
                <a:gd name="T68" fmla="*/ 139 w 217"/>
                <a:gd name="T69" fmla="*/ 175 h 202"/>
                <a:gd name="T70" fmla="*/ 105 w 217"/>
                <a:gd name="T71" fmla="*/ 135 h 202"/>
                <a:gd name="T72" fmla="*/ 135 w 217"/>
                <a:gd name="T73" fmla="*/ 133 h 202"/>
                <a:gd name="T74" fmla="*/ 144 w 217"/>
                <a:gd name="T75" fmla="*/ 159 h 202"/>
                <a:gd name="T76" fmla="*/ 141 w 217"/>
                <a:gd name="T77" fmla="*/ 150 h 202"/>
                <a:gd name="T78" fmla="*/ 140 w 217"/>
                <a:gd name="T79" fmla="*/ 126 h 202"/>
                <a:gd name="T80" fmla="*/ 144 w 217"/>
                <a:gd name="T81" fmla="*/ 15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202">
                  <a:moveTo>
                    <a:pt x="185" y="66"/>
                  </a:moveTo>
                  <a:cubicBezTo>
                    <a:pt x="185" y="63"/>
                    <a:pt x="182" y="63"/>
                    <a:pt x="181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62" y="34"/>
                    <a:pt x="121" y="16"/>
                    <a:pt x="90" y="0"/>
                  </a:cubicBezTo>
                  <a:cubicBezTo>
                    <a:pt x="89" y="0"/>
                    <a:pt x="88" y="0"/>
                    <a:pt x="87" y="1"/>
                  </a:cubicBezTo>
                  <a:cubicBezTo>
                    <a:pt x="75" y="28"/>
                    <a:pt x="64" y="56"/>
                    <a:pt x="46" y="79"/>
                  </a:cubicBezTo>
                  <a:cubicBezTo>
                    <a:pt x="45" y="81"/>
                    <a:pt x="45" y="82"/>
                    <a:pt x="46" y="83"/>
                  </a:cubicBezTo>
                  <a:cubicBezTo>
                    <a:pt x="46" y="83"/>
                    <a:pt x="46" y="84"/>
                    <a:pt x="47" y="84"/>
                  </a:cubicBezTo>
                  <a:cubicBezTo>
                    <a:pt x="50" y="89"/>
                    <a:pt x="50" y="95"/>
                    <a:pt x="51" y="101"/>
                  </a:cubicBezTo>
                  <a:cubicBezTo>
                    <a:pt x="36" y="102"/>
                    <a:pt x="20" y="102"/>
                    <a:pt x="5" y="102"/>
                  </a:cubicBezTo>
                  <a:cubicBezTo>
                    <a:pt x="4" y="102"/>
                    <a:pt x="3" y="103"/>
                    <a:pt x="3" y="103"/>
                  </a:cubicBezTo>
                  <a:cubicBezTo>
                    <a:pt x="2" y="103"/>
                    <a:pt x="0" y="103"/>
                    <a:pt x="0" y="105"/>
                  </a:cubicBezTo>
                  <a:cubicBezTo>
                    <a:pt x="1" y="124"/>
                    <a:pt x="1" y="143"/>
                    <a:pt x="2" y="162"/>
                  </a:cubicBezTo>
                  <a:cubicBezTo>
                    <a:pt x="2" y="172"/>
                    <a:pt x="1" y="187"/>
                    <a:pt x="6" y="196"/>
                  </a:cubicBezTo>
                  <a:cubicBezTo>
                    <a:pt x="9" y="202"/>
                    <a:pt x="23" y="199"/>
                    <a:pt x="27" y="198"/>
                  </a:cubicBezTo>
                  <a:cubicBezTo>
                    <a:pt x="46" y="197"/>
                    <a:pt x="64" y="192"/>
                    <a:pt x="82" y="188"/>
                  </a:cubicBezTo>
                  <a:cubicBezTo>
                    <a:pt x="97" y="186"/>
                    <a:pt x="111" y="186"/>
                    <a:pt x="125" y="185"/>
                  </a:cubicBezTo>
                  <a:cubicBezTo>
                    <a:pt x="131" y="185"/>
                    <a:pt x="138" y="184"/>
                    <a:pt x="142" y="179"/>
                  </a:cubicBezTo>
                  <a:cubicBezTo>
                    <a:pt x="145" y="174"/>
                    <a:pt x="145" y="169"/>
                    <a:pt x="144" y="163"/>
                  </a:cubicBezTo>
                  <a:cubicBezTo>
                    <a:pt x="156" y="161"/>
                    <a:pt x="169" y="162"/>
                    <a:pt x="181" y="160"/>
                  </a:cubicBezTo>
                  <a:cubicBezTo>
                    <a:pt x="190" y="159"/>
                    <a:pt x="201" y="157"/>
                    <a:pt x="205" y="148"/>
                  </a:cubicBezTo>
                  <a:cubicBezTo>
                    <a:pt x="217" y="121"/>
                    <a:pt x="187" y="92"/>
                    <a:pt x="185" y="66"/>
                  </a:cubicBezTo>
                  <a:close/>
                  <a:moveTo>
                    <a:pt x="182" y="70"/>
                  </a:moveTo>
                  <a:cubicBezTo>
                    <a:pt x="186" y="93"/>
                    <a:pt x="204" y="113"/>
                    <a:pt x="204" y="138"/>
                  </a:cubicBezTo>
                  <a:cubicBezTo>
                    <a:pt x="204" y="140"/>
                    <a:pt x="203" y="143"/>
                    <a:pt x="202" y="144"/>
                  </a:cubicBezTo>
                  <a:cubicBezTo>
                    <a:pt x="187" y="131"/>
                    <a:pt x="163" y="112"/>
                    <a:pt x="141" y="121"/>
                  </a:cubicBezTo>
                  <a:cubicBezTo>
                    <a:pt x="154" y="104"/>
                    <a:pt x="164" y="83"/>
                    <a:pt x="181" y="70"/>
                  </a:cubicBezTo>
                  <a:cubicBezTo>
                    <a:pt x="181" y="70"/>
                    <a:pt x="181" y="70"/>
                    <a:pt x="182" y="70"/>
                  </a:cubicBezTo>
                  <a:close/>
                  <a:moveTo>
                    <a:pt x="50" y="82"/>
                  </a:moveTo>
                  <a:cubicBezTo>
                    <a:pt x="50" y="81"/>
                    <a:pt x="49" y="82"/>
                    <a:pt x="49" y="82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67" y="59"/>
                    <a:pt x="78" y="31"/>
                    <a:pt x="90" y="5"/>
                  </a:cubicBezTo>
                  <a:cubicBezTo>
                    <a:pt x="106" y="12"/>
                    <a:pt x="121" y="21"/>
                    <a:pt x="136" y="30"/>
                  </a:cubicBezTo>
                  <a:cubicBezTo>
                    <a:pt x="152" y="40"/>
                    <a:pt x="168" y="51"/>
                    <a:pt x="178" y="67"/>
                  </a:cubicBezTo>
                  <a:cubicBezTo>
                    <a:pt x="160" y="82"/>
                    <a:pt x="151" y="103"/>
                    <a:pt x="137" y="120"/>
                  </a:cubicBezTo>
                  <a:cubicBezTo>
                    <a:pt x="136" y="111"/>
                    <a:pt x="135" y="102"/>
                    <a:pt x="135" y="94"/>
                  </a:cubicBezTo>
                  <a:cubicBezTo>
                    <a:pt x="135" y="92"/>
                    <a:pt x="133" y="91"/>
                    <a:pt x="132" y="92"/>
                  </a:cubicBezTo>
                  <a:cubicBezTo>
                    <a:pt x="132" y="92"/>
                    <a:pt x="131" y="92"/>
                    <a:pt x="130" y="92"/>
                  </a:cubicBezTo>
                  <a:cubicBezTo>
                    <a:pt x="114" y="95"/>
                    <a:pt x="98" y="97"/>
                    <a:pt x="81" y="99"/>
                  </a:cubicBezTo>
                  <a:cubicBezTo>
                    <a:pt x="82" y="98"/>
                    <a:pt x="82" y="96"/>
                    <a:pt x="81" y="96"/>
                  </a:cubicBezTo>
                  <a:cubicBezTo>
                    <a:pt x="70" y="92"/>
                    <a:pt x="61" y="86"/>
                    <a:pt x="50" y="82"/>
                  </a:cubicBezTo>
                  <a:close/>
                  <a:moveTo>
                    <a:pt x="52" y="87"/>
                  </a:moveTo>
                  <a:cubicBezTo>
                    <a:pt x="61" y="91"/>
                    <a:pt x="70" y="95"/>
                    <a:pt x="79" y="99"/>
                  </a:cubicBezTo>
                  <a:cubicBezTo>
                    <a:pt x="71" y="100"/>
                    <a:pt x="63" y="100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4" y="96"/>
                    <a:pt x="54" y="91"/>
                    <a:pt x="52" y="87"/>
                  </a:cubicBezTo>
                  <a:close/>
                  <a:moveTo>
                    <a:pt x="130" y="96"/>
                  </a:moveTo>
                  <a:cubicBezTo>
                    <a:pt x="124" y="107"/>
                    <a:pt x="114" y="116"/>
                    <a:pt x="106" y="126"/>
                  </a:cubicBezTo>
                  <a:cubicBezTo>
                    <a:pt x="99" y="135"/>
                    <a:pt x="93" y="148"/>
                    <a:pt x="80" y="147"/>
                  </a:cubicBezTo>
                  <a:cubicBezTo>
                    <a:pt x="67" y="147"/>
                    <a:pt x="52" y="138"/>
                    <a:pt x="40" y="132"/>
                  </a:cubicBezTo>
                  <a:cubicBezTo>
                    <a:pt x="27" y="125"/>
                    <a:pt x="15" y="117"/>
                    <a:pt x="6" y="106"/>
                  </a:cubicBezTo>
                  <a:cubicBezTo>
                    <a:pt x="47" y="106"/>
                    <a:pt x="89" y="104"/>
                    <a:pt x="130" y="96"/>
                  </a:cubicBezTo>
                  <a:close/>
                  <a:moveTo>
                    <a:pt x="9" y="192"/>
                  </a:moveTo>
                  <a:cubicBezTo>
                    <a:pt x="5" y="181"/>
                    <a:pt x="6" y="167"/>
                    <a:pt x="6" y="155"/>
                  </a:cubicBezTo>
                  <a:cubicBezTo>
                    <a:pt x="5" y="140"/>
                    <a:pt x="5" y="125"/>
                    <a:pt x="4" y="110"/>
                  </a:cubicBezTo>
                  <a:cubicBezTo>
                    <a:pt x="14" y="121"/>
                    <a:pt x="28" y="129"/>
                    <a:pt x="41" y="136"/>
                  </a:cubicBezTo>
                  <a:cubicBezTo>
                    <a:pt x="43" y="138"/>
                    <a:pt x="46" y="139"/>
                    <a:pt x="49" y="141"/>
                  </a:cubicBezTo>
                  <a:cubicBezTo>
                    <a:pt x="33" y="156"/>
                    <a:pt x="20" y="174"/>
                    <a:pt x="9" y="192"/>
                  </a:cubicBezTo>
                  <a:cubicBezTo>
                    <a:pt x="9" y="192"/>
                    <a:pt x="9" y="192"/>
                    <a:pt x="9" y="192"/>
                  </a:cubicBezTo>
                  <a:close/>
                  <a:moveTo>
                    <a:pt x="122" y="182"/>
                  </a:moveTo>
                  <a:cubicBezTo>
                    <a:pt x="112" y="182"/>
                    <a:pt x="102" y="181"/>
                    <a:pt x="92" y="183"/>
                  </a:cubicBezTo>
                  <a:cubicBezTo>
                    <a:pt x="76" y="185"/>
                    <a:pt x="60" y="189"/>
                    <a:pt x="44" y="192"/>
                  </a:cubicBezTo>
                  <a:cubicBezTo>
                    <a:pt x="40" y="193"/>
                    <a:pt x="20" y="198"/>
                    <a:pt x="12" y="195"/>
                  </a:cubicBezTo>
                  <a:cubicBezTo>
                    <a:pt x="24" y="176"/>
                    <a:pt x="37" y="158"/>
                    <a:pt x="53" y="143"/>
                  </a:cubicBezTo>
                  <a:cubicBezTo>
                    <a:pt x="62" y="147"/>
                    <a:pt x="72" y="151"/>
                    <a:pt x="82" y="151"/>
                  </a:cubicBezTo>
                  <a:cubicBezTo>
                    <a:pt x="90" y="151"/>
                    <a:pt x="95" y="147"/>
                    <a:pt x="100" y="141"/>
                  </a:cubicBezTo>
                  <a:cubicBezTo>
                    <a:pt x="114" y="151"/>
                    <a:pt x="125" y="165"/>
                    <a:pt x="137" y="178"/>
                  </a:cubicBezTo>
                  <a:cubicBezTo>
                    <a:pt x="133" y="181"/>
                    <a:pt x="127" y="181"/>
                    <a:pt x="122" y="182"/>
                  </a:cubicBezTo>
                  <a:close/>
                  <a:moveTo>
                    <a:pt x="140" y="171"/>
                  </a:moveTo>
                  <a:cubicBezTo>
                    <a:pt x="140" y="173"/>
                    <a:pt x="140" y="174"/>
                    <a:pt x="139" y="175"/>
                  </a:cubicBezTo>
                  <a:cubicBezTo>
                    <a:pt x="127" y="162"/>
                    <a:pt x="116" y="148"/>
                    <a:pt x="102" y="138"/>
                  </a:cubicBezTo>
                  <a:cubicBezTo>
                    <a:pt x="103" y="137"/>
                    <a:pt x="104" y="136"/>
                    <a:pt x="105" y="135"/>
                  </a:cubicBezTo>
                  <a:cubicBezTo>
                    <a:pt x="113" y="123"/>
                    <a:pt x="124" y="113"/>
                    <a:pt x="132" y="101"/>
                  </a:cubicBezTo>
                  <a:cubicBezTo>
                    <a:pt x="132" y="111"/>
                    <a:pt x="133" y="122"/>
                    <a:pt x="135" y="133"/>
                  </a:cubicBezTo>
                  <a:cubicBezTo>
                    <a:pt x="136" y="145"/>
                    <a:pt x="141" y="159"/>
                    <a:pt x="140" y="171"/>
                  </a:cubicBezTo>
                  <a:close/>
                  <a:moveTo>
                    <a:pt x="144" y="159"/>
                  </a:moveTo>
                  <a:cubicBezTo>
                    <a:pt x="143" y="159"/>
                    <a:pt x="143" y="159"/>
                    <a:pt x="143" y="159"/>
                  </a:cubicBezTo>
                  <a:cubicBezTo>
                    <a:pt x="142" y="156"/>
                    <a:pt x="142" y="153"/>
                    <a:pt x="141" y="150"/>
                  </a:cubicBezTo>
                  <a:cubicBezTo>
                    <a:pt x="140" y="142"/>
                    <a:pt x="138" y="134"/>
                    <a:pt x="137" y="126"/>
                  </a:cubicBezTo>
                  <a:cubicBezTo>
                    <a:pt x="138" y="126"/>
                    <a:pt x="139" y="126"/>
                    <a:pt x="140" y="126"/>
                  </a:cubicBezTo>
                  <a:cubicBezTo>
                    <a:pt x="160" y="114"/>
                    <a:pt x="185" y="134"/>
                    <a:pt x="200" y="148"/>
                  </a:cubicBezTo>
                  <a:cubicBezTo>
                    <a:pt x="190" y="161"/>
                    <a:pt x="158" y="157"/>
                    <a:pt x="144" y="1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90"/>
            <p:cNvSpPr/>
            <p:nvPr>
              <p:custDataLst>
                <p:tags r:id="rId14"/>
              </p:custDataLst>
            </p:nvPr>
          </p:nvSpPr>
          <p:spPr bwMode="auto">
            <a:xfrm>
              <a:off x="4117976" y="1831975"/>
              <a:ext cx="153988" cy="177800"/>
            </a:xfrm>
            <a:custGeom>
              <a:avLst/>
              <a:gdLst>
                <a:gd name="T0" fmla="*/ 31 w 32"/>
                <a:gd name="T1" fmla="*/ 14 h 37"/>
                <a:gd name="T2" fmla="*/ 30 w 32"/>
                <a:gd name="T3" fmla="*/ 8 h 37"/>
                <a:gd name="T4" fmla="*/ 15 w 32"/>
                <a:gd name="T5" fmla="*/ 13 h 37"/>
                <a:gd name="T6" fmla="*/ 8 w 32"/>
                <a:gd name="T7" fmla="*/ 7 h 37"/>
                <a:gd name="T8" fmla="*/ 5 w 32"/>
                <a:gd name="T9" fmla="*/ 6 h 37"/>
                <a:gd name="T10" fmla="*/ 2 w 32"/>
                <a:gd name="T11" fmla="*/ 6 h 37"/>
                <a:gd name="T12" fmla="*/ 3 w 32"/>
                <a:gd name="T13" fmla="*/ 23 h 37"/>
                <a:gd name="T14" fmla="*/ 11 w 32"/>
                <a:gd name="T15" fmla="*/ 32 h 37"/>
                <a:gd name="T16" fmla="*/ 16 w 32"/>
                <a:gd name="T17" fmla="*/ 36 h 37"/>
                <a:gd name="T18" fmla="*/ 18 w 32"/>
                <a:gd name="T19" fmla="*/ 33 h 37"/>
                <a:gd name="T20" fmla="*/ 19 w 32"/>
                <a:gd name="T21" fmla="*/ 32 h 37"/>
                <a:gd name="T22" fmla="*/ 23 w 32"/>
                <a:gd name="T23" fmla="*/ 27 h 37"/>
                <a:gd name="T24" fmla="*/ 31 w 32"/>
                <a:gd name="T25" fmla="*/ 17 h 37"/>
                <a:gd name="T26" fmla="*/ 31 w 32"/>
                <a:gd name="T27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7">
                  <a:moveTo>
                    <a:pt x="31" y="14"/>
                  </a:moveTo>
                  <a:cubicBezTo>
                    <a:pt x="32" y="12"/>
                    <a:pt x="31" y="10"/>
                    <a:pt x="30" y="8"/>
                  </a:cubicBezTo>
                  <a:cubicBezTo>
                    <a:pt x="26" y="0"/>
                    <a:pt x="19" y="7"/>
                    <a:pt x="15" y="13"/>
                  </a:cubicBezTo>
                  <a:cubicBezTo>
                    <a:pt x="14" y="9"/>
                    <a:pt x="11" y="5"/>
                    <a:pt x="8" y="7"/>
                  </a:cubicBezTo>
                  <a:cubicBezTo>
                    <a:pt x="7" y="7"/>
                    <a:pt x="6" y="6"/>
                    <a:pt x="5" y="6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0" y="12"/>
                    <a:pt x="1" y="18"/>
                    <a:pt x="3" y="23"/>
                  </a:cubicBezTo>
                  <a:cubicBezTo>
                    <a:pt x="4" y="27"/>
                    <a:pt x="7" y="31"/>
                    <a:pt x="11" y="32"/>
                  </a:cubicBezTo>
                  <a:cubicBezTo>
                    <a:pt x="13" y="34"/>
                    <a:pt x="14" y="35"/>
                    <a:pt x="16" y="36"/>
                  </a:cubicBezTo>
                  <a:cubicBezTo>
                    <a:pt x="18" y="37"/>
                    <a:pt x="19" y="34"/>
                    <a:pt x="18" y="33"/>
                  </a:cubicBezTo>
                  <a:cubicBezTo>
                    <a:pt x="18" y="33"/>
                    <a:pt x="19" y="32"/>
                    <a:pt x="19" y="32"/>
                  </a:cubicBezTo>
                  <a:cubicBezTo>
                    <a:pt x="20" y="30"/>
                    <a:pt x="21" y="28"/>
                    <a:pt x="23" y="27"/>
                  </a:cubicBezTo>
                  <a:cubicBezTo>
                    <a:pt x="27" y="24"/>
                    <a:pt x="30" y="21"/>
                    <a:pt x="31" y="17"/>
                  </a:cubicBezTo>
                  <a:cubicBezTo>
                    <a:pt x="32" y="16"/>
                    <a:pt x="32" y="15"/>
                    <a:pt x="31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 userDrawn="1">
            <p:custDataLst>
              <p:tags r:id="rId15"/>
            </p:custDataLst>
          </p:nvPr>
        </p:nvGrpSpPr>
        <p:grpSpPr>
          <a:xfrm>
            <a:off x="150286" y="6260232"/>
            <a:ext cx="685800" cy="406401"/>
            <a:chOff x="8131176" y="2759075"/>
            <a:chExt cx="685800" cy="406401"/>
          </a:xfrm>
        </p:grpSpPr>
        <p:sp>
          <p:nvSpPr>
            <p:cNvPr id="18" name="Freeform 159"/>
            <p:cNvSpPr/>
            <p:nvPr>
              <p:custDataLst>
                <p:tags r:id="rId16"/>
              </p:custDataLst>
            </p:nvPr>
          </p:nvSpPr>
          <p:spPr bwMode="auto">
            <a:xfrm>
              <a:off x="8131176" y="2855913"/>
              <a:ext cx="153988" cy="309563"/>
            </a:xfrm>
            <a:custGeom>
              <a:avLst/>
              <a:gdLst>
                <a:gd name="T0" fmla="*/ 29 w 32"/>
                <a:gd name="T1" fmla="*/ 56 h 64"/>
                <a:gd name="T2" fmla="*/ 21 w 32"/>
                <a:gd name="T3" fmla="*/ 58 h 64"/>
                <a:gd name="T4" fmla="*/ 22 w 32"/>
                <a:gd name="T5" fmla="*/ 56 h 64"/>
                <a:gd name="T6" fmla="*/ 16 w 32"/>
                <a:gd name="T7" fmla="*/ 30 h 64"/>
                <a:gd name="T8" fmla="*/ 12 w 32"/>
                <a:gd name="T9" fmla="*/ 3 h 64"/>
                <a:gd name="T10" fmla="*/ 8 w 32"/>
                <a:gd name="T11" fmla="*/ 4 h 64"/>
                <a:gd name="T12" fmla="*/ 9 w 32"/>
                <a:gd name="T13" fmla="*/ 6 h 64"/>
                <a:gd name="T14" fmla="*/ 0 w 32"/>
                <a:gd name="T15" fmla="*/ 39 h 64"/>
                <a:gd name="T16" fmla="*/ 4 w 32"/>
                <a:gd name="T17" fmla="*/ 40 h 64"/>
                <a:gd name="T18" fmla="*/ 11 w 32"/>
                <a:gd name="T19" fmla="*/ 21 h 64"/>
                <a:gd name="T20" fmla="*/ 12 w 32"/>
                <a:gd name="T21" fmla="*/ 35 h 64"/>
                <a:gd name="T22" fmla="*/ 18 w 32"/>
                <a:gd name="T23" fmla="*/ 57 h 64"/>
                <a:gd name="T24" fmla="*/ 20 w 32"/>
                <a:gd name="T25" fmla="*/ 58 h 64"/>
                <a:gd name="T26" fmla="*/ 13 w 32"/>
                <a:gd name="T27" fmla="*/ 60 h 64"/>
                <a:gd name="T28" fmla="*/ 14 w 32"/>
                <a:gd name="T29" fmla="*/ 63 h 64"/>
                <a:gd name="T30" fmla="*/ 30 w 32"/>
                <a:gd name="T31" fmla="*/ 60 h 64"/>
                <a:gd name="T32" fmla="*/ 29 w 32"/>
                <a:gd name="T33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4">
                  <a:moveTo>
                    <a:pt x="29" y="56"/>
                  </a:moveTo>
                  <a:cubicBezTo>
                    <a:pt x="26" y="57"/>
                    <a:pt x="24" y="57"/>
                    <a:pt x="21" y="58"/>
                  </a:cubicBezTo>
                  <a:cubicBezTo>
                    <a:pt x="22" y="57"/>
                    <a:pt x="22" y="56"/>
                    <a:pt x="22" y="56"/>
                  </a:cubicBezTo>
                  <a:cubicBezTo>
                    <a:pt x="17" y="49"/>
                    <a:pt x="17" y="38"/>
                    <a:pt x="16" y="30"/>
                  </a:cubicBezTo>
                  <a:cubicBezTo>
                    <a:pt x="15" y="21"/>
                    <a:pt x="14" y="11"/>
                    <a:pt x="12" y="3"/>
                  </a:cubicBezTo>
                  <a:cubicBezTo>
                    <a:pt x="11" y="0"/>
                    <a:pt x="7" y="1"/>
                    <a:pt x="8" y="4"/>
                  </a:cubicBezTo>
                  <a:cubicBezTo>
                    <a:pt x="8" y="4"/>
                    <a:pt x="8" y="5"/>
                    <a:pt x="9" y="6"/>
                  </a:cubicBezTo>
                  <a:cubicBezTo>
                    <a:pt x="10" y="17"/>
                    <a:pt x="4" y="29"/>
                    <a:pt x="0" y="39"/>
                  </a:cubicBezTo>
                  <a:cubicBezTo>
                    <a:pt x="0" y="42"/>
                    <a:pt x="3" y="43"/>
                    <a:pt x="4" y="40"/>
                  </a:cubicBezTo>
                  <a:cubicBezTo>
                    <a:pt x="6" y="34"/>
                    <a:pt x="9" y="27"/>
                    <a:pt x="11" y="21"/>
                  </a:cubicBezTo>
                  <a:cubicBezTo>
                    <a:pt x="11" y="25"/>
                    <a:pt x="12" y="30"/>
                    <a:pt x="12" y="35"/>
                  </a:cubicBezTo>
                  <a:cubicBezTo>
                    <a:pt x="13" y="42"/>
                    <a:pt x="14" y="51"/>
                    <a:pt x="18" y="57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18" y="59"/>
                    <a:pt x="15" y="59"/>
                    <a:pt x="13" y="60"/>
                  </a:cubicBezTo>
                  <a:cubicBezTo>
                    <a:pt x="11" y="60"/>
                    <a:pt x="12" y="64"/>
                    <a:pt x="14" y="63"/>
                  </a:cubicBezTo>
                  <a:cubicBezTo>
                    <a:pt x="19" y="62"/>
                    <a:pt x="25" y="61"/>
                    <a:pt x="30" y="60"/>
                  </a:cubicBezTo>
                  <a:cubicBezTo>
                    <a:pt x="32" y="59"/>
                    <a:pt x="31" y="55"/>
                    <a:pt x="29" y="56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0"/>
            <p:cNvSpPr/>
            <p:nvPr>
              <p:custDataLst>
                <p:tags r:id="rId17"/>
              </p:custDataLst>
            </p:nvPr>
          </p:nvSpPr>
          <p:spPr bwMode="auto">
            <a:xfrm>
              <a:off x="8251826" y="2933700"/>
              <a:ext cx="125413" cy="130175"/>
            </a:xfrm>
            <a:custGeom>
              <a:avLst/>
              <a:gdLst>
                <a:gd name="T0" fmla="*/ 23 w 26"/>
                <a:gd name="T1" fmla="*/ 9 h 27"/>
                <a:gd name="T2" fmla="*/ 14 w 26"/>
                <a:gd name="T3" fmla="*/ 12 h 27"/>
                <a:gd name="T4" fmla="*/ 9 w 26"/>
                <a:gd name="T5" fmla="*/ 3 h 27"/>
                <a:gd name="T6" fmla="*/ 6 w 26"/>
                <a:gd name="T7" fmla="*/ 5 h 27"/>
                <a:gd name="T8" fmla="*/ 10 w 26"/>
                <a:gd name="T9" fmla="*/ 13 h 27"/>
                <a:gd name="T10" fmla="*/ 2 w 26"/>
                <a:gd name="T11" fmla="*/ 17 h 27"/>
                <a:gd name="T12" fmla="*/ 4 w 26"/>
                <a:gd name="T13" fmla="*/ 21 h 27"/>
                <a:gd name="T14" fmla="*/ 11 w 26"/>
                <a:gd name="T15" fmla="*/ 17 h 27"/>
                <a:gd name="T16" fmla="*/ 15 w 26"/>
                <a:gd name="T17" fmla="*/ 25 h 27"/>
                <a:gd name="T18" fmla="*/ 18 w 26"/>
                <a:gd name="T19" fmla="*/ 23 h 27"/>
                <a:gd name="T20" fmla="*/ 15 w 26"/>
                <a:gd name="T21" fmla="*/ 15 h 27"/>
                <a:gd name="T22" fmla="*/ 24 w 26"/>
                <a:gd name="T23" fmla="*/ 13 h 27"/>
                <a:gd name="T24" fmla="*/ 23 w 26"/>
                <a:gd name="T25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23" y="9"/>
                  </a:moveTo>
                  <a:cubicBezTo>
                    <a:pt x="19" y="10"/>
                    <a:pt x="16" y="11"/>
                    <a:pt x="14" y="12"/>
                  </a:cubicBezTo>
                  <a:cubicBezTo>
                    <a:pt x="12" y="9"/>
                    <a:pt x="11" y="6"/>
                    <a:pt x="9" y="3"/>
                  </a:cubicBezTo>
                  <a:cubicBezTo>
                    <a:pt x="8" y="0"/>
                    <a:pt x="5" y="2"/>
                    <a:pt x="6" y="5"/>
                  </a:cubicBezTo>
                  <a:cubicBezTo>
                    <a:pt x="8" y="7"/>
                    <a:pt x="9" y="10"/>
                    <a:pt x="10" y="13"/>
                  </a:cubicBezTo>
                  <a:cubicBezTo>
                    <a:pt x="7" y="14"/>
                    <a:pt x="4" y="16"/>
                    <a:pt x="2" y="17"/>
                  </a:cubicBezTo>
                  <a:cubicBezTo>
                    <a:pt x="0" y="18"/>
                    <a:pt x="2" y="22"/>
                    <a:pt x="4" y="21"/>
                  </a:cubicBezTo>
                  <a:cubicBezTo>
                    <a:pt x="6" y="19"/>
                    <a:pt x="9" y="18"/>
                    <a:pt x="11" y="17"/>
                  </a:cubicBezTo>
                  <a:cubicBezTo>
                    <a:pt x="13" y="19"/>
                    <a:pt x="14" y="22"/>
                    <a:pt x="15" y="25"/>
                  </a:cubicBezTo>
                  <a:cubicBezTo>
                    <a:pt x="16" y="27"/>
                    <a:pt x="19" y="25"/>
                    <a:pt x="18" y="23"/>
                  </a:cubicBezTo>
                  <a:cubicBezTo>
                    <a:pt x="17" y="21"/>
                    <a:pt x="16" y="18"/>
                    <a:pt x="15" y="15"/>
                  </a:cubicBezTo>
                  <a:cubicBezTo>
                    <a:pt x="18" y="14"/>
                    <a:pt x="21" y="14"/>
                    <a:pt x="24" y="13"/>
                  </a:cubicBezTo>
                  <a:cubicBezTo>
                    <a:pt x="26" y="13"/>
                    <a:pt x="25" y="9"/>
                    <a:pt x="23" y="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1"/>
            <p:cNvSpPr/>
            <p:nvPr>
              <p:custDataLst>
                <p:tags r:id="rId18"/>
              </p:custDataLst>
            </p:nvPr>
          </p:nvSpPr>
          <p:spPr bwMode="auto">
            <a:xfrm>
              <a:off x="8334376" y="2778125"/>
              <a:ext cx="192088" cy="328613"/>
            </a:xfrm>
            <a:custGeom>
              <a:avLst/>
              <a:gdLst>
                <a:gd name="T0" fmla="*/ 36 w 40"/>
                <a:gd name="T1" fmla="*/ 59 h 68"/>
                <a:gd name="T2" fmla="*/ 16 w 40"/>
                <a:gd name="T3" fmla="*/ 59 h 68"/>
                <a:gd name="T4" fmla="*/ 27 w 40"/>
                <a:gd name="T5" fmla="*/ 39 h 68"/>
                <a:gd name="T6" fmla="*/ 32 w 40"/>
                <a:gd name="T7" fmla="*/ 15 h 68"/>
                <a:gd name="T8" fmla="*/ 12 w 40"/>
                <a:gd name="T9" fmla="*/ 28 h 68"/>
                <a:gd name="T10" fmla="*/ 15 w 40"/>
                <a:gd name="T11" fmla="*/ 25 h 68"/>
                <a:gd name="T12" fmla="*/ 29 w 40"/>
                <a:gd name="T13" fmla="*/ 19 h 68"/>
                <a:gd name="T14" fmla="*/ 23 w 40"/>
                <a:gd name="T15" fmla="*/ 37 h 68"/>
                <a:gd name="T16" fmla="*/ 9 w 40"/>
                <a:gd name="T17" fmla="*/ 64 h 68"/>
                <a:gd name="T18" fmla="*/ 13 w 40"/>
                <a:gd name="T19" fmla="*/ 66 h 68"/>
                <a:gd name="T20" fmla="*/ 37 w 40"/>
                <a:gd name="T21" fmla="*/ 63 h 68"/>
                <a:gd name="T22" fmla="*/ 36 w 40"/>
                <a:gd name="T23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8">
                  <a:moveTo>
                    <a:pt x="36" y="59"/>
                  </a:moveTo>
                  <a:cubicBezTo>
                    <a:pt x="28" y="61"/>
                    <a:pt x="22" y="57"/>
                    <a:pt x="16" y="59"/>
                  </a:cubicBezTo>
                  <a:cubicBezTo>
                    <a:pt x="19" y="52"/>
                    <a:pt x="23" y="46"/>
                    <a:pt x="27" y="39"/>
                  </a:cubicBezTo>
                  <a:cubicBezTo>
                    <a:pt x="30" y="32"/>
                    <a:pt x="35" y="23"/>
                    <a:pt x="32" y="15"/>
                  </a:cubicBezTo>
                  <a:cubicBezTo>
                    <a:pt x="28" y="0"/>
                    <a:pt x="0" y="15"/>
                    <a:pt x="12" y="28"/>
                  </a:cubicBezTo>
                  <a:cubicBezTo>
                    <a:pt x="14" y="30"/>
                    <a:pt x="17" y="27"/>
                    <a:pt x="15" y="25"/>
                  </a:cubicBezTo>
                  <a:cubicBezTo>
                    <a:pt x="7" y="17"/>
                    <a:pt x="29" y="6"/>
                    <a:pt x="29" y="19"/>
                  </a:cubicBezTo>
                  <a:cubicBezTo>
                    <a:pt x="29" y="25"/>
                    <a:pt x="26" y="31"/>
                    <a:pt x="23" y="37"/>
                  </a:cubicBezTo>
                  <a:cubicBezTo>
                    <a:pt x="19" y="46"/>
                    <a:pt x="13" y="55"/>
                    <a:pt x="9" y="64"/>
                  </a:cubicBezTo>
                  <a:cubicBezTo>
                    <a:pt x="9" y="66"/>
                    <a:pt x="11" y="68"/>
                    <a:pt x="13" y="66"/>
                  </a:cubicBezTo>
                  <a:cubicBezTo>
                    <a:pt x="20" y="58"/>
                    <a:pt x="28" y="65"/>
                    <a:pt x="37" y="63"/>
                  </a:cubicBezTo>
                  <a:cubicBezTo>
                    <a:pt x="40" y="62"/>
                    <a:pt x="39" y="59"/>
                    <a:pt x="36" y="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2"/>
            <p:cNvSpPr/>
            <p:nvPr>
              <p:custDataLst>
                <p:tags r:id="rId19"/>
              </p:custDataLst>
            </p:nvPr>
          </p:nvSpPr>
          <p:spPr bwMode="auto">
            <a:xfrm>
              <a:off x="8526463" y="2900363"/>
              <a:ext cx="101600" cy="42863"/>
            </a:xfrm>
            <a:custGeom>
              <a:avLst/>
              <a:gdLst>
                <a:gd name="T0" fmla="*/ 18 w 21"/>
                <a:gd name="T1" fmla="*/ 1 h 9"/>
                <a:gd name="T2" fmla="*/ 3 w 21"/>
                <a:gd name="T3" fmla="*/ 5 h 9"/>
                <a:gd name="T4" fmla="*/ 4 w 21"/>
                <a:gd name="T5" fmla="*/ 9 h 9"/>
                <a:gd name="T6" fmla="*/ 19 w 21"/>
                <a:gd name="T7" fmla="*/ 5 h 9"/>
                <a:gd name="T8" fmla="*/ 18 w 2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8" y="1"/>
                  </a:moveTo>
                  <a:cubicBezTo>
                    <a:pt x="13" y="3"/>
                    <a:pt x="8" y="4"/>
                    <a:pt x="3" y="5"/>
                  </a:cubicBezTo>
                  <a:cubicBezTo>
                    <a:pt x="0" y="5"/>
                    <a:pt x="1" y="9"/>
                    <a:pt x="4" y="9"/>
                  </a:cubicBezTo>
                  <a:cubicBezTo>
                    <a:pt x="9" y="7"/>
                    <a:pt x="14" y="6"/>
                    <a:pt x="19" y="5"/>
                  </a:cubicBezTo>
                  <a:cubicBezTo>
                    <a:pt x="21" y="4"/>
                    <a:pt x="20" y="0"/>
                    <a:pt x="1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3"/>
            <p:cNvSpPr/>
            <p:nvPr>
              <p:custDataLst>
                <p:tags r:id="rId20"/>
              </p:custDataLst>
            </p:nvPr>
          </p:nvSpPr>
          <p:spPr bwMode="auto">
            <a:xfrm>
              <a:off x="8521701" y="2924175"/>
              <a:ext cx="111125" cy="57150"/>
            </a:xfrm>
            <a:custGeom>
              <a:avLst/>
              <a:gdLst>
                <a:gd name="T0" fmla="*/ 20 w 23"/>
                <a:gd name="T1" fmla="*/ 1 h 12"/>
                <a:gd name="T2" fmla="*/ 2 w 23"/>
                <a:gd name="T3" fmla="*/ 8 h 12"/>
                <a:gd name="T4" fmla="*/ 3 w 23"/>
                <a:gd name="T5" fmla="*/ 11 h 12"/>
                <a:gd name="T6" fmla="*/ 21 w 23"/>
                <a:gd name="T7" fmla="*/ 5 h 12"/>
                <a:gd name="T8" fmla="*/ 20 w 2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0" y="1"/>
                  </a:moveTo>
                  <a:cubicBezTo>
                    <a:pt x="14" y="4"/>
                    <a:pt x="8" y="6"/>
                    <a:pt x="2" y="8"/>
                  </a:cubicBezTo>
                  <a:cubicBezTo>
                    <a:pt x="0" y="8"/>
                    <a:pt x="1" y="12"/>
                    <a:pt x="3" y="11"/>
                  </a:cubicBezTo>
                  <a:cubicBezTo>
                    <a:pt x="9" y="10"/>
                    <a:pt x="15" y="7"/>
                    <a:pt x="21" y="5"/>
                  </a:cubicBezTo>
                  <a:cubicBezTo>
                    <a:pt x="23" y="4"/>
                    <a:pt x="22" y="0"/>
                    <a:pt x="20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4"/>
            <p:cNvSpPr/>
            <p:nvPr>
              <p:custDataLst>
                <p:tags r:id="rId21"/>
              </p:custDataLst>
            </p:nvPr>
          </p:nvSpPr>
          <p:spPr bwMode="auto">
            <a:xfrm>
              <a:off x="8632826" y="2759075"/>
              <a:ext cx="184150" cy="261938"/>
            </a:xfrm>
            <a:custGeom>
              <a:avLst/>
              <a:gdLst>
                <a:gd name="T0" fmla="*/ 16 w 38"/>
                <a:gd name="T1" fmla="*/ 14 h 54"/>
                <a:gd name="T2" fmla="*/ 21 w 38"/>
                <a:gd name="T3" fmla="*/ 4 h 54"/>
                <a:gd name="T4" fmla="*/ 18 w 38"/>
                <a:gd name="T5" fmla="*/ 1 h 54"/>
                <a:gd name="T6" fmla="*/ 5 w 38"/>
                <a:gd name="T7" fmla="*/ 6 h 54"/>
                <a:gd name="T8" fmla="*/ 6 w 38"/>
                <a:gd name="T9" fmla="*/ 10 h 54"/>
                <a:gd name="T10" fmla="*/ 15 w 38"/>
                <a:gd name="T11" fmla="*/ 7 h 54"/>
                <a:gd name="T12" fmla="*/ 10 w 38"/>
                <a:gd name="T13" fmla="*/ 20 h 54"/>
                <a:gd name="T14" fmla="*/ 13 w 38"/>
                <a:gd name="T15" fmla="*/ 22 h 54"/>
                <a:gd name="T16" fmla="*/ 29 w 38"/>
                <a:gd name="T17" fmla="*/ 38 h 54"/>
                <a:gd name="T18" fmla="*/ 20 w 38"/>
                <a:gd name="T19" fmla="*/ 48 h 54"/>
                <a:gd name="T20" fmla="*/ 6 w 38"/>
                <a:gd name="T21" fmla="*/ 48 h 54"/>
                <a:gd name="T22" fmla="*/ 2 w 38"/>
                <a:gd name="T23" fmla="*/ 47 h 54"/>
                <a:gd name="T24" fmla="*/ 11 w 38"/>
                <a:gd name="T25" fmla="*/ 54 h 54"/>
                <a:gd name="T26" fmla="*/ 32 w 38"/>
                <a:gd name="T27" fmla="*/ 41 h 54"/>
                <a:gd name="T28" fmla="*/ 16 w 38"/>
                <a:gd name="T2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4">
                  <a:moveTo>
                    <a:pt x="16" y="14"/>
                  </a:moveTo>
                  <a:cubicBezTo>
                    <a:pt x="18" y="11"/>
                    <a:pt x="19" y="7"/>
                    <a:pt x="21" y="4"/>
                  </a:cubicBezTo>
                  <a:cubicBezTo>
                    <a:pt x="22" y="2"/>
                    <a:pt x="20" y="0"/>
                    <a:pt x="18" y="1"/>
                  </a:cubicBezTo>
                  <a:cubicBezTo>
                    <a:pt x="14" y="5"/>
                    <a:pt x="9" y="5"/>
                    <a:pt x="5" y="6"/>
                  </a:cubicBezTo>
                  <a:cubicBezTo>
                    <a:pt x="2" y="6"/>
                    <a:pt x="3" y="10"/>
                    <a:pt x="6" y="10"/>
                  </a:cubicBezTo>
                  <a:cubicBezTo>
                    <a:pt x="9" y="9"/>
                    <a:pt x="12" y="8"/>
                    <a:pt x="15" y="7"/>
                  </a:cubicBezTo>
                  <a:cubicBezTo>
                    <a:pt x="13" y="11"/>
                    <a:pt x="11" y="16"/>
                    <a:pt x="10" y="20"/>
                  </a:cubicBezTo>
                  <a:cubicBezTo>
                    <a:pt x="9" y="22"/>
                    <a:pt x="12" y="23"/>
                    <a:pt x="13" y="22"/>
                  </a:cubicBezTo>
                  <a:cubicBezTo>
                    <a:pt x="24" y="8"/>
                    <a:pt x="32" y="27"/>
                    <a:pt x="29" y="38"/>
                  </a:cubicBezTo>
                  <a:cubicBezTo>
                    <a:pt x="28" y="42"/>
                    <a:pt x="24" y="45"/>
                    <a:pt x="20" y="48"/>
                  </a:cubicBezTo>
                  <a:cubicBezTo>
                    <a:pt x="18" y="48"/>
                    <a:pt x="4" y="53"/>
                    <a:pt x="6" y="48"/>
                  </a:cubicBezTo>
                  <a:cubicBezTo>
                    <a:pt x="7" y="45"/>
                    <a:pt x="3" y="44"/>
                    <a:pt x="2" y="47"/>
                  </a:cubicBezTo>
                  <a:cubicBezTo>
                    <a:pt x="0" y="53"/>
                    <a:pt x="6" y="54"/>
                    <a:pt x="11" y="54"/>
                  </a:cubicBezTo>
                  <a:cubicBezTo>
                    <a:pt x="19" y="54"/>
                    <a:pt x="29" y="48"/>
                    <a:pt x="32" y="41"/>
                  </a:cubicBezTo>
                  <a:cubicBezTo>
                    <a:pt x="38" y="28"/>
                    <a:pt x="28" y="9"/>
                    <a:pt x="16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grpSp>
        <p:nvGrpSpPr>
          <p:cNvPr id="16" name="组合 15"/>
          <p:cNvGrpSpPr/>
          <p:nvPr userDrawn="1">
            <p:custDataLst>
              <p:tags r:id="rId3"/>
            </p:custDataLst>
          </p:nvPr>
        </p:nvGrpSpPr>
        <p:grpSpPr>
          <a:xfrm rot="21280377" flipH="1">
            <a:off x="10549393" y="4931735"/>
            <a:ext cx="1522413" cy="1000125"/>
            <a:chOff x="9088196" y="3234360"/>
            <a:chExt cx="1522413" cy="1000125"/>
          </a:xfrm>
        </p:grpSpPr>
        <p:sp>
          <p:nvSpPr>
            <p:cNvPr id="17" name="Freeform 52"/>
            <p:cNvSpPr/>
            <p:nvPr>
              <p:custDataLst>
                <p:tags r:id="rId4"/>
              </p:custDataLst>
            </p:nvPr>
          </p:nvSpPr>
          <p:spPr bwMode="auto">
            <a:xfrm>
              <a:off x="9600959" y="3345485"/>
              <a:ext cx="222250" cy="338138"/>
            </a:xfrm>
            <a:custGeom>
              <a:avLst/>
              <a:gdLst>
                <a:gd name="T0" fmla="*/ 41 w 46"/>
                <a:gd name="T1" fmla="*/ 23 h 70"/>
                <a:gd name="T2" fmla="*/ 26 w 46"/>
                <a:gd name="T3" fmla="*/ 5 h 70"/>
                <a:gd name="T4" fmla="*/ 14 w 46"/>
                <a:gd name="T5" fmla="*/ 6 h 70"/>
                <a:gd name="T6" fmla="*/ 1 w 46"/>
                <a:gd name="T7" fmla="*/ 35 h 70"/>
                <a:gd name="T8" fmla="*/ 2 w 46"/>
                <a:gd name="T9" fmla="*/ 39 h 70"/>
                <a:gd name="T10" fmla="*/ 3 w 46"/>
                <a:gd name="T11" fmla="*/ 48 h 70"/>
                <a:gd name="T12" fmla="*/ 1 w 46"/>
                <a:gd name="T13" fmla="*/ 61 h 70"/>
                <a:gd name="T14" fmla="*/ 7 w 46"/>
                <a:gd name="T15" fmla="*/ 69 h 70"/>
                <a:gd name="T16" fmla="*/ 35 w 46"/>
                <a:gd name="T17" fmla="*/ 64 h 70"/>
                <a:gd name="T18" fmla="*/ 40 w 46"/>
                <a:gd name="T19" fmla="*/ 60 h 70"/>
                <a:gd name="T20" fmla="*/ 40 w 46"/>
                <a:gd name="T21" fmla="*/ 58 h 70"/>
                <a:gd name="T22" fmla="*/ 41 w 46"/>
                <a:gd name="T23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70">
                  <a:moveTo>
                    <a:pt x="41" y="23"/>
                  </a:moveTo>
                  <a:cubicBezTo>
                    <a:pt x="39" y="15"/>
                    <a:pt x="34" y="7"/>
                    <a:pt x="26" y="5"/>
                  </a:cubicBezTo>
                  <a:cubicBezTo>
                    <a:pt x="22" y="0"/>
                    <a:pt x="18" y="2"/>
                    <a:pt x="14" y="6"/>
                  </a:cubicBezTo>
                  <a:cubicBezTo>
                    <a:pt x="5" y="11"/>
                    <a:pt x="2" y="26"/>
                    <a:pt x="1" y="35"/>
                  </a:cubicBezTo>
                  <a:cubicBezTo>
                    <a:pt x="1" y="37"/>
                    <a:pt x="1" y="38"/>
                    <a:pt x="2" y="39"/>
                  </a:cubicBezTo>
                  <a:cubicBezTo>
                    <a:pt x="2" y="42"/>
                    <a:pt x="2" y="45"/>
                    <a:pt x="3" y="48"/>
                  </a:cubicBezTo>
                  <a:cubicBezTo>
                    <a:pt x="2" y="53"/>
                    <a:pt x="2" y="57"/>
                    <a:pt x="1" y="61"/>
                  </a:cubicBezTo>
                  <a:cubicBezTo>
                    <a:pt x="0" y="66"/>
                    <a:pt x="3" y="68"/>
                    <a:pt x="7" y="69"/>
                  </a:cubicBezTo>
                  <a:cubicBezTo>
                    <a:pt x="17" y="70"/>
                    <a:pt x="28" y="70"/>
                    <a:pt x="35" y="64"/>
                  </a:cubicBezTo>
                  <a:cubicBezTo>
                    <a:pt x="37" y="63"/>
                    <a:pt x="39" y="62"/>
                    <a:pt x="40" y="60"/>
                  </a:cubicBezTo>
                  <a:cubicBezTo>
                    <a:pt x="40" y="59"/>
                    <a:pt x="40" y="59"/>
                    <a:pt x="40" y="58"/>
                  </a:cubicBezTo>
                  <a:cubicBezTo>
                    <a:pt x="46" y="48"/>
                    <a:pt x="44" y="34"/>
                    <a:pt x="41" y="2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3"/>
            <p:cNvSpPr/>
            <p:nvPr>
              <p:custDataLst>
                <p:tags r:id="rId5"/>
              </p:custDataLst>
            </p:nvPr>
          </p:nvSpPr>
          <p:spPr bwMode="auto">
            <a:xfrm>
              <a:off x="9875596" y="3321673"/>
              <a:ext cx="188913" cy="338138"/>
            </a:xfrm>
            <a:custGeom>
              <a:avLst/>
              <a:gdLst>
                <a:gd name="T0" fmla="*/ 36 w 39"/>
                <a:gd name="T1" fmla="*/ 33 h 70"/>
                <a:gd name="T2" fmla="*/ 25 w 39"/>
                <a:gd name="T3" fmla="*/ 5 h 70"/>
                <a:gd name="T4" fmla="*/ 6 w 39"/>
                <a:gd name="T5" fmla="*/ 17 h 70"/>
                <a:gd name="T6" fmla="*/ 8 w 39"/>
                <a:gd name="T7" fmla="*/ 64 h 70"/>
                <a:gd name="T8" fmla="*/ 20 w 39"/>
                <a:gd name="T9" fmla="*/ 64 h 70"/>
                <a:gd name="T10" fmla="*/ 34 w 39"/>
                <a:gd name="T11" fmla="*/ 67 h 70"/>
                <a:gd name="T12" fmla="*/ 38 w 39"/>
                <a:gd name="T13" fmla="*/ 63 h 70"/>
                <a:gd name="T14" fmla="*/ 36 w 39"/>
                <a:gd name="T15" fmla="*/ 3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70">
                  <a:moveTo>
                    <a:pt x="36" y="33"/>
                  </a:moveTo>
                  <a:cubicBezTo>
                    <a:pt x="35" y="24"/>
                    <a:pt x="33" y="10"/>
                    <a:pt x="25" y="5"/>
                  </a:cubicBezTo>
                  <a:cubicBezTo>
                    <a:pt x="16" y="0"/>
                    <a:pt x="9" y="10"/>
                    <a:pt x="6" y="17"/>
                  </a:cubicBezTo>
                  <a:cubicBezTo>
                    <a:pt x="0" y="31"/>
                    <a:pt x="5" y="50"/>
                    <a:pt x="8" y="64"/>
                  </a:cubicBezTo>
                  <a:cubicBezTo>
                    <a:pt x="10" y="70"/>
                    <a:pt x="18" y="69"/>
                    <a:pt x="20" y="64"/>
                  </a:cubicBezTo>
                  <a:cubicBezTo>
                    <a:pt x="22" y="67"/>
                    <a:pt x="27" y="68"/>
                    <a:pt x="34" y="67"/>
                  </a:cubicBezTo>
                  <a:cubicBezTo>
                    <a:pt x="35" y="66"/>
                    <a:pt x="38" y="64"/>
                    <a:pt x="38" y="63"/>
                  </a:cubicBezTo>
                  <a:cubicBezTo>
                    <a:pt x="39" y="53"/>
                    <a:pt x="38" y="42"/>
                    <a:pt x="36" y="3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4"/>
            <p:cNvSpPr/>
            <p:nvPr>
              <p:custDataLst>
                <p:tags r:id="rId6"/>
              </p:custDataLst>
            </p:nvPr>
          </p:nvSpPr>
          <p:spPr bwMode="auto">
            <a:xfrm>
              <a:off x="10151821" y="3340723"/>
              <a:ext cx="265113" cy="319088"/>
            </a:xfrm>
            <a:custGeom>
              <a:avLst/>
              <a:gdLst>
                <a:gd name="T0" fmla="*/ 46 w 55"/>
                <a:gd name="T1" fmla="*/ 50 h 66"/>
                <a:gd name="T2" fmla="*/ 31 w 55"/>
                <a:gd name="T3" fmla="*/ 6 h 66"/>
                <a:gd name="T4" fmla="*/ 7 w 55"/>
                <a:gd name="T5" fmla="*/ 15 h 66"/>
                <a:gd name="T6" fmla="*/ 8 w 55"/>
                <a:gd name="T7" fmla="*/ 61 h 66"/>
                <a:gd name="T8" fmla="*/ 17 w 55"/>
                <a:gd name="T9" fmla="*/ 64 h 66"/>
                <a:gd name="T10" fmla="*/ 18 w 55"/>
                <a:gd name="T11" fmla="*/ 65 h 66"/>
                <a:gd name="T12" fmla="*/ 20 w 55"/>
                <a:gd name="T13" fmla="*/ 65 h 66"/>
                <a:gd name="T14" fmla="*/ 27 w 55"/>
                <a:gd name="T15" fmla="*/ 64 h 66"/>
                <a:gd name="T16" fmla="*/ 33 w 55"/>
                <a:gd name="T17" fmla="*/ 64 h 66"/>
                <a:gd name="T18" fmla="*/ 48 w 55"/>
                <a:gd name="T19" fmla="*/ 62 h 66"/>
                <a:gd name="T20" fmla="*/ 46 w 55"/>
                <a:gd name="T21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66">
                  <a:moveTo>
                    <a:pt x="46" y="50"/>
                  </a:moveTo>
                  <a:cubicBezTo>
                    <a:pt x="50" y="35"/>
                    <a:pt x="41" y="13"/>
                    <a:pt x="31" y="6"/>
                  </a:cubicBezTo>
                  <a:cubicBezTo>
                    <a:pt x="22" y="0"/>
                    <a:pt x="12" y="6"/>
                    <a:pt x="7" y="15"/>
                  </a:cubicBezTo>
                  <a:cubicBezTo>
                    <a:pt x="0" y="28"/>
                    <a:pt x="5" y="47"/>
                    <a:pt x="8" y="61"/>
                  </a:cubicBezTo>
                  <a:cubicBezTo>
                    <a:pt x="9" y="65"/>
                    <a:pt x="14" y="66"/>
                    <a:pt x="17" y="64"/>
                  </a:cubicBezTo>
                  <a:cubicBezTo>
                    <a:pt x="17" y="64"/>
                    <a:pt x="18" y="65"/>
                    <a:pt x="18" y="65"/>
                  </a:cubicBezTo>
                  <a:cubicBezTo>
                    <a:pt x="19" y="65"/>
                    <a:pt x="19" y="65"/>
                    <a:pt x="20" y="65"/>
                  </a:cubicBezTo>
                  <a:cubicBezTo>
                    <a:pt x="22" y="66"/>
                    <a:pt x="25" y="66"/>
                    <a:pt x="27" y="64"/>
                  </a:cubicBezTo>
                  <a:cubicBezTo>
                    <a:pt x="29" y="64"/>
                    <a:pt x="31" y="64"/>
                    <a:pt x="33" y="64"/>
                  </a:cubicBezTo>
                  <a:cubicBezTo>
                    <a:pt x="38" y="63"/>
                    <a:pt x="43" y="62"/>
                    <a:pt x="48" y="62"/>
                  </a:cubicBezTo>
                  <a:cubicBezTo>
                    <a:pt x="55" y="61"/>
                    <a:pt x="52" y="51"/>
                    <a:pt x="46" y="5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5"/>
            <p:cNvSpPr/>
            <p:nvPr>
              <p:custDataLst>
                <p:tags r:id="rId7"/>
              </p:custDataLst>
            </p:nvPr>
          </p:nvSpPr>
          <p:spPr bwMode="auto">
            <a:xfrm>
              <a:off x="9185034" y="3737598"/>
              <a:ext cx="280988" cy="411163"/>
            </a:xfrm>
            <a:custGeom>
              <a:avLst/>
              <a:gdLst>
                <a:gd name="T0" fmla="*/ 47 w 58"/>
                <a:gd name="T1" fmla="*/ 72 h 85"/>
                <a:gd name="T2" fmla="*/ 28 w 58"/>
                <a:gd name="T3" fmla="*/ 66 h 85"/>
                <a:gd name="T4" fmla="*/ 24 w 58"/>
                <a:gd name="T5" fmla="*/ 11 h 85"/>
                <a:gd name="T6" fmla="*/ 17 w 58"/>
                <a:gd name="T7" fmla="*/ 2 h 85"/>
                <a:gd name="T8" fmla="*/ 7 w 58"/>
                <a:gd name="T9" fmla="*/ 49 h 85"/>
                <a:gd name="T10" fmla="*/ 22 w 58"/>
                <a:gd name="T11" fmla="*/ 77 h 85"/>
                <a:gd name="T12" fmla="*/ 39 w 58"/>
                <a:gd name="T13" fmla="*/ 85 h 85"/>
                <a:gd name="T14" fmla="*/ 41 w 58"/>
                <a:gd name="T15" fmla="*/ 85 h 85"/>
                <a:gd name="T16" fmla="*/ 51 w 58"/>
                <a:gd name="T17" fmla="*/ 84 h 85"/>
                <a:gd name="T18" fmla="*/ 47 w 58"/>
                <a:gd name="T19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5">
                  <a:moveTo>
                    <a:pt x="47" y="72"/>
                  </a:moveTo>
                  <a:cubicBezTo>
                    <a:pt x="39" y="74"/>
                    <a:pt x="33" y="71"/>
                    <a:pt x="28" y="66"/>
                  </a:cubicBezTo>
                  <a:cubicBezTo>
                    <a:pt x="18" y="52"/>
                    <a:pt x="19" y="21"/>
                    <a:pt x="24" y="11"/>
                  </a:cubicBezTo>
                  <a:cubicBezTo>
                    <a:pt x="26" y="7"/>
                    <a:pt x="23" y="0"/>
                    <a:pt x="17" y="2"/>
                  </a:cubicBezTo>
                  <a:cubicBezTo>
                    <a:pt x="0" y="9"/>
                    <a:pt x="3" y="35"/>
                    <a:pt x="7" y="49"/>
                  </a:cubicBezTo>
                  <a:cubicBezTo>
                    <a:pt x="9" y="60"/>
                    <a:pt x="14" y="70"/>
                    <a:pt x="22" y="77"/>
                  </a:cubicBezTo>
                  <a:cubicBezTo>
                    <a:pt x="26" y="81"/>
                    <a:pt x="32" y="85"/>
                    <a:pt x="39" y="85"/>
                  </a:cubicBezTo>
                  <a:cubicBezTo>
                    <a:pt x="40" y="85"/>
                    <a:pt x="41" y="85"/>
                    <a:pt x="41" y="85"/>
                  </a:cubicBezTo>
                  <a:cubicBezTo>
                    <a:pt x="44" y="85"/>
                    <a:pt x="47" y="85"/>
                    <a:pt x="51" y="84"/>
                  </a:cubicBezTo>
                  <a:cubicBezTo>
                    <a:pt x="58" y="82"/>
                    <a:pt x="55" y="70"/>
                    <a:pt x="47" y="72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6"/>
            <p:cNvSpPr/>
            <p:nvPr>
              <p:custDataLst>
                <p:tags r:id="rId8"/>
              </p:custDataLst>
            </p:nvPr>
          </p:nvSpPr>
          <p:spPr bwMode="auto">
            <a:xfrm>
              <a:off x="9672396" y="3997948"/>
              <a:ext cx="468313" cy="111125"/>
            </a:xfrm>
            <a:custGeom>
              <a:avLst/>
              <a:gdLst>
                <a:gd name="T0" fmla="*/ 86 w 97"/>
                <a:gd name="T1" fmla="*/ 1 h 23"/>
                <a:gd name="T2" fmla="*/ 7 w 97"/>
                <a:gd name="T3" fmla="*/ 10 h 23"/>
                <a:gd name="T4" fmla="*/ 11 w 97"/>
                <a:gd name="T5" fmla="*/ 22 h 23"/>
                <a:gd name="T6" fmla="*/ 90 w 97"/>
                <a:gd name="T7" fmla="*/ 13 h 23"/>
                <a:gd name="T8" fmla="*/ 86 w 97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3">
                  <a:moveTo>
                    <a:pt x="86" y="1"/>
                  </a:moveTo>
                  <a:cubicBezTo>
                    <a:pt x="60" y="5"/>
                    <a:pt x="34" y="6"/>
                    <a:pt x="7" y="10"/>
                  </a:cubicBezTo>
                  <a:cubicBezTo>
                    <a:pt x="0" y="12"/>
                    <a:pt x="3" y="23"/>
                    <a:pt x="11" y="22"/>
                  </a:cubicBezTo>
                  <a:cubicBezTo>
                    <a:pt x="37" y="17"/>
                    <a:pt x="63" y="17"/>
                    <a:pt x="90" y="13"/>
                  </a:cubicBezTo>
                  <a:cubicBezTo>
                    <a:pt x="97" y="12"/>
                    <a:pt x="94" y="0"/>
                    <a:pt x="86" y="1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7"/>
            <p:cNvSpPr/>
            <p:nvPr>
              <p:custDataLst>
                <p:tags r:id="rId9"/>
              </p:custDataLst>
            </p:nvPr>
          </p:nvSpPr>
          <p:spPr bwMode="auto">
            <a:xfrm>
              <a:off x="10362959" y="3891585"/>
              <a:ext cx="193675" cy="141288"/>
            </a:xfrm>
            <a:custGeom>
              <a:avLst/>
              <a:gdLst>
                <a:gd name="T0" fmla="*/ 39 w 40"/>
                <a:gd name="T1" fmla="*/ 8 h 29"/>
                <a:gd name="T2" fmla="*/ 27 w 40"/>
                <a:gd name="T3" fmla="*/ 8 h 29"/>
                <a:gd name="T4" fmla="*/ 23 w 40"/>
                <a:gd name="T5" fmla="*/ 16 h 29"/>
                <a:gd name="T6" fmla="*/ 8 w 40"/>
                <a:gd name="T7" fmla="*/ 16 h 29"/>
                <a:gd name="T8" fmla="*/ 8 w 40"/>
                <a:gd name="T9" fmla="*/ 28 h 29"/>
                <a:gd name="T10" fmla="*/ 29 w 40"/>
                <a:gd name="T11" fmla="*/ 26 h 29"/>
                <a:gd name="T12" fmla="*/ 39 w 40"/>
                <a:gd name="T13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9">
                  <a:moveTo>
                    <a:pt x="39" y="8"/>
                  </a:moveTo>
                  <a:cubicBezTo>
                    <a:pt x="38" y="0"/>
                    <a:pt x="26" y="0"/>
                    <a:pt x="27" y="8"/>
                  </a:cubicBezTo>
                  <a:cubicBezTo>
                    <a:pt x="27" y="13"/>
                    <a:pt x="27" y="15"/>
                    <a:pt x="23" y="16"/>
                  </a:cubicBezTo>
                  <a:cubicBezTo>
                    <a:pt x="18" y="17"/>
                    <a:pt x="13" y="16"/>
                    <a:pt x="8" y="16"/>
                  </a:cubicBezTo>
                  <a:cubicBezTo>
                    <a:pt x="0" y="16"/>
                    <a:pt x="0" y="28"/>
                    <a:pt x="8" y="28"/>
                  </a:cubicBezTo>
                  <a:cubicBezTo>
                    <a:pt x="15" y="28"/>
                    <a:pt x="23" y="29"/>
                    <a:pt x="29" y="26"/>
                  </a:cubicBezTo>
                  <a:cubicBezTo>
                    <a:pt x="37" y="23"/>
                    <a:pt x="40" y="16"/>
                    <a:pt x="39" y="8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42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199321" y="3234360"/>
              <a:ext cx="1411288" cy="1000125"/>
            </a:xfrm>
            <a:custGeom>
              <a:avLst/>
              <a:gdLst>
                <a:gd name="T0" fmla="*/ 282 w 292"/>
                <a:gd name="T1" fmla="*/ 138 h 207"/>
                <a:gd name="T2" fmla="*/ 200 w 292"/>
                <a:gd name="T3" fmla="*/ 2 h 207"/>
                <a:gd name="T4" fmla="*/ 71 w 292"/>
                <a:gd name="T5" fmla="*/ 83 h 207"/>
                <a:gd name="T6" fmla="*/ 2 w 292"/>
                <a:gd name="T7" fmla="*/ 130 h 207"/>
                <a:gd name="T8" fmla="*/ 39 w 292"/>
                <a:gd name="T9" fmla="*/ 190 h 207"/>
                <a:gd name="T10" fmla="*/ 53 w 292"/>
                <a:gd name="T11" fmla="*/ 187 h 207"/>
                <a:gd name="T12" fmla="*/ 58 w 292"/>
                <a:gd name="T13" fmla="*/ 181 h 207"/>
                <a:gd name="T14" fmla="*/ 101 w 292"/>
                <a:gd name="T15" fmla="*/ 178 h 207"/>
                <a:gd name="T16" fmla="*/ 100 w 292"/>
                <a:gd name="T17" fmla="*/ 182 h 207"/>
                <a:gd name="T18" fmla="*/ 193 w 292"/>
                <a:gd name="T19" fmla="*/ 170 h 207"/>
                <a:gd name="T20" fmla="*/ 195 w 292"/>
                <a:gd name="T21" fmla="*/ 166 h 207"/>
                <a:gd name="T22" fmla="*/ 239 w 292"/>
                <a:gd name="T23" fmla="*/ 163 h 207"/>
                <a:gd name="T24" fmla="*/ 243 w 292"/>
                <a:gd name="T25" fmla="*/ 167 h 207"/>
                <a:gd name="T26" fmla="*/ 245 w 292"/>
                <a:gd name="T27" fmla="*/ 167 h 207"/>
                <a:gd name="T28" fmla="*/ 283 w 292"/>
                <a:gd name="T29" fmla="*/ 153 h 207"/>
                <a:gd name="T30" fmla="*/ 52 w 292"/>
                <a:gd name="T31" fmla="*/ 178 h 207"/>
                <a:gd name="T32" fmla="*/ 59 w 292"/>
                <a:gd name="T33" fmla="*/ 178 h 207"/>
                <a:gd name="T34" fmla="*/ 66 w 292"/>
                <a:gd name="T35" fmla="*/ 163 h 207"/>
                <a:gd name="T36" fmla="*/ 62 w 292"/>
                <a:gd name="T37" fmla="*/ 172 h 207"/>
                <a:gd name="T38" fmla="*/ 72 w 292"/>
                <a:gd name="T39" fmla="*/ 166 h 207"/>
                <a:gd name="T40" fmla="*/ 83 w 292"/>
                <a:gd name="T41" fmla="*/ 160 h 207"/>
                <a:gd name="T42" fmla="*/ 85 w 292"/>
                <a:gd name="T43" fmla="*/ 166 h 207"/>
                <a:gd name="T44" fmla="*/ 92 w 292"/>
                <a:gd name="T45" fmla="*/ 171 h 207"/>
                <a:gd name="T46" fmla="*/ 98 w 292"/>
                <a:gd name="T47" fmla="*/ 170 h 207"/>
                <a:gd name="T48" fmla="*/ 199 w 292"/>
                <a:gd name="T49" fmla="*/ 162 h 207"/>
                <a:gd name="T50" fmla="*/ 201 w 292"/>
                <a:gd name="T51" fmla="*/ 157 h 207"/>
                <a:gd name="T52" fmla="*/ 209 w 292"/>
                <a:gd name="T53" fmla="*/ 149 h 207"/>
                <a:gd name="T54" fmla="*/ 209 w 292"/>
                <a:gd name="T55" fmla="*/ 146 h 207"/>
                <a:gd name="T56" fmla="*/ 219 w 292"/>
                <a:gd name="T57" fmla="*/ 146 h 207"/>
                <a:gd name="T58" fmla="*/ 210 w 292"/>
                <a:gd name="T59" fmla="*/ 146 h 207"/>
                <a:gd name="T60" fmla="*/ 233 w 292"/>
                <a:gd name="T61" fmla="*/ 151 h 207"/>
                <a:gd name="T62" fmla="*/ 236 w 292"/>
                <a:gd name="T63" fmla="*/ 147 h 207"/>
                <a:gd name="T64" fmla="*/ 233 w 292"/>
                <a:gd name="T65" fmla="*/ 151 h 207"/>
                <a:gd name="T66" fmla="*/ 235 w 292"/>
                <a:gd name="T67" fmla="*/ 154 h 207"/>
                <a:gd name="T68" fmla="*/ 243 w 292"/>
                <a:gd name="T69" fmla="*/ 160 h 207"/>
                <a:gd name="T70" fmla="*/ 246 w 292"/>
                <a:gd name="T71" fmla="*/ 164 h 207"/>
                <a:gd name="T72" fmla="*/ 104 w 292"/>
                <a:gd name="T73" fmla="*/ 179 h 207"/>
                <a:gd name="T74" fmla="*/ 104 w 292"/>
                <a:gd name="T75" fmla="*/ 175 h 207"/>
                <a:gd name="T76" fmla="*/ 84 w 292"/>
                <a:gd name="T77" fmla="*/ 157 h 207"/>
                <a:gd name="T78" fmla="*/ 53 w 292"/>
                <a:gd name="T79" fmla="*/ 168 h 207"/>
                <a:gd name="T80" fmla="*/ 13 w 292"/>
                <a:gd name="T81" fmla="*/ 177 h 207"/>
                <a:gd name="T82" fmla="*/ 4 w 292"/>
                <a:gd name="T83" fmla="*/ 124 h 207"/>
                <a:gd name="T84" fmla="*/ 4 w 292"/>
                <a:gd name="T85" fmla="*/ 121 h 207"/>
                <a:gd name="T86" fmla="*/ 34 w 292"/>
                <a:gd name="T87" fmla="*/ 107 h 207"/>
                <a:gd name="T88" fmla="*/ 77 w 292"/>
                <a:gd name="T89" fmla="*/ 40 h 207"/>
                <a:gd name="T90" fmla="*/ 257 w 292"/>
                <a:gd name="T91" fmla="*/ 28 h 207"/>
                <a:gd name="T92" fmla="*/ 273 w 292"/>
                <a:gd name="T93" fmla="*/ 162 h 207"/>
                <a:gd name="T94" fmla="*/ 283 w 292"/>
                <a:gd name="T95" fmla="*/ 14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2" h="207">
                  <a:moveTo>
                    <a:pt x="291" y="146"/>
                  </a:moveTo>
                  <a:cubicBezTo>
                    <a:pt x="290" y="142"/>
                    <a:pt x="286" y="141"/>
                    <a:pt x="282" y="142"/>
                  </a:cubicBezTo>
                  <a:cubicBezTo>
                    <a:pt x="282" y="140"/>
                    <a:pt x="282" y="139"/>
                    <a:pt x="282" y="138"/>
                  </a:cubicBezTo>
                  <a:cubicBezTo>
                    <a:pt x="280" y="118"/>
                    <a:pt x="278" y="98"/>
                    <a:pt x="275" y="78"/>
                  </a:cubicBezTo>
                  <a:cubicBezTo>
                    <a:pt x="273" y="63"/>
                    <a:pt x="271" y="44"/>
                    <a:pt x="263" y="30"/>
                  </a:cubicBezTo>
                  <a:cubicBezTo>
                    <a:pt x="250" y="10"/>
                    <a:pt x="222" y="4"/>
                    <a:pt x="200" y="2"/>
                  </a:cubicBezTo>
                  <a:cubicBezTo>
                    <a:pt x="174" y="0"/>
                    <a:pt x="147" y="2"/>
                    <a:pt x="121" y="6"/>
                  </a:cubicBezTo>
                  <a:cubicBezTo>
                    <a:pt x="100" y="10"/>
                    <a:pt x="68" y="16"/>
                    <a:pt x="75" y="45"/>
                  </a:cubicBezTo>
                  <a:cubicBezTo>
                    <a:pt x="75" y="58"/>
                    <a:pt x="75" y="71"/>
                    <a:pt x="71" y="83"/>
                  </a:cubicBezTo>
                  <a:cubicBezTo>
                    <a:pt x="65" y="98"/>
                    <a:pt x="51" y="103"/>
                    <a:pt x="36" y="104"/>
                  </a:cubicBezTo>
                  <a:cubicBezTo>
                    <a:pt x="27" y="104"/>
                    <a:pt x="6" y="96"/>
                    <a:pt x="2" y="111"/>
                  </a:cubicBezTo>
                  <a:cubicBezTo>
                    <a:pt x="0" y="117"/>
                    <a:pt x="2" y="124"/>
                    <a:pt x="2" y="130"/>
                  </a:cubicBezTo>
                  <a:cubicBezTo>
                    <a:pt x="3" y="138"/>
                    <a:pt x="3" y="145"/>
                    <a:pt x="4" y="152"/>
                  </a:cubicBezTo>
                  <a:cubicBezTo>
                    <a:pt x="5" y="164"/>
                    <a:pt x="7" y="178"/>
                    <a:pt x="18" y="186"/>
                  </a:cubicBezTo>
                  <a:cubicBezTo>
                    <a:pt x="23" y="190"/>
                    <a:pt x="32" y="190"/>
                    <a:pt x="39" y="190"/>
                  </a:cubicBezTo>
                  <a:cubicBezTo>
                    <a:pt x="43" y="190"/>
                    <a:pt x="48" y="189"/>
                    <a:pt x="52" y="189"/>
                  </a:cubicBezTo>
                  <a:cubicBezTo>
                    <a:pt x="52" y="188"/>
                    <a:pt x="52" y="187"/>
                    <a:pt x="52" y="186"/>
                  </a:cubicBezTo>
                  <a:cubicBezTo>
                    <a:pt x="52" y="187"/>
                    <a:pt x="52" y="187"/>
                    <a:pt x="53" y="187"/>
                  </a:cubicBezTo>
                  <a:cubicBezTo>
                    <a:pt x="54" y="189"/>
                    <a:pt x="56" y="187"/>
                    <a:pt x="55" y="185"/>
                  </a:cubicBezTo>
                  <a:cubicBezTo>
                    <a:pt x="53" y="184"/>
                    <a:pt x="53" y="182"/>
                    <a:pt x="52" y="181"/>
                  </a:cubicBezTo>
                  <a:cubicBezTo>
                    <a:pt x="58" y="181"/>
                    <a:pt x="58" y="181"/>
                    <a:pt x="58" y="181"/>
                  </a:cubicBezTo>
                  <a:cubicBezTo>
                    <a:pt x="55" y="193"/>
                    <a:pt x="62" y="207"/>
                    <a:pt x="78" y="207"/>
                  </a:cubicBezTo>
                  <a:cubicBezTo>
                    <a:pt x="95" y="207"/>
                    <a:pt x="101" y="191"/>
                    <a:pt x="97" y="179"/>
                  </a:cubicBezTo>
                  <a:cubicBezTo>
                    <a:pt x="98" y="179"/>
                    <a:pt x="100" y="179"/>
                    <a:pt x="101" y="178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0" y="180"/>
                    <a:pt x="99" y="180"/>
                  </a:cubicBezTo>
                  <a:cubicBezTo>
                    <a:pt x="99" y="180"/>
                    <a:pt x="100" y="181"/>
                    <a:pt x="100" y="182"/>
                  </a:cubicBezTo>
                  <a:cubicBezTo>
                    <a:pt x="112" y="181"/>
                    <a:pt x="124" y="180"/>
                    <a:pt x="135" y="178"/>
                  </a:cubicBezTo>
                  <a:cubicBezTo>
                    <a:pt x="155" y="175"/>
                    <a:pt x="174" y="173"/>
                    <a:pt x="193" y="171"/>
                  </a:cubicBezTo>
                  <a:cubicBezTo>
                    <a:pt x="193" y="171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69"/>
                  </a:cubicBezTo>
                  <a:cubicBezTo>
                    <a:pt x="193" y="168"/>
                    <a:pt x="193" y="167"/>
                    <a:pt x="194" y="166"/>
                  </a:cubicBezTo>
                  <a:cubicBezTo>
                    <a:pt x="194" y="166"/>
                    <a:pt x="194" y="166"/>
                    <a:pt x="195" y="166"/>
                  </a:cubicBezTo>
                  <a:cubicBezTo>
                    <a:pt x="196" y="165"/>
                    <a:pt x="197" y="165"/>
                    <a:pt x="199" y="165"/>
                  </a:cubicBezTo>
                  <a:cubicBezTo>
                    <a:pt x="198" y="176"/>
                    <a:pt x="205" y="188"/>
                    <a:pt x="219" y="188"/>
                  </a:cubicBezTo>
                  <a:cubicBezTo>
                    <a:pt x="234" y="188"/>
                    <a:pt x="241" y="175"/>
                    <a:pt x="239" y="163"/>
                  </a:cubicBezTo>
                  <a:cubicBezTo>
                    <a:pt x="240" y="163"/>
                    <a:pt x="242" y="163"/>
                    <a:pt x="243" y="163"/>
                  </a:cubicBezTo>
                  <a:cubicBezTo>
                    <a:pt x="243" y="164"/>
                    <a:pt x="243" y="165"/>
                    <a:pt x="242" y="166"/>
                  </a:cubicBezTo>
                  <a:cubicBezTo>
                    <a:pt x="242" y="166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4" y="168"/>
                    <a:pt x="245" y="168"/>
                    <a:pt x="245" y="167"/>
                  </a:cubicBezTo>
                  <a:cubicBezTo>
                    <a:pt x="254" y="167"/>
                    <a:pt x="263" y="166"/>
                    <a:pt x="273" y="165"/>
                  </a:cubicBezTo>
                  <a:cubicBezTo>
                    <a:pt x="279" y="165"/>
                    <a:pt x="281" y="159"/>
                    <a:pt x="282" y="152"/>
                  </a:cubicBezTo>
                  <a:cubicBezTo>
                    <a:pt x="282" y="153"/>
                    <a:pt x="283" y="153"/>
                    <a:pt x="283" y="153"/>
                  </a:cubicBezTo>
                  <a:cubicBezTo>
                    <a:pt x="287" y="152"/>
                    <a:pt x="292" y="150"/>
                    <a:pt x="291" y="146"/>
                  </a:cubicBezTo>
                  <a:close/>
                  <a:moveTo>
                    <a:pt x="59" y="178"/>
                  </a:moveTo>
                  <a:cubicBezTo>
                    <a:pt x="52" y="178"/>
                    <a:pt x="52" y="178"/>
                    <a:pt x="52" y="178"/>
                  </a:cubicBezTo>
                  <a:cubicBezTo>
                    <a:pt x="52" y="175"/>
                    <a:pt x="53" y="173"/>
                    <a:pt x="55" y="171"/>
                  </a:cubicBezTo>
                  <a:cubicBezTo>
                    <a:pt x="57" y="172"/>
                    <a:pt x="59" y="173"/>
                    <a:pt x="60" y="175"/>
                  </a:cubicBezTo>
                  <a:cubicBezTo>
                    <a:pt x="60" y="176"/>
                    <a:pt x="59" y="177"/>
                    <a:pt x="59" y="178"/>
                  </a:cubicBezTo>
                  <a:close/>
                  <a:moveTo>
                    <a:pt x="62" y="172"/>
                  </a:moveTo>
                  <a:cubicBezTo>
                    <a:pt x="60" y="171"/>
                    <a:pt x="59" y="170"/>
                    <a:pt x="57" y="169"/>
                  </a:cubicBezTo>
                  <a:cubicBezTo>
                    <a:pt x="60" y="166"/>
                    <a:pt x="63" y="164"/>
                    <a:pt x="66" y="163"/>
                  </a:cubicBezTo>
                  <a:cubicBezTo>
                    <a:pt x="66" y="163"/>
                    <a:pt x="66" y="163"/>
                    <a:pt x="66" y="163"/>
                  </a:cubicBezTo>
                  <a:cubicBezTo>
                    <a:pt x="67" y="164"/>
                    <a:pt x="68" y="166"/>
                    <a:pt x="69" y="167"/>
                  </a:cubicBezTo>
                  <a:cubicBezTo>
                    <a:pt x="66" y="168"/>
                    <a:pt x="64" y="170"/>
                    <a:pt x="62" y="172"/>
                  </a:cubicBezTo>
                  <a:close/>
                  <a:moveTo>
                    <a:pt x="82" y="166"/>
                  </a:moveTo>
                  <a:cubicBezTo>
                    <a:pt x="81" y="165"/>
                    <a:pt x="79" y="165"/>
                    <a:pt x="78" y="165"/>
                  </a:cubicBezTo>
                  <a:cubicBezTo>
                    <a:pt x="76" y="165"/>
                    <a:pt x="74" y="165"/>
                    <a:pt x="72" y="166"/>
                  </a:cubicBezTo>
                  <a:cubicBezTo>
                    <a:pt x="71" y="165"/>
                    <a:pt x="70" y="163"/>
                    <a:pt x="69" y="162"/>
                  </a:cubicBezTo>
                  <a:cubicBezTo>
                    <a:pt x="70" y="161"/>
                    <a:pt x="70" y="161"/>
                    <a:pt x="71" y="161"/>
                  </a:cubicBezTo>
                  <a:cubicBezTo>
                    <a:pt x="75" y="160"/>
                    <a:pt x="79" y="159"/>
                    <a:pt x="83" y="160"/>
                  </a:cubicBezTo>
                  <a:cubicBezTo>
                    <a:pt x="82" y="162"/>
                    <a:pt x="82" y="164"/>
                    <a:pt x="82" y="166"/>
                  </a:cubicBezTo>
                  <a:close/>
                  <a:moveTo>
                    <a:pt x="92" y="171"/>
                  </a:moveTo>
                  <a:cubicBezTo>
                    <a:pt x="90" y="169"/>
                    <a:pt x="88" y="167"/>
                    <a:pt x="85" y="166"/>
                  </a:cubicBezTo>
                  <a:cubicBezTo>
                    <a:pt x="85" y="164"/>
                    <a:pt x="85" y="162"/>
                    <a:pt x="86" y="160"/>
                  </a:cubicBezTo>
                  <a:cubicBezTo>
                    <a:pt x="90" y="161"/>
                    <a:pt x="94" y="164"/>
                    <a:pt x="97" y="167"/>
                  </a:cubicBezTo>
                  <a:cubicBezTo>
                    <a:pt x="95" y="168"/>
                    <a:pt x="93" y="170"/>
                    <a:pt x="92" y="171"/>
                  </a:cubicBezTo>
                  <a:close/>
                  <a:moveTo>
                    <a:pt x="95" y="176"/>
                  </a:moveTo>
                  <a:cubicBezTo>
                    <a:pt x="95" y="175"/>
                    <a:pt x="94" y="174"/>
                    <a:pt x="94" y="173"/>
                  </a:cubicBezTo>
                  <a:cubicBezTo>
                    <a:pt x="95" y="172"/>
                    <a:pt x="97" y="171"/>
                    <a:pt x="98" y="170"/>
                  </a:cubicBezTo>
                  <a:cubicBezTo>
                    <a:pt x="99" y="172"/>
                    <a:pt x="100" y="174"/>
                    <a:pt x="100" y="176"/>
                  </a:cubicBezTo>
                  <a:cubicBezTo>
                    <a:pt x="99" y="176"/>
                    <a:pt x="97" y="176"/>
                    <a:pt x="95" y="176"/>
                  </a:cubicBezTo>
                  <a:close/>
                  <a:moveTo>
                    <a:pt x="199" y="162"/>
                  </a:moveTo>
                  <a:cubicBezTo>
                    <a:pt x="197" y="162"/>
                    <a:pt x="196" y="162"/>
                    <a:pt x="194" y="163"/>
                  </a:cubicBezTo>
                  <a:cubicBezTo>
                    <a:pt x="195" y="160"/>
                    <a:pt x="196" y="158"/>
                    <a:pt x="197" y="156"/>
                  </a:cubicBezTo>
                  <a:cubicBezTo>
                    <a:pt x="198" y="156"/>
                    <a:pt x="200" y="157"/>
                    <a:pt x="201" y="157"/>
                  </a:cubicBezTo>
                  <a:cubicBezTo>
                    <a:pt x="200" y="159"/>
                    <a:pt x="199" y="161"/>
                    <a:pt x="199" y="162"/>
                  </a:cubicBezTo>
                  <a:close/>
                  <a:moveTo>
                    <a:pt x="209" y="148"/>
                  </a:moveTo>
                  <a:cubicBezTo>
                    <a:pt x="209" y="148"/>
                    <a:pt x="209" y="148"/>
                    <a:pt x="209" y="149"/>
                  </a:cubicBezTo>
                  <a:cubicBezTo>
                    <a:pt x="206" y="150"/>
                    <a:pt x="204" y="152"/>
                    <a:pt x="202" y="155"/>
                  </a:cubicBezTo>
                  <a:cubicBezTo>
                    <a:pt x="201" y="154"/>
                    <a:pt x="200" y="154"/>
                    <a:pt x="199" y="153"/>
                  </a:cubicBezTo>
                  <a:cubicBezTo>
                    <a:pt x="202" y="150"/>
                    <a:pt x="205" y="148"/>
                    <a:pt x="209" y="146"/>
                  </a:cubicBezTo>
                  <a:cubicBezTo>
                    <a:pt x="208" y="147"/>
                    <a:pt x="208" y="147"/>
                    <a:pt x="209" y="148"/>
                  </a:cubicBezTo>
                  <a:close/>
                  <a:moveTo>
                    <a:pt x="223" y="147"/>
                  </a:moveTo>
                  <a:cubicBezTo>
                    <a:pt x="222" y="146"/>
                    <a:pt x="220" y="146"/>
                    <a:pt x="219" y="146"/>
                  </a:cubicBezTo>
                  <a:cubicBezTo>
                    <a:pt x="216" y="146"/>
                    <a:pt x="214" y="147"/>
                    <a:pt x="212" y="147"/>
                  </a:cubicBezTo>
                  <a:cubicBezTo>
                    <a:pt x="212" y="147"/>
                    <a:pt x="211" y="147"/>
                    <a:pt x="211" y="146"/>
                  </a:cubicBezTo>
                  <a:cubicBezTo>
                    <a:pt x="211" y="146"/>
                    <a:pt x="210" y="146"/>
                    <a:pt x="210" y="146"/>
                  </a:cubicBezTo>
                  <a:cubicBezTo>
                    <a:pt x="214" y="144"/>
                    <a:pt x="219" y="143"/>
                    <a:pt x="223" y="143"/>
                  </a:cubicBezTo>
                  <a:cubicBezTo>
                    <a:pt x="223" y="144"/>
                    <a:pt x="223" y="145"/>
                    <a:pt x="223" y="147"/>
                  </a:cubicBezTo>
                  <a:close/>
                  <a:moveTo>
                    <a:pt x="233" y="151"/>
                  </a:moveTo>
                  <a:cubicBezTo>
                    <a:pt x="231" y="150"/>
                    <a:pt x="229" y="148"/>
                    <a:pt x="226" y="147"/>
                  </a:cubicBezTo>
                  <a:cubicBezTo>
                    <a:pt x="226" y="146"/>
                    <a:pt x="226" y="145"/>
                    <a:pt x="226" y="144"/>
                  </a:cubicBezTo>
                  <a:cubicBezTo>
                    <a:pt x="230" y="144"/>
                    <a:pt x="233" y="145"/>
                    <a:pt x="236" y="147"/>
                  </a:cubicBezTo>
                  <a:cubicBezTo>
                    <a:pt x="235" y="147"/>
                    <a:pt x="235" y="147"/>
                    <a:pt x="235" y="147"/>
                  </a:cubicBezTo>
                  <a:cubicBezTo>
                    <a:pt x="235" y="148"/>
                    <a:pt x="235" y="149"/>
                    <a:pt x="234" y="149"/>
                  </a:cubicBezTo>
                  <a:cubicBezTo>
                    <a:pt x="234" y="150"/>
                    <a:pt x="233" y="151"/>
                    <a:pt x="233" y="151"/>
                  </a:cubicBezTo>
                  <a:close/>
                  <a:moveTo>
                    <a:pt x="243" y="160"/>
                  </a:moveTo>
                  <a:cubicBezTo>
                    <a:pt x="241" y="160"/>
                    <a:pt x="240" y="160"/>
                    <a:pt x="238" y="160"/>
                  </a:cubicBezTo>
                  <a:cubicBezTo>
                    <a:pt x="237" y="158"/>
                    <a:pt x="236" y="156"/>
                    <a:pt x="235" y="154"/>
                  </a:cubicBezTo>
                  <a:cubicBezTo>
                    <a:pt x="236" y="152"/>
                    <a:pt x="238" y="151"/>
                    <a:pt x="238" y="149"/>
                  </a:cubicBezTo>
                  <a:cubicBezTo>
                    <a:pt x="241" y="151"/>
                    <a:pt x="243" y="155"/>
                    <a:pt x="243" y="160"/>
                  </a:cubicBezTo>
                  <a:cubicBezTo>
                    <a:pt x="243" y="160"/>
                    <a:pt x="243" y="160"/>
                    <a:pt x="243" y="160"/>
                  </a:cubicBezTo>
                  <a:close/>
                  <a:moveTo>
                    <a:pt x="273" y="162"/>
                  </a:moveTo>
                  <a:cubicBezTo>
                    <a:pt x="270" y="163"/>
                    <a:pt x="267" y="162"/>
                    <a:pt x="264" y="163"/>
                  </a:cubicBezTo>
                  <a:cubicBezTo>
                    <a:pt x="258" y="163"/>
                    <a:pt x="252" y="163"/>
                    <a:pt x="246" y="164"/>
                  </a:cubicBezTo>
                  <a:cubicBezTo>
                    <a:pt x="250" y="130"/>
                    <a:pt x="191" y="134"/>
                    <a:pt x="190" y="168"/>
                  </a:cubicBezTo>
                  <a:cubicBezTo>
                    <a:pt x="184" y="169"/>
                    <a:pt x="178" y="169"/>
                    <a:pt x="172" y="170"/>
                  </a:cubicBezTo>
                  <a:cubicBezTo>
                    <a:pt x="149" y="172"/>
                    <a:pt x="127" y="177"/>
                    <a:pt x="104" y="179"/>
                  </a:cubicBezTo>
                  <a:cubicBezTo>
                    <a:pt x="104" y="179"/>
                    <a:pt x="104" y="178"/>
                    <a:pt x="104" y="178"/>
                  </a:cubicBezTo>
                  <a:cubicBezTo>
                    <a:pt x="104" y="178"/>
                    <a:pt x="105" y="178"/>
                    <a:pt x="105" y="178"/>
                  </a:cubicBezTo>
                  <a:cubicBezTo>
                    <a:pt x="107" y="177"/>
                    <a:pt x="106" y="174"/>
                    <a:pt x="104" y="175"/>
                  </a:cubicBezTo>
                  <a:cubicBezTo>
                    <a:pt x="104" y="175"/>
                    <a:pt x="104" y="175"/>
                    <a:pt x="103" y="175"/>
                  </a:cubicBezTo>
                  <a:cubicBezTo>
                    <a:pt x="101" y="165"/>
                    <a:pt x="95" y="159"/>
                    <a:pt x="86" y="157"/>
                  </a:cubicBezTo>
                  <a:cubicBezTo>
                    <a:pt x="86" y="157"/>
                    <a:pt x="84" y="157"/>
                    <a:pt x="84" y="157"/>
                  </a:cubicBezTo>
                  <a:cubicBezTo>
                    <a:pt x="80" y="156"/>
                    <a:pt x="75" y="157"/>
                    <a:pt x="70" y="158"/>
                  </a:cubicBezTo>
                  <a:cubicBezTo>
                    <a:pt x="65" y="160"/>
                    <a:pt x="58" y="163"/>
                    <a:pt x="54" y="168"/>
                  </a:cubicBezTo>
                  <a:cubicBezTo>
                    <a:pt x="54" y="168"/>
                    <a:pt x="53" y="168"/>
                    <a:pt x="53" y="168"/>
                  </a:cubicBezTo>
                  <a:cubicBezTo>
                    <a:pt x="49" y="173"/>
                    <a:pt x="47" y="179"/>
                    <a:pt x="51" y="186"/>
                  </a:cubicBezTo>
                  <a:cubicBezTo>
                    <a:pt x="47" y="186"/>
                    <a:pt x="43" y="187"/>
                    <a:pt x="39" y="187"/>
                  </a:cubicBezTo>
                  <a:cubicBezTo>
                    <a:pt x="29" y="187"/>
                    <a:pt x="19" y="186"/>
                    <a:pt x="13" y="177"/>
                  </a:cubicBezTo>
                  <a:cubicBezTo>
                    <a:pt x="9" y="170"/>
                    <a:pt x="8" y="160"/>
                    <a:pt x="7" y="152"/>
                  </a:cubicBezTo>
                  <a:cubicBezTo>
                    <a:pt x="6" y="146"/>
                    <a:pt x="6" y="139"/>
                    <a:pt x="6" y="132"/>
                  </a:cubicBezTo>
                  <a:cubicBezTo>
                    <a:pt x="5" y="130"/>
                    <a:pt x="5" y="127"/>
                    <a:pt x="4" y="124"/>
                  </a:cubicBezTo>
                  <a:cubicBezTo>
                    <a:pt x="14" y="126"/>
                    <a:pt x="23" y="116"/>
                    <a:pt x="20" y="107"/>
                  </a:cubicBezTo>
                  <a:cubicBezTo>
                    <a:pt x="19" y="105"/>
                    <a:pt x="17" y="106"/>
                    <a:pt x="17" y="108"/>
                  </a:cubicBezTo>
                  <a:cubicBezTo>
                    <a:pt x="19" y="115"/>
                    <a:pt x="12" y="123"/>
                    <a:pt x="4" y="121"/>
                  </a:cubicBezTo>
                  <a:cubicBezTo>
                    <a:pt x="4" y="114"/>
                    <a:pt x="5" y="108"/>
                    <a:pt x="11" y="106"/>
                  </a:cubicBezTo>
                  <a:cubicBezTo>
                    <a:pt x="14" y="104"/>
                    <a:pt x="19" y="106"/>
                    <a:pt x="23" y="106"/>
                  </a:cubicBezTo>
                  <a:cubicBezTo>
                    <a:pt x="27" y="107"/>
                    <a:pt x="30" y="107"/>
                    <a:pt x="34" y="107"/>
                  </a:cubicBezTo>
                  <a:cubicBezTo>
                    <a:pt x="41" y="107"/>
                    <a:pt x="49" y="106"/>
                    <a:pt x="56" y="103"/>
                  </a:cubicBezTo>
                  <a:cubicBezTo>
                    <a:pt x="79" y="93"/>
                    <a:pt x="78" y="62"/>
                    <a:pt x="78" y="41"/>
                  </a:cubicBezTo>
                  <a:cubicBezTo>
                    <a:pt x="78" y="40"/>
                    <a:pt x="78" y="40"/>
                    <a:pt x="77" y="40"/>
                  </a:cubicBezTo>
                  <a:cubicBezTo>
                    <a:pt x="75" y="12"/>
                    <a:pt x="119" y="9"/>
                    <a:pt x="139" y="7"/>
                  </a:cubicBezTo>
                  <a:cubicBezTo>
                    <a:pt x="167" y="4"/>
                    <a:pt x="197" y="2"/>
                    <a:pt x="224" y="9"/>
                  </a:cubicBezTo>
                  <a:cubicBezTo>
                    <a:pt x="236" y="13"/>
                    <a:pt x="249" y="18"/>
                    <a:pt x="257" y="28"/>
                  </a:cubicBezTo>
                  <a:cubicBezTo>
                    <a:pt x="269" y="41"/>
                    <a:pt x="270" y="64"/>
                    <a:pt x="273" y="81"/>
                  </a:cubicBezTo>
                  <a:cubicBezTo>
                    <a:pt x="275" y="101"/>
                    <a:pt x="277" y="121"/>
                    <a:pt x="279" y="141"/>
                  </a:cubicBezTo>
                  <a:cubicBezTo>
                    <a:pt x="280" y="146"/>
                    <a:pt x="281" y="160"/>
                    <a:pt x="273" y="162"/>
                  </a:cubicBezTo>
                  <a:close/>
                  <a:moveTo>
                    <a:pt x="283" y="150"/>
                  </a:moveTo>
                  <a:cubicBezTo>
                    <a:pt x="283" y="150"/>
                    <a:pt x="283" y="150"/>
                    <a:pt x="282" y="150"/>
                  </a:cubicBezTo>
                  <a:cubicBezTo>
                    <a:pt x="283" y="148"/>
                    <a:pt x="283" y="146"/>
                    <a:pt x="283" y="145"/>
                  </a:cubicBezTo>
                  <a:cubicBezTo>
                    <a:pt x="284" y="144"/>
                    <a:pt x="287" y="144"/>
                    <a:pt x="288" y="146"/>
                  </a:cubicBezTo>
                  <a:cubicBezTo>
                    <a:pt x="289" y="149"/>
                    <a:pt x="285" y="150"/>
                    <a:pt x="283" y="15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43"/>
            <p:cNvSpPr/>
            <p:nvPr>
              <p:custDataLst>
                <p:tags r:id="rId11"/>
              </p:custDataLst>
            </p:nvPr>
          </p:nvSpPr>
          <p:spPr bwMode="auto">
            <a:xfrm>
              <a:off x="9092959" y="3742360"/>
              <a:ext cx="92075" cy="52388"/>
            </a:xfrm>
            <a:custGeom>
              <a:avLst/>
              <a:gdLst>
                <a:gd name="T0" fmla="*/ 17 w 19"/>
                <a:gd name="T1" fmla="*/ 7 h 11"/>
                <a:gd name="T2" fmla="*/ 3 w 19"/>
                <a:gd name="T3" fmla="*/ 1 h 11"/>
                <a:gd name="T4" fmla="*/ 2 w 19"/>
                <a:gd name="T5" fmla="*/ 4 h 11"/>
                <a:gd name="T6" fmla="*/ 16 w 19"/>
                <a:gd name="T7" fmla="*/ 9 h 11"/>
                <a:gd name="T8" fmla="*/ 17 w 19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17" y="7"/>
                  </a:moveTo>
                  <a:cubicBezTo>
                    <a:pt x="13" y="4"/>
                    <a:pt x="8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7" y="5"/>
                    <a:pt x="12" y="6"/>
                    <a:pt x="16" y="9"/>
                  </a:cubicBezTo>
                  <a:cubicBezTo>
                    <a:pt x="17" y="11"/>
                    <a:pt x="19" y="8"/>
                    <a:pt x="17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44"/>
            <p:cNvSpPr/>
            <p:nvPr>
              <p:custDataLst>
                <p:tags r:id="rId12"/>
              </p:custDataLst>
            </p:nvPr>
          </p:nvSpPr>
          <p:spPr bwMode="auto">
            <a:xfrm>
              <a:off x="9088196" y="3789985"/>
              <a:ext cx="77788" cy="14288"/>
            </a:xfrm>
            <a:custGeom>
              <a:avLst/>
              <a:gdLst>
                <a:gd name="T0" fmla="*/ 14 w 16"/>
                <a:gd name="T1" fmla="*/ 0 h 3"/>
                <a:gd name="T2" fmla="*/ 1 w 16"/>
                <a:gd name="T3" fmla="*/ 0 h 3"/>
                <a:gd name="T4" fmla="*/ 1 w 16"/>
                <a:gd name="T5" fmla="*/ 3 h 3"/>
                <a:gd name="T6" fmla="*/ 14 w 16"/>
                <a:gd name="T7" fmla="*/ 3 h 3"/>
                <a:gd name="T8" fmla="*/ 14 w 1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3"/>
                    <a:pt x="1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3"/>
                    <a:pt x="16" y="0"/>
                    <a:pt x="1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5"/>
            <p:cNvSpPr/>
            <p:nvPr>
              <p:custDataLst>
                <p:tags r:id="rId13"/>
              </p:custDataLst>
            </p:nvPr>
          </p:nvSpPr>
          <p:spPr bwMode="auto">
            <a:xfrm>
              <a:off x="9118359" y="3810623"/>
              <a:ext cx="52388" cy="47625"/>
            </a:xfrm>
            <a:custGeom>
              <a:avLst/>
              <a:gdLst>
                <a:gd name="T0" fmla="*/ 8 w 11"/>
                <a:gd name="T1" fmla="*/ 1 h 10"/>
                <a:gd name="T2" fmla="*/ 1 w 11"/>
                <a:gd name="T3" fmla="*/ 6 h 10"/>
                <a:gd name="T4" fmla="*/ 4 w 11"/>
                <a:gd name="T5" fmla="*/ 8 h 10"/>
                <a:gd name="T6" fmla="*/ 9 w 11"/>
                <a:gd name="T7" fmla="*/ 3 h 10"/>
                <a:gd name="T8" fmla="*/ 8 w 11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5" y="2"/>
                    <a:pt x="3" y="4"/>
                    <a:pt x="1" y="6"/>
                  </a:cubicBezTo>
                  <a:cubicBezTo>
                    <a:pt x="0" y="7"/>
                    <a:pt x="2" y="10"/>
                    <a:pt x="4" y="8"/>
                  </a:cubicBezTo>
                  <a:cubicBezTo>
                    <a:pt x="5" y="6"/>
                    <a:pt x="7" y="5"/>
                    <a:pt x="9" y="3"/>
                  </a:cubicBezTo>
                  <a:cubicBezTo>
                    <a:pt x="11" y="3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46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9591434" y="3312148"/>
              <a:ext cx="255588" cy="392113"/>
            </a:xfrm>
            <a:custGeom>
              <a:avLst/>
              <a:gdLst>
                <a:gd name="T0" fmla="*/ 46 w 53"/>
                <a:gd name="T1" fmla="*/ 22 h 81"/>
                <a:gd name="T2" fmla="*/ 17 w 53"/>
                <a:gd name="T3" fmla="*/ 7 h 81"/>
                <a:gd name="T4" fmla="*/ 1 w 53"/>
                <a:gd name="T5" fmla="*/ 39 h 81"/>
                <a:gd name="T6" fmla="*/ 4 w 53"/>
                <a:gd name="T7" fmla="*/ 77 h 81"/>
                <a:gd name="T8" fmla="*/ 7 w 53"/>
                <a:gd name="T9" fmla="*/ 77 h 81"/>
                <a:gd name="T10" fmla="*/ 6 w 53"/>
                <a:gd name="T11" fmla="*/ 75 h 81"/>
                <a:gd name="T12" fmla="*/ 7 w 53"/>
                <a:gd name="T13" fmla="*/ 75 h 81"/>
                <a:gd name="T14" fmla="*/ 44 w 53"/>
                <a:gd name="T15" fmla="*/ 72 h 81"/>
                <a:gd name="T16" fmla="*/ 45 w 53"/>
                <a:gd name="T17" fmla="*/ 71 h 81"/>
                <a:gd name="T18" fmla="*/ 36 w 53"/>
                <a:gd name="T19" fmla="*/ 74 h 81"/>
                <a:gd name="T20" fmla="*/ 9 w 53"/>
                <a:gd name="T21" fmla="*/ 75 h 81"/>
                <a:gd name="T22" fmla="*/ 8 w 53"/>
                <a:gd name="T23" fmla="*/ 78 h 81"/>
                <a:gd name="T24" fmla="*/ 47 w 53"/>
                <a:gd name="T25" fmla="*/ 75 h 81"/>
                <a:gd name="T26" fmla="*/ 48 w 53"/>
                <a:gd name="T27" fmla="*/ 73 h 81"/>
                <a:gd name="T28" fmla="*/ 46 w 53"/>
                <a:gd name="T29" fmla="*/ 22 h 81"/>
                <a:gd name="T30" fmla="*/ 46 w 53"/>
                <a:gd name="T31" fmla="*/ 57 h 81"/>
                <a:gd name="T32" fmla="*/ 46 w 53"/>
                <a:gd name="T33" fmla="*/ 69 h 81"/>
                <a:gd name="T34" fmla="*/ 45 w 53"/>
                <a:gd name="T35" fmla="*/ 70 h 81"/>
                <a:gd name="T36" fmla="*/ 43 w 53"/>
                <a:gd name="T37" fmla="*/ 69 h 81"/>
                <a:gd name="T38" fmla="*/ 7 w 53"/>
                <a:gd name="T39" fmla="*/ 72 h 81"/>
                <a:gd name="T40" fmla="*/ 6 w 53"/>
                <a:gd name="T41" fmla="*/ 72 h 81"/>
                <a:gd name="T42" fmla="*/ 29 w 53"/>
                <a:gd name="T43" fmla="*/ 9 h 81"/>
                <a:gd name="T44" fmla="*/ 46 w 53"/>
                <a:gd name="T45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81">
                  <a:moveTo>
                    <a:pt x="46" y="22"/>
                  </a:moveTo>
                  <a:cubicBezTo>
                    <a:pt x="41" y="12"/>
                    <a:pt x="29" y="0"/>
                    <a:pt x="17" y="7"/>
                  </a:cubicBezTo>
                  <a:cubicBezTo>
                    <a:pt x="4" y="13"/>
                    <a:pt x="2" y="26"/>
                    <a:pt x="1" y="39"/>
                  </a:cubicBezTo>
                  <a:cubicBezTo>
                    <a:pt x="0" y="51"/>
                    <a:pt x="0" y="66"/>
                    <a:pt x="4" y="77"/>
                  </a:cubicBezTo>
                  <a:cubicBezTo>
                    <a:pt x="5" y="79"/>
                    <a:pt x="8" y="78"/>
                    <a:pt x="7" y="77"/>
                  </a:cubicBezTo>
                  <a:cubicBezTo>
                    <a:pt x="7" y="76"/>
                    <a:pt x="7" y="75"/>
                    <a:pt x="6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9" y="74"/>
                    <a:pt x="32" y="74"/>
                    <a:pt x="44" y="72"/>
                  </a:cubicBezTo>
                  <a:cubicBezTo>
                    <a:pt x="44" y="71"/>
                    <a:pt x="44" y="71"/>
                    <a:pt x="45" y="71"/>
                  </a:cubicBezTo>
                  <a:cubicBezTo>
                    <a:pt x="43" y="73"/>
                    <a:pt x="39" y="73"/>
                    <a:pt x="36" y="74"/>
                  </a:cubicBezTo>
                  <a:cubicBezTo>
                    <a:pt x="27" y="75"/>
                    <a:pt x="17" y="77"/>
                    <a:pt x="9" y="75"/>
                  </a:cubicBezTo>
                  <a:cubicBezTo>
                    <a:pt x="7" y="74"/>
                    <a:pt x="6" y="77"/>
                    <a:pt x="8" y="78"/>
                  </a:cubicBezTo>
                  <a:cubicBezTo>
                    <a:pt x="20" y="81"/>
                    <a:pt x="35" y="77"/>
                    <a:pt x="47" y="75"/>
                  </a:cubicBezTo>
                  <a:cubicBezTo>
                    <a:pt x="48" y="74"/>
                    <a:pt x="48" y="74"/>
                    <a:pt x="48" y="73"/>
                  </a:cubicBezTo>
                  <a:cubicBezTo>
                    <a:pt x="49" y="57"/>
                    <a:pt x="53" y="38"/>
                    <a:pt x="46" y="22"/>
                  </a:cubicBezTo>
                  <a:close/>
                  <a:moveTo>
                    <a:pt x="46" y="57"/>
                  </a:moveTo>
                  <a:cubicBezTo>
                    <a:pt x="46" y="61"/>
                    <a:pt x="46" y="65"/>
                    <a:pt x="46" y="69"/>
                  </a:cubicBezTo>
                  <a:cubicBezTo>
                    <a:pt x="46" y="69"/>
                    <a:pt x="45" y="70"/>
                    <a:pt x="45" y="70"/>
                  </a:cubicBezTo>
                  <a:cubicBezTo>
                    <a:pt x="45" y="69"/>
                    <a:pt x="44" y="68"/>
                    <a:pt x="43" y="69"/>
                  </a:cubicBezTo>
                  <a:cubicBezTo>
                    <a:pt x="31" y="71"/>
                    <a:pt x="19" y="71"/>
                    <a:pt x="7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0" y="51"/>
                    <a:pt x="0" y="1"/>
                    <a:pt x="29" y="9"/>
                  </a:cubicBezTo>
                  <a:cubicBezTo>
                    <a:pt x="48" y="14"/>
                    <a:pt x="47" y="42"/>
                    <a:pt x="46" y="5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7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9851784" y="3278810"/>
              <a:ext cx="236538" cy="395288"/>
            </a:xfrm>
            <a:custGeom>
              <a:avLst/>
              <a:gdLst>
                <a:gd name="T0" fmla="*/ 29 w 49"/>
                <a:gd name="T1" fmla="*/ 11 h 82"/>
                <a:gd name="T2" fmla="*/ 11 w 49"/>
                <a:gd name="T3" fmla="*/ 73 h 82"/>
                <a:gd name="T4" fmla="*/ 12 w 49"/>
                <a:gd name="T5" fmla="*/ 76 h 82"/>
                <a:gd name="T6" fmla="*/ 12 w 49"/>
                <a:gd name="T7" fmla="*/ 78 h 82"/>
                <a:gd name="T8" fmla="*/ 15 w 49"/>
                <a:gd name="T9" fmla="*/ 78 h 82"/>
                <a:gd name="T10" fmla="*/ 41 w 49"/>
                <a:gd name="T11" fmla="*/ 80 h 82"/>
                <a:gd name="T12" fmla="*/ 47 w 49"/>
                <a:gd name="T13" fmla="*/ 63 h 82"/>
                <a:gd name="T14" fmla="*/ 29 w 49"/>
                <a:gd name="T15" fmla="*/ 11 h 82"/>
                <a:gd name="T16" fmla="*/ 17 w 49"/>
                <a:gd name="T17" fmla="*/ 76 h 82"/>
                <a:gd name="T18" fmla="*/ 37 w 49"/>
                <a:gd name="T19" fmla="*/ 76 h 82"/>
                <a:gd name="T20" fmla="*/ 39 w 49"/>
                <a:gd name="T21" fmla="*/ 77 h 82"/>
                <a:gd name="T22" fmla="*/ 41 w 49"/>
                <a:gd name="T23" fmla="*/ 77 h 82"/>
                <a:gd name="T24" fmla="*/ 17 w 49"/>
                <a:gd name="T25" fmla="*/ 76 h 82"/>
                <a:gd name="T26" fmla="*/ 42 w 49"/>
                <a:gd name="T27" fmla="*/ 74 h 82"/>
                <a:gd name="T28" fmla="*/ 42 w 49"/>
                <a:gd name="T29" fmla="*/ 74 h 82"/>
                <a:gd name="T30" fmla="*/ 41 w 49"/>
                <a:gd name="T31" fmla="*/ 74 h 82"/>
                <a:gd name="T32" fmla="*/ 40 w 49"/>
                <a:gd name="T33" fmla="*/ 73 h 82"/>
                <a:gd name="T34" fmla="*/ 14 w 49"/>
                <a:gd name="T35" fmla="*/ 73 h 82"/>
                <a:gd name="T36" fmla="*/ 11 w 49"/>
                <a:gd name="T37" fmla="*/ 45 h 82"/>
                <a:gd name="T38" fmla="*/ 22 w 49"/>
                <a:gd name="T39" fmla="*/ 13 h 82"/>
                <a:gd name="T40" fmla="*/ 45 w 49"/>
                <a:gd name="T41" fmla="*/ 53 h 82"/>
                <a:gd name="T42" fmla="*/ 42 w 49"/>
                <a:gd name="T43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82">
                  <a:moveTo>
                    <a:pt x="29" y="11"/>
                  </a:moveTo>
                  <a:cubicBezTo>
                    <a:pt x="0" y="0"/>
                    <a:pt x="7" y="52"/>
                    <a:pt x="11" y="73"/>
                  </a:cubicBezTo>
                  <a:cubicBezTo>
                    <a:pt x="10" y="73"/>
                    <a:pt x="10" y="75"/>
                    <a:pt x="12" y="76"/>
                  </a:cubicBezTo>
                  <a:cubicBezTo>
                    <a:pt x="12" y="77"/>
                    <a:pt x="12" y="78"/>
                    <a:pt x="12" y="78"/>
                  </a:cubicBezTo>
                  <a:cubicBezTo>
                    <a:pt x="13" y="80"/>
                    <a:pt x="15" y="80"/>
                    <a:pt x="15" y="78"/>
                  </a:cubicBezTo>
                  <a:cubicBezTo>
                    <a:pt x="22" y="82"/>
                    <a:pt x="33" y="82"/>
                    <a:pt x="41" y="80"/>
                  </a:cubicBezTo>
                  <a:cubicBezTo>
                    <a:pt x="47" y="79"/>
                    <a:pt x="47" y="68"/>
                    <a:pt x="47" y="63"/>
                  </a:cubicBezTo>
                  <a:cubicBezTo>
                    <a:pt x="49" y="46"/>
                    <a:pt x="49" y="18"/>
                    <a:pt x="29" y="11"/>
                  </a:cubicBezTo>
                  <a:close/>
                  <a:moveTo>
                    <a:pt x="17" y="76"/>
                  </a:moveTo>
                  <a:cubicBezTo>
                    <a:pt x="37" y="76"/>
                    <a:pt x="37" y="76"/>
                    <a:pt x="37" y="76"/>
                  </a:cubicBezTo>
                  <a:cubicBezTo>
                    <a:pt x="38" y="76"/>
                    <a:pt x="38" y="77"/>
                    <a:pt x="39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8" y="81"/>
                    <a:pt x="23" y="78"/>
                    <a:pt x="17" y="76"/>
                  </a:cubicBezTo>
                  <a:close/>
                  <a:moveTo>
                    <a:pt x="42" y="74"/>
                  </a:moveTo>
                  <a:cubicBezTo>
                    <a:pt x="42" y="74"/>
                    <a:pt x="42" y="74"/>
                    <a:pt x="42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0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2" y="63"/>
                    <a:pt x="11" y="54"/>
                    <a:pt x="11" y="45"/>
                  </a:cubicBezTo>
                  <a:cubicBezTo>
                    <a:pt x="10" y="35"/>
                    <a:pt x="9" y="14"/>
                    <a:pt x="22" y="13"/>
                  </a:cubicBezTo>
                  <a:cubicBezTo>
                    <a:pt x="43" y="11"/>
                    <a:pt x="45" y="39"/>
                    <a:pt x="45" y="53"/>
                  </a:cubicBezTo>
                  <a:cubicBezTo>
                    <a:pt x="45" y="60"/>
                    <a:pt x="44" y="67"/>
                    <a:pt x="42" y="7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8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10121659" y="3297860"/>
              <a:ext cx="285750" cy="376238"/>
            </a:xfrm>
            <a:custGeom>
              <a:avLst/>
              <a:gdLst>
                <a:gd name="T0" fmla="*/ 57 w 59"/>
                <a:gd name="T1" fmla="*/ 56 h 78"/>
                <a:gd name="T2" fmla="*/ 49 w 59"/>
                <a:gd name="T3" fmla="*/ 28 h 78"/>
                <a:gd name="T4" fmla="*/ 17 w 59"/>
                <a:gd name="T5" fmla="*/ 13 h 78"/>
                <a:gd name="T6" fmla="*/ 12 w 59"/>
                <a:gd name="T7" fmla="*/ 74 h 78"/>
                <a:gd name="T8" fmla="*/ 15 w 59"/>
                <a:gd name="T9" fmla="*/ 75 h 78"/>
                <a:gd name="T10" fmla="*/ 30 w 59"/>
                <a:gd name="T11" fmla="*/ 77 h 78"/>
                <a:gd name="T12" fmla="*/ 52 w 59"/>
                <a:gd name="T13" fmla="*/ 73 h 78"/>
                <a:gd name="T14" fmla="*/ 57 w 59"/>
                <a:gd name="T15" fmla="*/ 56 h 78"/>
                <a:gd name="T16" fmla="*/ 51 w 59"/>
                <a:gd name="T17" fmla="*/ 70 h 78"/>
                <a:gd name="T18" fmla="*/ 34 w 59"/>
                <a:gd name="T19" fmla="*/ 74 h 78"/>
                <a:gd name="T20" fmla="*/ 18 w 59"/>
                <a:gd name="T21" fmla="*/ 73 h 78"/>
                <a:gd name="T22" fmla="*/ 50 w 59"/>
                <a:gd name="T23" fmla="*/ 70 h 78"/>
                <a:gd name="T24" fmla="*/ 50 w 59"/>
                <a:gd name="T25" fmla="*/ 67 h 78"/>
                <a:gd name="T26" fmla="*/ 14 w 59"/>
                <a:gd name="T27" fmla="*/ 71 h 78"/>
                <a:gd name="T28" fmla="*/ 14 w 59"/>
                <a:gd name="T29" fmla="*/ 71 h 78"/>
                <a:gd name="T30" fmla="*/ 14 w 59"/>
                <a:gd name="T31" fmla="*/ 22 h 78"/>
                <a:gd name="T32" fmla="*/ 32 w 59"/>
                <a:gd name="T33" fmla="*/ 11 h 78"/>
                <a:gd name="T34" fmla="*/ 47 w 59"/>
                <a:gd name="T35" fmla="*/ 31 h 78"/>
                <a:gd name="T36" fmla="*/ 51 w 59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78">
                  <a:moveTo>
                    <a:pt x="57" y="56"/>
                  </a:moveTo>
                  <a:cubicBezTo>
                    <a:pt x="56" y="46"/>
                    <a:pt x="52" y="37"/>
                    <a:pt x="49" y="28"/>
                  </a:cubicBezTo>
                  <a:cubicBezTo>
                    <a:pt x="44" y="14"/>
                    <a:pt x="31" y="0"/>
                    <a:pt x="17" y="13"/>
                  </a:cubicBezTo>
                  <a:cubicBezTo>
                    <a:pt x="0" y="28"/>
                    <a:pt x="5" y="56"/>
                    <a:pt x="12" y="74"/>
                  </a:cubicBezTo>
                  <a:cubicBezTo>
                    <a:pt x="13" y="76"/>
                    <a:pt x="15" y="76"/>
                    <a:pt x="15" y="75"/>
                  </a:cubicBezTo>
                  <a:cubicBezTo>
                    <a:pt x="19" y="78"/>
                    <a:pt x="26" y="77"/>
                    <a:pt x="30" y="77"/>
                  </a:cubicBezTo>
                  <a:cubicBezTo>
                    <a:pt x="37" y="77"/>
                    <a:pt x="46" y="77"/>
                    <a:pt x="52" y="73"/>
                  </a:cubicBezTo>
                  <a:cubicBezTo>
                    <a:pt x="58" y="69"/>
                    <a:pt x="57" y="61"/>
                    <a:pt x="57" y="56"/>
                  </a:cubicBezTo>
                  <a:close/>
                  <a:moveTo>
                    <a:pt x="51" y="70"/>
                  </a:moveTo>
                  <a:cubicBezTo>
                    <a:pt x="48" y="74"/>
                    <a:pt x="39" y="74"/>
                    <a:pt x="34" y="74"/>
                  </a:cubicBezTo>
                  <a:cubicBezTo>
                    <a:pt x="30" y="74"/>
                    <a:pt x="22" y="75"/>
                    <a:pt x="18" y="73"/>
                  </a:cubicBezTo>
                  <a:cubicBezTo>
                    <a:pt x="29" y="71"/>
                    <a:pt x="40" y="72"/>
                    <a:pt x="50" y="70"/>
                  </a:cubicBezTo>
                  <a:cubicBezTo>
                    <a:pt x="52" y="69"/>
                    <a:pt x="51" y="66"/>
                    <a:pt x="50" y="67"/>
                  </a:cubicBezTo>
                  <a:cubicBezTo>
                    <a:pt x="38" y="69"/>
                    <a:pt x="26" y="68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9" y="55"/>
                    <a:pt x="6" y="37"/>
                    <a:pt x="14" y="22"/>
                  </a:cubicBezTo>
                  <a:cubicBezTo>
                    <a:pt x="17" y="15"/>
                    <a:pt x="24" y="9"/>
                    <a:pt x="32" y="11"/>
                  </a:cubicBezTo>
                  <a:cubicBezTo>
                    <a:pt x="41" y="13"/>
                    <a:pt x="45" y="24"/>
                    <a:pt x="47" y="31"/>
                  </a:cubicBezTo>
                  <a:cubicBezTo>
                    <a:pt x="51" y="41"/>
                    <a:pt x="59" y="61"/>
                    <a:pt x="51" y="7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9"/>
            <p:cNvSpPr/>
            <p:nvPr>
              <p:custDataLst>
                <p:tags r:id="rId17"/>
              </p:custDataLst>
            </p:nvPr>
          </p:nvSpPr>
          <p:spPr bwMode="auto">
            <a:xfrm>
              <a:off x="9551746" y="3770935"/>
              <a:ext cx="87313" cy="77788"/>
            </a:xfrm>
            <a:custGeom>
              <a:avLst/>
              <a:gdLst>
                <a:gd name="T0" fmla="*/ 16 w 18"/>
                <a:gd name="T1" fmla="*/ 10 h 16"/>
                <a:gd name="T2" fmla="*/ 6 w 18"/>
                <a:gd name="T3" fmla="*/ 4 h 16"/>
                <a:gd name="T4" fmla="*/ 12 w 18"/>
                <a:gd name="T5" fmla="*/ 5 h 16"/>
                <a:gd name="T6" fmla="*/ 13 w 18"/>
                <a:gd name="T7" fmla="*/ 2 h 16"/>
                <a:gd name="T8" fmla="*/ 8 w 18"/>
                <a:gd name="T9" fmla="*/ 0 h 16"/>
                <a:gd name="T10" fmla="*/ 3 w 18"/>
                <a:gd name="T11" fmla="*/ 3 h 16"/>
                <a:gd name="T12" fmla="*/ 3 w 18"/>
                <a:gd name="T13" fmla="*/ 5 h 16"/>
                <a:gd name="T14" fmla="*/ 12 w 18"/>
                <a:gd name="T15" fmla="*/ 11 h 16"/>
                <a:gd name="T16" fmla="*/ 3 w 18"/>
                <a:gd name="T17" fmla="*/ 11 h 16"/>
                <a:gd name="T18" fmla="*/ 2 w 18"/>
                <a:gd name="T19" fmla="*/ 13 h 16"/>
                <a:gd name="T20" fmla="*/ 16 w 18"/>
                <a:gd name="T21" fmla="*/ 12 h 16"/>
                <a:gd name="T22" fmla="*/ 16 w 18"/>
                <a:gd name="T2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6" y="10"/>
                  </a:moveTo>
                  <a:cubicBezTo>
                    <a:pt x="13" y="8"/>
                    <a:pt x="10" y="6"/>
                    <a:pt x="6" y="4"/>
                  </a:cubicBezTo>
                  <a:cubicBezTo>
                    <a:pt x="8" y="3"/>
                    <a:pt x="10" y="4"/>
                    <a:pt x="12" y="5"/>
                  </a:cubicBezTo>
                  <a:cubicBezTo>
                    <a:pt x="14" y="5"/>
                    <a:pt x="15" y="2"/>
                    <a:pt x="13" y="2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6" y="0"/>
                    <a:pt x="4" y="2"/>
                    <a:pt x="3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6" y="7"/>
                    <a:pt x="9" y="9"/>
                    <a:pt x="12" y="11"/>
                  </a:cubicBezTo>
                  <a:cubicBezTo>
                    <a:pt x="9" y="12"/>
                    <a:pt x="6" y="12"/>
                    <a:pt x="3" y="11"/>
                  </a:cubicBezTo>
                  <a:cubicBezTo>
                    <a:pt x="2" y="10"/>
                    <a:pt x="0" y="13"/>
                    <a:pt x="2" y="13"/>
                  </a:cubicBezTo>
                  <a:cubicBezTo>
                    <a:pt x="7" y="16"/>
                    <a:pt x="12" y="15"/>
                    <a:pt x="16" y="12"/>
                  </a:cubicBezTo>
                  <a:cubicBezTo>
                    <a:pt x="18" y="12"/>
                    <a:pt x="17" y="10"/>
                    <a:pt x="16" y="1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0"/>
            <p:cNvSpPr/>
            <p:nvPr>
              <p:custDataLst>
                <p:tags r:id="rId18"/>
              </p:custDataLst>
            </p:nvPr>
          </p:nvSpPr>
          <p:spPr bwMode="auto">
            <a:xfrm>
              <a:off x="9639059" y="3775698"/>
              <a:ext cx="77788" cy="63500"/>
            </a:xfrm>
            <a:custGeom>
              <a:avLst/>
              <a:gdLst>
                <a:gd name="T0" fmla="*/ 13 w 16"/>
                <a:gd name="T1" fmla="*/ 8 h 13"/>
                <a:gd name="T2" fmla="*/ 3 w 16"/>
                <a:gd name="T3" fmla="*/ 6 h 13"/>
                <a:gd name="T4" fmla="*/ 4 w 16"/>
                <a:gd name="T5" fmla="*/ 4 h 13"/>
                <a:gd name="T6" fmla="*/ 4 w 16"/>
                <a:gd name="T7" fmla="*/ 4 h 13"/>
                <a:gd name="T8" fmla="*/ 6 w 16"/>
                <a:gd name="T9" fmla="*/ 4 h 13"/>
                <a:gd name="T10" fmla="*/ 7 w 16"/>
                <a:gd name="T11" fmla="*/ 1 h 13"/>
                <a:gd name="T12" fmla="*/ 1 w 16"/>
                <a:gd name="T13" fmla="*/ 2 h 13"/>
                <a:gd name="T14" fmla="*/ 0 w 16"/>
                <a:gd name="T15" fmla="*/ 7 h 13"/>
                <a:gd name="T16" fmla="*/ 14 w 16"/>
                <a:gd name="T17" fmla="*/ 11 h 13"/>
                <a:gd name="T18" fmla="*/ 13 w 16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">
                  <a:moveTo>
                    <a:pt x="13" y="8"/>
                  </a:moveTo>
                  <a:cubicBezTo>
                    <a:pt x="10" y="9"/>
                    <a:pt x="5" y="10"/>
                    <a:pt x="3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8" y="4"/>
                    <a:pt x="9" y="1"/>
                    <a:pt x="7" y="1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2" y="13"/>
                    <a:pt x="10" y="12"/>
                    <a:pt x="14" y="11"/>
                  </a:cubicBezTo>
                  <a:cubicBezTo>
                    <a:pt x="16" y="10"/>
                    <a:pt x="15" y="7"/>
                    <a:pt x="13" y="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51"/>
            <p:cNvSpPr/>
            <p:nvPr>
              <p:custDataLst>
                <p:tags r:id="rId19"/>
              </p:custDataLst>
            </p:nvPr>
          </p:nvSpPr>
          <p:spPr bwMode="auto">
            <a:xfrm>
              <a:off x="9702559" y="3756648"/>
              <a:ext cx="61913" cy="87313"/>
            </a:xfrm>
            <a:custGeom>
              <a:avLst/>
              <a:gdLst>
                <a:gd name="T0" fmla="*/ 6 w 13"/>
                <a:gd name="T1" fmla="*/ 4 h 18"/>
                <a:gd name="T2" fmla="*/ 4 w 13"/>
                <a:gd name="T3" fmla="*/ 5 h 18"/>
                <a:gd name="T4" fmla="*/ 4 w 13"/>
                <a:gd name="T5" fmla="*/ 5 h 18"/>
                <a:gd name="T6" fmla="*/ 3 w 13"/>
                <a:gd name="T7" fmla="*/ 2 h 18"/>
                <a:gd name="T8" fmla="*/ 0 w 13"/>
                <a:gd name="T9" fmla="*/ 3 h 18"/>
                <a:gd name="T10" fmla="*/ 2 w 13"/>
                <a:gd name="T11" fmla="*/ 12 h 18"/>
                <a:gd name="T12" fmla="*/ 5 w 13"/>
                <a:gd name="T13" fmla="*/ 12 h 18"/>
                <a:gd name="T14" fmla="*/ 7 w 13"/>
                <a:gd name="T15" fmla="*/ 7 h 18"/>
                <a:gd name="T16" fmla="*/ 9 w 13"/>
                <a:gd name="T17" fmla="*/ 16 h 18"/>
                <a:gd name="T18" fmla="*/ 12 w 13"/>
                <a:gd name="T19" fmla="*/ 17 h 18"/>
                <a:gd name="T20" fmla="*/ 6 w 13"/>
                <a:gd name="T2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8">
                  <a:moveTo>
                    <a:pt x="6" y="4"/>
                  </a:moveTo>
                  <a:cubicBezTo>
                    <a:pt x="5" y="3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1" y="6"/>
                    <a:pt x="2" y="9"/>
                    <a:pt x="2" y="12"/>
                  </a:cubicBezTo>
                  <a:cubicBezTo>
                    <a:pt x="2" y="14"/>
                    <a:pt x="5" y="14"/>
                    <a:pt x="5" y="12"/>
                  </a:cubicBezTo>
                  <a:cubicBezTo>
                    <a:pt x="5" y="10"/>
                    <a:pt x="6" y="9"/>
                    <a:pt x="7" y="7"/>
                  </a:cubicBezTo>
                  <a:cubicBezTo>
                    <a:pt x="9" y="9"/>
                    <a:pt x="10" y="12"/>
                    <a:pt x="9" y="16"/>
                  </a:cubicBezTo>
                  <a:cubicBezTo>
                    <a:pt x="9" y="18"/>
                    <a:pt x="12" y="18"/>
                    <a:pt x="12" y="17"/>
                  </a:cubicBezTo>
                  <a:cubicBezTo>
                    <a:pt x="13" y="11"/>
                    <a:pt x="12" y="6"/>
                    <a:pt x="6" y="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52"/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9769234" y="3775698"/>
              <a:ext cx="106363" cy="68263"/>
            </a:xfrm>
            <a:custGeom>
              <a:avLst/>
              <a:gdLst>
                <a:gd name="T0" fmla="*/ 21 w 22"/>
                <a:gd name="T1" fmla="*/ 4 h 14"/>
                <a:gd name="T2" fmla="*/ 10 w 22"/>
                <a:gd name="T3" fmla="*/ 2 h 14"/>
                <a:gd name="T4" fmla="*/ 9 w 22"/>
                <a:gd name="T5" fmla="*/ 2 h 14"/>
                <a:gd name="T6" fmla="*/ 4 w 22"/>
                <a:gd name="T7" fmla="*/ 3 h 14"/>
                <a:gd name="T8" fmla="*/ 3 w 22"/>
                <a:gd name="T9" fmla="*/ 3 h 14"/>
                <a:gd name="T10" fmla="*/ 1 w 22"/>
                <a:gd name="T11" fmla="*/ 4 h 14"/>
                <a:gd name="T12" fmla="*/ 2 w 22"/>
                <a:gd name="T13" fmla="*/ 7 h 14"/>
                <a:gd name="T14" fmla="*/ 3 w 22"/>
                <a:gd name="T15" fmla="*/ 12 h 14"/>
                <a:gd name="T16" fmla="*/ 9 w 22"/>
                <a:gd name="T17" fmla="*/ 9 h 14"/>
                <a:gd name="T18" fmla="*/ 11 w 22"/>
                <a:gd name="T19" fmla="*/ 6 h 14"/>
                <a:gd name="T20" fmla="*/ 11 w 22"/>
                <a:gd name="T21" fmla="*/ 10 h 14"/>
                <a:gd name="T22" fmla="*/ 12 w 22"/>
                <a:gd name="T23" fmla="*/ 12 h 14"/>
                <a:gd name="T24" fmla="*/ 18 w 22"/>
                <a:gd name="T25" fmla="*/ 11 h 14"/>
                <a:gd name="T26" fmla="*/ 21 w 22"/>
                <a:gd name="T27" fmla="*/ 4 h 14"/>
                <a:gd name="T28" fmla="*/ 8 w 22"/>
                <a:gd name="T29" fmla="*/ 5 h 14"/>
                <a:gd name="T30" fmla="*/ 8 w 22"/>
                <a:gd name="T31" fmla="*/ 6 h 14"/>
                <a:gd name="T32" fmla="*/ 8 w 22"/>
                <a:gd name="T33" fmla="*/ 6 h 14"/>
                <a:gd name="T34" fmla="*/ 7 w 22"/>
                <a:gd name="T35" fmla="*/ 7 h 14"/>
                <a:gd name="T36" fmla="*/ 7 w 22"/>
                <a:gd name="T37" fmla="*/ 7 h 14"/>
                <a:gd name="T38" fmla="*/ 5 w 22"/>
                <a:gd name="T39" fmla="*/ 9 h 14"/>
                <a:gd name="T40" fmla="*/ 5 w 22"/>
                <a:gd name="T41" fmla="*/ 9 h 14"/>
                <a:gd name="T42" fmla="*/ 5 w 22"/>
                <a:gd name="T43" fmla="*/ 9 h 14"/>
                <a:gd name="T44" fmla="*/ 4 w 22"/>
                <a:gd name="T45" fmla="*/ 9 h 14"/>
                <a:gd name="T46" fmla="*/ 5 w 22"/>
                <a:gd name="T47" fmla="*/ 6 h 14"/>
                <a:gd name="T48" fmla="*/ 7 w 22"/>
                <a:gd name="T49" fmla="*/ 5 h 14"/>
                <a:gd name="T50" fmla="*/ 8 w 22"/>
                <a:gd name="T51" fmla="*/ 5 h 14"/>
                <a:gd name="T52" fmla="*/ 8 w 22"/>
                <a:gd name="T53" fmla="*/ 5 h 14"/>
                <a:gd name="T54" fmla="*/ 8 w 22"/>
                <a:gd name="T55" fmla="*/ 5 h 14"/>
                <a:gd name="T56" fmla="*/ 18 w 22"/>
                <a:gd name="T57" fmla="*/ 7 h 14"/>
                <a:gd name="T58" fmla="*/ 17 w 22"/>
                <a:gd name="T59" fmla="*/ 9 h 14"/>
                <a:gd name="T60" fmla="*/ 16 w 22"/>
                <a:gd name="T61" fmla="*/ 9 h 14"/>
                <a:gd name="T62" fmla="*/ 15 w 22"/>
                <a:gd name="T63" fmla="*/ 10 h 14"/>
                <a:gd name="T64" fmla="*/ 15 w 22"/>
                <a:gd name="T65" fmla="*/ 10 h 14"/>
                <a:gd name="T66" fmla="*/ 14 w 22"/>
                <a:gd name="T67" fmla="*/ 10 h 14"/>
                <a:gd name="T68" fmla="*/ 14 w 22"/>
                <a:gd name="T69" fmla="*/ 10 h 14"/>
                <a:gd name="T70" fmla="*/ 14 w 22"/>
                <a:gd name="T71" fmla="*/ 10 h 14"/>
                <a:gd name="T72" fmla="*/ 14 w 22"/>
                <a:gd name="T73" fmla="*/ 10 h 14"/>
                <a:gd name="T74" fmla="*/ 14 w 22"/>
                <a:gd name="T75" fmla="*/ 7 h 14"/>
                <a:gd name="T76" fmla="*/ 14 w 22"/>
                <a:gd name="T77" fmla="*/ 6 h 14"/>
                <a:gd name="T78" fmla="*/ 15 w 22"/>
                <a:gd name="T79" fmla="*/ 5 h 14"/>
                <a:gd name="T80" fmla="*/ 16 w 22"/>
                <a:gd name="T81" fmla="*/ 4 h 14"/>
                <a:gd name="T82" fmla="*/ 16 w 22"/>
                <a:gd name="T83" fmla="*/ 4 h 14"/>
                <a:gd name="T84" fmla="*/ 18 w 22"/>
                <a:gd name="T85" fmla="*/ 5 h 14"/>
                <a:gd name="T86" fmla="*/ 18 w 22"/>
                <a:gd name="T87" fmla="*/ 6 h 14"/>
                <a:gd name="T88" fmla="*/ 18 w 22"/>
                <a:gd name="T89" fmla="*/ 6 h 14"/>
                <a:gd name="T90" fmla="*/ 18 w 2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" h="14">
                  <a:moveTo>
                    <a:pt x="21" y="4"/>
                  </a:moveTo>
                  <a:cubicBezTo>
                    <a:pt x="20" y="0"/>
                    <a:pt x="14" y="1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6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1" y="9"/>
                    <a:pt x="1" y="11"/>
                    <a:pt x="3" y="12"/>
                  </a:cubicBezTo>
                  <a:cubicBezTo>
                    <a:pt x="5" y="13"/>
                    <a:pt x="8" y="11"/>
                    <a:pt x="9" y="9"/>
                  </a:cubicBezTo>
                  <a:cubicBezTo>
                    <a:pt x="10" y="9"/>
                    <a:pt x="10" y="8"/>
                    <a:pt x="11" y="6"/>
                  </a:cubicBezTo>
                  <a:cubicBezTo>
                    <a:pt x="11" y="7"/>
                    <a:pt x="11" y="8"/>
                    <a:pt x="11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4"/>
                    <a:pt x="17" y="13"/>
                    <a:pt x="18" y="11"/>
                  </a:cubicBezTo>
                  <a:cubicBezTo>
                    <a:pt x="20" y="10"/>
                    <a:pt x="22" y="7"/>
                    <a:pt x="21" y="4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6" y="9"/>
                    <a:pt x="5" y="9"/>
                  </a:cubicBezTo>
                  <a:cubicBezTo>
                    <a:pt x="5" y="9"/>
                    <a:pt x="4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7"/>
                    <a:pt x="5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18" y="7"/>
                  </a:moveTo>
                  <a:cubicBezTo>
                    <a:pt x="18" y="7"/>
                    <a:pt x="17" y="8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8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8" y="5"/>
                    <a:pt x="18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53"/>
            <p:cNvSpPr/>
            <p:nvPr>
              <p:custDataLst>
                <p:tags r:id="rId21"/>
              </p:custDataLst>
            </p:nvPr>
          </p:nvSpPr>
          <p:spPr bwMode="auto">
            <a:xfrm>
              <a:off x="9885121" y="3737598"/>
              <a:ext cx="77788" cy="87313"/>
            </a:xfrm>
            <a:custGeom>
              <a:avLst/>
              <a:gdLst>
                <a:gd name="T0" fmla="*/ 13 w 16"/>
                <a:gd name="T1" fmla="*/ 14 h 18"/>
                <a:gd name="T2" fmla="*/ 4 w 16"/>
                <a:gd name="T3" fmla="*/ 15 h 18"/>
                <a:gd name="T4" fmla="*/ 4 w 16"/>
                <a:gd name="T5" fmla="*/ 2 h 18"/>
                <a:gd name="T6" fmla="*/ 1 w 16"/>
                <a:gd name="T7" fmla="*/ 2 h 18"/>
                <a:gd name="T8" fmla="*/ 0 w 16"/>
                <a:gd name="T9" fmla="*/ 16 h 18"/>
                <a:gd name="T10" fmla="*/ 2 w 16"/>
                <a:gd name="T11" fmla="*/ 18 h 18"/>
                <a:gd name="T12" fmla="*/ 14 w 16"/>
                <a:gd name="T13" fmla="*/ 17 h 18"/>
                <a:gd name="T14" fmla="*/ 13 w 16"/>
                <a:gd name="T1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3" y="14"/>
                  </a:moveTo>
                  <a:cubicBezTo>
                    <a:pt x="10" y="15"/>
                    <a:pt x="7" y="15"/>
                    <a:pt x="4" y="15"/>
                  </a:cubicBezTo>
                  <a:cubicBezTo>
                    <a:pt x="4" y="11"/>
                    <a:pt x="4" y="6"/>
                    <a:pt x="4" y="2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1" y="7"/>
                    <a:pt x="1" y="11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6" y="18"/>
                    <a:pt x="10" y="18"/>
                    <a:pt x="14" y="17"/>
                  </a:cubicBezTo>
                  <a:cubicBezTo>
                    <a:pt x="16" y="16"/>
                    <a:pt x="15" y="13"/>
                    <a:pt x="13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54"/>
            <p:cNvSpPr>
              <a:spLocks noEditPoints="1"/>
            </p:cNvSpPr>
            <p:nvPr>
              <p:custDataLst>
                <p:tags r:id="rId22"/>
              </p:custDataLst>
            </p:nvPr>
          </p:nvSpPr>
          <p:spPr bwMode="auto">
            <a:xfrm>
              <a:off x="9986721" y="3747123"/>
              <a:ext cx="68263" cy="87313"/>
            </a:xfrm>
            <a:custGeom>
              <a:avLst/>
              <a:gdLst>
                <a:gd name="T0" fmla="*/ 14 w 14"/>
                <a:gd name="T1" fmla="*/ 10 h 18"/>
                <a:gd name="T2" fmla="*/ 10 w 14"/>
                <a:gd name="T3" fmla="*/ 7 h 18"/>
                <a:gd name="T4" fmla="*/ 6 w 14"/>
                <a:gd name="T5" fmla="*/ 9 h 18"/>
                <a:gd name="T6" fmla="*/ 4 w 14"/>
                <a:gd name="T7" fmla="*/ 2 h 18"/>
                <a:gd name="T8" fmla="*/ 1 w 14"/>
                <a:gd name="T9" fmla="*/ 3 h 18"/>
                <a:gd name="T10" fmla="*/ 3 w 14"/>
                <a:gd name="T11" fmla="*/ 13 h 18"/>
                <a:gd name="T12" fmla="*/ 2 w 14"/>
                <a:gd name="T13" fmla="*/ 15 h 18"/>
                <a:gd name="T14" fmla="*/ 12 w 14"/>
                <a:gd name="T15" fmla="*/ 16 h 18"/>
                <a:gd name="T16" fmla="*/ 14 w 14"/>
                <a:gd name="T17" fmla="*/ 10 h 18"/>
                <a:gd name="T18" fmla="*/ 7 w 14"/>
                <a:gd name="T19" fmla="*/ 14 h 18"/>
                <a:gd name="T20" fmla="*/ 10 w 14"/>
                <a:gd name="T21" fmla="*/ 10 h 18"/>
                <a:gd name="T22" fmla="*/ 11 w 14"/>
                <a:gd name="T23" fmla="*/ 11 h 18"/>
                <a:gd name="T24" fmla="*/ 7 w 14"/>
                <a:gd name="T2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8">
                  <a:moveTo>
                    <a:pt x="14" y="10"/>
                  </a:moveTo>
                  <a:cubicBezTo>
                    <a:pt x="14" y="8"/>
                    <a:pt x="12" y="7"/>
                    <a:pt x="10" y="7"/>
                  </a:cubicBezTo>
                  <a:cubicBezTo>
                    <a:pt x="8" y="7"/>
                    <a:pt x="7" y="8"/>
                    <a:pt x="6" y="9"/>
                  </a:cubicBezTo>
                  <a:cubicBezTo>
                    <a:pt x="5" y="7"/>
                    <a:pt x="5" y="4"/>
                    <a:pt x="4" y="2"/>
                  </a:cubicBezTo>
                  <a:cubicBezTo>
                    <a:pt x="4" y="0"/>
                    <a:pt x="1" y="1"/>
                    <a:pt x="1" y="3"/>
                  </a:cubicBezTo>
                  <a:cubicBezTo>
                    <a:pt x="2" y="6"/>
                    <a:pt x="3" y="9"/>
                    <a:pt x="3" y="13"/>
                  </a:cubicBezTo>
                  <a:cubicBezTo>
                    <a:pt x="2" y="12"/>
                    <a:pt x="0" y="15"/>
                    <a:pt x="2" y="15"/>
                  </a:cubicBezTo>
                  <a:cubicBezTo>
                    <a:pt x="5" y="17"/>
                    <a:pt x="9" y="18"/>
                    <a:pt x="12" y="16"/>
                  </a:cubicBezTo>
                  <a:cubicBezTo>
                    <a:pt x="14" y="15"/>
                    <a:pt x="14" y="13"/>
                    <a:pt x="14" y="10"/>
                  </a:cubicBezTo>
                  <a:close/>
                  <a:moveTo>
                    <a:pt x="7" y="14"/>
                  </a:moveTo>
                  <a:cubicBezTo>
                    <a:pt x="7" y="12"/>
                    <a:pt x="8" y="10"/>
                    <a:pt x="10" y="10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2" y="14"/>
                    <a:pt x="9" y="14"/>
                    <a:pt x="7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55"/>
            <p:cNvSpPr/>
            <p:nvPr>
              <p:custDataLst>
                <p:tags r:id="rId23"/>
              </p:custDataLst>
            </p:nvPr>
          </p:nvSpPr>
          <p:spPr bwMode="auto">
            <a:xfrm>
              <a:off x="10054984" y="3761410"/>
              <a:ext cx="71438" cy="68263"/>
            </a:xfrm>
            <a:custGeom>
              <a:avLst/>
              <a:gdLst>
                <a:gd name="T0" fmla="*/ 13 w 15"/>
                <a:gd name="T1" fmla="*/ 2 h 14"/>
                <a:gd name="T2" fmla="*/ 10 w 15"/>
                <a:gd name="T3" fmla="*/ 3 h 14"/>
                <a:gd name="T4" fmla="*/ 10 w 15"/>
                <a:gd name="T5" fmla="*/ 10 h 14"/>
                <a:gd name="T6" fmla="*/ 9 w 15"/>
                <a:gd name="T7" fmla="*/ 11 h 14"/>
                <a:gd name="T8" fmla="*/ 9 w 15"/>
                <a:gd name="T9" fmla="*/ 11 h 14"/>
                <a:gd name="T10" fmla="*/ 9 w 15"/>
                <a:gd name="T11" fmla="*/ 11 h 14"/>
                <a:gd name="T12" fmla="*/ 9 w 15"/>
                <a:gd name="T13" fmla="*/ 11 h 14"/>
                <a:gd name="T14" fmla="*/ 8 w 15"/>
                <a:gd name="T15" fmla="*/ 11 h 14"/>
                <a:gd name="T16" fmla="*/ 8 w 15"/>
                <a:gd name="T17" fmla="*/ 11 h 14"/>
                <a:gd name="T18" fmla="*/ 5 w 15"/>
                <a:gd name="T19" fmla="*/ 8 h 14"/>
                <a:gd name="T20" fmla="*/ 6 w 15"/>
                <a:gd name="T21" fmla="*/ 5 h 14"/>
                <a:gd name="T22" fmla="*/ 4 w 15"/>
                <a:gd name="T23" fmla="*/ 3 h 14"/>
                <a:gd name="T24" fmla="*/ 7 w 15"/>
                <a:gd name="T25" fmla="*/ 14 h 14"/>
                <a:gd name="T26" fmla="*/ 13 w 15"/>
                <a:gd name="T27" fmla="*/ 12 h 14"/>
                <a:gd name="T28" fmla="*/ 13 w 15"/>
                <a:gd name="T2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4">
                  <a:moveTo>
                    <a:pt x="13" y="2"/>
                  </a:moveTo>
                  <a:cubicBezTo>
                    <a:pt x="13" y="0"/>
                    <a:pt x="10" y="1"/>
                    <a:pt x="10" y="3"/>
                  </a:cubicBezTo>
                  <a:cubicBezTo>
                    <a:pt x="11" y="5"/>
                    <a:pt x="12" y="8"/>
                    <a:pt x="10" y="10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6" y="9"/>
                    <a:pt x="5" y="8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7" y="4"/>
                    <a:pt x="6" y="2"/>
                    <a:pt x="4" y="3"/>
                  </a:cubicBezTo>
                  <a:cubicBezTo>
                    <a:pt x="0" y="6"/>
                    <a:pt x="2" y="12"/>
                    <a:pt x="7" y="14"/>
                  </a:cubicBezTo>
                  <a:cubicBezTo>
                    <a:pt x="9" y="14"/>
                    <a:pt x="11" y="14"/>
                    <a:pt x="13" y="12"/>
                  </a:cubicBezTo>
                  <a:cubicBezTo>
                    <a:pt x="15" y="9"/>
                    <a:pt x="14" y="5"/>
                    <a:pt x="13" y="2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56"/>
            <p:cNvSpPr/>
            <p:nvPr>
              <p:custDataLst>
                <p:tags r:id="rId24"/>
              </p:custDataLst>
            </p:nvPr>
          </p:nvSpPr>
          <p:spPr bwMode="auto">
            <a:xfrm>
              <a:off x="10131184" y="3761410"/>
              <a:ext cx="73025" cy="77788"/>
            </a:xfrm>
            <a:custGeom>
              <a:avLst/>
              <a:gdLst>
                <a:gd name="T0" fmla="*/ 14 w 15"/>
                <a:gd name="T1" fmla="*/ 11 h 16"/>
                <a:gd name="T2" fmla="*/ 7 w 15"/>
                <a:gd name="T3" fmla="*/ 5 h 16"/>
                <a:gd name="T4" fmla="*/ 6 w 15"/>
                <a:gd name="T5" fmla="*/ 4 h 16"/>
                <a:gd name="T6" fmla="*/ 9 w 15"/>
                <a:gd name="T7" fmla="*/ 5 h 16"/>
                <a:gd name="T8" fmla="*/ 11 w 15"/>
                <a:gd name="T9" fmla="*/ 3 h 16"/>
                <a:gd name="T10" fmla="*/ 5 w 15"/>
                <a:gd name="T11" fmla="*/ 1 h 16"/>
                <a:gd name="T12" fmla="*/ 3 w 15"/>
                <a:gd name="T13" fmla="*/ 4 h 16"/>
                <a:gd name="T14" fmla="*/ 9 w 15"/>
                <a:gd name="T15" fmla="*/ 12 h 16"/>
                <a:gd name="T16" fmla="*/ 4 w 15"/>
                <a:gd name="T17" fmla="*/ 10 h 16"/>
                <a:gd name="T18" fmla="*/ 2 w 15"/>
                <a:gd name="T19" fmla="*/ 12 h 16"/>
                <a:gd name="T20" fmla="*/ 14 w 15"/>
                <a:gd name="T21" fmla="*/ 13 h 16"/>
                <a:gd name="T22" fmla="*/ 14 w 15"/>
                <a:gd name="T2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6">
                  <a:moveTo>
                    <a:pt x="14" y="11"/>
                  </a:moveTo>
                  <a:cubicBezTo>
                    <a:pt x="11" y="10"/>
                    <a:pt x="8" y="8"/>
                    <a:pt x="7" y="5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7" y="4"/>
                    <a:pt x="9" y="5"/>
                    <a:pt x="9" y="5"/>
                  </a:cubicBezTo>
                  <a:cubicBezTo>
                    <a:pt x="11" y="7"/>
                    <a:pt x="12" y="4"/>
                    <a:pt x="11" y="3"/>
                  </a:cubicBezTo>
                  <a:cubicBezTo>
                    <a:pt x="9" y="2"/>
                    <a:pt x="7" y="0"/>
                    <a:pt x="5" y="1"/>
                  </a:cubicBezTo>
                  <a:cubicBezTo>
                    <a:pt x="4" y="1"/>
                    <a:pt x="3" y="2"/>
                    <a:pt x="3" y="4"/>
                  </a:cubicBezTo>
                  <a:cubicBezTo>
                    <a:pt x="4" y="7"/>
                    <a:pt x="6" y="10"/>
                    <a:pt x="9" y="12"/>
                  </a:cubicBezTo>
                  <a:cubicBezTo>
                    <a:pt x="7" y="12"/>
                    <a:pt x="6" y="12"/>
                    <a:pt x="4" y="10"/>
                  </a:cubicBezTo>
                  <a:cubicBezTo>
                    <a:pt x="3" y="9"/>
                    <a:pt x="0" y="11"/>
                    <a:pt x="2" y="12"/>
                  </a:cubicBezTo>
                  <a:cubicBezTo>
                    <a:pt x="5" y="16"/>
                    <a:pt x="9" y="16"/>
                    <a:pt x="14" y="13"/>
                  </a:cubicBezTo>
                  <a:cubicBezTo>
                    <a:pt x="15" y="13"/>
                    <a:pt x="15" y="11"/>
                    <a:pt x="14" y="1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 userDrawn="1">
            <p:custDataLst>
              <p:tags r:id="rId25"/>
            </p:custDataLst>
          </p:nvPr>
        </p:nvGrpSpPr>
        <p:grpSpPr>
          <a:xfrm rot="1742706">
            <a:off x="219256" y="1076237"/>
            <a:ext cx="581054" cy="791330"/>
            <a:chOff x="3629026" y="3021013"/>
            <a:chExt cx="908050" cy="1236662"/>
          </a:xfrm>
        </p:grpSpPr>
        <p:sp>
          <p:nvSpPr>
            <p:cNvPr id="42" name="Freeform 15"/>
            <p:cNvSpPr/>
            <p:nvPr>
              <p:custDataLst>
                <p:tags r:id="rId26"/>
              </p:custDataLst>
            </p:nvPr>
          </p:nvSpPr>
          <p:spPr bwMode="auto">
            <a:xfrm>
              <a:off x="3678238" y="3063875"/>
              <a:ext cx="815975" cy="1193800"/>
            </a:xfrm>
            <a:custGeom>
              <a:avLst/>
              <a:gdLst>
                <a:gd name="T0" fmla="*/ 168 w 169"/>
                <a:gd name="T1" fmla="*/ 220 h 247"/>
                <a:gd name="T2" fmla="*/ 166 w 169"/>
                <a:gd name="T3" fmla="*/ 215 h 247"/>
                <a:gd name="T4" fmla="*/ 158 w 169"/>
                <a:gd name="T5" fmla="*/ 208 h 247"/>
                <a:gd name="T6" fmla="*/ 29 w 169"/>
                <a:gd name="T7" fmla="*/ 206 h 247"/>
                <a:gd name="T8" fmla="*/ 28 w 169"/>
                <a:gd name="T9" fmla="*/ 131 h 247"/>
                <a:gd name="T10" fmla="*/ 21 w 169"/>
                <a:gd name="T11" fmla="*/ 14 h 247"/>
                <a:gd name="T12" fmla="*/ 5 w 169"/>
                <a:gd name="T13" fmla="*/ 10 h 247"/>
                <a:gd name="T14" fmla="*/ 10 w 169"/>
                <a:gd name="T15" fmla="*/ 118 h 247"/>
                <a:gd name="T16" fmla="*/ 13 w 169"/>
                <a:gd name="T17" fmla="*/ 229 h 247"/>
                <a:gd name="T18" fmla="*/ 13 w 169"/>
                <a:gd name="T19" fmla="*/ 231 h 247"/>
                <a:gd name="T20" fmla="*/ 21 w 169"/>
                <a:gd name="T21" fmla="*/ 238 h 247"/>
                <a:gd name="T22" fmla="*/ 118 w 169"/>
                <a:gd name="T23" fmla="*/ 240 h 247"/>
                <a:gd name="T24" fmla="*/ 163 w 169"/>
                <a:gd name="T25" fmla="*/ 229 h 247"/>
                <a:gd name="T26" fmla="*/ 168 w 169"/>
                <a:gd name="T27" fmla="*/ 2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247">
                  <a:moveTo>
                    <a:pt x="168" y="220"/>
                  </a:moveTo>
                  <a:cubicBezTo>
                    <a:pt x="167" y="218"/>
                    <a:pt x="166" y="216"/>
                    <a:pt x="166" y="215"/>
                  </a:cubicBezTo>
                  <a:cubicBezTo>
                    <a:pt x="165" y="211"/>
                    <a:pt x="163" y="208"/>
                    <a:pt x="158" y="208"/>
                  </a:cubicBezTo>
                  <a:cubicBezTo>
                    <a:pt x="115" y="211"/>
                    <a:pt x="72" y="202"/>
                    <a:pt x="29" y="206"/>
                  </a:cubicBezTo>
                  <a:cubicBezTo>
                    <a:pt x="30" y="181"/>
                    <a:pt x="30" y="156"/>
                    <a:pt x="28" y="131"/>
                  </a:cubicBezTo>
                  <a:cubicBezTo>
                    <a:pt x="24" y="91"/>
                    <a:pt x="15" y="54"/>
                    <a:pt x="21" y="14"/>
                  </a:cubicBezTo>
                  <a:cubicBezTo>
                    <a:pt x="22" y="4"/>
                    <a:pt x="7" y="0"/>
                    <a:pt x="5" y="10"/>
                  </a:cubicBezTo>
                  <a:cubicBezTo>
                    <a:pt x="0" y="46"/>
                    <a:pt x="4" y="82"/>
                    <a:pt x="10" y="118"/>
                  </a:cubicBezTo>
                  <a:cubicBezTo>
                    <a:pt x="17" y="154"/>
                    <a:pt x="13" y="192"/>
                    <a:pt x="13" y="229"/>
                  </a:cubicBezTo>
                  <a:cubicBezTo>
                    <a:pt x="13" y="230"/>
                    <a:pt x="13" y="230"/>
                    <a:pt x="13" y="231"/>
                  </a:cubicBezTo>
                  <a:cubicBezTo>
                    <a:pt x="13" y="236"/>
                    <a:pt x="18" y="239"/>
                    <a:pt x="21" y="238"/>
                  </a:cubicBezTo>
                  <a:cubicBezTo>
                    <a:pt x="52" y="247"/>
                    <a:pt x="87" y="239"/>
                    <a:pt x="118" y="240"/>
                  </a:cubicBezTo>
                  <a:cubicBezTo>
                    <a:pt x="130" y="240"/>
                    <a:pt x="154" y="240"/>
                    <a:pt x="163" y="229"/>
                  </a:cubicBezTo>
                  <a:cubicBezTo>
                    <a:pt x="167" y="228"/>
                    <a:pt x="169" y="224"/>
                    <a:pt x="168" y="22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80"/>
            <p:cNvSpPr/>
            <p:nvPr>
              <p:custDataLst>
                <p:tags r:id="rId27"/>
              </p:custDataLst>
            </p:nvPr>
          </p:nvSpPr>
          <p:spPr bwMode="auto">
            <a:xfrm>
              <a:off x="3629026" y="3021013"/>
              <a:ext cx="908050" cy="1217613"/>
            </a:xfrm>
            <a:custGeom>
              <a:avLst/>
              <a:gdLst>
                <a:gd name="T0" fmla="*/ 179 w 188"/>
                <a:gd name="T1" fmla="*/ 9 h 252"/>
                <a:gd name="T2" fmla="*/ 176 w 188"/>
                <a:gd name="T3" fmla="*/ 6 h 252"/>
                <a:gd name="T4" fmla="*/ 12 w 188"/>
                <a:gd name="T5" fmla="*/ 12 h 252"/>
                <a:gd name="T6" fmla="*/ 10 w 188"/>
                <a:gd name="T7" fmla="*/ 15 h 252"/>
                <a:gd name="T8" fmla="*/ 6 w 188"/>
                <a:gd name="T9" fmla="*/ 30 h 252"/>
                <a:gd name="T10" fmla="*/ 11 w 188"/>
                <a:gd name="T11" fmla="*/ 39 h 252"/>
                <a:gd name="T12" fmla="*/ 6 w 188"/>
                <a:gd name="T13" fmla="*/ 49 h 252"/>
                <a:gd name="T14" fmla="*/ 13 w 188"/>
                <a:gd name="T15" fmla="*/ 58 h 252"/>
                <a:gd name="T16" fmla="*/ 6 w 188"/>
                <a:gd name="T17" fmla="*/ 68 h 252"/>
                <a:gd name="T18" fmla="*/ 14 w 188"/>
                <a:gd name="T19" fmla="*/ 77 h 252"/>
                <a:gd name="T20" fmla="*/ 8 w 188"/>
                <a:gd name="T21" fmla="*/ 88 h 252"/>
                <a:gd name="T22" fmla="*/ 15 w 188"/>
                <a:gd name="T23" fmla="*/ 97 h 252"/>
                <a:gd name="T24" fmla="*/ 12 w 188"/>
                <a:gd name="T25" fmla="*/ 108 h 252"/>
                <a:gd name="T26" fmla="*/ 17 w 188"/>
                <a:gd name="T27" fmla="*/ 119 h 252"/>
                <a:gd name="T28" fmla="*/ 11 w 188"/>
                <a:gd name="T29" fmla="*/ 131 h 252"/>
                <a:gd name="T30" fmla="*/ 18 w 188"/>
                <a:gd name="T31" fmla="*/ 141 h 252"/>
                <a:gd name="T32" fmla="*/ 14 w 188"/>
                <a:gd name="T33" fmla="*/ 151 h 252"/>
                <a:gd name="T34" fmla="*/ 18 w 188"/>
                <a:gd name="T35" fmla="*/ 159 h 252"/>
                <a:gd name="T36" fmla="*/ 12 w 188"/>
                <a:gd name="T37" fmla="*/ 175 h 252"/>
                <a:gd name="T38" fmla="*/ 19 w 188"/>
                <a:gd name="T39" fmla="*/ 184 h 252"/>
                <a:gd name="T40" fmla="*/ 14 w 188"/>
                <a:gd name="T41" fmla="*/ 202 h 252"/>
                <a:gd name="T42" fmla="*/ 20 w 188"/>
                <a:gd name="T43" fmla="*/ 211 h 252"/>
                <a:gd name="T44" fmla="*/ 12 w 188"/>
                <a:gd name="T45" fmla="*/ 224 h 252"/>
                <a:gd name="T46" fmla="*/ 19 w 188"/>
                <a:gd name="T47" fmla="*/ 233 h 252"/>
                <a:gd name="T48" fmla="*/ 23 w 188"/>
                <a:gd name="T49" fmla="*/ 249 h 252"/>
                <a:gd name="T50" fmla="*/ 26 w 188"/>
                <a:gd name="T51" fmla="*/ 233 h 252"/>
                <a:gd name="T52" fmla="*/ 24 w 188"/>
                <a:gd name="T53" fmla="*/ 224 h 252"/>
                <a:gd name="T54" fmla="*/ 30 w 188"/>
                <a:gd name="T55" fmla="*/ 211 h 252"/>
                <a:gd name="T56" fmla="*/ 24 w 188"/>
                <a:gd name="T57" fmla="*/ 202 h 252"/>
                <a:gd name="T58" fmla="*/ 27 w 188"/>
                <a:gd name="T59" fmla="*/ 184 h 252"/>
                <a:gd name="T60" fmla="*/ 23 w 188"/>
                <a:gd name="T61" fmla="*/ 175 h 252"/>
                <a:gd name="T62" fmla="*/ 28 w 188"/>
                <a:gd name="T63" fmla="*/ 160 h 252"/>
                <a:gd name="T64" fmla="*/ 23 w 188"/>
                <a:gd name="T65" fmla="*/ 150 h 252"/>
                <a:gd name="T66" fmla="*/ 23 w 188"/>
                <a:gd name="T67" fmla="*/ 142 h 252"/>
                <a:gd name="T68" fmla="*/ 22 w 188"/>
                <a:gd name="T69" fmla="*/ 132 h 252"/>
                <a:gd name="T70" fmla="*/ 24 w 188"/>
                <a:gd name="T71" fmla="*/ 119 h 252"/>
                <a:gd name="T72" fmla="*/ 21 w 188"/>
                <a:gd name="T73" fmla="*/ 110 h 252"/>
                <a:gd name="T74" fmla="*/ 22 w 188"/>
                <a:gd name="T75" fmla="*/ 98 h 252"/>
                <a:gd name="T76" fmla="*/ 19 w 188"/>
                <a:gd name="T77" fmla="*/ 89 h 252"/>
                <a:gd name="T78" fmla="*/ 24 w 188"/>
                <a:gd name="T79" fmla="*/ 76 h 252"/>
                <a:gd name="T80" fmla="*/ 18 w 188"/>
                <a:gd name="T81" fmla="*/ 67 h 252"/>
                <a:gd name="T82" fmla="*/ 24 w 188"/>
                <a:gd name="T83" fmla="*/ 58 h 252"/>
                <a:gd name="T84" fmla="*/ 17 w 188"/>
                <a:gd name="T85" fmla="*/ 49 h 252"/>
                <a:gd name="T86" fmla="*/ 21 w 188"/>
                <a:gd name="T87" fmla="*/ 39 h 252"/>
                <a:gd name="T88" fmla="*/ 15 w 188"/>
                <a:gd name="T89" fmla="*/ 30 h 252"/>
                <a:gd name="T90" fmla="*/ 93 w 188"/>
                <a:gd name="T91" fmla="*/ 5 h 252"/>
                <a:gd name="T92" fmla="*/ 175 w 188"/>
                <a:gd name="T93" fmla="*/ 146 h 252"/>
                <a:gd name="T94" fmla="*/ 175 w 188"/>
                <a:gd name="T95" fmla="*/ 240 h 252"/>
                <a:gd name="T96" fmla="*/ 179 w 188"/>
                <a:gd name="T97" fmla="*/ 14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8" h="252">
                  <a:moveTo>
                    <a:pt x="179" y="148"/>
                  </a:moveTo>
                  <a:cubicBezTo>
                    <a:pt x="176" y="102"/>
                    <a:pt x="179" y="55"/>
                    <a:pt x="179" y="9"/>
                  </a:cubicBezTo>
                  <a:cubicBezTo>
                    <a:pt x="179" y="7"/>
                    <a:pt x="177" y="6"/>
                    <a:pt x="176" y="7"/>
                  </a:cubicBezTo>
                  <a:cubicBezTo>
                    <a:pt x="176" y="7"/>
                    <a:pt x="176" y="6"/>
                    <a:pt x="176" y="6"/>
                  </a:cubicBezTo>
                  <a:cubicBezTo>
                    <a:pt x="148" y="1"/>
                    <a:pt x="120" y="0"/>
                    <a:pt x="93" y="0"/>
                  </a:cubicBezTo>
                  <a:cubicBezTo>
                    <a:pt x="66" y="1"/>
                    <a:pt x="37" y="4"/>
                    <a:pt x="12" y="12"/>
                  </a:cubicBezTo>
                  <a:cubicBezTo>
                    <a:pt x="12" y="12"/>
                    <a:pt x="12" y="13"/>
                    <a:pt x="11" y="13"/>
                  </a:cubicBezTo>
                  <a:cubicBezTo>
                    <a:pt x="11" y="13"/>
                    <a:pt x="10" y="13"/>
                    <a:pt x="10" y="15"/>
                  </a:cubicBezTo>
                  <a:cubicBezTo>
                    <a:pt x="10" y="20"/>
                    <a:pt x="11" y="25"/>
                    <a:pt x="11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30"/>
                    <a:pt x="0" y="39"/>
                    <a:pt x="6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2"/>
                    <a:pt x="12" y="46"/>
                    <a:pt x="12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0" y="49"/>
                    <a:pt x="0" y="58"/>
                    <a:pt x="6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1"/>
                    <a:pt x="13" y="65"/>
                    <a:pt x="13" y="68"/>
                  </a:cubicBezTo>
                  <a:cubicBezTo>
                    <a:pt x="11" y="68"/>
                    <a:pt x="9" y="68"/>
                    <a:pt x="6" y="68"/>
                  </a:cubicBezTo>
                  <a:cubicBezTo>
                    <a:pt x="0" y="69"/>
                    <a:pt x="0" y="78"/>
                    <a:pt x="6" y="77"/>
                  </a:cubicBezTo>
                  <a:cubicBezTo>
                    <a:pt x="9" y="77"/>
                    <a:pt x="11" y="77"/>
                    <a:pt x="14" y="77"/>
                  </a:cubicBezTo>
                  <a:cubicBezTo>
                    <a:pt x="14" y="81"/>
                    <a:pt x="14" y="84"/>
                    <a:pt x="15" y="88"/>
                  </a:cubicBezTo>
                  <a:cubicBezTo>
                    <a:pt x="12" y="88"/>
                    <a:pt x="10" y="88"/>
                    <a:pt x="8" y="88"/>
                  </a:cubicBezTo>
                  <a:cubicBezTo>
                    <a:pt x="2" y="88"/>
                    <a:pt x="2" y="97"/>
                    <a:pt x="8" y="97"/>
                  </a:cubicBezTo>
                  <a:cubicBezTo>
                    <a:pt x="10" y="97"/>
                    <a:pt x="13" y="97"/>
                    <a:pt x="15" y="97"/>
                  </a:cubicBezTo>
                  <a:cubicBezTo>
                    <a:pt x="16" y="101"/>
                    <a:pt x="16" y="105"/>
                    <a:pt x="16" y="110"/>
                  </a:cubicBezTo>
                  <a:cubicBezTo>
                    <a:pt x="14" y="109"/>
                    <a:pt x="13" y="109"/>
                    <a:pt x="12" y="108"/>
                  </a:cubicBezTo>
                  <a:cubicBezTo>
                    <a:pt x="7" y="105"/>
                    <a:pt x="2" y="113"/>
                    <a:pt x="7" y="116"/>
                  </a:cubicBezTo>
                  <a:cubicBezTo>
                    <a:pt x="10" y="118"/>
                    <a:pt x="13" y="118"/>
                    <a:pt x="17" y="119"/>
                  </a:cubicBezTo>
                  <a:cubicBezTo>
                    <a:pt x="17" y="123"/>
                    <a:pt x="17" y="127"/>
                    <a:pt x="17" y="131"/>
                  </a:cubicBezTo>
                  <a:cubicBezTo>
                    <a:pt x="15" y="131"/>
                    <a:pt x="13" y="131"/>
                    <a:pt x="11" y="131"/>
                  </a:cubicBezTo>
                  <a:cubicBezTo>
                    <a:pt x="5" y="131"/>
                    <a:pt x="5" y="140"/>
                    <a:pt x="11" y="140"/>
                  </a:cubicBezTo>
                  <a:cubicBezTo>
                    <a:pt x="13" y="140"/>
                    <a:pt x="15" y="140"/>
                    <a:pt x="18" y="141"/>
                  </a:cubicBezTo>
                  <a:cubicBezTo>
                    <a:pt x="18" y="144"/>
                    <a:pt x="18" y="147"/>
                    <a:pt x="18" y="150"/>
                  </a:cubicBezTo>
                  <a:cubicBezTo>
                    <a:pt x="17" y="150"/>
                    <a:pt x="15" y="150"/>
                    <a:pt x="14" y="151"/>
                  </a:cubicBezTo>
                  <a:cubicBezTo>
                    <a:pt x="9" y="153"/>
                    <a:pt x="11" y="161"/>
                    <a:pt x="16" y="160"/>
                  </a:cubicBezTo>
                  <a:cubicBezTo>
                    <a:pt x="17" y="159"/>
                    <a:pt x="18" y="159"/>
                    <a:pt x="18" y="159"/>
                  </a:cubicBezTo>
                  <a:cubicBezTo>
                    <a:pt x="19" y="164"/>
                    <a:pt x="19" y="169"/>
                    <a:pt x="19" y="17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6" y="175"/>
                    <a:pt x="6" y="184"/>
                    <a:pt x="12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90"/>
                    <a:pt x="19" y="196"/>
                    <a:pt x="19" y="202"/>
                  </a:cubicBezTo>
                  <a:cubicBezTo>
                    <a:pt x="14" y="202"/>
                    <a:pt x="14" y="202"/>
                    <a:pt x="14" y="202"/>
                  </a:cubicBezTo>
                  <a:cubicBezTo>
                    <a:pt x="8" y="202"/>
                    <a:pt x="8" y="211"/>
                    <a:pt x="14" y="211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0" y="215"/>
                    <a:pt x="20" y="219"/>
                    <a:pt x="19" y="224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6" y="224"/>
                    <a:pt x="6" y="233"/>
                    <a:pt x="12" y="233"/>
                  </a:cubicBezTo>
                  <a:cubicBezTo>
                    <a:pt x="19" y="233"/>
                    <a:pt x="19" y="233"/>
                    <a:pt x="19" y="233"/>
                  </a:cubicBezTo>
                  <a:cubicBezTo>
                    <a:pt x="19" y="238"/>
                    <a:pt x="19" y="244"/>
                    <a:pt x="19" y="249"/>
                  </a:cubicBezTo>
                  <a:cubicBezTo>
                    <a:pt x="19" y="252"/>
                    <a:pt x="23" y="252"/>
                    <a:pt x="23" y="249"/>
                  </a:cubicBezTo>
                  <a:cubicBezTo>
                    <a:pt x="24" y="244"/>
                    <a:pt x="24" y="238"/>
                    <a:pt x="24" y="233"/>
                  </a:cubicBezTo>
                  <a:cubicBezTo>
                    <a:pt x="26" y="233"/>
                    <a:pt x="26" y="233"/>
                    <a:pt x="26" y="233"/>
                  </a:cubicBezTo>
                  <a:cubicBezTo>
                    <a:pt x="32" y="233"/>
                    <a:pt x="32" y="224"/>
                    <a:pt x="26" y="224"/>
                  </a:cubicBezTo>
                  <a:cubicBezTo>
                    <a:pt x="24" y="224"/>
                    <a:pt x="24" y="224"/>
                    <a:pt x="24" y="224"/>
                  </a:cubicBezTo>
                  <a:cubicBezTo>
                    <a:pt x="24" y="219"/>
                    <a:pt x="24" y="215"/>
                    <a:pt x="24" y="211"/>
                  </a:cubicBezTo>
                  <a:cubicBezTo>
                    <a:pt x="30" y="211"/>
                    <a:pt x="30" y="211"/>
                    <a:pt x="30" y="211"/>
                  </a:cubicBezTo>
                  <a:cubicBezTo>
                    <a:pt x="36" y="211"/>
                    <a:pt x="36" y="202"/>
                    <a:pt x="30" y="202"/>
                  </a:cubicBezTo>
                  <a:cubicBezTo>
                    <a:pt x="24" y="202"/>
                    <a:pt x="24" y="202"/>
                    <a:pt x="24" y="202"/>
                  </a:cubicBezTo>
                  <a:cubicBezTo>
                    <a:pt x="24" y="196"/>
                    <a:pt x="24" y="190"/>
                    <a:pt x="24" y="184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33" y="184"/>
                    <a:pt x="33" y="175"/>
                    <a:pt x="27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3" y="169"/>
                    <a:pt x="23" y="164"/>
                    <a:pt x="23" y="159"/>
                  </a:cubicBezTo>
                  <a:cubicBezTo>
                    <a:pt x="24" y="159"/>
                    <a:pt x="26" y="159"/>
                    <a:pt x="28" y="160"/>
                  </a:cubicBezTo>
                  <a:cubicBezTo>
                    <a:pt x="33" y="161"/>
                    <a:pt x="35" y="153"/>
                    <a:pt x="30" y="151"/>
                  </a:cubicBezTo>
                  <a:cubicBezTo>
                    <a:pt x="27" y="150"/>
                    <a:pt x="25" y="150"/>
                    <a:pt x="23" y="150"/>
                  </a:cubicBezTo>
                  <a:cubicBezTo>
                    <a:pt x="22" y="147"/>
                    <a:pt x="22" y="144"/>
                    <a:pt x="22" y="141"/>
                  </a:cubicBezTo>
                  <a:cubicBezTo>
                    <a:pt x="22" y="141"/>
                    <a:pt x="23" y="141"/>
                    <a:pt x="23" y="142"/>
                  </a:cubicBezTo>
                  <a:cubicBezTo>
                    <a:pt x="29" y="143"/>
                    <a:pt x="31" y="135"/>
                    <a:pt x="25" y="133"/>
                  </a:cubicBezTo>
                  <a:cubicBezTo>
                    <a:pt x="24" y="133"/>
                    <a:pt x="23" y="132"/>
                    <a:pt x="22" y="132"/>
                  </a:cubicBezTo>
                  <a:cubicBezTo>
                    <a:pt x="22" y="128"/>
                    <a:pt x="21" y="124"/>
                    <a:pt x="21" y="119"/>
                  </a:cubicBezTo>
                  <a:cubicBezTo>
                    <a:pt x="22" y="119"/>
                    <a:pt x="23" y="119"/>
                    <a:pt x="24" y="119"/>
                  </a:cubicBezTo>
                  <a:cubicBezTo>
                    <a:pt x="30" y="119"/>
                    <a:pt x="30" y="110"/>
                    <a:pt x="24" y="110"/>
                  </a:cubicBezTo>
                  <a:cubicBezTo>
                    <a:pt x="23" y="110"/>
                    <a:pt x="22" y="110"/>
                    <a:pt x="21" y="110"/>
                  </a:cubicBezTo>
                  <a:cubicBezTo>
                    <a:pt x="20" y="106"/>
                    <a:pt x="20" y="102"/>
                    <a:pt x="20" y="98"/>
                  </a:cubicBezTo>
                  <a:cubicBezTo>
                    <a:pt x="20" y="98"/>
                    <a:pt x="21" y="98"/>
                    <a:pt x="22" y="98"/>
                  </a:cubicBezTo>
                  <a:cubicBezTo>
                    <a:pt x="27" y="100"/>
                    <a:pt x="29" y="91"/>
                    <a:pt x="24" y="90"/>
                  </a:cubicBezTo>
                  <a:cubicBezTo>
                    <a:pt x="22" y="89"/>
                    <a:pt x="21" y="89"/>
                    <a:pt x="19" y="89"/>
                  </a:cubicBezTo>
                  <a:cubicBezTo>
                    <a:pt x="19" y="84"/>
                    <a:pt x="19" y="80"/>
                    <a:pt x="18" y="76"/>
                  </a:cubicBezTo>
                  <a:cubicBezTo>
                    <a:pt x="20" y="76"/>
                    <a:pt x="22" y="76"/>
                    <a:pt x="24" y="76"/>
                  </a:cubicBezTo>
                  <a:cubicBezTo>
                    <a:pt x="30" y="76"/>
                    <a:pt x="30" y="67"/>
                    <a:pt x="24" y="67"/>
                  </a:cubicBezTo>
                  <a:cubicBezTo>
                    <a:pt x="22" y="67"/>
                    <a:pt x="20" y="67"/>
                    <a:pt x="18" y="67"/>
                  </a:cubicBezTo>
                  <a:cubicBezTo>
                    <a:pt x="18" y="64"/>
                    <a:pt x="17" y="61"/>
                    <a:pt x="17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30" y="58"/>
                    <a:pt x="30" y="49"/>
                    <a:pt x="24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6"/>
                    <a:pt x="16" y="42"/>
                    <a:pt x="16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7" y="39"/>
                    <a:pt x="27" y="30"/>
                    <a:pt x="21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5"/>
                    <a:pt x="15" y="21"/>
                    <a:pt x="15" y="16"/>
                  </a:cubicBezTo>
                  <a:cubicBezTo>
                    <a:pt x="40" y="8"/>
                    <a:pt x="66" y="6"/>
                    <a:pt x="93" y="5"/>
                  </a:cubicBezTo>
                  <a:cubicBezTo>
                    <a:pt x="120" y="4"/>
                    <a:pt x="148" y="6"/>
                    <a:pt x="174" y="11"/>
                  </a:cubicBezTo>
                  <a:cubicBezTo>
                    <a:pt x="174" y="56"/>
                    <a:pt x="172" y="101"/>
                    <a:pt x="175" y="146"/>
                  </a:cubicBezTo>
                  <a:cubicBezTo>
                    <a:pt x="176" y="162"/>
                    <a:pt x="177" y="178"/>
                    <a:pt x="178" y="194"/>
                  </a:cubicBezTo>
                  <a:cubicBezTo>
                    <a:pt x="179" y="209"/>
                    <a:pt x="179" y="225"/>
                    <a:pt x="175" y="240"/>
                  </a:cubicBezTo>
                  <a:cubicBezTo>
                    <a:pt x="174" y="243"/>
                    <a:pt x="178" y="244"/>
                    <a:pt x="179" y="241"/>
                  </a:cubicBezTo>
                  <a:cubicBezTo>
                    <a:pt x="188" y="212"/>
                    <a:pt x="181" y="178"/>
                    <a:pt x="179" y="14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4" name="Freeform 181"/>
            <p:cNvSpPr/>
            <p:nvPr>
              <p:custDataLst>
                <p:tags r:id="rId28"/>
              </p:custDataLst>
            </p:nvPr>
          </p:nvSpPr>
          <p:spPr bwMode="auto">
            <a:xfrm>
              <a:off x="3740151" y="4184650"/>
              <a:ext cx="735013" cy="53975"/>
            </a:xfrm>
            <a:custGeom>
              <a:avLst/>
              <a:gdLst>
                <a:gd name="T0" fmla="*/ 149 w 152"/>
                <a:gd name="T1" fmla="*/ 0 h 11"/>
                <a:gd name="T2" fmla="*/ 3 w 152"/>
                <a:gd name="T3" fmla="*/ 6 h 11"/>
                <a:gd name="T4" fmla="*/ 3 w 152"/>
                <a:gd name="T5" fmla="*/ 11 h 11"/>
                <a:gd name="T6" fmla="*/ 149 w 152"/>
                <a:gd name="T7" fmla="*/ 5 h 11"/>
                <a:gd name="T8" fmla="*/ 149 w 15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">
                  <a:moveTo>
                    <a:pt x="149" y="0"/>
                  </a:moveTo>
                  <a:cubicBezTo>
                    <a:pt x="101" y="5"/>
                    <a:pt x="52" y="6"/>
                    <a:pt x="3" y="6"/>
                  </a:cubicBezTo>
                  <a:cubicBezTo>
                    <a:pt x="0" y="6"/>
                    <a:pt x="0" y="11"/>
                    <a:pt x="3" y="11"/>
                  </a:cubicBezTo>
                  <a:cubicBezTo>
                    <a:pt x="52" y="11"/>
                    <a:pt x="101" y="9"/>
                    <a:pt x="149" y="5"/>
                  </a:cubicBezTo>
                  <a:cubicBezTo>
                    <a:pt x="152" y="4"/>
                    <a:pt x="152" y="0"/>
                    <a:pt x="149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82"/>
            <p:cNvSpPr/>
            <p:nvPr>
              <p:custDataLst>
                <p:tags r:id="rId29"/>
              </p:custDataLst>
            </p:nvPr>
          </p:nvSpPr>
          <p:spPr bwMode="auto">
            <a:xfrm>
              <a:off x="4094163" y="3846513"/>
              <a:ext cx="303213" cy="28575"/>
            </a:xfrm>
            <a:custGeom>
              <a:avLst/>
              <a:gdLst>
                <a:gd name="T0" fmla="*/ 60 w 63"/>
                <a:gd name="T1" fmla="*/ 0 h 6"/>
                <a:gd name="T2" fmla="*/ 3 w 63"/>
                <a:gd name="T3" fmla="*/ 1 h 6"/>
                <a:gd name="T4" fmla="*/ 3 w 63"/>
                <a:gd name="T5" fmla="*/ 6 h 6"/>
                <a:gd name="T6" fmla="*/ 60 w 63"/>
                <a:gd name="T7" fmla="*/ 4 h 6"/>
                <a:gd name="T8" fmla="*/ 60 w 6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">
                  <a:moveTo>
                    <a:pt x="60" y="0"/>
                  </a:moveTo>
                  <a:cubicBezTo>
                    <a:pt x="41" y="1"/>
                    <a:pt x="22" y="1"/>
                    <a:pt x="3" y="1"/>
                  </a:cubicBezTo>
                  <a:cubicBezTo>
                    <a:pt x="0" y="1"/>
                    <a:pt x="0" y="6"/>
                    <a:pt x="3" y="6"/>
                  </a:cubicBezTo>
                  <a:cubicBezTo>
                    <a:pt x="22" y="6"/>
                    <a:pt x="41" y="6"/>
                    <a:pt x="60" y="4"/>
                  </a:cubicBezTo>
                  <a:cubicBezTo>
                    <a:pt x="63" y="4"/>
                    <a:pt x="63" y="0"/>
                    <a:pt x="60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83"/>
            <p:cNvSpPr/>
            <p:nvPr>
              <p:custDataLst>
                <p:tags r:id="rId30"/>
              </p:custDataLst>
            </p:nvPr>
          </p:nvSpPr>
          <p:spPr bwMode="auto">
            <a:xfrm>
              <a:off x="4087813" y="3910013"/>
              <a:ext cx="323850" cy="28575"/>
            </a:xfrm>
            <a:custGeom>
              <a:avLst/>
              <a:gdLst>
                <a:gd name="T0" fmla="*/ 64 w 67"/>
                <a:gd name="T1" fmla="*/ 0 h 6"/>
                <a:gd name="T2" fmla="*/ 2 w 67"/>
                <a:gd name="T3" fmla="*/ 2 h 6"/>
                <a:gd name="T4" fmla="*/ 2 w 67"/>
                <a:gd name="T5" fmla="*/ 6 h 6"/>
                <a:gd name="T6" fmla="*/ 64 w 67"/>
                <a:gd name="T7" fmla="*/ 5 h 6"/>
                <a:gd name="T8" fmla="*/ 64 w 6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64" y="0"/>
                  </a:moveTo>
                  <a:cubicBezTo>
                    <a:pt x="43" y="0"/>
                    <a:pt x="23" y="2"/>
                    <a:pt x="2" y="2"/>
                  </a:cubicBezTo>
                  <a:cubicBezTo>
                    <a:pt x="0" y="2"/>
                    <a:pt x="0" y="6"/>
                    <a:pt x="2" y="6"/>
                  </a:cubicBezTo>
                  <a:cubicBezTo>
                    <a:pt x="23" y="6"/>
                    <a:pt x="43" y="5"/>
                    <a:pt x="64" y="5"/>
                  </a:cubicBezTo>
                  <a:cubicBezTo>
                    <a:pt x="67" y="5"/>
                    <a:pt x="67" y="0"/>
                    <a:pt x="6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84"/>
            <p:cNvSpPr/>
            <p:nvPr>
              <p:custDataLst>
                <p:tags r:id="rId31"/>
              </p:custDataLst>
            </p:nvPr>
          </p:nvSpPr>
          <p:spPr bwMode="auto">
            <a:xfrm>
              <a:off x="4064001" y="3967163"/>
              <a:ext cx="338138" cy="39688"/>
            </a:xfrm>
            <a:custGeom>
              <a:avLst/>
              <a:gdLst>
                <a:gd name="T0" fmla="*/ 67 w 70"/>
                <a:gd name="T1" fmla="*/ 0 h 8"/>
                <a:gd name="T2" fmla="*/ 3 w 70"/>
                <a:gd name="T3" fmla="*/ 2 h 8"/>
                <a:gd name="T4" fmla="*/ 3 w 70"/>
                <a:gd name="T5" fmla="*/ 6 h 8"/>
                <a:gd name="T6" fmla="*/ 67 w 70"/>
                <a:gd name="T7" fmla="*/ 5 h 8"/>
                <a:gd name="T8" fmla="*/ 67 w 7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">
                  <a:moveTo>
                    <a:pt x="67" y="0"/>
                  </a:moveTo>
                  <a:cubicBezTo>
                    <a:pt x="46" y="3"/>
                    <a:pt x="24" y="3"/>
                    <a:pt x="3" y="2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24" y="8"/>
                    <a:pt x="46" y="8"/>
                    <a:pt x="67" y="5"/>
                  </a:cubicBezTo>
                  <a:cubicBezTo>
                    <a:pt x="70" y="4"/>
                    <a:pt x="70" y="0"/>
                    <a:pt x="67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85"/>
            <p:cNvSpPr/>
            <p:nvPr>
              <p:custDataLst>
                <p:tags r:id="rId32"/>
              </p:custDataLst>
            </p:nvPr>
          </p:nvSpPr>
          <p:spPr bwMode="auto">
            <a:xfrm>
              <a:off x="4087813" y="4035425"/>
              <a:ext cx="314325" cy="33338"/>
            </a:xfrm>
            <a:custGeom>
              <a:avLst/>
              <a:gdLst>
                <a:gd name="T0" fmla="*/ 62 w 65"/>
                <a:gd name="T1" fmla="*/ 1 h 7"/>
                <a:gd name="T2" fmla="*/ 2 w 65"/>
                <a:gd name="T3" fmla="*/ 1 h 7"/>
                <a:gd name="T4" fmla="*/ 2 w 65"/>
                <a:gd name="T5" fmla="*/ 6 h 7"/>
                <a:gd name="T6" fmla="*/ 62 w 65"/>
                <a:gd name="T7" fmla="*/ 6 h 7"/>
                <a:gd name="T8" fmla="*/ 62 w 6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">
                  <a:moveTo>
                    <a:pt x="62" y="1"/>
                  </a:moveTo>
                  <a:cubicBezTo>
                    <a:pt x="42" y="0"/>
                    <a:pt x="22" y="3"/>
                    <a:pt x="2" y="1"/>
                  </a:cubicBezTo>
                  <a:cubicBezTo>
                    <a:pt x="0" y="1"/>
                    <a:pt x="0" y="6"/>
                    <a:pt x="2" y="6"/>
                  </a:cubicBezTo>
                  <a:cubicBezTo>
                    <a:pt x="22" y="7"/>
                    <a:pt x="42" y="5"/>
                    <a:pt x="62" y="6"/>
                  </a:cubicBezTo>
                  <a:cubicBezTo>
                    <a:pt x="65" y="6"/>
                    <a:pt x="65" y="1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86"/>
            <p:cNvSpPr/>
            <p:nvPr>
              <p:custDataLst>
                <p:tags r:id="rId33"/>
              </p:custDataLst>
            </p:nvPr>
          </p:nvSpPr>
          <p:spPr bwMode="auto">
            <a:xfrm>
              <a:off x="4094163" y="4087813"/>
              <a:ext cx="317500" cy="39688"/>
            </a:xfrm>
            <a:custGeom>
              <a:avLst/>
              <a:gdLst>
                <a:gd name="T0" fmla="*/ 62 w 66"/>
                <a:gd name="T1" fmla="*/ 1 h 8"/>
                <a:gd name="T2" fmla="*/ 4 w 66"/>
                <a:gd name="T3" fmla="*/ 1 h 8"/>
                <a:gd name="T4" fmla="*/ 2 w 66"/>
                <a:gd name="T5" fmla="*/ 5 h 8"/>
                <a:gd name="T6" fmla="*/ 63 w 66"/>
                <a:gd name="T7" fmla="*/ 5 h 8"/>
                <a:gd name="T8" fmla="*/ 62 w 6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">
                  <a:moveTo>
                    <a:pt x="62" y="1"/>
                  </a:moveTo>
                  <a:cubicBezTo>
                    <a:pt x="43" y="4"/>
                    <a:pt x="23" y="4"/>
                    <a:pt x="4" y="1"/>
                  </a:cubicBezTo>
                  <a:cubicBezTo>
                    <a:pt x="1" y="0"/>
                    <a:pt x="0" y="5"/>
                    <a:pt x="2" y="5"/>
                  </a:cubicBezTo>
                  <a:cubicBezTo>
                    <a:pt x="23" y="8"/>
                    <a:pt x="43" y="8"/>
                    <a:pt x="63" y="5"/>
                  </a:cubicBezTo>
                  <a:cubicBezTo>
                    <a:pt x="66" y="5"/>
                    <a:pt x="65" y="0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 userDrawn="1">
            <p:custDataLst>
              <p:tags r:id="rId34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61" name="直接连接符 60"/>
            <p:cNvCxnSpPr/>
            <p:nvPr userDrawn="1">
              <p:custDataLst>
                <p:tags r:id="rId35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>
              <p:custDataLst>
                <p:tags r:id="rId36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 userDrawn="1">
            <p:custDataLst>
              <p:tags r:id="rId37"/>
            </p:custDataLst>
          </p:nvPr>
        </p:nvGrpSpPr>
        <p:grpSpPr>
          <a:xfrm flipH="1" flipV="1">
            <a:off x="0" y="6151280"/>
            <a:ext cx="3582219" cy="104775"/>
            <a:chOff x="8609781" y="156931"/>
            <a:chExt cx="3582219" cy="104775"/>
          </a:xfrm>
        </p:grpSpPr>
        <p:cxnSp>
          <p:nvCxnSpPr>
            <p:cNvPr id="64" name="直接连接符 63"/>
            <p:cNvCxnSpPr/>
            <p:nvPr userDrawn="1">
              <p:custDataLst>
                <p:tags r:id="rId3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 userDrawn="1">
              <p:custDataLst>
                <p:tags r:id="rId3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0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44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Freeform 141"/>
          <p:cNvSpPr>
            <a:spLocks noEditPoints="1"/>
          </p:cNvSpPr>
          <p:nvPr userDrawn="1">
            <p:custDataLst>
              <p:tags r:id="rId8"/>
            </p:custDataLst>
          </p:nvPr>
        </p:nvSpPr>
        <p:spPr bwMode="auto"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Freeform 17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78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Freeform 141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Freeform 129"/>
          <p:cNvSpPr>
            <a:spLocks noEditPoints="1"/>
          </p:cNvSpPr>
          <p:nvPr userDrawn="1">
            <p:custDataLst>
              <p:tags r:id="rId12"/>
            </p:custDataLst>
          </p:nvPr>
        </p:nvSpPr>
        <p:spPr bwMode="auto"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 anchorCtr="0">
            <a:normAutofit/>
          </a:bodyPr>
          <a:lstStyle>
            <a:lvl1pPr>
              <a:defRPr sz="44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rtlCol="0" anchor="b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198"/>
          <p:cNvSpPr>
            <a:spLocks noEditPoints="1"/>
          </p:cNvSpPr>
          <p:nvPr userDrawn="1">
            <p:custDataLst>
              <p:tags r:id="rId2"/>
            </p:custDataLst>
          </p:nvPr>
        </p:nvSpPr>
        <p:spPr bwMode="auto"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1" name="Freeform 187"/>
          <p:cNvSpPr>
            <a:spLocks noEditPoints="1"/>
          </p:cNvSpPr>
          <p:nvPr userDrawn="1">
            <p:custDataLst>
              <p:tags r:id="rId7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" name="Freeform 15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33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Freeform 141"/>
          <p:cNvSpPr>
            <a:spLocks noEditPoints="1"/>
          </p:cNvSpPr>
          <p:nvPr userDrawn="1">
            <p:custDataLst>
              <p:tags r:id="rId8"/>
            </p:custDataLst>
          </p:nvPr>
        </p:nvSpPr>
        <p:spPr bwMode="auto"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Freeform 17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78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Freeform 141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Freeform 129"/>
          <p:cNvSpPr>
            <a:spLocks noEditPoints="1"/>
          </p:cNvSpPr>
          <p:nvPr userDrawn="1">
            <p:custDataLst>
              <p:tags r:id="rId12"/>
            </p:custDataLst>
          </p:nvPr>
        </p:nvSpPr>
        <p:spPr bwMode="auto"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" name="Freeform 15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33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Freeform 13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7" name="组合 16"/>
          <p:cNvGrpSpPr/>
          <p:nvPr userDrawn="1">
            <p:custDataLst>
              <p:tags r:id="rId4"/>
            </p:custDataLst>
          </p:nvPr>
        </p:nvGrpSpPr>
        <p:grpSpPr>
          <a:xfrm rot="1542815">
            <a:off x="11300870" y="5784321"/>
            <a:ext cx="679087" cy="993642"/>
            <a:chOff x="9396413" y="5789613"/>
            <a:chExt cx="733425" cy="1073150"/>
          </a:xfrm>
        </p:grpSpPr>
        <p:sp>
          <p:nvSpPr>
            <p:cNvPr id="18" name="Freeform 46"/>
            <p:cNvSpPr/>
            <p:nvPr>
              <p:custDataLst>
                <p:tags r:id="rId5"/>
              </p:custDataLst>
            </p:nvPr>
          </p:nvSpPr>
          <p:spPr bwMode="auto">
            <a:xfrm>
              <a:off x="9410701" y="6181725"/>
              <a:ext cx="77788" cy="57150"/>
            </a:xfrm>
            <a:custGeom>
              <a:avLst/>
              <a:gdLst>
                <a:gd name="T0" fmla="*/ 8 w 16"/>
                <a:gd name="T1" fmla="*/ 0 h 12"/>
                <a:gd name="T2" fmla="*/ 8 w 16"/>
                <a:gd name="T3" fmla="*/ 12 h 12"/>
                <a:gd name="T4" fmla="*/ 8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0"/>
                  </a:moveTo>
                  <a:cubicBezTo>
                    <a:pt x="0" y="0"/>
                    <a:pt x="0" y="12"/>
                    <a:pt x="8" y="12"/>
                  </a:cubicBezTo>
                  <a:cubicBezTo>
                    <a:pt x="16" y="12"/>
                    <a:pt x="16" y="0"/>
                    <a:pt x="8" y="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7"/>
            <p:cNvSpPr/>
            <p:nvPr>
              <p:custDataLst>
                <p:tags r:id="rId6"/>
              </p:custDataLst>
            </p:nvPr>
          </p:nvSpPr>
          <p:spPr bwMode="auto">
            <a:xfrm>
              <a:off x="9647238" y="6122988"/>
              <a:ext cx="73025" cy="92075"/>
            </a:xfrm>
            <a:custGeom>
              <a:avLst/>
              <a:gdLst>
                <a:gd name="T0" fmla="*/ 11 w 15"/>
                <a:gd name="T1" fmla="*/ 3 h 19"/>
                <a:gd name="T2" fmla="*/ 3 w 15"/>
                <a:gd name="T3" fmla="*/ 3 h 19"/>
                <a:gd name="T4" fmla="*/ 2 w 15"/>
                <a:gd name="T5" fmla="*/ 11 h 19"/>
                <a:gd name="T6" fmla="*/ 2 w 15"/>
                <a:gd name="T7" fmla="*/ 11 h 19"/>
                <a:gd name="T8" fmla="*/ 3 w 15"/>
                <a:gd name="T9" fmla="*/ 11 h 19"/>
                <a:gd name="T10" fmla="*/ 3 w 15"/>
                <a:gd name="T11" fmla="*/ 11 h 19"/>
                <a:gd name="T12" fmla="*/ 3 w 15"/>
                <a:gd name="T13" fmla="*/ 12 h 19"/>
                <a:gd name="T14" fmla="*/ 3 w 15"/>
                <a:gd name="T15" fmla="*/ 13 h 19"/>
                <a:gd name="T16" fmla="*/ 3 w 15"/>
                <a:gd name="T17" fmla="*/ 13 h 19"/>
                <a:gd name="T18" fmla="*/ 9 w 15"/>
                <a:gd name="T19" fmla="*/ 19 h 19"/>
                <a:gd name="T20" fmla="*/ 15 w 15"/>
                <a:gd name="T21" fmla="*/ 13 h 19"/>
                <a:gd name="T22" fmla="*/ 11 w 15"/>
                <a:gd name="T2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1" y="3"/>
                  </a:moveTo>
                  <a:cubicBezTo>
                    <a:pt x="9" y="0"/>
                    <a:pt x="5" y="1"/>
                    <a:pt x="3" y="3"/>
                  </a:cubicBezTo>
                  <a:cubicBezTo>
                    <a:pt x="0" y="5"/>
                    <a:pt x="1" y="8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6"/>
                    <a:pt x="6" y="19"/>
                    <a:pt x="9" y="19"/>
                  </a:cubicBezTo>
                  <a:cubicBezTo>
                    <a:pt x="12" y="19"/>
                    <a:pt x="15" y="16"/>
                    <a:pt x="15" y="13"/>
                  </a:cubicBezTo>
                  <a:cubicBezTo>
                    <a:pt x="15" y="9"/>
                    <a:pt x="14" y="6"/>
                    <a:pt x="11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8"/>
            <p:cNvSpPr/>
            <p:nvPr>
              <p:custDataLst>
                <p:tags r:id="rId7"/>
              </p:custDataLst>
            </p:nvPr>
          </p:nvSpPr>
          <p:spPr bwMode="auto">
            <a:xfrm>
              <a:off x="9772651" y="6132513"/>
              <a:ext cx="96838" cy="141288"/>
            </a:xfrm>
            <a:custGeom>
              <a:avLst/>
              <a:gdLst>
                <a:gd name="T0" fmla="*/ 10 w 20"/>
                <a:gd name="T1" fmla="*/ 3 h 29"/>
                <a:gd name="T2" fmla="*/ 2 w 20"/>
                <a:gd name="T3" fmla="*/ 8 h 29"/>
                <a:gd name="T4" fmla="*/ 1 w 20"/>
                <a:gd name="T5" fmla="*/ 19 h 29"/>
                <a:gd name="T6" fmla="*/ 9 w 20"/>
                <a:gd name="T7" fmla="*/ 27 h 29"/>
                <a:gd name="T8" fmla="*/ 18 w 20"/>
                <a:gd name="T9" fmla="*/ 22 h 29"/>
                <a:gd name="T10" fmla="*/ 19 w 20"/>
                <a:gd name="T11" fmla="*/ 10 h 29"/>
                <a:gd name="T12" fmla="*/ 10 w 20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9">
                  <a:moveTo>
                    <a:pt x="10" y="3"/>
                  </a:moveTo>
                  <a:cubicBezTo>
                    <a:pt x="7" y="1"/>
                    <a:pt x="2" y="3"/>
                    <a:pt x="2" y="8"/>
                  </a:cubicBezTo>
                  <a:cubicBezTo>
                    <a:pt x="2" y="12"/>
                    <a:pt x="2" y="16"/>
                    <a:pt x="1" y="19"/>
                  </a:cubicBezTo>
                  <a:cubicBezTo>
                    <a:pt x="0" y="24"/>
                    <a:pt x="5" y="28"/>
                    <a:pt x="9" y="27"/>
                  </a:cubicBezTo>
                  <a:cubicBezTo>
                    <a:pt x="12" y="29"/>
                    <a:pt x="18" y="27"/>
                    <a:pt x="18" y="22"/>
                  </a:cubicBezTo>
                  <a:cubicBezTo>
                    <a:pt x="18" y="18"/>
                    <a:pt x="18" y="14"/>
                    <a:pt x="19" y="10"/>
                  </a:cubicBezTo>
                  <a:cubicBezTo>
                    <a:pt x="20" y="4"/>
                    <a:pt x="14" y="0"/>
                    <a:pt x="10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9"/>
            <p:cNvSpPr/>
            <p:nvPr>
              <p:custDataLst>
                <p:tags r:id="rId8"/>
              </p:custDataLst>
            </p:nvPr>
          </p:nvSpPr>
          <p:spPr bwMode="auto">
            <a:xfrm>
              <a:off x="9952038" y="6146800"/>
              <a:ext cx="106363" cy="96838"/>
            </a:xfrm>
            <a:custGeom>
              <a:avLst/>
              <a:gdLst>
                <a:gd name="T0" fmla="*/ 20 w 22"/>
                <a:gd name="T1" fmla="*/ 4 h 20"/>
                <a:gd name="T2" fmla="*/ 12 w 22"/>
                <a:gd name="T3" fmla="*/ 2 h 20"/>
                <a:gd name="T4" fmla="*/ 11 w 22"/>
                <a:gd name="T5" fmla="*/ 2 h 20"/>
                <a:gd name="T6" fmla="*/ 5 w 22"/>
                <a:gd name="T7" fmla="*/ 0 h 20"/>
                <a:gd name="T8" fmla="*/ 0 w 22"/>
                <a:gd name="T9" fmla="*/ 5 h 20"/>
                <a:gd name="T10" fmla="*/ 0 w 22"/>
                <a:gd name="T11" fmla="*/ 9 h 20"/>
                <a:gd name="T12" fmla="*/ 0 w 22"/>
                <a:gd name="T13" fmla="*/ 9 h 20"/>
                <a:gd name="T14" fmla="*/ 0 w 22"/>
                <a:gd name="T15" fmla="*/ 12 h 20"/>
                <a:gd name="T16" fmla="*/ 9 w 22"/>
                <a:gd name="T17" fmla="*/ 17 h 20"/>
                <a:gd name="T18" fmla="*/ 18 w 22"/>
                <a:gd name="T19" fmla="*/ 12 h 20"/>
                <a:gd name="T20" fmla="*/ 20 w 22"/>
                <a:gd name="T21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0">
                  <a:moveTo>
                    <a:pt x="20" y="4"/>
                  </a:moveTo>
                  <a:cubicBezTo>
                    <a:pt x="19" y="1"/>
                    <a:pt x="15" y="0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6"/>
                    <a:pt x="5" y="20"/>
                    <a:pt x="9" y="17"/>
                  </a:cubicBezTo>
                  <a:cubicBezTo>
                    <a:pt x="12" y="15"/>
                    <a:pt x="15" y="14"/>
                    <a:pt x="18" y="12"/>
                  </a:cubicBezTo>
                  <a:cubicBezTo>
                    <a:pt x="21" y="10"/>
                    <a:pt x="22" y="7"/>
                    <a:pt x="20" y="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0"/>
            <p:cNvSpPr/>
            <p:nvPr>
              <p:custDataLst>
                <p:tags r:id="rId9"/>
              </p:custDataLst>
            </p:nvPr>
          </p:nvSpPr>
          <p:spPr bwMode="auto">
            <a:xfrm>
              <a:off x="9483726" y="6283325"/>
              <a:ext cx="468313" cy="579438"/>
            </a:xfrm>
            <a:custGeom>
              <a:avLst/>
              <a:gdLst>
                <a:gd name="T0" fmla="*/ 94 w 97"/>
                <a:gd name="T1" fmla="*/ 99 h 120"/>
                <a:gd name="T2" fmla="*/ 94 w 97"/>
                <a:gd name="T3" fmla="*/ 96 h 120"/>
                <a:gd name="T4" fmla="*/ 93 w 97"/>
                <a:gd name="T5" fmla="*/ 83 h 120"/>
                <a:gd name="T6" fmla="*/ 93 w 97"/>
                <a:gd name="T7" fmla="*/ 81 h 120"/>
                <a:gd name="T8" fmla="*/ 93 w 97"/>
                <a:gd name="T9" fmla="*/ 36 h 120"/>
                <a:gd name="T10" fmla="*/ 92 w 97"/>
                <a:gd name="T11" fmla="*/ 33 h 120"/>
                <a:gd name="T12" fmla="*/ 93 w 97"/>
                <a:gd name="T13" fmla="*/ 23 h 120"/>
                <a:gd name="T14" fmla="*/ 91 w 97"/>
                <a:gd name="T15" fmla="*/ 18 h 120"/>
                <a:gd name="T16" fmla="*/ 84 w 97"/>
                <a:gd name="T17" fmla="*/ 8 h 120"/>
                <a:gd name="T18" fmla="*/ 12 w 97"/>
                <a:gd name="T19" fmla="*/ 7 h 120"/>
                <a:gd name="T20" fmla="*/ 12 w 97"/>
                <a:gd name="T21" fmla="*/ 7 h 120"/>
                <a:gd name="T22" fmla="*/ 1 w 97"/>
                <a:gd name="T23" fmla="*/ 12 h 120"/>
                <a:gd name="T24" fmla="*/ 4 w 97"/>
                <a:gd name="T25" fmla="*/ 18 h 120"/>
                <a:gd name="T26" fmla="*/ 13 w 97"/>
                <a:gd name="T27" fmla="*/ 53 h 120"/>
                <a:gd name="T28" fmla="*/ 15 w 97"/>
                <a:gd name="T29" fmla="*/ 70 h 120"/>
                <a:gd name="T30" fmla="*/ 16 w 97"/>
                <a:gd name="T31" fmla="*/ 85 h 120"/>
                <a:gd name="T32" fmla="*/ 20 w 97"/>
                <a:gd name="T33" fmla="*/ 111 h 120"/>
                <a:gd name="T34" fmla="*/ 42 w 97"/>
                <a:gd name="T35" fmla="*/ 117 h 120"/>
                <a:gd name="T36" fmla="*/ 71 w 97"/>
                <a:gd name="T37" fmla="*/ 119 h 120"/>
                <a:gd name="T38" fmla="*/ 76 w 97"/>
                <a:gd name="T39" fmla="*/ 116 h 120"/>
                <a:gd name="T40" fmla="*/ 77 w 97"/>
                <a:gd name="T41" fmla="*/ 116 h 120"/>
                <a:gd name="T42" fmla="*/ 88 w 97"/>
                <a:gd name="T43" fmla="*/ 114 h 120"/>
                <a:gd name="T44" fmla="*/ 93 w 97"/>
                <a:gd name="T45" fmla="*/ 108 h 120"/>
                <a:gd name="T46" fmla="*/ 94 w 97"/>
                <a:gd name="T47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20">
                  <a:moveTo>
                    <a:pt x="94" y="99"/>
                  </a:moveTo>
                  <a:cubicBezTo>
                    <a:pt x="94" y="98"/>
                    <a:pt x="94" y="97"/>
                    <a:pt x="94" y="96"/>
                  </a:cubicBezTo>
                  <a:cubicBezTo>
                    <a:pt x="94" y="92"/>
                    <a:pt x="94" y="87"/>
                    <a:pt x="93" y="83"/>
                  </a:cubicBezTo>
                  <a:cubicBezTo>
                    <a:pt x="93" y="82"/>
                    <a:pt x="93" y="82"/>
                    <a:pt x="93" y="81"/>
                  </a:cubicBezTo>
                  <a:cubicBezTo>
                    <a:pt x="94" y="66"/>
                    <a:pt x="96" y="51"/>
                    <a:pt x="93" y="36"/>
                  </a:cubicBezTo>
                  <a:cubicBezTo>
                    <a:pt x="93" y="35"/>
                    <a:pt x="93" y="34"/>
                    <a:pt x="92" y="33"/>
                  </a:cubicBezTo>
                  <a:cubicBezTo>
                    <a:pt x="93" y="30"/>
                    <a:pt x="93" y="26"/>
                    <a:pt x="93" y="23"/>
                  </a:cubicBezTo>
                  <a:cubicBezTo>
                    <a:pt x="93" y="21"/>
                    <a:pt x="92" y="19"/>
                    <a:pt x="91" y="18"/>
                  </a:cubicBezTo>
                  <a:cubicBezTo>
                    <a:pt x="94" y="15"/>
                    <a:pt x="91" y="7"/>
                    <a:pt x="84" y="8"/>
                  </a:cubicBezTo>
                  <a:cubicBezTo>
                    <a:pt x="60" y="12"/>
                    <a:pt x="36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0"/>
                    <a:pt x="0" y="5"/>
                    <a:pt x="1" y="12"/>
                  </a:cubicBezTo>
                  <a:cubicBezTo>
                    <a:pt x="1" y="14"/>
                    <a:pt x="2" y="17"/>
                    <a:pt x="4" y="18"/>
                  </a:cubicBezTo>
                  <a:cubicBezTo>
                    <a:pt x="9" y="29"/>
                    <a:pt x="11" y="41"/>
                    <a:pt x="13" y="53"/>
                  </a:cubicBezTo>
                  <a:cubicBezTo>
                    <a:pt x="13" y="58"/>
                    <a:pt x="14" y="64"/>
                    <a:pt x="15" y="70"/>
                  </a:cubicBezTo>
                  <a:cubicBezTo>
                    <a:pt x="15" y="75"/>
                    <a:pt x="15" y="80"/>
                    <a:pt x="16" y="85"/>
                  </a:cubicBezTo>
                  <a:cubicBezTo>
                    <a:pt x="14" y="93"/>
                    <a:pt x="15" y="103"/>
                    <a:pt x="20" y="111"/>
                  </a:cubicBezTo>
                  <a:cubicBezTo>
                    <a:pt x="24" y="118"/>
                    <a:pt x="33" y="118"/>
                    <a:pt x="42" y="117"/>
                  </a:cubicBezTo>
                  <a:cubicBezTo>
                    <a:pt x="51" y="119"/>
                    <a:pt x="61" y="120"/>
                    <a:pt x="71" y="119"/>
                  </a:cubicBezTo>
                  <a:cubicBezTo>
                    <a:pt x="73" y="119"/>
                    <a:pt x="75" y="118"/>
                    <a:pt x="76" y="116"/>
                  </a:cubicBezTo>
                  <a:cubicBezTo>
                    <a:pt x="76" y="116"/>
                    <a:pt x="77" y="116"/>
                    <a:pt x="77" y="116"/>
                  </a:cubicBezTo>
                  <a:cubicBezTo>
                    <a:pt x="80" y="116"/>
                    <a:pt x="84" y="116"/>
                    <a:pt x="88" y="114"/>
                  </a:cubicBezTo>
                  <a:cubicBezTo>
                    <a:pt x="91" y="113"/>
                    <a:pt x="92" y="111"/>
                    <a:pt x="93" y="108"/>
                  </a:cubicBezTo>
                  <a:cubicBezTo>
                    <a:pt x="97" y="106"/>
                    <a:pt x="96" y="101"/>
                    <a:pt x="94" y="9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8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396413" y="5789613"/>
              <a:ext cx="733425" cy="1068388"/>
            </a:xfrm>
            <a:custGeom>
              <a:avLst/>
              <a:gdLst>
                <a:gd name="T0" fmla="*/ 119 w 152"/>
                <a:gd name="T1" fmla="*/ 71 h 221"/>
                <a:gd name="T2" fmla="*/ 124 w 152"/>
                <a:gd name="T3" fmla="*/ 22 h 221"/>
                <a:gd name="T4" fmla="*/ 112 w 152"/>
                <a:gd name="T5" fmla="*/ 9 h 221"/>
                <a:gd name="T6" fmla="*/ 98 w 152"/>
                <a:gd name="T7" fmla="*/ 69 h 221"/>
                <a:gd name="T8" fmla="*/ 88 w 152"/>
                <a:gd name="T9" fmla="*/ 37 h 221"/>
                <a:gd name="T10" fmla="*/ 79 w 152"/>
                <a:gd name="T11" fmla="*/ 25 h 221"/>
                <a:gd name="T12" fmla="*/ 65 w 152"/>
                <a:gd name="T13" fmla="*/ 69 h 221"/>
                <a:gd name="T14" fmla="*/ 50 w 152"/>
                <a:gd name="T15" fmla="*/ 11 h 221"/>
                <a:gd name="T16" fmla="*/ 46 w 152"/>
                <a:gd name="T17" fmla="*/ 2 h 221"/>
                <a:gd name="T18" fmla="*/ 36 w 152"/>
                <a:gd name="T19" fmla="*/ 19 h 221"/>
                <a:gd name="T20" fmla="*/ 7 w 152"/>
                <a:gd name="T21" fmla="*/ 22 h 221"/>
                <a:gd name="T22" fmla="*/ 1 w 152"/>
                <a:gd name="T23" fmla="*/ 44 h 221"/>
                <a:gd name="T24" fmla="*/ 13 w 152"/>
                <a:gd name="T25" fmla="*/ 102 h 221"/>
                <a:gd name="T26" fmla="*/ 125 w 152"/>
                <a:gd name="T27" fmla="*/ 209 h 221"/>
                <a:gd name="T28" fmla="*/ 126 w 152"/>
                <a:gd name="T29" fmla="*/ 150 h 221"/>
                <a:gd name="T30" fmla="*/ 136 w 152"/>
                <a:gd name="T31" fmla="*/ 77 h 221"/>
                <a:gd name="T32" fmla="*/ 118 w 152"/>
                <a:gd name="T33" fmla="*/ 75 h 221"/>
                <a:gd name="T34" fmla="*/ 114 w 152"/>
                <a:gd name="T35" fmla="*/ 72 h 221"/>
                <a:gd name="T36" fmla="*/ 107 w 152"/>
                <a:gd name="T37" fmla="*/ 18 h 221"/>
                <a:gd name="T38" fmla="*/ 116 w 152"/>
                <a:gd name="T39" fmla="*/ 22 h 221"/>
                <a:gd name="T40" fmla="*/ 108 w 152"/>
                <a:gd name="T41" fmla="*/ 26 h 221"/>
                <a:gd name="T42" fmla="*/ 112 w 152"/>
                <a:gd name="T43" fmla="*/ 46 h 221"/>
                <a:gd name="T44" fmla="*/ 95 w 152"/>
                <a:gd name="T45" fmla="*/ 89 h 221"/>
                <a:gd name="T46" fmla="*/ 89 w 152"/>
                <a:gd name="T47" fmla="*/ 80 h 221"/>
                <a:gd name="T48" fmla="*/ 88 w 152"/>
                <a:gd name="T49" fmla="*/ 49 h 221"/>
                <a:gd name="T50" fmla="*/ 81 w 152"/>
                <a:gd name="T51" fmla="*/ 29 h 221"/>
                <a:gd name="T52" fmla="*/ 68 w 152"/>
                <a:gd name="T53" fmla="*/ 73 h 221"/>
                <a:gd name="T54" fmla="*/ 76 w 152"/>
                <a:gd name="T55" fmla="*/ 38 h 221"/>
                <a:gd name="T56" fmla="*/ 68 w 152"/>
                <a:gd name="T57" fmla="*/ 73 h 221"/>
                <a:gd name="T58" fmla="*/ 58 w 152"/>
                <a:gd name="T59" fmla="*/ 74 h 221"/>
                <a:gd name="T60" fmla="*/ 44 w 152"/>
                <a:gd name="T61" fmla="*/ 13 h 221"/>
                <a:gd name="T62" fmla="*/ 47 w 152"/>
                <a:gd name="T63" fmla="*/ 18 h 221"/>
                <a:gd name="T64" fmla="*/ 37 w 152"/>
                <a:gd name="T65" fmla="*/ 53 h 221"/>
                <a:gd name="T66" fmla="*/ 47 w 152"/>
                <a:gd name="T67" fmla="*/ 69 h 221"/>
                <a:gd name="T68" fmla="*/ 55 w 152"/>
                <a:gd name="T69" fmla="*/ 94 h 221"/>
                <a:gd name="T70" fmla="*/ 25 w 152"/>
                <a:gd name="T71" fmla="*/ 42 h 221"/>
                <a:gd name="T72" fmla="*/ 17 w 152"/>
                <a:gd name="T73" fmla="*/ 43 h 221"/>
                <a:gd name="T74" fmla="*/ 12 w 152"/>
                <a:gd name="T75" fmla="*/ 31 h 221"/>
                <a:gd name="T76" fmla="*/ 9 w 152"/>
                <a:gd name="T77" fmla="*/ 44 h 221"/>
                <a:gd name="T78" fmla="*/ 10 w 152"/>
                <a:gd name="T79" fmla="*/ 48 h 221"/>
                <a:gd name="T80" fmla="*/ 25 w 152"/>
                <a:gd name="T81" fmla="*/ 91 h 221"/>
                <a:gd name="T82" fmla="*/ 21 w 152"/>
                <a:gd name="T83" fmla="*/ 90 h 221"/>
                <a:gd name="T84" fmla="*/ 31 w 152"/>
                <a:gd name="T85" fmla="*/ 164 h 221"/>
                <a:gd name="T86" fmla="*/ 30 w 152"/>
                <a:gd name="T87" fmla="*/ 152 h 221"/>
                <a:gd name="T88" fmla="*/ 28 w 152"/>
                <a:gd name="T89" fmla="*/ 138 h 221"/>
                <a:gd name="T90" fmla="*/ 57 w 152"/>
                <a:gd name="T91" fmla="*/ 178 h 221"/>
                <a:gd name="T92" fmla="*/ 34 w 152"/>
                <a:gd name="T93" fmla="*/ 171 h 221"/>
                <a:gd name="T94" fmla="*/ 37 w 152"/>
                <a:gd name="T95" fmla="*/ 205 h 221"/>
                <a:gd name="T96" fmla="*/ 59 w 152"/>
                <a:gd name="T97" fmla="*/ 182 h 221"/>
                <a:gd name="T98" fmla="*/ 28 w 152"/>
                <a:gd name="T99" fmla="*/ 133 h 221"/>
                <a:gd name="T100" fmla="*/ 121 w 152"/>
                <a:gd name="T101" fmla="*/ 158 h 221"/>
                <a:gd name="T102" fmla="*/ 7 w 152"/>
                <a:gd name="T103" fmla="*/ 89 h 221"/>
                <a:gd name="T104" fmla="*/ 50 w 152"/>
                <a:gd name="T105" fmla="*/ 98 h 221"/>
                <a:gd name="T106" fmla="*/ 143 w 152"/>
                <a:gd name="T107" fmla="*/ 8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2" h="221">
                  <a:moveTo>
                    <a:pt x="142" y="76"/>
                  </a:moveTo>
                  <a:cubicBezTo>
                    <a:pt x="143" y="75"/>
                    <a:pt x="142" y="74"/>
                    <a:pt x="141" y="74"/>
                  </a:cubicBezTo>
                  <a:cubicBezTo>
                    <a:pt x="137" y="72"/>
                    <a:pt x="134" y="72"/>
                    <a:pt x="130" y="71"/>
                  </a:cubicBezTo>
                  <a:cubicBezTo>
                    <a:pt x="126" y="70"/>
                    <a:pt x="122" y="70"/>
                    <a:pt x="120" y="70"/>
                  </a:cubicBezTo>
                  <a:cubicBezTo>
                    <a:pt x="119" y="70"/>
                    <a:pt x="119" y="70"/>
                    <a:pt x="119" y="71"/>
                  </a:cubicBezTo>
                  <a:cubicBezTo>
                    <a:pt x="122" y="56"/>
                    <a:pt x="123" y="40"/>
                    <a:pt x="124" y="25"/>
                  </a:cubicBezTo>
                  <a:cubicBezTo>
                    <a:pt x="125" y="25"/>
                    <a:pt x="125" y="25"/>
                    <a:pt x="124" y="24"/>
                  </a:cubicBezTo>
                  <a:cubicBezTo>
                    <a:pt x="124" y="24"/>
                    <a:pt x="124" y="24"/>
                    <a:pt x="124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2" y="20"/>
                    <a:pt x="121" y="19"/>
                    <a:pt x="119" y="19"/>
                  </a:cubicBezTo>
                  <a:cubicBezTo>
                    <a:pt x="119" y="14"/>
                    <a:pt x="117" y="9"/>
                    <a:pt x="112" y="9"/>
                  </a:cubicBezTo>
                  <a:cubicBezTo>
                    <a:pt x="106" y="9"/>
                    <a:pt x="104" y="14"/>
                    <a:pt x="103" y="19"/>
                  </a:cubicBezTo>
                  <a:cubicBezTo>
                    <a:pt x="102" y="19"/>
                    <a:pt x="101" y="20"/>
                    <a:pt x="100" y="20"/>
                  </a:cubicBezTo>
                  <a:cubicBezTo>
                    <a:pt x="99" y="20"/>
                    <a:pt x="98" y="22"/>
                    <a:pt x="99" y="23"/>
                  </a:cubicBezTo>
                  <a:cubicBezTo>
                    <a:pt x="101" y="24"/>
                    <a:pt x="102" y="26"/>
                    <a:pt x="103" y="27"/>
                  </a:cubicBezTo>
                  <a:cubicBezTo>
                    <a:pt x="103" y="41"/>
                    <a:pt x="100" y="55"/>
                    <a:pt x="98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9" y="65"/>
                    <a:pt x="92" y="60"/>
                    <a:pt x="93" y="58"/>
                  </a:cubicBezTo>
                  <a:cubicBezTo>
                    <a:pt x="96" y="52"/>
                    <a:pt x="96" y="47"/>
                    <a:pt x="90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1"/>
                    <a:pt x="89" y="38"/>
                    <a:pt x="88" y="37"/>
                  </a:cubicBezTo>
                  <a:cubicBezTo>
                    <a:pt x="87" y="36"/>
                    <a:pt x="86" y="36"/>
                    <a:pt x="85" y="36"/>
                  </a:cubicBezTo>
                  <a:cubicBezTo>
                    <a:pt x="85" y="33"/>
                    <a:pt x="86" y="31"/>
                    <a:pt x="87" y="29"/>
                  </a:cubicBezTo>
                  <a:cubicBezTo>
                    <a:pt x="88" y="28"/>
                    <a:pt x="87" y="26"/>
                    <a:pt x="85" y="26"/>
                  </a:cubicBezTo>
                  <a:cubicBezTo>
                    <a:pt x="84" y="26"/>
                    <a:pt x="83" y="26"/>
                    <a:pt x="82" y="25"/>
                  </a:cubicBezTo>
                  <a:cubicBezTo>
                    <a:pt x="81" y="25"/>
                    <a:pt x="80" y="25"/>
                    <a:pt x="79" y="25"/>
                  </a:cubicBezTo>
                  <a:cubicBezTo>
                    <a:pt x="78" y="25"/>
                    <a:pt x="77" y="26"/>
                    <a:pt x="77" y="27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4"/>
                    <a:pt x="76" y="34"/>
                    <a:pt x="75" y="34"/>
                  </a:cubicBezTo>
                  <a:cubicBezTo>
                    <a:pt x="74" y="34"/>
                    <a:pt x="73" y="35"/>
                    <a:pt x="73" y="35"/>
                  </a:cubicBezTo>
                  <a:cubicBezTo>
                    <a:pt x="71" y="47"/>
                    <a:pt x="68" y="58"/>
                    <a:pt x="65" y="69"/>
                  </a:cubicBezTo>
                  <a:cubicBezTo>
                    <a:pt x="63" y="69"/>
                    <a:pt x="61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53"/>
                    <a:pt x="57" y="36"/>
                    <a:pt x="54" y="19"/>
                  </a:cubicBezTo>
                  <a:cubicBezTo>
                    <a:pt x="54" y="18"/>
                    <a:pt x="53" y="17"/>
                    <a:pt x="52" y="17"/>
                  </a:cubicBezTo>
                  <a:cubicBezTo>
                    <a:pt x="51" y="15"/>
                    <a:pt x="51" y="13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8"/>
                    <a:pt x="49" y="7"/>
                  </a:cubicBezTo>
                  <a:cubicBezTo>
                    <a:pt x="48" y="5"/>
                    <a:pt x="47" y="3"/>
                    <a:pt x="46" y="2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8"/>
                    <a:pt x="39" y="12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6" y="18"/>
                    <a:pt x="36" y="19"/>
                  </a:cubicBezTo>
                  <a:cubicBezTo>
                    <a:pt x="36" y="30"/>
                    <a:pt x="35" y="40"/>
                    <a:pt x="34" y="50"/>
                  </a:cubicBezTo>
                  <a:cubicBezTo>
                    <a:pt x="31" y="45"/>
                    <a:pt x="29" y="41"/>
                    <a:pt x="27" y="36"/>
                  </a:cubicBezTo>
                  <a:cubicBezTo>
                    <a:pt x="26" y="35"/>
                    <a:pt x="24" y="35"/>
                    <a:pt x="23" y="37"/>
                  </a:cubicBezTo>
                  <a:cubicBezTo>
                    <a:pt x="19" y="31"/>
                    <a:pt x="14" y="27"/>
                    <a:pt x="8" y="23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1"/>
                    <a:pt x="6" y="21"/>
                    <a:pt x="6" y="20"/>
                  </a:cubicBezTo>
                  <a:cubicBezTo>
                    <a:pt x="5" y="20"/>
                    <a:pt x="3" y="20"/>
                    <a:pt x="3" y="21"/>
                  </a:cubicBezTo>
                  <a:cubicBezTo>
                    <a:pt x="1" y="28"/>
                    <a:pt x="1" y="35"/>
                    <a:pt x="0" y="42"/>
                  </a:cubicBezTo>
                  <a:cubicBezTo>
                    <a:pt x="0" y="43"/>
                    <a:pt x="0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5"/>
                    <a:pt x="0" y="46"/>
                    <a:pt x="0" y="47"/>
                  </a:cubicBezTo>
                  <a:cubicBezTo>
                    <a:pt x="5" y="57"/>
                    <a:pt x="10" y="66"/>
                    <a:pt x="14" y="75"/>
                  </a:cubicBezTo>
                  <a:cubicBezTo>
                    <a:pt x="9" y="76"/>
                    <a:pt x="1" y="78"/>
                    <a:pt x="1" y="84"/>
                  </a:cubicBezTo>
                  <a:cubicBezTo>
                    <a:pt x="0" y="91"/>
                    <a:pt x="8" y="97"/>
                    <a:pt x="13" y="100"/>
                  </a:cubicBezTo>
                  <a:cubicBezTo>
                    <a:pt x="13" y="101"/>
                    <a:pt x="13" y="102"/>
                    <a:pt x="13" y="102"/>
                  </a:cubicBezTo>
                  <a:cubicBezTo>
                    <a:pt x="30" y="133"/>
                    <a:pt x="26" y="171"/>
                    <a:pt x="32" y="204"/>
                  </a:cubicBezTo>
                  <a:cubicBezTo>
                    <a:pt x="32" y="204"/>
                    <a:pt x="33" y="205"/>
                    <a:pt x="33" y="205"/>
                  </a:cubicBezTo>
                  <a:cubicBezTo>
                    <a:pt x="33" y="205"/>
                    <a:pt x="33" y="206"/>
                    <a:pt x="33" y="206"/>
                  </a:cubicBezTo>
                  <a:cubicBezTo>
                    <a:pt x="38" y="221"/>
                    <a:pt x="63" y="221"/>
                    <a:pt x="75" y="221"/>
                  </a:cubicBezTo>
                  <a:cubicBezTo>
                    <a:pt x="90" y="221"/>
                    <a:pt x="112" y="219"/>
                    <a:pt x="125" y="209"/>
                  </a:cubicBezTo>
                  <a:cubicBezTo>
                    <a:pt x="125" y="209"/>
                    <a:pt x="125" y="209"/>
                    <a:pt x="125" y="209"/>
                  </a:cubicBezTo>
                  <a:cubicBezTo>
                    <a:pt x="125" y="209"/>
                    <a:pt x="125" y="210"/>
                    <a:pt x="125" y="210"/>
                  </a:cubicBezTo>
                  <a:cubicBezTo>
                    <a:pt x="126" y="209"/>
                    <a:pt x="126" y="208"/>
                    <a:pt x="127" y="207"/>
                  </a:cubicBezTo>
                  <a:cubicBezTo>
                    <a:pt x="127" y="207"/>
                    <a:pt x="127" y="206"/>
                    <a:pt x="128" y="206"/>
                  </a:cubicBezTo>
                  <a:cubicBezTo>
                    <a:pt x="119" y="189"/>
                    <a:pt x="123" y="168"/>
                    <a:pt x="126" y="150"/>
                  </a:cubicBezTo>
                  <a:cubicBezTo>
                    <a:pt x="129" y="133"/>
                    <a:pt x="134" y="116"/>
                    <a:pt x="137" y="98"/>
                  </a:cubicBezTo>
                  <a:cubicBezTo>
                    <a:pt x="137" y="98"/>
                    <a:pt x="137" y="97"/>
                    <a:pt x="137" y="97"/>
                  </a:cubicBezTo>
                  <a:cubicBezTo>
                    <a:pt x="140" y="95"/>
                    <a:pt x="143" y="93"/>
                    <a:pt x="145" y="91"/>
                  </a:cubicBezTo>
                  <a:cubicBezTo>
                    <a:pt x="152" y="84"/>
                    <a:pt x="149" y="79"/>
                    <a:pt x="142" y="76"/>
                  </a:cubicBezTo>
                  <a:close/>
                  <a:moveTo>
                    <a:pt x="136" y="77"/>
                  </a:moveTo>
                  <a:cubicBezTo>
                    <a:pt x="137" y="77"/>
                    <a:pt x="137" y="77"/>
                    <a:pt x="138" y="77"/>
                  </a:cubicBezTo>
                  <a:cubicBezTo>
                    <a:pt x="132" y="85"/>
                    <a:pt x="123" y="90"/>
                    <a:pt x="112" y="92"/>
                  </a:cubicBezTo>
                  <a:cubicBezTo>
                    <a:pt x="112" y="92"/>
                    <a:pt x="112" y="91"/>
                    <a:pt x="112" y="90"/>
                  </a:cubicBezTo>
                  <a:cubicBezTo>
                    <a:pt x="112" y="90"/>
                    <a:pt x="113" y="90"/>
                    <a:pt x="113" y="89"/>
                  </a:cubicBezTo>
                  <a:cubicBezTo>
                    <a:pt x="115" y="85"/>
                    <a:pt x="116" y="80"/>
                    <a:pt x="118" y="75"/>
                  </a:cubicBezTo>
                  <a:cubicBezTo>
                    <a:pt x="124" y="75"/>
                    <a:pt x="130" y="75"/>
                    <a:pt x="136" y="77"/>
                  </a:cubicBezTo>
                  <a:close/>
                  <a:moveTo>
                    <a:pt x="117" y="26"/>
                  </a:moveTo>
                  <a:cubicBezTo>
                    <a:pt x="118" y="25"/>
                    <a:pt x="119" y="25"/>
                    <a:pt x="120" y="25"/>
                  </a:cubicBezTo>
                  <a:cubicBezTo>
                    <a:pt x="119" y="40"/>
                    <a:pt x="118" y="56"/>
                    <a:pt x="114" y="71"/>
                  </a:cubicBezTo>
                  <a:cubicBezTo>
                    <a:pt x="114" y="71"/>
                    <a:pt x="114" y="72"/>
                    <a:pt x="114" y="72"/>
                  </a:cubicBezTo>
                  <a:cubicBezTo>
                    <a:pt x="115" y="57"/>
                    <a:pt x="117" y="41"/>
                    <a:pt x="117" y="26"/>
                  </a:cubicBezTo>
                  <a:cubicBezTo>
                    <a:pt x="117" y="26"/>
                    <a:pt x="117" y="26"/>
                    <a:pt x="117" y="26"/>
                  </a:cubicBezTo>
                  <a:close/>
                  <a:moveTo>
                    <a:pt x="112" y="13"/>
                  </a:moveTo>
                  <a:cubicBezTo>
                    <a:pt x="114" y="12"/>
                    <a:pt x="115" y="15"/>
                    <a:pt x="115" y="17"/>
                  </a:cubicBezTo>
                  <a:cubicBezTo>
                    <a:pt x="113" y="17"/>
                    <a:pt x="110" y="18"/>
                    <a:pt x="107" y="18"/>
                  </a:cubicBezTo>
                  <a:cubicBezTo>
                    <a:pt x="108" y="16"/>
                    <a:pt x="109" y="13"/>
                    <a:pt x="112" y="13"/>
                  </a:cubicBezTo>
                  <a:close/>
                  <a:moveTo>
                    <a:pt x="106" y="22"/>
                  </a:moveTo>
                  <a:cubicBezTo>
                    <a:pt x="109" y="21"/>
                    <a:pt x="113" y="21"/>
                    <a:pt x="116" y="21"/>
                  </a:cubicBezTo>
                  <a:cubicBezTo>
                    <a:pt x="116" y="21"/>
                    <a:pt x="116" y="22"/>
                    <a:pt x="116" y="22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2" y="22"/>
                    <a:pt x="109" y="22"/>
                    <a:pt x="106" y="22"/>
                  </a:cubicBezTo>
                  <a:cubicBezTo>
                    <a:pt x="106" y="22"/>
                    <a:pt x="106" y="22"/>
                    <a:pt x="106" y="22"/>
                  </a:cubicBezTo>
                  <a:close/>
                  <a:moveTo>
                    <a:pt x="99" y="91"/>
                  </a:moveTo>
                  <a:cubicBezTo>
                    <a:pt x="100" y="70"/>
                    <a:pt x="106" y="50"/>
                    <a:pt x="106" y="29"/>
                  </a:cubicBezTo>
                  <a:cubicBezTo>
                    <a:pt x="107" y="28"/>
                    <a:pt x="108" y="27"/>
                    <a:pt x="108" y="26"/>
                  </a:cubicBezTo>
                  <a:cubicBezTo>
                    <a:pt x="108" y="26"/>
                    <a:pt x="109" y="26"/>
                    <a:pt x="109" y="26"/>
                  </a:cubicBezTo>
                  <a:cubicBezTo>
                    <a:pt x="109" y="26"/>
                    <a:pt x="109" y="27"/>
                    <a:pt x="109" y="27"/>
                  </a:cubicBezTo>
                  <a:cubicBezTo>
                    <a:pt x="110" y="49"/>
                    <a:pt x="103" y="70"/>
                    <a:pt x="101" y="91"/>
                  </a:cubicBezTo>
                  <a:cubicBezTo>
                    <a:pt x="101" y="94"/>
                    <a:pt x="105" y="94"/>
                    <a:pt x="105" y="91"/>
                  </a:cubicBezTo>
                  <a:cubicBezTo>
                    <a:pt x="107" y="76"/>
                    <a:pt x="110" y="61"/>
                    <a:pt x="112" y="46"/>
                  </a:cubicBezTo>
                  <a:cubicBezTo>
                    <a:pt x="111" y="62"/>
                    <a:pt x="109" y="77"/>
                    <a:pt x="108" y="93"/>
                  </a:cubicBezTo>
                  <a:cubicBezTo>
                    <a:pt x="105" y="94"/>
                    <a:pt x="102" y="94"/>
                    <a:pt x="99" y="94"/>
                  </a:cubicBezTo>
                  <a:lnTo>
                    <a:pt x="99" y="91"/>
                  </a:lnTo>
                  <a:close/>
                  <a:moveTo>
                    <a:pt x="97" y="73"/>
                  </a:moveTo>
                  <a:cubicBezTo>
                    <a:pt x="96" y="78"/>
                    <a:pt x="96" y="84"/>
                    <a:pt x="95" y="89"/>
                  </a:cubicBezTo>
                  <a:cubicBezTo>
                    <a:pt x="95" y="89"/>
                    <a:pt x="95" y="90"/>
                    <a:pt x="95" y="90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0" y="95"/>
                    <a:pt x="84" y="95"/>
                    <a:pt x="80" y="95"/>
                  </a:cubicBezTo>
                  <a:cubicBezTo>
                    <a:pt x="80" y="89"/>
                    <a:pt x="81" y="82"/>
                    <a:pt x="82" y="76"/>
                  </a:cubicBezTo>
                  <a:cubicBezTo>
                    <a:pt x="83" y="78"/>
                    <a:pt x="85" y="79"/>
                    <a:pt x="89" y="80"/>
                  </a:cubicBezTo>
                  <a:cubicBezTo>
                    <a:pt x="91" y="81"/>
                    <a:pt x="92" y="77"/>
                    <a:pt x="90" y="77"/>
                  </a:cubicBezTo>
                  <a:cubicBezTo>
                    <a:pt x="87" y="76"/>
                    <a:pt x="86" y="74"/>
                    <a:pt x="86" y="72"/>
                  </a:cubicBezTo>
                  <a:cubicBezTo>
                    <a:pt x="86" y="73"/>
                    <a:pt x="86" y="73"/>
                    <a:pt x="87" y="73"/>
                  </a:cubicBezTo>
                  <a:lnTo>
                    <a:pt x="97" y="73"/>
                  </a:lnTo>
                  <a:close/>
                  <a:moveTo>
                    <a:pt x="88" y="49"/>
                  </a:moveTo>
                  <a:cubicBezTo>
                    <a:pt x="88" y="49"/>
                    <a:pt x="88" y="49"/>
                    <a:pt x="88" y="48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94" y="50"/>
                    <a:pt x="89" y="57"/>
                    <a:pt x="85" y="64"/>
                  </a:cubicBezTo>
                  <a:cubicBezTo>
                    <a:pt x="86" y="59"/>
                    <a:pt x="88" y="54"/>
                    <a:pt x="88" y="49"/>
                  </a:cubicBezTo>
                  <a:close/>
                  <a:moveTo>
                    <a:pt x="81" y="29"/>
                  </a:moveTo>
                  <a:cubicBezTo>
                    <a:pt x="81" y="29"/>
                    <a:pt x="82" y="29"/>
                    <a:pt x="83" y="30"/>
                  </a:cubicBezTo>
                  <a:cubicBezTo>
                    <a:pt x="82" y="31"/>
                    <a:pt x="82" y="33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1" y="29"/>
                  </a:lnTo>
                  <a:close/>
                  <a:moveTo>
                    <a:pt x="68" y="73"/>
                  </a:moveTo>
                  <a:cubicBezTo>
                    <a:pt x="68" y="73"/>
                    <a:pt x="68" y="73"/>
                    <a:pt x="69" y="73"/>
                  </a:cubicBezTo>
                  <a:cubicBezTo>
                    <a:pt x="71" y="73"/>
                    <a:pt x="71" y="69"/>
                    <a:pt x="69" y="69"/>
                  </a:cubicBezTo>
                  <a:cubicBezTo>
                    <a:pt x="70" y="67"/>
                    <a:pt x="70" y="65"/>
                    <a:pt x="71" y="63"/>
                  </a:cubicBezTo>
                  <a:cubicBezTo>
                    <a:pt x="73" y="57"/>
                    <a:pt x="74" y="52"/>
                    <a:pt x="75" y="46"/>
                  </a:cubicBezTo>
                  <a:cubicBezTo>
                    <a:pt x="75" y="46"/>
                    <a:pt x="77" y="38"/>
                    <a:pt x="76" y="38"/>
                  </a:cubicBezTo>
                  <a:cubicBezTo>
                    <a:pt x="79" y="38"/>
                    <a:pt x="81" y="39"/>
                    <a:pt x="84" y="39"/>
                  </a:cubicBezTo>
                  <a:cubicBezTo>
                    <a:pt x="89" y="41"/>
                    <a:pt x="76" y="87"/>
                    <a:pt x="76" y="95"/>
                  </a:cubicBezTo>
                  <a:cubicBezTo>
                    <a:pt x="72" y="95"/>
                    <a:pt x="68" y="95"/>
                    <a:pt x="64" y="95"/>
                  </a:cubicBezTo>
                  <a:cubicBezTo>
                    <a:pt x="63" y="95"/>
                    <a:pt x="62" y="95"/>
                    <a:pt x="61" y="94"/>
                  </a:cubicBezTo>
                  <a:cubicBezTo>
                    <a:pt x="63" y="87"/>
                    <a:pt x="65" y="80"/>
                    <a:pt x="68" y="73"/>
                  </a:cubicBezTo>
                  <a:close/>
                  <a:moveTo>
                    <a:pt x="58" y="74"/>
                  </a:moveTo>
                  <a:cubicBezTo>
                    <a:pt x="60" y="74"/>
                    <a:pt x="62" y="74"/>
                    <a:pt x="64" y="73"/>
                  </a:cubicBezTo>
                  <a:cubicBezTo>
                    <a:pt x="62" y="78"/>
                    <a:pt x="60" y="83"/>
                    <a:pt x="59" y="88"/>
                  </a:cubicBezTo>
                  <a:cubicBezTo>
                    <a:pt x="59" y="83"/>
                    <a:pt x="58" y="79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lose/>
                  <a:moveTo>
                    <a:pt x="41" y="17"/>
                  </a:moveTo>
                  <a:cubicBezTo>
                    <a:pt x="42" y="15"/>
                    <a:pt x="42" y="14"/>
                    <a:pt x="43" y="12"/>
                  </a:cubicBezTo>
                  <a:cubicBezTo>
                    <a:pt x="43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5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6"/>
                    <a:pt x="48" y="17"/>
                    <a:pt x="48" y="19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19"/>
                    <a:pt x="47" y="18"/>
                  </a:cubicBezTo>
                  <a:cubicBezTo>
                    <a:pt x="46" y="16"/>
                    <a:pt x="43" y="18"/>
                    <a:pt x="44" y="20"/>
                  </a:cubicBezTo>
                  <a:cubicBezTo>
                    <a:pt x="44" y="20"/>
                    <a:pt x="43" y="21"/>
                    <a:pt x="43" y="22"/>
                  </a:cubicBezTo>
                  <a:cubicBezTo>
                    <a:pt x="42" y="21"/>
                    <a:pt x="41" y="20"/>
                    <a:pt x="40" y="18"/>
                  </a:cubicBezTo>
                  <a:cubicBezTo>
                    <a:pt x="40" y="18"/>
                    <a:pt x="41" y="18"/>
                    <a:pt x="41" y="17"/>
                  </a:cubicBezTo>
                  <a:close/>
                  <a:moveTo>
                    <a:pt x="37" y="53"/>
                  </a:moveTo>
                  <a:cubicBezTo>
                    <a:pt x="38" y="43"/>
                    <a:pt x="39" y="34"/>
                    <a:pt x="40" y="25"/>
                  </a:cubicBezTo>
                  <a:cubicBezTo>
                    <a:pt x="40" y="25"/>
                    <a:pt x="41" y="26"/>
                    <a:pt x="42" y="27"/>
                  </a:cubicBezTo>
                  <a:cubicBezTo>
                    <a:pt x="42" y="28"/>
                    <a:pt x="43" y="28"/>
                    <a:pt x="43" y="27"/>
                  </a:cubicBezTo>
                  <a:cubicBezTo>
                    <a:pt x="43" y="42"/>
                    <a:pt x="41" y="56"/>
                    <a:pt x="44" y="70"/>
                  </a:cubicBezTo>
                  <a:cubicBezTo>
                    <a:pt x="44" y="72"/>
                    <a:pt x="48" y="71"/>
                    <a:pt x="47" y="69"/>
                  </a:cubicBezTo>
                  <a:cubicBezTo>
                    <a:pt x="45" y="55"/>
                    <a:pt x="47" y="41"/>
                    <a:pt x="47" y="27"/>
                  </a:cubicBezTo>
                  <a:cubicBezTo>
                    <a:pt x="47" y="28"/>
                    <a:pt x="48" y="28"/>
                    <a:pt x="48" y="28"/>
                  </a:cubicBezTo>
                  <a:cubicBezTo>
                    <a:pt x="49" y="30"/>
                    <a:pt x="51" y="29"/>
                    <a:pt x="51" y="27"/>
                  </a:cubicBezTo>
                  <a:cubicBezTo>
                    <a:pt x="54" y="49"/>
                    <a:pt x="54" y="72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4" y="94"/>
                  </a:cubicBezTo>
                  <a:cubicBezTo>
                    <a:pt x="48" y="81"/>
                    <a:pt x="42" y="68"/>
                    <a:pt x="36" y="54"/>
                  </a:cubicBezTo>
                  <a:cubicBezTo>
                    <a:pt x="36" y="54"/>
                    <a:pt x="37" y="54"/>
                    <a:pt x="37" y="53"/>
                  </a:cubicBezTo>
                  <a:close/>
                  <a:moveTo>
                    <a:pt x="24" y="43"/>
                  </a:moveTo>
                  <a:cubicBezTo>
                    <a:pt x="24" y="43"/>
                    <a:pt x="25" y="43"/>
                    <a:pt x="25" y="42"/>
                  </a:cubicBezTo>
                  <a:cubicBezTo>
                    <a:pt x="34" y="59"/>
                    <a:pt x="42" y="77"/>
                    <a:pt x="50" y="94"/>
                  </a:cubicBezTo>
                  <a:cubicBezTo>
                    <a:pt x="47" y="94"/>
                    <a:pt x="45" y="94"/>
                    <a:pt x="42" y="94"/>
                  </a:cubicBezTo>
                  <a:cubicBezTo>
                    <a:pt x="42" y="93"/>
                    <a:pt x="42" y="92"/>
                    <a:pt x="41" y="92"/>
                  </a:cubicBezTo>
                  <a:cubicBezTo>
                    <a:pt x="34" y="90"/>
                    <a:pt x="28" y="71"/>
                    <a:pt x="26" y="65"/>
                  </a:cubicBezTo>
                  <a:cubicBezTo>
                    <a:pt x="23" y="58"/>
                    <a:pt x="20" y="50"/>
                    <a:pt x="17" y="43"/>
                  </a:cubicBezTo>
                  <a:cubicBezTo>
                    <a:pt x="19" y="43"/>
                    <a:pt x="21" y="43"/>
                    <a:pt x="24" y="43"/>
                  </a:cubicBezTo>
                  <a:close/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3"/>
                    <a:pt x="9" y="32"/>
                    <a:pt x="11" y="31"/>
                  </a:cubicBezTo>
                  <a:cubicBezTo>
                    <a:pt x="11" y="31"/>
                    <a:pt x="12" y="31"/>
                    <a:pt x="12" y="31"/>
                  </a:cubicBezTo>
                  <a:cubicBezTo>
                    <a:pt x="15" y="33"/>
                    <a:pt x="18" y="36"/>
                    <a:pt x="20" y="39"/>
                  </a:cubicBezTo>
                  <a:cubicBezTo>
                    <a:pt x="18" y="39"/>
                    <a:pt x="16" y="39"/>
                    <a:pt x="14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3" y="38"/>
                    <a:pt x="12" y="38"/>
                    <a:pt x="12" y="39"/>
                  </a:cubicBezTo>
                  <a:cubicBezTo>
                    <a:pt x="11" y="40"/>
                    <a:pt x="10" y="44"/>
                    <a:pt x="9" y="44"/>
                  </a:cubicBezTo>
                  <a:cubicBezTo>
                    <a:pt x="7" y="44"/>
                    <a:pt x="5" y="43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39"/>
                    <a:pt x="5" y="36"/>
                    <a:pt x="6" y="33"/>
                  </a:cubicBezTo>
                  <a:close/>
                  <a:moveTo>
                    <a:pt x="4" y="46"/>
                  </a:moveTo>
                  <a:cubicBezTo>
                    <a:pt x="6" y="47"/>
                    <a:pt x="8" y="48"/>
                    <a:pt x="10" y="48"/>
                  </a:cubicBezTo>
                  <a:cubicBezTo>
                    <a:pt x="12" y="48"/>
                    <a:pt x="13" y="46"/>
                    <a:pt x="14" y="45"/>
                  </a:cubicBezTo>
                  <a:cubicBezTo>
                    <a:pt x="18" y="54"/>
                    <a:pt x="21" y="63"/>
                    <a:pt x="25" y="73"/>
                  </a:cubicBezTo>
                  <a:cubicBezTo>
                    <a:pt x="27" y="78"/>
                    <a:pt x="30" y="88"/>
                    <a:pt x="36" y="93"/>
                  </a:cubicBezTo>
                  <a:cubicBezTo>
                    <a:pt x="34" y="93"/>
                    <a:pt x="33" y="93"/>
                    <a:pt x="32" y="92"/>
                  </a:cubicBezTo>
                  <a:cubicBezTo>
                    <a:pt x="29" y="92"/>
                    <a:pt x="27" y="92"/>
                    <a:pt x="25" y="91"/>
                  </a:cubicBezTo>
                  <a:cubicBezTo>
                    <a:pt x="19" y="76"/>
                    <a:pt x="12" y="61"/>
                    <a:pt x="4" y="46"/>
                  </a:cubicBezTo>
                  <a:close/>
                  <a:moveTo>
                    <a:pt x="14" y="82"/>
                  </a:moveTo>
                  <a:cubicBezTo>
                    <a:pt x="15" y="81"/>
                    <a:pt x="15" y="80"/>
                    <a:pt x="15" y="79"/>
                  </a:cubicBezTo>
                  <a:cubicBezTo>
                    <a:pt x="15" y="79"/>
                    <a:pt x="16" y="79"/>
                    <a:pt x="16" y="79"/>
                  </a:cubicBezTo>
                  <a:cubicBezTo>
                    <a:pt x="18" y="83"/>
                    <a:pt x="19" y="86"/>
                    <a:pt x="21" y="90"/>
                  </a:cubicBezTo>
                  <a:cubicBezTo>
                    <a:pt x="20" y="90"/>
                    <a:pt x="18" y="90"/>
                    <a:pt x="17" y="89"/>
                  </a:cubicBezTo>
                  <a:cubicBezTo>
                    <a:pt x="14" y="89"/>
                    <a:pt x="12" y="88"/>
                    <a:pt x="9" y="86"/>
                  </a:cubicBezTo>
                  <a:cubicBezTo>
                    <a:pt x="4" y="84"/>
                    <a:pt x="12" y="82"/>
                    <a:pt x="14" y="82"/>
                  </a:cubicBezTo>
                  <a:close/>
                  <a:moveTo>
                    <a:pt x="32" y="170"/>
                  </a:moveTo>
                  <a:cubicBezTo>
                    <a:pt x="32" y="168"/>
                    <a:pt x="31" y="166"/>
                    <a:pt x="31" y="164"/>
                  </a:cubicBezTo>
                  <a:cubicBezTo>
                    <a:pt x="50" y="168"/>
                    <a:pt x="68" y="168"/>
                    <a:pt x="86" y="162"/>
                  </a:cubicBezTo>
                  <a:cubicBezTo>
                    <a:pt x="88" y="162"/>
                    <a:pt x="87" y="158"/>
                    <a:pt x="85" y="159"/>
                  </a:cubicBezTo>
                  <a:cubicBezTo>
                    <a:pt x="67" y="164"/>
                    <a:pt x="50" y="164"/>
                    <a:pt x="32" y="160"/>
                  </a:cubicBezTo>
                  <a:cubicBezTo>
                    <a:pt x="32" y="160"/>
                    <a:pt x="31" y="160"/>
                    <a:pt x="31" y="160"/>
                  </a:cubicBezTo>
                  <a:cubicBezTo>
                    <a:pt x="31" y="157"/>
                    <a:pt x="30" y="155"/>
                    <a:pt x="30" y="152"/>
                  </a:cubicBezTo>
                  <a:cubicBezTo>
                    <a:pt x="49" y="156"/>
                    <a:pt x="67" y="158"/>
                    <a:pt x="86" y="153"/>
                  </a:cubicBezTo>
                  <a:cubicBezTo>
                    <a:pt x="88" y="153"/>
                    <a:pt x="87" y="149"/>
                    <a:pt x="85" y="150"/>
                  </a:cubicBezTo>
                  <a:cubicBezTo>
                    <a:pt x="66" y="154"/>
                    <a:pt x="49" y="152"/>
                    <a:pt x="31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29" y="145"/>
                    <a:pt x="29" y="141"/>
                    <a:pt x="28" y="138"/>
                  </a:cubicBezTo>
                  <a:cubicBezTo>
                    <a:pt x="50" y="145"/>
                    <a:pt x="74" y="146"/>
                    <a:pt x="95" y="138"/>
                  </a:cubicBezTo>
                  <a:cubicBezTo>
                    <a:pt x="96" y="149"/>
                    <a:pt x="96" y="161"/>
                    <a:pt x="97" y="172"/>
                  </a:cubicBezTo>
                  <a:cubicBezTo>
                    <a:pt x="97" y="176"/>
                    <a:pt x="96" y="175"/>
                    <a:pt x="93" y="176"/>
                  </a:cubicBezTo>
                  <a:cubicBezTo>
                    <a:pt x="88" y="177"/>
                    <a:pt x="84" y="177"/>
                    <a:pt x="80" y="178"/>
                  </a:cubicBezTo>
                  <a:cubicBezTo>
                    <a:pt x="72" y="179"/>
                    <a:pt x="65" y="179"/>
                    <a:pt x="57" y="178"/>
                  </a:cubicBezTo>
                  <a:cubicBezTo>
                    <a:pt x="54" y="178"/>
                    <a:pt x="45" y="178"/>
                    <a:pt x="40" y="176"/>
                  </a:cubicBezTo>
                  <a:cubicBezTo>
                    <a:pt x="41" y="175"/>
                    <a:pt x="41" y="173"/>
                    <a:pt x="39" y="173"/>
                  </a:cubicBezTo>
                  <a:cubicBezTo>
                    <a:pt x="38" y="173"/>
                    <a:pt x="38" y="173"/>
                    <a:pt x="37" y="172"/>
                  </a:cubicBezTo>
                  <a:cubicBezTo>
                    <a:pt x="36" y="172"/>
                    <a:pt x="36" y="172"/>
                    <a:pt x="35" y="172"/>
                  </a:cubicBezTo>
                  <a:cubicBezTo>
                    <a:pt x="35" y="171"/>
                    <a:pt x="34" y="171"/>
                    <a:pt x="34" y="171"/>
                  </a:cubicBezTo>
                  <a:cubicBezTo>
                    <a:pt x="33" y="170"/>
                    <a:pt x="33" y="170"/>
                    <a:pt x="32" y="170"/>
                  </a:cubicBezTo>
                  <a:close/>
                  <a:moveTo>
                    <a:pt x="121" y="158"/>
                  </a:moveTo>
                  <a:cubicBezTo>
                    <a:pt x="118" y="173"/>
                    <a:pt x="117" y="190"/>
                    <a:pt x="123" y="205"/>
                  </a:cubicBezTo>
                  <a:cubicBezTo>
                    <a:pt x="112" y="215"/>
                    <a:pt x="92" y="216"/>
                    <a:pt x="79" y="217"/>
                  </a:cubicBezTo>
                  <a:cubicBezTo>
                    <a:pt x="68" y="217"/>
                    <a:pt x="41" y="218"/>
                    <a:pt x="37" y="205"/>
                  </a:cubicBezTo>
                  <a:cubicBezTo>
                    <a:pt x="37" y="204"/>
                    <a:pt x="36" y="204"/>
                    <a:pt x="36" y="204"/>
                  </a:cubicBezTo>
                  <a:cubicBezTo>
                    <a:pt x="36" y="203"/>
                    <a:pt x="36" y="203"/>
                    <a:pt x="36" y="202"/>
                  </a:cubicBezTo>
                  <a:cubicBezTo>
                    <a:pt x="34" y="193"/>
                    <a:pt x="33" y="184"/>
                    <a:pt x="32" y="174"/>
                  </a:cubicBezTo>
                  <a:cubicBezTo>
                    <a:pt x="33" y="175"/>
                    <a:pt x="33" y="175"/>
                    <a:pt x="34" y="175"/>
                  </a:cubicBezTo>
                  <a:cubicBezTo>
                    <a:pt x="37" y="183"/>
                    <a:pt x="53" y="182"/>
                    <a:pt x="59" y="182"/>
                  </a:cubicBezTo>
                  <a:cubicBezTo>
                    <a:pt x="72" y="183"/>
                    <a:pt x="87" y="183"/>
                    <a:pt x="100" y="178"/>
                  </a:cubicBezTo>
                  <a:cubicBezTo>
                    <a:pt x="101" y="178"/>
                    <a:pt x="101" y="177"/>
                    <a:pt x="101" y="176"/>
                  </a:cubicBezTo>
                  <a:cubicBezTo>
                    <a:pt x="100" y="162"/>
                    <a:pt x="100" y="149"/>
                    <a:pt x="99" y="135"/>
                  </a:cubicBezTo>
                  <a:cubicBezTo>
                    <a:pt x="99" y="133"/>
                    <a:pt x="97" y="133"/>
                    <a:pt x="96" y="133"/>
                  </a:cubicBezTo>
                  <a:cubicBezTo>
                    <a:pt x="75" y="143"/>
                    <a:pt x="49" y="141"/>
                    <a:pt x="28" y="133"/>
                  </a:cubicBezTo>
                  <a:cubicBezTo>
                    <a:pt x="26" y="123"/>
                    <a:pt x="23" y="112"/>
                    <a:pt x="18" y="103"/>
                  </a:cubicBezTo>
                  <a:cubicBezTo>
                    <a:pt x="26" y="107"/>
                    <a:pt x="34" y="109"/>
                    <a:pt x="44" y="110"/>
                  </a:cubicBezTo>
                  <a:cubicBezTo>
                    <a:pt x="63" y="111"/>
                    <a:pt x="81" y="111"/>
                    <a:pt x="100" y="109"/>
                  </a:cubicBezTo>
                  <a:cubicBezTo>
                    <a:pt x="110" y="108"/>
                    <a:pt x="123" y="105"/>
                    <a:pt x="133" y="99"/>
                  </a:cubicBezTo>
                  <a:cubicBezTo>
                    <a:pt x="130" y="119"/>
                    <a:pt x="124" y="138"/>
                    <a:pt x="121" y="158"/>
                  </a:cubicBezTo>
                  <a:close/>
                  <a:moveTo>
                    <a:pt x="134" y="94"/>
                  </a:moveTo>
                  <a:cubicBezTo>
                    <a:pt x="124" y="100"/>
                    <a:pt x="112" y="104"/>
                    <a:pt x="100" y="105"/>
                  </a:cubicBezTo>
                  <a:cubicBezTo>
                    <a:pt x="78" y="107"/>
                    <a:pt x="54" y="108"/>
                    <a:pt x="33" y="104"/>
                  </a:cubicBezTo>
                  <a:cubicBezTo>
                    <a:pt x="26" y="103"/>
                    <a:pt x="19" y="100"/>
                    <a:pt x="14" y="96"/>
                  </a:cubicBezTo>
                  <a:cubicBezTo>
                    <a:pt x="11" y="94"/>
                    <a:pt x="9" y="92"/>
                    <a:pt x="7" y="89"/>
                  </a:cubicBezTo>
                  <a:cubicBezTo>
                    <a:pt x="8" y="90"/>
                    <a:pt x="9" y="91"/>
                    <a:pt x="11" y="92"/>
                  </a:cubicBezTo>
                  <a:cubicBezTo>
                    <a:pt x="15" y="93"/>
                    <a:pt x="19" y="94"/>
                    <a:pt x="23" y="95"/>
                  </a:cubicBezTo>
                  <a:cubicBezTo>
                    <a:pt x="23" y="95"/>
                    <a:pt x="23" y="95"/>
                    <a:pt x="23" y="96"/>
                  </a:cubicBezTo>
                  <a:cubicBezTo>
                    <a:pt x="24" y="97"/>
                    <a:pt x="26" y="97"/>
                    <a:pt x="27" y="96"/>
                  </a:cubicBezTo>
                  <a:cubicBezTo>
                    <a:pt x="35" y="97"/>
                    <a:pt x="42" y="97"/>
                    <a:pt x="50" y="98"/>
                  </a:cubicBezTo>
                  <a:cubicBezTo>
                    <a:pt x="51" y="98"/>
                    <a:pt x="51" y="98"/>
                    <a:pt x="52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71" y="99"/>
                    <a:pt x="88" y="99"/>
                    <a:pt x="105" y="97"/>
                  </a:cubicBezTo>
                  <a:cubicBezTo>
                    <a:pt x="118" y="95"/>
                    <a:pt x="133" y="90"/>
                    <a:pt x="141" y="79"/>
                  </a:cubicBezTo>
                  <a:cubicBezTo>
                    <a:pt x="142" y="80"/>
                    <a:pt x="143" y="80"/>
                    <a:pt x="143" y="81"/>
                  </a:cubicBezTo>
                  <a:cubicBezTo>
                    <a:pt x="149" y="86"/>
                    <a:pt x="138" y="92"/>
                    <a:pt x="134" y="9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158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6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8" name="组合 27"/>
          <p:cNvGrpSpPr/>
          <p:nvPr userDrawn="1">
            <p:custDataLst>
              <p:tags r:id="rId17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29" name="直接连接符 28"/>
            <p:cNvCxnSpPr/>
            <p:nvPr userDrawn="1">
              <p:custDataLst>
                <p:tags r:id="rId1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>
              <p:custDataLst>
                <p:tags r:id="rId1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11"/>
            </p:custDataLst>
          </p:nvPr>
        </p:nvGrpSpPr>
        <p:grpSpPr>
          <a:xfrm>
            <a:off x="11256930" y="77493"/>
            <a:ext cx="814980" cy="759414"/>
            <a:chOff x="3683001" y="1643063"/>
            <a:chExt cx="1047750" cy="976313"/>
          </a:xfrm>
        </p:grpSpPr>
        <p:sp>
          <p:nvSpPr>
            <p:cNvPr id="14" name="Freeform 12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683001" y="1647825"/>
              <a:ext cx="985838" cy="768350"/>
            </a:xfrm>
            <a:custGeom>
              <a:avLst/>
              <a:gdLst>
                <a:gd name="T0" fmla="*/ 204 w 204"/>
                <a:gd name="T1" fmla="*/ 129 h 159"/>
                <a:gd name="T2" fmla="*/ 192 w 204"/>
                <a:gd name="T3" fmla="*/ 95 h 159"/>
                <a:gd name="T4" fmla="*/ 189 w 204"/>
                <a:gd name="T5" fmla="*/ 93 h 159"/>
                <a:gd name="T6" fmla="*/ 189 w 204"/>
                <a:gd name="T7" fmla="*/ 90 h 159"/>
                <a:gd name="T8" fmla="*/ 188 w 204"/>
                <a:gd name="T9" fmla="*/ 88 h 159"/>
                <a:gd name="T10" fmla="*/ 175 w 204"/>
                <a:gd name="T11" fmla="*/ 60 h 159"/>
                <a:gd name="T12" fmla="*/ 174 w 204"/>
                <a:gd name="T13" fmla="*/ 58 h 159"/>
                <a:gd name="T14" fmla="*/ 169 w 204"/>
                <a:gd name="T15" fmla="*/ 57 h 159"/>
                <a:gd name="T16" fmla="*/ 169 w 204"/>
                <a:gd name="T17" fmla="*/ 56 h 159"/>
                <a:gd name="T18" fmla="*/ 164 w 204"/>
                <a:gd name="T19" fmla="*/ 50 h 159"/>
                <a:gd name="T20" fmla="*/ 120 w 204"/>
                <a:gd name="T21" fmla="*/ 20 h 159"/>
                <a:gd name="T22" fmla="*/ 93 w 204"/>
                <a:gd name="T23" fmla="*/ 2 h 159"/>
                <a:gd name="T24" fmla="*/ 88 w 204"/>
                <a:gd name="T25" fmla="*/ 8 h 159"/>
                <a:gd name="T26" fmla="*/ 86 w 204"/>
                <a:gd name="T27" fmla="*/ 11 h 159"/>
                <a:gd name="T28" fmla="*/ 86 w 204"/>
                <a:gd name="T29" fmla="*/ 13 h 159"/>
                <a:gd name="T30" fmla="*/ 85 w 204"/>
                <a:gd name="T31" fmla="*/ 14 h 159"/>
                <a:gd name="T32" fmla="*/ 79 w 204"/>
                <a:gd name="T33" fmla="*/ 27 h 159"/>
                <a:gd name="T34" fmla="*/ 79 w 204"/>
                <a:gd name="T35" fmla="*/ 29 h 159"/>
                <a:gd name="T36" fmla="*/ 70 w 204"/>
                <a:gd name="T37" fmla="*/ 46 h 159"/>
                <a:gd name="T38" fmla="*/ 60 w 204"/>
                <a:gd name="T39" fmla="*/ 66 h 159"/>
                <a:gd name="T40" fmla="*/ 50 w 204"/>
                <a:gd name="T41" fmla="*/ 77 h 159"/>
                <a:gd name="T42" fmla="*/ 50 w 204"/>
                <a:gd name="T43" fmla="*/ 83 h 159"/>
                <a:gd name="T44" fmla="*/ 52 w 204"/>
                <a:gd name="T45" fmla="*/ 85 h 159"/>
                <a:gd name="T46" fmla="*/ 55 w 204"/>
                <a:gd name="T47" fmla="*/ 87 h 159"/>
                <a:gd name="T48" fmla="*/ 52 w 204"/>
                <a:gd name="T49" fmla="*/ 91 h 159"/>
                <a:gd name="T50" fmla="*/ 53 w 204"/>
                <a:gd name="T51" fmla="*/ 94 h 159"/>
                <a:gd name="T52" fmla="*/ 53 w 204"/>
                <a:gd name="T53" fmla="*/ 95 h 159"/>
                <a:gd name="T54" fmla="*/ 55 w 204"/>
                <a:gd name="T55" fmla="*/ 98 h 159"/>
                <a:gd name="T56" fmla="*/ 58 w 204"/>
                <a:gd name="T57" fmla="*/ 100 h 159"/>
                <a:gd name="T58" fmla="*/ 67 w 204"/>
                <a:gd name="T59" fmla="*/ 100 h 159"/>
                <a:gd name="T60" fmla="*/ 87 w 204"/>
                <a:gd name="T61" fmla="*/ 101 h 159"/>
                <a:gd name="T62" fmla="*/ 130 w 204"/>
                <a:gd name="T63" fmla="*/ 98 h 159"/>
                <a:gd name="T64" fmla="*/ 130 w 204"/>
                <a:gd name="T65" fmla="*/ 98 h 159"/>
                <a:gd name="T66" fmla="*/ 73 w 204"/>
                <a:gd name="T67" fmla="*/ 148 h 159"/>
                <a:gd name="T68" fmla="*/ 9 w 204"/>
                <a:gd name="T69" fmla="*/ 110 h 159"/>
                <a:gd name="T70" fmla="*/ 4 w 204"/>
                <a:gd name="T71" fmla="*/ 115 h 159"/>
                <a:gd name="T72" fmla="*/ 77 w 204"/>
                <a:gd name="T73" fmla="*/ 156 h 159"/>
                <a:gd name="T74" fmla="*/ 131 w 204"/>
                <a:gd name="T75" fmla="*/ 109 h 159"/>
                <a:gd name="T76" fmla="*/ 139 w 204"/>
                <a:gd name="T77" fmla="*/ 133 h 159"/>
                <a:gd name="T78" fmla="*/ 138 w 204"/>
                <a:gd name="T79" fmla="*/ 135 h 159"/>
                <a:gd name="T80" fmla="*/ 142 w 204"/>
                <a:gd name="T81" fmla="*/ 151 h 159"/>
                <a:gd name="T82" fmla="*/ 142 w 204"/>
                <a:gd name="T83" fmla="*/ 154 h 159"/>
                <a:gd name="T84" fmla="*/ 146 w 204"/>
                <a:gd name="T85" fmla="*/ 158 h 159"/>
                <a:gd name="T86" fmla="*/ 157 w 204"/>
                <a:gd name="T87" fmla="*/ 157 h 159"/>
                <a:gd name="T88" fmla="*/ 159 w 204"/>
                <a:gd name="T89" fmla="*/ 158 h 159"/>
                <a:gd name="T90" fmla="*/ 182 w 204"/>
                <a:gd name="T91" fmla="*/ 155 h 159"/>
                <a:gd name="T92" fmla="*/ 186 w 204"/>
                <a:gd name="T93" fmla="*/ 155 h 159"/>
                <a:gd name="T94" fmla="*/ 189 w 204"/>
                <a:gd name="T95" fmla="*/ 153 h 159"/>
                <a:gd name="T96" fmla="*/ 193 w 204"/>
                <a:gd name="T97" fmla="*/ 152 h 159"/>
                <a:gd name="T98" fmla="*/ 196 w 204"/>
                <a:gd name="T99" fmla="*/ 150 h 159"/>
                <a:gd name="T100" fmla="*/ 198 w 204"/>
                <a:gd name="T101" fmla="*/ 148 h 159"/>
                <a:gd name="T102" fmla="*/ 204 w 204"/>
                <a:gd name="T103" fmla="*/ 136 h 159"/>
                <a:gd name="T104" fmla="*/ 203 w 204"/>
                <a:gd name="T105" fmla="*/ 133 h 159"/>
                <a:gd name="T106" fmla="*/ 204 w 204"/>
                <a:gd name="T107" fmla="*/ 129 h 159"/>
                <a:gd name="T108" fmla="*/ 136 w 204"/>
                <a:gd name="T109" fmla="*/ 59 h 159"/>
                <a:gd name="T110" fmla="*/ 131 w 204"/>
                <a:gd name="T111" fmla="*/ 77 h 159"/>
                <a:gd name="T112" fmla="*/ 136 w 204"/>
                <a:gd name="T113" fmla="*/ 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159">
                  <a:moveTo>
                    <a:pt x="204" y="129"/>
                  </a:moveTo>
                  <a:cubicBezTo>
                    <a:pt x="201" y="117"/>
                    <a:pt x="197" y="106"/>
                    <a:pt x="192" y="95"/>
                  </a:cubicBezTo>
                  <a:cubicBezTo>
                    <a:pt x="191" y="94"/>
                    <a:pt x="190" y="93"/>
                    <a:pt x="189" y="93"/>
                  </a:cubicBezTo>
                  <a:cubicBezTo>
                    <a:pt x="190" y="92"/>
                    <a:pt x="190" y="91"/>
                    <a:pt x="189" y="90"/>
                  </a:cubicBezTo>
                  <a:cubicBezTo>
                    <a:pt x="189" y="89"/>
                    <a:pt x="188" y="89"/>
                    <a:pt x="188" y="88"/>
                  </a:cubicBezTo>
                  <a:cubicBezTo>
                    <a:pt x="185" y="78"/>
                    <a:pt x="182" y="68"/>
                    <a:pt x="175" y="60"/>
                  </a:cubicBezTo>
                  <a:cubicBezTo>
                    <a:pt x="175" y="60"/>
                    <a:pt x="174" y="59"/>
                    <a:pt x="174" y="58"/>
                  </a:cubicBezTo>
                  <a:cubicBezTo>
                    <a:pt x="173" y="57"/>
                    <a:pt x="171" y="56"/>
                    <a:pt x="169" y="57"/>
                  </a:cubicBezTo>
                  <a:cubicBezTo>
                    <a:pt x="169" y="57"/>
                    <a:pt x="169" y="56"/>
                    <a:pt x="169" y="56"/>
                  </a:cubicBezTo>
                  <a:cubicBezTo>
                    <a:pt x="168" y="54"/>
                    <a:pt x="166" y="52"/>
                    <a:pt x="164" y="50"/>
                  </a:cubicBezTo>
                  <a:cubicBezTo>
                    <a:pt x="155" y="35"/>
                    <a:pt x="136" y="26"/>
                    <a:pt x="120" y="20"/>
                  </a:cubicBezTo>
                  <a:cubicBezTo>
                    <a:pt x="112" y="14"/>
                    <a:pt x="103" y="8"/>
                    <a:pt x="93" y="2"/>
                  </a:cubicBezTo>
                  <a:cubicBezTo>
                    <a:pt x="89" y="0"/>
                    <a:pt x="85" y="5"/>
                    <a:pt x="88" y="8"/>
                  </a:cubicBezTo>
                  <a:cubicBezTo>
                    <a:pt x="87" y="9"/>
                    <a:pt x="86" y="10"/>
                    <a:pt x="86" y="11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5" y="14"/>
                    <a:pt x="85" y="14"/>
                  </a:cubicBezTo>
                  <a:cubicBezTo>
                    <a:pt x="82" y="19"/>
                    <a:pt x="80" y="22"/>
                    <a:pt x="79" y="27"/>
                  </a:cubicBezTo>
                  <a:cubicBezTo>
                    <a:pt x="79" y="28"/>
                    <a:pt x="79" y="28"/>
                    <a:pt x="79" y="29"/>
                  </a:cubicBezTo>
                  <a:cubicBezTo>
                    <a:pt x="75" y="34"/>
                    <a:pt x="72" y="40"/>
                    <a:pt x="70" y="46"/>
                  </a:cubicBezTo>
                  <a:cubicBezTo>
                    <a:pt x="66" y="52"/>
                    <a:pt x="62" y="59"/>
                    <a:pt x="60" y="66"/>
                  </a:cubicBezTo>
                  <a:cubicBezTo>
                    <a:pt x="56" y="70"/>
                    <a:pt x="53" y="73"/>
                    <a:pt x="50" y="77"/>
                  </a:cubicBezTo>
                  <a:cubicBezTo>
                    <a:pt x="48" y="79"/>
                    <a:pt x="48" y="82"/>
                    <a:pt x="50" y="83"/>
                  </a:cubicBezTo>
                  <a:cubicBezTo>
                    <a:pt x="50" y="84"/>
                    <a:pt x="51" y="85"/>
                    <a:pt x="52" y="85"/>
                  </a:cubicBezTo>
                  <a:cubicBezTo>
                    <a:pt x="53" y="86"/>
                    <a:pt x="54" y="87"/>
                    <a:pt x="55" y="87"/>
                  </a:cubicBezTo>
                  <a:cubicBezTo>
                    <a:pt x="53" y="87"/>
                    <a:pt x="51" y="89"/>
                    <a:pt x="52" y="91"/>
                  </a:cubicBezTo>
                  <a:cubicBezTo>
                    <a:pt x="52" y="92"/>
                    <a:pt x="52" y="93"/>
                    <a:pt x="53" y="94"/>
                  </a:cubicBezTo>
                  <a:cubicBezTo>
                    <a:pt x="53" y="94"/>
                    <a:pt x="53" y="95"/>
                    <a:pt x="53" y="95"/>
                  </a:cubicBezTo>
                  <a:cubicBezTo>
                    <a:pt x="54" y="96"/>
                    <a:pt x="54" y="97"/>
                    <a:pt x="55" y="98"/>
                  </a:cubicBezTo>
                  <a:cubicBezTo>
                    <a:pt x="55" y="100"/>
                    <a:pt x="57" y="100"/>
                    <a:pt x="58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74" y="102"/>
                    <a:pt x="81" y="102"/>
                    <a:pt x="87" y="101"/>
                  </a:cubicBezTo>
                  <a:cubicBezTo>
                    <a:pt x="101" y="103"/>
                    <a:pt x="116" y="101"/>
                    <a:pt x="130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13" y="116"/>
                    <a:pt x="102" y="153"/>
                    <a:pt x="73" y="148"/>
                  </a:cubicBezTo>
                  <a:cubicBezTo>
                    <a:pt x="49" y="144"/>
                    <a:pt x="24" y="128"/>
                    <a:pt x="9" y="110"/>
                  </a:cubicBezTo>
                  <a:cubicBezTo>
                    <a:pt x="6" y="105"/>
                    <a:pt x="0" y="111"/>
                    <a:pt x="4" y="115"/>
                  </a:cubicBezTo>
                  <a:cubicBezTo>
                    <a:pt x="20" y="136"/>
                    <a:pt x="50" y="154"/>
                    <a:pt x="77" y="156"/>
                  </a:cubicBezTo>
                  <a:cubicBezTo>
                    <a:pt x="105" y="159"/>
                    <a:pt x="115" y="128"/>
                    <a:pt x="131" y="109"/>
                  </a:cubicBezTo>
                  <a:cubicBezTo>
                    <a:pt x="133" y="117"/>
                    <a:pt x="136" y="125"/>
                    <a:pt x="139" y="133"/>
                  </a:cubicBezTo>
                  <a:cubicBezTo>
                    <a:pt x="138" y="134"/>
                    <a:pt x="138" y="134"/>
                    <a:pt x="138" y="135"/>
                  </a:cubicBezTo>
                  <a:cubicBezTo>
                    <a:pt x="139" y="141"/>
                    <a:pt x="141" y="146"/>
                    <a:pt x="142" y="151"/>
                  </a:cubicBezTo>
                  <a:cubicBezTo>
                    <a:pt x="142" y="152"/>
                    <a:pt x="142" y="153"/>
                    <a:pt x="142" y="154"/>
                  </a:cubicBezTo>
                  <a:cubicBezTo>
                    <a:pt x="142" y="157"/>
                    <a:pt x="144" y="158"/>
                    <a:pt x="146" y="158"/>
                  </a:cubicBezTo>
                  <a:cubicBezTo>
                    <a:pt x="150" y="158"/>
                    <a:pt x="153" y="158"/>
                    <a:pt x="157" y="157"/>
                  </a:cubicBezTo>
                  <a:cubicBezTo>
                    <a:pt x="157" y="157"/>
                    <a:pt x="158" y="158"/>
                    <a:pt x="159" y="158"/>
                  </a:cubicBezTo>
                  <a:cubicBezTo>
                    <a:pt x="167" y="158"/>
                    <a:pt x="175" y="158"/>
                    <a:pt x="182" y="155"/>
                  </a:cubicBezTo>
                  <a:cubicBezTo>
                    <a:pt x="183" y="156"/>
                    <a:pt x="184" y="156"/>
                    <a:pt x="186" y="155"/>
                  </a:cubicBezTo>
                  <a:cubicBezTo>
                    <a:pt x="187" y="155"/>
                    <a:pt x="188" y="154"/>
                    <a:pt x="189" y="153"/>
                  </a:cubicBezTo>
                  <a:cubicBezTo>
                    <a:pt x="191" y="154"/>
                    <a:pt x="192" y="154"/>
                    <a:pt x="193" y="152"/>
                  </a:cubicBezTo>
                  <a:cubicBezTo>
                    <a:pt x="194" y="152"/>
                    <a:pt x="195" y="151"/>
                    <a:pt x="196" y="150"/>
                  </a:cubicBezTo>
                  <a:cubicBezTo>
                    <a:pt x="197" y="150"/>
                    <a:pt x="198" y="149"/>
                    <a:pt x="198" y="148"/>
                  </a:cubicBezTo>
                  <a:cubicBezTo>
                    <a:pt x="202" y="144"/>
                    <a:pt x="204" y="141"/>
                    <a:pt x="204" y="136"/>
                  </a:cubicBezTo>
                  <a:cubicBezTo>
                    <a:pt x="204" y="135"/>
                    <a:pt x="203" y="134"/>
                    <a:pt x="203" y="133"/>
                  </a:cubicBezTo>
                  <a:cubicBezTo>
                    <a:pt x="203" y="132"/>
                    <a:pt x="204" y="131"/>
                    <a:pt x="204" y="129"/>
                  </a:cubicBezTo>
                  <a:close/>
                  <a:moveTo>
                    <a:pt x="136" y="59"/>
                  </a:moveTo>
                  <a:cubicBezTo>
                    <a:pt x="135" y="65"/>
                    <a:pt x="133" y="71"/>
                    <a:pt x="131" y="77"/>
                  </a:cubicBezTo>
                  <a:cubicBezTo>
                    <a:pt x="133" y="71"/>
                    <a:pt x="135" y="65"/>
                    <a:pt x="136" y="5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89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3683001" y="1643063"/>
              <a:ext cx="1047750" cy="976313"/>
            </a:xfrm>
            <a:custGeom>
              <a:avLst/>
              <a:gdLst>
                <a:gd name="T0" fmla="*/ 181 w 217"/>
                <a:gd name="T1" fmla="*/ 65 h 202"/>
                <a:gd name="T2" fmla="*/ 90 w 217"/>
                <a:gd name="T3" fmla="*/ 0 h 202"/>
                <a:gd name="T4" fmla="*/ 46 w 217"/>
                <a:gd name="T5" fmla="*/ 79 h 202"/>
                <a:gd name="T6" fmla="*/ 47 w 217"/>
                <a:gd name="T7" fmla="*/ 84 h 202"/>
                <a:gd name="T8" fmla="*/ 5 w 217"/>
                <a:gd name="T9" fmla="*/ 102 h 202"/>
                <a:gd name="T10" fmla="*/ 0 w 217"/>
                <a:gd name="T11" fmla="*/ 105 h 202"/>
                <a:gd name="T12" fmla="*/ 6 w 217"/>
                <a:gd name="T13" fmla="*/ 196 h 202"/>
                <a:gd name="T14" fmla="*/ 82 w 217"/>
                <a:gd name="T15" fmla="*/ 188 h 202"/>
                <a:gd name="T16" fmla="*/ 142 w 217"/>
                <a:gd name="T17" fmla="*/ 179 h 202"/>
                <a:gd name="T18" fmla="*/ 181 w 217"/>
                <a:gd name="T19" fmla="*/ 160 h 202"/>
                <a:gd name="T20" fmla="*/ 185 w 217"/>
                <a:gd name="T21" fmla="*/ 66 h 202"/>
                <a:gd name="T22" fmla="*/ 204 w 217"/>
                <a:gd name="T23" fmla="*/ 138 h 202"/>
                <a:gd name="T24" fmla="*/ 141 w 217"/>
                <a:gd name="T25" fmla="*/ 121 h 202"/>
                <a:gd name="T26" fmla="*/ 182 w 217"/>
                <a:gd name="T27" fmla="*/ 70 h 202"/>
                <a:gd name="T28" fmla="*/ 49 w 217"/>
                <a:gd name="T29" fmla="*/ 82 h 202"/>
                <a:gd name="T30" fmla="*/ 90 w 217"/>
                <a:gd name="T31" fmla="*/ 5 h 202"/>
                <a:gd name="T32" fmla="*/ 178 w 217"/>
                <a:gd name="T33" fmla="*/ 67 h 202"/>
                <a:gd name="T34" fmla="*/ 135 w 217"/>
                <a:gd name="T35" fmla="*/ 94 h 202"/>
                <a:gd name="T36" fmla="*/ 130 w 217"/>
                <a:gd name="T37" fmla="*/ 92 h 202"/>
                <a:gd name="T38" fmla="*/ 81 w 217"/>
                <a:gd name="T39" fmla="*/ 96 h 202"/>
                <a:gd name="T40" fmla="*/ 52 w 217"/>
                <a:gd name="T41" fmla="*/ 87 h 202"/>
                <a:gd name="T42" fmla="*/ 55 w 217"/>
                <a:gd name="T43" fmla="*/ 101 h 202"/>
                <a:gd name="T44" fmla="*/ 52 w 217"/>
                <a:gd name="T45" fmla="*/ 87 h 202"/>
                <a:gd name="T46" fmla="*/ 106 w 217"/>
                <a:gd name="T47" fmla="*/ 126 h 202"/>
                <a:gd name="T48" fmla="*/ 40 w 217"/>
                <a:gd name="T49" fmla="*/ 132 h 202"/>
                <a:gd name="T50" fmla="*/ 130 w 217"/>
                <a:gd name="T51" fmla="*/ 96 h 202"/>
                <a:gd name="T52" fmla="*/ 6 w 217"/>
                <a:gd name="T53" fmla="*/ 155 h 202"/>
                <a:gd name="T54" fmla="*/ 41 w 217"/>
                <a:gd name="T55" fmla="*/ 136 h 202"/>
                <a:gd name="T56" fmla="*/ 9 w 217"/>
                <a:gd name="T57" fmla="*/ 192 h 202"/>
                <a:gd name="T58" fmla="*/ 122 w 217"/>
                <a:gd name="T59" fmla="*/ 182 h 202"/>
                <a:gd name="T60" fmla="*/ 44 w 217"/>
                <a:gd name="T61" fmla="*/ 192 h 202"/>
                <a:gd name="T62" fmla="*/ 53 w 217"/>
                <a:gd name="T63" fmla="*/ 143 h 202"/>
                <a:gd name="T64" fmla="*/ 100 w 217"/>
                <a:gd name="T65" fmla="*/ 141 h 202"/>
                <a:gd name="T66" fmla="*/ 122 w 217"/>
                <a:gd name="T67" fmla="*/ 182 h 202"/>
                <a:gd name="T68" fmla="*/ 139 w 217"/>
                <a:gd name="T69" fmla="*/ 175 h 202"/>
                <a:gd name="T70" fmla="*/ 105 w 217"/>
                <a:gd name="T71" fmla="*/ 135 h 202"/>
                <a:gd name="T72" fmla="*/ 135 w 217"/>
                <a:gd name="T73" fmla="*/ 133 h 202"/>
                <a:gd name="T74" fmla="*/ 144 w 217"/>
                <a:gd name="T75" fmla="*/ 159 h 202"/>
                <a:gd name="T76" fmla="*/ 141 w 217"/>
                <a:gd name="T77" fmla="*/ 150 h 202"/>
                <a:gd name="T78" fmla="*/ 140 w 217"/>
                <a:gd name="T79" fmla="*/ 126 h 202"/>
                <a:gd name="T80" fmla="*/ 144 w 217"/>
                <a:gd name="T81" fmla="*/ 15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202">
                  <a:moveTo>
                    <a:pt x="185" y="66"/>
                  </a:moveTo>
                  <a:cubicBezTo>
                    <a:pt x="185" y="63"/>
                    <a:pt x="182" y="63"/>
                    <a:pt x="181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62" y="34"/>
                    <a:pt x="121" y="16"/>
                    <a:pt x="90" y="0"/>
                  </a:cubicBezTo>
                  <a:cubicBezTo>
                    <a:pt x="89" y="0"/>
                    <a:pt x="88" y="0"/>
                    <a:pt x="87" y="1"/>
                  </a:cubicBezTo>
                  <a:cubicBezTo>
                    <a:pt x="75" y="28"/>
                    <a:pt x="64" y="56"/>
                    <a:pt x="46" y="79"/>
                  </a:cubicBezTo>
                  <a:cubicBezTo>
                    <a:pt x="45" y="81"/>
                    <a:pt x="45" y="82"/>
                    <a:pt x="46" y="83"/>
                  </a:cubicBezTo>
                  <a:cubicBezTo>
                    <a:pt x="46" y="83"/>
                    <a:pt x="46" y="84"/>
                    <a:pt x="47" y="84"/>
                  </a:cubicBezTo>
                  <a:cubicBezTo>
                    <a:pt x="50" y="89"/>
                    <a:pt x="50" y="95"/>
                    <a:pt x="51" y="101"/>
                  </a:cubicBezTo>
                  <a:cubicBezTo>
                    <a:pt x="36" y="102"/>
                    <a:pt x="20" y="102"/>
                    <a:pt x="5" y="102"/>
                  </a:cubicBezTo>
                  <a:cubicBezTo>
                    <a:pt x="4" y="102"/>
                    <a:pt x="3" y="103"/>
                    <a:pt x="3" y="103"/>
                  </a:cubicBezTo>
                  <a:cubicBezTo>
                    <a:pt x="2" y="103"/>
                    <a:pt x="0" y="103"/>
                    <a:pt x="0" y="105"/>
                  </a:cubicBezTo>
                  <a:cubicBezTo>
                    <a:pt x="1" y="124"/>
                    <a:pt x="1" y="143"/>
                    <a:pt x="2" y="162"/>
                  </a:cubicBezTo>
                  <a:cubicBezTo>
                    <a:pt x="2" y="172"/>
                    <a:pt x="1" y="187"/>
                    <a:pt x="6" y="196"/>
                  </a:cubicBezTo>
                  <a:cubicBezTo>
                    <a:pt x="9" y="202"/>
                    <a:pt x="23" y="199"/>
                    <a:pt x="27" y="198"/>
                  </a:cubicBezTo>
                  <a:cubicBezTo>
                    <a:pt x="46" y="197"/>
                    <a:pt x="64" y="192"/>
                    <a:pt x="82" y="188"/>
                  </a:cubicBezTo>
                  <a:cubicBezTo>
                    <a:pt x="97" y="186"/>
                    <a:pt x="111" y="186"/>
                    <a:pt x="125" y="185"/>
                  </a:cubicBezTo>
                  <a:cubicBezTo>
                    <a:pt x="131" y="185"/>
                    <a:pt x="138" y="184"/>
                    <a:pt x="142" y="179"/>
                  </a:cubicBezTo>
                  <a:cubicBezTo>
                    <a:pt x="145" y="174"/>
                    <a:pt x="145" y="169"/>
                    <a:pt x="144" y="163"/>
                  </a:cubicBezTo>
                  <a:cubicBezTo>
                    <a:pt x="156" y="161"/>
                    <a:pt x="169" y="162"/>
                    <a:pt x="181" y="160"/>
                  </a:cubicBezTo>
                  <a:cubicBezTo>
                    <a:pt x="190" y="159"/>
                    <a:pt x="201" y="157"/>
                    <a:pt x="205" y="148"/>
                  </a:cubicBezTo>
                  <a:cubicBezTo>
                    <a:pt x="217" y="121"/>
                    <a:pt x="187" y="92"/>
                    <a:pt x="185" y="66"/>
                  </a:cubicBezTo>
                  <a:close/>
                  <a:moveTo>
                    <a:pt x="182" y="70"/>
                  </a:moveTo>
                  <a:cubicBezTo>
                    <a:pt x="186" y="93"/>
                    <a:pt x="204" y="113"/>
                    <a:pt x="204" y="138"/>
                  </a:cubicBezTo>
                  <a:cubicBezTo>
                    <a:pt x="204" y="140"/>
                    <a:pt x="203" y="143"/>
                    <a:pt x="202" y="144"/>
                  </a:cubicBezTo>
                  <a:cubicBezTo>
                    <a:pt x="187" y="131"/>
                    <a:pt x="163" y="112"/>
                    <a:pt x="141" y="121"/>
                  </a:cubicBezTo>
                  <a:cubicBezTo>
                    <a:pt x="154" y="104"/>
                    <a:pt x="164" y="83"/>
                    <a:pt x="181" y="70"/>
                  </a:cubicBezTo>
                  <a:cubicBezTo>
                    <a:pt x="181" y="70"/>
                    <a:pt x="181" y="70"/>
                    <a:pt x="182" y="70"/>
                  </a:cubicBezTo>
                  <a:close/>
                  <a:moveTo>
                    <a:pt x="50" y="82"/>
                  </a:moveTo>
                  <a:cubicBezTo>
                    <a:pt x="50" y="81"/>
                    <a:pt x="49" y="82"/>
                    <a:pt x="49" y="82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67" y="59"/>
                    <a:pt x="78" y="31"/>
                    <a:pt x="90" y="5"/>
                  </a:cubicBezTo>
                  <a:cubicBezTo>
                    <a:pt x="106" y="12"/>
                    <a:pt x="121" y="21"/>
                    <a:pt x="136" y="30"/>
                  </a:cubicBezTo>
                  <a:cubicBezTo>
                    <a:pt x="152" y="40"/>
                    <a:pt x="168" y="51"/>
                    <a:pt x="178" y="67"/>
                  </a:cubicBezTo>
                  <a:cubicBezTo>
                    <a:pt x="160" y="82"/>
                    <a:pt x="151" y="103"/>
                    <a:pt x="137" y="120"/>
                  </a:cubicBezTo>
                  <a:cubicBezTo>
                    <a:pt x="136" y="111"/>
                    <a:pt x="135" y="102"/>
                    <a:pt x="135" y="94"/>
                  </a:cubicBezTo>
                  <a:cubicBezTo>
                    <a:pt x="135" y="92"/>
                    <a:pt x="133" y="91"/>
                    <a:pt x="132" y="92"/>
                  </a:cubicBezTo>
                  <a:cubicBezTo>
                    <a:pt x="132" y="92"/>
                    <a:pt x="131" y="92"/>
                    <a:pt x="130" y="92"/>
                  </a:cubicBezTo>
                  <a:cubicBezTo>
                    <a:pt x="114" y="95"/>
                    <a:pt x="98" y="97"/>
                    <a:pt x="81" y="99"/>
                  </a:cubicBezTo>
                  <a:cubicBezTo>
                    <a:pt x="82" y="98"/>
                    <a:pt x="82" y="96"/>
                    <a:pt x="81" y="96"/>
                  </a:cubicBezTo>
                  <a:cubicBezTo>
                    <a:pt x="70" y="92"/>
                    <a:pt x="61" y="86"/>
                    <a:pt x="50" y="82"/>
                  </a:cubicBezTo>
                  <a:close/>
                  <a:moveTo>
                    <a:pt x="52" y="87"/>
                  </a:moveTo>
                  <a:cubicBezTo>
                    <a:pt x="61" y="91"/>
                    <a:pt x="70" y="95"/>
                    <a:pt x="79" y="99"/>
                  </a:cubicBezTo>
                  <a:cubicBezTo>
                    <a:pt x="71" y="100"/>
                    <a:pt x="63" y="100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4" y="96"/>
                    <a:pt x="54" y="91"/>
                    <a:pt x="52" y="87"/>
                  </a:cubicBezTo>
                  <a:close/>
                  <a:moveTo>
                    <a:pt x="130" y="96"/>
                  </a:moveTo>
                  <a:cubicBezTo>
                    <a:pt x="124" y="107"/>
                    <a:pt x="114" y="116"/>
                    <a:pt x="106" y="126"/>
                  </a:cubicBezTo>
                  <a:cubicBezTo>
                    <a:pt x="99" y="135"/>
                    <a:pt x="93" y="148"/>
                    <a:pt x="80" y="147"/>
                  </a:cubicBezTo>
                  <a:cubicBezTo>
                    <a:pt x="67" y="147"/>
                    <a:pt x="52" y="138"/>
                    <a:pt x="40" y="132"/>
                  </a:cubicBezTo>
                  <a:cubicBezTo>
                    <a:pt x="27" y="125"/>
                    <a:pt x="15" y="117"/>
                    <a:pt x="6" y="106"/>
                  </a:cubicBezTo>
                  <a:cubicBezTo>
                    <a:pt x="47" y="106"/>
                    <a:pt x="89" y="104"/>
                    <a:pt x="130" y="96"/>
                  </a:cubicBezTo>
                  <a:close/>
                  <a:moveTo>
                    <a:pt x="9" y="192"/>
                  </a:moveTo>
                  <a:cubicBezTo>
                    <a:pt x="5" y="181"/>
                    <a:pt x="6" y="167"/>
                    <a:pt x="6" y="155"/>
                  </a:cubicBezTo>
                  <a:cubicBezTo>
                    <a:pt x="5" y="140"/>
                    <a:pt x="5" y="125"/>
                    <a:pt x="4" y="110"/>
                  </a:cubicBezTo>
                  <a:cubicBezTo>
                    <a:pt x="14" y="121"/>
                    <a:pt x="28" y="129"/>
                    <a:pt x="41" y="136"/>
                  </a:cubicBezTo>
                  <a:cubicBezTo>
                    <a:pt x="43" y="138"/>
                    <a:pt x="46" y="139"/>
                    <a:pt x="49" y="141"/>
                  </a:cubicBezTo>
                  <a:cubicBezTo>
                    <a:pt x="33" y="156"/>
                    <a:pt x="20" y="174"/>
                    <a:pt x="9" y="192"/>
                  </a:cubicBezTo>
                  <a:cubicBezTo>
                    <a:pt x="9" y="192"/>
                    <a:pt x="9" y="192"/>
                    <a:pt x="9" y="192"/>
                  </a:cubicBezTo>
                  <a:close/>
                  <a:moveTo>
                    <a:pt x="122" y="182"/>
                  </a:moveTo>
                  <a:cubicBezTo>
                    <a:pt x="112" y="182"/>
                    <a:pt x="102" y="181"/>
                    <a:pt x="92" y="183"/>
                  </a:cubicBezTo>
                  <a:cubicBezTo>
                    <a:pt x="76" y="185"/>
                    <a:pt x="60" y="189"/>
                    <a:pt x="44" y="192"/>
                  </a:cubicBezTo>
                  <a:cubicBezTo>
                    <a:pt x="40" y="193"/>
                    <a:pt x="20" y="198"/>
                    <a:pt x="12" y="195"/>
                  </a:cubicBezTo>
                  <a:cubicBezTo>
                    <a:pt x="24" y="176"/>
                    <a:pt x="37" y="158"/>
                    <a:pt x="53" y="143"/>
                  </a:cubicBezTo>
                  <a:cubicBezTo>
                    <a:pt x="62" y="147"/>
                    <a:pt x="72" y="151"/>
                    <a:pt x="82" y="151"/>
                  </a:cubicBezTo>
                  <a:cubicBezTo>
                    <a:pt x="90" y="151"/>
                    <a:pt x="95" y="147"/>
                    <a:pt x="100" y="141"/>
                  </a:cubicBezTo>
                  <a:cubicBezTo>
                    <a:pt x="114" y="151"/>
                    <a:pt x="125" y="165"/>
                    <a:pt x="137" y="178"/>
                  </a:cubicBezTo>
                  <a:cubicBezTo>
                    <a:pt x="133" y="181"/>
                    <a:pt x="127" y="181"/>
                    <a:pt x="122" y="182"/>
                  </a:cubicBezTo>
                  <a:close/>
                  <a:moveTo>
                    <a:pt x="140" y="171"/>
                  </a:moveTo>
                  <a:cubicBezTo>
                    <a:pt x="140" y="173"/>
                    <a:pt x="140" y="174"/>
                    <a:pt x="139" y="175"/>
                  </a:cubicBezTo>
                  <a:cubicBezTo>
                    <a:pt x="127" y="162"/>
                    <a:pt x="116" y="148"/>
                    <a:pt x="102" y="138"/>
                  </a:cubicBezTo>
                  <a:cubicBezTo>
                    <a:pt x="103" y="137"/>
                    <a:pt x="104" y="136"/>
                    <a:pt x="105" y="135"/>
                  </a:cubicBezTo>
                  <a:cubicBezTo>
                    <a:pt x="113" y="123"/>
                    <a:pt x="124" y="113"/>
                    <a:pt x="132" y="101"/>
                  </a:cubicBezTo>
                  <a:cubicBezTo>
                    <a:pt x="132" y="111"/>
                    <a:pt x="133" y="122"/>
                    <a:pt x="135" y="133"/>
                  </a:cubicBezTo>
                  <a:cubicBezTo>
                    <a:pt x="136" y="145"/>
                    <a:pt x="141" y="159"/>
                    <a:pt x="140" y="171"/>
                  </a:cubicBezTo>
                  <a:close/>
                  <a:moveTo>
                    <a:pt x="144" y="159"/>
                  </a:moveTo>
                  <a:cubicBezTo>
                    <a:pt x="143" y="159"/>
                    <a:pt x="143" y="159"/>
                    <a:pt x="143" y="159"/>
                  </a:cubicBezTo>
                  <a:cubicBezTo>
                    <a:pt x="142" y="156"/>
                    <a:pt x="142" y="153"/>
                    <a:pt x="141" y="150"/>
                  </a:cubicBezTo>
                  <a:cubicBezTo>
                    <a:pt x="140" y="142"/>
                    <a:pt x="138" y="134"/>
                    <a:pt x="137" y="126"/>
                  </a:cubicBezTo>
                  <a:cubicBezTo>
                    <a:pt x="138" y="126"/>
                    <a:pt x="139" y="126"/>
                    <a:pt x="140" y="126"/>
                  </a:cubicBezTo>
                  <a:cubicBezTo>
                    <a:pt x="160" y="114"/>
                    <a:pt x="185" y="134"/>
                    <a:pt x="200" y="148"/>
                  </a:cubicBezTo>
                  <a:cubicBezTo>
                    <a:pt x="190" y="161"/>
                    <a:pt x="158" y="157"/>
                    <a:pt x="144" y="1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90"/>
            <p:cNvSpPr/>
            <p:nvPr>
              <p:custDataLst>
                <p:tags r:id="rId14"/>
              </p:custDataLst>
            </p:nvPr>
          </p:nvSpPr>
          <p:spPr bwMode="auto">
            <a:xfrm>
              <a:off x="4117976" y="1831975"/>
              <a:ext cx="153988" cy="177800"/>
            </a:xfrm>
            <a:custGeom>
              <a:avLst/>
              <a:gdLst>
                <a:gd name="T0" fmla="*/ 31 w 32"/>
                <a:gd name="T1" fmla="*/ 14 h 37"/>
                <a:gd name="T2" fmla="*/ 30 w 32"/>
                <a:gd name="T3" fmla="*/ 8 h 37"/>
                <a:gd name="T4" fmla="*/ 15 w 32"/>
                <a:gd name="T5" fmla="*/ 13 h 37"/>
                <a:gd name="T6" fmla="*/ 8 w 32"/>
                <a:gd name="T7" fmla="*/ 7 h 37"/>
                <a:gd name="T8" fmla="*/ 5 w 32"/>
                <a:gd name="T9" fmla="*/ 6 h 37"/>
                <a:gd name="T10" fmla="*/ 2 w 32"/>
                <a:gd name="T11" fmla="*/ 6 h 37"/>
                <a:gd name="T12" fmla="*/ 3 w 32"/>
                <a:gd name="T13" fmla="*/ 23 h 37"/>
                <a:gd name="T14" fmla="*/ 11 w 32"/>
                <a:gd name="T15" fmla="*/ 32 h 37"/>
                <a:gd name="T16" fmla="*/ 16 w 32"/>
                <a:gd name="T17" fmla="*/ 36 h 37"/>
                <a:gd name="T18" fmla="*/ 18 w 32"/>
                <a:gd name="T19" fmla="*/ 33 h 37"/>
                <a:gd name="T20" fmla="*/ 19 w 32"/>
                <a:gd name="T21" fmla="*/ 32 h 37"/>
                <a:gd name="T22" fmla="*/ 23 w 32"/>
                <a:gd name="T23" fmla="*/ 27 h 37"/>
                <a:gd name="T24" fmla="*/ 31 w 32"/>
                <a:gd name="T25" fmla="*/ 17 h 37"/>
                <a:gd name="T26" fmla="*/ 31 w 32"/>
                <a:gd name="T27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7">
                  <a:moveTo>
                    <a:pt x="31" y="14"/>
                  </a:moveTo>
                  <a:cubicBezTo>
                    <a:pt x="32" y="12"/>
                    <a:pt x="31" y="10"/>
                    <a:pt x="30" y="8"/>
                  </a:cubicBezTo>
                  <a:cubicBezTo>
                    <a:pt x="26" y="0"/>
                    <a:pt x="19" y="7"/>
                    <a:pt x="15" y="13"/>
                  </a:cubicBezTo>
                  <a:cubicBezTo>
                    <a:pt x="14" y="9"/>
                    <a:pt x="11" y="5"/>
                    <a:pt x="8" y="7"/>
                  </a:cubicBezTo>
                  <a:cubicBezTo>
                    <a:pt x="7" y="7"/>
                    <a:pt x="6" y="6"/>
                    <a:pt x="5" y="6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0" y="12"/>
                    <a:pt x="1" y="18"/>
                    <a:pt x="3" y="23"/>
                  </a:cubicBezTo>
                  <a:cubicBezTo>
                    <a:pt x="4" y="27"/>
                    <a:pt x="7" y="31"/>
                    <a:pt x="11" y="32"/>
                  </a:cubicBezTo>
                  <a:cubicBezTo>
                    <a:pt x="13" y="34"/>
                    <a:pt x="14" y="35"/>
                    <a:pt x="16" y="36"/>
                  </a:cubicBezTo>
                  <a:cubicBezTo>
                    <a:pt x="18" y="37"/>
                    <a:pt x="19" y="34"/>
                    <a:pt x="18" y="33"/>
                  </a:cubicBezTo>
                  <a:cubicBezTo>
                    <a:pt x="18" y="33"/>
                    <a:pt x="19" y="32"/>
                    <a:pt x="19" y="32"/>
                  </a:cubicBezTo>
                  <a:cubicBezTo>
                    <a:pt x="20" y="30"/>
                    <a:pt x="21" y="28"/>
                    <a:pt x="23" y="27"/>
                  </a:cubicBezTo>
                  <a:cubicBezTo>
                    <a:pt x="27" y="24"/>
                    <a:pt x="30" y="21"/>
                    <a:pt x="31" y="17"/>
                  </a:cubicBezTo>
                  <a:cubicBezTo>
                    <a:pt x="32" y="16"/>
                    <a:pt x="32" y="15"/>
                    <a:pt x="31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 userDrawn="1">
            <p:custDataLst>
              <p:tags r:id="rId15"/>
            </p:custDataLst>
          </p:nvPr>
        </p:nvGrpSpPr>
        <p:grpSpPr>
          <a:xfrm>
            <a:off x="150286" y="6260232"/>
            <a:ext cx="685800" cy="406401"/>
            <a:chOff x="8131176" y="2759075"/>
            <a:chExt cx="685800" cy="406401"/>
          </a:xfrm>
        </p:grpSpPr>
        <p:sp>
          <p:nvSpPr>
            <p:cNvPr id="18" name="Freeform 159"/>
            <p:cNvSpPr/>
            <p:nvPr>
              <p:custDataLst>
                <p:tags r:id="rId16"/>
              </p:custDataLst>
            </p:nvPr>
          </p:nvSpPr>
          <p:spPr bwMode="auto">
            <a:xfrm>
              <a:off x="8131176" y="2855913"/>
              <a:ext cx="153988" cy="309563"/>
            </a:xfrm>
            <a:custGeom>
              <a:avLst/>
              <a:gdLst>
                <a:gd name="T0" fmla="*/ 29 w 32"/>
                <a:gd name="T1" fmla="*/ 56 h 64"/>
                <a:gd name="T2" fmla="*/ 21 w 32"/>
                <a:gd name="T3" fmla="*/ 58 h 64"/>
                <a:gd name="T4" fmla="*/ 22 w 32"/>
                <a:gd name="T5" fmla="*/ 56 h 64"/>
                <a:gd name="T6" fmla="*/ 16 w 32"/>
                <a:gd name="T7" fmla="*/ 30 h 64"/>
                <a:gd name="T8" fmla="*/ 12 w 32"/>
                <a:gd name="T9" fmla="*/ 3 h 64"/>
                <a:gd name="T10" fmla="*/ 8 w 32"/>
                <a:gd name="T11" fmla="*/ 4 h 64"/>
                <a:gd name="T12" fmla="*/ 9 w 32"/>
                <a:gd name="T13" fmla="*/ 6 h 64"/>
                <a:gd name="T14" fmla="*/ 0 w 32"/>
                <a:gd name="T15" fmla="*/ 39 h 64"/>
                <a:gd name="T16" fmla="*/ 4 w 32"/>
                <a:gd name="T17" fmla="*/ 40 h 64"/>
                <a:gd name="T18" fmla="*/ 11 w 32"/>
                <a:gd name="T19" fmla="*/ 21 h 64"/>
                <a:gd name="T20" fmla="*/ 12 w 32"/>
                <a:gd name="T21" fmla="*/ 35 h 64"/>
                <a:gd name="T22" fmla="*/ 18 w 32"/>
                <a:gd name="T23" fmla="*/ 57 h 64"/>
                <a:gd name="T24" fmla="*/ 20 w 32"/>
                <a:gd name="T25" fmla="*/ 58 h 64"/>
                <a:gd name="T26" fmla="*/ 13 w 32"/>
                <a:gd name="T27" fmla="*/ 60 h 64"/>
                <a:gd name="T28" fmla="*/ 14 w 32"/>
                <a:gd name="T29" fmla="*/ 63 h 64"/>
                <a:gd name="T30" fmla="*/ 30 w 32"/>
                <a:gd name="T31" fmla="*/ 60 h 64"/>
                <a:gd name="T32" fmla="*/ 29 w 32"/>
                <a:gd name="T33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4">
                  <a:moveTo>
                    <a:pt x="29" y="56"/>
                  </a:moveTo>
                  <a:cubicBezTo>
                    <a:pt x="26" y="57"/>
                    <a:pt x="24" y="57"/>
                    <a:pt x="21" y="58"/>
                  </a:cubicBezTo>
                  <a:cubicBezTo>
                    <a:pt x="22" y="57"/>
                    <a:pt x="22" y="56"/>
                    <a:pt x="22" y="56"/>
                  </a:cubicBezTo>
                  <a:cubicBezTo>
                    <a:pt x="17" y="49"/>
                    <a:pt x="17" y="38"/>
                    <a:pt x="16" y="30"/>
                  </a:cubicBezTo>
                  <a:cubicBezTo>
                    <a:pt x="15" y="21"/>
                    <a:pt x="14" y="11"/>
                    <a:pt x="12" y="3"/>
                  </a:cubicBezTo>
                  <a:cubicBezTo>
                    <a:pt x="11" y="0"/>
                    <a:pt x="7" y="1"/>
                    <a:pt x="8" y="4"/>
                  </a:cubicBezTo>
                  <a:cubicBezTo>
                    <a:pt x="8" y="4"/>
                    <a:pt x="8" y="5"/>
                    <a:pt x="9" y="6"/>
                  </a:cubicBezTo>
                  <a:cubicBezTo>
                    <a:pt x="10" y="17"/>
                    <a:pt x="4" y="29"/>
                    <a:pt x="0" y="39"/>
                  </a:cubicBezTo>
                  <a:cubicBezTo>
                    <a:pt x="0" y="42"/>
                    <a:pt x="3" y="43"/>
                    <a:pt x="4" y="40"/>
                  </a:cubicBezTo>
                  <a:cubicBezTo>
                    <a:pt x="6" y="34"/>
                    <a:pt x="9" y="27"/>
                    <a:pt x="11" y="21"/>
                  </a:cubicBezTo>
                  <a:cubicBezTo>
                    <a:pt x="11" y="25"/>
                    <a:pt x="12" y="30"/>
                    <a:pt x="12" y="35"/>
                  </a:cubicBezTo>
                  <a:cubicBezTo>
                    <a:pt x="13" y="42"/>
                    <a:pt x="14" y="51"/>
                    <a:pt x="18" y="57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18" y="59"/>
                    <a:pt x="15" y="59"/>
                    <a:pt x="13" y="60"/>
                  </a:cubicBezTo>
                  <a:cubicBezTo>
                    <a:pt x="11" y="60"/>
                    <a:pt x="12" y="64"/>
                    <a:pt x="14" y="63"/>
                  </a:cubicBezTo>
                  <a:cubicBezTo>
                    <a:pt x="19" y="62"/>
                    <a:pt x="25" y="61"/>
                    <a:pt x="30" y="60"/>
                  </a:cubicBezTo>
                  <a:cubicBezTo>
                    <a:pt x="32" y="59"/>
                    <a:pt x="31" y="55"/>
                    <a:pt x="29" y="56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0"/>
            <p:cNvSpPr/>
            <p:nvPr>
              <p:custDataLst>
                <p:tags r:id="rId17"/>
              </p:custDataLst>
            </p:nvPr>
          </p:nvSpPr>
          <p:spPr bwMode="auto">
            <a:xfrm>
              <a:off x="8251826" y="2933700"/>
              <a:ext cx="125413" cy="130175"/>
            </a:xfrm>
            <a:custGeom>
              <a:avLst/>
              <a:gdLst>
                <a:gd name="T0" fmla="*/ 23 w 26"/>
                <a:gd name="T1" fmla="*/ 9 h 27"/>
                <a:gd name="T2" fmla="*/ 14 w 26"/>
                <a:gd name="T3" fmla="*/ 12 h 27"/>
                <a:gd name="T4" fmla="*/ 9 w 26"/>
                <a:gd name="T5" fmla="*/ 3 h 27"/>
                <a:gd name="T6" fmla="*/ 6 w 26"/>
                <a:gd name="T7" fmla="*/ 5 h 27"/>
                <a:gd name="T8" fmla="*/ 10 w 26"/>
                <a:gd name="T9" fmla="*/ 13 h 27"/>
                <a:gd name="T10" fmla="*/ 2 w 26"/>
                <a:gd name="T11" fmla="*/ 17 h 27"/>
                <a:gd name="T12" fmla="*/ 4 w 26"/>
                <a:gd name="T13" fmla="*/ 21 h 27"/>
                <a:gd name="T14" fmla="*/ 11 w 26"/>
                <a:gd name="T15" fmla="*/ 17 h 27"/>
                <a:gd name="T16" fmla="*/ 15 w 26"/>
                <a:gd name="T17" fmla="*/ 25 h 27"/>
                <a:gd name="T18" fmla="*/ 18 w 26"/>
                <a:gd name="T19" fmla="*/ 23 h 27"/>
                <a:gd name="T20" fmla="*/ 15 w 26"/>
                <a:gd name="T21" fmla="*/ 15 h 27"/>
                <a:gd name="T22" fmla="*/ 24 w 26"/>
                <a:gd name="T23" fmla="*/ 13 h 27"/>
                <a:gd name="T24" fmla="*/ 23 w 26"/>
                <a:gd name="T25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23" y="9"/>
                  </a:moveTo>
                  <a:cubicBezTo>
                    <a:pt x="19" y="10"/>
                    <a:pt x="16" y="11"/>
                    <a:pt x="14" y="12"/>
                  </a:cubicBezTo>
                  <a:cubicBezTo>
                    <a:pt x="12" y="9"/>
                    <a:pt x="11" y="6"/>
                    <a:pt x="9" y="3"/>
                  </a:cubicBezTo>
                  <a:cubicBezTo>
                    <a:pt x="8" y="0"/>
                    <a:pt x="5" y="2"/>
                    <a:pt x="6" y="5"/>
                  </a:cubicBezTo>
                  <a:cubicBezTo>
                    <a:pt x="8" y="7"/>
                    <a:pt x="9" y="10"/>
                    <a:pt x="10" y="13"/>
                  </a:cubicBezTo>
                  <a:cubicBezTo>
                    <a:pt x="7" y="14"/>
                    <a:pt x="4" y="16"/>
                    <a:pt x="2" y="17"/>
                  </a:cubicBezTo>
                  <a:cubicBezTo>
                    <a:pt x="0" y="18"/>
                    <a:pt x="2" y="22"/>
                    <a:pt x="4" y="21"/>
                  </a:cubicBezTo>
                  <a:cubicBezTo>
                    <a:pt x="6" y="19"/>
                    <a:pt x="9" y="18"/>
                    <a:pt x="11" y="17"/>
                  </a:cubicBezTo>
                  <a:cubicBezTo>
                    <a:pt x="13" y="19"/>
                    <a:pt x="14" y="22"/>
                    <a:pt x="15" y="25"/>
                  </a:cubicBezTo>
                  <a:cubicBezTo>
                    <a:pt x="16" y="27"/>
                    <a:pt x="19" y="25"/>
                    <a:pt x="18" y="23"/>
                  </a:cubicBezTo>
                  <a:cubicBezTo>
                    <a:pt x="17" y="21"/>
                    <a:pt x="16" y="18"/>
                    <a:pt x="15" y="15"/>
                  </a:cubicBezTo>
                  <a:cubicBezTo>
                    <a:pt x="18" y="14"/>
                    <a:pt x="21" y="14"/>
                    <a:pt x="24" y="13"/>
                  </a:cubicBezTo>
                  <a:cubicBezTo>
                    <a:pt x="26" y="13"/>
                    <a:pt x="25" y="9"/>
                    <a:pt x="23" y="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1"/>
            <p:cNvSpPr/>
            <p:nvPr>
              <p:custDataLst>
                <p:tags r:id="rId18"/>
              </p:custDataLst>
            </p:nvPr>
          </p:nvSpPr>
          <p:spPr bwMode="auto">
            <a:xfrm>
              <a:off x="8334376" y="2778125"/>
              <a:ext cx="192088" cy="328613"/>
            </a:xfrm>
            <a:custGeom>
              <a:avLst/>
              <a:gdLst>
                <a:gd name="T0" fmla="*/ 36 w 40"/>
                <a:gd name="T1" fmla="*/ 59 h 68"/>
                <a:gd name="T2" fmla="*/ 16 w 40"/>
                <a:gd name="T3" fmla="*/ 59 h 68"/>
                <a:gd name="T4" fmla="*/ 27 w 40"/>
                <a:gd name="T5" fmla="*/ 39 h 68"/>
                <a:gd name="T6" fmla="*/ 32 w 40"/>
                <a:gd name="T7" fmla="*/ 15 h 68"/>
                <a:gd name="T8" fmla="*/ 12 w 40"/>
                <a:gd name="T9" fmla="*/ 28 h 68"/>
                <a:gd name="T10" fmla="*/ 15 w 40"/>
                <a:gd name="T11" fmla="*/ 25 h 68"/>
                <a:gd name="T12" fmla="*/ 29 w 40"/>
                <a:gd name="T13" fmla="*/ 19 h 68"/>
                <a:gd name="T14" fmla="*/ 23 w 40"/>
                <a:gd name="T15" fmla="*/ 37 h 68"/>
                <a:gd name="T16" fmla="*/ 9 w 40"/>
                <a:gd name="T17" fmla="*/ 64 h 68"/>
                <a:gd name="T18" fmla="*/ 13 w 40"/>
                <a:gd name="T19" fmla="*/ 66 h 68"/>
                <a:gd name="T20" fmla="*/ 37 w 40"/>
                <a:gd name="T21" fmla="*/ 63 h 68"/>
                <a:gd name="T22" fmla="*/ 36 w 40"/>
                <a:gd name="T23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8">
                  <a:moveTo>
                    <a:pt x="36" y="59"/>
                  </a:moveTo>
                  <a:cubicBezTo>
                    <a:pt x="28" y="61"/>
                    <a:pt x="22" y="57"/>
                    <a:pt x="16" y="59"/>
                  </a:cubicBezTo>
                  <a:cubicBezTo>
                    <a:pt x="19" y="52"/>
                    <a:pt x="23" y="46"/>
                    <a:pt x="27" y="39"/>
                  </a:cubicBezTo>
                  <a:cubicBezTo>
                    <a:pt x="30" y="32"/>
                    <a:pt x="35" y="23"/>
                    <a:pt x="32" y="15"/>
                  </a:cubicBezTo>
                  <a:cubicBezTo>
                    <a:pt x="28" y="0"/>
                    <a:pt x="0" y="15"/>
                    <a:pt x="12" y="28"/>
                  </a:cubicBezTo>
                  <a:cubicBezTo>
                    <a:pt x="14" y="30"/>
                    <a:pt x="17" y="27"/>
                    <a:pt x="15" y="25"/>
                  </a:cubicBezTo>
                  <a:cubicBezTo>
                    <a:pt x="7" y="17"/>
                    <a:pt x="29" y="6"/>
                    <a:pt x="29" y="19"/>
                  </a:cubicBezTo>
                  <a:cubicBezTo>
                    <a:pt x="29" y="25"/>
                    <a:pt x="26" y="31"/>
                    <a:pt x="23" y="37"/>
                  </a:cubicBezTo>
                  <a:cubicBezTo>
                    <a:pt x="19" y="46"/>
                    <a:pt x="13" y="55"/>
                    <a:pt x="9" y="64"/>
                  </a:cubicBezTo>
                  <a:cubicBezTo>
                    <a:pt x="9" y="66"/>
                    <a:pt x="11" y="68"/>
                    <a:pt x="13" y="66"/>
                  </a:cubicBezTo>
                  <a:cubicBezTo>
                    <a:pt x="20" y="58"/>
                    <a:pt x="28" y="65"/>
                    <a:pt x="37" y="63"/>
                  </a:cubicBezTo>
                  <a:cubicBezTo>
                    <a:pt x="40" y="62"/>
                    <a:pt x="39" y="59"/>
                    <a:pt x="36" y="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2"/>
            <p:cNvSpPr/>
            <p:nvPr>
              <p:custDataLst>
                <p:tags r:id="rId19"/>
              </p:custDataLst>
            </p:nvPr>
          </p:nvSpPr>
          <p:spPr bwMode="auto">
            <a:xfrm>
              <a:off x="8526463" y="2900363"/>
              <a:ext cx="101600" cy="42863"/>
            </a:xfrm>
            <a:custGeom>
              <a:avLst/>
              <a:gdLst>
                <a:gd name="T0" fmla="*/ 18 w 21"/>
                <a:gd name="T1" fmla="*/ 1 h 9"/>
                <a:gd name="T2" fmla="*/ 3 w 21"/>
                <a:gd name="T3" fmla="*/ 5 h 9"/>
                <a:gd name="T4" fmla="*/ 4 w 21"/>
                <a:gd name="T5" fmla="*/ 9 h 9"/>
                <a:gd name="T6" fmla="*/ 19 w 21"/>
                <a:gd name="T7" fmla="*/ 5 h 9"/>
                <a:gd name="T8" fmla="*/ 18 w 2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8" y="1"/>
                  </a:moveTo>
                  <a:cubicBezTo>
                    <a:pt x="13" y="3"/>
                    <a:pt x="8" y="4"/>
                    <a:pt x="3" y="5"/>
                  </a:cubicBezTo>
                  <a:cubicBezTo>
                    <a:pt x="0" y="5"/>
                    <a:pt x="1" y="9"/>
                    <a:pt x="4" y="9"/>
                  </a:cubicBezTo>
                  <a:cubicBezTo>
                    <a:pt x="9" y="7"/>
                    <a:pt x="14" y="6"/>
                    <a:pt x="19" y="5"/>
                  </a:cubicBezTo>
                  <a:cubicBezTo>
                    <a:pt x="21" y="4"/>
                    <a:pt x="20" y="0"/>
                    <a:pt x="1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3"/>
            <p:cNvSpPr/>
            <p:nvPr>
              <p:custDataLst>
                <p:tags r:id="rId20"/>
              </p:custDataLst>
            </p:nvPr>
          </p:nvSpPr>
          <p:spPr bwMode="auto">
            <a:xfrm>
              <a:off x="8521701" y="2924175"/>
              <a:ext cx="111125" cy="57150"/>
            </a:xfrm>
            <a:custGeom>
              <a:avLst/>
              <a:gdLst>
                <a:gd name="T0" fmla="*/ 20 w 23"/>
                <a:gd name="T1" fmla="*/ 1 h 12"/>
                <a:gd name="T2" fmla="*/ 2 w 23"/>
                <a:gd name="T3" fmla="*/ 8 h 12"/>
                <a:gd name="T4" fmla="*/ 3 w 23"/>
                <a:gd name="T5" fmla="*/ 11 h 12"/>
                <a:gd name="T6" fmla="*/ 21 w 23"/>
                <a:gd name="T7" fmla="*/ 5 h 12"/>
                <a:gd name="T8" fmla="*/ 20 w 2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0" y="1"/>
                  </a:moveTo>
                  <a:cubicBezTo>
                    <a:pt x="14" y="4"/>
                    <a:pt x="8" y="6"/>
                    <a:pt x="2" y="8"/>
                  </a:cubicBezTo>
                  <a:cubicBezTo>
                    <a:pt x="0" y="8"/>
                    <a:pt x="1" y="12"/>
                    <a:pt x="3" y="11"/>
                  </a:cubicBezTo>
                  <a:cubicBezTo>
                    <a:pt x="9" y="10"/>
                    <a:pt x="15" y="7"/>
                    <a:pt x="21" y="5"/>
                  </a:cubicBezTo>
                  <a:cubicBezTo>
                    <a:pt x="23" y="4"/>
                    <a:pt x="22" y="0"/>
                    <a:pt x="20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4"/>
            <p:cNvSpPr/>
            <p:nvPr>
              <p:custDataLst>
                <p:tags r:id="rId21"/>
              </p:custDataLst>
            </p:nvPr>
          </p:nvSpPr>
          <p:spPr bwMode="auto">
            <a:xfrm>
              <a:off x="8632826" y="2759075"/>
              <a:ext cx="184150" cy="261938"/>
            </a:xfrm>
            <a:custGeom>
              <a:avLst/>
              <a:gdLst>
                <a:gd name="T0" fmla="*/ 16 w 38"/>
                <a:gd name="T1" fmla="*/ 14 h 54"/>
                <a:gd name="T2" fmla="*/ 21 w 38"/>
                <a:gd name="T3" fmla="*/ 4 h 54"/>
                <a:gd name="T4" fmla="*/ 18 w 38"/>
                <a:gd name="T5" fmla="*/ 1 h 54"/>
                <a:gd name="T6" fmla="*/ 5 w 38"/>
                <a:gd name="T7" fmla="*/ 6 h 54"/>
                <a:gd name="T8" fmla="*/ 6 w 38"/>
                <a:gd name="T9" fmla="*/ 10 h 54"/>
                <a:gd name="T10" fmla="*/ 15 w 38"/>
                <a:gd name="T11" fmla="*/ 7 h 54"/>
                <a:gd name="T12" fmla="*/ 10 w 38"/>
                <a:gd name="T13" fmla="*/ 20 h 54"/>
                <a:gd name="T14" fmla="*/ 13 w 38"/>
                <a:gd name="T15" fmla="*/ 22 h 54"/>
                <a:gd name="T16" fmla="*/ 29 w 38"/>
                <a:gd name="T17" fmla="*/ 38 h 54"/>
                <a:gd name="T18" fmla="*/ 20 w 38"/>
                <a:gd name="T19" fmla="*/ 48 h 54"/>
                <a:gd name="T20" fmla="*/ 6 w 38"/>
                <a:gd name="T21" fmla="*/ 48 h 54"/>
                <a:gd name="T22" fmla="*/ 2 w 38"/>
                <a:gd name="T23" fmla="*/ 47 h 54"/>
                <a:gd name="T24" fmla="*/ 11 w 38"/>
                <a:gd name="T25" fmla="*/ 54 h 54"/>
                <a:gd name="T26" fmla="*/ 32 w 38"/>
                <a:gd name="T27" fmla="*/ 41 h 54"/>
                <a:gd name="T28" fmla="*/ 16 w 38"/>
                <a:gd name="T2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4">
                  <a:moveTo>
                    <a:pt x="16" y="14"/>
                  </a:moveTo>
                  <a:cubicBezTo>
                    <a:pt x="18" y="11"/>
                    <a:pt x="19" y="7"/>
                    <a:pt x="21" y="4"/>
                  </a:cubicBezTo>
                  <a:cubicBezTo>
                    <a:pt x="22" y="2"/>
                    <a:pt x="20" y="0"/>
                    <a:pt x="18" y="1"/>
                  </a:cubicBezTo>
                  <a:cubicBezTo>
                    <a:pt x="14" y="5"/>
                    <a:pt x="9" y="5"/>
                    <a:pt x="5" y="6"/>
                  </a:cubicBezTo>
                  <a:cubicBezTo>
                    <a:pt x="2" y="6"/>
                    <a:pt x="3" y="10"/>
                    <a:pt x="6" y="10"/>
                  </a:cubicBezTo>
                  <a:cubicBezTo>
                    <a:pt x="9" y="9"/>
                    <a:pt x="12" y="8"/>
                    <a:pt x="15" y="7"/>
                  </a:cubicBezTo>
                  <a:cubicBezTo>
                    <a:pt x="13" y="11"/>
                    <a:pt x="11" y="16"/>
                    <a:pt x="10" y="20"/>
                  </a:cubicBezTo>
                  <a:cubicBezTo>
                    <a:pt x="9" y="22"/>
                    <a:pt x="12" y="23"/>
                    <a:pt x="13" y="22"/>
                  </a:cubicBezTo>
                  <a:cubicBezTo>
                    <a:pt x="24" y="8"/>
                    <a:pt x="32" y="27"/>
                    <a:pt x="29" y="38"/>
                  </a:cubicBezTo>
                  <a:cubicBezTo>
                    <a:pt x="28" y="42"/>
                    <a:pt x="24" y="45"/>
                    <a:pt x="20" y="48"/>
                  </a:cubicBezTo>
                  <a:cubicBezTo>
                    <a:pt x="18" y="48"/>
                    <a:pt x="4" y="53"/>
                    <a:pt x="6" y="48"/>
                  </a:cubicBezTo>
                  <a:cubicBezTo>
                    <a:pt x="7" y="45"/>
                    <a:pt x="3" y="44"/>
                    <a:pt x="2" y="47"/>
                  </a:cubicBezTo>
                  <a:cubicBezTo>
                    <a:pt x="0" y="53"/>
                    <a:pt x="6" y="54"/>
                    <a:pt x="11" y="54"/>
                  </a:cubicBezTo>
                  <a:cubicBezTo>
                    <a:pt x="19" y="54"/>
                    <a:pt x="29" y="48"/>
                    <a:pt x="32" y="41"/>
                  </a:cubicBezTo>
                  <a:cubicBezTo>
                    <a:pt x="38" y="28"/>
                    <a:pt x="28" y="9"/>
                    <a:pt x="16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grpSp>
        <p:nvGrpSpPr>
          <p:cNvPr id="16" name="组合 15"/>
          <p:cNvGrpSpPr/>
          <p:nvPr userDrawn="1">
            <p:custDataLst>
              <p:tags r:id="rId3"/>
            </p:custDataLst>
          </p:nvPr>
        </p:nvGrpSpPr>
        <p:grpSpPr>
          <a:xfrm rot="21280377" flipH="1">
            <a:off x="10549393" y="4931735"/>
            <a:ext cx="1522413" cy="1000125"/>
            <a:chOff x="9088196" y="3234360"/>
            <a:chExt cx="1522413" cy="1000125"/>
          </a:xfrm>
        </p:grpSpPr>
        <p:sp>
          <p:nvSpPr>
            <p:cNvPr id="17" name="Freeform 52"/>
            <p:cNvSpPr/>
            <p:nvPr>
              <p:custDataLst>
                <p:tags r:id="rId4"/>
              </p:custDataLst>
            </p:nvPr>
          </p:nvSpPr>
          <p:spPr bwMode="auto">
            <a:xfrm>
              <a:off x="9600959" y="3345485"/>
              <a:ext cx="222250" cy="338138"/>
            </a:xfrm>
            <a:custGeom>
              <a:avLst/>
              <a:gdLst>
                <a:gd name="T0" fmla="*/ 41 w 46"/>
                <a:gd name="T1" fmla="*/ 23 h 70"/>
                <a:gd name="T2" fmla="*/ 26 w 46"/>
                <a:gd name="T3" fmla="*/ 5 h 70"/>
                <a:gd name="T4" fmla="*/ 14 w 46"/>
                <a:gd name="T5" fmla="*/ 6 h 70"/>
                <a:gd name="T6" fmla="*/ 1 w 46"/>
                <a:gd name="T7" fmla="*/ 35 h 70"/>
                <a:gd name="T8" fmla="*/ 2 w 46"/>
                <a:gd name="T9" fmla="*/ 39 h 70"/>
                <a:gd name="T10" fmla="*/ 3 w 46"/>
                <a:gd name="T11" fmla="*/ 48 h 70"/>
                <a:gd name="T12" fmla="*/ 1 w 46"/>
                <a:gd name="T13" fmla="*/ 61 h 70"/>
                <a:gd name="T14" fmla="*/ 7 w 46"/>
                <a:gd name="T15" fmla="*/ 69 h 70"/>
                <a:gd name="T16" fmla="*/ 35 w 46"/>
                <a:gd name="T17" fmla="*/ 64 h 70"/>
                <a:gd name="T18" fmla="*/ 40 w 46"/>
                <a:gd name="T19" fmla="*/ 60 h 70"/>
                <a:gd name="T20" fmla="*/ 40 w 46"/>
                <a:gd name="T21" fmla="*/ 58 h 70"/>
                <a:gd name="T22" fmla="*/ 41 w 46"/>
                <a:gd name="T23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70">
                  <a:moveTo>
                    <a:pt x="41" y="23"/>
                  </a:moveTo>
                  <a:cubicBezTo>
                    <a:pt x="39" y="15"/>
                    <a:pt x="34" y="7"/>
                    <a:pt x="26" y="5"/>
                  </a:cubicBezTo>
                  <a:cubicBezTo>
                    <a:pt x="22" y="0"/>
                    <a:pt x="18" y="2"/>
                    <a:pt x="14" y="6"/>
                  </a:cubicBezTo>
                  <a:cubicBezTo>
                    <a:pt x="5" y="11"/>
                    <a:pt x="2" y="26"/>
                    <a:pt x="1" y="35"/>
                  </a:cubicBezTo>
                  <a:cubicBezTo>
                    <a:pt x="1" y="37"/>
                    <a:pt x="1" y="38"/>
                    <a:pt x="2" y="39"/>
                  </a:cubicBezTo>
                  <a:cubicBezTo>
                    <a:pt x="2" y="42"/>
                    <a:pt x="2" y="45"/>
                    <a:pt x="3" y="48"/>
                  </a:cubicBezTo>
                  <a:cubicBezTo>
                    <a:pt x="2" y="53"/>
                    <a:pt x="2" y="57"/>
                    <a:pt x="1" y="61"/>
                  </a:cubicBezTo>
                  <a:cubicBezTo>
                    <a:pt x="0" y="66"/>
                    <a:pt x="3" y="68"/>
                    <a:pt x="7" y="69"/>
                  </a:cubicBezTo>
                  <a:cubicBezTo>
                    <a:pt x="17" y="70"/>
                    <a:pt x="28" y="70"/>
                    <a:pt x="35" y="64"/>
                  </a:cubicBezTo>
                  <a:cubicBezTo>
                    <a:pt x="37" y="63"/>
                    <a:pt x="39" y="62"/>
                    <a:pt x="40" y="60"/>
                  </a:cubicBezTo>
                  <a:cubicBezTo>
                    <a:pt x="40" y="59"/>
                    <a:pt x="40" y="59"/>
                    <a:pt x="40" y="58"/>
                  </a:cubicBezTo>
                  <a:cubicBezTo>
                    <a:pt x="46" y="48"/>
                    <a:pt x="44" y="34"/>
                    <a:pt x="41" y="2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3"/>
            <p:cNvSpPr/>
            <p:nvPr>
              <p:custDataLst>
                <p:tags r:id="rId5"/>
              </p:custDataLst>
            </p:nvPr>
          </p:nvSpPr>
          <p:spPr bwMode="auto">
            <a:xfrm>
              <a:off x="9875596" y="3321673"/>
              <a:ext cx="188913" cy="338138"/>
            </a:xfrm>
            <a:custGeom>
              <a:avLst/>
              <a:gdLst>
                <a:gd name="T0" fmla="*/ 36 w 39"/>
                <a:gd name="T1" fmla="*/ 33 h 70"/>
                <a:gd name="T2" fmla="*/ 25 w 39"/>
                <a:gd name="T3" fmla="*/ 5 h 70"/>
                <a:gd name="T4" fmla="*/ 6 w 39"/>
                <a:gd name="T5" fmla="*/ 17 h 70"/>
                <a:gd name="T6" fmla="*/ 8 w 39"/>
                <a:gd name="T7" fmla="*/ 64 h 70"/>
                <a:gd name="T8" fmla="*/ 20 w 39"/>
                <a:gd name="T9" fmla="*/ 64 h 70"/>
                <a:gd name="T10" fmla="*/ 34 w 39"/>
                <a:gd name="T11" fmla="*/ 67 h 70"/>
                <a:gd name="T12" fmla="*/ 38 w 39"/>
                <a:gd name="T13" fmla="*/ 63 h 70"/>
                <a:gd name="T14" fmla="*/ 36 w 39"/>
                <a:gd name="T15" fmla="*/ 3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70">
                  <a:moveTo>
                    <a:pt x="36" y="33"/>
                  </a:moveTo>
                  <a:cubicBezTo>
                    <a:pt x="35" y="24"/>
                    <a:pt x="33" y="10"/>
                    <a:pt x="25" y="5"/>
                  </a:cubicBezTo>
                  <a:cubicBezTo>
                    <a:pt x="16" y="0"/>
                    <a:pt x="9" y="10"/>
                    <a:pt x="6" y="17"/>
                  </a:cubicBezTo>
                  <a:cubicBezTo>
                    <a:pt x="0" y="31"/>
                    <a:pt x="5" y="50"/>
                    <a:pt x="8" y="64"/>
                  </a:cubicBezTo>
                  <a:cubicBezTo>
                    <a:pt x="10" y="70"/>
                    <a:pt x="18" y="69"/>
                    <a:pt x="20" y="64"/>
                  </a:cubicBezTo>
                  <a:cubicBezTo>
                    <a:pt x="22" y="67"/>
                    <a:pt x="27" y="68"/>
                    <a:pt x="34" y="67"/>
                  </a:cubicBezTo>
                  <a:cubicBezTo>
                    <a:pt x="35" y="66"/>
                    <a:pt x="38" y="64"/>
                    <a:pt x="38" y="63"/>
                  </a:cubicBezTo>
                  <a:cubicBezTo>
                    <a:pt x="39" y="53"/>
                    <a:pt x="38" y="42"/>
                    <a:pt x="36" y="3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4"/>
            <p:cNvSpPr/>
            <p:nvPr>
              <p:custDataLst>
                <p:tags r:id="rId6"/>
              </p:custDataLst>
            </p:nvPr>
          </p:nvSpPr>
          <p:spPr bwMode="auto">
            <a:xfrm>
              <a:off x="10151821" y="3340723"/>
              <a:ext cx="265113" cy="319088"/>
            </a:xfrm>
            <a:custGeom>
              <a:avLst/>
              <a:gdLst>
                <a:gd name="T0" fmla="*/ 46 w 55"/>
                <a:gd name="T1" fmla="*/ 50 h 66"/>
                <a:gd name="T2" fmla="*/ 31 w 55"/>
                <a:gd name="T3" fmla="*/ 6 h 66"/>
                <a:gd name="T4" fmla="*/ 7 w 55"/>
                <a:gd name="T5" fmla="*/ 15 h 66"/>
                <a:gd name="T6" fmla="*/ 8 w 55"/>
                <a:gd name="T7" fmla="*/ 61 h 66"/>
                <a:gd name="T8" fmla="*/ 17 w 55"/>
                <a:gd name="T9" fmla="*/ 64 h 66"/>
                <a:gd name="T10" fmla="*/ 18 w 55"/>
                <a:gd name="T11" fmla="*/ 65 h 66"/>
                <a:gd name="T12" fmla="*/ 20 w 55"/>
                <a:gd name="T13" fmla="*/ 65 h 66"/>
                <a:gd name="T14" fmla="*/ 27 w 55"/>
                <a:gd name="T15" fmla="*/ 64 h 66"/>
                <a:gd name="T16" fmla="*/ 33 w 55"/>
                <a:gd name="T17" fmla="*/ 64 h 66"/>
                <a:gd name="T18" fmla="*/ 48 w 55"/>
                <a:gd name="T19" fmla="*/ 62 h 66"/>
                <a:gd name="T20" fmla="*/ 46 w 55"/>
                <a:gd name="T21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66">
                  <a:moveTo>
                    <a:pt x="46" y="50"/>
                  </a:moveTo>
                  <a:cubicBezTo>
                    <a:pt x="50" y="35"/>
                    <a:pt x="41" y="13"/>
                    <a:pt x="31" y="6"/>
                  </a:cubicBezTo>
                  <a:cubicBezTo>
                    <a:pt x="22" y="0"/>
                    <a:pt x="12" y="6"/>
                    <a:pt x="7" y="15"/>
                  </a:cubicBezTo>
                  <a:cubicBezTo>
                    <a:pt x="0" y="28"/>
                    <a:pt x="5" y="47"/>
                    <a:pt x="8" y="61"/>
                  </a:cubicBezTo>
                  <a:cubicBezTo>
                    <a:pt x="9" y="65"/>
                    <a:pt x="14" y="66"/>
                    <a:pt x="17" y="64"/>
                  </a:cubicBezTo>
                  <a:cubicBezTo>
                    <a:pt x="17" y="64"/>
                    <a:pt x="18" y="65"/>
                    <a:pt x="18" y="65"/>
                  </a:cubicBezTo>
                  <a:cubicBezTo>
                    <a:pt x="19" y="65"/>
                    <a:pt x="19" y="65"/>
                    <a:pt x="20" y="65"/>
                  </a:cubicBezTo>
                  <a:cubicBezTo>
                    <a:pt x="22" y="66"/>
                    <a:pt x="25" y="66"/>
                    <a:pt x="27" y="64"/>
                  </a:cubicBezTo>
                  <a:cubicBezTo>
                    <a:pt x="29" y="64"/>
                    <a:pt x="31" y="64"/>
                    <a:pt x="33" y="64"/>
                  </a:cubicBezTo>
                  <a:cubicBezTo>
                    <a:pt x="38" y="63"/>
                    <a:pt x="43" y="62"/>
                    <a:pt x="48" y="62"/>
                  </a:cubicBezTo>
                  <a:cubicBezTo>
                    <a:pt x="55" y="61"/>
                    <a:pt x="52" y="51"/>
                    <a:pt x="46" y="5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5"/>
            <p:cNvSpPr/>
            <p:nvPr>
              <p:custDataLst>
                <p:tags r:id="rId7"/>
              </p:custDataLst>
            </p:nvPr>
          </p:nvSpPr>
          <p:spPr bwMode="auto">
            <a:xfrm>
              <a:off x="9185034" y="3737598"/>
              <a:ext cx="280988" cy="411163"/>
            </a:xfrm>
            <a:custGeom>
              <a:avLst/>
              <a:gdLst>
                <a:gd name="T0" fmla="*/ 47 w 58"/>
                <a:gd name="T1" fmla="*/ 72 h 85"/>
                <a:gd name="T2" fmla="*/ 28 w 58"/>
                <a:gd name="T3" fmla="*/ 66 h 85"/>
                <a:gd name="T4" fmla="*/ 24 w 58"/>
                <a:gd name="T5" fmla="*/ 11 h 85"/>
                <a:gd name="T6" fmla="*/ 17 w 58"/>
                <a:gd name="T7" fmla="*/ 2 h 85"/>
                <a:gd name="T8" fmla="*/ 7 w 58"/>
                <a:gd name="T9" fmla="*/ 49 h 85"/>
                <a:gd name="T10" fmla="*/ 22 w 58"/>
                <a:gd name="T11" fmla="*/ 77 h 85"/>
                <a:gd name="T12" fmla="*/ 39 w 58"/>
                <a:gd name="T13" fmla="*/ 85 h 85"/>
                <a:gd name="T14" fmla="*/ 41 w 58"/>
                <a:gd name="T15" fmla="*/ 85 h 85"/>
                <a:gd name="T16" fmla="*/ 51 w 58"/>
                <a:gd name="T17" fmla="*/ 84 h 85"/>
                <a:gd name="T18" fmla="*/ 47 w 58"/>
                <a:gd name="T19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5">
                  <a:moveTo>
                    <a:pt x="47" y="72"/>
                  </a:moveTo>
                  <a:cubicBezTo>
                    <a:pt x="39" y="74"/>
                    <a:pt x="33" y="71"/>
                    <a:pt x="28" y="66"/>
                  </a:cubicBezTo>
                  <a:cubicBezTo>
                    <a:pt x="18" y="52"/>
                    <a:pt x="19" y="21"/>
                    <a:pt x="24" y="11"/>
                  </a:cubicBezTo>
                  <a:cubicBezTo>
                    <a:pt x="26" y="7"/>
                    <a:pt x="23" y="0"/>
                    <a:pt x="17" y="2"/>
                  </a:cubicBezTo>
                  <a:cubicBezTo>
                    <a:pt x="0" y="9"/>
                    <a:pt x="3" y="35"/>
                    <a:pt x="7" y="49"/>
                  </a:cubicBezTo>
                  <a:cubicBezTo>
                    <a:pt x="9" y="60"/>
                    <a:pt x="14" y="70"/>
                    <a:pt x="22" y="77"/>
                  </a:cubicBezTo>
                  <a:cubicBezTo>
                    <a:pt x="26" y="81"/>
                    <a:pt x="32" y="85"/>
                    <a:pt x="39" y="85"/>
                  </a:cubicBezTo>
                  <a:cubicBezTo>
                    <a:pt x="40" y="85"/>
                    <a:pt x="41" y="85"/>
                    <a:pt x="41" y="85"/>
                  </a:cubicBezTo>
                  <a:cubicBezTo>
                    <a:pt x="44" y="85"/>
                    <a:pt x="47" y="85"/>
                    <a:pt x="51" y="84"/>
                  </a:cubicBezTo>
                  <a:cubicBezTo>
                    <a:pt x="58" y="82"/>
                    <a:pt x="55" y="70"/>
                    <a:pt x="47" y="72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6"/>
            <p:cNvSpPr/>
            <p:nvPr>
              <p:custDataLst>
                <p:tags r:id="rId8"/>
              </p:custDataLst>
            </p:nvPr>
          </p:nvSpPr>
          <p:spPr bwMode="auto">
            <a:xfrm>
              <a:off x="9672396" y="3997948"/>
              <a:ext cx="468313" cy="111125"/>
            </a:xfrm>
            <a:custGeom>
              <a:avLst/>
              <a:gdLst>
                <a:gd name="T0" fmla="*/ 86 w 97"/>
                <a:gd name="T1" fmla="*/ 1 h 23"/>
                <a:gd name="T2" fmla="*/ 7 w 97"/>
                <a:gd name="T3" fmla="*/ 10 h 23"/>
                <a:gd name="T4" fmla="*/ 11 w 97"/>
                <a:gd name="T5" fmla="*/ 22 h 23"/>
                <a:gd name="T6" fmla="*/ 90 w 97"/>
                <a:gd name="T7" fmla="*/ 13 h 23"/>
                <a:gd name="T8" fmla="*/ 86 w 97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3">
                  <a:moveTo>
                    <a:pt x="86" y="1"/>
                  </a:moveTo>
                  <a:cubicBezTo>
                    <a:pt x="60" y="5"/>
                    <a:pt x="34" y="6"/>
                    <a:pt x="7" y="10"/>
                  </a:cubicBezTo>
                  <a:cubicBezTo>
                    <a:pt x="0" y="12"/>
                    <a:pt x="3" y="23"/>
                    <a:pt x="11" y="22"/>
                  </a:cubicBezTo>
                  <a:cubicBezTo>
                    <a:pt x="37" y="17"/>
                    <a:pt x="63" y="17"/>
                    <a:pt x="90" y="13"/>
                  </a:cubicBezTo>
                  <a:cubicBezTo>
                    <a:pt x="97" y="12"/>
                    <a:pt x="94" y="0"/>
                    <a:pt x="86" y="1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7"/>
            <p:cNvSpPr/>
            <p:nvPr>
              <p:custDataLst>
                <p:tags r:id="rId9"/>
              </p:custDataLst>
            </p:nvPr>
          </p:nvSpPr>
          <p:spPr bwMode="auto">
            <a:xfrm>
              <a:off x="10362959" y="3891585"/>
              <a:ext cx="193675" cy="141288"/>
            </a:xfrm>
            <a:custGeom>
              <a:avLst/>
              <a:gdLst>
                <a:gd name="T0" fmla="*/ 39 w 40"/>
                <a:gd name="T1" fmla="*/ 8 h 29"/>
                <a:gd name="T2" fmla="*/ 27 w 40"/>
                <a:gd name="T3" fmla="*/ 8 h 29"/>
                <a:gd name="T4" fmla="*/ 23 w 40"/>
                <a:gd name="T5" fmla="*/ 16 h 29"/>
                <a:gd name="T6" fmla="*/ 8 w 40"/>
                <a:gd name="T7" fmla="*/ 16 h 29"/>
                <a:gd name="T8" fmla="*/ 8 w 40"/>
                <a:gd name="T9" fmla="*/ 28 h 29"/>
                <a:gd name="T10" fmla="*/ 29 w 40"/>
                <a:gd name="T11" fmla="*/ 26 h 29"/>
                <a:gd name="T12" fmla="*/ 39 w 40"/>
                <a:gd name="T13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9">
                  <a:moveTo>
                    <a:pt x="39" y="8"/>
                  </a:moveTo>
                  <a:cubicBezTo>
                    <a:pt x="38" y="0"/>
                    <a:pt x="26" y="0"/>
                    <a:pt x="27" y="8"/>
                  </a:cubicBezTo>
                  <a:cubicBezTo>
                    <a:pt x="27" y="13"/>
                    <a:pt x="27" y="15"/>
                    <a:pt x="23" y="16"/>
                  </a:cubicBezTo>
                  <a:cubicBezTo>
                    <a:pt x="18" y="17"/>
                    <a:pt x="13" y="16"/>
                    <a:pt x="8" y="16"/>
                  </a:cubicBezTo>
                  <a:cubicBezTo>
                    <a:pt x="0" y="16"/>
                    <a:pt x="0" y="28"/>
                    <a:pt x="8" y="28"/>
                  </a:cubicBezTo>
                  <a:cubicBezTo>
                    <a:pt x="15" y="28"/>
                    <a:pt x="23" y="29"/>
                    <a:pt x="29" y="26"/>
                  </a:cubicBezTo>
                  <a:cubicBezTo>
                    <a:pt x="37" y="23"/>
                    <a:pt x="40" y="16"/>
                    <a:pt x="39" y="8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42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199321" y="3234360"/>
              <a:ext cx="1411288" cy="1000125"/>
            </a:xfrm>
            <a:custGeom>
              <a:avLst/>
              <a:gdLst>
                <a:gd name="T0" fmla="*/ 282 w 292"/>
                <a:gd name="T1" fmla="*/ 138 h 207"/>
                <a:gd name="T2" fmla="*/ 200 w 292"/>
                <a:gd name="T3" fmla="*/ 2 h 207"/>
                <a:gd name="T4" fmla="*/ 71 w 292"/>
                <a:gd name="T5" fmla="*/ 83 h 207"/>
                <a:gd name="T6" fmla="*/ 2 w 292"/>
                <a:gd name="T7" fmla="*/ 130 h 207"/>
                <a:gd name="T8" fmla="*/ 39 w 292"/>
                <a:gd name="T9" fmla="*/ 190 h 207"/>
                <a:gd name="T10" fmla="*/ 53 w 292"/>
                <a:gd name="T11" fmla="*/ 187 h 207"/>
                <a:gd name="T12" fmla="*/ 58 w 292"/>
                <a:gd name="T13" fmla="*/ 181 h 207"/>
                <a:gd name="T14" fmla="*/ 101 w 292"/>
                <a:gd name="T15" fmla="*/ 178 h 207"/>
                <a:gd name="T16" fmla="*/ 100 w 292"/>
                <a:gd name="T17" fmla="*/ 182 h 207"/>
                <a:gd name="T18" fmla="*/ 193 w 292"/>
                <a:gd name="T19" fmla="*/ 170 h 207"/>
                <a:gd name="T20" fmla="*/ 195 w 292"/>
                <a:gd name="T21" fmla="*/ 166 h 207"/>
                <a:gd name="T22" fmla="*/ 239 w 292"/>
                <a:gd name="T23" fmla="*/ 163 h 207"/>
                <a:gd name="T24" fmla="*/ 243 w 292"/>
                <a:gd name="T25" fmla="*/ 167 h 207"/>
                <a:gd name="T26" fmla="*/ 245 w 292"/>
                <a:gd name="T27" fmla="*/ 167 h 207"/>
                <a:gd name="T28" fmla="*/ 283 w 292"/>
                <a:gd name="T29" fmla="*/ 153 h 207"/>
                <a:gd name="T30" fmla="*/ 52 w 292"/>
                <a:gd name="T31" fmla="*/ 178 h 207"/>
                <a:gd name="T32" fmla="*/ 59 w 292"/>
                <a:gd name="T33" fmla="*/ 178 h 207"/>
                <a:gd name="T34" fmla="*/ 66 w 292"/>
                <a:gd name="T35" fmla="*/ 163 h 207"/>
                <a:gd name="T36" fmla="*/ 62 w 292"/>
                <a:gd name="T37" fmla="*/ 172 h 207"/>
                <a:gd name="T38" fmla="*/ 72 w 292"/>
                <a:gd name="T39" fmla="*/ 166 h 207"/>
                <a:gd name="T40" fmla="*/ 83 w 292"/>
                <a:gd name="T41" fmla="*/ 160 h 207"/>
                <a:gd name="T42" fmla="*/ 85 w 292"/>
                <a:gd name="T43" fmla="*/ 166 h 207"/>
                <a:gd name="T44" fmla="*/ 92 w 292"/>
                <a:gd name="T45" fmla="*/ 171 h 207"/>
                <a:gd name="T46" fmla="*/ 98 w 292"/>
                <a:gd name="T47" fmla="*/ 170 h 207"/>
                <a:gd name="T48" fmla="*/ 199 w 292"/>
                <a:gd name="T49" fmla="*/ 162 h 207"/>
                <a:gd name="T50" fmla="*/ 201 w 292"/>
                <a:gd name="T51" fmla="*/ 157 h 207"/>
                <a:gd name="T52" fmla="*/ 209 w 292"/>
                <a:gd name="T53" fmla="*/ 149 h 207"/>
                <a:gd name="T54" fmla="*/ 209 w 292"/>
                <a:gd name="T55" fmla="*/ 146 h 207"/>
                <a:gd name="T56" fmla="*/ 219 w 292"/>
                <a:gd name="T57" fmla="*/ 146 h 207"/>
                <a:gd name="T58" fmla="*/ 210 w 292"/>
                <a:gd name="T59" fmla="*/ 146 h 207"/>
                <a:gd name="T60" fmla="*/ 233 w 292"/>
                <a:gd name="T61" fmla="*/ 151 h 207"/>
                <a:gd name="T62" fmla="*/ 236 w 292"/>
                <a:gd name="T63" fmla="*/ 147 h 207"/>
                <a:gd name="T64" fmla="*/ 233 w 292"/>
                <a:gd name="T65" fmla="*/ 151 h 207"/>
                <a:gd name="T66" fmla="*/ 235 w 292"/>
                <a:gd name="T67" fmla="*/ 154 h 207"/>
                <a:gd name="T68" fmla="*/ 243 w 292"/>
                <a:gd name="T69" fmla="*/ 160 h 207"/>
                <a:gd name="T70" fmla="*/ 246 w 292"/>
                <a:gd name="T71" fmla="*/ 164 h 207"/>
                <a:gd name="T72" fmla="*/ 104 w 292"/>
                <a:gd name="T73" fmla="*/ 179 h 207"/>
                <a:gd name="T74" fmla="*/ 104 w 292"/>
                <a:gd name="T75" fmla="*/ 175 h 207"/>
                <a:gd name="T76" fmla="*/ 84 w 292"/>
                <a:gd name="T77" fmla="*/ 157 h 207"/>
                <a:gd name="T78" fmla="*/ 53 w 292"/>
                <a:gd name="T79" fmla="*/ 168 h 207"/>
                <a:gd name="T80" fmla="*/ 13 w 292"/>
                <a:gd name="T81" fmla="*/ 177 h 207"/>
                <a:gd name="T82" fmla="*/ 4 w 292"/>
                <a:gd name="T83" fmla="*/ 124 h 207"/>
                <a:gd name="T84" fmla="*/ 4 w 292"/>
                <a:gd name="T85" fmla="*/ 121 h 207"/>
                <a:gd name="T86" fmla="*/ 34 w 292"/>
                <a:gd name="T87" fmla="*/ 107 h 207"/>
                <a:gd name="T88" fmla="*/ 77 w 292"/>
                <a:gd name="T89" fmla="*/ 40 h 207"/>
                <a:gd name="T90" fmla="*/ 257 w 292"/>
                <a:gd name="T91" fmla="*/ 28 h 207"/>
                <a:gd name="T92" fmla="*/ 273 w 292"/>
                <a:gd name="T93" fmla="*/ 162 h 207"/>
                <a:gd name="T94" fmla="*/ 283 w 292"/>
                <a:gd name="T95" fmla="*/ 14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2" h="207">
                  <a:moveTo>
                    <a:pt x="291" y="146"/>
                  </a:moveTo>
                  <a:cubicBezTo>
                    <a:pt x="290" y="142"/>
                    <a:pt x="286" y="141"/>
                    <a:pt x="282" y="142"/>
                  </a:cubicBezTo>
                  <a:cubicBezTo>
                    <a:pt x="282" y="140"/>
                    <a:pt x="282" y="139"/>
                    <a:pt x="282" y="138"/>
                  </a:cubicBezTo>
                  <a:cubicBezTo>
                    <a:pt x="280" y="118"/>
                    <a:pt x="278" y="98"/>
                    <a:pt x="275" y="78"/>
                  </a:cubicBezTo>
                  <a:cubicBezTo>
                    <a:pt x="273" y="63"/>
                    <a:pt x="271" y="44"/>
                    <a:pt x="263" y="30"/>
                  </a:cubicBezTo>
                  <a:cubicBezTo>
                    <a:pt x="250" y="10"/>
                    <a:pt x="222" y="4"/>
                    <a:pt x="200" y="2"/>
                  </a:cubicBezTo>
                  <a:cubicBezTo>
                    <a:pt x="174" y="0"/>
                    <a:pt x="147" y="2"/>
                    <a:pt x="121" y="6"/>
                  </a:cubicBezTo>
                  <a:cubicBezTo>
                    <a:pt x="100" y="10"/>
                    <a:pt x="68" y="16"/>
                    <a:pt x="75" y="45"/>
                  </a:cubicBezTo>
                  <a:cubicBezTo>
                    <a:pt x="75" y="58"/>
                    <a:pt x="75" y="71"/>
                    <a:pt x="71" y="83"/>
                  </a:cubicBezTo>
                  <a:cubicBezTo>
                    <a:pt x="65" y="98"/>
                    <a:pt x="51" y="103"/>
                    <a:pt x="36" y="104"/>
                  </a:cubicBezTo>
                  <a:cubicBezTo>
                    <a:pt x="27" y="104"/>
                    <a:pt x="6" y="96"/>
                    <a:pt x="2" y="111"/>
                  </a:cubicBezTo>
                  <a:cubicBezTo>
                    <a:pt x="0" y="117"/>
                    <a:pt x="2" y="124"/>
                    <a:pt x="2" y="130"/>
                  </a:cubicBezTo>
                  <a:cubicBezTo>
                    <a:pt x="3" y="138"/>
                    <a:pt x="3" y="145"/>
                    <a:pt x="4" y="152"/>
                  </a:cubicBezTo>
                  <a:cubicBezTo>
                    <a:pt x="5" y="164"/>
                    <a:pt x="7" y="178"/>
                    <a:pt x="18" y="186"/>
                  </a:cubicBezTo>
                  <a:cubicBezTo>
                    <a:pt x="23" y="190"/>
                    <a:pt x="32" y="190"/>
                    <a:pt x="39" y="190"/>
                  </a:cubicBezTo>
                  <a:cubicBezTo>
                    <a:pt x="43" y="190"/>
                    <a:pt x="48" y="189"/>
                    <a:pt x="52" y="189"/>
                  </a:cubicBezTo>
                  <a:cubicBezTo>
                    <a:pt x="52" y="188"/>
                    <a:pt x="52" y="187"/>
                    <a:pt x="52" y="186"/>
                  </a:cubicBezTo>
                  <a:cubicBezTo>
                    <a:pt x="52" y="187"/>
                    <a:pt x="52" y="187"/>
                    <a:pt x="53" y="187"/>
                  </a:cubicBezTo>
                  <a:cubicBezTo>
                    <a:pt x="54" y="189"/>
                    <a:pt x="56" y="187"/>
                    <a:pt x="55" y="185"/>
                  </a:cubicBezTo>
                  <a:cubicBezTo>
                    <a:pt x="53" y="184"/>
                    <a:pt x="53" y="182"/>
                    <a:pt x="52" y="181"/>
                  </a:cubicBezTo>
                  <a:cubicBezTo>
                    <a:pt x="58" y="181"/>
                    <a:pt x="58" y="181"/>
                    <a:pt x="58" y="181"/>
                  </a:cubicBezTo>
                  <a:cubicBezTo>
                    <a:pt x="55" y="193"/>
                    <a:pt x="62" y="207"/>
                    <a:pt x="78" y="207"/>
                  </a:cubicBezTo>
                  <a:cubicBezTo>
                    <a:pt x="95" y="207"/>
                    <a:pt x="101" y="191"/>
                    <a:pt x="97" y="179"/>
                  </a:cubicBezTo>
                  <a:cubicBezTo>
                    <a:pt x="98" y="179"/>
                    <a:pt x="100" y="179"/>
                    <a:pt x="101" y="178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0" y="180"/>
                    <a:pt x="99" y="180"/>
                  </a:cubicBezTo>
                  <a:cubicBezTo>
                    <a:pt x="99" y="180"/>
                    <a:pt x="100" y="181"/>
                    <a:pt x="100" y="182"/>
                  </a:cubicBezTo>
                  <a:cubicBezTo>
                    <a:pt x="112" y="181"/>
                    <a:pt x="124" y="180"/>
                    <a:pt x="135" y="178"/>
                  </a:cubicBezTo>
                  <a:cubicBezTo>
                    <a:pt x="155" y="175"/>
                    <a:pt x="174" y="173"/>
                    <a:pt x="193" y="171"/>
                  </a:cubicBezTo>
                  <a:cubicBezTo>
                    <a:pt x="193" y="171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69"/>
                  </a:cubicBezTo>
                  <a:cubicBezTo>
                    <a:pt x="193" y="168"/>
                    <a:pt x="193" y="167"/>
                    <a:pt x="194" y="166"/>
                  </a:cubicBezTo>
                  <a:cubicBezTo>
                    <a:pt x="194" y="166"/>
                    <a:pt x="194" y="166"/>
                    <a:pt x="195" y="166"/>
                  </a:cubicBezTo>
                  <a:cubicBezTo>
                    <a:pt x="196" y="165"/>
                    <a:pt x="197" y="165"/>
                    <a:pt x="199" y="165"/>
                  </a:cubicBezTo>
                  <a:cubicBezTo>
                    <a:pt x="198" y="176"/>
                    <a:pt x="205" y="188"/>
                    <a:pt x="219" y="188"/>
                  </a:cubicBezTo>
                  <a:cubicBezTo>
                    <a:pt x="234" y="188"/>
                    <a:pt x="241" y="175"/>
                    <a:pt x="239" y="163"/>
                  </a:cubicBezTo>
                  <a:cubicBezTo>
                    <a:pt x="240" y="163"/>
                    <a:pt x="242" y="163"/>
                    <a:pt x="243" y="163"/>
                  </a:cubicBezTo>
                  <a:cubicBezTo>
                    <a:pt x="243" y="164"/>
                    <a:pt x="243" y="165"/>
                    <a:pt x="242" y="166"/>
                  </a:cubicBezTo>
                  <a:cubicBezTo>
                    <a:pt x="242" y="166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4" y="168"/>
                    <a:pt x="245" y="168"/>
                    <a:pt x="245" y="167"/>
                  </a:cubicBezTo>
                  <a:cubicBezTo>
                    <a:pt x="254" y="167"/>
                    <a:pt x="263" y="166"/>
                    <a:pt x="273" y="165"/>
                  </a:cubicBezTo>
                  <a:cubicBezTo>
                    <a:pt x="279" y="165"/>
                    <a:pt x="281" y="159"/>
                    <a:pt x="282" y="152"/>
                  </a:cubicBezTo>
                  <a:cubicBezTo>
                    <a:pt x="282" y="153"/>
                    <a:pt x="283" y="153"/>
                    <a:pt x="283" y="153"/>
                  </a:cubicBezTo>
                  <a:cubicBezTo>
                    <a:pt x="287" y="152"/>
                    <a:pt x="292" y="150"/>
                    <a:pt x="291" y="146"/>
                  </a:cubicBezTo>
                  <a:close/>
                  <a:moveTo>
                    <a:pt x="59" y="178"/>
                  </a:moveTo>
                  <a:cubicBezTo>
                    <a:pt x="52" y="178"/>
                    <a:pt x="52" y="178"/>
                    <a:pt x="52" y="178"/>
                  </a:cubicBezTo>
                  <a:cubicBezTo>
                    <a:pt x="52" y="175"/>
                    <a:pt x="53" y="173"/>
                    <a:pt x="55" y="171"/>
                  </a:cubicBezTo>
                  <a:cubicBezTo>
                    <a:pt x="57" y="172"/>
                    <a:pt x="59" y="173"/>
                    <a:pt x="60" y="175"/>
                  </a:cubicBezTo>
                  <a:cubicBezTo>
                    <a:pt x="60" y="176"/>
                    <a:pt x="59" y="177"/>
                    <a:pt x="59" y="178"/>
                  </a:cubicBezTo>
                  <a:close/>
                  <a:moveTo>
                    <a:pt x="62" y="172"/>
                  </a:moveTo>
                  <a:cubicBezTo>
                    <a:pt x="60" y="171"/>
                    <a:pt x="59" y="170"/>
                    <a:pt x="57" y="169"/>
                  </a:cubicBezTo>
                  <a:cubicBezTo>
                    <a:pt x="60" y="166"/>
                    <a:pt x="63" y="164"/>
                    <a:pt x="66" y="163"/>
                  </a:cubicBezTo>
                  <a:cubicBezTo>
                    <a:pt x="66" y="163"/>
                    <a:pt x="66" y="163"/>
                    <a:pt x="66" y="163"/>
                  </a:cubicBezTo>
                  <a:cubicBezTo>
                    <a:pt x="67" y="164"/>
                    <a:pt x="68" y="166"/>
                    <a:pt x="69" y="167"/>
                  </a:cubicBezTo>
                  <a:cubicBezTo>
                    <a:pt x="66" y="168"/>
                    <a:pt x="64" y="170"/>
                    <a:pt x="62" y="172"/>
                  </a:cubicBezTo>
                  <a:close/>
                  <a:moveTo>
                    <a:pt x="82" y="166"/>
                  </a:moveTo>
                  <a:cubicBezTo>
                    <a:pt x="81" y="165"/>
                    <a:pt x="79" y="165"/>
                    <a:pt x="78" y="165"/>
                  </a:cubicBezTo>
                  <a:cubicBezTo>
                    <a:pt x="76" y="165"/>
                    <a:pt x="74" y="165"/>
                    <a:pt x="72" y="166"/>
                  </a:cubicBezTo>
                  <a:cubicBezTo>
                    <a:pt x="71" y="165"/>
                    <a:pt x="70" y="163"/>
                    <a:pt x="69" y="162"/>
                  </a:cubicBezTo>
                  <a:cubicBezTo>
                    <a:pt x="70" y="161"/>
                    <a:pt x="70" y="161"/>
                    <a:pt x="71" y="161"/>
                  </a:cubicBezTo>
                  <a:cubicBezTo>
                    <a:pt x="75" y="160"/>
                    <a:pt x="79" y="159"/>
                    <a:pt x="83" y="160"/>
                  </a:cubicBezTo>
                  <a:cubicBezTo>
                    <a:pt x="82" y="162"/>
                    <a:pt x="82" y="164"/>
                    <a:pt x="82" y="166"/>
                  </a:cubicBezTo>
                  <a:close/>
                  <a:moveTo>
                    <a:pt x="92" y="171"/>
                  </a:moveTo>
                  <a:cubicBezTo>
                    <a:pt x="90" y="169"/>
                    <a:pt x="88" y="167"/>
                    <a:pt x="85" y="166"/>
                  </a:cubicBezTo>
                  <a:cubicBezTo>
                    <a:pt x="85" y="164"/>
                    <a:pt x="85" y="162"/>
                    <a:pt x="86" y="160"/>
                  </a:cubicBezTo>
                  <a:cubicBezTo>
                    <a:pt x="90" y="161"/>
                    <a:pt x="94" y="164"/>
                    <a:pt x="97" y="167"/>
                  </a:cubicBezTo>
                  <a:cubicBezTo>
                    <a:pt x="95" y="168"/>
                    <a:pt x="93" y="170"/>
                    <a:pt x="92" y="171"/>
                  </a:cubicBezTo>
                  <a:close/>
                  <a:moveTo>
                    <a:pt x="95" y="176"/>
                  </a:moveTo>
                  <a:cubicBezTo>
                    <a:pt x="95" y="175"/>
                    <a:pt x="94" y="174"/>
                    <a:pt x="94" y="173"/>
                  </a:cubicBezTo>
                  <a:cubicBezTo>
                    <a:pt x="95" y="172"/>
                    <a:pt x="97" y="171"/>
                    <a:pt x="98" y="170"/>
                  </a:cubicBezTo>
                  <a:cubicBezTo>
                    <a:pt x="99" y="172"/>
                    <a:pt x="100" y="174"/>
                    <a:pt x="100" y="176"/>
                  </a:cubicBezTo>
                  <a:cubicBezTo>
                    <a:pt x="99" y="176"/>
                    <a:pt x="97" y="176"/>
                    <a:pt x="95" y="176"/>
                  </a:cubicBezTo>
                  <a:close/>
                  <a:moveTo>
                    <a:pt x="199" y="162"/>
                  </a:moveTo>
                  <a:cubicBezTo>
                    <a:pt x="197" y="162"/>
                    <a:pt x="196" y="162"/>
                    <a:pt x="194" y="163"/>
                  </a:cubicBezTo>
                  <a:cubicBezTo>
                    <a:pt x="195" y="160"/>
                    <a:pt x="196" y="158"/>
                    <a:pt x="197" y="156"/>
                  </a:cubicBezTo>
                  <a:cubicBezTo>
                    <a:pt x="198" y="156"/>
                    <a:pt x="200" y="157"/>
                    <a:pt x="201" y="157"/>
                  </a:cubicBezTo>
                  <a:cubicBezTo>
                    <a:pt x="200" y="159"/>
                    <a:pt x="199" y="161"/>
                    <a:pt x="199" y="162"/>
                  </a:cubicBezTo>
                  <a:close/>
                  <a:moveTo>
                    <a:pt x="209" y="148"/>
                  </a:moveTo>
                  <a:cubicBezTo>
                    <a:pt x="209" y="148"/>
                    <a:pt x="209" y="148"/>
                    <a:pt x="209" y="149"/>
                  </a:cubicBezTo>
                  <a:cubicBezTo>
                    <a:pt x="206" y="150"/>
                    <a:pt x="204" y="152"/>
                    <a:pt x="202" y="155"/>
                  </a:cubicBezTo>
                  <a:cubicBezTo>
                    <a:pt x="201" y="154"/>
                    <a:pt x="200" y="154"/>
                    <a:pt x="199" y="153"/>
                  </a:cubicBezTo>
                  <a:cubicBezTo>
                    <a:pt x="202" y="150"/>
                    <a:pt x="205" y="148"/>
                    <a:pt x="209" y="146"/>
                  </a:cubicBezTo>
                  <a:cubicBezTo>
                    <a:pt x="208" y="147"/>
                    <a:pt x="208" y="147"/>
                    <a:pt x="209" y="148"/>
                  </a:cubicBezTo>
                  <a:close/>
                  <a:moveTo>
                    <a:pt x="223" y="147"/>
                  </a:moveTo>
                  <a:cubicBezTo>
                    <a:pt x="222" y="146"/>
                    <a:pt x="220" y="146"/>
                    <a:pt x="219" y="146"/>
                  </a:cubicBezTo>
                  <a:cubicBezTo>
                    <a:pt x="216" y="146"/>
                    <a:pt x="214" y="147"/>
                    <a:pt x="212" y="147"/>
                  </a:cubicBezTo>
                  <a:cubicBezTo>
                    <a:pt x="212" y="147"/>
                    <a:pt x="211" y="147"/>
                    <a:pt x="211" y="146"/>
                  </a:cubicBezTo>
                  <a:cubicBezTo>
                    <a:pt x="211" y="146"/>
                    <a:pt x="210" y="146"/>
                    <a:pt x="210" y="146"/>
                  </a:cubicBezTo>
                  <a:cubicBezTo>
                    <a:pt x="214" y="144"/>
                    <a:pt x="219" y="143"/>
                    <a:pt x="223" y="143"/>
                  </a:cubicBezTo>
                  <a:cubicBezTo>
                    <a:pt x="223" y="144"/>
                    <a:pt x="223" y="145"/>
                    <a:pt x="223" y="147"/>
                  </a:cubicBezTo>
                  <a:close/>
                  <a:moveTo>
                    <a:pt x="233" y="151"/>
                  </a:moveTo>
                  <a:cubicBezTo>
                    <a:pt x="231" y="150"/>
                    <a:pt x="229" y="148"/>
                    <a:pt x="226" y="147"/>
                  </a:cubicBezTo>
                  <a:cubicBezTo>
                    <a:pt x="226" y="146"/>
                    <a:pt x="226" y="145"/>
                    <a:pt x="226" y="144"/>
                  </a:cubicBezTo>
                  <a:cubicBezTo>
                    <a:pt x="230" y="144"/>
                    <a:pt x="233" y="145"/>
                    <a:pt x="236" y="147"/>
                  </a:cubicBezTo>
                  <a:cubicBezTo>
                    <a:pt x="235" y="147"/>
                    <a:pt x="235" y="147"/>
                    <a:pt x="235" y="147"/>
                  </a:cubicBezTo>
                  <a:cubicBezTo>
                    <a:pt x="235" y="148"/>
                    <a:pt x="235" y="149"/>
                    <a:pt x="234" y="149"/>
                  </a:cubicBezTo>
                  <a:cubicBezTo>
                    <a:pt x="234" y="150"/>
                    <a:pt x="233" y="151"/>
                    <a:pt x="233" y="151"/>
                  </a:cubicBezTo>
                  <a:close/>
                  <a:moveTo>
                    <a:pt x="243" y="160"/>
                  </a:moveTo>
                  <a:cubicBezTo>
                    <a:pt x="241" y="160"/>
                    <a:pt x="240" y="160"/>
                    <a:pt x="238" y="160"/>
                  </a:cubicBezTo>
                  <a:cubicBezTo>
                    <a:pt x="237" y="158"/>
                    <a:pt x="236" y="156"/>
                    <a:pt x="235" y="154"/>
                  </a:cubicBezTo>
                  <a:cubicBezTo>
                    <a:pt x="236" y="152"/>
                    <a:pt x="238" y="151"/>
                    <a:pt x="238" y="149"/>
                  </a:cubicBezTo>
                  <a:cubicBezTo>
                    <a:pt x="241" y="151"/>
                    <a:pt x="243" y="155"/>
                    <a:pt x="243" y="160"/>
                  </a:cubicBezTo>
                  <a:cubicBezTo>
                    <a:pt x="243" y="160"/>
                    <a:pt x="243" y="160"/>
                    <a:pt x="243" y="160"/>
                  </a:cubicBezTo>
                  <a:close/>
                  <a:moveTo>
                    <a:pt x="273" y="162"/>
                  </a:moveTo>
                  <a:cubicBezTo>
                    <a:pt x="270" y="163"/>
                    <a:pt x="267" y="162"/>
                    <a:pt x="264" y="163"/>
                  </a:cubicBezTo>
                  <a:cubicBezTo>
                    <a:pt x="258" y="163"/>
                    <a:pt x="252" y="163"/>
                    <a:pt x="246" y="164"/>
                  </a:cubicBezTo>
                  <a:cubicBezTo>
                    <a:pt x="250" y="130"/>
                    <a:pt x="191" y="134"/>
                    <a:pt x="190" y="168"/>
                  </a:cubicBezTo>
                  <a:cubicBezTo>
                    <a:pt x="184" y="169"/>
                    <a:pt x="178" y="169"/>
                    <a:pt x="172" y="170"/>
                  </a:cubicBezTo>
                  <a:cubicBezTo>
                    <a:pt x="149" y="172"/>
                    <a:pt x="127" y="177"/>
                    <a:pt x="104" y="179"/>
                  </a:cubicBezTo>
                  <a:cubicBezTo>
                    <a:pt x="104" y="179"/>
                    <a:pt x="104" y="178"/>
                    <a:pt x="104" y="178"/>
                  </a:cubicBezTo>
                  <a:cubicBezTo>
                    <a:pt x="104" y="178"/>
                    <a:pt x="105" y="178"/>
                    <a:pt x="105" y="178"/>
                  </a:cubicBezTo>
                  <a:cubicBezTo>
                    <a:pt x="107" y="177"/>
                    <a:pt x="106" y="174"/>
                    <a:pt x="104" y="175"/>
                  </a:cubicBezTo>
                  <a:cubicBezTo>
                    <a:pt x="104" y="175"/>
                    <a:pt x="104" y="175"/>
                    <a:pt x="103" y="175"/>
                  </a:cubicBezTo>
                  <a:cubicBezTo>
                    <a:pt x="101" y="165"/>
                    <a:pt x="95" y="159"/>
                    <a:pt x="86" y="157"/>
                  </a:cubicBezTo>
                  <a:cubicBezTo>
                    <a:pt x="86" y="157"/>
                    <a:pt x="84" y="157"/>
                    <a:pt x="84" y="157"/>
                  </a:cubicBezTo>
                  <a:cubicBezTo>
                    <a:pt x="80" y="156"/>
                    <a:pt x="75" y="157"/>
                    <a:pt x="70" y="158"/>
                  </a:cubicBezTo>
                  <a:cubicBezTo>
                    <a:pt x="65" y="160"/>
                    <a:pt x="58" y="163"/>
                    <a:pt x="54" y="168"/>
                  </a:cubicBezTo>
                  <a:cubicBezTo>
                    <a:pt x="54" y="168"/>
                    <a:pt x="53" y="168"/>
                    <a:pt x="53" y="168"/>
                  </a:cubicBezTo>
                  <a:cubicBezTo>
                    <a:pt x="49" y="173"/>
                    <a:pt x="47" y="179"/>
                    <a:pt x="51" y="186"/>
                  </a:cubicBezTo>
                  <a:cubicBezTo>
                    <a:pt x="47" y="186"/>
                    <a:pt x="43" y="187"/>
                    <a:pt x="39" y="187"/>
                  </a:cubicBezTo>
                  <a:cubicBezTo>
                    <a:pt x="29" y="187"/>
                    <a:pt x="19" y="186"/>
                    <a:pt x="13" y="177"/>
                  </a:cubicBezTo>
                  <a:cubicBezTo>
                    <a:pt x="9" y="170"/>
                    <a:pt x="8" y="160"/>
                    <a:pt x="7" y="152"/>
                  </a:cubicBezTo>
                  <a:cubicBezTo>
                    <a:pt x="6" y="146"/>
                    <a:pt x="6" y="139"/>
                    <a:pt x="6" y="132"/>
                  </a:cubicBezTo>
                  <a:cubicBezTo>
                    <a:pt x="5" y="130"/>
                    <a:pt x="5" y="127"/>
                    <a:pt x="4" y="124"/>
                  </a:cubicBezTo>
                  <a:cubicBezTo>
                    <a:pt x="14" y="126"/>
                    <a:pt x="23" y="116"/>
                    <a:pt x="20" y="107"/>
                  </a:cubicBezTo>
                  <a:cubicBezTo>
                    <a:pt x="19" y="105"/>
                    <a:pt x="17" y="106"/>
                    <a:pt x="17" y="108"/>
                  </a:cubicBezTo>
                  <a:cubicBezTo>
                    <a:pt x="19" y="115"/>
                    <a:pt x="12" y="123"/>
                    <a:pt x="4" y="121"/>
                  </a:cubicBezTo>
                  <a:cubicBezTo>
                    <a:pt x="4" y="114"/>
                    <a:pt x="5" y="108"/>
                    <a:pt x="11" y="106"/>
                  </a:cubicBezTo>
                  <a:cubicBezTo>
                    <a:pt x="14" y="104"/>
                    <a:pt x="19" y="106"/>
                    <a:pt x="23" y="106"/>
                  </a:cubicBezTo>
                  <a:cubicBezTo>
                    <a:pt x="27" y="107"/>
                    <a:pt x="30" y="107"/>
                    <a:pt x="34" y="107"/>
                  </a:cubicBezTo>
                  <a:cubicBezTo>
                    <a:pt x="41" y="107"/>
                    <a:pt x="49" y="106"/>
                    <a:pt x="56" y="103"/>
                  </a:cubicBezTo>
                  <a:cubicBezTo>
                    <a:pt x="79" y="93"/>
                    <a:pt x="78" y="62"/>
                    <a:pt x="78" y="41"/>
                  </a:cubicBezTo>
                  <a:cubicBezTo>
                    <a:pt x="78" y="40"/>
                    <a:pt x="78" y="40"/>
                    <a:pt x="77" y="40"/>
                  </a:cubicBezTo>
                  <a:cubicBezTo>
                    <a:pt x="75" y="12"/>
                    <a:pt x="119" y="9"/>
                    <a:pt x="139" y="7"/>
                  </a:cubicBezTo>
                  <a:cubicBezTo>
                    <a:pt x="167" y="4"/>
                    <a:pt x="197" y="2"/>
                    <a:pt x="224" y="9"/>
                  </a:cubicBezTo>
                  <a:cubicBezTo>
                    <a:pt x="236" y="13"/>
                    <a:pt x="249" y="18"/>
                    <a:pt x="257" y="28"/>
                  </a:cubicBezTo>
                  <a:cubicBezTo>
                    <a:pt x="269" y="41"/>
                    <a:pt x="270" y="64"/>
                    <a:pt x="273" y="81"/>
                  </a:cubicBezTo>
                  <a:cubicBezTo>
                    <a:pt x="275" y="101"/>
                    <a:pt x="277" y="121"/>
                    <a:pt x="279" y="141"/>
                  </a:cubicBezTo>
                  <a:cubicBezTo>
                    <a:pt x="280" y="146"/>
                    <a:pt x="281" y="160"/>
                    <a:pt x="273" y="162"/>
                  </a:cubicBezTo>
                  <a:close/>
                  <a:moveTo>
                    <a:pt x="283" y="150"/>
                  </a:moveTo>
                  <a:cubicBezTo>
                    <a:pt x="283" y="150"/>
                    <a:pt x="283" y="150"/>
                    <a:pt x="282" y="150"/>
                  </a:cubicBezTo>
                  <a:cubicBezTo>
                    <a:pt x="283" y="148"/>
                    <a:pt x="283" y="146"/>
                    <a:pt x="283" y="145"/>
                  </a:cubicBezTo>
                  <a:cubicBezTo>
                    <a:pt x="284" y="144"/>
                    <a:pt x="287" y="144"/>
                    <a:pt x="288" y="146"/>
                  </a:cubicBezTo>
                  <a:cubicBezTo>
                    <a:pt x="289" y="149"/>
                    <a:pt x="285" y="150"/>
                    <a:pt x="283" y="15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43"/>
            <p:cNvSpPr/>
            <p:nvPr>
              <p:custDataLst>
                <p:tags r:id="rId11"/>
              </p:custDataLst>
            </p:nvPr>
          </p:nvSpPr>
          <p:spPr bwMode="auto">
            <a:xfrm>
              <a:off x="9092959" y="3742360"/>
              <a:ext cx="92075" cy="52388"/>
            </a:xfrm>
            <a:custGeom>
              <a:avLst/>
              <a:gdLst>
                <a:gd name="T0" fmla="*/ 17 w 19"/>
                <a:gd name="T1" fmla="*/ 7 h 11"/>
                <a:gd name="T2" fmla="*/ 3 w 19"/>
                <a:gd name="T3" fmla="*/ 1 h 11"/>
                <a:gd name="T4" fmla="*/ 2 w 19"/>
                <a:gd name="T5" fmla="*/ 4 h 11"/>
                <a:gd name="T6" fmla="*/ 16 w 19"/>
                <a:gd name="T7" fmla="*/ 9 h 11"/>
                <a:gd name="T8" fmla="*/ 17 w 19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17" y="7"/>
                  </a:moveTo>
                  <a:cubicBezTo>
                    <a:pt x="13" y="4"/>
                    <a:pt x="8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7" y="5"/>
                    <a:pt x="12" y="6"/>
                    <a:pt x="16" y="9"/>
                  </a:cubicBezTo>
                  <a:cubicBezTo>
                    <a:pt x="17" y="11"/>
                    <a:pt x="19" y="8"/>
                    <a:pt x="17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44"/>
            <p:cNvSpPr/>
            <p:nvPr>
              <p:custDataLst>
                <p:tags r:id="rId12"/>
              </p:custDataLst>
            </p:nvPr>
          </p:nvSpPr>
          <p:spPr bwMode="auto">
            <a:xfrm>
              <a:off x="9088196" y="3789985"/>
              <a:ext cx="77788" cy="14288"/>
            </a:xfrm>
            <a:custGeom>
              <a:avLst/>
              <a:gdLst>
                <a:gd name="T0" fmla="*/ 14 w 16"/>
                <a:gd name="T1" fmla="*/ 0 h 3"/>
                <a:gd name="T2" fmla="*/ 1 w 16"/>
                <a:gd name="T3" fmla="*/ 0 h 3"/>
                <a:gd name="T4" fmla="*/ 1 w 16"/>
                <a:gd name="T5" fmla="*/ 3 h 3"/>
                <a:gd name="T6" fmla="*/ 14 w 16"/>
                <a:gd name="T7" fmla="*/ 3 h 3"/>
                <a:gd name="T8" fmla="*/ 14 w 1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3"/>
                    <a:pt x="1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3"/>
                    <a:pt x="16" y="0"/>
                    <a:pt x="1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5"/>
            <p:cNvSpPr/>
            <p:nvPr>
              <p:custDataLst>
                <p:tags r:id="rId13"/>
              </p:custDataLst>
            </p:nvPr>
          </p:nvSpPr>
          <p:spPr bwMode="auto">
            <a:xfrm>
              <a:off x="9118359" y="3810623"/>
              <a:ext cx="52388" cy="47625"/>
            </a:xfrm>
            <a:custGeom>
              <a:avLst/>
              <a:gdLst>
                <a:gd name="T0" fmla="*/ 8 w 11"/>
                <a:gd name="T1" fmla="*/ 1 h 10"/>
                <a:gd name="T2" fmla="*/ 1 w 11"/>
                <a:gd name="T3" fmla="*/ 6 h 10"/>
                <a:gd name="T4" fmla="*/ 4 w 11"/>
                <a:gd name="T5" fmla="*/ 8 h 10"/>
                <a:gd name="T6" fmla="*/ 9 w 11"/>
                <a:gd name="T7" fmla="*/ 3 h 10"/>
                <a:gd name="T8" fmla="*/ 8 w 11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5" y="2"/>
                    <a:pt x="3" y="4"/>
                    <a:pt x="1" y="6"/>
                  </a:cubicBezTo>
                  <a:cubicBezTo>
                    <a:pt x="0" y="7"/>
                    <a:pt x="2" y="10"/>
                    <a:pt x="4" y="8"/>
                  </a:cubicBezTo>
                  <a:cubicBezTo>
                    <a:pt x="5" y="6"/>
                    <a:pt x="7" y="5"/>
                    <a:pt x="9" y="3"/>
                  </a:cubicBezTo>
                  <a:cubicBezTo>
                    <a:pt x="11" y="3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46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9591434" y="3312148"/>
              <a:ext cx="255588" cy="392113"/>
            </a:xfrm>
            <a:custGeom>
              <a:avLst/>
              <a:gdLst>
                <a:gd name="T0" fmla="*/ 46 w 53"/>
                <a:gd name="T1" fmla="*/ 22 h 81"/>
                <a:gd name="T2" fmla="*/ 17 w 53"/>
                <a:gd name="T3" fmla="*/ 7 h 81"/>
                <a:gd name="T4" fmla="*/ 1 w 53"/>
                <a:gd name="T5" fmla="*/ 39 h 81"/>
                <a:gd name="T6" fmla="*/ 4 w 53"/>
                <a:gd name="T7" fmla="*/ 77 h 81"/>
                <a:gd name="T8" fmla="*/ 7 w 53"/>
                <a:gd name="T9" fmla="*/ 77 h 81"/>
                <a:gd name="T10" fmla="*/ 6 w 53"/>
                <a:gd name="T11" fmla="*/ 75 h 81"/>
                <a:gd name="T12" fmla="*/ 7 w 53"/>
                <a:gd name="T13" fmla="*/ 75 h 81"/>
                <a:gd name="T14" fmla="*/ 44 w 53"/>
                <a:gd name="T15" fmla="*/ 72 h 81"/>
                <a:gd name="T16" fmla="*/ 45 w 53"/>
                <a:gd name="T17" fmla="*/ 71 h 81"/>
                <a:gd name="T18" fmla="*/ 36 w 53"/>
                <a:gd name="T19" fmla="*/ 74 h 81"/>
                <a:gd name="T20" fmla="*/ 9 w 53"/>
                <a:gd name="T21" fmla="*/ 75 h 81"/>
                <a:gd name="T22" fmla="*/ 8 w 53"/>
                <a:gd name="T23" fmla="*/ 78 h 81"/>
                <a:gd name="T24" fmla="*/ 47 w 53"/>
                <a:gd name="T25" fmla="*/ 75 h 81"/>
                <a:gd name="T26" fmla="*/ 48 w 53"/>
                <a:gd name="T27" fmla="*/ 73 h 81"/>
                <a:gd name="T28" fmla="*/ 46 w 53"/>
                <a:gd name="T29" fmla="*/ 22 h 81"/>
                <a:gd name="T30" fmla="*/ 46 w 53"/>
                <a:gd name="T31" fmla="*/ 57 h 81"/>
                <a:gd name="T32" fmla="*/ 46 w 53"/>
                <a:gd name="T33" fmla="*/ 69 h 81"/>
                <a:gd name="T34" fmla="*/ 45 w 53"/>
                <a:gd name="T35" fmla="*/ 70 h 81"/>
                <a:gd name="T36" fmla="*/ 43 w 53"/>
                <a:gd name="T37" fmla="*/ 69 h 81"/>
                <a:gd name="T38" fmla="*/ 7 w 53"/>
                <a:gd name="T39" fmla="*/ 72 h 81"/>
                <a:gd name="T40" fmla="*/ 6 w 53"/>
                <a:gd name="T41" fmla="*/ 72 h 81"/>
                <a:gd name="T42" fmla="*/ 29 w 53"/>
                <a:gd name="T43" fmla="*/ 9 h 81"/>
                <a:gd name="T44" fmla="*/ 46 w 53"/>
                <a:gd name="T45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81">
                  <a:moveTo>
                    <a:pt x="46" y="22"/>
                  </a:moveTo>
                  <a:cubicBezTo>
                    <a:pt x="41" y="12"/>
                    <a:pt x="29" y="0"/>
                    <a:pt x="17" y="7"/>
                  </a:cubicBezTo>
                  <a:cubicBezTo>
                    <a:pt x="4" y="13"/>
                    <a:pt x="2" y="26"/>
                    <a:pt x="1" y="39"/>
                  </a:cubicBezTo>
                  <a:cubicBezTo>
                    <a:pt x="0" y="51"/>
                    <a:pt x="0" y="66"/>
                    <a:pt x="4" y="77"/>
                  </a:cubicBezTo>
                  <a:cubicBezTo>
                    <a:pt x="5" y="79"/>
                    <a:pt x="8" y="78"/>
                    <a:pt x="7" y="77"/>
                  </a:cubicBezTo>
                  <a:cubicBezTo>
                    <a:pt x="7" y="76"/>
                    <a:pt x="7" y="75"/>
                    <a:pt x="6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9" y="74"/>
                    <a:pt x="32" y="74"/>
                    <a:pt x="44" y="72"/>
                  </a:cubicBezTo>
                  <a:cubicBezTo>
                    <a:pt x="44" y="71"/>
                    <a:pt x="44" y="71"/>
                    <a:pt x="45" y="71"/>
                  </a:cubicBezTo>
                  <a:cubicBezTo>
                    <a:pt x="43" y="73"/>
                    <a:pt x="39" y="73"/>
                    <a:pt x="36" y="74"/>
                  </a:cubicBezTo>
                  <a:cubicBezTo>
                    <a:pt x="27" y="75"/>
                    <a:pt x="17" y="77"/>
                    <a:pt x="9" y="75"/>
                  </a:cubicBezTo>
                  <a:cubicBezTo>
                    <a:pt x="7" y="74"/>
                    <a:pt x="6" y="77"/>
                    <a:pt x="8" y="78"/>
                  </a:cubicBezTo>
                  <a:cubicBezTo>
                    <a:pt x="20" y="81"/>
                    <a:pt x="35" y="77"/>
                    <a:pt x="47" y="75"/>
                  </a:cubicBezTo>
                  <a:cubicBezTo>
                    <a:pt x="48" y="74"/>
                    <a:pt x="48" y="74"/>
                    <a:pt x="48" y="73"/>
                  </a:cubicBezTo>
                  <a:cubicBezTo>
                    <a:pt x="49" y="57"/>
                    <a:pt x="53" y="38"/>
                    <a:pt x="46" y="22"/>
                  </a:cubicBezTo>
                  <a:close/>
                  <a:moveTo>
                    <a:pt x="46" y="57"/>
                  </a:moveTo>
                  <a:cubicBezTo>
                    <a:pt x="46" y="61"/>
                    <a:pt x="46" y="65"/>
                    <a:pt x="46" y="69"/>
                  </a:cubicBezTo>
                  <a:cubicBezTo>
                    <a:pt x="46" y="69"/>
                    <a:pt x="45" y="70"/>
                    <a:pt x="45" y="70"/>
                  </a:cubicBezTo>
                  <a:cubicBezTo>
                    <a:pt x="45" y="69"/>
                    <a:pt x="44" y="68"/>
                    <a:pt x="43" y="69"/>
                  </a:cubicBezTo>
                  <a:cubicBezTo>
                    <a:pt x="31" y="71"/>
                    <a:pt x="19" y="71"/>
                    <a:pt x="7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0" y="51"/>
                    <a:pt x="0" y="1"/>
                    <a:pt x="29" y="9"/>
                  </a:cubicBezTo>
                  <a:cubicBezTo>
                    <a:pt x="48" y="14"/>
                    <a:pt x="47" y="42"/>
                    <a:pt x="46" y="5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7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9851784" y="3278810"/>
              <a:ext cx="236538" cy="395288"/>
            </a:xfrm>
            <a:custGeom>
              <a:avLst/>
              <a:gdLst>
                <a:gd name="T0" fmla="*/ 29 w 49"/>
                <a:gd name="T1" fmla="*/ 11 h 82"/>
                <a:gd name="T2" fmla="*/ 11 w 49"/>
                <a:gd name="T3" fmla="*/ 73 h 82"/>
                <a:gd name="T4" fmla="*/ 12 w 49"/>
                <a:gd name="T5" fmla="*/ 76 h 82"/>
                <a:gd name="T6" fmla="*/ 12 w 49"/>
                <a:gd name="T7" fmla="*/ 78 h 82"/>
                <a:gd name="T8" fmla="*/ 15 w 49"/>
                <a:gd name="T9" fmla="*/ 78 h 82"/>
                <a:gd name="T10" fmla="*/ 41 w 49"/>
                <a:gd name="T11" fmla="*/ 80 h 82"/>
                <a:gd name="T12" fmla="*/ 47 w 49"/>
                <a:gd name="T13" fmla="*/ 63 h 82"/>
                <a:gd name="T14" fmla="*/ 29 w 49"/>
                <a:gd name="T15" fmla="*/ 11 h 82"/>
                <a:gd name="T16" fmla="*/ 17 w 49"/>
                <a:gd name="T17" fmla="*/ 76 h 82"/>
                <a:gd name="T18" fmla="*/ 37 w 49"/>
                <a:gd name="T19" fmla="*/ 76 h 82"/>
                <a:gd name="T20" fmla="*/ 39 w 49"/>
                <a:gd name="T21" fmla="*/ 77 h 82"/>
                <a:gd name="T22" fmla="*/ 41 w 49"/>
                <a:gd name="T23" fmla="*/ 77 h 82"/>
                <a:gd name="T24" fmla="*/ 17 w 49"/>
                <a:gd name="T25" fmla="*/ 76 h 82"/>
                <a:gd name="T26" fmla="*/ 42 w 49"/>
                <a:gd name="T27" fmla="*/ 74 h 82"/>
                <a:gd name="T28" fmla="*/ 42 w 49"/>
                <a:gd name="T29" fmla="*/ 74 h 82"/>
                <a:gd name="T30" fmla="*/ 41 w 49"/>
                <a:gd name="T31" fmla="*/ 74 h 82"/>
                <a:gd name="T32" fmla="*/ 40 w 49"/>
                <a:gd name="T33" fmla="*/ 73 h 82"/>
                <a:gd name="T34" fmla="*/ 14 w 49"/>
                <a:gd name="T35" fmla="*/ 73 h 82"/>
                <a:gd name="T36" fmla="*/ 11 w 49"/>
                <a:gd name="T37" fmla="*/ 45 h 82"/>
                <a:gd name="T38" fmla="*/ 22 w 49"/>
                <a:gd name="T39" fmla="*/ 13 h 82"/>
                <a:gd name="T40" fmla="*/ 45 w 49"/>
                <a:gd name="T41" fmla="*/ 53 h 82"/>
                <a:gd name="T42" fmla="*/ 42 w 49"/>
                <a:gd name="T43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82">
                  <a:moveTo>
                    <a:pt x="29" y="11"/>
                  </a:moveTo>
                  <a:cubicBezTo>
                    <a:pt x="0" y="0"/>
                    <a:pt x="7" y="52"/>
                    <a:pt x="11" y="73"/>
                  </a:cubicBezTo>
                  <a:cubicBezTo>
                    <a:pt x="10" y="73"/>
                    <a:pt x="10" y="75"/>
                    <a:pt x="12" y="76"/>
                  </a:cubicBezTo>
                  <a:cubicBezTo>
                    <a:pt x="12" y="77"/>
                    <a:pt x="12" y="78"/>
                    <a:pt x="12" y="78"/>
                  </a:cubicBezTo>
                  <a:cubicBezTo>
                    <a:pt x="13" y="80"/>
                    <a:pt x="15" y="80"/>
                    <a:pt x="15" y="78"/>
                  </a:cubicBezTo>
                  <a:cubicBezTo>
                    <a:pt x="22" y="82"/>
                    <a:pt x="33" y="82"/>
                    <a:pt x="41" y="80"/>
                  </a:cubicBezTo>
                  <a:cubicBezTo>
                    <a:pt x="47" y="79"/>
                    <a:pt x="47" y="68"/>
                    <a:pt x="47" y="63"/>
                  </a:cubicBezTo>
                  <a:cubicBezTo>
                    <a:pt x="49" y="46"/>
                    <a:pt x="49" y="18"/>
                    <a:pt x="29" y="11"/>
                  </a:cubicBezTo>
                  <a:close/>
                  <a:moveTo>
                    <a:pt x="17" y="76"/>
                  </a:moveTo>
                  <a:cubicBezTo>
                    <a:pt x="37" y="76"/>
                    <a:pt x="37" y="76"/>
                    <a:pt x="37" y="76"/>
                  </a:cubicBezTo>
                  <a:cubicBezTo>
                    <a:pt x="38" y="76"/>
                    <a:pt x="38" y="77"/>
                    <a:pt x="39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8" y="81"/>
                    <a:pt x="23" y="78"/>
                    <a:pt x="17" y="76"/>
                  </a:cubicBezTo>
                  <a:close/>
                  <a:moveTo>
                    <a:pt x="42" y="74"/>
                  </a:moveTo>
                  <a:cubicBezTo>
                    <a:pt x="42" y="74"/>
                    <a:pt x="42" y="74"/>
                    <a:pt x="42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0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2" y="63"/>
                    <a:pt x="11" y="54"/>
                    <a:pt x="11" y="45"/>
                  </a:cubicBezTo>
                  <a:cubicBezTo>
                    <a:pt x="10" y="35"/>
                    <a:pt x="9" y="14"/>
                    <a:pt x="22" y="13"/>
                  </a:cubicBezTo>
                  <a:cubicBezTo>
                    <a:pt x="43" y="11"/>
                    <a:pt x="45" y="39"/>
                    <a:pt x="45" y="53"/>
                  </a:cubicBezTo>
                  <a:cubicBezTo>
                    <a:pt x="45" y="60"/>
                    <a:pt x="44" y="67"/>
                    <a:pt x="42" y="7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8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10121659" y="3297860"/>
              <a:ext cx="285750" cy="376238"/>
            </a:xfrm>
            <a:custGeom>
              <a:avLst/>
              <a:gdLst>
                <a:gd name="T0" fmla="*/ 57 w 59"/>
                <a:gd name="T1" fmla="*/ 56 h 78"/>
                <a:gd name="T2" fmla="*/ 49 w 59"/>
                <a:gd name="T3" fmla="*/ 28 h 78"/>
                <a:gd name="T4" fmla="*/ 17 w 59"/>
                <a:gd name="T5" fmla="*/ 13 h 78"/>
                <a:gd name="T6" fmla="*/ 12 w 59"/>
                <a:gd name="T7" fmla="*/ 74 h 78"/>
                <a:gd name="T8" fmla="*/ 15 w 59"/>
                <a:gd name="T9" fmla="*/ 75 h 78"/>
                <a:gd name="T10" fmla="*/ 30 w 59"/>
                <a:gd name="T11" fmla="*/ 77 h 78"/>
                <a:gd name="T12" fmla="*/ 52 w 59"/>
                <a:gd name="T13" fmla="*/ 73 h 78"/>
                <a:gd name="T14" fmla="*/ 57 w 59"/>
                <a:gd name="T15" fmla="*/ 56 h 78"/>
                <a:gd name="T16" fmla="*/ 51 w 59"/>
                <a:gd name="T17" fmla="*/ 70 h 78"/>
                <a:gd name="T18" fmla="*/ 34 w 59"/>
                <a:gd name="T19" fmla="*/ 74 h 78"/>
                <a:gd name="T20" fmla="*/ 18 w 59"/>
                <a:gd name="T21" fmla="*/ 73 h 78"/>
                <a:gd name="T22" fmla="*/ 50 w 59"/>
                <a:gd name="T23" fmla="*/ 70 h 78"/>
                <a:gd name="T24" fmla="*/ 50 w 59"/>
                <a:gd name="T25" fmla="*/ 67 h 78"/>
                <a:gd name="T26" fmla="*/ 14 w 59"/>
                <a:gd name="T27" fmla="*/ 71 h 78"/>
                <a:gd name="T28" fmla="*/ 14 w 59"/>
                <a:gd name="T29" fmla="*/ 71 h 78"/>
                <a:gd name="T30" fmla="*/ 14 w 59"/>
                <a:gd name="T31" fmla="*/ 22 h 78"/>
                <a:gd name="T32" fmla="*/ 32 w 59"/>
                <a:gd name="T33" fmla="*/ 11 h 78"/>
                <a:gd name="T34" fmla="*/ 47 w 59"/>
                <a:gd name="T35" fmla="*/ 31 h 78"/>
                <a:gd name="T36" fmla="*/ 51 w 59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78">
                  <a:moveTo>
                    <a:pt x="57" y="56"/>
                  </a:moveTo>
                  <a:cubicBezTo>
                    <a:pt x="56" y="46"/>
                    <a:pt x="52" y="37"/>
                    <a:pt x="49" y="28"/>
                  </a:cubicBezTo>
                  <a:cubicBezTo>
                    <a:pt x="44" y="14"/>
                    <a:pt x="31" y="0"/>
                    <a:pt x="17" y="13"/>
                  </a:cubicBezTo>
                  <a:cubicBezTo>
                    <a:pt x="0" y="28"/>
                    <a:pt x="5" y="56"/>
                    <a:pt x="12" y="74"/>
                  </a:cubicBezTo>
                  <a:cubicBezTo>
                    <a:pt x="13" y="76"/>
                    <a:pt x="15" y="76"/>
                    <a:pt x="15" y="75"/>
                  </a:cubicBezTo>
                  <a:cubicBezTo>
                    <a:pt x="19" y="78"/>
                    <a:pt x="26" y="77"/>
                    <a:pt x="30" y="77"/>
                  </a:cubicBezTo>
                  <a:cubicBezTo>
                    <a:pt x="37" y="77"/>
                    <a:pt x="46" y="77"/>
                    <a:pt x="52" y="73"/>
                  </a:cubicBezTo>
                  <a:cubicBezTo>
                    <a:pt x="58" y="69"/>
                    <a:pt x="57" y="61"/>
                    <a:pt x="57" y="56"/>
                  </a:cubicBezTo>
                  <a:close/>
                  <a:moveTo>
                    <a:pt x="51" y="70"/>
                  </a:moveTo>
                  <a:cubicBezTo>
                    <a:pt x="48" y="74"/>
                    <a:pt x="39" y="74"/>
                    <a:pt x="34" y="74"/>
                  </a:cubicBezTo>
                  <a:cubicBezTo>
                    <a:pt x="30" y="74"/>
                    <a:pt x="22" y="75"/>
                    <a:pt x="18" y="73"/>
                  </a:cubicBezTo>
                  <a:cubicBezTo>
                    <a:pt x="29" y="71"/>
                    <a:pt x="40" y="72"/>
                    <a:pt x="50" y="70"/>
                  </a:cubicBezTo>
                  <a:cubicBezTo>
                    <a:pt x="52" y="69"/>
                    <a:pt x="51" y="66"/>
                    <a:pt x="50" y="67"/>
                  </a:cubicBezTo>
                  <a:cubicBezTo>
                    <a:pt x="38" y="69"/>
                    <a:pt x="26" y="68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9" y="55"/>
                    <a:pt x="6" y="37"/>
                    <a:pt x="14" y="22"/>
                  </a:cubicBezTo>
                  <a:cubicBezTo>
                    <a:pt x="17" y="15"/>
                    <a:pt x="24" y="9"/>
                    <a:pt x="32" y="11"/>
                  </a:cubicBezTo>
                  <a:cubicBezTo>
                    <a:pt x="41" y="13"/>
                    <a:pt x="45" y="24"/>
                    <a:pt x="47" y="31"/>
                  </a:cubicBezTo>
                  <a:cubicBezTo>
                    <a:pt x="51" y="41"/>
                    <a:pt x="59" y="61"/>
                    <a:pt x="51" y="7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9"/>
            <p:cNvSpPr/>
            <p:nvPr>
              <p:custDataLst>
                <p:tags r:id="rId17"/>
              </p:custDataLst>
            </p:nvPr>
          </p:nvSpPr>
          <p:spPr bwMode="auto">
            <a:xfrm>
              <a:off x="9551746" y="3770935"/>
              <a:ext cx="87313" cy="77788"/>
            </a:xfrm>
            <a:custGeom>
              <a:avLst/>
              <a:gdLst>
                <a:gd name="T0" fmla="*/ 16 w 18"/>
                <a:gd name="T1" fmla="*/ 10 h 16"/>
                <a:gd name="T2" fmla="*/ 6 w 18"/>
                <a:gd name="T3" fmla="*/ 4 h 16"/>
                <a:gd name="T4" fmla="*/ 12 w 18"/>
                <a:gd name="T5" fmla="*/ 5 h 16"/>
                <a:gd name="T6" fmla="*/ 13 w 18"/>
                <a:gd name="T7" fmla="*/ 2 h 16"/>
                <a:gd name="T8" fmla="*/ 8 w 18"/>
                <a:gd name="T9" fmla="*/ 0 h 16"/>
                <a:gd name="T10" fmla="*/ 3 w 18"/>
                <a:gd name="T11" fmla="*/ 3 h 16"/>
                <a:gd name="T12" fmla="*/ 3 w 18"/>
                <a:gd name="T13" fmla="*/ 5 h 16"/>
                <a:gd name="T14" fmla="*/ 12 w 18"/>
                <a:gd name="T15" fmla="*/ 11 h 16"/>
                <a:gd name="T16" fmla="*/ 3 w 18"/>
                <a:gd name="T17" fmla="*/ 11 h 16"/>
                <a:gd name="T18" fmla="*/ 2 w 18"/>
                <a:gd name="T19" fmla="*/ 13 h 16"/>
                <a:gd name="T20" fmla="*/ 16 w 18"/>
                <a:gd name="T21" fmla="*/ 12 h 16"/>
                <a:gd name="T22" fmla="*/ 16 w 18"/>
                <a:gd name="T2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6" y="10"/>
                  </a:moveTo>
                  <a:cubicBezTo>
                    <a:pt x="13" y="8"/>
                    <a:pt x="10" y="6"/>
                    <a:pt x="6" y="4"/>
                  </a:cubicBezTo>
                  <a:cubicBezTo>
                    <a:pt x="8" y="3"/>
                    <a:pt x="10" y="4"/>
                    <a:pt x="12" y="5"/>
                  </a:cubicBezTo>
                  <a:cubicBezTo>
                    <a:pt x="14" y="5"/>
                    <a:pt x="15" y="2"/>
                    <a:pt x="13" y="2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6" y="0"/>
                    <a:pt x="4" y="2"/>
                    <a:pt x="3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6" y="7"/>
                    <a:pt x="9" y="9"/>
                    <a:pt x="12" y="11"/>
                  </a:cubicBezTo>
                  <a:cubicBezTo>
                    <a:pt x="9" y="12"/>
                    <a:pt x="6" y="12"/>
                    <a:pt x="3" y="11"/>
                  </a:cubicBezTo>
                  <a:cubicBezTo>
                    <a:pt x="2" y="10"/>
                    <a:pt x="0" y="13"/>
                    <a:pt x="2" y="13"/>
                  </a:cubicBezTo>
                  <a:cubicBezTo>
                    <a:pt x="7" y="16"/>
                    <a:pt x="12" y="15"/>
                    <a:pt x="16" y="12"/>
                  </a:cubicBezTo>
                  <a:cubicBezTo>
                    <a:pt x="18" y="12"/>
                    <a:pt x="17" y="10"/>
                    <a:pt x="16" y="1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0"/>
            <p:cNvSpPr/>
            <p:nvPr>
              <p:custDataLst>
                <p:tags r:id="rId18"/>
              </p:custDataLst>
            </p:nvPr>
          </p:nvSpPr>
          <p:spPr bwMode="auto">
            <a:xfrm>
              <a:off x="9639059" y="3775698"/>
              <a:ext cx="77788" cy="63500"/>
            </a:xfrm>
            <a:custGeom>
              <a:avLst/>
              <a:gdLst>
                <a:gd name="T0" fmla="*/ 13 w 16"/>
                <a:gd name="T1" fmla="*/ 8 h 13"/>
                <a:gd name="T2" fmla="*/ 3 w 16"/>
                <a:gd name="T3" fmla="*/ 6 h 13"/>
                <a:gd name="T4" fmla="*/ 4 w 16"/>
                <a:gd name="T5" fmla="*/ 4 h 13"/>
                <a:gd name="T6" fmla="*/ 4 w 16"/>
                <a:gd name="T7" fmla="*/ 4 h 13"/>
                <a:gd name="T8" fmla="*/ 6 w 16"/>
                <a:gd name="T9" fmla="*/ 4 h 13"/>
                <a:gd name="T10" fmla="*/ 7 w 16"/>
                <a:gd name="T11" fmla="*/ 1 h 13"/>
                <a:gd name="T12" fmla="*/ 1 w 16"/>
                <a:gd name="T13" fmla="*/ 2 h 13"/>
                <a:gd name="T14" fmla="*/ 0 w 16"/>
                <a:gd name="T15" fmla="*/ 7 h 13"/>
                <a:gd name="T16" fmla="*/ 14 w 16"/>
                <a:gd name="T17" fmla="*/ 11 h 13"/>
                <a:gd name="T18" fmla="*/ 13 w 16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">
                  <a:moveTo>
                    <a:pt x="13" y="8"/>
                  </a:moveTo>
                  <a:cubicBezTo>
                    <a:pt x="10" y="9"/>
                    <a:pt x="5" y="10"/>
                    <a:pt x="3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8" y="4"/>
                    <a:pt x="9" y="1"/>
                    <a:pt x="7" y="1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2" y="13"/>
                    <a:pt x="10" y="12"/>
                    <a:pt x="14" y="11"/>
                  </a:cubicBezTo>
                  <a:cubicBezTo>
                    <a:pt x="16" y="10"/>
                    <a:pt x="15" y="7"/>
                    <a:pt x="13" y="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51"/>
            <p:cNvSpPr/>
            <p:nvPr>
              <p:custDataLst>
                <p:tags r:id="rId19"/>
              </p:custDataLst>
            </p:nvPr>
          </p:nvSpPr>
          <p:spPr bwMode="auto">
            <a:xfrm>
              <a:off x="9702559" y="3756648"/>
              <a:ext cx="61913" cy="87313"/>
            </a:xfrm>
            <a:custGeom>
              <a:avLst/>
              <a:gdLst>
                <a:gd name="T0" fmla="*/ 6 w 13"/>
                <a:gd name="T1" fmla="*/ 4 h 18"/>
                <a:gd name="T2" fmla="*/ 4 w 13"/>
                <a:gd name="T3" fmla="*/ 5 h 18"/>
                <a:gd name="T4" fmla="*/ 4 w 13"/>
                <a:gd name="T5" fmla="*/ 5 h 18"/>
                <a:gd name="T6" fmla="*/ 3 w 13"/>
                <a:gd name="T7" fmla="*/ 2 h 18"/>
                <a:gd name="T8" fmla="*/ 0 w 13"/>
                <a:gd name="T9" fmla="*/ 3 h 18"/>
                <a:gd name="T10" fmla="*/ 2 w 13"/>
                <a:gd name="T11" fmla="*/ 12 h 18"/>
                <a:gd name="T12" fmla="*/ 5 w 13"/>
                <a:gd name="T13" fmla="*/ 12 h 18"/>
                <a:gd name="T14" fmla="*/ 7 w 13"/>
                <a:gd name="T15" fmla="*/ 7 h 18"/>
                <a:gd name="T16" fmla="*/ 9 w 13"/>
                <a:gd name="T17" fmla="*/ 16 h 18"/>
                <a:gd name="T18" fmla="*/ 12 w 13"/>
                <a:gd name="T19" fmla="*/ 17 h 18"/>
                <a:gd name="T20" fmla="*/ 6 w 13"/>
                <a:gd name="T2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8">
                  <a:moveTo>
                    <a:pt x="6" y="4"/>
                  </a:moveTo>
                  <a:cubicBezTo>
                    <a:pt x="5" y="3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1" y="6"/>
                    <a:pt x="2" y="9"/>
                    <a:pt x="2" y="12"/>
                  </a:cubicBezTo>
                  <a:cubicBezTo>
                    <a:pt x="2" y="14"/>
                    <a:pt x="5" y="14"/>
                    <a:pt x="5" y="12"/>
                  </a:cubicBezTo>
                  <a:cubicBezTo>
                    <a:pt x="5" y="10"/>
                    <a:pt x="6" y="9"/>
                    <a:pt x="7" y="7"/>
                  </a:cubicBezTo>
                  <a:cubicBezTo>
                    <a:pt x="9" y="9"/>
                    <a:pt x="10" y="12"/>
                    <a:pt x="9" y="16"/>
                  </a:cubicBezTo>
                  <a:cubicBezTo>
                    <a:pt x="9" y="18"/>
                    <a:pt x="12" y="18"/>
                    <a:pt x="12" y="17"/>
                  </a:cubicBezTo>
                  <a:cubicBezTo>
                    <a:pt x="13" y="11"/>
                    <a:pt x="12" y="6"/>
                    <a:pt x="6" y="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52"/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9769234" y="3775698"/>
              <a:ext cx="106363" cy="68263"/>
            </a:xfrm>
            <a:custGeom>
              <a:avLst/>
              <a:gdLst>
                <a:gd name="T0" fmla="*/ 21 w 22"/>
                <a:gd name="T1" fmla="*/ 4 h 14"/>
                <a:gd name="T2" fmla="*/ 10 w 22"/>
                <a:gd name="T3" fmla="*/ 2 h 14"/>
                <a:gd name="T4" fmla="*/ 9 w 22"/>
                <a:gd name="T5" fmla="*/ 2 h 14"/>
                <a:gd name="T6" fmla="*/ 4 w 22"/>
                <a:gd name="T7" fmla="*/ 3 h 14"/>
                <a:gd name="T8" fmla="*/ 3 w 22"/>
                <a:gd name="T9" fmla="*/ 3 h 14"/>
                <a:gd name="T10" fmla="*/ 1 w 22"/>
                <a:gd name="T11" fmla="*/ 4 h 14"/>
                <a:gd name="T12" fmla="*/ 2 w 22"/>
                <a:gd name="T13" fmla="*/ 7 h 14"/>
                <a:gd name="T14" fmla="*/ 3 w 22"/>
                <a:gd name="T15" fmla="*/ 12 h 14"/>
                <a:gd name="T16" fmla="*/ 9 w 22"/>
                <a:gd name="T17" fmla="*/ 9 h 14"/>
                <a:gd name="T18" fmla="*/ 11 w 22"/>
                <a:gd name="T19" fmla="*/ 6 h 14"/>
                <a:gd name="T20" fmla="*/ 11 w 22"/>
                <a:gd name="T21" fmla="*/ 10 h 14"/>
                <a:gd name="T22" fmla="*/ 12 w 22"/>
                <a:gd name="T23" fmla="*/ 12 h 14"/>
                <a:gd name="T24" fmla="*/ 18 w 22"/>
                <a:gd name="T25" fmla="*/ 11 h 14"/>
                <a:gd name="T26" fmla="*/ 21 w 22"/>
                <a:gd name="T27" fmla="*/ 4 h 14"/>
                <a:gd name="T28" fmla="*/ 8 w 22"/>
                <a:gd name="T29" fmla="*/ 5 h 14"/>
                <a:gd name="T30" fmla="*/ 8 w 22"/>
                <a:gd name="T31" fmla="*/ 6 h 14"/>
                <a:gd name="T32" fmla="*/ 8 w 22"/>
                <a:gd name="T33" fmla="*/ 6 h 14"/>
                <a:gd name="T34" fmla="*/ 7 w 22"/>
                <a:gd name="T35" fmla="*/ 7 h 14"/>
                <a:gd name="T36" fmla="*/ 7 w 22"/>
                <a:gd name="T37" fmla="*/ 7 h 14"/>
                <a:gd name="T38" fmla="*/ 5 w 22"/>
                <a:gd name="T39" fmla="*/ 9 h 14"/>
                <a:gd name="T40" fmla="*/ 5 w 22"/>
                <a:gd name="T41" fmla="*/ 9 h 14"/>
                <a:gd name="T42" fmla="*/ 5 w 22"/>
                <a:gd name="T43" fmla="*/ 9 h 14"/>
                <a:gd name="T44" fmla="*/ 4 w 22"/>
                <a:gd name="T45" fmla="*/ 9 h 14"/>
                <a:gd name="T46" fmla="*/ 5 w 22"/>
                <a:gd name="T47" fmla="*/ 6 h 14"/>
                <a:gd name="T48" fmla="*/ 7 w 22"/>
                <a:gd name="T49" fmla="*/ 5 h 14"/>
                <a:gd name="T50" fmla="*/ 8 w 22"/>
                <a:gd name="T51" fmla="*/ 5 h 14"/>
                <a:gd name="T52" fmla="*/ 8 w 22"/>
                <a:gd name="T53" fmla="*/ 5 h 14"/>
                <a:gd name="T54" fmla="*/ 8 w 22"/>
                <a:gd name="T55" fmla="*/ 5 h 14"/>
                <a:gd name="T56" fmla="*/ 18 w 22"/>
                <a:gd name="T57" fmla="*/ 7 h 14"/>
                <a:gd name="T58" fmla="*/ 17 w 22"/>
                <a:gd name="T59" fmla="*/ 9 h 14"/>
                <a:gd name="T60" fmla="*/ 16 w 22"/>
                <a:gd name="T61" fmla="*/ 9 h 14"/>
                <a:gd name="T62" fmla="*/ 15 w 22"/>
                <a:gd name="T63" fmla="*/ 10 h 14"/>
                <a:gd name="T64" fmla="*/ 15 w 22"/>
                <a:gd name="T65" fmla="*/ 10 h 14"/>
                <a:gd name="T66" fmla="*/ 14 w 22"/>
                <a:gd name="T67" fmla="*/ 10 h 14"/>
                <a:gd name="T68" fmla="*/ 14 w 22"/>
                <a:gd name="T69" fmla="*/ 10 h 14"/>
                <a:gd name="T70" fmla="*/ 14 w 22"/>
                <a:gd name="T71" fmla="*/ 10 h 14"/>
                <a:gd name="T72" fmla="*/ 14 w 22"/>
                <a:gd name="T73" fmla="*/ 10 h 14"/>
                <a:gd name="T74" fmla="*/ 14 w 22"/>
                <a:gd name="T75" fmla="*/ 7 h 14"/>
                <a:gd name="T76" fmla="*/ 14 w 22"/>
                <a:gd name="T77" fmla="*/ 6 h 14"/>
                <a:gd name="T78" fmla="*/ 15 w 22"/>
                <a:gd name="T79" fmla="*/ 5 h 14"/>
                <a:gd name="T80" fmla="*/ 16 w 22"/>
                <a:gd name="T81" fmla="*/ 4 h 14"/>
                <a:gd name="T82" fmla="*/ 16 w 22"/>
                <a:gd name="T83" fmla="*/ 4 h 14"/>
                <a:gd name="T84" fmla="*/ 18 w 22"/>
                <a:gd name="T85" fmla="*/ 5 h 14"/>
                <a:gd name="T86" fmla="*/ 18 w 22"/>
                <a:gd name="T87" fmla="*/ 6 h 14"/>
                <a:gd name="T88" fmla="*/ 18 w 22"/>
                <a:gd name="T89" fmla="*/ 6 h 14"/>
                <a:gd name="T90" fmla="*/ 18 w 2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" h="14">
                  <a:moveTo>
                    <a:pt x="21" y="4"/>
                  </a:moveTo>
                  <a:cubicBezTo>
                    <a:pt x="20" y="0"/>
                    <a:pt x="14" y="1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6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1" y="9"/>
                    <a:pt x="1" y="11"/>
                    <a:pt x="3" y="12"/>
                  </a:cubicBezTo>
                  <a:cubicBezTo>
                    <a:pt x="5" y="13"/>
                    <a:pt x="8" y="11"/>
                    <a:pt x="9" y="9"/>
                  </a:cubicBezTo>
                  <a:cubicBezTo>
                    <a:pt x="10" y="9"/>
                    <a:pt x="10" y="8"/>
                    <a:pt x="11" y="6"/>
                  </a:cubicBezTo>
                  <a:cubicBezTo>
                    <a:pt x="11" y="7"/>
                    <a:pt x="11" y="8"/>
                    <a:pt x="11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4"/>
                    <a:pt x="17" y="13"/>
                    <a:pt x="18" y="11"/>
                  </a:cubicBezTo>
                  <a:cubicBezTo>
                    <a:pt x="20" y="10"/>
                    <a:pt x="22" y="7"/>
                    <a:pt x="21" y="4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6" y="9"/>
                    <a:pt x="5" y="9"/>
                  </a:cubicBezTo>
                  <a:cubicBezTo>
                    <a:pt x="5" y="9"/>
                    <a:pt x="4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7"/>
                    <a:pt x="5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18" y="7"/>
                  </a:moveTo>
                  <a:cubicBezTo>
                    <a:pt x="18" y="7"/>
                    <a:pt x="17" y="8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8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8" y="5"/>
                    <a:pt x="18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53"/>
            <p:cNvSpPr/>
            <p:nvPr>
              <p:custDataLst>
                <p:tags r:id="rId21"/>
              </p:custDataLst>
            </p:nvPr>
          </p:nvSpPr>
          <p:spPr bwMode="auto">
            <a:xfrm>
              <a:off x="9885121" y="3737598"/>
              <a:ext cx="77788" cy="87313"/>
            </a:xfrm>
            <a:custGeom>
              <a:avLst/>
              <a:gdLst>
                <a:gd name="T0" fmla="*/ 13 w 16"/>
                <a:gd name="T1" fmla="*/ 14 h 18"/>
                <a:gd name="T2" fmla="*/ 4 w 16"/>
                <a:gd name="T3" fmla="*/ 15 h 18"/>
                <a:gd name="T4" fmla="*/ 4 w 16"/>
                <a:gd name="T5" fmla="*/ 2 h 18"/>
                <a:gd name="T6" fmla="*/ 1 w 16"/>
                <a:gd name="T7" fmla="*/ 2 h 18"/>
                <a:gd name="T8" fmla="*/ 0 w 16"/>
                <a:gd name="T9" fmla="*/ 16 h 18"/>
                <a:gd name="T10" fmla="*/ 2 w 16"/>
                <a:gd name="T11" fmla="*/ 18 h 18"/>
                <a:gd name="T12" fmla="*/ 14 w 16"/>
                <a:gd name="T13" fmla="*/ 17 h 18"/>
                <a:gd name="T14" fmla="*/ 13 w 16"/>
                <a:gd name="T1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3" y="14"/>
                  </a:moveTo>
                  <a:cubicBezTo>
                    <a:pt x="10" y="15"/>
                    <a:pt x="7" y="15"/>
                    <a:pt x="4" y="15"/>
                  </a:cubicBezTo>
                  <a:cubicBezTo>
                    <a:pt x="4" y="11"/>
                    <a:pt x="4" y="6"/>
                    <a:pt x="4" y="2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1" y="7"/>
                    <a:pt x="1" y="11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6" y="18"/>
                    <a:pt x="10" y="18"/>
                    <a:pt x="14" y="17"/>
                  </a:cubicBezTo>
                  <a:cubicBezTo>
                    <a:pt x="16" y="16"/>
                    <a:pt x="15" y="13"/>
                    <a:pt x="13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54"/>
            <p:cNvSpPr>
              <a:spLocks noEditPoints="1"/>
            </p:cNvSpPr>
            <p:nvPr>
              <p:custDataLst>
                <p:tags r:id="rId22"/>
              </p:custDataLst>
            </p:nvPr>
          </p:nvSpPr>
          <p:spPr bwMode="auto">
            <a:xfrm>
              <a:off x="9986721" y="3747123"/>
              <a:ext cx="68263" cy="87313"/>
            </a:xfrm>
            <a:custGeom>
              <a:avLst/>
              <a:gdLst>
                <a:gd name="T0" fmla="*/ 14 w 14"/>
                <a:gd name="T1" fmla="*/ 10 h 18"/>
                <a:gd name="T2" fmla="*/ 10 w 14"/>
                <a:gd name="T3" fmla="*/ 7 h 18"/>
                <a:gd name="T4" fmla="*/ 6 w 14"/>
                <a:gd name="T5" fmla="*/ 9 h 18"/>
                <a:gd name="T6" fmla="*/ 4 w 14"/>
                <a:gd name="T7" fmla="*/ 2 h 18"/>
                <a:gd name="T8" fmla="*/ 1 w 14"/>
                <a:gd name="T9" fmla="*/ 3 h 18"/>
                <a:gd name="T10" fmla="*/ 3 w 14"/>
                <a:gd name="T11" fmla="*/ 13 h 18"/>
                <a:gd name="T12" fmla="*/ 2 w 14"/>
                <a:gd name="T13" fmla="*/ 15 h 18"/>
                <a:gd name="T14" fmla="*/ 12 w 14"/>
                <a:gd name="T15" fmla="*/ 16 h 18"/>
                <a:gd name="T16" fmla="*/ 14 w 14"/>
                <a:gd name="T17" fmla="*/ 10 h 18"/>
                <a:gd name="T18" fmla="*/ 7 w 14"/>
                <a:gd name="T19" fmla="*/ 14 h 18"/>
                <a:gd name="T20" fmla="*/ 10 w 14"/>
                <a:gd name="T21" fmla="*/ 10 h 18"/>
                <a:gd name="T22" fmla="*/ 11 w 14"/>
                <a:gd name="T23" fmla="*/ 11 h 18"/>
                <a:gd name="T24" fmla="*/ 7 w 14"/>
                <a:gd name="T2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8">
                  <a:moveTo>
                    <a:pt x="14" y="10"/>
                  </a:moveTo>
                  <a:cubicBezTo>
                    <a:pt x="14" y="8"/>
                    <a:pt x="12" y="7"/>
                    <a:pt x="10" y="7"/>
                  </a:cubicBezTo>
                  <a:cubicBezTo>
                    <a:pt x="8" y="7"/>
                    <a:pt x="7" y="8"/>
                    <a:pt x="6" y="9"/>
                  </a:cubicBezTo>
                  <a:cubicBezTo>
                    <a:pt x="5" y="7"/>
                    <a:pt x="5" y="4"/>
                    <a:pt x="4" y="2"/>
                  </a:cubicBezTo>
                  <a:cubicBezTo>
                    <a:pt x="4" y="0"/>
                    <a:pt x="1" y="1"/>
                    <a:pt x="1" y="3"/>
                  </a:cubicBezTo>
                  <a:cubicBezTo>
                    <a:pt x="2" y="6"/>
                    <a:pt x="3" y="9"/>
                    <a:pt x="3" y="13"/>
                  </a:cubicBezTo>
                  <a:cubicBezTo>
                    <a:pt x="2" y="12"/>
                    <a:pt x="0" y="15"/>
                    <a:pt x="2" y="15"/>
                  </a:cubicBezTo>
                  <a:cubicBezTo>
                    <a:pt x="5" y="17"/>
                    <a:pt x="9" y="18"/>
                    <a:pt x="12" y="16"/>
                  </a:cubicBezTo>
                  <a:cubicBezTo>
                    <a:pt x="14" y="15"/>
                    <a:pt x="14" y="13"/>
                    <a:pt x="14" y="10"/>
                  </a:cubicBezTo>
                  <a:close/>
                  <a:moveTo>
                    <a:pt x="7" y="14"/>
                  </a:moveTo>
                  <a:cubicBezTo>
                    <a:pt x="7" y="12"/>
                    <a:pt x="8" y="10"/>
                    <a:pt x="10" y="10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2" y="14"/>
                    <a:pt x="9" y="14"/>
                    <a:pt x="7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55"/>
            <p:cNvSpPr/>
            <p:nvPr>
              <p:custDataLst>
                <p:tags r:id="rId23"/>
              </p:custDataLst>
            </p:nvPr>
          </p:nvSpPr>
          <p:spPr bwMode="auto">
            <a:xfrm>
              <a:off x="10054984" y="3761410"/>
              <a:ext cx="71438" cy="68263"/>
            </a:xfrm>
            <a:custGeom>
              <a:avLst/>
              <a:gdLst>
                <a:gd name="T0" fmla="*/ 13 w 15"/>
                <a:gd name="T1" fmla="*/ 2 h 14"/>
                <a:gd name="T2" fmla="*/ 10 w 15"/>
                <a:gd name="T3" fmla="*/ 3 h 14"/>
                <a:gd name="T4" fmla="*/ 10 w 15"/>
                <a:gd name="T5" fmla="*/ 10 h 14"/>
                <a:gd name="T6" fmla="*/ 9 w 15"/>
                <a:gd name="T7" fmla="*/ 11 h 14"/>
                <a:gd name="T8" fmla="*/ 9 w 15"/>
                <a:gd name="T9" fmla="*/ 11 h 14"/>
                <a:gd name="T10" fmla="*/ 9 w 15"/>
                <a:gd name="T11" fmla="*/ 11 h 14"/>
                <a:gd name="T12" fmla="*/ 9 w 15"/>
                <a:gd name="T13" fmla="*/ 11 h 14"/>
                <a:gd name="T14" fmla="*/ 8 w 15"/>
                <a:gd name="T15" fmla="*/ 11 h 14"/>
                <a:gd name="T16" fmla="*/ 8 w 15"/>
                <a:gd name="T17" fmla="*/ 11 h 14"/>
                <a:gd name="T18" fmla="*/ 5 w 15"/>
                <a:gd name="T19" fmla="*/ 8 h 14"/>
                <a:gd name="T20" fmla="*/ 6 w 15"/>
                <a:gd name="T21" fmla="*/ 5 h 14"/>
                <a:gd name="T22" fmla="*/ 4 w 15"/>
                <a:gd name="T23" fmla="*/ 3 h 14"/>
                <a:gd name="T24" fmla="*/ 7 w 15"/>
                <a:gd name="T25" fmla="*/ 14 h 14"/>
                <a:gd name="T26" fmla="*/ 13 w 15"/>
                <a:gd name="T27" fmla="*/ 12 h 14"/>
                <a:gd name="T28" fmla="*/ 13 w 15"/>
                <a:gd name="T2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4">
                  <a:moveTo>
                    <a:pt x="13" y="2"/>
                  </a:moveTo>
                  <a:cubicBezTo>
                    <a:pt x="13" y="0"/>
                    <a:pt x="10" y="1"/>
                    <a:pt x="10" y="3"/>
                  </a:cubicBezTo>
                  <a:cubicBezTo>
                    <a:pt x="11" y="5"/>
                    <a:pt x="12" y="8"/>
                    <a:pt x="10" y="10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6" y="9"/>
                    <a:pt x="5" y="8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7" y="4"/>
                    <a:pt x="6" y="2"/>
                    <a:pt x="4" y="3"/>
                  </a:cubicBezTo>
                  <a:cubicBezTo>
                    <a:pt x="0" y="6"/>
                    <a:pt x="2" y="12"/>
                    <a:pt x="7" y="14"/>
                  </a:cubicBezTo>
                  <a:cubicBezTo>
                    <a:pt x="9" y="14"/>
                    <a:pt x="11" y="14"/>
                    <a:pt x="13" y="12"/>
                  </a:cubicBezTo>
                  <a:cubicBezTo>
                    <a:pt x="15" y="9"/>
                    <a:pt x="14" y="5"/>
                    <a:pt x="13" y="2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56"/>
            <p:cNvSpPr/>
            <p:nvPr>
              <p:custDataLst>
                <p:tags r:id="rId24"/>
              </p:custDataLst>
            </p:nvPr>
          </p:nvSpPr>
          <p:spPr bwMode="auto">
            <a:xfrm>
              <a:off x="10131184" y="3761410"/>
              <a:ext cx="73025" cy="77788"/>
            </a:xfrm>
            <a:custGeom>
              <a:avLst/>
              <a:gdLst>
                <a:gd name="T0" fmla="*/ 14 w 15"/>
                <a:gd name="T1" fmla="*/ 11 h 16"/>
                <a:gd name="T2" fmla="*/ 7 w 15"/>
                <a:gd name="T3" fmla="*/ 5 h 16"/>
                <a:gd name="T4" fmla="*/ 6 w 15"/>
                <a:gd name="T5" fmla="*/ 4 h 16"/>
                <a:gd name="T6" fmla="*/ 9 w 15"/>
                <a:gd name="T7" fmla="*/ 5 h 16"/>
                <a:gd name="T8" fmla="*/ 11 w 15"/>
                <a:gd name="T9" fmla="*/ 3 h 16"/>
                <a:gd name="T10" fmla="*/ 5 w 15"/>
                <a:gd name="T11" fmla="*/ 1 h 16"/>
                <a:gd name="T12" fmla="*/ 3 w 15"/>
                <a:gd name="T13" fmla="*/ 4 h 16"/>
                <a:gd name="T14" fmla="*/ 9 w 15"/>
                <a:gd name="T15" fmla="*/ 12 h 16"/>
                <a:gd name="T16" fmla="*/ 4 w 15"/>
                <a:gd name="T17" fmla="*/ 10 h 16"/>
                <a:gd name="T18" fmla="*/ 2 w 15"/>
                <a:gd name="T19" fmla="*/ 12 h 16"/>
                <a:gd name="T20" fmla="*/ 14 w 15"/>
                <a:gd name="T21" fmla="*/ 13 h 16"/>
                <a:gd name="T22" fmla="*/ 14 w 15"/>
                <a:gd name="T2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6">
                  <a:moveTo>
                    <a:pt x="14" y="11"/>
                  </a:moveTo>
                  <a:cubicBezTo>
                    <a:pt x="11" y="10"/>
                    <a:pt x="8" y="8"/>
                    <a:pt x="7" y="5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7" y="4"/>
                    <a:pt x="9" y="5"/>
                    <a:pt x="9" y="5"/>
                  </a:cubicBezTo>
                  <a:cubicBezTo>
                    <a:pt x="11" y="7"/>
                    <a:pt x="12" y="4"/>
                    <a:pt x="11" y="3"/>
                  </a:cubicBezTo>
                  <a:cubicBezTo>
                    <a:pt x="9" y="2"/>
                    <a:pt x="7" y="0"/>
                    <a:pt x="5" y="1"/>
                  </a:cubicBezTo>
                  <a:cubicBezTo>
                    <a:pt x="4" y="1"/>
                    <a:pt x="3" y="2"/>
                    <a:pt x="3" y="4"/>
                  </a:cubicBezTo>
                  <a:cubicBezTo>
                    <a:pt x="4" y="7"/>
                    <a:pt x="6" y="10"/>
                    <a:pt x="9" y="12"/>
                  </a:cubicBezTo>
                  <a:cubicBezTo>
                    <a:pt x="7" y="12"/>
                    <a:pt x="6" y="12"/>
                    <a:pt x="4" y="10"/>
                  </a:cubicBezTo>
                  <a:cubicBezTo>
                    <a:pt x="3" y="9"/>
                    <a:pt x="0" y="11"/>
                    <a:pt x="2" y="12"/>
                  </a:cubicBezTo>
                  <a:cubicBezTo>
                    <a:pt x="5" y="16"/>
                    <a:pt x="9" y="16"/>
                    <a:pt x="14" y="13"/>
                  </a:cubicBezTo>
                  <a:cubicBezTo>
                    <a:pt x="15" y="13"/>
                    <a:pt x="15" y="11"/>
                    <a:pt x="14" y="1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 userDrawn="1">
            <p:custDataLst>
              <p:tags r:id="rId25"/>
            </p:custDataLst>
          </p:nvPr>
        </p:nvGrpSpPr>
        <p:grpSpPr>
          <a:xfrm rot="1742706">
            <a:off x="219256" y="1076237"/>
            <a:ext cx="581054" cy="791330"/>
            <a:chOff x="3629026" y="3021013"/>
            <a:chExt cx="908050" cy="1236662"/>
          </a:xfrm>
        </p:grpSpPr>
        <p:sp>
          <p:nvSpPr>
            <p:cNvPr id="42" name="Freeform 15"/>
            <p:cNvSpPr/>
            <p:nvPr>
              <p:custDataLst>
                <p:tags r:id="rId26"/>
              </p:custDataLst>
            </p:nvPr>
          </p:nvSpPr>
          <p:spPr bwMode="auto">
            <a:xfrm>
              <a:off x="3678238" y="3063875"/>
              <a:ext cx="815975" cy="1193800"/>
            </a:xfrm>
            <a:custGeom>
              <a:avLst/>
              <a:gdLst>
                <a:gd name="T0" fmla="*/ 168 w 169"/>
                <a:gd name="T1" fmla="*/ 220 h 247"/>
                <a:gd name="T2" fmla="*/ 166 w 169"/>
                <a:gd name="T3" fmla="*/ 215 h 247"/>
                <a:gd name="T4" fmla="*/ 158 w 169"/>
                <a:gd name="T5" fmla="*/ 208 h 247"/>
                <a:gd name="T6" fmla="*/ 29 w 169"/>
                <a:gd name="T7" fmla="*/ 206 h 247"/>
                <a:gd name="T8" fmla="*/ 28 w 169"/>
                <a:gd name="T9" fmla="*/ 131 h 247"/>
                <a:gd name="T10" fmla="*/ 21 w 169"/>
                <a:gd name="T11" fmla="*/ 14 h 247"/>
                <a:gd name="T12" fmla="*/ 5 w 169"/>
                <a:gd name="T13" fmla="*/ 10 h 247"/>
                <a:gd name="T14" fmla="*/ 10 w 169"/>
                <a:gd name="T15" fmla="*/ 118 h 247"/>
                <a:gd name="T16" fmla="*/ 13 w 169"/>
                <a:gd name="T17" fmla="*/ 229 h 247"/>
                <a:gd name="T18" fmla="*/ 13 w 169"/>
                <a:gd name="T19" fmla="*/ 231 h 247"/>
                <a:gd name="T20" fmla="*/ 21 w 169"/>
                <a:gd name="T21" fmla="*/ 238 h 247"/>
                <a:gd name="T22" fmla="*/ 118 w 169"/>
                <a:gd name="T23" fmla="*/ 240 h 247"/>
                <a:gd name="T24" fmla="*/ 163 w 169"/>
                <a:gd name="T25" fmla="*/ 229 h 247"/>
                <a:gd name="T26" fmla="*/ 168 w 169"/>
                <a:gd name="T27" fmla="*/ 2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247">
                  <a:moveTo>
                    <a:pt x="168" y="220"/>
                  </a:moveTo>
                  <a:cubicBezTo>
                    <a:pt x="167" y="218"/>
                    <a:pt x="166" y="216"/>
                    <a:pt x="166" y="215"/>
                  </a:cubicBezTo>
                  <a:cubicBezTo>
                    <a:pt x="165" y="211"/>
                    <a:pt x="163" y="208"/>
                    <a:pt x="158" y="208"/>
                  </a:cubicBezTo>
                  <a:cubicBezTo>
                    <a:pt x="115" y="211"/>
                    <a:pt x="72" y="202"/>
                    <a:pt x="29" y="206"/>
                  </a:cubicBezTo>
                  <a:cubicBezTo>
                    <a:pt x="30" y="181"/>
                    <a:pt x="30" y="156"/>
                    <a:pt x="28" y="131"/>
                  </a:cubicBezTo>
                  <a:cubicBezTo>
                    <a:pt x="24" y="91"/>
                    <a:pt x="15" y="54"/>
                    <a:pt x="21" y="14"/>
                  </a:cubicBezTo>
                  <a:cubicBezTo>
                    <a:pt x="22" y="4"/>
                    <a:pt x="7" y="0"/>
                    <a:pt x="5" y="10"/>
                  </a:cubicBezTo>
                  <a:cubicBezTo>
                    <a:pt x="0" y="46"/>
                    <a:pt x="4" y="82"/>
                    <a:pt x="10" y="118"/>
                  </a:cubicBezTo>
                  <a:cubicBezTo>
                    <a:pt x="17" y="154"/>
                    <a:pt x="13" y="192"/>
                    <a:pt x="13" y="229"/>
                  </a:cubicBezTo>
                  <a:cubicBezTo>
                    <a:pt x="13" y="230"/>
                    <a:pt x="13" y="230"/>
                    <a:pt x="13" y="231"/>
                  </a:cubicBezTo>
                  <a:cubicBezTo>
                    <a:pt x="13" y="236"/>
                    <a:pt x="18" y="239"/>
                    <a:pt x="21" y="238"/>
                  </a:cubicBezTo>
                  <a:cubicBezTo>
                    <a:pt x="52" y="247"/>
                    <a:pt x="87" y="239"/>
                    <a:pt x="118" y="240"/>
                  </a:cubicBezTo>
                  <a:cubicBezTo>
                    <a:pt x="130" y="240"/>
                    <a:pt x="154" y="240"/>
                    <a:pt x="163" y="229"/>
                  </a:cubicBezTo>
                  <a:cubicBezTo>
                    <a:pt x="167" y="228"/>
                    <a:pt x="169" y="224"/>
                    <a:pt x="168" y="22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80"/>
            <p:cNvSpPr/>
            <p:nvPr>
              <p:custDataLst>
                <p:tags r:id="rId27"/>
              </p:custDataLst>
            </p:nvPr>
          </p:nvSpPr>
          <p:spPr bwMode="auto">
            <a:xfrm>
              <a:off x="3629026" y="3021013"/>
              <a:ext cx="908050" cy="1217613"/>
            </a:xfrm>
            <a:custGeom>
              <a:avLst/>
              <a:gdLst>
                <a:gd name="T0" fmla="*/ 179 w 188"/>
                <a:gd name="T1" fmla="*/ 9 h 252"/>
                <a:gd name="T2" fmla="*/ 176 w 188"/>
                <a:gd name="T3" fmla="*/ 6 h 252"/>
                <a:gd name="T4" fmla="*/ 12 w 188"/>
                <a:gd name="T5" fmla="*/ 12 h 252"/>
                <a:gd name="T6" fmla="*/ 10 w 188"/>
                <a:gd name="T7" fmla="*/ 15 h 252"/>
                <a:gd name="T8" fmla="*/ 6 w 188"/>
                <a:gd name="T9" fmla="*/ 30 h 252"/>
                <a:gd name="T10" fmla="*/ 11 w 188"/>
                <a:gd name="T11" fmla="*/ 39 h 252"/>
                <a:gd name="T12" fmla="*/ 6 w 188"/>
                <a:gd name="T13" fmla="*/ 49 h 252"/>
                <a:gd name="T14" fmla="*/ 13 w 188"/>
                <a:gd name="T15" fmla="*/ 58 h 252"/>
                <a:gd name="T16" fmla="*/ 6 w 188"/>
                <a:gd name="T17" fmla="*/ 68 h 252"/>
                <a:gd name="T18" fmla="*/ 14 w 188"/>
                <a:gd name="T19" fmla="*/ 77 h 252"/>
                <a:gd name="T20" fmla="*/ 8 w 188"/>
                <a:gd name="T21" fmla="*/ 88 h 252"/>
                <a:gd name="T22" fmla="*/ 15 w 188"/>
                <a:gd name="T23" fmla="*/ 97 h 252"/>
                <a:gd name="T24" fmla="*/ 12 w 188"/>
                <a:gd name="T25" fmla="*/ 108 h 252"/>
                <a:gd name="T26" fmla="*/ 17 w 188"/>
                <a:gd name="T27" fmla="*/ 119 h 252"/>
                <a:gd name="T28" fmla="*/ 11 w 188"/>
                <a:gd name="T29" fmla="*/ 131 h 252"/>
                <a:gd name="T30" fmla="*/ 18 w 188"/>
                <a:gd name="T31" fmla="*/ 141 h 252"/>
                <a:gd name="T32" fmla="*/ 14 w 188"/>
                <a:gd name="T33" fmla="*/ 151 h 252"/>
                <a:gd name="T34" fmla="*/ 18 w 188"/>
                <a:gd name="T35" fmla="*/ 159 h 252"/>
                <a:gd name="T36" fmla="*/ 12 w 188"/>
                <a:gd name="T37" fmla="*/ 175 h 252"/>
                <a:gd name="T38" fmla="*/ 19 w 188"/>
                <a:gd name="T39" fmla="*/ 184 h 252"/>
                <a:gd name="T40" fmla="*/ 14 w 188"/>
                <a:gd name="T41" fmla="*/ 202 h 252"/>
                <a:gd name="T42" fmla="*/ 20 w 188"/>
                <a:gd name="T43" fmla="*/ 211 h 252"/>
                <a:gd name="T44" fmla="*/ 12 w 188"/>
                <a:gd name="T45" fmla="*/ 224 h 252"/>
                <a:gd name="T46" fmla="*/ 19 w 188"/>
                <a:gd name="T47" fmla="*/ 233 h 252"/>
                <a:gd name="T48" fmla="*/ 23 w 188"/>
                <a:gd name="T49" fmla="*/ 249 h 252"/>
                <a:gd name="T50" fmla="*/ 26 w 188"/>
                <a:gd name="T51" fmla="*/ 233 h 252"/>
                <a:gd name="T52" fmla="*/ 24 w 188"/>
                <a:gd name="T53" fmla="*/ 224 h 252"/>
                <a:gd name="T54" fmla="*/ 30 w 188"/>
                <a:gd name="T55" fmla="*/ 211 h 252"/>
                <a:gd name="T56" fmla="*/ 24 w 188"/>
                <a:gd name="T57" fmla="*/ 202 h 252"/>
                <a:gd name="T58" fmla="*/ 27 w 188"/>
                <a:gd name="T59" fmla="*/ 184 h 252"/>
                <a:gd name="T60" fmla="*/ 23 w 188"/>
                <a:gd name="T61" fmla="*/ 175 h 252"/>
                <a:gd name="T62" fmla="*/ 28 w 188"/>
                <a:gd name="T63" fmla="*/ 160 h 252"/>
                <a:gd name="T64" fmla="*/ 23 w 188"/>
                <a:gd name="T65" fmla="*/ 150 h 252"/>
                <a:gd name="T66" fmla="*/ 23 w 188"/>
                <a:gd name="T67" fmla="*/ 142 h 252"/>
                <a:gd name="T68" fmla="*/ 22 w 188"/>
                <a:gd name="T69" fmla="*/ 132 h 252"/>
                <a:gd name="T70" fmla="*/ 24 w 188"/>
                <a:gd name="T71" fmla="*/ 119 h 252"/>
                <a:gd name="T72" fmla="*/ 21 w 188"/>
                <a:gd name="T73" fmla="*/ 110 h 252"/>
                <a:gd name="T74" fmla="*/ 22 w 188"/>
                <a:gd name="T75" fmla="*/ 98 h 252"/>
                <a:gd name="T76" fmla="*/ 19 w 188"/>
                <a:gd name="T77" fmla="*/ 89 h 252"/>
                <a:gd name="T78" fmla="*/ 24 w 188"/>
                <a:gd name="T79" fmla="*/ 76 h 252"/>
                <a:gd name="T80" fmla="*/ 18 w 188"/>
                <a:gd name="T81" fmla="*/ 67 h 252"/>
                <a:gd name="T82" fmla="*/ 24 w 188"/>
                <a:gd name="T83" fmla="*/ 58 h 252"/>
                <a:gd name="T84" fmla="*/ 17 w 188"/>
                <a:gd name="T85" fmla="*/ 49 h 252"/>
                <a:gd name="T86" fmla="*/ 21 w 188"/>
                <a:gd name="T87" fmla="*/ 39 h 252"/>
                <a:gd name="T88" fmla="*/ 15 w 188"/>
                <a:gd name="T89" fmla="*/ 30 h 252"/>
                <a:gd name="T90" fmla="*/ 93 w 188"/>
                <a:gd name="T91" fmla="*/ 5 h 252"/>
                <a:gd name="T92" fmla="*/ 175 w 188"/>
                <a:gd name="T93" fmla="*/ 146 h 252"/>
                <a:gd name="T94" fmla="*/ 175 w 188"/>
                <a:gd name="T95" fmla="*/ 240 h 252"/>
                <a:gd name="T96" fmla="*/ 179 w 188"/>
                <a:gd name="T97" fmla="*/ 14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8" h="252">
                  <a:moveTo>
                    <a:pt x="179" y="148"/>
                  </a:moveTo>
                  <a:cubicBezTo>
                    <a:pt x="176" y="102"/>
                    <a:pt x="179" y="55"/>
                    <a:pt x="179" y="9"/>
                  </a:cubicBezTo>
                  <a:cubicBezTo>
                    <a:pt x="179" y="7"/>
                    <a:pt x="177" y="6"/>
                    <a:pt x="176" y="7"/>
                  </a:cubicBezTo>
                  <a:cubicBezTo>
                    <a:pt x="176" y="7"/>
                    <a:pt x="176" y="6"/>
                    <a:pt x="176" y="6"/>
                  </a:cubicBezTo>
                  <a:cubicBezTo>
                    <a:pt x="148" y="1"/>
                    <a:pt x="120" y="0"/>
                    <a:pt x="93" y="0"/>
                  </a:cubicBezTo>
                  <a:cubicBezTo>
                    <a:pt x="66" y="1"/>
                    <a:pt x="37" y="4"/>
                    <a:pt x="12" y="12"/>
                  </a:cubicBezTo>
                  <a:cubicBezTo>
                    <a:pt x="12" y="12"/>
                    <a:pt x="12" y="13"/>
                    <a:pt x="11" y="13"/>
                  </a:cubicBezTo>
                  <a:cubicBezTo>
                    <a:pt x="11" y="13"/>
                    <a:pt x="10" y="13"/>
                    <a:pt x="10" y="15"/>
                  </a:cubicBezTo>
                  <a:cubicBezTo>
                    <a:pt x="10" y="20"/>
                    <a:pt x="11" y="25"/>
                    <a:pt x="11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30"/>
                    <a:pt x="0" y="39"/>
                    <a:pt x="6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2"/>
                    <a:pt x="12" y="46"/>
                    <a:pt x="12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0" y="49"/>
                    <a:pt x="0" y="58"/>
                    <a:pt x="6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1"/>
                    <a:pt x="13" y="65"/>
                    <a:pt x="13" y="68"/>
                  </a:cubicBezTo>
                  <a:cubicBezTo>
                    <a:pt x="11" y="68"/>
                    <a:pt x="9" y="68"/>
                    <a:pt x="6" y="68"/>
                  </a:cubicBezTo>
                  <a:cubicBezTo>
                    <a:pt x="0" y="69"/>
                    <a:pt x="0" y="78"/>
                    <a:pt x="6" y="77"/>
                  </a:cubicBezTo>
                  <a:cubicBezTo>
                    <a:pt x="9" y="77"/>
                    <a:pt x="11" y="77"/>
                    <a:pt x="14" y="77"/>
                  </a:cubicBezTo>
                  <a:cubicBezTo>
                    <a:pt x="14" y="81"/>
                    <a:pt x="14" y="84"/>
                    <a:pt x="15" y="88"/>
                  </a:cubicBezTo>
                  <a:cubicBezTo>
                    <a:pt x="12" y="88"/>
                    <a:pt x="10" y="88"/>
                    <a:pt x="8" y="88"/>
                  </a:cubicBezTo>
                  <a:cubicBezTo>
                    <a:pt x="2" y="88"/>
                    <a:pt x="2" y="97"/>
                    <a:pt x="8" y="97"/>
                  </a:cubicBezTo>
                  <a:cubicBezTo>
                    <a:pt x="10" y="97"/>
                    <a:pt x="13" y="97"/>
                    <a:pt x="15" y="97"/>
                  </a:cubicBezTo>
                  <a:cubicBezTo>
                    <a:pt x="16" y="101"/>
                    <a:pt x="16" y="105"/>
                    <a:pt x="16" y="110"/>
                  </a:cubicBezTo>
                  <a:cubicBezTo>
                    <a:pt x="14" y="109"/>
                    <a:pt x="13" y="109"/>
                    <a:pt x="12" y="108"/>
                  </a:cubicBezTo>
                  <a:cubicBezTo>
                    <a:pt x="7" y="105"/>
                    <a:pt x="2" y="113"/>
                    <a:pt x="7" y="116"/>
                  </a:cubicBezTo>
                  <a:cubicBezTo>
                    <a:pt x="10" y="118"/>
                    <a:pt x="13" y="118"/>
                    <a:pt x="17" y="119"/>
                  </a:cubicBezTo>
                  <a:cubicBezTo>
                    <a:pt x="17" y="123"/>
                    <a:pt x="17" y="127"/>
                    <a:pt x="17" y="131"/>
                  </a:cubicBezTo>
                  <a:cubicBezTo>
                    <a:pt x="15" y="131"/>
                    <a:pt x="13" y="131"/>
                    <a:pt x="11" y="131"/>
                  </a:cubicBezTo>
                  <a:cubicBezTo>
                    <a:pt x="5" y="131"/>
                    <a:pt x="5" y="140"/>
                    <a:pt x="11" y="140"/>
                  </a:cubicBezTo>
                  <a:cubicBezTo>
                    <a:pt x="13" y="140"/>
                    <a:pt x="15" y="140"/>
                    <a:pt x="18" y="141"/>
                  </a:cubicBezTo>
                  <a:cubicBezTo>
                    <a:pt x="18" y="144"/>
                    <a:pt x="18" y="147"/>
                    <a:pt x="18" y="150"/>
                  </a:cubicBezTo>
                  <a:cubicBezTo>
                    <a:pt x="17" y="150"/>
                    <a:pt x="15" y="150"/>
                    <a:pt x="14" y="151"/>
                  </a:cubicBezTo>
                  <a:cubicBezTo>
                    <a:pt x="9" y="153"/>
                    <a:pt x="11" y="161"/>
                    <a:pt x="16" y="160"/>
                  </a:cubicBezTo>
                  <a:cubicBezTo>
                    <a:pt x="17" y="159"/>
                    <a:pt x="18" y="159"/>
                    <a:pt x="18" y="159"/>
                  </a:cubicBezTo>
                  <a:cubicBezTo>
                    <a:pt x="19" y="164"/>
                    <a:pt x="19" y="169"/>
                    <a:pt x="19" y="17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6" y="175"/>
                    <a:pt x="6" y="184"/>
                    <a:pt x="12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90"/>
                    <a:pt x="19" y="196"/>
                    <a:pt x="19" y="202"/>
                  </a:cubicBezTo>
                  <a:cubicBezTo>
                    <a:pt x="14" y="202"/>
                    <a:pt x="14" y="202"/>
                    <a:pt x="14" y="202"/>
                  </a:cubicBezTo>
                  <a:cubicBezTo>
                    <a:pt x="8" y="202"/>
                    <a:pt x="8" y="211"/>
                    <a:pt x="14" y="211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0" y="215"/>
                    <a:pt x="20" y="219"/>
                    <a:pt x="19" y="224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6" y="224"/>
                    <a:pt x="6" y="233"/>
                    <a:pt x="12" y="233"/>
                  </a:cubicBezTo>
                  <a:cubicBezTo>
                    <a:pt x="19" y="233"/>
                    <a:pt x="19" y="233"/>
                    <a:pt x="19" y="233"/>
                  </a:cubicBezTo>
                  <a:cubicBezTo>
                    <a:pt x="19" y="238"/>
                    <a:pt x="19" y="244"/>
                    <a:pt x="19" y="249"/>
                  </a:cubicBezTo>
                  <a:cubicBezTo>
                    <a:pt x="19" y="252"/>
                    <a:pt x="23" y="252"/>
                    <a:pt x="23" y="249"/>
                  </a:cubicBezTo>
                  <a:cubicBezTo>
                    <a:pt x="24" y="244"/>
                    <a:pt x="24" y="238"/>
                    <a:pt x="24" y="233"/>
                  </a:cubicBezTo>
                  <a:cubicBezTo>
                    <a:pt x="26" y="233"/>
                    <a:pt x="26" y="233"/>
                    <a:pt x="26" y="233"/>
                  </a:cubicBezTo>
                  <a:cubicBezTo>
                    <a:pt x="32" y="233"/>
                    <a:pt x="32" y="224"/>
                    <a:pt x="26" y="224"/>
                  </a:cubicBezTo>
                  <a:cubicBezTo>
                    <a:pt x="24" y="224"/>
                    <a:pt x="24" y="224"/>
                    <a:pt x="24" y="224"/>
                  </a:cubicBezTo>
                  <a:cubicBezTo>
                    <a:pt x="24" y="219"/>
                    <a:pt x="24" y="215"/>
                    <a:pt x="24" y="211"/>
                  </a:cubicBezTo>
                  <a:cubicBezTo>
                    <a:pt x="30" y="211"/>
                    <a:pt x="30" y="211"/>
                    <a:pt x="30" y="211"/>
                  </a:cubicBezTo>
                  <a:cubicBezTo>
                    <a:pt x="36" y="211"/>
                    <a:pt x="36" y="202"/>
                    <a:pt x="30" y="202"/>
                  </a:cubicBezTo>
                  <a:cubicBezTo>
                    <a:pt x="24" y="202"/>
                    <a:pt x="24" y="202"/>
                    <a:pt x="24" y="202"/>
                  </a:cubicBezTo>
                  <a:cubicBezTo>
                    <a:pt x="24" y="196"/>
                    <a:pt x="24" y="190"/>
                    <a:pt x="24" y="184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33" y="184"/>
                    <a:pt x="33" y="175"/>
                    <a:pt x="27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3" y="169"/>
                    <a:pt x="23" y="164"/>
                    <a:pt x="23" y="159"/>
                  </a:cubicBezTo>
                  <a:cubicBezTo>
                    <a:pt x="24" y="159"/>
                    <a:pt x="26" y="159"/>
                    <a:pt x="28" y="160"/>
                  </a:cubicBezTo>
                  <a:cubicBezTo>
                    <a:pt x="33" y="161"/>
                    <a:pt x="35" y="153"/>
                    <a:pt x="30" y="151"/>
                  </a:cubicBezTo>
                  <a:cubicBezTo>
                    <a:pt x="27" y="150"/>
                    <a:pt x="25" y="150"/>
                    <a:pt x="23" y="150"/>
                  </a:cubicBezTo>
                  <a:cubicBezTo>
                    <a:pt x="22" y="147"/>
                    <a:pt x="22" y="144"/>
                    <a:pt x="22" y="141"/>
                  </a:cubicBezTo>
                  <a:cubicBezTo>
                    <a:pt x="22" y="141"/>
                    <a:pt x="23" y="141"/>
                    <a:pt x="23" y="142"/>
                  </a:cubicBezTo>
                  <a:cubicBezTo>
                    <a:pt x="29" y="143"/>
                    <a:pt x="31" y="135"/>
                    <a:pt x="25" y="133"/>
                  </a:cubicBezTo>
                  <a:cubicBezTo>
                    <a:pt x="24" y="133"/>
                    <a:pt x="23" y="132"/>
                    <a:pt x="22" y="132"/>
                  </a:cubicBezTo>
                  <a:cubicBezTo>
                    <a:pt x="22" y="128"/>
                    <a:pt x="21" y="124"/>
                    <a:pt x="21" y="119"/>
                  </a:cubicBezTo>
                  <a:cubicBezTo>
                    <a:pt x="22" y="119"/>
                    <a:pt x="23" y="119"/>
                    <a:pt x="24" y="119"/>
                  </a:cubicBezTo>
                  <a:cubicBezTo>
                    <a:pt x="30" y="119"/>
                    <a:pt x="30" y="110"/>
                    <a:pt x="24" y="110"/>
                  </a:cubicBezTo>
                  <a:cubicBezTo>
                    <a:pt x="23" y="110"/>
                    <a:pt x="22" y="110"/>
                    <a:pt x="21" y="110"/>
                  </a:cubicBezTo>
                  <a:cubicBezTo>
                    <a:pt x="20" y="106"/>
                    <a:pt x="20" y="102"/>
                    <a:pt x="20" y="98"/>
                  </a:cubicBezTo>
                  <a:cubicBezTo>
                    <a:pt x="20" y="98"/>
                    <a:pt x="21" y="98"/>
                    <a:pt x="22" y="98"/>
                  </a:cubicBezTo>
                  <a:cubicBezTo>
                    <a:pt x="27" y="100"/>
                    <a:pt x="29" y="91"/>
                    <a:pt x="24" y="90"/>
                  </a:cubicBezTo>
                  <a:cubicBezTo>
                    <a:pt x="22" y="89"/>
                    <a:pt x="21" y="89"/>
                    <a:pt x="19" y="89"/>
                  </a:cubicBezTo>
                  <a:cubicBezTo>
                    <a:pt x="19" y="84"/>
                    <a:pt x="19" y="80"/>
                    <a:pt x="18" y="76"/>
                  </a:cubicBezTo>
                  <a:cubicBezTo>
                    <a:pt x="20" y="76"/>
                    <a:pt x="22" y="76"/>
                    <a:pt x="24" y="76"/>
                  </a:cubicBezTo>
                  <a:cubicBezTo>
                    <a:pt x="30" y="76"/>
                    <a:pt x="30" y="67"/>
                    <a:pt x="24" y="67"/>
                  </a:cubicBezTo>
                  <a:cubicBezTo>
                    <a:pt x="22" y="67"/>
                    <a:pt x="20" y="67"/>
                    <a:pt x="18" y="67"/>
                  </a:cubicBezTo>
                  <a:cubicBezTo>
                    <a:pt x="18" y="64"/>
                    <a:pt x="17" y="61"/>
                    <a:pt x="17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30" y="58"/>
                    <a:pt x="30" y="49"/>
                    <a:pt x="24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6"/>
                    <a:pt x="16" y="42"/>
                    <a:pt x="16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7" y="39"/>
                    <a:pt x="27" y="30"/>
                    <a:pt x="21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5"/>
                    <a:pt x="15" y="21"/>
                    <a:pt x="15" y="16"/>
                  </a:cubicBezTo>
                  <a:cubicBezTo>
                    <a:pt x="40" y="8"/>
                    <a:pt x="66" y="6"/>
                    <a:pt x="93" y="5"/>
                  </a:cubicBezTo>
                  <a:cubicBezTo>
                    <a:pt x="120" y="4"/>
                    <a:pt x="148" y="6"/>
                    <a:pt x="174" y="11"/>
                  </a:cubicBezTo>
                  <a:cubicBezTo>
                    <a:pt x="174" y="56"/>
                    <a:pt x="172" y="101"/>
                    <a:pt x="175" y="146"/>
                  </a:cubicBezTo>
                  <a:cubicBezTo>
                    <a:pt x="176" y="162"/>
                    <a:pt x="177" y="178"/>
                    <a:pt x="178" y="194"/>
                  </a:cubicBezTo>
                  <a:cubicBezTo>
                    <a:pt x="179" y="209"/>
                    <a:pt x="179" y="225"/>
                    <a:pt x="175" y="240"/>
                  </a:cubicBezTo>
                  <a:cubicBezTo>
                    <a:pt x="174" y="243"/>
                    <a:pt x="178" y="244"/>
                    <a:pt x="179" y="241"/>
                  </a:cubicBezTo>
                  <a:cubicBezTo>
                    <a:pt x="188" y="212"/>
                    <a:pt x="181" y="178"/>
                    <a:pt x="179" y="14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4" name="Freeform 181"/>
            <p:cNvSpPr/>
            <p:nvPr>
              <p:custDataLst>
                <p:tags r:id="rId28"/>
              </p:custDataLst>
            </p:nvPr>
          </p:nvSpPr>
          <p:spPr bwMode="auto">
            <a:xfrm>
              <a:off x="3740151" y="4184650"/>
              <a:ext cx="735013" cy="53975"/>
            </a:xfrm>
            <a:custGeom>
              <a:avLst/>
              <a:gdLst>
                <a:gd name="T0" fmla="*/ 149 w 152"/>
                <a:gd name="T1" fmla="*/ 0 h 11"/>
                <a:gd name="T2" fmla="*/ 3 w 152"/>
                <a:gd name="T3" fmla="*/ 6 h 11"/>
                <a:gd name="T4" fmla="*/ 3 w 152"/>
                <a:gd name="T5" fmla="*/ 11 h 11"/>
                <a:gd name="T6" fmla="*/ 149 w 152"/>
                <a:gd name="T7" fmla="*/ 5 h 11"/>
                <a:gd name="T8" fmla="*/ 149 w 15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">
                  <a:moveTo>
                    <a:pt x="149" y="0"/>
                  </a:moveTo>
                  <a:cubicBezTo>
                    <a:pt x="101" y="5"/>
                    <a:pt x="52" y="6"/>
                    <a:pt x="3" y="6"/>
                  </a:cubicBezTo>
                  <a:cubicBezTo>
                    <a:pt x="0" y="6"/>
                    <a:pt x="0" y="11"/>
                    <a:pt x="3" y="11"/>
                  </a:cubicBezTo>
                  <a:cubicBezTo>
                    <a:pt x="52" y="11"/>
                    <a:pt x="101" y="9"/>
                    <a:pt x="149" y="5"/>
                  </a:cubicBezTo>
                  <a:cubicBezTo>
                    <a:pt x="152" y="4"/>
                    <a:pt x="152" y="0"/>
                    <a:pt x="149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82"/>
            <p:cNvSpPr/>
            <p:nvPr>
              <p:custDataLst>
                <p:tags r:id="rId29"/>
              </p:custDataLst>
            </p:nvPr>
          </p:nvSpPr>
          <p:spPr bwMode="auto">
            <a:xfrm>
              <a:off x="4094163" y="3846513"/>
              <a:ext cx="303213" cy="28575"/>
            </a:xfrm>
            <a:custGeom>
              <a:avLst/>
              <a:gdLst>
                <a:gd name="T0" fmla="*/ 60 w 63"/>
                <a:gd name="T1" fmla="*/ 0 h 6"/>
                <a:gd name="T2" fmla="*/ 3 w 63"/>
                <a:gd name="T3" fmla="*/ 1 h 6"/>
                <a:gd name="T4" fmla="*/ 3 w 63"/>
                <a:gd name="T5" fmla="*/ 6 h 6"/>
                <a:gd name="T6" fmla="*/ 60 w 63"/>
                <a:gd name="T7" fmla="*/ 4 h 6"/>
                <a:gd name="T8" fmla="*/ 60 w 6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">
                  <a:moveTo>
                    <a:pt x="60" y="0"/>
                  </a:moveTo>
                  <a:cubicBezTo>
                    <a:pt x="41" y="1"/>
                    <a:pt x="22" y="1"/>
                    <a:pt x="3" y="1"/>
                  </a:cubicBezTo>
                  <a:cubicBezTo>
                    <a:pt x="0" y="1"/>
                    <a:pt x="0" y="6"/>
                    <a:pt x="3" y="6"/>
                  </a:cubicBezTo>
                  <a:cubicBezTo>
                    <a:pt x="22" y="6"/>
                    <a:pt x="41" y="6"/>
                    <a:pt x="60" y="4"/>
                  </a:cubicBezTo>
                  <a:cubicBezTo>
                    <a:pt x="63" y="4"/>
                    <a:pt x="63" y="0"/>
                    <a:pt x="60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83"/>
            <p:cNvSpPr/>
            <p:nvPr>
              <p:custDataLst>
                <p:tags r:id="rId30"/>
              </p:custDataLst>
            </p:nvPr>
          </p:nvSpPr>
          <p:spPr bwMode="auto">
            <a:xfrm>
              <a:off x="4087813" y="3910013"/>
              <a:ext cx="323850" cy="28575"/>
            </a:xfrm>
            <a:custGeom>
              <a:avLst/>
              <a:gdLst>
                <a:gd name="T0" fmla="*/ 64 w 67"/>
                <a:gd name="T1" fmla="*/ 0 h 6"/>
                <a:gd name="T2" fmla="*/ 2 w 67"/>
                <a:gd name="T3" fmla="*/ 2 h 6"/>
                <a:gd name="T4" fmla="*/ 2 w 67"/>
                <a:gd name="T5" fmla="*/ 6 h 6"/>
                <a:gd name="T6" fmla="*/ 64 w 67"/>
                <a:gd name="T7" fmla="*/ 5 h 6"/>
                <a:gd name="T8" fmla="*/ 64 w 6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64" y="0"/>
                  </a:moveTo>
                  <a:cubicBezTo>
                    <a:pt x="43" y="0"/>
                    <a:pt x="23" y="2"/>
                    <a:pt x="2" y="2"/>
                  </a:cubicBezTo>
                  <a:cubicBezTo>
                    <a:pt x="0" y="2"/>
                    <a:pt x="0" y="6"/>
                    <a:pt x="2" y="6"/>
                  </a:cubicBezTo>
                  <a:cubicBezTo>
                    <a:pt x="23" y="6"/>
                    <a:pt x="43" y="5"/>
                    <a:pt x="64" y="5"/>
                  </a:cubicBezTo>
                  <a:cubicBezTo>
                    <a:pt x="67" y="5"/>
                    <a:pt x="67" y="0"/>
                    <a:pt x="6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84"/>
            <p:cNvSpPr/>
            <p:nvPr>
              <p:custDataLst>
                <p:tags r:id="rId31"/>
              </p:custDataLst>
            </p:nvPr>
          </p:nvSpPr>
          <p:spPr bwMode="auto">
            <a:xfrm>
              <a:off x="4064001" y="3967163"/>
              <a:ext cx="338138" cy="39688"/>
            </a:xfrm>
            <a:custGeom>
              <a:avLst/>
              <a:gdLst>
                <a:gd name="T0" fmla="*/ 67 w 70"/>
                <a:gd name="T1" fmla="*/ 0 h 8"/>
                <a:gd name="T2" fmla="*/ 3 w 70"/>
                <a:gd name="T3" fmla="*/ 2 h 8"/>
                <a:gd name="T4" fmla="*/ 3 w 70"/>
                <a:gd name="T5" fmla="*/ 6 h 8"/>
                <a:gd name="T6" fmla="*/ 67 w 70"/>
                <a:gd name="T7" fmla="*/ 5 h 8"/>
                <a:gd name="T8" fmla="*/ 67 w 7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">
                  <a:moveTo>
                    <a:pt x="67" y="0"/>
                  </a:moveTo>
                  <a:cubicBezTo>
                    <a:pt x="46" y="3"/>
                    <a:pt x="24" y="3"/>
                    <a:pt x="3" y="2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24" y="8"/>
                    <a:pt x="46" y="8"/>
                    <a:pt x="67" y="5"/>
                  </a:cubicBezTo>
                  <a:cubicBezTo>
                    <a:pt x="70" y="4"/>
                    <a:pt x="70" y="0"/>
                    <a:pt x="67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85"/>
            <p:cNvSpPr/>
            <p:nvPr>
              <p:custDataLst>
                <p:tags r:id="rId32"/>
              </p:custDataLst>
            </p:nvPr>
          </p:nvSpPr>
          <p:spPr bwMode="auto">
            <a:xfrm>
              <a:off x="4087813" y="4035425"/>
              <a:ext cx="314325" cy="33338"/>
            </a:xfrm>
            <a:custGeom>
              <a:avLst/>
              <a:gdLst>
                <a:gd name="T0" fmla="*/ 62 w 65"/>
                <a:gd name="T1" fmla="*/ 1 h 7"/>
                <a:gd name="T2" fmla="*/ 2 w 65"/>
                <a:gd name="T3" fmla="*/ 1 h 7"/>
                <a:gd name="T4" fmla="*/ 2 w 65"/>
                <a:gd name="T5" fmla="*/ 6 h 7"/>
                <a:gd name="T6" fmla="*/ 62 w 65"/>
                <a:gd name="T7" fmla="*/ 6 h 7"/>
                <a:gd name="T8" fmla="*/ 62 w 6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">
                  <a:moveTo>
                    <a:pt x="62" y="1"/>
                  </a:moveTo>
                  <a:cubicBezTo>
                    <a:pt x="42" y="0"/>
                    <a:pt x="22" y="3"/>
                    <a:pt x="2" y="1"/>
                  </a:cubicBezTo>
                  <a:cubicBezTo>
                    <a:pt x="0" y="1"/>
                    <a:pt x="0" y="6"/>
                    <a:pt x="2" y="6"/>
                  </a:cubicBezTo>
                  <a:cubicBezTo>
                    <a:pt x="22" y="7"/>
                    <a:pt x="42" y="5"/>
                    <a:pt x="62" y="6"/>
                  </a:cubicBezTo>
                  <a:cubicBezTo>
                    <a:pt x="65" y="6"/>
                    <a:pt x="65" y="1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86"/>
            <p:cNvSpPr/>
            <p:nvPr>
              <p:custDataLst>
                <p:tags r:id="rId33"/>
              </p:custDataLst>
            </p:nvPr>
          </p:nvSpPr>
          <p:spPr bwMode="auto">
            <a:xfrm>
              <a:off x="4094163" y="4087813"/>
              <a:ext cx="317500" cy="39688"/>
            </a:xfrm>
            <a:custGeom>
              <a:avLst/>
              <a:gdLst>
                <a:gd name="T0" fmla="*/ 62 w 66"/>
                <a:gd name="T1" fmla="*/ 1 h 8"/>
                <a:gd name="T2" fmla="*/ 4 w 66"/>
                <a:gd name="T3" fmla="*/ 1 h 8"/>
                <a:gd name="T4" fmla="*/ 2 w 66"/>
                <a:gd name="T5" fmla="*/ 5 h 8"/>
                <a:gd name="T6" fmla="*/ 63 w 66"/>
                <a:gd name="T7" fmla="*/ 5 h 8"/>
                <a:gd name="T8" fmla="*/ 62 w 6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">
                  <a:moveTo>
                    <a:pt x="62" y="1"/>
                  </a:moveTo>
                  <a:cubicBezTo>
                    <a:pt x="43" y="4"/>
                    <a:pt x="23" y="4"/>
                    <a:pt x="4" y="1"/>
                  </a:cubicBezTo>
                  <a:cubicBezTo>
                    <a:pt x="1" y="0"/>
                    <a:pt x="0" y="5"/>
                    <a:pt x="2" y="5"/>
                  </a:cubicBezTo>
                  <a:cubicBezTo>
                    <a:pt x="23" y="8"/>
                    <a:pt x="43" y="8"/>
                    <a:pt x="63" y="5"/>
                  </a:cubicBezTo>
                  <a:cubicBezTo>
                    <a:pt x="66" y="5"/>
                    <a:pt x="65" y="0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 userDrawn="1">
            <p:custDataLst>
              <p:tags r:id="rId34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61" name="直接连接符 60"/>
            <p:cNvCxnSpPr/>
            <p:nvPr userDrawn="1">
              <p:custDataLst>
                <p:tags r:id="rId35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>
              <p:custDataLst>
                <p:tags r:id="rId36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 userDrawn="1">
            <p:custDataLst>
              <p:tags r:id="rId37"/>
            </p:custDataLst>
          </p:nvPr>
        </p:nvGrpSpPr>
        <p:grpSpPr>
          <a:xfrm flipH="1" flipV="1">
            <a:off x="0" y="6151280"/>
            <a:ext cx="3582219" cy="104775"/>
            <a:chOff x="8609781" y="156931"/>
            <a:chExt cx="3582219" cy="104775"/>
          </a:xfrm>
        </p:grpSpPr>
        <p:cxnSp>
          <p:nvCxnSpPr>
            <p:cNvPr id="64" name="直接连接符 63"/>
            <p:cNvCxnSpPr/>
            <p:nvPr userDrawn="1">
              <p:custDataLst>
                <p:tags r:id="rId3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 userDrawn="1">
              <p:custDataLst>
                <p:tags r:id="rId3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0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44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Freeform 13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7" name="组合 16"/>
          <p:cNvGrpSpPr/>
          <p:nvPr userDrawn="1">
            <p:custDataLst>
              <p:tags r:id="rId4"/>
            </p:custDataLst>
          </p:nvPr>
        </p:nvGrpSpPr>
        <p:grpSpPr>
          <a:xfrm rot="1542815">
            <a:off x="11300870" y="5784321"/>
            <a:ext cx="679087" cy="993642"/>
            <a:chOff x="9396413" y="5789613"/>
            <a:chExt cx="733425" cy="1073150"/>
          </a:xfrm>
        </p:grpSpPr>
        <p:sp>
          <p:nvSpPr>
            <p:cNvPr id="18" name="Freeform 46"/>
            <p:cNvSpPr/>
            <p:nvPr>
              <p:custDataLst>
                <p:tags r:id="rId5"/>
              </p:custDataLst>
            </p:nvPr>
          </p:nvSpPr>
          <p:spPr bwMode="auto">
            <a:xfrm>
              <a:off x="9410701" y="6181725"/>
              <a:ext cx="77788" cy="57150"/>
            </a:xfrm>
            <a:custGeom>
              <a:avLst/>
              <a:gdLst>
                <a:gd name="T0" fmla="*/ 8 w 16"/>
                <a:gd name="T1" fmla="*/ 0 h 12"/>
                <a:gd name="T2" fmla="*/ 8 w 16"/>
                <a:gd name="T3" fmla="*/ 12 h 12"/>
                <a:gd name="T4" fmla="*/ 8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0"/>
                  </a:moveTo>
                  <a:cubicBezTo>
                    <a:pt x="0" y="0"/>
                    <a:pt x="0" y="12"/>
                    <a:pt x="8" y="12"/>
                  </a:cubicBezTo>
                  <a:cubicBezTo>
                    <a:pt x="16" y="12"/>
                    <a:pt x="16" y="0"/>
                    <a:pt x="8" y="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7"/>
            <p:cNvSpPr/>
            <p:nvPr>
              <p:custDataLst>
                <p:tags r:id="rId6"/>
              </p:custDataLst>
            </p:nvPr>
          </p:nvSpPr>
          <p:spPr bwMode="auto">
            <a:xfrm>
              <a:off x="9647238" y="6122988"/>
              <a:ext cx="73025" cy="92075"/>
            </a:xfrm>
            <a:custGeom>
              <a:avLst/>
              <a:gdLst>
                <a:gd name="T0" fmla="*/ 11 w 15"/>
                <a:gd name="T1" fmla="*/ 3 h 19"/>
                <a:gd name="T2" fmla="*/ 3 w 15"/>
                <a:gd name="T3" fmla="*/ 3 h 19"/>
                <a:gd name="T4" fmla="*/ 2 w 15"/>
                <a:gd name="T5" fmla="*/ 11 h 19"/>
                <a:gd name="T6" fmla="*/ 2 w 15"/>
                <a:gd name="T7" fmla="*/ 11 h 19"/>
                <a:gd name="T8" fmla="*/ 3 w 15"/>
                <a:gd name="T9" fmla="*/ 11 h 19"/>
                <a:gd name="T10" fmla="*/ 3 w 15"/>
                <a:gd name="T11" fmla="*/ 11 h 19"/>
                <a:gd name="T12" fmla="*/ 3 w 15"/>
                <a:gd name="T13" fmla="*/ 12 h 19"/>
                <a:gd name="T14" fmla="*/ 3 w 15"/>
                <a:gd name="T15" fmla="*/ 13 h 19"/>
                <a:gd name="T16" fmla="*/ 3 w 15"/>
                <a:gd name="T17" fmla="*/ 13 h 19"/>
                <a:gd name="T18" fmla="*/ 9 w 15"/>
                <a:gd name="T19" fmla="*/ 19 h 19"/>
                <a:gd name="T20" fmla="*/ 15 w 15"/>
                <a:gd name="T21" fmla="*/ 13 h 19"/>
                <a:gd name="T22" fmla="*/ 11 w 15"/>
                <a:gd name="T2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1" y="3"/>
                  </a:moveTo>
                  <a:cubicBezTo>
                    <a:pt x="9" y="0"/>
                    <a:pt x="5" y="1"/>
                    <a:pt x="3" y="3"/>
                  </a:cubicBezTo>
                  <a:cubicBezTo>
                    <a:pt x="0" y="5"/>
                    <a:pt x="1" y="8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6"/>
                    <a:pt x="6" y="19"/>
                    <a:pt x="9" y="19"/>
                  </a:cubicBezTo>
                  <a:cubicBezTo>
                    <a:pt x="12" y="19"/>
                    <a:pt x="15" y="16"/>
                    <a:pt x="15" y="13"/>
                  </a:cubicBezTo>
                  <a:cubicBezTo>
                    <a:pt x="15" y="9"/>
                    <a:pt x="14" y="6"/>
                    <a:pt x="11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8"/>
            <p:cNvSpPr/>
            <p:nvPr>
              <p:custDataLst>
                <p:tags r:id="rId7"/>
              </p:custDataLst>
            </p:nvPr>
          </p:nvSpPr>
          <p:spPr bwMode="auto">
            <a:xfrm>
              <a:off x="9772651" y="6132513"/>
              <a:ext cx="96838" cy="141288"/>
            </a:xfrm>
            <a:custGeom>
              <a:avLst/>
              <a:gdLst>
                <a:gd name="T0" fmla="*/ 10 w 20"/>
                <a:gd name="T1" fmla="*/ 3 h 29"/>
                <a:gd name="T2" fmla="*/ 2 w 20"/>
                <a:gd name="T3" fmla="*/ 8 h 29"/>
                <a:gd name="T4" fmla="*/ 1 w 20"/>
                <a:gd name="T5" fmla="*/ 19 h 29"/>
                <a:gd name="T6" fmla="*/ 9 w 20"/>
                <a:gd name="T7" fmla="*/ 27 h 29"/>
                <a:gd name="T8" fmla="*/ 18 w 20"/>
                <a:gd name="T9" fmla="*/ 22 h 29"/>
                <a:gd name="T10" fmla="*/ 19 w 20"/>
                <a:gd name="T11" fmla="*/ 10 h 29"/>
                <a:gd name="T12" fmla="*/ 10 w 20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9">
                  <a:moveTo>
                    <a:pt x="10" y="3"/>
                  </a:moveTo>
                  <a:cubicBezTo>
                    <a:pt x="7" y="1"/>
                    <a:pt x="2" y="3"/>
                    <a:pt x="2" y="8"/>
                  </a:cubicBezTo>
                  <a:cubicBezTo>
                    <a:pt x="2" y="12"/>
                    <a:pt x="2" y="16"/>
                    <a:pt x="1" y="19"/>
                  </a:cubicBezTo>
                  <a:cubicBezTo>
                    <a:pt x="0" y="24"/>
                    <a:pt x="5" y="28"/>
                    <a:pt x="9" y="27"/>
                  </a:cubicBezTo>
                  <a:cubicBezTo>
                    <a:pt x="12" y="29"/>
                    <a:pt x="18" y="27"/>
                    <a:pt x="18" y="22"/>
                  </a:cubicBezTo>
                  <a:cubicBezTo>
                    <a:pt x="18" y="18"/>
                    <a:pt x="18" y="14"/>
                    <a:pt x="19" y="10"/>
                  </a:cubicBezTo>
                  <a:cubicBezTo>
                    <a:pt x="20" y="4"/>
                    <a:pt x="14" y="0"/>
                    <a:pt x="10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9"/>
            <p:cNvSpPr/>
            <p:nvPr>
              <p:custDataLst>
                <p:tags r:id="rId8"/>
              </p:custDataLst>
            </p:nvPr>
          </p:nvSpPr>
          <p:spPr bwMode="auto">
            <a:xfrm>
              <a:off x="9952038" y="6146800"/>
              <a:ext cx="106363" cy="96838"/>
            </a:xfrm>
            <a:custGeom>
              <a:avLst/>
              <a:gdLst>
                <a:gd name="T0" fmla="*/ 20 w 22"/>
                <a:gd name="T1" fmla="*/ 4 h 20"/>
                <a:gd name="T2" fmla="*/ 12 w 22"/>
                <a:gd name="T3" fmla="*/ 2 h 20"/>
                <a:gd name="T4" fmla="*/ 11 w 22"/>
                <a:gd name="T5" fmla="*/ 2 h 20"/>
                <a:gd name="T6" fmla="*/ 5 w 22"/>
                <a:gd name="T7" fmla="*/ 0 h 20"/>
                <a:gd name="T8" fmla="*/ 0 w 22"/>
                <a:gd name="T9" fmla="*/ 5 h 20"/>
                <a:gd name="T10" fmla="*/ 0 w 22"/>
                <a:gd name="T11" fmla="*/ 9 h 20"/>
                <a:gd name="T12" fmla="*/ 0 w 22"/>
                <a:gd name="T13" fmla="*/ 9 h 20"/>
                <a:gd name="T14" fmla="*/ 0 w 22"/>
                <a:gd name="T15" fmla="*/ 12 h 20"/>
                <a:gd name="T16" fmla="*/ 9 w 22"/>
                <a:gd name="T17" fmla="*/ 17 h 20"/>
                <a:gd name="T18" fmla="*/ 18 w 22"/>
                <a:gd name="T19" fmla="*/ 12 h 20"/>
                <a:gd name="T20" fmla="*/ 20 w 22"/>
                <a:gd name="T21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0">
                  <a:moveTo>
                    <a:pt x="20" y="4"/>
                  </a:moveTo>
                  <a:cubicBezTo>
                    <a:pt x="19" y="1"/>
                    <a:pt x="15" y="0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6"/>
                    <a:pt x="5" y="20"/>
                    <a:pt x="9" y="17"/>
                  </a:cubicBezTo>
                  <a:cubicBezTo>
                    <a:pt x="12" y="15"/>
                    <a:pt x="15" y="14"/>
                    <a:pt x="18" y="12"/>
                  </a:cubicBezTo>
                  <a:cubicBezTo>
                    <a:pt x="21" y="10"/>
                    <a:pt x="22" y="7"/>
                    <a:pt x="20" y="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0"/>
            <p:cNvSpPr/>
            <p:nvPr>
              <p:custDataLst>
                <p:tags r:id="rId9"/>
              </p:custDataLst>
            </p:nvPr>
          </p:nvSpPr>
          <p:spPr bwMode="auto">
            <a:xfrm>
              <a:off x="9483726" y="6283325"/>
              <a:ext cx="468313" cy="579438"/>
            </a:xfrm>
            <a:custGeom>
              <a:avLst/>
              <a:gdLst>
                <a:gd name="T0" fmla="*/ 94 w 97"/>
                <a:gd name="T1" fmla="*/ 99 h 120"/>
                <a:gd name="T2" fmla="*/ 94 w 97"/>
                <a:gd name="T3" fmla="*/ 96 h 120"/>
                <a:gd name="T4" fmla="*/ 93 w 97"/>
                <a:gd name="T5" fmla="*/ 83 h 120"/>
                <a:gd name="T6" fmla="*/ 93 w 97"/>
                <a:gd name="T7" fmla="*/ 81 h 120"/>
                <a:gd name="T8" fmla="*/ 93 w 97"/>
                <a:gd name="T9" fmla="*/ 36 h 120"/>
                <a:gd name="T10" fmla="*/ 92 w 97"/>
                <a:gd name="T11" fmla="*/ 33 h 120"/>
                <a:gd name="T12" fmla="*/ 93 w 97"/>
                <a:gd name="T13" fmla="*/ 23 h 120"/>
                <a:gd name="T14" fmla="*/ 91 w 97"/>
                <a:gd name="T15" fmla="*/ 18 h 120"/>
                <a:gd name="T16" fmla="*/ 84 w 97"/>
                <a:gd name="T17" fmla="*/ 8 h 120"/>
                <a:gd name="T18" fmla="*/ 12 w 97"/>
                <a:gd name="T19" fmla="*/ 7 h 120"/>
                <a:gd name="T20" fmla="*/ 12 w 97"/>
                <a:gd name="T21" fmla="*/ 7 h 120"/>
                <a:gd name="T22" fmla="*/ 1 w 97"/>
                <a:gd name="T23" fmla="*/ 12 h 120"/>
                <a:gd name="T24" fmla="*/ 4 w 97"/>
                <a:gd name="T25" fmla="*/ 18 h 120"/>
                <a:gd name="T26" fmla="*/ 13 w 97"/>
                <a:gd name="T27" fmla="*/ 53 h 120"/>
                <a:gd name="T28" fmla="*/ 15 w 97"/>
                <a:gd name="T29" fmla="*/ 70 h 120"/>
                <a:gd name="T30" fmla="*/ 16 w 97"/>
                <a:gd name="T31" fmla="*/ 85 h 120"/>
                <a:gd name="T32" fmla="*/ 20 w 97"/>
                <a:gd name="T33" fmla="*/ 111 h 120"/>
                <a:gd name="T34" fmla="*/ 42 w 97"/>
                <a:gd name="T35" fmla="*/ 117 h 120"/>
                <a:gd name="T36" fmla="*/ 71 w 97"/>
                <a:gd name="T37" fmla="*/ 119 h 120"/>
                <a:gd name="T38" fmla="*/ 76 w 97"/>
                <a:gd name="T39" fmla="*/ 116 h 120"/>
                <a:gd name="T40" fmla="*/ 77 w 97"/>
                <a:gd name="T41" fmla="*/ 116 h 120"/>
                <a:gd name="T42" fmla="*/ 88 w 97"/>
                <a:gd name="T43" fmla="*/ 114 h 120"/>
                <a:gd name="T44" fmla="*/ 93 w 97"/>
                <a:gd name="T45" fmla="*/ 108 h 120"/>
                <a:gd name="T46" fmla="*/ 94 w 97"/>
                <a:gd name="T47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20">
                  <a:moveTo>
                    <a:pt x="94" y="99"/>
                  </a:moveTo>
                  <a:cubicBezTo>
                    <a:pt x="94" y="98"/>
                    <a:pt x="94" y="97"/>
                    <a:pt x="94" y="96"/>
                  </a:cubicBezTo>
                  <a:cubicBezTo>
                    <a:pt x="94" y="92"/>
                    <a:pt x="94" y="87"/>
                    <a:pt x="93" y="83"/>
                  </a:cubicBezTo>
                  <a:cubicBezTo>
                    <a:pt x="93" y="82"/>
                    <a:pt x="93" y="82"/>
                    <a:pt x="93" y="81"/>
                  </a:cubicBezTo>
                  <a:cubicBezTo>
                    <a:pt x="94" y="66"/>
                    <a:pt x="96" y="51"/>
                    <a:pt x="93" y="36"/>
                  </a:cubicBezTo>
                  <a:cubicBezTo>
                    <a:pt x="93" y="35"/>
                    <a:pt x="93" y="34"/>
                    <a:pt x="92" y="33"/>
                  </a:cubicBezTo>
                  <a:cubicBezTo>
                    <a:pt x="93" y="30"/>
                    <a:pt x="93" y="26"/>
                    <a:pt x="93" y="23"/>
                  </a:cubicBezTo>
                  <a:cubicBezTo>
                    <a:pt x="93" y="21"/>
                    <a:pt x="92" y="19"/>
                    <a:pt x="91" y="18"/>
                  </a:cubicBezTo>
                  <a:cubicBezTo>
                    <a:pt x="94" y="15"/>
                    <a:pt x="91" y="7"/>
                    <a:pt x="84" y="8"/>
                  </a:cubicBezTo>
                  <a:cubicBezTo>
                    <a:pt x="60" y="12"/>
                    <a:pt x="36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0"/>
                    <a:pt x="0" y="5"/>
                    <a:pt x="1" y="12"/>
                  </a:cubicBezTo>
                  <a:cubicBezTo>
                    <a:pt x="1" y="14"/>
                    <a:pt x="2" y="17"/>
                    <a:pt x="4" y="18"/>
                  </a:cubicBezTo>
                  <a:cubicBezTo>
                    <a:pt x="9" y="29"/>
                    <a:pt x="11" y="41"/>
                    <a:pt x="13" y="53"/>
                  </a:cubicBezTo>
                  <a:cubicBezTo>
                    <a:pt x="13" y="58"/>
                    <a:pt x="14" y="64"/>
                    <a:pt x="15" y="70"/>
                  </a:cubicBezTo>
                  <a:cubicBezTo>
                    <a:pt x="15" y="75"/>
                    <a:pt x="15" y="80"/>
                    <a:pt x="16" y="85"/>
                  </a:cubicBezTo>
                  <a:cubicBezTo>
                    <a:pt x="14" y="93"/>
                    <a:pt x="15" y="103"/>
                    <a:pt x="20" y="111"/>
                  </a:cubicBezTo>
                  <a:cubicBezTo>
                    <a:pt x="24" y="118"/>
                    <a:pt x="33" y="118"/>
                    <a:pt x="42" y="117"/>
                  </a:cubicBezTo>
                  <a:cubicBezTo>
                    <a:pt x="51" y="119"/>
                    <a:pt x="61" y="120"/>
                    <a:pt x="71" y="119"/>
                  </a:cubicBezTo>
                  <a:cubicBezTo>
                    <a:pt x="73" y="119"/>
                    <a:pt x="75" y="118"/>
                    <a:pt x="76" y="116"/>
                  </a:cubicBezTo>
                  <a:cubicBezTo>
                    <a:pt x="76" y="116"/>
                    <a:pt x="77" y="116"/>
                    <a:pt x="77" y="116"/>
                  </a:cubicBezTo>
                  <a:cubicBezTo>
                    <a:pt x="80" y="116"/>
                    <a:pt x="84" y="116"/>
                    <a:pt x="88" y="114"/>
                  </a:cubicBezTo>
                  <a:cubicBezTo>
                    <a:pt x="91" y="113"/>
                    <a:pt x="92" y="111"/>
                    <a:pt x="93" y="108"/>
                  </a:cubicBezTo>
                  <a:cubicBezTo>
                    <a:pt x="97" y="106"/>
                    <a:pt x="96" y="101"/>
                    <a:pt x="94" y="9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8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396413" y="5789613"/>
              <a:ext cx="733425" cy="1068388"/>
            </a:xfrm>
            <a:custGeom>
              <a:avLst/>
              <a:gdLst>
                <a:gd name="T0" fmla="*/ 119 w 152"/>
                <a:gd name="T1" fmla="*/ 71 h 221"/>
                <a:gd name="T2" fmla="*/ 124 w 152"/>
                <a:gd name="T3" fmla="*/ 22 h 221"/>
                <a:gd name="T4" fmla="*/ 112 w 152"/>
                <a:gd name="T5" fmla="*/ 9 h 221"/>
                <a:gd name="T6" fmla="*/ 98 w 152"/>
                <a:gd name="T7" fmla="*/ 69 h 221"/>
                <a:gd name="T8" fmla="*/ 88 w 152"/>
                <a:gd name="T9" fmla="*/ 37 h 221"/>
                <a:gd name="T10" fmla="*/ 79 w 152"/>
                <a:gd name="T11" fmla="*/ 25 h 221"/>
                <a:gd name="T12" fmla="*/ 65 w 152"/>
                <a:gd name="T13" fmla="*/ 69 h 221"/>
                <a:gd name="T14" fmla="*/ 50 w 152"/>
                <a:gd name="T15" fmla="*/ 11 h 221"/>
                <a:gd name="T16" fmla="*/ 46 w 152"/>
                <a:gd name="T17" fmla="*/ 2 h 221"/>
                <a:gd name="T18" fmla="*/ 36 w 152"/>
                <a:gd name="T19" fmla="*/ 19 h 221"/>
                <a:gd name="T20" fmla="*/ 7 w 152"/>
                <a:gd name="T21" fmla="*/ 22 h 221"/>
                <a:gd name="T22" fmla="*/ 1 w 152"/>
                <a:gd name="T23" fmla="*/ 44 h 221"/>
                <a:gd name="T24" fmla="*/ 13 w 152"/>
                <a:gd name="T25" fmla="*/ 102 h 221"/>
                <a:gd name="T26" fmla="*/ 125 w 152"/>
                <a:gd name="T27" fmla="*/ 209 h 221"/>
                <a:gd name="T28" fmla="*/ 126 w 152"/>
                <a:gd name="T29" fmla="*/ 150 h 221"/>
                <a:gd name="T30" fmla="*/ 136 w 152"/>
                <a:gd name="T31" fmla="*/ 77 h 221"/>
                <a:gd name="T32" fmla="*/ 118 w 152"/>
                <a:gd name="T33" fmla="*/ 75 h 221"/>
                <a:gd name="T34" fmla="*/ 114 w 152"/>
                <a:gd name="T35" fmla="*/ 72 h 221"/>
                <a:gd name="T36" fmla="*/ 107 w 152"/>
                <a:gd name="T37" fmla="*/ 18 h 221"/>
                <a:gd name="T38" fmla="*/ 116 w 152"/>
                <a:gd name="T39" fmla="*/ 22 h 221"/>
                <a:gd name="T40" fmla="*/ 108 w 152"/>
                <a:gd name="T41" fmla="*/ 26 h 221"/>
                <a:gd name="T42" fmla="*/ 112 w 152"/>
                <a:gd name="T43" fmla="*/ 46 h 221"/>
                <a:gd name="T44" fmla="*/ 95 w 152"/>
                <a:gd name="T45" fmla="*/ 89 h 221"/>
                <a:gd name="T46" fmla="*/ 89 w 152"/>
                <a:gd name="T47" fmla="*/ 80 h 221"/>
                <a:gd name="T48" fmla="*/ 88 w 152"/>
                <a:gd name="T49" fmla="*/ 49 h 221"/>
                <a:gd name="T50" fmla="*/ 81 w 152"/>
                <a:gd name="T51" fmla="*/ 29 h 221"/>
                <a:gd name="T52" fmla="*/ 68 w 152"/>
                <a:gd name="T53" fmla="*/ 73 h 221"/>
                <a:gd name="T54" fmla="*/ 76 w 152"/>
                <a:gd name="T55" fmla="*/ 38 h 221"/>
                <a:gd name="T56" fmla="*/ 68 w 152"/>
                <a:gd name="T57" fmla="*/ 73 h 221"/>
                <a:gd name="T58" fmla="*/ 58 w 152"/>
                <a:gd name="T59" fmla="*/ 74 h 221"/>
                <a:gd name="T60" fmla="*/ 44 w 152"/>
                <a:gd name="T61" fmla="*/ 13 h 221"/>
                <a:gd name="T62" fmla="*/ 47 w 152"/>
                <a:gd name="T63" fmla="*/ 18 h 221"/>
                <a:gd name="T64" fmla="*/ 37 w 152"/>
                <a:gd name="T65" fmla="*/ 53 h 221"/>
                <a:gd name="T66" fmla="*/ 47 w 152"/>
                <a:gd name="T67" fmla="*/ 69 h 221"/>
                <a:gd name="T68" fmla="*/ 55 w 152"/>
                <a:gd name="T69" fmla="*/ 94 h 221"/>
                <a:gd name="T70" fmla="*/ 25 w 152"/>
                <a:gd name="T71" fmla="*/ 42 h 221"/>
                <a:gd name="T72" fmla="*/ 17 w 152"/>
                <a:gd name="T73" fmla="*/ 43 h 221"/>
                <a:gd name="T74" fmla="*/ 12 w 152"/>
                <a:gd name="T75" fmla="*/ 31 h 221"/>
                <a:gd name="T76" fmla="*/ 9 w 152"/>
                <a:gd name="T77" fmla="*/ 44 h 221"/>
                <a:gd name="T78" fmla="*/ 10 w 152"/>
                <a:gd name="T79" fmla="*/ 48 h 221"/>
                <a:gd name="T80" fmla="*/ 25 w 152"/>
                <a:gd name="T81" fmla="*/ 91 h 221"/>
                <a:gd name="T82" fmla="*/ 21 w 152"/>
                <a:gd name="T83" fmla="*/ 90 h 221"/>
                <a:gd name="T84" fmla="*/ 31 w 152"/>
                <a:gd name="T85" fmla="*/ 164 h 221"/>
                <a:gd name="T86" fmla="*/ 30 w 152"/>
                <a:gd name="T87" fmla="*/ 152 h 221"/>
                <a:gd name="T88" fmla="*/ 28 w 152"/>
                <a:gd name="T89" fmla="*/ 138 h 221"/>
                <a:gd name="T90" fmla="*/ 57 w 152"/>
                <a:gd name="T91" fmla="*/ 178 h 221"/>
                <a:gd name="T92" fmla="*/ 34 w 152"/>
                <a:gd name="T93" fmla="*/ 171 h 221"/>
                <a:gd name="T94" fmla="*/ 37 w 152"/>
                <a:gd name="T95" fmla="*/ 205 h 221"/>
                <a:gd name="T96" fmla="*/ 59 w 152"/>
                <a:gd name="T97" fmla="*/ 182 h 221"/>
                <a:gd name="T98" fmla="*/ 28 w 152"/>
                <a:gd name="T99" fmla="*/ 133 h 221"/>
                <a:gd name="T100" fmla="*/ 121 w 152"/>
                <a:gd name="T101" fmla="*/ 158 h 221"/>
                <a:gd name="T102" fmla="*/ 7 w 152"/>
                <a:gd name="T103" fmla="*/ 89 h 221"/>
                <a:gd name="T104" fmla="*/ 50 w 152"/>
                <a:gd name="T105" fmla="*/ 98 h 221"/>
                <a:gd name="T106" fmla="*/ 143 w 152"/>
                <a:gd name="T107" fmla="*/ 8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2" h="221">
                  <a:moveTo>
                    <a:pt x="142" y="76"/>
                  </a:moveTo>
                  <a:cubicBezTo>
                    <a:pt x="143" y="75"/>
                    <a:pt x="142" y="74"/>
                    <a:pt x="141" y="74"/>
                  </a:cubicBezTo>
                  <a:cubicBezTo>
                    <a:pt x="137" y="72"/>
                    <a:pt x="134" y="72"/>
                    <a:pt x="130" y="71"/>
                  </a:cubicBezTo>
                  <a:cubicBezTo>
                    <a:pt x="126" y="70"/>
                    <a:pt x="122" y="70"/>
                    <a:pt x="120" y="70"/>
                  </a:cubicBezTo>
                  <a:cubicBezTo>
                    <a:pt x="119" y="70"/>
                    <a:pt x="119" y="70"/>
                    <a:pt x="119" y="71"/>
                  </a:cubicBezTo>
                  <a:cubicBezTo>
                    <a:pt x="122" y="56"/>
                    <a:pt x="123" y="40"/>
                    <a:pt x="124" y="25"/>
                  </a:cubicBezTo>
                  <a:cubicBezTo>
                    <a:pt x="125" y="25"/>
                    <a:pt x="125" y="25"/>
                    <a:pt x="124" y="24"/>
                  </a:cubicBezTo>
                  <a:cubicBezTo>
                    <a:pt x="124" y="24"/>
                    <a:pt x="124" y="24"/>
                    <a:pt x="124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2" y="20"/>
                    <a:pt x="121" y="19"/>
                    <a:pt x="119" y="19"/>
                  </a:cubicBezTo>
                  <a:cubicBezTo>
                    <a:pt x="119" y="14"/>
                    <a:pt x="117" y="9"/>
                    <a:pt x="112" y="9"/>
                  </a:cubicBezTo>
                  <a:cubicBezTo>
                    <a:pt x="106" y="9"/>
                    <a:pt x="104" y="14"/>
                    <a:pt x="103" y="19"/>
                  </a:cubicBezTo>
                  <a:cubicBezTo>
                    <a:pt x="102" y="19"/>
                    <a:pt x="101" y="20"/>
                    <a:pt x="100" y="20"/>
                  </a:cubicBezTo>
                  <a:cubicBezTo>
                    <a:pt x="99" y="20"/>
                    <a:pt x="98" y="22"/>
                    <a:pt x="99" y="23"/>
                  </a:cubicBezTo>
                  <a:cubicBezTo>
                    <a:pt x="101" y="24"/>
                    <a:pt x="102" y="26"/>
                    <a:pt x="103" y="27"/>
                  </a:cubicBezTo>
                  <a:cubicBezTo>
                    <a:pt x="103" y="41"/>
                    <a:pt x="100" y="55"/>
                    <a:pt x="98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9" y="65"/>
                    <a:pt x="92" y="60"/>
                    <a:pt x="93" y="58"/>
                  </a:cubicBezTo>
                  <a:cubicBezTo>
                    <a:pt x="96" y="52"/>
                    <a:pt x="96" y="47"/>
                    <a:pt x="90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1"/>
                    <a:pt x="89" y="38"/>
                    <a:pt x="88" y="37"/>
                  </a:cubicBezTo>
                  <a:cubicBezTo>
                    <a:pt x="87" y="36"/>
                    <a:pt x="86" y="36"/>
                    <a:pt x="85" y="36"/>
                  </a:cubicBezTo>
                  <a:cubicBezTo>
                    <a:pt x="85" y="33"/>
                    <a:pt x="86" y="31"/>
                    <a:pt x="87" y="29"/>
                  </a:cubicBezTo>
                  <a:cubicBezTo>
                    <a:pt x="88" y="28"/>
                    <a:pt x="87" y="26"/>
                    <a:pt x="85" y="26"/>
                  </a:cubicBezTo>
                  <a:cubicBezTo>
                    <a:pt x="84" y="26"/>
                    <a:pt x="83" y="26"/>
                    <a:pt x="82" y="25"/>
                  </a:cubicBezTo>
                  <a:cubicBezTo>
                    <a:pt x="81" y="25"/>
                    <a:pt x="80" y="25"/>
                    <a:pt x="79" y="25"/>
                  </a:cubicBezTo>
                  <a:cubicBezTo>
                    <a:pt x="78" y="25"/>
                    <a:pt x="77" y="26"/>
                    <a:pt x="77" y="27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4"/>
                    <a:pt x="76" y="34"/>
                    <a:pt x="75" y="34"/>
                  </a:cubicBezTo>
                  <a:cubicBezTo>
                    <a:pt x="74" y="34"/>
                    <a:pt x="73" y="35"/>
                    <a:pt x="73" y="35"/>
                  </a:cubicBezTo>
                  <a:cubicBezTo>
                    <a:pt x="71" y="47"/>
                    <a:pt x="68" y="58"/>
                    <a:pt x="65" y="69"/>
                  </a:cubicBezTo>
                  <a:cubicBezTo>
                    <a:pt x="63" y="69"/>
                    <a:pt x="61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53"/>
                    <a:pt x="57" y="36"/>
                    <a:pt x="54" y="19"/>
                  </a:cubicBezTo>
                  <a:cubicBezTo>
                    <a:pt x="54" y="18"/>
                    <a:pt x="53" y="17"/>
                    <a:pt x="52" y="17"/>
                  </a:cubicBezTo>
                  <a:cubicBezTo>
                    <a:pt x="51" y="15"/>
                    <a:pt x="51" y="13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8"/>
                    <a:pt x="49" y="7"/>
                  </a:cubicBezTo>
                  <a:cubicBezTo>
                    <a:pt x="48" y="5"/>
                    <a:pt x="47" y="3"/>
                    <a:pt x="46" y="2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8"/>
                    <a:pt x="39" y="12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6" y="18"/>
                    <a:pt x="36" y="19"/>
                  </a:cubicBezTo>
                  <a:cubicBezTo>
                    <a:pt x="36" y="30"/>
                    <a:pt x="35" y="40"/>
                    <a:pt x="34" y="50"/>
                  </a:cubicBezTo>
                  <a:cubicBezTo>
                    <a:pt x="31" y="45"/>
                    <a:pt x="29" y="41"/>
                    <a:pt x="27" y="36"/>
                  </a:cubicBezTo>
                  <a:cubicBezTo>
                    <a:pt x="26" y="35"/>
                    <a:pt x="24" y="35"/>
                    <a:pt x="23" y="37"/>
                  </a:cubicBezTo>
                  <a:cubicBezTo>
                    <a:pt x="19" y="31"/>
                    <a:pt x="14" y="27"/>
                    <a:pt x="8" y="23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1"/>
                    <a:pt x="6" y="21"/>
                    <a:pt x="6" y="20"/>
                  </a:cubicBezTo>
                  <a:cubicBezTo>
                    <a:pt x="5" y="20"/>
                    <a:pt x="3" y="20"/>
                    <a:pt x="3" y="21"/>
                  </a:cubicBezTo>
                  <a:cubicBezTo>
                    <a:pt x="1" y="28"/>
                    <a:pt x="1" y="35"/>
                    <a:pt x="0" y="42"/>
                  </a:cubicBezTo>
                  <a:cubicBezTo>
                    <a:pt x="0" y="43"/>
                    <a:pt x="0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5"/>
                    <a:pt x="0" y="46"/>
                    <a:pt x="0" y="47"/>
                  </a:cubicBezTo>
                  <a:cubicBezTo>
                    <a:pt x="5" y="57"/>
                    <a:pt x="10" y="66"/>
                    <a:pt x="14" y="75"/>
                  </a:cubicBezTo>
                  <a:cubicBezTo>
                    <a:pt x="9" y="76"/>
                    <a:pt x="1" y="78"/>
                    <a:pt x="1" y="84"/>
                  </a:cubicBezTo>
                  <a:cubicBezTo>
                    <a:pt x="0" y="91"/>
                    <a:pt x="8" y="97"/>
                    <a:pt x="13" y="100"/>
                  </a:cubicBezTo>
                  <a:cubicBezTo>
                    <a:pt x="13" y="101"/>
                    <a:pt x="13" y="102"/>
                    <a:pt x="13" y="102"/>
                  </a:cubicBezTo>
                  <a:cubicBezTo>
                    <a:pt x="30" y="133"/>
                    <a:pt x="26" y="171"/>
                    <a:pt x="32" y="204"/>
                  </a:cubicBezTo>
                  <a:cubicBezTo>
                    <a:pt x="32" y="204"/>
                    <a:pt x="33" y="205"/>
                    <a:pt x="33" y="205"/>
                  </a:cubicBezTo>
                  <a:cubicBezTo>
                    <a:pt x="33" y="205"/>
                    <a:pt x="33" y="206"/>
                    <a:pt x="33" y="206"/>
                  </a:cubicBezTo>
                  <a:cubicBezTo>
                    <a:pt x="38" y="221"/>
                    <a:pt x="63" y="221"/>
                    <a:pt x="75" y="221"/>
                  </a:cubicBezTo>
                  <a:cubicBezTo>
                    <a:pt x="90" y="221"/>
                    <a:pt x="112" y="219"/>
                    <a:pt x="125" y="209"/>
                  </a:cubicBezTo>
                  <a:cubicBezTo>
                    <a:pt x="125" y="209"/>
                    <a:pt x="125" y="209"/>
                    <a:pt x="125" y="209"/>
                  </a:cubicBezTo>
                  <a:cubicBezTo>
                    <a:pt x="125" y="209"/>
                    <a:pt x="125" y="210"/>
                    <a:pt x="125" y="210"/>
                  </a:cubicBezTo>
                  <a:cubicBezTo>
                    <a:pt x="126" y="209"/>
                    <a:pt x="126" y="208"/>
                    <a:pt x="127" y="207"/>
                  </a:cubicBezTo>
                  <a:cubicBezTo>
                    <a:pt x="127" y="207"/>
                    <a:pt x="127" y="206"/>
                    <a:pt x="128" y="206"/>
                  </a:cubicBezTo>
                  <a:cubicBezTo>
                    <a:pt x="119" y="189"/>
                    <a:pt x="123" y="168"/>
                    <a:pt x="126" y="150"/>
                  </a:cubicBezTo>
                  <a:cubicBezTo>
                    <a:pt x="129" y="133"/>
                    <a:pt x="134" y="116"/>
                    <a:pt x="137" y="98"/>
                  </a:cubicBezTo>
                  <a:cubicBezTo>
                    <a:pt x="137" y="98"/>
                    <a:pt x="137" y="97"/>
                    <a:pt x="137" y="97"/>
                  </a:cubicBezTo>
                  <a:cubicBezTo>
                    <a:pt x="140" y="95"/>
                    <a:pt x="143" y="93"/>
                    <a:pt x="145" y="91"/>
                  </a:cubicBezTo>
                  <a:cubicBezTo>
                    <a:pt x="152" y="84"/>
                    <a:pt x="149" y="79"/>
                    <a:pt x="142" y="76"/>
                  </a:cubicBezTo>
                  <a:close/>
                  <a:moveTo>
                    <a:pt x="136" y="77"/>
                  </a:moveTo>
                  <a:cubicBezTo>
                    <a:pt x="137" y="77"/>
                    <a:pt x="137" y="77"/>
                    <a:pt x="138" y="77"/>
                  </a:cubicBezTo>
                  <a:cubicBezTo>
                    <a:pt x="132" y="85"/>
                    <a:pt x="123" y="90"/>
                    <a:pt x="112" y="92"/>
                  </a:cubicBezTo>
                  <a:cubicBezTo>
                    <a:pt x="112" y="92"/>
                    <a:pt x="112" y="91"/>
                    <a:pt x="112" y="90"/>
                  </a:cubicBezTo>
                  <a:cubicBezTo>
                    <a:pt x="112" y="90"/>
                    <a:pt x="113" y="90"/>
                    <a:pt x="113" y="89"/>
                  </a:cubicBezTo>
                  <a:cubicBezTo>
                    <a:pt x="115" y="85"/>
                    <a:pt x="116" y="80"/>
                    <a:pt x="118" y="75"/>
                  </a:cubicBezTo>
                  <a:cubicBezTo>
                    <a:pt x="124" y="75"/>
                    <a:pt x="130" y="75"/>
                    <a:pt x="136" y="77"/>
                  </a:cubicBezTo>
                  <a:close/>
                  <a:moveTo>
                    <a:pt x="117" y="26"/>
                  </a:moveTo>
                  <a:cubicBezTo>
                    <a:pt x="118" y="25"/>
                    <a:pt x="119" y="25"/>
                    <a:pt x="120" y="25"/>
                  </a:cubicBezTo>
                  <a:cubicBezTo>
                    <a:pt x="119" y="40"/>
                    <a:pt x="118" y="56"/>
                    <a:pt x="114" y="71"/>
                  </a:cubicBezTo>
                  <a:cubicBezTo>
                    <a:pt x="114" y="71"/>
                    <a:pt x="114" y="72"/>
                    <a:pt x="114" y="72"/>
                  </a:cubicBezTo>
                  <a:cubicBezTo>
                    <a:pt x="115" y="57"/>
                    <a:pt x="117" y="41"/>
                    <a:pt x="117" y="26"/>
                  </a:cubicBezTo>
                  <a:cubicBezTo>
                    <a:pt x="117" y="26"/>
                    <a:pt x="117" y="26"/>
                    <a:pt x="117" y="26"/>
                  </a:cubicBezTo>
                  <a:close/>
                  <a:moveTo>
                    <a:pt x="112" y="13"/>
                  </a:moveTo>
                  <a:cubicBezTo>
                    <a:pt x="114" y="12"/>
                    <a:pt x="115" y="15"/>
                    <a:pt x="115" y="17"/>
                  </a:cubicBezTo>
                  <a:cubicBezTo>
                    <a:pt x="113" y="17"/>
                    <a:pt x="110" y="18"/>
                    <a:pt x="107" y="18"/>
                  </a:cubicBezTo>
                  <a:cubicBezTo>
                    <a:pt x="108" y="16"/>
                    <a:pt x="109" y="13"/>
                    <a:pt x="112" y="13"/>
                  </a:cubicBezTo>
                  <a:close/>
                  <a:moveTo>
                    <a:pt x="106" y="22"/>
                  </a:moveTo>
                  <a:cubicBezTo>
                    <a:pt x="109" y="21"/>
                    <a:pt x="113" y="21"/>
                    <a:pt x="116" y="21"/>
                  </a:cubicBezTo>
                  <a:cubicBezTo>
                    <a:pt x="116" y="21"/>
                    <a:pt x="116" y="22"/>
                    <a:pt x="116" y="22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2" y="22"/>
                    <a:pt x="109" y="22"/>
                    <a:pt x="106" y="22"/>
                  </a:cubicBezTo>
                  <a:cubicBezTo>
                    <a:pt x="106" y="22"/>
                    <a:pt x="106" y="22"/>
                    <a:pt x="106" y="22"/>
                  </a:cubicBezTo>
                  <a:close/>
                  <a:moveTo>
                    <a:pt x="99" y="91"/>
                  </a:moveTo>
                  <a:cubicBezTo>
                    <a:pt x="100" y="70"/>
                    <a:pt x="106" y="50"/>
                    <a:pt x="106" y="29"/>
                  </a:cubicBezTo>
                  <a:cubicBezTo>
                    <a:pt x="107" y="28"/>
                    <a:pt x="108" y="27"/>
                    <a:pt x="108" y="26"/>
                  </a:cubicBezTo>
                  <a:cubicBezTo>
                    <a:pt x="108" y="26"/>
                    <a:pt x="109" y="26"/>
                    <a:pt x="109" y="26"/>
                  </a:cubicBezTo>
                  <a:cubicBezTo>
                    <a:pt x="109" y="26"/>
                    <a:pt x="109" y="27"/>
                    <a:pt x="109" y="27"/>
                  </a:cubicBezTo>
                  <a:cubicBezTo>
                    <a:pt x="110" y="49"/>
                    <a:pt x="103" y="70"/>
                    <a:pt x="101" y="91"/>
                  </a:cubicBezTo>
                  <a:cubicBezTo>
                    <a:pt x="101" y="94"/>
                    <a:pt x="105" y="94"/>
                    <a:pt x="105" y="91"/>
                  </a:cubicBezTo>
                  <a:cubicBezTo>
                    <a:pt x="107" y="76"/>
                    <a:pt x="110" y="61"/>
                    <a:pt x="112" y="46"/>
                  </a:cubicBezTo>
                  <a:cubicBezTo>
                    <a:pt x="111" y="62"/>
                    <a:pt x="109" y="77"/>
                    <a:pt x="108" y="93"/>
                  </a:cubicBezTo>
                  <a:cubicBezTo>
                    <a:pt x="105" y="94"/>
                    <a:pt x="102" y="94"/>
                    <a:pt x="99" y="94"/>
                  </a:cubicBezTo>
                  <a:lnTo>
                    <a:pt x="99" y="91"/>
                  </a:lnTo>
                  <a:close/>
                  <a:moveTo>
                    <a:pt x="97" y="73"/>
                  </a:moveTo>
                  <a:cubicBezTo>
                    <a:pt x="96" y="78"/>
                    <a:pt x="96" y="84"/>
                    <a:pt x="95" y="89"/>
                  </a:cubicBezTo>
                  <a:cubicBezTo>
                    <a:pt x="95" y="89"/>
                    <a:pt x="95" y="90"/>
                    <a:pt x="95" y="90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0" y="95"/>
                    <a:pt x="84" y="95"/>
                    <a:pt x="80" y="95"/>
                  </a:cubicBezTo>
                  <a:cubicBezTo>
                    <a:pt x="80" y="89"/>
                    <a:pt x="81" y="82"/>
                    <a:pt x="82" y="76"/>
                  </a:cubicBezTo>
                  <a:cubicBezTo>
                    <a:pt x="83" y="78"/>
                    <a:pt x="85" y="79"/>
                    <a:pt x="89" y="80"/>
                  </a:cubicBezTo>
                  <a:cubicBezTo>
                    <a:pt x="91" y="81"/>
                    <a:pt x="92" y="77"/>
                    <a:pt x="90" y="77"/>
                  </a:cubicBezTo>
                  <a:cubicBezTo>
                    <a:pt x="87" y="76"/>
                    <a:pt x="86" y="74"/>
                    <a:pt x="86" y="72"/>
                  </a:cubicBezTo>
                  <a:cubicBezTo>
                    <a:pt x="86" y="73"/>
                    <a:pt x="86" y="73"/>
                    <a:pt x="87" y="73"/>
                  </a:cubicBezTo>
                  <a:lnTo>
                    <a:pt x="97" y="73"/>
                  </a:lnTo>
                  <a:close/>
                  <a:moveTo>
                    <a:pt x="88" y="49"/>
                  </a:moveTo>
                  <a:cubicBezTo>
                    <a:pt x="88" y="49"/>
                    <a:pt x="88" y="49"/>
                    <a:pt x="88" y="48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94" y="50"/>
                    <a:pt x="89" y="57"/>
                    <a:pt x="85" y="64"/>
                  </a:cubicBezTo>
                  <a:cubicBezTo>
                    <a:pt x="86" y="59"/>
                    <a:pt x="88" y="54"/>
                    <a:pt x="88" y="49"/>
                  </a:cubicBezTo>
                  <a:close/>
                  <a:moveTo>
                    <a:pt x="81" y="29"/>
                  </a:moveTo>
                  <a:cubicBezTo>
                    <a:pt x="81" y="29"/>
                    <a:pt x="82" y="29"/>
                    <a:pt x="83" y="30"/>
                  </a:cubicBezTo>
                  <a:cubicBezTo>
                    <a:pt x="82" y="31"/>
                    <a:pt x="82" y="33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1" y="29"/>
                  </a:lnTo>
                  <a:close/>
                  <a:moveTo>
                    <a:pt x="68" y="73"/>
                  </a:moveTo>
                  <a:cubicBezTo>
                    <a:pt x="68" y="73"/>
                    <a:pt x="68" y="73"/>
                    <a:pt x="69" y="73"/>
                  </a:cubicBezTo>
                  <a:cubicBezTo>
                    <a:pt x="71" y="73"/>
                    <a:pt x="71" y="69"/>
                    <a:pt x="69" y="69"/>
                  </a:cubicBezTo>
                  <a:cubicBezTo>
                    <a:pt x="70" y="67"/>
                    <a:pt x="70" y="65"/>
                    <a:pt x="71" y="63"/>
                  </a:cubicBezTo>
                  <a:cubicBezTo>
                    <a:pt x="73" y="57"/>
                    <a:pt x="74" y="52"/>
                    <a:pt x="75" y="46"/>
                  </a:cubicBezTo>
                  <a:cubicBezTo>
                    <a:pt x="75" y="46"/>
                    <a:pt x="77" y="38"/>
                    <a:pt x="76" y="38"/>
                  </a:cubicBezTo>
                  <a:cubicBezTo>
                    <a:pt x="79" y="38"/>
                    <a:pt x="81" y="39"/>
                    <a:pt x="84" y="39"/>
                  </a:cubicBezTo>
                  <a:cubicBezTo>
                    <a:pt x="89" y="41"/>
                    <a:pt x="76" y="87"/>
                    <a:pt x="76" y="95"/>
                  </a:cubicBezTo>
                  <a:cubicBezTo>
                    <a:pt x="72" y="95"/>
                    <a:pt x="68" y="95"/>
                    <a:pt x="64" y="95"/>
                  </a:cubicBezTo>
                  <a:cubicBezTo>
                    <a:pt x="63" y="95"/>
                    <a:pt x="62" y="95"/>
                    <a:pt x="61" y="94"/>
                  </a:cubicBezTo>
                  <a:cubicBezTo>
                    <a:pt x="63" y="87"/>
                    <a:pt x="65" y="80"/>
                    <a:pt x="68" y="73"/>
                  </a:cubicBezTo>
                  <a:close/>
                  <a:moveTo>
                    <a:pt x="58" y="74"/>
                  </a:moveTo>
                  <a:cubicBezTo>
                    <a:pt x="60" y="74"/>
                    <a:pt x="62" y="74"/>
                    <a:pt x="64" y="73"/>
                  </a:cubicBezTo>
                  <a:cubicBezTo>
                    <a:pt x="62" y="78"/>
                    <a:pt x="60" y="83"/>
                    <a:pt x="59" y="88"/>
                  </a:cubicBezTo>
                  <a:cubicBezTo>
                    <a:pt x="59" y="83"/>
                    <a:pt x="58" y="79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lose/>
                  <a:moveTo>
                    <a:pt x="41" y="17"/>
                  </a:moveTo>
                  <a:cubicBezTo>
                    <a:pt x="42" y="15"/>
                    <a:pt x="42" y="14"/>
                    <a:pt x="43" y="12"/>
                  </a:cubicBezTo>
                  <a:cubicBezTo>
                    <a:pt x="43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5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6"/>
                    <a:pt x="48" y="17"/>
                    <a:pt x="48" y="19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19"/>
                    <a:pt x="47" y="18"/>
                  </a:cubicBezTo>
                  <a:cubicBezTo>
                    <a:pt x="46" y="16"/>
                    <a:pt x="43" y="18"/>
                    <a:pt x="44" y="20"/>
                  </a:cubicBezTo>
                  <a:cubicBezTo>
                    <a:pt x="44" y="20"/>
                    <a:pt x="43" y="21"/>
                    <a:pt x="43" y="22"/>
                  </a:cubicBezTo>
                  <a:cubicBezTo>
                    <a:pt x="42" y="21"/>
                    <a:pt x="41" y="20"/>
                    <a:pt x="40" y="18"/>
                  </a:cubicBezTo>
                  <a:cubicBezTo>
                    <a:pt x="40" y="18"/>
                    <a:pt x="41" y="18"/>
                    <a:pt x="41" y="17"/>
                  </a:cubicBezTo>
                  <a:close/>
                  <a:moveTo>
                    <a:pt x="37" y="53"/>
                  </a:moveTo>
                  <a:cubicBezTo>
                    <a:pt x="38" y="43"/>
                    <a:pt x="39" y="34"/>
                    <a:pt x="40" y="25"/>
                  </a:cubicBezTo>
                  <a:cubicBezTo>
                    <a:pt x="40" y="25"/>
                    <a:pt x="41" y="26"/>
                    <a:pt x="42" y="27"/>
                  </a:cubicBezTo>
                  <a:cubicBezTo>
                    <a:pt x="42" y="28"/>
                    <a:pt x="43" y="28"/>
                    <a:pt x="43" y="27"/>
                  </a:cubicBezTo>
                  <a:cubicBezTo>
                    <a:pt x="43" y="42"/>
                    <a:pt x="41" y="56"/>
                    <a:pt x="44" y="70"/>
                  </a:cubicBezTo>
                  <a:cubicBezTo>
                    <a:pt x="44" y="72"/>
                    <a:pt x="48" y="71"/>
                    <a:pt x="47" y="69"/>
                  </a:cubicBezTo>
                  <a:cubicBezTo>
                    <a:pt x="45" y="55"/>
                    <a:pt x="47" y="41"/>
                    <a:pt x="47" y="27"/>
                  </a:cubicBezTo>
                  <a:cubicBezTo>
                    <a:pt x="47" y="28"/>
                    <a:pt x="48" y="28"/>
                    <a:pt x="48" y="28"/>
                  </a:cubicBezTo>
                  <a:cubicBezTo>
                    <a:pt x="49" y="30"/>
                    <a:pt x="51" y="29"/>
                    <a:pt x="51" y="27"/>
                  </a:cubicBezTo>
                  <a:cubicBezTo>
                    <a:pt x="54" y="49"/>
                    <a:pt x="54" y="72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4" y="94"/>
                  </a:cubicBezTo>
                  <a:cubicBezTo>
                    <a:pt x="48" y="81"/>
                    <a:pt x="42" y="68"/>
                    <a:pt x="36" y="54"/>
                  </a:cubicBezTo>
                  <a:cubicBezTo>
                    <a:pt x="36" y="54"/>
                    <a:pt x="37" y="54"/>
                    <a:pt x="37" y="53"/>
                  </a:cubicBezTo>
                  <a:close/>
                  <a:moveTo>
                    <a:pt x="24" y="43"/>
                  </a:moveTo>
                  <a:cubicBezTo>
                    <a:pt x="24" y="43"/>
                    <a:pt x="25" y="43"/>
                    <a:pt x="25" y="42"/>
                  </a:cubicBezTo>
                  <a:cubicBezTo>
                    <a:pt x="34" y="59"/>
                    <a:pt x="42" y="77"/>
                    <a:pt x="50" y="94"/>
                  </a:cubicBezTo>
                  <a:cubicBezTo>
                    <a:pt x="47" y="94"/>
                    <a:pt x="45" y="94"/>
                    <a:pt x="42" y="94"/>
                  </a:cubicBezTo>
                  <a:cubicBezTo>
                    <a:pt x="42" y="93"/>
                    <a:pt x="42" y="92"/>
                    <a:pt x="41" y="92"/>
                  </a:cubicBezTo>
                  <a:cubicBezTo>
                    <a:pt x="34" y="90"/>
                    <a:pt x="28" y="71"/>
                    <a:pt x="26" y="65"/>
                  </a:cubicBezTo>
                  <a:cubicBezTo>
                    <a:pt x="23" y="58"/>
                    <a:pt x="20" y="50"/>
                    <a:pt x="17" y="43"/>
                  </a:cubicBezTo>
                  <a:cubicBezTo>
                    <a:pt x="19" y="43"/>
                    <a:pt x="21" y="43"/>
                    <a:pt x="24" y="43"/>
                  </a:cubicBezTo>
                  <a:close/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3"/>
                    <a:pt x="9" y="32"/>
                    <a:pt x="11" y="31"/>
                  </a:cubicBezTo>
                  <a:cubicBezTo>
                    <a:pt x="11" y="31"/>
                    <a:pt x="12" y="31"/>
                    <a:pt x="12" y="31"/>
                  </a:cubicBezTo>
                  <a:cubicBezTo>
                    <a:pt x="15" y="33"/>
                    <a:pt x="18" y="36"/>
                    <a:pt x="20" y="39"/>
                  </a:cubicBezTo>
                  <a:cubicBezTo>
                    <a:pt x="18" y="39"/>
                    <a:pt x="16" y="39"/>
                    <a:pt x="14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3" y="38"/>
                    <a:pt x="12" y="38"/>
                    <a:pt x="12" y="39"/>
                  </a:cubicBezTo>
                  <a:cubicBezTo>
                    <a:pt x="11" y="40"/>
                    <a:pt x="10" y="44"/>
                    <a:pt x="9" y="44"/>
                  </a:cubicBezTo>
                  <a:cubicBezTo>
                    <a:pt x="7" y="44"/>
                    <a:pt x="5" y="43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39"/>
                    <a:pt x="5" y="36"/>
                    <a:pt x="6" y="33"/>
                  </a:cubicBezTo>
                  <a:close/>
                  <a:moveTo>
                    <a:pt x="4" y="46"/>
                  </a:moveTo>
                  <a:cubicBezTo>
                    <a:pt x="6" y="47"/>
                    <a:pt x="8" y="48"/>
                    <a:pt x="10" y="48"/>
                  </a:cubicBezTo>
                  <a:cubicBezTo>
                    <a:pt x="12" y="48"/>
                    <a:pt x="13" y="46"/>
                    <a:pt x="14" y="45"/>
                  </a:cubicBezTo>
                  <a:cubicBezTo>
                    <a:pt x="18" y="54"/>
                    <a:pt x="21" y="63"/>
                    <a:pt x="25" y="73"/>
                  </a:cubicBezTo>
                  <a:cubicBezTo>
                    <a:pt x="27" y="78"/>
                    <a:pt x="30" y="88"/>
                    <a:pt x="36" y="93"/>
                  </a:cubicBezTo>
                  <a:cubicBezTo>
                    <a:pt x="34" y="93"/>
                    <a:pt x="33" y="93"/>
                    <a:pt x="32" y="92"/>
                  </a:cubicBezTo>
                  <a:cubicBezTo>
                    <a:pt x="29" y="92"/>
                    <a:pt x="27" y="92"/>
                    <a:pt x="25" y="91"/>
                  </a:cubicBezTo>
                  <a:cubicBezTo>
                    <a:pt x="19" y="76"/>
                    <a:pt x="12" y="61"/>
                    <a:pt x="4" y="46"/>
                  </a:cubicBezTo>
                  <a:close/>
                  <a:moveTo>
                    <a:pt x="14" y="82"/>
                  </a:moveTo>
                  <a:cubicBezTo>
                    <a:pt x="15" y="81"/>
                    <a:pt x="15" y="80"/>
                    <a:pt x="15" y="79"/>
                  </a:cubicBezTo>
                  <a:cubicBezTo>
                    <a:pt x="15" y="79"/>
                    <a:pt x="16" y="79"/>
                    <a:pt x="16" y="79"/>
                  </a:cubicBezTo>
                  <a:cubicBezTo>
                    <a:pt x="18" y="83"/>
                    <a:pt x="19" y="86"/>
                    <a:pt x="21" y="90"/>
                  </a:cubicBezTo>
                  <a:cubicBezTo>
                    <a:pt x="20" y="90"/>
                    <a:pt x="18" y="90"/>
                    <a:pt x="17" y="89"/>
                  </a:cubicBezTo>
                  <a:cubicBezTo>
                    <a:pt x="14" y="89"/>
                    <a:pt x="12" y="88"/>
                    <a:pt x="9" y="86"/>
                  </a:cubicBezTo>
                  <a:cubicBezTo>
                    <a:pt x="4" y="84"/>
                    <a:pt x="12" y="82"/>
                    <a:pt x="14" y="82"/>
                  </a:cubicBezTo>
                  <a:close/>
                  <a:moveTo>
                    <a:pt x="32" y="170"/>
                  </a:moveTo>
                  <a:cubicBezTo>
                    <a:pt x="32" y="168"/>
                    <a:pt x="31" y="166"/>
                    <a:pt x="31" y="164"/>
                  </a:cubicBezTo>
                  <a:cubicBezTo>
                    <a:pt x="50" y="168"/>
                    <a:pt x="68" y="168"/>
                    <a:pt x="86" y="162"/>
                  </a:cubicBezTo>
                  <a:cubicBezTo>
                    <a:pt x="88" y="162"/>
                    <a:pt x="87" y="158"/>
                    <a:pt x="85" y="159"/>
                  </a:cubicBezTo>
                  <a:cubicBezTo>
                    <a:pt x="67" y="164"/>
                    <a:pt x="50" y="164"/>
                    <a:pt x="32" y="160"/>
                  </a:cubicBezTo>
                  <a:cubicBezTo>
                    <a:pt x="32" y="160"/>
                    <a:pt x="31" y="160"/>
                    <a:pt x="31" y="160"/>
                  </a:cubicBezTo>
                  <a:cubicBezTo>
                    <a:pt x="31" y="157"/>
                    <a:pt x="30" y="155"/>
                    <a:pt x="30" y="152"/>
                  </a:cubicBezTo>
                  <a:cubicBezTo>
                    <a:pt x="49" y="156"/>
                    <a:pt x="67" y="158"/>
                    <a:pt x="86" y="153"/>
                  </a:cubicBezTo>
                  <a:cubicBezTo>
                    <a:pt x="88" y="153"/>
                    <a:pt x="87" y="149"/>
                    <a:pt x="85" y="150"/>
                  </a:cubicBezTo>
                  <a:cubicBezTo>
                    <a:pt x="66" y="154"/>
                    <a:pt x="49" y="152"/>
                    <a:pt x="31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29" y="145"/>
                    <a:pt x="29" y="141"/>
                    <a:pt x="28" y="138"/>
                  </a:cubicBezTo>
                  <a:cubicBezTo>
                    <a:pt x="50" y="145"/>
                    <a:pt x="74" y="146"/>
                    <a:pt x="95" y="138"/>
                  </a:cubicBezTo>
                  <a:cubicBezTo>
                    <a:pt x="96" y="149"/>
                    <a:pt x="96" y="161"/>
                    <a:pt x="97" y="172"/>
                  </a:cubicBezTo>
                  <a:cubicBezTo>
                    <a:pt x="97" y="176"/>
                    <a:pt x="96" y="175"/>
                    <a:pt x="93" y="176"/>
                  </a:cubicBezTo>
                  <a:cubicBezTo>
                    <a:pt x="88" y="177"/>
                    <a:pt x="84" y="177"/>
                    <a:pt x="80" y="178"/>
                  </a:cubicBezTo>
                  <a:cubicBezTo>
                    <a:pt x="72" y="179"/>
                    <a:pt x="65" y="179"/>
                    <a:pt x="57" y="178"/>
                  </a:cubicBezTo>
                  <a:cubicBezTo>
                    <a:pt x="54" y="178"/>
                    <a:pt x="45" y="178"/>
                    <a:pt x="40" y="176"/>
                  </a:cubicBezTo>
                  <a:cubicBezTo>
                    <a:pt x="41" y="175"/>
                    <a:pt x="41" y="173"/>
                    <a:pt x="39" y="173"/>
                  </a:cubicBezTo>
                  <a:cubicBezTo>
                    <a:pt x="38" y="173"/>
                    <a:pt x="38" y="173"/>
                    <a:pt x="37" y="172"/>
                  </a:cubicBezTo>
                  <a:cubicBezTo>
                    <a:pt x="36" y="172"/>
                    <a:pt x="36" y="172"/>
                    <a:pt x="35" y="172"/>
                  </a:cubicBezTo>
                  <a:cubicBezTo>
                    <a:pt x="35" y="171"/>
                    <a:pt x="34" y="171"/>
                    <a:pt x="34" y="171"/>
                  </a:cubicBezTo>
                  <a:cubicBezTo>
                    <a:pt x="33" y="170"/>
                    <a:pt x="33" y="170"/>
                    <a:pt x="32" y="170"/>
                  </a:cubicBezTo>
                  <a:close/>
                  <a:moveTo>
                    <a:pt x="121" y="158"/>
                  </a:moveTo>
                  <a:cubicBezTo>
                    <a:pt x="118" y="173"/>
                    <a:pt x="117" y="190"/>
                    <a:pt x="123" y="205"/>
                  </a:cubicBezTo>
                  <a:cubicBezTo>
                    <a:pt x="112" y="215"/>
                    <a:pt x="92" y="216"/>
                    <a:pt x="79" y="217"/>
                  </a:cubicBezTo>
                  <a:cubicBezTo>
                    <a:pt x="68" y="217"/>
                    <a:pt x="41" y="218"/>
                    <a:pt x="37" y="205"/>
                  </a:cubicBezTo>
                  <a:cubicBezTo>
                    <a:pt x="37" y="204"/>
                    <a:pt x="36" y="204"/>
                    <a:pt x="36" y="204"/>
                  </a:cubicBezTo>
                  <a:cubicBezTo>
                    <a:pt x="36" y="203"/>
                    <a:pt x="36" y="203"/>
                    <a:pt x="36" y="202"/>
                  </a:cubicBezTo>
                  <a:cubicBezTo>
                    <a:pt x="34" y="193"/>
                    <a:pt x="33" y="184"/>
                    <a:pt x="32" y="174"/>
                  </a:cubicBezTo>
                  <a:cubicBezTo>
                    <a:pt x="33" y="175"/>
                    <a:pt x="33" y="175"/>
                    <a:pt x="34" y="175"/>
                  </a:cubicBezTo>
                  <a:cubicBezTo>
                    <a:pt x="37" y="183"/>
                    <a:pt x="53" y="182"/>
                    <a:pt x="59" y="182"/>
                  </a:cubicBezTo>
                  <a:cubicBezTo>
                    <a:pt x="72" y="183"/>
                    <a:pt x="87" y="183"/>
                    <a:pt x="100" y="178"/>
                  </a:cubicBezTo>
                  <a:cubicBezTo>
                    <a:pt x="101" y="178"/>
                    <a:pt x="101" y="177"/>
                    <a:pt x="101" y="176"/>
                  </a:cubicBezTo>
                  <a:cubicBezTo>
                    <a:pt x="100" y="162"/>
                    <a:pt x="100" y="149"/>
                    <a:pt x="99" y="135"/>
                  </a:cubicBezTo>
                  <a:cubicBezTo>
                    <a:pt x="99" y="133"/>
                    <a:pt x="97" y="133"/>
                    <a:pt x="96" y="133"/>
                  </a:cubicBezTo>
                  <a:cubicBezTo>
                    <a:pt x="75" y="143"/>
                    <a:pt x="49" y="141"/>
                    <a:pt x="28" y="133"/>
                  </a:cubicBezTo>
                  <a:cubicBezTo>
                    <a:pt x="26" y="123"/>
                    <a:pt x="23" y="112"/>
                    <a:pt x="18" y="103"/>
                  </a:cubicBezTo>
                  <a:cubicBezTo>
                    <a:pt x="26" y="107"/>
                    <a:pt x="34" y="109"/>
                    <a:pt x="44" y="110"/>
                  </a:cubicBezTo>
                  <a:cubicBezTo>
                    <a:pt x="63" y="111"/>
                    <a:pt x="81" y="111"/>
                    <a:pt x="100" y="109"/>
                  </a:cubicBezTo>
                  <a:cubicBezTo>
                    <a:pt x="110" y="108"/>
                    <a:pt x="123" y="105"/>
                    <a:pt x="133" y="99"/>
                  </a:cubicBezTo>
                  <a:cubicBezTo>
                    <a:pt x="130" y="119"/>
                    <a:pt x="124" y="138"/>
                    <a:pt x="121" y="158"/>
                  </a:cubicBezTo>
                  <a:close/>
                  <a:moveTo>
                    <a:pt x="134" y="94"/>
                  </a:moveTo>
                  <a:cubicBezTo>
                    <a:pt x="124" y="100"/>
                    <a:pt x="112" y="104"/>
                    <a:pt x="100" y="105"/>
                  </a:cubicBezTo>
                  <a:cubicBezTo>
                    <a:pt x="78" y="107"/>
                    <a:pt x="54" y="108"/>
                    <a:pt x="33" y="104"/>
                  </a:cubicBezTo>
                  <a:cubicBezTo>
                    <a:pt x="26" y="103"/>
                    <a:pt x="19" y="100"/>
                    <a:pt x="14" y="96"/>
                  </a:cubicBezTo>
                  <a:cubicBezTo>
                    <a:pt x="11" y="94"/>
                    <a:pt x="9" y="92"/>
                    <a:pt x="7" y="89"/>
                  </a:cubicBezTo>
                  <a:cubicBezTo>
                    <a:pt x="8" y="90"/>
                    <a:pt x="9" y="91"/>
                    <a:pt x="11" y="92"/>
                  </a:cubicBezTo>
                  <a:cubicBezTo>
                    <a:pt x="15" y="93"/>
                    <a:pt x="19" y="94"/>
                    <a:pt x="23" y="95"/>
                  </a:cubicBezTo>
                  <a:cubicBezTo>
                    <a:pt x="23" y="95"/>
                    <a:pt x="23" y="95"/>
                    <a:pt x="23" y="96"/>
                  </a:cubicBezTo>
                  <a:cubicBezTo>
                    <a:pt x="24" y="97"/>
                    <a:pt x="26" y="97"/>
                    <a:pt x="27" y="96"/>
                  </a:cubicBezTo>
                  <a:cubicBezTo>
                    <a:pt x="35" y="97"/>
                    <a:pt x="42" y="97"/>
                    <a:pt x="50" y="98"/>
                  </a:cubicBezTo>
                  <a:cubicBezTo>
                    <a:pt x="51" y="98"/>
                    <a:pt x="51" y="98"/>
                    <a:pt x="52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71" y="99"/>
                    <a:pt x="88" y="99"/>
                    <a:pt x="105" y="97"/>
                  </a:cubicBezTo>
                  <a:cubicBezTo>
                    <a:pt x="118" y="95"/>
                    <a:pt x="133" y="90"/>
                    <a:pt x="141" y="79"/>
                  </a:cubicBezTo>
                  <a:cubicBezTo>
                    <a:pt x="142" y="80"/>
                    <a:pt x="143" y="80"/>
                    <a:pt x="143" y="81"/>
                  </a:cubicBezTo>
                  <a:cubicBezTo>
                    <a:pt x="149" y="86"/>
                    <a:pt x="138" y="92"/>
                    <a:pt x="134" y="9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158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6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8" name="组合 27"/>
          <p:cNvGrpSpPr/>
          <p:nvPr userDrawn="1">
            <p:custDataLst>
              <p:tags r:id="rId17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29" name="直接连接符 28"/>
            <p:cNvCxnSpPr/>
            <p:nvPr userDrawn="1">
              <p:custDataLst>
                <p:tags r:id="rId1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>
              <p:custDataLst>
                <p:tags r:id="rId1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11"/>
            </p:custDataLst>
          </p:nvPr>
        </p:nvGrpSpPr>
        <p:grpSpPr>
          <a:xfrm>
            <a:off x="11256930" y="77493"/>
            <a:ext cx="814980" cy="759414"/>
            <a:chOff x="3683001" y="1643063"/>
            <a:chExt cx="1047750" cy="976313"/>
          </a:xfrm>
        </p:grpSpPr>
        <p:sp>
          <p:nvSpPr>
            <p:cNvPr id="14" name="Freeform 12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683001" y="1647825"/>
              <a:ext cx="985838" cy="768350"/>
            </a:xfrm>
            <a:custGeom>
              <a:avLst/>
              <a:gdLst>
                <a:gd name="T0" fmla="*/ 204 w 204"/>
                <a:gd name="T1" fmla="*/ 129 h 159"/>
                <a:gd name="T2" fmla="*/ 192 w 204"/>
                <a:gd name="T3" fmla="*/ 95 h 159"/>
                <a:gd name="T4" fmla="*/ 189 w 204"/>
                <a:gd name="T5" fmla="*/ 93 h 159"/>
                <a:gd name="T6" fmla="*/ 189 w 204"/>
                <a:gd name="T7" fmla="*/ 90 h 159"/>
                <a:gd name="T8" fmla="*/ 188 w 204"/>
                <a:gd name="T9" fmla="*/ 88 h 159"/>
                <a:gd name="T10" fmla="*/ 175 w 204"/>
                <a:gd name="T11" fmla="*/ 60 h 159"/>
                <a:gd name="T12" fmla="*/ 174 w 204"/>
                <a:gd name="T13" fmla="*/ 58 h 159"/>
                <a:gd name="T14" fmla="*/ 169 w 204"/>
                <a:gd name="T15" fmla="*/ 57 h 159"/>
                <a:gd name="T16" fmla="*/ 169 w 204"/>
                <a:gd name="T17" fmla="*/ 56 h 159"/>
                <a:gd name="T18" fmla="*/ 164 w 204"/>
                <a:gd name="T19" fmla="*/ 50 h 159"/>
                <a:gd name="T20" fmla="*/ 120 w 204"/>
                <a:gd name="T21" fmla="*/ 20 h 159"/>
                <a:gd name="T22" fmla="*/ 93 w 204"/>
                <a:gd name="T23" fmla="*/ 2 h 159"/>
                <a:gd name="T24" fmla="*/ 88 w 204"/>
                <a:gd name="T25" fmla="*/ 8 h 159"/>
                <a:gd name="T26" fmla="*/ 86 w 204"/>
                <a:gd name="T27" fmla="*/ 11 h 159"/>
                <a:gd name="T28" fmla="*/ 86 w 204"/>
                <a:gd name="T29" fmla="*/ 13 h 159"/>
                <a:gd name="T30" fmla="*/ 85 w 204"/>
                <a:gd name="T31" fmla="*/ 14 h 159"/>
                <a:gd name="T32" fmla="*/ 79 w 204"/>
                <a:gd name="T33" fmla="*/ 27 h 159"/>
                <a:gd name="T34" fmla="*/ 79 w 204"/>
                <a:gd name="T35" fmla="*/ 29 h 159"/>
                <a:gd name="T36" fmla="*/ 70 w 204"/>
                <a:gd name="T37" fmla="*/ 46 h 159"/>
                <a:gd name="T38" fmla="*/ 60 w 204"/>
                <a:gd name="T39" fmla="*/ 66 h 159"/>
                <a:gd name="T40" fmla="*/ 50 w 204"/>
                <a:gd name="T41" fmla="*/ 77 h 159"/>
                <a:gd name="T42" fmla="*/ 50 w 204"/>
                <a:gd name="T43" fmla="*/ 83 h 159"/>
                <a:gd name="T44" fmla="*/ 52 w 204"/>
                <a:gd name="T45" fmla="*/ 85 h 159"/>
                <a:gd name="T46" fmla="*/ 55 w 204"/>
                <a:gd name="T47" fmla="*/ 87 h 159"/>
                <a:gd name="T48" fmla="*/ 52 w 204"/>
                <a:gd name="T49" fmla="*/ 91 h 159"/>
                <a:gd name="T50" fmla="*/ 53 w 204"/>
                <a:gd name="T51" fmla="*/ 94 h 159"/>
                <a:gd name="T52" fmla="*/ 53 w 204"/>
                <a:gd name="T53" fmla="*/ 95 h 159"/>
                <a:gd name="T54" fmla="*/ 55 w 204"/>
                <a:gd name="T55" fmla="*/ 98 h 159"/>
                <a:gd name="T56" fmla="*/ 58 w 204"/>
                <a:gd name="T57" fmla="*/ 100 h 159"/>
                <a:gd name="T58" fmla="*/ 67 w 204"/>
                <a:gd name="T59" fmla="*/ 100 h 159"/>
                <a:gd name="T60" fmla="*/ 87 w 204"/>
                <a:gd name="T61" fmla="*/ 101 h 159"/>
                <a:gd name="T62" fmla="*/ 130 w 204"/>
                <a:gd name="T63" fmla="*/ 98 h 159"/>
                <a:gd name="T64" fmla="*/ 130 w 204"/>
                <a:gd name="T65" fmla="*/ 98 h 159"/>
                <a:gd name="T66" fmla="*/ 73 w 204"/>
                <a:gd name="T67" fmla="*/ 148 h 159"/>
                <a:gd name="T68" fmla="*/ 9 w 204"/>
                <a:gd name="T69" fmla="*/ 110 h 159"/>
                <a:gd name="T70" fmla="*/ 4 w 204"/>
                <a:gd name="T71" fmla="*/ 115 h 159"/>
                <a:gd name="T72" fmla="*/ 77 w 204"/>
                <a:gd name="T73" fmla="*/ 156 h 159"/>
                <a:gd name="T74" fmla="*/ 131 w 204"/>
                <a:gd name="T75" fmla="*/ 109 h 159"/>
                <a:gd name="T76" fmla="*/ 139 w 204"/>
                <a:gd name="T77" fmla="*/ 133 h 159"/>
                <a:gd name="T78" fmla="*/ 138 w 204"/>
                <a:gd name="T79" fmla="*/ 135 h 159"/>
                <a:gd name="T80" fmla="*/ 142 w 204"/>
                <a:gd name="T81" fmla="*/ 151 h 159"/>
                <a:gd name="T82" fmla="*/ 142 w 204"/>
                <a:gd name="T83" fmla="*/ 154 h 159"/>
                <a:gd name="T84" fmla="*/ 146 w 204"/>
                <a:gd name="T85" fmla="*/ 158 h 159"/>
                <a:gd name="T86" fmla="*/ 157 w 204"/>
                <a:gd name="T87" fmla="*/ 157 h 159"/>
                <a:gd name="T88" fmla="*/ 159 w 204"/>
                <a:gd name="T89" fmla="*/ 158 h 159"/>
                <a:gd name="T90" fmla="*/ 182 w 204"/>
                <a:gd name="T91" fmla="*/ 155 h 159"/>
                <a:gd name="T92" fmla="*/ 186 w 204"/>
                <a:gd name="T93" fmla="*/ 155 h 159"/>
                <a:gd name="T94" fmla="*/ 189 w 204"/>
                <a:gd name="T95" fmla="*/ 153 h 159"/>
                <a:gd name="T96" fmla="*/ 193 w 204"/>
                <a:gd name="T97" fmla="*/ 152 h 159"/>
                <a:gd name="T98" fmla="*/ 196 w 204"/>
                <a:gd name="T99" fmla="*/ 150 h 159"/>
                <a:gd name="T100" fmla="*/ 198 w 204"/>
                <a:gd name="T101" fmla="*/ 148 h 159"/>
                <a:gd name="T102" fmla="*/ 204 w 204"/>
                <a:gd name="T103" fmla="*/ 136 h 159"/>
                <a:gd name="T104" fmla="*/ 203 w 204"/>
                <a:gd name="T105" fmla="*/ 133 h 159"/>
                <a:gd name="T106" fmla="*/ 204 w 204"/>
                <a:gd name="T107" fmla="*/ 129 h 159"/>
                <a:gd name="T108" fmla="*/ 136 w 204"/>
                <a:gd name="T109" fmla="*/ 59 h 159"/>
                <a:gd name="T110" fmla="*/ 131 w 204"/>
                <a:gd name="T111" fmla="*/ 77 h 159"/>
                <a:gd name="T112" fmla="*/ 136 w 204"/>
                <a:gd name="T113" fmla="*/ 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159">
                  <a:moveTo>
                    <a:pt x="204" y="129"/>
                  </a:moveTo>
                  <a:cubicBezTo>
                    <a:pt x="201" y="117"/>
                    <a:pt x="197" y="106"/>
                    <a:pt x="192" y="95"/>
                  </a:cubicBezTo>
                  <a:cubicBezTo>
                    <a:pt x="191" y="94"/>
                    <a:pt x="190" y="93"/>
                    <a:pt x="189" y="93"/>
                  </a:cubicBezTo>
                  <a:cubicBezTo>
                    <a:pt x="190" y="92"/>
                    <a:pt x="190" y="91"/>
                    <a:pt x="189" y="90"/>
                  </a:cubicBezTo>
                  <a:cubicBezTo>
                    <a:pt x="189" y="89"/>
                    <a:pt x="188" y="89"/>
                    <a:pt x="188" y="88"/>
                  </a:cubicBezTo>
                  <a:cubicBezTo>
                    <a:pt x="185" y="78"/>
                    <a:pt x="182" y="68"/>
                    <a:pt x="175" y="60"/>
                  </a:cubicBezTo>
                  <a:cubicBezTo>
                    <a:pt x="175" y="60"/>
                    <a:pt x="174" y="59"/>
                    <a:pt x="174" y="58"/>
                  </a:cubicBezTo>
                  <a:cubicBezTo>
                    <a:pt x="173" y="57"/>
                    <a:pt x="171" y="56"/>
                    <a:pt x="169" y="57"/>
                  </a:cubicBezTo>
                  <a:cubicBezTo>
                    <a:pt x="169" y="57"/>
                    <a:pt x="169" y="56"/>
                    <a:pt x="169" y="56"/>
                  </a:cubicBezTo>
                  <a:cubicBezTo>
                    <a:pt x="168" y="54"/>
                    <a:pt x="166" y="52"/>
                    <a:pt x="164" y="50"/>
                  </a:cubicBezTo>
                  <a:cubicBezTo>
                    <a:pt x="155" y="35"/>
                    <a:pt x="136" y="26"/>
                    <a:pt x="120" y="20"/>
                  </a:cubicBezTo>
                  <a:cubicBezTo>
                    <a:pt x="112" y="14"/>
                    <a:pt x="103" y="8"/>
                    <a:pt x="93" y="2"/>
                  </a:cubicBezTo>
                  <a:cubicBezTo>
                    <a:pt x="89" y="0"/>
                    <a:pt x="85" y="5"/>
                    <a:pt x="88" y="8"/>
                  </a:cubicBezTo>
                  <a:cubicBezTo>
                    <a:pt x="87" y="9"/>
                    <a:pt x="86" y="10"/>
                    <a:pt x="86" y="11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5" y="14"/>
                    <a:pt x="85" y="14"/>
                  </a:cubicBezTo>
                  <a:cubicBezTo>
                    <a:pt x="82" y="19"/>
                    <a:pt x="80" y="22"/>
                    <a:pt x="79" y="27"/>
                  </a:cubicBezTo>
                  <a:cubicBezTo>
                    <a:pt x="79" y="28"/>
                    <a:pt x="79" y="28"/>
                    <a:pt x="79" y="29"/>
                  </a:cubicBezTo>
                  <a:cubicBezTo>
                    <a:pt x="75" y="34"/>
                    <a:pt x="72" y="40"/>
                    <a:pt x="70" y="46"/>
                  </a:cubicBezTo>
                  <a:cubicBezTo>
                    <a:pt x="66" y="52"/>
                    <a:pt x="62" y="59"/>
                    <a:pt x="60" y="66"/>
                  </a:cubicBezTo>
                  <a:cubicBezTo>
                    <a:pt x="56" y="70"/>
                    <a:pt x="53" y="73"/>
                    <a:pt x="50" y="77"/>
                  </a:cubicBezTo>
                  <a:cubicBezTo>
                    <a:pt x="48" y="79"/>
                    <a:pt x="48" y="82"/>
                    <a:pt x="50" y="83"/>
                  </a:cubicBezTo>
                  <a:cubicBezTo>
                    <a:pt x="50" y="84"/>
                    <a:pt x="51" y="85"/>
                    <a:pt x="52" y="85"/>
                  </a:cubicBezTo>
                  <a:cubicBezTo>
                    <a:pt x="53" y="86"/>
                    <a:pt x="54" y="87"/>
                    <a:pt x="55" y="87"/>
                  </a:cubicBezTo>
                  <a:cubicBezTo>
                    <a:pt x="53" y="87"/>
                    <a:pt x="51" y="89"/>
                    <a:pt x="52" y="91"/>
                  </a:cubicBezTo>
                  <a:cubicBezTo>
                    <a:pt x="52" y="92"/>
                    <a:pt x="52" y="93"/>
                    <a:pt x="53" y="94"/>
                  </a:cubicBezTo>
                  <a:cubicBezTo>
                    <a:pt x="53" y="94"/>
                    <a:pt x="53" y="95"/>
                    <a:pt x="53" y="95"/>
                  </a:cubicBezTo>
                  <a:cubicBezTo>
                    <a:pt x="54" y="96"/>
                    <a:pt x="54" y="97"/>
                    <a:pt x="55" y="98"/>
                  </a:cubicBezTo>
                  <a:cubicBezTo>
                    <a:pt x="55" y="100"/>
                    <a:pt x="57" y="100"/>
                    <a:pt x="58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74" y="102"/>
                    <a:pt x="81" y="102"/>
                    <a:pt x="87" y="101"/>
                  </a:cubicBezTo>
                  <a:cubicBezTo>
                    <a:pt x="101" y="103"/>
                    <a:pt x="116" y="101"/>
                    <a:pt x="130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13" y="116"/>
                    <a:pt x="102" y="153"/>
                    <a:pt x="73" y="148"/>
                  </a:cubicBezTo>
                  <a:cubicBezTo>
                    <a:pt x="49" y="144"/>
                    <a:pt x="24" y="128"/>
                    <a:pt x="9" y="110"/>
                  </a:cubicBezTo>
                  <a:cubicBezTo>
                    <a:pt x="6" y="105"/>
                    <a:pt x="0" y="111"/>
                    <a:pt x="4" y="115"/>
                  </a:cubicBezTo>
                  <a:cubicBezTo>
                    <a:pt x="20" y="136"/>
                    <a:pt x="50" y="154"/>
                    <a:pt x="77" y="156"/>
                  </a:cubicBezTo>
                  <a:cubicBezTo>
                    <a:pt x="105" y="159"/>
                    <a:pt x="115" y="128"/>
                    <a:pt x="131" y="109"/>
                  </a:cubicBezTo>
                  <a:cubicBezTo>
                    <a:pt x="133" y="117"/>
                    <a:pt x="136" y="125"/>
                    <a:pt x="139" y="133"/>
                  </a:cubicBezTo>
                  <a:cubicBezTo>
                    <a:pt x="138" y="134"/>
                    <a:pt x="138" y="134"/>
                    <a:pt x="138" y="135"/>
                  </a:cubicBezTo>
                  <a:cubicBezTo>
                    <a:pt x="139" y="141"/>
                    <a:pt x="141" y="146"/>
                    <a:pt x="142" y="151"/>
                  </a:cubicBezTo>
                  <a:cubicBezTo>
                    <a:pt x="142" y="152"/>
                    <a:pt x="142" y="153"/>
                    <a:pt x="142" y="154"/>
                  </a:cubicBezTo>
                  <a:cubicBezTo>
                    <a:pt x="142" y="157"/>
                    <a:pt x="144" y="158"/>
                    <a:pt x="146" y="158"/>
                  </a:cubicBezTo>
                  <a:cubicBezTo>
                    <a:pt x="150" y="158"/>
                    <a:pt x="153" y="158"/>
                    <a:pt x="157" y="157"/>
                  </a:cubicBezTo>
                  <a:cubicBezTo>
                    <a:pt x="157" y="157"/>
                    <a:pt x="158" y="158"/>
                    <a:pt x="159" y="158"/>
                  </a:cubicBezTo>
                  <a:cubicBezTo>
                    <a:pt x="167" y="158"/>
                    <a:pt x="175" y="158"/>
                    <a:pt x="182" y="155"/>
                  </a:cubicBezTo>
                  <a:cubicBezTo>
                    <a:pt x="183" y="156"/>
                    <a:pt x="184" y="156"/>
                    <a:pt x="186" y="155"/>
                  </a:cubicBezTo>
                  <a:cubicBezTo>
                    <a:pt x="187" y="155"/>
                    <a:pt x="188" y="154"/>
                    <a:pt x="189" y="153"/>
                  </a:cubicBezTo>
                  <a:cubicBezTo>
                    <a:pt x="191" y="154"/>
                    <a:pt x="192" y="154"/>
                    <a:pt x="193" y="152"/>
                  </a:cubicBezTo>
                  <a:cubicBezTo>
                    <a:pt x="194" y="152"/>
                    <a:pt x="195" y="151"/>
                    <a:pt x="196" y="150"/>
                  </a:cubicBezTo>
                  <a:cubicBezTo>
                    <a:pt x="197" y="150"/>
                    <a:pt x="198" y="149"/>
                    <a:pt x="198" y="148"/>
                  </a:cubicBezTo>
                  <a:cubicBezTo>
                    <a:pt x="202" y="144"/>
                    <a:pt x="204" y="141"/>
                    <a:pt x="204" y="136"/>
                  </a:cubicBezTo>
                  <a:cubicBezTo>
                    <a:pt x="204" y="135"/>
                    <a:pt x="203" y="134"/>
                    <a:pt x="203" y="133"/>
                  </a:cubicBezTo>
                  <a:cubicBezTo>
                    <a:pt x="203" y="132"/>
                    <a:pt x="204" y="131"/>
                    <a:pt x="204" y="129"/>
                  </a:cubicBezTo>
                  <a:close/>
                  <a:moveTo>
                    <a:pt x="136" y="59"/>
                  </a:moveTo>
                  <a:cubicBezTo>
                    <a:pt x="135" y="65"/>
                    <a:pt x="133" y="71"/>
                    <a:pt x="131" y="77"/>
                  </a:cubicBezTo>
                  <a:cubicBezTo>
                    <a:pt x="133" y="71"/>
                    <a:pt x="135" y="65"/>
                    <a:pt x="136" y="5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89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3683001" y="1643063"/>
              <a:ext cx="1047750" cy="976313"/>
            </a:xfrm>
            <a:custGeom>
              <a:avLst/>
              <a:gdLst>
                <a:gd name="T0" fmla="*/ 181 w 217"/>
                <a:gd name="T1" fmla="*/ 65 h 202"/>
                <a:gd name="T2" fmla="*/ 90 w 217"/>
                <a:gd name="T3" fmla="*/ 0 h 202"/>
                <a:gd name="T4" fmla="*/ 46 w 217"/>
                <a:gd name="T5" fmla="*/ 79 h 202"/>
                <a:gd name="T6" fmla="*/ 47 w 217"/>
                <a:gd name="T7" fmla="*/ 84 h 202"/>
                <a:gd name="T8" fmla="*/ 5 w 217"/>
                <a:gd name="T9" fmla="*/ 102 h 202"/>
                <a:gd name="T10" fmla="*/ 0 w 217"/>
                <a:gd name="T11" fmla="*/ 105 h 202"/>
                <a:gd name="T12" fmla="*/ 6 w 217"/>
                <a:gd name="T13" fmla="*/ 196 h 202"/>
                <a:gd name="T14" fmla="*/ 82 w 217"/>
                <a:gd name="T15" fmla="*/ 188 h 202"/>
                <a:gd name="T16" fmla="*/ 142 w 217"/>
                <a:gd name="T17" fmla="*/ 179 h 202"/>
                <a:gd name="T18" fmla="*/ 181 w 217"/>
                <a:gd name="T19" fmla="*/ 160 h 202"/>
                <a:gd name="T20" fmla="*/ 185 w 217"/>
                <a:gd name="T21" fmla="*/ 66 h 202"/>
                <a:gd name="T22" fmla="*/ 204 w 217"/>
                <a:gd name="T23" fmla="*/ 138 h 202"/>
                <a:gd name="T24" fmla="*/ 141 w 217"/>
                <a:gd name="T25" fmla="*/ 121 h 202"/>
                <a:gd name="T26" fmla="*/ 182 w 217"/>
                <a:gd name="T27" fmla="*/ 70 h 202"/>
                <a:gd name="T28" fmla="*/ 49 w 217"/>
                <a:gd name="T29" fmla="*/ 82 h 202"/>
                <a:gd name="T30" fmla="*/ 90 w 217"/>
                <a:gd name="T31" fmla="*/ 5 h 202"/>
                <a:gd name="T32" fmla="*/ 178 w 217"/>
                <a:gd name="T33" fmla="*/ 67 h 202"/>
                <a:gd name="T34" fmla="*/ 135 w 217"/>
                <a:gd name="T35" fmla="*/ 94 h 202"/>
                <a:gd name="T36" fmla="*/ 130 w 217"/>
                <a:gd name="T37" fmla="*/ 92 h 202"/>
                <a:gd name="T38" fmla="*/ 81 w 217"/>
                <a:gd name="T39" fmla="*/ 96 h 202"/>
                <a:gd name="T40" fmla="*/ 52 w 217"/>
                <a:gd name="T41" fmla="*/ 87 h 202"/>
                <a:gd name="T42" fmla="*/ 55 w 217"/>
                <a:gd name="T43" fmla="*/ 101 h 202"/>
                <a:gd name="T44" fmla="*/ 52 w 217"/>
                <a:gd name="T45" fmla="*/ 87 h 202"/>
                <a:gd name="T46" fmla="*/ 106 w 217"/>
                <a:gd name="T47" fmla="*/ 126 h 202"/>
                <a:gd name="T48" fmla="*/ 40 w 217"/>
                <a:gd name="T49" fmla="*/ 132 h 202"/>
                <a:gd name="T50" fmla="*/ 130 w 217"/>
                <a:gd name="T51" fmla="*/ 96 h 202"/>
                <a:gd name="T52" fmla="*/ 6 w 217"/>
                <a:gd name="T53" fmla="*/ 155 h 202"/>
                <a:gd name="T54" fmla="*/ 41 w 217"/>
                <a:gd name="T55" fmla="*/ 136 h 202"/>
                <a:gd name="T56" fmla="*/ 9 w 217"/>
                <a:gd name="T57" fmla="*/ 192 h 202"/>
                <a:gd name="T58" fmla="*/ 122 w 217"/>
                <a:gd name="T59" fmla="*/ 182 h 202"/>
                <a:gd name="T60" fmla="*/ 44 w 217"/>
                <a:gd name="T61" fmla="*/ 192 h 202"/>
                <a:gd name="T62" fmla="*/ 53 w 217"/>
                <a:gd name="T63" fmla="*/ 143 h 202"/>
                <a:gd name="T64" fmla="*/ 100 w 217"/>
                <a:gd name="T65" fmla="*/ 141 h 202"/>
                <a:gd name="T66" fmla="*/ 122 w 217"/>
                <a:gd name="T67" fmla="*/ 182 h 202"/>
                <a:gd name="T68" fmla="*/ 139 w 217"/>
                <a:gd name="T69" fmla="*/ 175 h 202"/>
                <a:gd name="T70" fmla="*/ 105 w 217"/>
                <a:gd name="T71" fmla="*/ 135 h 202"/>
                <a:gd name="T72" fmla="*/ 135 w 217"/>
                <a:gd name="T73" fmla="*/ 133 h 202"/>
                <a:gd name="T74" fmla="*/ 144 w 217"/>
                <a:gd name="T75" fmla="*/ 159 h 202"/>
                <a:gd name="T76" fmla="*/ 141 w 217"/>
                <a:gd name="T77" fmla="*/ 150 h 202"/>
                <a:gd name="T78" fmla="*/ 140 w 217"/>
                <a:gd name="T79" fmla="*/ 126 h 202"/>
                <a:gd name="T80" fmla="*/ 144 w 217"/>
                <a:gd name="T81" fmla="*/ 15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202">
                  <a:moveTo>
                    <a:pt x="185" y="66"/>
                  </a:moveTo>
                  <a:cubicBezTo>
                    <a:pt x="185" y="63"/>
                    <a:pt x="182" y="63"/>
                    <a:pt x="181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62" y="34"/>
                    <a:pt x="121" y="16"/>
                    <a:pt x="90" y="0"/>
                  </a:cubicBezTo>
                  <a:cubicBezTo>
                    <a:pt x="89" y="0"/>
                    <a:pt x="88" y="0"/>
                    <a:pt x="87" y="1"/>
                  </a:cubicBezTo>
                  <a:cubicBezTo>
                    <a:pt x="75" y="28"/>
                    <a:pt x="64" y="56"/>
                    <a:pt x="46" y="79"/>
                  </a:cubicBezTo>
                  <a:cubicBezTo>
                    <a:pt x="45" y="81"/>
                    <a:pt x="45" y="82"/>
                    <a:pt x="46" y="83"/>
                  </a:cubicBezTo>
                  <a:cubicBezTo>
                    <a:pt x="46" y="83"/>
                    <a:pt x="46" y="84"/>
                    <a:pt x="47" y="84"/>
                  </a:cubicBezTo>
                  <a:cubicBezTo>
                    <a:pt x="50" y="89"/>
                    <a:pt x="50" y="95"/>
                    <a:pt x="51" y="101"/>
                  </a:cubicBezTo>
                  <a:cubicBezTo>
                    <a:pt x="36" y="102"/>
                    <a:pt x="20" y="102"/>
                    <a:pt x="5" y="102"/>
                  </a:cubicBezTo>
                  <a:cubicBezTo>
                    <a:pt x="4" y="102"/>
                    <a:pt x="3" y="103"/>
                    <a:pt x="3" y="103"/>
                  </a:cubicBezTo>
                  <a:cubicBezTo>
                    <a:pt x="2" y="103"/>
                    <a:pt x="0" y="103"/>
                    <a:pt x="0" y="105"/>
                  </a:cubicBezTo>
                  <a:cubicBezTo>
                    <a:pt x="1" y="124"/>
                    <a:pt x="1" y="143"/>
                    <a:pt x="2" y="162"/>
                  </a:cubicBezTo>
                  <a:cubicBezTo>
                    <a:pt x="2" y="172"/>
                    <a:pt x="1" y="187"/>
                    <a:pt x="6" y="196"/>
                  </a:cubicBezTo>
                  <a:cubicBezTo>
                    <a:pt x="9" y="202"/>
                    <a:pt x="23" y="199"/>
                    <a:pt x="27" y="198"/>
                  </a:cubicBezTo>
                  <a:cubicBezTo>
                    <a:pt x="46" y="197"/>
                    <a:pt x="64" y="192"/>
                    <a:pt x="82" y="188"/>
                  </a:cubicBezTo>
                  <a:cubicBezTo>
                    <a:pt x="97" y="186"/>
                    <a:pt x="111" y="186"/>
                    <a:pt x="125" y="185"/>
                  </a:cubicBezTo>
                  <a:cubicBezTo>
                    <a:pt x="131" y="185"/>
                    <a:pt x="138" y="184"/>
                    <a:pt x="142" y="179"/>
                  </a:cubicBezTo>
                  <a:cubicBezTo>
                    <a:pt x="145" y="174"/>
                    <a:pt x="145" y="169"/>
                    <a:pt x="144" y="163"/>
                  </a:cubicBezTo>
                  <a:cubicBezTo>
                    <a:pt x="156" y="161"/>
                    <a:pt x="169" y="162"/>
                    <a:pt x="181" y="160"/>
                  </a:cubicBezTo>
                  <a:cubicBezTo>
                    <a:pt x="190" y="159"/>
                    <a:pt x="201" y="157"/>
                    <a:pt x="205" y="148"/>
                  </a:cubicBezTo>
                  <a:cubicBezTo>
                    <a:pt x="217" y="121"/>
                    <a:pt x="187" y="92"/>
                    <a:pt x="185" y="66"/>
                  </a:cubicBezTo>
                  <a:close/>
                  <a:moveTo>
                    <a:pt x="182" y="70"/>
                  </a:moveTo>
                  <a:cubicBezTo>
                    <a:pt x="186" y="93"/>
                    <a:pt x="204" y="113"/>
                    <a:pt x="204" y="138"/>
                  </a:cubicBezTo>
                  <a:cubicBezTo>
                    <a:pt x="204" y="140"/>
                    <a:pt x="203" y="143"/>
                    <a:pt x="202" y="144"/>
                  </a:cubicBezTo>
                  <a:cubicBezTo>
                    <a:pt x="187" y="131"/>
                    <a:pt x="163" y="112"/>
                    <a:pt x="141" y="121"/>
                  </a:cubicBezTo>
                  <a:cubicBezTo>
                    <a:pt x="154" y="104"/>
                    <a:pt x="164" y="83"/>
                    <a:pt x="181" y="70"/>
                  </a:cubicBezTo>
                  <a:cubicBezTo>
                    <a:pt x="181" y="70"/>
                    <a:pt x="181" y="70"/>
                    <a:pt x="182" y="70"/>
                  </a:cubicBezTo>
                  <a:close/>
                  <a:moveTo>
                    <a:pt x="50" y="82"/>
                  </a:moveTo>
                  <a:cubicBezTo>
                    <a:pt x="50" y="81"/>
                    <a:pt x="49" y="82"/>
                    <a:pt x="49" y="82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67" y="59"/>
                    <a:pt x="78" y="31"/>
                    <a:pt x="90" y="5"/>
                  </a:cubicBezTo>
                  <a:cubicBezTo>
                    <a:pt x="106" y="12"/>
                    <a:pt x="121" y="21"/>
                    <a:pt x="136" y="30"/>
                  </a:cubicBezTo>
                  <a:cubicBezTo>
                    <a:pt x="152" y="40"/>
                    <a:pt x="168" y="51"/>
                    <a:pt x="178" y="67"/>
                  </a:cubicBezTo>
                  <a:cubicBezTo>
                    <a:pt x="160" y="82"/>
                    <a:pt x="151" y="103"/>
                    <a:pt x="137" y="120"/>
                  </a:cubicBezTo>
                  <a:cubicBezTo>
                    <a:pt x="136" y="111"/>
                    <a:pt x="135" y="102"/>
                    <a:pt x="135" y="94"/>
                  </a:cubicBezTo>
                  <a:cubicBezTo>
                    <a:pt x="135" y="92"/>
                    <a:pt x="133" y="91"/>
                    <a:pt x="132" y="92"/>
                  </a:cubicBezTo>
                  <a:cubicBezTo>
                    <a:pt x="132" y="92"/>
                    <a:pt x="131" y="92"/>
                    <a:pt x="130" y="92"/>
                  </a:cubicBezTo>
                  <a:cubicBezTo>
                    <a:pt x="114" y="95"/>
                    <a:pt x="98" y="97"/>
                    <a:pt x="81" y="99"/>
                  </a:cubicBezTo>
                  <a:cubicBezTo>
                    <a:pt x="82" y="98"/>
                    <a:pt x="82" y="96"/>
                    <a:pt x="81" y="96"/>
                  </a:cubicBezTo>
                  <a:cubicBezTo>
                    <a:pt x="70" y="92"/>
                    <a:pt x="61" y="86"/>
                    <a:pt x="50" y="82"/>
                  </a:cubicBezTo>
                  <a:close/>
                  <a:moveTo>
                    <a:pt x="52" y="87"/>
                  </a:moveTo>
                  <a:cubicBezTo>
                    <a:pt x="61" y="91"/>
                    <a:pt x="70" y="95"/>
                    <a:pt x="79" y="99"/>
                  </a:cubicBezTo>
                  <a:cubicBezTo>
                    <a:pt x="71" y="100"/>
                    <a:pt x="63" y="100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4" y="96"/>
                    <a:pt x="54" y="91"/>
                    <a:pt x="52" y="87"/>
                  </a:cubicBezTo>
                  <a:close/>
                  <a:moveTo>
                    <a:pt x="130" y="96"/>
                  </a:moveTo>
                  <a:cubicBezTo>
                    <a:pt x="124" y="107"/>
                    <a:pt x="114" y="116"/>
                    <a:pt x="106" y="126"/>
                  </a:cubicBezTo>
                  <a:cubicBezTo>
                    <a:pt x="99" y="135"/>
                    <a:pt x="93" y="148"/>
                    <a:pt x="80" y="147"/>
                  </a:cubicBezTo>
                  <a:cubicBezTo>
                    <a:pt x="67" y="147"/>
                    <a:pt x="52" y="138"/>
                    <a:pt x="40" y="132"/>
                  </a:cubicBezTo>
                  <a:cubicBezTo>
                    <a:pt x="27" y="125"/>
                    <a:pt x="15" y="117"/>
                    <a:pt x="6" y="106"/>
                  </a:cubicBezTo>
                  <a:cubicBezTo>
                    <a:pt x="47" y="106"/>
                    <a:pt x="89" y="104"/>
                    <a:pt x="130" y="96"/>
                  </a:cubicBezTo>
                  <a:close/>
                  <a:moveTo>
                    <a:pt x="9" y="192"/>
                  </a:moveTo>
                  <a:cubicBezTo>
                    <a:pt x="5" y="181"/>
                    <a:pt x="6" y="167"/>
                    <a:pt x="6" y="155"/>
                  </a:cubicBezTo>
                  <a:cubicBezTo>
                    <a:pt x="5" y="140"/>
                    <a:pt x="5" y="125"/>
                    <a:pt x="4" y="110"/>
                  </a:cubicBezTo>
                  <a:cubicBezTo>
                    <a:pt x="14" y="121"/>
                    <a:pt x="28" y="129"/>
                    <a:pt x="41" y="136"/>
                  </a:cubicBezTo>
                  <a:cubicBezTo>
                    <a:pt x="43" y="138"/>
                    <a:pt x="46" y="139"/>
                    <a:pt x="49" y="141"/>
                  </a:cubicBezTo>
                  <a:cubicBezTo>
                    <a:pt x="33" y="156"/>
                    <a:pt x="20" y="174"/>
                    <a:pt x="9" y="192"/>
                  </a:cubicBezTo>
                  <a:cubicBezTo>
                    <a:pt x="9" y="192"/>
                    <a:pt x="9" y="192"/>
                    <a:pt x="9" y="192"/>
                  </a:cubicBezTo>
                  <a:close/>
                  <a:moveTo>
                    <a:pt x="122" y="182"/>
                  </a:moveTo>
                  <a:cubicBezTo>
                    <a:pt x="112" y="182"/>
                    <a:pt x="102" y="181"/>
                    <a:pt x="92" y="183"/>
                  </a:cubicBezTo>
                  <a:cubicBezTo>
                    <a:pt x="76" y="185"/>
                    <a:pt x="60" y="189"/>
                    <a:pt x="44" y="192"/>
                  </a:cubicBezTo>
                  <a:cubicBezTo>
                    <a:pt x="40" y="193"/>
                    <a:pt x="20" y="198"/>
                    <a:pt x="12" y="195"/>
                  </a:cubicBezTo>
                  <a:cubicBezTo>
                    <a:pt x="24" y="176"/>
                    <a:pt x="37" y="158"/>
                    <a:pt x="53" y="143"/>
                  </a:cubicBezTo>
                  <a:cubicBezTo>
                    <a:pt x="62" y="147"/>
                    <a:pt x="72" y="151"/>
                    <a:pt x="82" y="151"/>
                  </a:cubicBezTo>
                  <a:cubicBezTo>
                    <a:pt x="90" y="151"/>
                    <a:pt x="95" y="147"/>
                    <a:pt x="100" y="141"/>
                  </a:cubicBezTo>
                  <a:cubicBezTo>
                    <a:pt x="114" y="151"/>
                    <a:pt x="125" y="165"/>
                    <a:pt x="137" y="178"/>
                  </a:cubicBezTo>
                  <a:cubicBezTo>
                    <a:pt x="133" y="181"/>
                    <a:pt x="127" y="181"/>
                    <a:pt x="122" y="182"/>
                  </a:cubicBezTo>
                  <a:close/>
                  <a:moveTo>
                    <a:pt x="140" y="171"/>
                  </a:moveTo>
                  <a:cubicBezTo>
                    <a:pt x="140" y="173"/>
                    <a:pt x="140" y="174"/>
                    <a:pt x="139" y="175"/>
                  </a:cubicBezTo>
                  <a:cubicBezTo>
                    <a:pt x="127" y="162"/>
                    <a:pt x="116" y="148"/>
                    <a:pt x="102" y="138"/>
                  </a:cubicBezTo>
                  <a:cubicBezTo>
                    <a:pt x="103" y="137"/>
                    <a:pt x="104" y="136"/>
                    <a:pt x="105" y="135"/>
                  </a:cubicBezTo>
                  <a:cubicBezTo>
                    <a:pt x="113" y="123"/>
                    <a:pt x="124" y="113"/>
                    <a:pt x="132" y="101"/>
                  </a:cubicBezTo>
                  <a:cubicBezTo>
                    <a:pt x="132" y="111"/>
                    <a:pt x="133" y="122"/>
                    <a:pt x="135" y="133"/>
                  </a:cubicBezTo>
                  <a:cubicBezTo>
                    <a:pt x="136" y="145"/>
                    <a:pt x="141" y="159"/>
                    <a:pt x="140" y="171"/>
                  </a:cubicBezTo>
                  <a:close/>
                  <a:moveTo>
                    <a:pt x="144" y="159"/>
                  </a:moveTo>
                  <a:cubicBezTo>
                    <a:pt x="143" y="159"/>
                    <a:pt x="143" y="159"/>
                    <a:pt x="143" y="159"/>
                  </a:cubicBezTo>
                  <a:cubicBezTo>
                    <a:pt x="142" y="156"/>
                    <a:pt x="142" y="153"/>
                    <a:pt x="141" y="150"/>
                  </a:cubicBezTo>
                  <a:cubicBezTo>
                    <a:pt x="140" y="142"/>
                    <a:pt x="138" y="134"/>
                    <a:pt x="137" y="126"/>
                  </a:cubicBezTo>
                  <a:cubicBezTo>
                    <a:pt x="138" y="126"/>
                    <a:pt x="139" y="126"/>
                    <a:pt x="140" y="126"/>
                  </a:cubicBezTo>
                  <a:cubicBezTo>
                    <a:pt x="160" y="114"/>
                    <a:pt x="185" y="134"/>
                    <a:pt x="200" y="148"/>
                  </a:cubicBezTo>
                  <a:cubicBezTo>
                    <a:pt x="190" y="161"/>
                    <a:pt x="158" y="157"/>
                    <a:pt x="144" y="1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90"/>
            <p:cNvSpPr/>
            <p:nvPr>
              <p:custDataLst>
                <p:tags r:id="rId14"/>
              </p:custDataLst>
            </p:nvPr>
          </p:nvSpPr>
          <p:spPr bwMode="auto">
            <a:xfrm>
              <a:off x="4117976" y="1831975"/>
              <a:ext cx="153988" cy="177800"/>
            </a:xfrm>
            <a:custGeom>
              <a:avLst/>
              <a:gdLst>
                <a:gd name="T0" fmla="*/ 31 w 32"/>
                <a:gd name="T1" fmla="*/ 14 h 37"/>
                <a:gd name="T2" fmla="*/ 30 w 32"/>
                <a:gd name="T3" fmla="*/ 8 h 37"/>
                <a:gd name="T4" fmla="*/ 15 w 32"/>
                <a:gd name="T5" fmla="*/ 13 h 37"/>
                <a:gd name="T6" fmla="*/ 8 w 32"/>
                <a:gd name="T7" fmla="*/ 7 h 37"/>
                <a:gd name="T8" fmla="*/ 5 w 32"/>
                <a:gd name="T9" fmla="*/ 6 h 37"/>
                <a:gd name="T10" fmla="*/ 2 w 32"/>
                <a:gd name="T11" fmla="*/ 6 h 37"/>
                <a:gd name="T12" fmla="*/ 3 w 32"/>
                <a:gd name="T13" fmla="*/ 23 h 37"/>
                <a:gd name="T14" fmla="*/ 11 w 32"/>
                <a:gd name="T15" fmla="*/ 32 h 37"/>
                <a:gd name="T16" fmla="*/ 16 w 32"/>
                <a:gd name="T17" fmla="*/ 36 h 37"/>
                <a:gd name="T18" fmla="*/ 18 w 32"/>
                <a:gd name="T19" fmla="*/ 33 h 37"/>
                <a:gd name="T20" fmla="*/ 19 w 32"/>
                <a:gd name="T21" fmla="*/ 32 h 37"/>
                <a:gd name="T22" fmla="*/ 23 w 32"/>
                <a:gd name="T23" fmla="*/ 27 h 37"/>
                <a:gd name="T24" fmla="*/ 31 w 32"/>
                <a:gd name="T25" fmla="*/ 17 h 37"/>
                <a:gd name="T26" fmla="*/ 31 w 32"/>
                <a:gd name="T27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7">
                  <a:moveTo>
                    <a:pt x="31" y="14"/>
                  </a:moveTo>
                  <a:cubicBezTo>
                    <a:pt x="32" y="12"/>
                    <a:pt x="31" y="10"/>
                    <a:pt x="30" y="8"/>
                  </a:cubicBezTo>
                  <a:cubicBezTo>
                    <a:pt x="26" y="0"/>
                    <a:pt x="19" y="7"/>
                    <a:pt x="15" y="13"/>
                  </a:cubicBezTo>
                  <a:cubicBezTo>
                    <a:pt x="14" y="9"/>
                    <a:pt x="11" y="5"/>
                    <a:pt x="8" y="7"/>
                  </a:cubicBezTo>
                  <a:cubicBezTo>
                    <a:pt x="7" y="7"/>
                    <a:pt x="6" y="6"/>
                    <a:pt x="5" y="6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0" y="12"/>
                    <a:pt x="1" y="18"/>
                    <a:pt x="3" y="23"/>
                  </a:cubicBezTo>
                  <a:cubicBezTo>
                    <a:pt x="4" y="27"/>
                    <a:pt x="7" y="31"/>
                    <a:pt x="11" y="32"/>
                  </a:cubicBezTo>
                  <a:cubicBezTo>
                    <a:pt x="13" y="34"/>
                    <a:pt x="14" y="35"/>
                    <a:pt x="16" y="36"/>
                  </a:cubicBezTo>
                  <a:cubicBezTo>
                    <a:pt x="18" y="37"/>
                    <a:pt x="19" y="34"/>
                    <a:pt x="18" y="33"/>
                  </a:cubicBezTo>
                  <a:cubicBezTo>
                    <a:pt x="18" y="33"/>
                    <a:pt x="19" y="32"/>
                    <a:pt x="19" y="32"/>
                  </a:cubicBezTo>
                  <a:cubicBezTo>
                    <a:pt x="20" y="30"/>
                    <a:pt x="21" y="28"/>
                    <a:pt x="23" y="27"/>
                  </a:cubicBezTo>
                  <a:cubicBezTo>
                    <a:pt x="27" y="24"/>
                    <a:pt x="30" y="21"/>
                    <a:pt x="31" y="17"/>
                  </a:cubicBezTo>
                  <a:cubicBezTo>
                    <a:pt x="32" y="16"/>
                    <a:pt x="32" y="15"/>
                    <a:pt x="31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 userDrawn="1">
            <p:custDataLst>
              <p:tags r:id="rId15"/>
            </p:custDataLst>
          </p:nvPr>
        </p:nvGrpSpPr>
        <p:grpSpPr>
          <a:xfrm>
            <a:off x="150286" y="6260232"/>
            <a:ext cx="685800" cy="406401"/>
            <a:chOff x="8131176" y="2759075"/>
            <a:chExt cx="685800" cy="406401"/>
          </a:xfrm>
        </p:grpSpPr>
        <p:sp>
          <p:nvSpPr>
            <p:cNvPr id="18" name="Freeform 159"/>
            <p:cNvSpPr/>
            <p:nvPr>
              <p:custDataLst>
                <p:tags r:id="rId16"/>
              </p:custDataLst>
            </p:nvPr>
          </p:nvSpPr>
          <p:spPr bwMode="auto">
            <a:xfrm>
              <a:off x="8131176" y="2855913"/>
              <a:ext cx="153988" cy="309563"/>
            </a:xfrm>
            <a:custGeom>
              <a:avLst/>
              <a:gdLst>
                <a:gd name="T0" fmla="*/ 29 w 32"/>
                <a:gd name="T1" fmla="*/ 56 h 64"/>
                <a:gd name="T2" fmla="*/ 21 w 32"/>
                <a:gd name="T3" fmla="*/ 58 h 64"/>
                <a:gd name="T4" fmla="*/ 22 w 32"/>
                <a:gd name="T5" fmla="*/ 56 h 64"/>
                <a:gd name="T6" fmla="*/ 16 w 32"/>
                <a:gd name="T7" fmla="*/ 30 h 64"/>
                <a:gd name="T8" fmla="*/ 12 w 32"/>
                <a:gd name="T9" fmla="*/ 3 h 64"/>
                <a:gd name="T10" fmla="*/ 8 w 32"/>
                <a:gd name="T11" fmla="*/ 4 h 64"/>
                <a:gd name="T12" fmla="*/ 9 w 32"/>
                <a:gd name="T13" fmla="*/ 6 h 64"/>
                <a:gd name="T14" fmla="*/ 0 w 32"/>
                <a:gd name="T15" fmla="*/ 39 h 64"/>
                <a:gd name="T16" fmla="*/ 4 w 32"/>
                <a:gd name="T17" fmla="*/ 40 h 64"/>
                <a:gd name="T18" fmla="*/ 11 w 32"/>
                <a:gd name="T19" fmla="*/ 21 h 64"/>
                <a:gd name="T20" fmla="*/ 12 w 32"/>
                <a:gd name="T21" fmla="*/ 35 h 64"/>
                <a:gd name="T22" fmla="*/ 18 w 32"/>
                <a:gd name="T23" fmla="*/ 57 h 64"/>
                <a:gd name="T24" fmla="*/ 20 w 32"/>
                <a:gd name="T25" fmla="*/ 58 h 64"/>
                <a:gd name="T26" fmla="*/ 13 w 32"/>
                <a:gd name="T27" fmla="*/ 60 h 64"/>
                <a:gd name="T28" fmla="*/ 14 w 32"/>
                <a:gd name="T29" fmla="*/ 63 h 64"/>
                <a:gd name="T30" fmla="*/ 30 w 32"/>
                <a:gd name="T31" fmla="*/ 60 h 64"/>
                <a:gd name="T32" fmla="*/ 29 w 32"/>
                <a:gd name="T33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4">
                  <a:moveTo>
                    <a:pt x="29" y="56"/>
                  </a:moveTo>
                  <a:cubicBezTo>
                    <a:pt x="26" y="57"/>
                    <a:pt x="24" y="57"/>
                    <a:pt x="21" y="58"/>
                  </a:cubicBezTo>
                  <a:cubicBezTo>
                    <a:pt x="22" y="57"/>
                    <a:pt x="22" y="56"/>
                    <a:pt x="22" y="56"/>
                  </a:cubicBezTo>
                  <a:cubicBezTo>
                    <a:pt x="17" y="49"/>
                    <a:pt x="17" y="38"/>
                    <a:pt x="16" y="30"/>
                  </a:cubicBezTo>
                  <a:cubicBezTo>
                    <a:pt x="15" y="21"/>
                    <a:pt x="14" y="11"/>
                    <a:pt x="12" y="3"/>
                  </a:cubicBezTo>
                  <a:cubicBezTo>
                    <a:pt x="11" y="0"/>
                    <a:pt x="7" y="1"/>
                    <a:pt x="8" y="4"/>
                  </a:cubicBezTo>
                  <a:cubicBezTo>
                    <a:pt x="8" y="4"/>
                    <a:pt x="8" y="5"/>
                    <a:pt x="9" y="6"/>
                  </a:cubicBezTo>
                  <a:cubicBezTo>
                    <a:pt x="10" y="17"/>
                    <a:pt x="4" y="29"/>
                    <a:pt x="0" y="39"/>
                  </a:cubicBezTo>
                  <a:cubicBezTo>
                    <a:pt x="0" y="42"/>
                    <a:pt x="3" y="43"/>
                    <a:pt x="4" y="40"/>
                  </a:cubicBezTo>
                  <a:cubicBezTo>
                    <a:pt x="6" y="34"/>
                    <a:pt x="9" y="27"/>
                    <a:pt x="11" y="21"/>
                  </a:cubicBezTo>
                  <a:cubicBezTo>
                    <a:pt x="11" y="25"/>
                    <a:pt x="12" y="30"/>
                    <a:pt x="12" y="35"/>
                  </a:cubicBezTo>
                  <a:cubicBezTo>
                    <a:pt x="13" y="42"/>
                    <a:pt x="14" y="51"/>
                    <a:pt x="18" y="57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18" y="59"/>
                    <a:pt x="15" y="59"/>
                    <a:pt x="13" y="60"/>
                  </a:cubicBezTo>
                  <a:cubicBezTo>
                    <a:pt x="11" y="60"/>
                    <a:pt x="12" y="64"/>
                    <a:pt x="14" y="63"/>
                  </a:cubicBezTo>
                  <a:cubicBezTo>
                    <a:pt x="19" y="62"/>
                    <a:pt x="25" y="61"/>
                    <a:pt x="30" y="60"/>
                  </a:cubicBezTo>
                  <a:cubicBezTo>
                    <a:pt x="32" y="59"/>
                    <a:pt x="31" y="55"/>
                    <a:pt x="29" y="56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0"/>
            <p:cNvSpPr/>
            <p:nvPr>
              <p:custDataLst>
                <p:tags r:id="rId17"/>
              </p:custDataLst>
            </p:nvPr>
          </p:nvSpPr>
          <p:spPr bwMode="auto">
            <a:xfrm>
              <a:off x="8251826" y="2933700"/>
              <a:ext cx="125413" cy="130175"/>
            </a:xfrm>
            <a:custGeom>
              <a:avLst/>
              <a:gdLst>
                <a:gd name="T0" fmla="*/ 23 w 26"/>
                <a:gd name="T1" fmla="*/ 9 h 27"/>
                <a:gd name="T2" fmla="*/ 14 w 26"/>
                <a:gd name="T3" fmla="*/ 12 h 27"/>
                <a:gd name="T4" fmla="*/ 9 w 26"/>
                <a:gd name="T5" fmla="*/ 3 h 27"/>
                <a:gd name="T6" fmla="*/ 6 w 26"/>
                <a:gd name="T7" fmla="*/ 5 h 27"/>
                <a:gd name="T8" fmla="*/ 10 w 26"/>
                <a:gd name="T9" fmla="*/ 13 h 27"/>
                <a:gd name="T10" fmla="*/ 2 w 26"/>
                <a:gd name="T11" fmla="*/ 17 h 27"/>
                <a:gd name="T12" fmla="*/ 4 w 26"/>
                <a:gd name="T13" fmla="*/ 21 h 27"/>
                <a:gd name="T14" fmla="*/ 11 w 26"/>
                <a:gd name="T15" fmla="*/ 17 h 27"/>
                <a:gd name="T16" fmla="*/ 15 w 26"/>
                <a:gd name="T17" fmla="*/ 25 h 27"/>
                <a:gd name="T18" fmla="*/ 18 w 26"/>
                <a:gd name="T19" fmla="*/ 23 h 27"/>
                <a:gd name="T20" fmla="*/ 15 w 26"/>
                <a:gd name="T21" fmla="*/ 15 h 27"/>
                <a:gd name="T22" fmla="*/ 24 w 26"/>
                <a:gd name="T23" fmla="*/ 13 h 27"/>
                <a:gd name="T24" fmla="*/ 23 w 26"/>
                <a:gd name="T25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23" y="9"/>
                  </a:moveTo>
                  <a:cubicBezTo>
                    <a:pt x="19" y="10"/>
                    <a:pt x="16" y="11"/>
                    <a:pt x="14" y="12"/>
                  </a:cubicBezTo>
                  <a:cubicBezTo>
                    <a:pt x="12" y="9"/>
                    <a:pt x="11" y="6"/>
                    <a:pt x="9" y="3"/>
                  </a:cubicBezTo>
                  <a:cubicBezTo>
                    <a:pt x="8" y="0"/>
                    <a:pt x="5" y="2"/>
                    <a:pt x="6" y="5"/>
                  </a:cubicBezTo>
                  <a:cubicBezTo>
                    <a:pt x="8" y="7"/>
                    <a:pt x="9" y="10"/>
                    <a:pt x="10" y="13"/>
                  </a:cubicBezTo>
                  <a:cubicBezTo>
                    <a:pt x="7" y="14"/>
                    <a:pt x="4" y="16"/>
                    <a:pt x="2" y="17"/>
                  </a:cubicBezTo>
                  <a:cubicBezTo>
                    <a:pt x="0" y="18"/>
                    <a:pt x="2" y="22"/>
                    <a:pt x="4" y="21"/>
                  </a:cubicBezTo>
                  <a:cubicBezTo>
                    <a:pt x="6" y="19"/>
                    <a:pt x="9" y="18"/>
                    <a:pt x="11" y="17"/>
                  </a:cubicBezTo>
                  <a:cubicBezTo>
                    <a:pt x="13" y="19"/>
                    <a:pt x="14" y="22"/>
                    <a:pt x="15" y="25"/>
                  </a:cubicBezTo>
                  <a:cubicBezTo>
                    <a:pt x="16" y="27"/>
                    <a:pt x="19" y="25"/>
                    <a:pt x="18" y="23"/>
                  </a:cubicBezTo>
                  <a:cubicBezTo>
                    <a:pt x="17" y="21"/>
                    <a:pt x="16" y="18"/>
                    <a:pt x="15" y="15"/>
                  </a:cubicBezTo>
                  <a:cubicBezTo>
                    <a:pt x="18" y="14"/>
                    <a:pt x="21" y="14"/>
                    <a:pt x="24" y="13"/>
                  </a:cubicBezTo>
                  <a:cubicBezTo>
                    <a:pt x="26" y="13"/>
                    <a:pt x="25" y="9"/>
                    <a:pt x="23" y="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1"/>
            <p:cNvSpPr/>
            <p:nvPr>
              <p:custDataLst>
                <p:tags r:id="rId18"/>
              </p:custDataLst>
            </p:nvPr>
          </p:nvSpPr>
          <p:spPr bwMode="auto">
            <a:xfrm>
              <a:off x="8334376" y="2778125"/>
              <a:ext cx="192088" cy="328613"/>
            </a:xfrm>
            <a:custGeom>
              <a:avLst/>
              <a:gdLst>
                <a:gd name="T0" fmla="*/ 36 w 40"/>
                <a:gd name="T1" fmla="*/ 59 h 68"/>
                <a:gd name="T2" fmla="*/ 16 w 40"/>
                <a:gd name="T3" fmla="*/ 59 h 68"/>
                <a:gd name="T4" fmla="*/ 27 w 40"/>
                <a:gd name="T5" fmla="*/ 39 h 68"/>
                <a:gd name="T6" fmla="*/ 32 w 40"/>
                <a:gd name="T7" fmla="*/ 15 h 68"/>
                <a:gd name="T8" fmla="*/ 12 w 40"/>
                <a:gd name="T9" fmla="*/ 28 h 68"/>
                <a:gd name="T10" fmla="*/ 15 w 40"/>
                <a:gd name="T11" fmla="*/ 25 h 68"/>
                <a:gd name="T12" fmla="*/ 29 w 40"/>
                <a:gd name="T13" fmla="*/ 19 h 68"/>
                <a:gd name="T14" fmla="*/ 23 w 40"/>
                <a:gd name="T15" fmla="*/ 37 h 68"/>
                <a:gd name="T16" fmla="*/ 9 w 40"/>
                <a:gd name="T17" fmla="*/ 64 h 68"/>
                <a:gd name="T18" fmla="*/ 13 w 40"/>
                <a:gd name="T19" fmla="*/ 66 h 68"/>
                <a:gd name="T20" fmla="*/ 37 w 40"/>
                <a:gd name="T21" fmla="*/ 63 h 68"/>
                <a:gd name="T22" fmla="*/ 36 w 40"/>
                <a:gd name="T23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8">
                  <a:moveTo>
                    <a:pt x="36" y="59"/>
                  </a:moveTo>
                  <a:cubicBezTo>
                    <a:pt x="28" y="61"/>
                    <a:pt x="22" y="57"/>
                    <a:pt x="16" y="59"/>
                  </a:cubicBezTo>
                  <a:cubicBezTo>
                    <a:pt x="19" y="52"/>
                    <a:pt x="23" y="46"/>
                    <a:pt x="27" y="39"/>
                  </a:cubicBezTo>
                  <a:cubicBezTo>
                    <a:pt x="30" y="32"/>
                    <a:pt x="35" y="23"/>
                    <a:pt x="32" y="15"/>
                  </a:cubicBezTo>
                  <a:cubicBezTo>
                    <a:pt x="28" y="0"/>
                    <a:pt x="0" y="15"/>
                    <a:pt x="12" y="28"/>
                  </a:cubicBezTo>
                  <a:cubicBezTo>
                    <a:pt x="14" y="30"/>
                    <a:pt x="17" y="27"/>
                    <a:pt x="15" y="25"/>
                  </a:cubicBezTo>
                  <a:cubicBezTo>
                    <a:pt x="7" y="17"/>
                    <a:pt x="29" y="6"/>
                    <a:pt x="29" y="19"/>
                  </a:cubicBezTo>
                  <a:cubicBezTo>
                    <a:pt x="29" y="25"/>
                    <a:pt x="26" y="31"/>
                    <a:pt x="23" y="37"/>
                  </a:cubicBezTo>
                  <a:cubicBezTo>
                    <a:pt x="19" y="46"/>
                    <a:pt x="13" y="55"/>
                    <a:pt x="9" y="64"/>
                  </a:cubicBezTo>
                  <a:cubicBezTo>
                    <a:pt x="9" y="66"/>
                    <a:pt x="11" y="68"/>
                    <a:pt x="13" y="66"/>
                  </a:cubicBezTo>
                  <a:cubicBezTo>
                    <a:pt x="20" y="58"/>
                    <a:pt x="28" y="65"/>
                    <a:pt x="37" y="63"/>
                  </a:cubicBezTo>
                  <a:cubicBezTo>
                    <a:pt x="40" y="62"/>
                    <a:pt x="39" y="59"/>
                    <a:pt x="36" y="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2"/>
            <p:cNvSpPr/>
            <p:nvPr>
              <p:custDataLst>
                <p:tags r:id="rId19"/>
              </p:custDataLst>
            </p:nvPr>
          </p:nvSpPr>
          <p:spPr bwMode="auto">
            <a:xfrm>
              <a:off x="8526463" y="2900363"/>
              <a:ext cx="101600" cy="42863"/>
            </a:xfrm>
            <a:custGeom>
              <a:avLst/>
              <a:gdLst>
                <a:gd name="T0" fmla="*/ 18 w 21"/>
                <a:gd name="T1" fmla="*/ 1 h 9"/>
                <a:gd name="T2" fmla="*/ 3 w 21"/>
                <a:gd name="T3" fmla="*/ 5 h 9"/>
                <a:gd name="T4" fmla="*/ 4 w 21"/>
                <a:gd name="T5" fmla="*/ 9 h 9"/>
                <a:gd name="T6" fmla="*/ 19 w 21"/>
                <a:gd name="T7" fmla="*/ 5 h 9"/>
                <a:gd name="T8" fmla="*/ 18 w 2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8" y="1"/>
                  </a:moveTo>
                  <a:cubicBezTo>
                    <a:pt x="13" y="3"/>
                    <a:pt x="8" y="4"/>
                    <a:pt x="3" y="5"/>
                  </a:cubicBezTo>
                  <a:cubicBezTo>
                    <a:pt x="0" y="5"/>
                    <a:pt x="1" y="9"/>
                    <a:pt x="4" y="9"/>
                  </a:cubicBezTo>
                  <a:cubicBezTo>
                    <a:pt x="9" y="7"/>
                    <a:pt x="14" y="6"/>
                    <a:pt x="19" y="5"/>
                  </a:cubicBezTo>
                  <a:cubicBezTo>
                    <a:pt x="21" y="4"/>
                    <a:pt x="20" y="0"/>
                    <a:pt x="1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3"/>
            <p:cNvSpPr/>
            <p:nvPr>
              <p:custDataLst>
                <p:tags r:id="rId20"/>
              </p:custDataLst>
            </p:nvPr>
          </p:nvSpPr>
          <p:spPr bwMode="auto">
            <a:xfrm>
              <a:off x="8521701" y="2924175"/>
              <a:ext cx="111125" cy="57150"/>
            </a:xfrm>
            <a:custGeom>
              <a:avLst/>
              <a:gdLst>
                <a:gd name="T0" fmla="*/ 20 w 23"/>
                <a:gd name="T1" fmla="*/ 1 h 12"/>
                <a:gd name="T2" fmla="*/ 2 w 23"/>
                <a:gd name="T3" fmla="*/ 8 h 12"/>
                <a:gd name="T4" fmla="*/ 3 w 23"/>
                <a:gd name="T5" fmla="*/ 11 h 12"/>
                <a:gd name="T6" fmla="*/ 21 w 23"/>
                <a:gd name="T7" fmla="*/ 5 h 12"/>
                <a:gd name="T8" fmla="*/ 20 w 2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0" y="1"/>
                  </a:moveTo>
                  <a:cubicBezTo>
                    <a:pt x="14" y="4"/>
                    <a:pt x="8" y="6"/>
                    <a:pt x="2" y="8"/>
                  </a:cubicBezTo>
                  <a:cubicBezTo>
                    <a:pt x="0" y="8"/>
                    <a:pt x="1" y="12"/>
                    <a:pt x="3" y="11"/>
                  </a:cubicBezTo>
                  <a:cubicBezTo>
                    <a:pt x="9" y="10"/>
                    <a:pt x="15" y="7"/>
                    <a:pt x="21" y="5"/>
                  </a:cubicBezTo>
                  <a:cubicBezTo>
                    <a:pt x="23" y="4"/>
                    <a:pt x="22" y="0"/>
                    <a:pt x="20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4"/>
            <p:cNvSpPr/>
            <p:nvPr>
              <p:custDataLst>
                <p:tags r:id="rId21"/>
              </p:custDataLst>
            </p:nvPr>
          </p:nvSpPr>
          <p:spPr bwMode="auto">
            <a:xfrm>
              <a:off x="8632826" y="2759075"/>
              <a:ext cx="184150" cy="261938"/>
            </a:xfrm>
            <a:custGeom>
              <a:avLst/>
              <a:gdLst>
                <a:gd name="T0" fmla="*/ 16 w 38"/>
                <a:gd name="T1" fmla="*/ 14 h 54"/>
                <a:gd name="T2" fmla="*/ 21 w 38"/>
                <a:gd name="T3" fmla="*/ 4 h 54"/>
                <a:gd name="T4" fmla="*/ 18 w 38"/>
                <a:gd name="T5" fmla="*/ 1 h 54"/>
                <a:gd name="T6" fmla="*/ 5 w 38"/>
                <a:gd name="T7" fmla="*/ 6 h 54"/>
                <a:gd name="T8" fmla="*/ 6 w 38"/>
                <a:gd name="T9" fmla="*/ 10 h 54"/>
                <a:gd name="T10" fmla="*/ 15 w 38"/>
                <a:gd name="T11" fmla="*/ 7 h 54"/>
                <a:gd name="T12" fmla="*/ 10 w 38"/>
                <a:gd name="T13" fmla="*/ 20 h 54"/>
                <a:gd name="T14" fmla="*/ 13 w 38"/>
                <a:gd name="T15" fmla="*/ 22 h 54"/>
                <a:gd name="T16" fmla="*/ 29 w 38"/>
                <a:gd name="T17" fmla="*/ 38 h 54"/>
                <a:gd name="T18" fmla="*/ 20 w 38"/>
                <a:gd name="T19" fmla="*/ 48 h 54"/>
                <a:gd name="T20" fmla="*/ 6 w 38"/>
                <a:gd name="T21" fmla="*/ 48 h 54"/>
                <a:gd name="T22" fmla="*/ 2 w 38"/>
                <a:gd name="T23" fmla="*/ 47 h 54"/>
                <a:gd name="T24" fmla="*/ 11 w 38"/>
                <a:gd name="T25" fmla="*/ 54 h 54"/>
                <a:gd name="T26" fmla="*/ 32 w 38"/>
                <a:gd name="T27" fmla="*/ 41 h 54"/>
                <a:gd name="T28" fmla="*/ 16 w 38"/>
                <a:gd name="T2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4">
                  <a:moveTo>
                    <a:pt x="16" y="14"/>
                  </a:moveTo>
                  <a:cubicBezTo>
                    <a:pt x="18" y="11"/>
                    <a:pt x="19" y="7"/>
                    <a:pt x="21" y="4"/>
                  </a:cubicBezTo>
                  <a:cubicBezTo>
                    <a:pt x="22" y="2"/>
                    <a:pt x="20" y="0"/>
                    <a:pt x="18" y="1"/>
                  </a:cubicBezTo>
                  <a:cubicBezTo>
                    <a:pt x="14" y="5"/>
                    <a:pt x="9" y="5"/>
                    <a:pt x="5" y="6"/>
                  </a:cubicBezTo>
                  <a:cubicBezTo>
                    <a:pt x="2" y="6"/>
                    <a:pt x="3" y="10"/>
                    <a:pt x="6" y="10"/>
                  </a:cubicBezTo>
                  <a:cubicBezTo>
                    <a:pt x="9" y="9"/>
                    <a:pt x="12" y="8"/>
                    <a:pt x="15" y="7"/>
                  </a:cubicBezTo>
                  <a:cubicBezTo>
                    <a:pt x="13" y="11"/>
                    <a:pt x="11" y="16"/>
                    <a:pt x="10" y="20"/>
                  </a:cubicBezTo>
                  <a:cubicBezTo>
                    <a:pt x="9" y="22"/>
                    <a:pt x="12" y="23"/>
                    <a:pt x="13" y="22"/>
                  </a:cubicBezTo>
                  <a:cubicBezTo>
                    <a:pt x="24" y="8"/>
                    <a:pt x="32" y="27"/>
                    <a:pt x="29" y="38"/>
                  </a:cubicBezTo>
                  <a:cubicBezTo>
                    <a:pt x="28" y="42"/>
                    <a:pt x="24" y="45"/>
                    <a:pt x="20" y="48"/>
                  </a:cubicBezTo>
                  <a:cubicBezTo>
                    <a:pt x="18" y="48"/>
                    <a:pt x="4" y="53"/>
                    <a:pt x="6" y="48"/>
                  </a:cubicBezTo>
                  <a:cubicBezTo>
                    <a:pt x="7" y="45"/>
                    <a:pt x="3" y="44"/>
                    <a:pt x="2" y="47"/>
                  </a:cubicBezTo>
                  <a:cubicBezTo>
                    <a:pt x="0" y="53"/>
                    <a:pt x="6" y="54"/>
                    <a:pt x="11" y="54"/>
                  </a:cubicBezTo>
                  <a:cubicBezTo>
                    <a:pt x="19" y="54"/>
                    <a:pt x="29" y="48"/>
                    <a:pt x="32" y="41"/>
                  </a:cubicBezTo>
                  <a:cubicBezTo>
                    <a:pt x="38" y="28"/>
                    <a:pt x="28" y="9"/>
                    <a:pt x="16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grpSp>
        <p:nvGrpSpPr>
          <p:cNvPr id="16" name="组合 15"/>
          <p:cNvGrpSpPr/>
          <p:nvPr userDrawn="1">
            <p:custDataLst>
              <p:tags r:id="rId3"/>
            </p:custDataLst>
          </p:nvPr>
        </p:nvGrpSpPr>
        <p:grpSpPr>
          <a:xfrm rot="21280377" flipH="1">
            <a:off x="10549393" y="4931735"/>
            <a:ext cx="1522413" cy="1000125"/>
            <a:chOff x="9088196" y="3234360"/>
            <a:chExt cx="1522413" cy="1000125"/>
          </a:xfrm>
        </p:grpSpPr>
        <p:sp>
          <p:nvSpPr>
            <p:cNvPr id="17" name="Freeform 52"/>
            <p:cNvSpPr/>
            <p:nvPr>
              <p:custDataLst>
                <p:tags r:id="rId4"/>
              </p:custDataLst>
            </p:nvPr>
          </p:nvSpPr>
          <p:spPr bwMode="auto">
            <a:xfrm>
              <a:off x="9600959" y="3345485"/>
              <a:ext cx="222250" cy="338138"/>
            </a:xfrm>
            <a:custGeom>
              <a:avLst/>
              <a:gdLst>
                <a:gd name="T0" fmla="*/ 41 w 46"/>
                <a:gd name="T1" fmla="*/ 23 h 70"/>
                <a:gd name="T2" fmla="*/ 26 w 46"/>
                <a:gd name="T3" fmla="*/ 5 h 70"/>
                <a:gd name="T4" fmla="*/ 14 w 46"/>
                <a:gd name="T5" fmla="*/ 6 h 70"/>
                <a:gd name="T6" fmla="*/ 1 w 46"/>
                <a:gd name="T7" fmla="*/ 35 h 70"/>
                <a:gd name="T8" fmla="*/ 2 w 46"/>
                <a:gd name="T9" fmla="*/ 39 h 70"/>
                <a:gd name="T10" fmla="*/ 3 w 46"/>
                <a:gd name="T11" fmla="*/ 48 h 70"/>
                <a:gd name="T12" fmla="*/ 1 w 46"/>
                <a:gd name="T13" fmla="*/ 61 h 70"/>
                <a:gd name="T14" fmla="*/ 7 w 46"/>
                <a:gd name="T15" fmla="*/ 69 h 70"/>
                <a:gd name="T16" fmla="*/ 35 w 46"/>
                <a:gd name="T17" fmla="*/ 64 h 70"/>
                <a:gd name="T18" fmla="*/ 40 w 46"/>
                <a:gd name="T19" fmla="*/ 60 h 70"/>
                <a:gd name="T20" fmla="*/ 40 w 46"/>
                <a:gd name="T21" fmla="*/ 58 h 70"/>
                <a:gd name="T22" fmla="*/ 41 w 46"/>
                <a:gd name="T23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70">
                  <a:moveTo>
                    <a:pt x="41" y="23"/>
                  </a:moveTo>
                  <a:cubicBezTo>
                    <a:pt x="39" y="15"/>
                    <a:pt x="34" y="7"/>
                    <a:pt x="26" y="5"/>
                  </a:cubicBezTo>
                  <a:cubicBezTo>
                    <a:pt x="22" y="0"/>
                    <a:pt x="18" y="2"/>
                    <a:pt x="14" y="6"/>
                  </a:cubicBezTo>
                  <a:cubicBezTo>
                    <a:pt x="5" y="11"/>
                    <a:pt x="2" y="26"/>
                    <a:pt x="1" y="35"/>
                  </a:cubicBezTo>
                  <a:cubicBezTo>
                    <a:pt x="1" y="37"/>
                    <a:pt x="1" y="38"/>
                    <a:pt x="2" y="39"/>
                  </a:cubicBezTo>
                  <a:cubicBezTo>
                    <a:pt x="2" y="42"/>
                    <a:pt x="2" y="45"/>
                    <a:pt x="3" y="48"/>
                  </a:cubicBezTo>
                  <a:cubicBezTo>
                    <a:pt x="2" y="53"/>
                    <a:pt x="2" y="57"/>
                    <a:pt x="1" y="61"/>
                  </a:cubicBezTo>
                  <a:cubicBezTo>
                    <a:pt x="0" y="66"/>
                    <a:pt x="3" y="68"/>
                    <a:pt x="7" y="69"/>
                  </a:cubicBezTo>
                  <a:cubicBezTo>
                    <a:pt x="17" y="70"/>
                    <a:pt x="28" y="70"/>
                    <a:pt x="35" y="64"/>
                  </a:cubicBezTo>
                  <a:cubicBezTo>
                    <a:pt x="37" y="63"/>
                    <a:pt x="39" y="62"/>
                    <a:pt x="40" y="60"/>
                  </a:cubicBezTo>
                  <a:cubicBezTo>
                    <a:pt x="40" y="59"/>
                    <a:pt x="40" y="59"/>
                    <a:pt x="40" y="58"/>
                  </a:cubicBezTo>
                  <a:cubicBezTo>
                    <a:pt x="46" y="48"/>
                    <a:pt x="44" y="34"/>
                    <a:pt x="41" y="2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3"/>
            <p:cNvSpPr/>
            <p:nvPr>
              <p:custDataLst>
                <p:tags r:id="rId5"/>
              </p:custDataLst>
            </p:nvPr>
          </p:nvSpPr>
          <p:spPr bwMode="auto">
            <a:xfrm>
              <a:off x="9875596" y="3321673"/>
              <a:ext cx="188913" cy="338138"/>
            </a:xfrm>
            <a:custGeom>
              <a:avLst/>
              <a:gdLst>
                <a:gd name="T0" fmla="*/ 36 w 39"/>
                <a:gd name="T1" fmla="*/ 33 h 70"/>
                <a:gd name="T2" fmla="*/ 25 w 39"/>
                <a:gd name="T3" fmla="*/ 5 h 70"/>
                <a:gd name="T4" fmla="*/ 6 w 39"/>
                <a:gd name="T5" fmla="*/ 17 h 70"/>
                <a:gd name="T6" fmla="*/ 8 w 39"/>
                <a:gd name="T7" fmla="*/ 64 h 70"/>
                <a:gd name="T8" fmla="*/ 20 w 39"/>
                <a:gd name="T9" fmla="*/ 64 h 70"/>
                <a:gd name="T10" fmla="*/ 34 w 39"/>
                <a:gd name="T11" fmla="*/ 67 h 70"/>
                <a:gd name="T12" fmla="*/ 38 w 39"/>
                <a:gd name="T13" fmla="*/ 63 h 70"/>
                <a:gd name="T14" fmla="*/ 36 w 39"/>
                <a:gd name="T15" fmla="*/ 3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70">
                  <a:moveTo>
                    <a:pt x="36" y="33"/>
                  </a:moveTo>
                  <a:cubicBezTo>
                    <a:pt x="35" y="24"/>
                    <a:pt x="33" y="10"/>
                    <a:pt x="25" y="5"/>
                  </a:cubicBezTo>
                  <a:cubicBezTo>
                    <a:pt x="16" y="0"/>
                    <a:pt x="9" y="10"/>
                    <a:pt x="6" y="17"/>
                  </a:cubicBezTo>
                  <a:cubicBezTo>
                    <a:pt x="0" y="31"/>
                    <a:pt x="5" y="50"/>
                    <a:pt x="8" y="64"/>
                  </a:cubicBezTo>
                  <a:cubicBezTo>
                    <a:pt x="10" y="70"/>
                    <a:pt x="18" y="69"/>
                    <a:pt x="20" y="64"/>
                  </a:cubicBezTo>
                  <a:cubicBezTo>
                    <a:pt x="22" y="67"/>
                    <a:pt x="27" y="68"/>
                    <a:pt x="34" y="67"/>
                  </a:cubicBezTo>
                  <a:cubicBezTo>
                    <a:pt x="35" y="66"/>
                    <a:pt x="38" y="64"/>
                    <a:pt x="38" y="63"/>
                  </a:cubicBezTo>
                  <a:cubicBezTo>
                    <a:pt x="39" y="53"/>
                    <a:pt x="38" y="42"/>
                    <a:pt x="36" y="3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4"/>
            <p:cNvSpPr/>
            <p:nvPr>
              <p:custDataLst>
                <p:tags r:id="rId6"/>
              </p:custDataLst>
            </p:nvPr>
          </p:nvSpPr>
          <p:spPr bwMode="auto">
            <a:xfrm>
              <a:off x="10151821" y="3340723"/>
              <a:ext cx="265113" cy="319088"/>
            </a:xfrm>
            <a:custGeom>
              <a:avLst/>
              <a:gdLst>
                <a:gd name="T0" fmla="*/ 46 w 55"/>
                <a:gd name="T1" fmla="*/ 50 h 66"/>
                <a:gd name="T2" fmla="*/ 31 w 55"/>
                <a:gd name="T3" fmla="*/ 6 h 66"/>
                <a:gd name="T4" fmla="*/ 7 w 55"/>
                <a:gd name="T5" fmla="*/ 15 h 66"/>
                <a:gd name="T6" fmla="*/ 8 w 55"/>
                <a:gd name="T7" fmla="*/ 61 h 66"/>
                <a:gd name="T8" fmla="*/ 17 w 55"/>
                <a:gd name="T9" fmla="*/ 64 h 66"/>
                <a:gd name="T10" fmla="*/ 18 w 55"/>
                <a:gd name="T11" fmla="*/ 65 h 66"/>
                <a:gd name="T12" fmla="*/ 20 w 55"/>
                <a:gd name="T13" fmla="*/ 65 h 66"/>
                <a:gd name="T14" fmla="*/ 27 w 55"/>
                <a:gd name="T15" fmla="*/ 64 h 66"/>
                <a:gd name="T16" fmla="*/ 33 w 55"/>
                <a:gd name="T17" fmla="*/ 64 h 66"/>
                <a:gd name="T18" fmla="*/ 48 w 55"/>
                <a:gd name="T19" fmla="*/ 62 h 66"/>
                <a:gd name="T20" fmla="*/ 46 w 55"/>
                <a:gd name="T21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66">
                  <a:moveTo>
                    <a:pt x="46" y="50"/>
                  </a:moveTo>
                  <a:cubicBezTo>
                    <a:pt x="50" y="35"/>
                    <a:pt x="41" y="13"/>
                    <a:pt x="31" y="6"/>
                  </a:cubicBezTo>
                  <a:cubicBezTo>
                    <a:pt x="22" y="0"/>
                    <a:pt x="12" y="6"/>
                    <a:pt x="7" y="15"/>
                  </a:cubicBezTo>
                  <a:cubicBezTo>
                    <a:pt x="0" y="28"/>
                    <a:pt x="5" y="47"/>
                    <a:pt x="8" y="61"/>
                  </a:cubicBezTo>
                  <a:cubicBezTo>
                    <a:pt x="9" y="65"/>
                    <a:pt x="14" y="66"/>
                    <a:pt x="17" y="64"/>
                  </a:cubicBezTo>
                  <a:cubicBezTo>
                    <a:pt x="17" y="64"/>
                    <a:pt x="18" y="65"/>
                    <a:pt x="18" y="65"/>
                  </a:cubicBezTo>
                  <a:cubicBezTo>
                    <a:pt x="19" y="65"/>
                    <a:pt x="19" y="65"/>
                    <a:pt x="20" y="65"/>
                  </a:cubicBezTo>
                  <a:cubicBezTo>
                    <a:pt x="22" y="66"/>
                    <a:pt x="25" y="66"/>
                    <a:pt x="27" y="64"/>
                  </a:cubicBezTo>
                  <a:cubicBezTo>
                    <a:pt x="29" y="64"/>
                    <a:pt x="31" y="64"/>
                    <a:pt x="33" y="64"/>
                  </a:cubicBezTo>
                  <a:cubicBezTo>
                    <a:pt x="38" y="63"/>
                    <a:pt x="43" y="62"/>
                    <a:pt x="48" y="62"/>
                  </a:cubicBezTo>
                  <a:cubicBezTo>
                    <a:pt x="55" y="61"/>
                    <a:pt x="52" y="51"/>
                    <a:pt x="46" y="5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5"/>
            <p:cNvSpPr/>
            <p:nvPr>
              <p:custDataLst>
                <p:tags r:id="rId7"/>
              </p:custDataLst>
            </p:nvPr>
          </p:nvSpPr>
          <p:spPr bwMode="auto">
            <a:xfrm>
              <a:off x="9185034" y="3737598"/>
              <a:ext cx="280988" cy="411163"/>
            </a:xfrm>
            <a:custGeom>
              <a:avLst/>
              <a:gdLst>
                <a:gd name="T0" fmla="*/ 47 w 58"/>
                <a:gd name="T1" fmla="*/ 72 h 85"/>
                <a:gd name="T2" fmla="*/ 28 w 58"/>
                <a:gd name="T3" fmla="*/ 66 h 85"/>
                <a:gd name="T4" fmla="*/ 24 w 58"/>
                <a:gd name="T5" fmla="*/ 11 h 85"/>
                <a:gd name="T6" fmla="*/ 17 w 58"/>
                <a:gd name="T7" fmla="*/ 2 h 85"/>
                <a:gd name="T8" fmla="*/ 7 w 58"/>
                <a:gd name="T9" fmla="*/ 49 h 85"/>
                <a:gd name="T10" fmla="*/ 22 w 58"/>
                <a:gd name="T11" fmla="*/ 77 h 85"/>
                <a:gd name="T12" fmla="*/ 39 w 58"/>
                <a:gd name="T13" fmla="*/ 85 h 85"/>
                <a:gd name="T14" fmla="*/ 41 w 58"/>
                <a:gd name="T15" fmla="*/ 85 h 85"/>
                <a:gd name="T16" fmla="*/ 51 w 58"/>
                <a:gd name="T17" fmla="*/ 84 h 85"/>
                <a:gd name="T18" fmla="*/ 47 w 58"/>
                <a:gd name="T19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5">
                  <a:moveTo>
                    <a:pt x="47" y="72"/>
                  </a:moveTo>
                  <a:cubicBezTo>
                    <a:pt x="39" y="74"/>
                    <a:pt x="33" y="71"/>
                    <a:pt x="28" y="66"/>
                  </a:cubicBezTo>
                  <a:cubicBezTo>
                    <a:pt x="18" y="52"/>
                    <a:pt x="19" y="21"/>
                    <a:pt x="24" y="11"/>
                  </a:cubicBezTo>
                  <a:cubicBezTo>
                    <a:pt x="26" y="7"/>
                    <a:pt x="23" y="0"/>
                    <a:pt x="17" y="2"/>
                  </a:cubicBezTo>
                  <a:cubicBezTo>
                    <a:pt x="0" y="9"/>
                    <a:pt x="3" y="35"/>
                    <a:pt x="7" y="49"/>
                  </a:cubicBezTo>
                  <a:cubicBezTo>
                    <a:pt x="9" y="60"/>
                    <a:pt x="14" y="70"/>
                    <a:pt x="22" y="77"/>
                  </a:cubicBezTo>
                  <a:cubicBezTo>
                    <a:pt x="26" y="81"/>
                    <a:pt x="32" y="85"/>
                    <a:pt x="39" y="85"/>
                  </a:cubicBezTo>
                  <a:cubicBezTo>
                    <a:pt x="40" y="85"/>
                    <a:pt x="41" y="85"/>
                    <a:pt x="41" y="85"/>
                  </a:cubicBezTo>
                  <a:cubicBezTo>
                    <a:pt x="44" y="85"/>
                    <a:pt x="47" y="85"/>
                    <a:pt x="51" y="84"/>
                  </a:cubicBezTo>
                  <a:cubicBezTo>
                    <a:pt x="58" y="82"/>
                    <a:pt x="55" y="70"/>
                    <a:pt x="47" y="72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6"/>
            <p:cNvSpPr/>
            <p:nvPr>
              <p:custDataLst>
                <p:tags r:id="rId8"/>
              </p:custDataLst>
            </p:nvPr>
          </p:nvSpPr>
          <p:spPr bwMode="auto">
            <a:xfrm>
              <a:off x="9672396" y="3997948"/>
              <a:ext cx="468313" cy="111125"/>
            </a:xfrm>
            <a:custGeom>
              <a:avLst/>
              <a:gdLst>
                <a:gd name="T0" fmla="*/ 86 w 97"/>
                <a:gd name="T1" fmla="*/ 1 h 23"/>
                <a:gd name="T2" fmla="*/ 7 w 97"/>
                <a:gd name="T3" fmla="*/ 10 h 23"/>
                <a:gd name="T4" fmla="*/ 11 w 97"/>
                <a:gd name="T5" fmla="*/ 22 h 23"/>
                <a:gd name="T6" fmla="*/ 90 w 97"/>
                <a:gd name="T7" fmla="*/ 13 h 23"/>
                <a:gd name="T8" fmla="*/ 86 w 97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3">
                  <a:moveTo>
                    <a:pt x="86" y="1"/>
                  </a:moveTo>
                  <a:cubicBezTo>
                    <a:pt x="60" y="5"/>
                    <a:pt x="34" y="6"/>
                    <a:pt x="7" y="10"/>
                  </a:cubicBezTo>
                  <a:cubicBezTo>
                    <a:pt x="0" y="12"/>
                    <a:pt x="3" y="23"/>
                    <a:pt x="11" y="22"/>
                  </a:cubicBezTo>
                  <a:cubicBezTo>
                    <a:pt x="37" y="17"/>
                    <a:pt x="63" y="17"/>
                    <a:pt x="90" y="13"/>
                  </a:cubicBezTo>
                  <a:cubicBezTo>
                    <a:pt x="97" y="12"/>
                    <a:pt x="94" y="0"/>
                    <a:pt x="86" y="1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7"/>
            <p:cNvSpPr/>
            <p:nvPr>
              <p:custDataLst>
                <p:tags r:id="rId9"/>
              </p:custDataLst>
            </p:nvPr>
          </p:nvSpPr>
          <p:spPr bwMode="auto">
            <a:xfrm>
              <a:off x="10362959" y="3891585"/>
              <a:ext cx="193675" cy="141288"/>
            </a:xfrm>
            <a:custGeom>
              <a:avLst/>
              <a:gdLst>
                <a:gd name="T0" fmla="*/ 39 w 40"/>
                <a:gd name="T1" fmla="*/ 8 h 29"/>
                <a:gd name="T2" fmla="*/ 27 w 40"/>
                <a:gd name="T3" fmla="*/ 8 h 29"/>
                <a:gd name="T4" fmla="*/ 23 w 40"/>
                <a:gd name="T5" fmla="*/ 16 h 29"/>
                <a:gd name="T6" fmla="*/ 8 w 40"/>
                <a:gd name="T7" fmla="*/ 16 h 29"/>
                <a:gd name="T8" fmla="*/ 8 w 40"/>
                <a:gd name="T9" fmla="*/ 28 h 29"/>
                <a:gd name="T10" fmla="*/ 29 w 40"/>
                <a:gd name="T11" fmla="*/ 26 h 29"/>
                <a:gd name="T12" fmla="*/ 39 w 40"/>
                <a:gd name="T13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9">
                  <a:moveTo>
                    <a:pt x="39" y="8"/>
                  </a:moveTo>
                  <a:cubicBezTo>
                    <a:pt x="38" y="0"/>
                    <a:pt x="26" y="0"/>
                    <a:pt x="27" y="8"/>
                  </a:cubicBezTo>
                  <a:cubicBezTo>
                    <a:pt x="27" y="13"/>
                    <a:pt x="27" y="15"/>
                    <a:pt x="23" y="16"/>
                  </a:cubicBezTo>
                  <a:cubicBezTo>
                    <a:pt x="18" y="17"/>
                    <a:pt x="13" y="16"/>
                    <a:pt x="8" y="16"/>
                  </a:cubicBezTo>
                  <a:cubicBezTo>
                    <a:pt x="0" y="16"/>
                    <a:pt x="0" y="28"/>
                    <a:pt x="8" y="28"/>
                  </a:cubicBezTo>
                  <a:cubicBezTo>
                    <a:pt x="15" y="28"/>
                    <a:pt x="23" y="29"/>
                    <a:pt x="29" y="26"/>
                  </a:cubicBezTo>
                  <a:cubicBezTo>
                    <a:pt x="37" y="23"/>
                    <a:pt x="40" y="16"/>
                    <a:pt x="39" y="8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42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199321" y="3234360"/>
              <a:ext cx="1411288" cy="1000125"/>
            </a:xfrm>
            <a:custGeom>
              <a:avLst/>
              <a:gdLst>
                <a:gd name="T0" fmla="*/ 282 w 292"/>
                <a:gd name="T1" fmla="*/ 138 h 207"/>
                <a:gd name="T2" fmla="*/ 200 w 292"/>
                <a:gd name="T3" fmla="*/ 2 h 207"/>
                <a:gd name="T4" fmla="*/ 71 w 292"/>
                <a:gd name="T5" fmla="*/ 83 h 207"/>
                <a:gd name="T6" fmla="*/ 2 w 292"/>
                <a:gd name="T7" fmla="*/ 130 h 207"/>
                <a:gd name="T8" fmla="*/ 39 w 292"/>
                <a:gd name="T9" fmla="*/ 190 h 207"/>
                <a:gd name="T10" fmla="*/ 53 w 292"/>
                <a:gd name="T11" fmla="*/ 187 h 207"/>
                <a:gd name="T12" fmla="*/ 58 w 292"/>
                <a:gd name="T13" fmla="*/ 181 h 207"/>
                <a:gd name="T14" fmla="*/ 101 w 292"/>
                <a:gd name="T15" fmla="*/ 178 h 207"/>
                <a:gd name="T16" fmla="*/ 100 w 292"/>
                <a:gd name="T17" fmla="*/ 182 h 207"/>
                <a:gd name="T18" fmla="*/ 193 w 292"/>
                <a:gd name="T19" fmla="*/ 170 h 207"/>
                <a:gd name="T20" fmla="*/ 195 w 292"/>
                <a:gd name="T21" fmla="*/ 166 h 207"/>
                <a:gd name="T22" fmla="*/ 239 w 292"/>
                <a:gd name="T23" fmla="*/ 163 h 207"/>
                <a:gd name="T24" fmla="*/ 243 w 292"/>
                <a:gd name="T25" fmla="*/ 167 h 207"/>
                <a:gd name="T26" fmla="*/ 245 w 292"/>
                <a:gd name="T27" fmla="*/ 167 h 207"/>
                <a:gd name="T28" fmla="*/ 283 w 292"/>
                <a:gd name="T29" fmla="*/ 153 h 207"/>
                <a:gd name="T30" fmla="*/ 52 w 292"/>
                <a:gd name="T31" fmla="*/ 178 h 207"/>
                <a:gd name="T32" fmla="*/ 59 w 292"/>
                <a:gd name="T33" fmla="*/ 178 h 207"/>
                <a:gd name="T34" fmla="*/ 66 w 292"/>
                <a:gd name="T35" fmla="*/ 163 h 207"/>
                <a:gd name="T36" fmla="*/ 62 w 292"/>
                <a:gd name="T37" fmla="*/ 172 h 207"/>
                <a:gd name="T38" fmla="*/ 72 w 292"/>
                <a:gd name="T39" fmla="*/ 166 h 207"/>
                <a:gd name="T40" fmla="*/ 83 w 292"/>
                <a:gd name="T41" fmla="*/ 160 h 207"/>
                <a:gd name="T42" fmla="*/ 85 w 292"/>
                <a:gd name="T43" fmla="*/ 166 h 207"/>
                <a:gd name="T44" fmla="*/ 92 w 292"/>
                <a:gd name="T45" fmla="*/ 171 h 207"/>
                <a:gd name="T46" fmla="*/ 98 w 292"/>
                <a:gd name="T47" fmla="*/ 170 h 207"/>
                <a:gd name="T48" fmla="*/ 199 w 292"/>
                <a:gd name="T49" fmla="*/ 162 h 207"/>
                <a:gd name="T50" fmla="*/ 201 w 292"/>
                <a:gd name="T51" fmla="*/ 157 h 207"/>
                <a:gd name="T52" fmla="*/ 209 w 292"/>
                <a:gd name="T53" fmla="*/ 149 h 207"/>
                <a:gd name="T54" fmla="*/ 209 w 292"/>
                <a:gd name="T55" fmla="*/ 146 h 207"/>
                <a:gd name="T56" fmla="*/ 219 w 292"/>
                <a:gd name="T57" fmla="*/ 146 h 207"/>
                <a:gd name="T58" fmla="*/ 210 w 292"/>
                <a:gd name="T59" fmla="*/ 146 h 207"/>
                <a:gd name="T60" fmla="*/ 233 w 292"/>
                <a:gd name="T61" fmla="*/ 151 h 207"/>
                <a:gd name="T62" fmla="*/ 236 w 292"/>
                <a:gd name="T63" fmla="*/ 147 h 207"/>
                <a:gd name="T64" fmla="*/ 233 w 292"/>
                <a:gd name="T65" fmla="*/ 151 h 207"/>
                <a:gd name="T66" fmla="*/ 235 w 292"/>
                <a:gd name="T67" fmla="*/ 154 h 207"/>
                <a:gd name="T68" fmla="*/ 243 w 292"/>
                <a:gd name="T69" fmla="*/ 160 h 207"/>
                <a:gd name="T70" fmla="*/ 246 w 292"/>
                <a:gd name="T71" fmla="*/ 164 h 207"/>
                <a:gd name="T72" fmla="*/ 104 w 292"/>
                <a:gd name="T73" fmla="*/ 179 h 207"/>
                <a:gd name="T74" fmla="*/ 104 w 292"/>
                <a:gd name="T75" fmla="*/ 175 h 207"/>
                <a:gd name="T76" fmla="*/ 84 w 292"/>
                <a:gd name="T77" fmla="*/ 157 h 207"/>
                <a:gd name="T78" fmla="*/ 53 w 292"/>
                <a:gd name="T79" fmla="*/ 168 h 207"/>
                <a:gd name="T80" fmla="*/ 13 w 292"/>
                <a:gd name="T81" fmla="*/ 177 h 207"/>
                <a:gd name="T82" fmla="*/ 4 w 292"/>
                <a:gd name="T83" fmla="*/ 124 h 207"/>
                <a:gd name="T84" fmla="*/ 4 w 292"/>
                <a:gd name="T85" fmla="*/ 121 h 207"/>
                <a:gd name="T86" fmla="*/ 34 w 292"/>
                <a:gd name="T87" fmla="*/ 107 h 207"/>
                <a:gd name="T88" fmla="*/ 77 w 292"/>
                <a:gd name="T89" fmla="*/ 40 h 207"/>
                <a:gd name="T90" fmla="*/ 257 w 292"/>
                <a:gd name="T91" fmla="*/ 28 h 207"/>
                <a:gd name="T92" fmla="*/ 273 w 292"/>
                <a:gd name="T93" fmla="*/ 162 h 207"/>
                <a:gd name="T94" fmla="*/ 283 w 292"/>
                <a:gd name="T95" fmla="*/ 14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2" h="207">
                  <a:moveTo>
                    <a:pt x="291" y="146"/>
                  </a:moveTo>
                  <a:cubicBezTo>
                    <a:pt x="290" y="142"/>
                    <a:pt x="286" y="141"/>
                    <a:pt x="282" y="142"/>
                  </a:cubicBezTo>
                  <a:cubicBezTo>
                    <a:pt x="282" y="140"/>
                    <a:pt x="282" y="139"/>
                    <a:pt x="282" y="138"/>
                  </a:cubicBezTo>
                  <a:cubicBezTo>
                    <a:pt x="280" y="118"/>
                    <a:pt x="278" y="98"/>
                    <a:pt x="275" y="78"/>
                  </a:cubicBezTo>
                  <a:cubicBezTo>
                    <a:pt x="273" y="63"/>
                    <a:pt x="271" y="44"/>
                    <a:pt x="263" y="30"/>
                  </a:cubicBezTo>
                  <a:cubicBezTo>
                    <a:pt x="250" y="10"/>
                    <a:pt x="222" y="4"/>
                    <a:pt x="200" y="2"/>
                  </a:cubicBezTo>
                  <a:cubicBezTo>
                    <a:pt x="174" y="0"/>
                    <a:pt x="147" y="2"/>
                    <a:pt x="121" y="6"/>
                  </a:cubicBezTo>
                  <a:cubicBezTo>
                    <a:pt x="100" y="10"/>
                    <a:pt x="68" y="16"/>
                    <a:pt x="75" y="45"/>
                  </a:cubicBezTo>
                  <a:cubicBezTo>
                    <a:pt x="75" y="58"/>
                    <a:pt x="75" y="71"/>
                    <a:pt x="71" y="83"/>
                  </a:cubicBezTo>
                  <a:cubicBezTo>
                    <a:pt x="65" y="98"/>
                    <a:pt x="51" y="103"/>
                    <a:pt x="36" y="104"/>
                  </a:cubicBezTo>
                  <a:cubicBezTo>
                    <a:pt x="27" y="104"/>
                    <a:pt x="6" y="96"/>
                    <a:pt x="2" y="111"/>
                  </a:cubicBezTo>
                  <a:cubicBezTo>
                    <a:pt x="0" y="117"/>
                    <a:pt x="2" y="124"/>
                    <a:pt x="2" y="130"/>
                  </a:cubicBezTo>
                  <a:cubicBezTo>
                    <a:pt x="3" y="138"/>
                    <a:pt x="3" y="145"/>
                    <a:pt x="4" y="152"/>
                  </a:cubicBezTo>
                  <a:cubicBezTo>
                    <a:pt x="5" y="164"/>
                    <a:pt x="7" y="178"/>
                    <a:pt x="18" y="186"/>
                  </a:cubicBezTo>
                  <a:cubicBezTo>
                    <a:pt x="23" y="190"/>
                    <a:pt x="32" y="190"/>
                    <a:pt x="39" y="190"/>
                  </a:cubicBezTo>
                  <a:cubicBezTo>
                    <a:pt x="43" y="190"/>
                    <a:pt x="48" y="189"/>
                    <a:pt x="52" y="189"/>
                  </a:cubicBezTo>
                  <a:cubicBezTo>
                    <a:pt x="52" y="188"/>
                    <a:pt x="52" y="187"/>
                    <a:pt x="52" y="186"/>
                  </a:cubicBezTo>
                  <a:cubicBezTo>
                    <a:pt x="52" y="187"/>
                    <a:pt x="52" y="187"/>
                    <a:pt x="53" y="187"/>
                  </a:cubicBezTo>
                  <a:cubicBezTo>
                    <a:pt x="54" y="189"/>
                    <a:pt x="56" y="187"/>
                    <a:pt x="55" y="185"/>
                  </a:cubicBezTo>
                  <a:cubicBezTo>
                    <a:pt x="53" y="184"/>
                    <a:pt x="53" y="182"/>
                    <a:pt x="52" y="181"/>
                  </a:cubicBezTo>
                  <a:cubicBezTo>
                    <a:pt x="58" y="181"/>
                    <a:pt x="58" y="181"/>
                    <a:pt x="58" y="181"/>
                  </a:cubicBezTo>
                  <a:cubicBezTo>
                    <a:pt x="55" y="193"/>
                    <a:pt x="62" y="207"/>
                    <a:pt x="78" y="207"/>
                  </a:cubicBezTo>
                  <a:cubicBezTo>
                    <a:pt x="95" y="207"/>
                    <a:pt x="101" y="191"/>
                    <a:pt x="97" y="179"/>
                  </a:cubicBezTo>
                  <a:cubicBezTo>
                    <a:pt x="98" y="179"/>
                    <a:pt x="100" y="179"/>
                    <a:pt x="101" y="178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0" y="180"/>
                    <a:pt x="99" y="180"/>
                  </a:cubicBezTo>
                  <a:cubicBezTo>
                    <a:pt x="99" y="180"/>
                    <a:pt x="100" y="181"/>
                    <a:pt x="100" y="182"/>
                  </a:cubicBezTo>
                  <a:cubicBezTo>
                    <a:pt x="112" y="181"/>
                    <a:pt x="124" y="180"/>
                    <a:pt x="135" y="178"/>
                  </a:cubicBezTo>
                  <a:cubicBezTo>
                    <a:pt x="155" y="175"/>
                    <a:pt x="174" y="173"/>
                    <a:pt x="193" y="171"/>
                  </a:cubicBezTo>
                  <a:cubicBezTo>
                    <a:pt x="193" y="171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69"/>
                  </a:cubicBezTo>
                  <a:cubicBezTo>
                    <a:pt x="193" y="168"/>
                    <a:pt x="193" y="167"/>
                    <a:pt x="194" y="166"/>
                  </a:cubicBezTo>
                  <a:cubicBezTo>
                    <a:pt x="194" y="166"/>
                    <a:pt x="194" y="166"/>
                    <a:pt x="195" y="166"/>
                  </a:cubicBezTo>
                  <a:cubicBezTo>
                    <a:pt x="196" y="165"/>
                    <a:pt x="197" y="165"/>
                    <a:pt x="199" y="165"/>
                  </a:cubicBezTo>
                  <a:cubicBezTo>
                    <a:pt x="198" y="176"/>
                    <a:pt x="205" y="188"/>
                    <a:pt x="219" y="188"/>
                  </a:cubicBezTo>
                  <a:cubicBezTo>
                    <a:pt x="234" y="188"/>
                    <a:pt x="241" y="175"/>
                    <a:pt x="239" y="163"/>
                  </a:cubicBezTo>
                  <a:cubicBezTo>
                    <a:pt x="240" y="163"/>
                    <a:pt x="242" y="163"/>
                    <a:pt x="243" y="163"/>
                  </a:cubicBezTo>
                  <a:cubicBezTo>
                    <a:pt x="243" y="164"/>
                    <a:pt x="243" y="165"/>
                    <a:pt x="242" y="166"/>
                  </a:cubicBezTo>
                  <a:cubicBezTo>
                    <a:pt x="242" y="166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4" y="168"/>
                    <a:pt x="245" y="168"/>
                    <a:pt x="245" y="167"/>
                  </a:cubicBezTo>
                  <a:cubicBezTo>
                    <a:pt x="254" y="167"/>
                    <a:pt x="263" y="166"/>
                    <a:pt x="273" y="165"/>
                  </a:cubicBezTo>
                  <a:cubicBezTo>
                    <a:pt x="279" y="165"/>
                    <a:pt x="281" y="159"/>
                    <a:pt x="282" y="152"/>
                  </a:cubicBezTo>
                  <a:cubicBezTo>
                    <a:pt x="282" y="153"/>
                    <a:pt x="283" y="153"/>
                    <a:pt x="283" y="153"/>
                  </a:cubicBezTo>
                  <a:cubicBezTo>
                    <a:pt x="287" y="152"/>
                    <a:pt x="292" y="150"/>
                    <a:pt x="291" y="146"/>
                  </a:cubicBezTo>
                  <a:close/>
                  <a:moveTo>
                    <a:pt x="59" y="178"/>
                  </a:moveTo>
                  <a:cubicBezTo>
                    <a:pt x="52" y="178"/>
                    <a:pt x="52" y="178"/>
                    <a:pt x="52" y="178"/>
                  </a:cubicBezTo>
                  <a:cubicBezTo>
                    <a:pt x="52" y="175"/>
                    <a:pt x="53" y="173"/>
                    <a:pt x="55" y="171"/>
                  </a:cubicBezTo>
                  <a:cubicBezTo>
                    <a:pt x="57" y="172"/>
                    <a:pt x="59" y="173"/>
                    <a:pt x="60" y="175"/>
                  </a:cubicBezTo>
                  <a:cubicBezTo>
                    <a:pt x="60" y="176"/>
                    <a:pt x="59" y="177"/>
                    <a:pt x="59" y="178"/>
                  </a:cubicBezTo>
                  <a:close/>
                  <a:moveTo>
                    <a:pt x="62" y="172"/>
                  </a:moveTo>
                  <a:cubicBezTo>
                    <a:pt x="60" y="171"/>
                    <a:pt x="59" y="170"/>
                    <a:pt x="57" y="169"/>
                  </a:cubicBezTo>
                  <a:cubicBezTo>
                    <a:pt x="60" y="166"/>
                    <a:pt x="63" y="164"/>
                    <a:pt x="66" y="163"/>
                  </a:cubicBezTo>
                  <a:cubicBezTo>
                    <a:pt x="66" y="163"/>
                    <a:pt x="66" y="163"/>
                    <a:pt x="66" y="163"/>
                  </a:cubicBezTo>
                  <a:cubicBezTo>
                    <a:pt x="67" y="164"/>
                    <a:pt x="68" y="166"/>
                    <a:pt x="69" y="167"/>
                  </a:cubicBezTo>
                  <a:cubicBezTo>
                    <a:pt x="66" y="168"/>
                    <a:pt x="64" y="170"/>
                    <a:pt x="62" y="172"/>
                  </a:cubicBezTo>
                  <a:close/>
                  <a:moveTo>
                    <a:pt x="82" y="166"/>
                  </a:moveTo>
                  <a:cubicBezTo>
                    <a:pt x="81" y="165"/>
                    <a:pt x="79" y="165"/>
                    <a:pt x="78" y="165"/>
                  </a:cubicBezTo>
                  <a:cubicBezTo>
                    <a:pt x="76" y="165"/>
                    <a:pt x="74" y="165"/>
                    <a:pt x="72" y="166"/>
                  </a:cubicBezTo>
                  <a:cubicBezTo>
                    <a:pt x="71" y="165"/>
                    <a:pt x="70" y="163"/>
                    <a:pt x="69" y="162"/>
                  </a:cubicBezTo>
                  <a:cubicBezTo>
                    <a:pt x="70" y="161"/>
                    <a:pt x="70" y="161"/>
                    <a:pt x="71" y="161"/>
                  </a:cubicBezTo>
                  <a:cubicBezTo>
                    <a:pt x="75" y="160"/>
                    <a:pt x="79" y="159"/>
                    <a:pt x="83" y="160"/>
                  </a:cubicBezTo>
                  <a:cubicBezTo>
                    <a:pt x="82" y="162"/>
                    <a:pt x="82" y="164"/>
                    <a:pt x="82" y="166"/>
                  </a:cubicBezTo>
                  <a:close/>
                  <a:moveTo>
                    <a:pt x="92" y="171"/>
                  </a:moveTo>
                  <a:cubicBezTo>
                    <a:pt x="90" y="169"/>
                    <a:pt x="88" y="167"/>
                    <a:pt x="85" y="166"/>
                  </a:cubicBezTo>
                  <a:cubicBezTo>
                    <a:pt x="85" y="164"/>
                    <a:pt x="85" y="162"/>
                    <a:pt x="86" y="160"/>
                  </a:cubicBezTo>
                  <a:cubicBezTo>
                    <a:pt x="90" y="161"/>
                    <a:pt x="94" y="164"/>
                    <a:pt x="97" y="167"/>
                  </a:cubicBezTo>
                  <a:cubicBezTo>
                    <a:pt x="95" y="168"/>
                    <a:pt x="93" y="170"/>
                    <a:pt x="92" y="171"/>
                  </a:cubicBezTo>
                  <a:close/>
                  <a:moveTo>
                    <a:pt x="95" y="176"/>
                  </a:moveTo>
                  <a:cubicBezTo>
                    <a:pt x="95" y="175"/>
                    <a:pt x="94" y="174"/>
                    <a:pt x="94" y="173"/>
                  </a:cubicBezTo>
                  <a:cubicBezTo>
                    <a:pt x="95" y="172"/>
                    <a:pt x="97" y="171"/>
                    <a:pt x="98" y="170"/>
                  </a:cubicBezTo>
                  <a:cubicBezTo>
                    <a:pt x="99" y="172"/>
                    <a:pt x="100" y="174"/>
                    <a:pt x="100" y="176"/>
                  </a:cubicBezTo>
                  <a:cubicBezTo>
                    <a:pt x="99" y="176"/>
                    <a:pt x="97" y="176"/>
                    <a:pt x="95" y="176"/>
                  </a:cubicBezTo>
                  <a:close/>
                  <a:moveTo>
                    <a:pt x="199" y="162"/>
                  </a:moveTo>
                  <a:cubicBezTo>
                    <a:pt x="197" y="162"/>
                    <a:pt x="196" y="162"/>
                    <a:pt x="194" y="163"/>
                  </a:cubicBezTo>
                  <a:cubicBezTo>
                    <a:pt x="195" y="160"/>
                    <a:pt x="196" y="158"/>
                    <a:pt x="197" y="156"/>
                  </a:cubicBezTo>
                  <a:cubicBezTo>
                    <a:pt x="198" y="156"/>
                    <a:pt x="200" y="157"/>
                    <a:pt x="201" y="157"/>
                  </a:cubicBezTo>
                  <a:cubicBezTo>
                    <a:pt x="200" y="159"/>
                    <a:pt x="199" y="161"/>
                    <a:pt x="199" y="162"/>
                  </a:cubicBezTo>
                  <a:close/>
                  <a:moveTo>
                    <a:pt x="209" y="148"/>
                  </a:moveTo>
                  <a:cubicBezTo>
                    <a:pt x="209" y="148"/>
                    <a:pt x="209" y="148"/>
                    <a:pt x="209" y="149"/>
                  </a:cubicBezTo>
                  <a:cubicBezTo>
                    <a:pt x="206" y="150"/>
                    <a:pt x="204" y="152"/>
                    <a:pt x="202" y="155"/>
                  </a:cubicBezTo>
                  <a:cubicBezTo>
                    <a:pt x="201" y="154"/>
                    <a:pt x="200" y="154"/>
                    <a:pt x="199" y="153"/>
                  </a:cubicBezTo>
                  <a:cubicBezTo>
                    <a:pt x="202" y="150"/>
                    <a:pt x="205" y="148"/>
                    <a:pt x="209" y="146"/>
                  </a:cubicBezTo>
                  <a:cubicBezTo>
                    <a:pt x="208" y="147"/>
                    <a:pt x="208" y="147"/>
                    <a:pt x="209" y="148"/>
                  </a:cubicBezTo>
                  <a:close/>
                  <a:moveTo>
                    <a:pt x="223" y="147"/>
                  </a:moveTo>
                  <a:cubicBezTo>
                    <a:pt x="222" y="146"/>
                    <a:pt x="220" y="146"/>
                    <a:pt x="219" y="146"/>
                  </a:cubicBezTo>
                  <a:cubicBezTo>
                    <a:pt x="216" y="146"/>
                    <a:pt x="214" y="147"/>
                    <a:pt x="212" y="147"/>
                  </a:cubicBezTo>
                  <a:cubicBezTo>
                    <a:pt x="212" y="147"/>
                    <a:pt x="211" y="147"/>
                    <a:pt x="211" y="146"/>
                  </a:cubicBezTo>
                  <a:cubicBezTo>
                    <a:pt x="211" y="146"/>
                    <a:pt x="210" y="146"/>
                    <a:pt x="210" y="146"/>
                  </a:cubicBezTo>
                  <a:cubicBezTo>
                    <a:pt x="214" y="144"/>
                    <a:pt x="219" y="143"/>
                    <a:pt x="223" y="143"/>
                  </a:cubicBezTo>
                  <a:cubicBezTo>
                    <a:pt x="223" y="144"/>
                    <a:pt x="223" y="145"/>
                    <a:pt x="223" y="147"/>
                  </a:cubicBezTo>
                  <a:close/>
                  <a:moveTo>
                    <a:pt x="233" y="151"/>
                  </a:moveTo>
                  <a:cubicBezTo>
                    <a:pt x="231" y="150"/>
                    <a:pt x="229" y="148"/>
                    <a:pt x="226" y="147"/>
                  </a:cubicBezTo>
                  <a:cubicBezTo>
                    <a:pt x="226" y="146"/>
                    <a:pt x="226" y="145"/>
                    <a:pt x="226" y="144"/>
                  </a:cubicBezTo>
                  <a:cubicBezTo>
                    <a:pt x="230" y="144"/>
                    <a:pt x="233" y="145"/>
                    <a:pt x="236" y="147"/>
                  </a:cubicBezTo>
                  <a:cubicBezTo>
                    <a:pt x="235" y="147"/>
                    <a:pt x="235" y="147"/>
                    <a:pt x="235" y="147"/>
                  </a:cubicBezTo>
                  <a:cubicBezTo>
                    <a:pt x="235" y="148"/>
                    <a:pt x="235" y="149"/>
                    <a:pt x="234" y="149"/>
                  </a:cubicBezTo>
                  <a:cubicBezTo>
                    <a:pt x="234" y="150"/>
                    <a:pt x="233" y="151"/>
                    <a:pt x="233" y="151"/>
                  </a:cubicBezTo>
                  <a:close/>
                  <a:moveTo>
                    <a:pt x="243" y="160"/>
                  </a:moveTo>
                  <a:cubicBezTo>
                    <a:pt x="241" y="160"/>
                    <a:pt x="240" y="160"/>
                    <a:pt x="238" y="160"/>
                  </a:cubicBezTo>
                  <a:cubicBezTo>
                    <a:pt x="237" y="158"/>
                    <a:pt x="236" y="156"/>
                    <a:pt x="235" y="154"/>
                  </a:cubicBezTo>
                  <a:cubicBezTo>
                    <a:pt x="236" y="152"/>
                    <a:pt x="238" y="151"/>
                    <a:pt x="238" y="149"/>
                  </a:cubicBezTo>
                  <a:cubicBezTo>
                    <a:pt x="241" y="151"/>
                    <a:pt x="243" y="155"/>
                    <a:pt x="243" y="160"/>
                  </a:cubicBezTo>
                  <a:cubicBezTo>
                    <a:pt x="243" y="160"/>
                    <a:pt x="243" y="160"/>
                    <a:pt x="243" y="160"/>
                  </a:cubicBezTo>
                  <a:close/>
                  <a:moveTo>
                    <a:pt x="273" y="162"/>
                  </a:moveTo>
                  <a:cubicBezTo>
                    <a:pt x="270" y="163"/>
                    <a:pt x="267" y="162"/>
                    <a:pt x="264" y="163"/>
                  </a:cubicBezTo>
                  <a:cubicBezTo>
                    <a:pt x="258" y="163"/>
                    <a:pt x="252" y="163"/>
                    <a:pt x="246" y="164"/>
                  </a:cubicBezTo>
                  <a:cubicBezTo>
                    <a:pt x="250" y="130"/>
                    <a:pt x="191" y="134"/>
                    <a:pt x="190" y="168"/>
                  </a:cubicBezTo>
                  <a:cubicBezTo>
                    <a:pt x="184" y="169"/>
                    <a:pt x="178" y="169"/>
                    <a:pt x="172" y="170"/>
                  </a:cubicBezTo>
                  <a:cubicBezTo>
                    <a:pt x="149" y="172"/>
                    <a:pt x="127" y="177"/>
                    <a:pt x="104" y="179"/>
                  </a:cubicBezTo>
                  <a:cubicBezTo>
                    <a:pt x="104" y="179"/>
                    <a:pt x="104" y="178"/>
                    <a:pt x="104" y="178"/>
                  </a:cubicBezTo>
                  <a:cubicBezTo>
                    <a:pt x="104" y="178"/>
                    <a:pt x="105" y="178"/>
                    <a:pt x="105" y="178"/>
                  </a:cubicBezTo>
                  <a:cubicBezTo>
                    <a:pt x="107" y="177"/>
                    <a:pt x="106" y="174"/>
                    <a:pt x="104" y="175"/>
                  </a:cubicBezTo>
                  <a:cubicBezTo>
                    <a:pt x="104" y="175"/>
                    <a:pt x="104" y="175"/>
                    <a:pt x="103" y="175"/>
                  </a:cubicBezTo>
                  <a:cubicBezTo>
                    <a:pt x="101" y="165"/>
                    <a:pt x="95" y="159"/>
                    <a:pt x="86" y="157"/>
                  </a:cubicBezTo>
                  <a:cubicBezTo>
                    <a:pt x="86" y="157"/>
                    <a:pt x="84" y="157"/>
                    <a:pt x="84" y="157"/>
                  </a:cubicBezTo>
                  <a:cubicBezTo>
                    <a:pt x="80" y="156"/>
                    <a:pt x="75" y="157"/>
                    <a:pt x="70" y="158"/>
                  </a:cubicBezTo>
                  <a:cubicBezTo>
                    <a:pt x="65" y="160"/>
                    <a:pt x="58" y="163"/>
                    <a:pt x="54" y="168"/>
                  </a:cubicBezTo>
                  <a:cubicBezTo>
                    <a:pt x="54" y="168"/>
                    <a:pt x="53" y="168"/>
                    <a:pt x="53" y="168"/>
                  </a:cubicBezTo>
                  <a:cubicBezTo>
                    <a:pt x="49" y="173"/>
                    <a:pt x="47" y="179"/>
                    <a:pt x="51" y="186"/>
                  </a:cubicBezTo>
                  <a:cubicBezTo>
                    <a:pt x="47" y="186"/>
                    <a:pt x="43" y="187"/>
                    <a:pt x="39" y="187"/>
                  </a:cubicBezTo>
                  <a:cubicBezTo>
                    <a:pt x="29" y="187"/>
                    <a:pt x="19" y="186"/>
                    <a:pt x="13" y="177"/>
                  </a:cubicBezTo>
                  <a:cubicBezTo>
                    <a:pt x="9" y="170"/>
                    <a:pt x="8" y="160"/>
                    <a:pt x="7" y="152"/>
                  </a:cubicBezTo>
                  <a:cubicBezTo>
                    <a:pt x="6" y="146"/>
                    <a:pt x="6" y="139"/>
                    <a:pt x="6" y="132"/>
                  </a:cubicBezTo>
                  <a:cubicBezTo>
                    <a:pt x="5" y="130"/>
                    <a:pt x="5" y="127"/>
                    <a:pt x="4" y="124"/>
                  </a:cubicBezTo>
                  <a:cubicBezTo>
                    <a:pt x="14" y="126"/>
                    <a:pt x="23" y="116"/>
                    <a:pt x="20" y="107"/>
                  </a:cubicBezTo>
                  <a:cubicBezTo>
                    <a:pt x="19" y="105"/>
                    <a:pt x="17" y="106"/>
                    <a:pt x="17" y="108"/>
                  </a:cubicBezTo>
                  <a:cubicBezTo>
                    <a:pt x="19" y="115"/>
                    <a:pt x="12" y="123"/>
                    <a:pt x="4" y="121"/>
                  </a:cubicBezTo>
                  <a:cubicBezTo>
                    <a:pt x="4" y="114"/>
                    <a:pt x="5" y="108"/>
                    <a:pt x="11" y="106"/>
                  </a:cubicBezTo>
                  <a:cubicBezTo>
                    <a:pt x="14" y="104"/>
                    <a:pt x="19" y="106"/>
                    <a:pt x="23" y="106"/>
                  </a:cubicBezTo>
                  <a:cubicBezTo>
                    <a:pt x="27" y="107"/>
                    <a:pt x="30" y="107"/>
                    <a:pt x="34" y="107"/>
                  </a:cubicBezTo>
                  <a:cubicBezTo>
                    <a:pt x="41" y="107"/>
                    <a:pt x="49" y="106"/>
                    <a:pt x="56" y="103"/>
                  </a:cubicBezTo>
                  <a:cubicBezTo>
                    <a:pt x="79" y="93"/>
                    <a:pt x="78" y="62"/>
                    <a:pt x="78" y="41"/>
                  </a:cubicBezTo>
                  <a:cubicBezTo>
                    <a:pt x="78" y="40"/>
                    <a:pt x="78" y="40"/>
                    <a:pt x="77" y="40"/>
                  </a:cubicBezTo>
                  <a:cubicBezTo>
                    <a:pt x="75" y="12"/>
                    <a:pt x="119" y="9"/>
                    <a:pt x="139" y="7"/>
                  </a:cubicBezTo>
                  <a:cubicBezTo>
                    <a:pt x="167" y="4"/>
                    <a:pt x="197" y="2"/>
                    <a:pt x="224" y="9"/>
                  </a:cubicBezTo>
                  <a:cubicBezTo>
                    <a:pt x="236" y="13"/>
                    <a:pt x="249" y="18"/>
                    <a:pt x="257" y="28"/>
                  </a:cubicBezTo>
                  <a:cubicBezTo>
                    <a:pt x="269" y="41"/>
                    <a:pt x="270" y="64"/>
                    <a:pt x="273" y="81"/>
                  </a:cubicBezTo>
                  <a:cubicBezTo>
                    <a:pt x="275" y="101"/>
                    <a:pt x="277" y="121"/>
                    <a:pt x="279" y="141"/>
                  </a:cubicBezTo>
                  <a:cubicBezTo>
                    <a:pt x="280" y="146"/>
                    <a:pt x="281" y="160"/>
                    <a:pt x="273" y="162"/>
                  </a:cubicBezTo>
                  <a:close/>
                  <a:moveTo>
                    <a:pt x="283" y="150"/>
                  </a:moveTo>
                  <a:cubicBezTo>
                    <a:pt x="283" y="150"/>
                    <a:pt x="283" y="150"/>
                    <a:pt x="282" y="150"/>
                  </a:cubicBezTo>
                  <a:cubicBezTo>
                    <a:pt x="283" y="148"/>
                    <a:pt x="283" y="146"/>
                    <a:pt x="283" y="145"/>
                  </a:cubicBezTo>
                  <a:cubicBezTo>
                    <a:pt x="284" y="144"/>
                    <a:pt x="287" y="144"/>
                    <a:pt x="288" y="146"/>
                  </a:cubicBezTo>
                  <a:cubicBezTo>
                    <a:pt x="289" y="149"/>
                    <a:pt x="285" y="150"/>
                    <a:pt x="283" y="15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43"/>
            <p:cNvSpPr/>
            <p:nvPr>
              <p:custDataLst>
                <p:tags r:id="rId11"/>
              </p:custDataLst>
            </p:nvPr>
          </p:nvSpPr>
          <p:spPr bwMode="auto">
            <a:xfrm>
              <a:off x="9092959" y="3742360"/>
              <a:ext cx="92075" cy="52388"/>
            </a:xfrm>
            <a:custGeom>
              <a:avLst/>
              <a:gdLst>
                <a:gd name="T0" fmla="*/ 17 w 19"/>
                <a:gd name="T1" fmla="*/ 7 h 11"/>
                <a:gd name="T2" fmla="*/ 3 w 19"/>
                <a:gd name="T3" fmla="*/ 1 h 11"/>
                <a:gd name="T4" fmla="*/ 2 w 19"/>
                <a:gd name="T5" fmla="*/ 4 h 11"/>
                <a:gd name="T6" fmla="*/ 16 w 19"/>
                <a:gd name="T7" fmla="*/ 9 h 11"/>
                <a:gd name="T8" fmla="*/ 17 w 19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17" y="7"/>
                  </a:moveTo>
                  <a:cubicBezTo>
                    <a:pt x="13" y="4"/>
                    <a:pt x="8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7" y="5"/>
                    <a:pt x="12" y="6"/>
                    <a:pt x="16" y="9"/>
                  </a:cubicBezTo>
                  <a:cubicBezTo>
                    <a:pt x="17" y="11"/>
                    <a:pt x="19" y="8"/>
                    <a:pt x="17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44"/>
            <p:cNvSpPr/>
            <p:nvPr>
              <p:custDataLst>
                <p:tags r:id="rId12"/>
              </p:custDataLst>
            </p:nvPr>
          </p:nvSpPr>
          <p:spPr bwMode="auto">
            <a:xfrm>
              <a:off x="9088196" y="3789985"/>
              <a:ext cx="77788" cy="14288"/>
            </a:xfrm>
            <a:custGeom>
              <a:avLst/>
              <a:gdLst>
                <a:gd name="T0" fmla="*/ 14 w 16"/>
                <a:gd name="T1" fmla="*/ 0 h 3"/>
                <a:gd name="T2" fmla="*/ 1 w 16"/>
                <a:gd name="T3" fmla="*/ 0 h 3"/>
                <a:gd name="T4" fmla="*/ 1 w 16"/>
                <a:gd name="T5" fmla="*/ 3 h 3"/>
                <a:gd name="T6" fmla="*/ 14 w 16"/>
                <a:gd name="T7" fmla="*/ 3 h 3"/>
                <a:gd name="T8" fmla="*/ 14 w 1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3"/>
                    <a:pt x="1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3"/>
                    <a:pt x="16" y="0"/>
                    <a:pt x="1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5"/>
            <p:cNvSpPr/>
            <p:nvPr>
              <p:custDataLst>
                <p:tags r:id="rId13"/>
              </p:custDataLst>
            </p:nvPr>
          </p:nvSpPr>
          <p:spPr bwMode="auto">
            <a:xfrm>
              <a:off x="9118359" y="3810623"/>
              <a:ext cx="52388" cy="47625"/>
            </a:xfrm>
            <a:custGeom>
              <a:avLst/>
              <a:gdLst>
                <a:gd name="T0" fmla="*/ 8 w 11"/>
                <a:gd name="T1" fmla="*/ 1 h 10"/>
                <a:gd name="T2" fmla="*/ 1 w 11"/>
                <a:gd name="T3" fmla="*/ 6 h 10"/>
                <a:gd name="T4" fmla="*/ 4 w 11"/>
                <a:gd name="T5" fmla="*/ 8 h 10"/>
                <a:gd name="T6" fmla="*/ 9 w 11"/>
                <a:gd name="T7" fmla="*/ 3 h 10"/>
                <a:gd name="T8" fmla="*/ 8 w 11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5" y="2"/>
                    <a:pt x="3" y="4"/>
                    <a:pt x="1" y="6"/>
                  </a:cubicBezTo>
                  <a:cubicBezTo>
                    <a:pt x="0" y="7"/>
                    <a:pt x="2" y="10"/>
                    <a:pt x="4" y="8"/>
                  </a:cubicBezTo>
                  <a:cubicBezTo>
                    <a:pt x="5" y="6"/>
                    <a:pt x="7" y="5"/>
                    <a:pt x="9" y="3"/>
                  </a:cubicBezTo>
                  <a:cubicBezTo>
                    <a:pt x="11" y="3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46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9591434" y="3312148"/>
              <a:ext cx="255588" cy="392113"/>
            </a:xfrm>
            <a:custGeom>
              <a:avLst/>
              <a:gdLst>
                <a:gd name="T0" fmla="*/ 46 w 53"/>
                <a:gd name="T1" fmla="*/ 22 h 81"/>
                <a:gd name="T2" fmla="*/ 17 w 53"/>
                <a:gd name="T3" fmla="*/ 7 h 81"/>
                <a:gd name="T4" fmla="*/ 1 w 53"/>
                <a:gd name="T5" fmla="*/ 39 h 81"/>
                <a:gd name="T6" fmla="*/ 4 w 53"/>
                <a:gd name="T7" fmla="*/ 77 h 81"/>
                <a:gd name="T8" fmla="*/ 7 w 53"/>
                <a:gd name="T9" fmla="*/ 77 h 81"/>
                <a:gd name="T10" fmla="*/ 6 w 53"/>
                <a:gd name="T11" fmla="*/ 75 h 81"/>
                <a:gd name="T12" fmla="*/ 7 w 53"/>
                <a:gd name="T13" fmla="*/ 75 h 81"/>
                <a:gd name="T14" fmla="*/ 44 w 53"/>
                <a:gd name="T15" fmla="*/ 72 h 81"/>
                <a:gd name="T16" fmla="*/ 45 w 53"/>
                <a:gd name="T17" fmla="*/ 71 h 81"/>
                <a:gd name="T18" fmla="*/ 36 w 53"/>
                <a:gd name="T19" fmla="*/ 74 h 81"/>
                <a:gd name="T20" fmla="*/ 9 w 53"/>
                <a:gd name="T21" fmla="*/ 75 h 81"/>
                <a:gd name="T22" fmla="*/ 8 w 53"/>
                <a:gd name="T23" fmla="*/ 78 h 81"/>
                <a:gd name="T24" fmla="*/ 47 w 53"/>
                <a:gd name="T25" fmla="*/ 75 h 81"/>
                <a:gd name="T26" fmla="*/ 48 w 53"/>
                <a:gd name="T27" fmla="*/ 73 h 81"/>
                <a:gd name="T28" fmla="*/ 46 w 53"/>
                <a:gd name="T29" fmla="*/ 22 h 81"/>
                <a:gd name="T30" fmla="*/ 46 w 53"/>
                <a:gd name="T31" fmla="*/ 57 h 81"/>
                <a:gd name="T32" fmla="*/ 46 w 53"/>
                <a:gd name="T33" fmla="*/ 69 h 81"/>
                <a:gd name="T34" fmla="*/ 45 w 53"/>
                <a:gd name="T35" fmla="*/ 70 h 81"/>
                <a:gd name="T36" fmla="*/ 43 w 53"/>
                <a:gd name="T37" fmla="*/ 69 h 81"/>
                <a:gd name="T38" fmla="*/ 7 w 53"/>
                <a:gd name="T39" fmla="*/ 72 h 81"/>
                <a:gd name="T40" fmla="*/ 6 w 53"/>
                <a:gd name="T41" fmla="*/ 72 h 81"/>
                <a:gd name="T42" fmla="*/ 29 w 53"/>
                <a:gd name="T43" fmla="*/ 9 h 81"/>
                <a:gd name="T44" fmla="*/ 46 w 53"/>
                <a:gd name="T45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81">
                  <a:moveTo>
                    <a:pt x="46" y="22"/>
                  </a:moveTo>
                  <a:cubicBezTo>
                    <a:pt x="41" y="12"/>
                    <a:pt x="29" y="0"/>
                    <a:pt x="17" y="7"/>
                  </a:cubicBezTo>
                  <a:cubicBezTo>
                    <a:pt x="4" y="13"/>
                    <a:pt x="2" y="26"/>
                    <a:pt x="1" y="39"/>
                  </a:cubicBezTo>
                  <a:cubicBezTo>
                    <a:pt x="0" y="51"/>
                    <a:pt x="0" y="66"/>
                    <a:pt x="4" y="77"/>
                  </a:cubicBezTo>
                  <a:cubicBezTo>
                    <a:pt x="5" y="79"/>
                    <a:pt x="8" y="78"/>
                    <a:pt x="7" y="77"/>
                  </a:cubicBezTo>
                  <a:cubicBezTo>
                    <a:pt x="7" y="76"/>
                    <a:pt x="7" y="75"/>
                    <a:pt x="6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9" y="74"/>
                    <a:pt x="32" y="74"/>
                    <a:pt x="44" y="72"/>
                  </a:cubicBezTo>
                  <a:cubicBezTo>
                    <a:pt x="44" y="71"/>
                    <a:pt x="44" y="71"/>
                    <a:pt x="45" y="71"/>
                  </a:cubicBezTo>
                  <a:cubicBezTo>
                    <a:pt x="43" y="73"/>
                    <a:pt x="39" y="73"/>
                    <a:pt x="36" y="74"/>
                  </a:cubicBezTo>
                  <a:cubicBezTo>
                    <a:pt x="27" y="75"/>
                    <a:pt x="17" y="77"/>
                    <a:pt x="9" y="75"/>
                  </a:cubicBezTo>
                  <a:cubicBezTo>
                    <a:pt x="7" y="74"/>
                    <a:pt x="6" y="77"/>
                    <a:pt x="8" y="78"/>
                  </a:cubicBezTo>
                  <a:cubicBezTo>
                    <a:pt x="20" y="81"/>
                    <a:pt x="35" y="77"/>
                    <a:pt x="47" y="75"/>
                  </a:cubicBezTo>
                  <a:cubicBezTo>
                    <a:pt x="48" y="74"/>
                    <a:pt x="48" y="74"/>
                    <a:pt x="48" y="73"/>
                  </a:cubicBezTo>
                  <a:cubicBezTo>
                    <a:pt x="49" y="57"/>
                    <a:pt x="53" y="38"/>
                    <a:pt x="46" y="22"/>
                  </a:cubicBezTo>
                  <a:close/>
                  <a:moveTo>
                    <a:pt x="46" y="57"/>
                  </a:moveTo>
                  <a:cubicBezTo>
                    <a:pt x="46" y="61"/>
                    <a:pt x="46" y="65"/>
                    <a:pt x="46" y="69"/>
                  </a:cubicBezTo>
                  <a:cubicBezTo>
                    <a:pt x="46" y="69"/>
                    <a:pt x="45" y="70"/>
                    <a:pt x="45" y="70"/>
                  </a:cubicBezTo>
                  <a:cubicBezTo>
                    <a:pt x="45" y="69"/>
                    <a:pt x="44" y="68"/>
                    <a:pt x="43" y="69"/>
                  </a:cubicBezTo>
                  <a:cubicBezTo>
                    <a:pt x="31" y="71"/>
                    <a:pt x="19" y="71"/>
                    <a:pt x="7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0" y="51"/>
                    <a:pt x="0" y="1"/>
                    <a:pt x="29" y="9"/>
                  </a:cubicBezTo>
                  <a:cubicBezTo>
                    <a:pt x="48" y="14"/>
                    <a:pt x="47" y="42"/>
                    <a:pt x="46" y="5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7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9851784" y="3278810"/>
              <a:ext cx="236538" cy="395288"/>
            </a:xfrm>
            <a:custGeom>
              <a:avLst/>
              <a:gdLst>
                <a:gd name="T0" fmla="*/ 29 w 49"/>
                <a:gd name="T1" fmla="*/ 11 h 82"/>
                <a:gd name="T2" fmla="*/ 11 w 49"/>
                <a:gd name="T3" fmla="*/ 73 h 82"/>
                <a:gd name="T4" fmla="*/ 12 w 49"/>
                <a:gd name="T5" fmla="*/ 76 h 82"/>
                <a:gd name="T6" fmla="*/ 12 w 49"/>
                <a:gd name="T7" fmla="*/ 78 h 82"/>
                <a:gd name="T8" fmla="*/ 15 w 49"/>
                <a:gd name="T9" fmla="*/ 78 h 82"/>
                <a:gd name="T10" fmla="*/ 41 w 49"/>
                <a:gd name="T11" fmla="*/ 80 h 82"/>
                <a:gd name="T12" fmla="*/ 47 w 49"/>
                <a:gd name="T13" fmla="*/ 63 h 82"/>
                <a:gd name="T14" fmla="*/ 29 w 49"/>
                <a:gd name="T15" fmla="*/ 11 h 82"/>
                <a:gd name="T16" fmla="*/ 17 w 49"/>
                <a:gd name="T17" fmla="*/ 76 h 82"/>
                <a:gd name="T18" fmla="*/ 37 w 49"/>
                <a:gd name="T19" fmla="*/ 76 h 82"/>
                <a:gd name="T20" fmla="*/ 39 w 49"/>
                <a:gd name="T21" fmla="*/ 77 h 82"/>
                <a:gd name="T22" fmla="*/ 41 w 49"/>
                <a:gd name="T23" fmla="*/ 77 h 82"/>
                <a:gd name="T24" fmla="*/ 17 w 49"/>
                <a:gd name="T25" fmla="*/ 76 h 82"/>
                <a:gd name="T26" fmla="*/ 42 w 49"/>
                <a:gd name="T27" fmla="*/ 74 h 82"/>
                <a:gd name="T28" fmla="*/ 42 w 49"/>
                <a:gd name="T29" fmla="*/ 74 h 82"/>
                <a:gd name="T30" fmla="*/ 41 w 49"/>
                <a:gd name="T31" fmla="*/ 74 h 82"/>
                <a:gd name="T32" fmla="*/ 40 w 49"/>
                <a:gd name="T33" fmla="*/ 73 h 82"/>
                <a:gd name="T34" fmla="*/ 14 w 49"/>
                <a:gd name="T35" fmla="*/ 73 h 82"/>
                <a:gd name="T36" fmla="*/ 11 w 49"/>
                <a:gd name="T37" fmla="*/ 45 h 82"/>
                <a:gd name="T38" fmla="*/ 22 w 49"/>
                <a:gd name="T39" fmla="*/ 13 h 82"/>
                <a:gd name="T40" fmla="*/ 45 w 49"/>
                <a:gd name="T41" fmla="*/ 53 h 82"/>
                <a:gd name="T42" fmla="*/ 42 w 49"/>
                <a:gd name="T43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82">
                  <a:moveTo>
                    <a:pt x="29" y="11"/>
                  </a:moveTo>
                  <a:cubicBezTo>
                    <a:pt x="0" y="0"/>
                    <a:pt x="7" y="52"/>
                    <a:pt x="11" y="73"/>
                  </a:cubicBezTo>
                  <a:cubicBezTo>
                    <a:pt x="10" y="73"/>
                    <a:pt x="10" y="75"/>
                    <a:pt x="12" y="76"/>
                  </a:cubicBezTo>
                  <a:cubicBezTo>
                    <a:pt x="12" y="77"/>
                    <a:pt x="12" y="78"/>
                    <a:pt x="12" y="78"/>
                  </a:cubicBezTo>
                  <a:cubicBezTo>
                    <a:pt x="13" y="80"/>
                    <a:pt x="15" y="80"/>
                    <a:pt x="15" y="78"/>
                  </a:cubicBezTo>
                  <a:cubicBezTo>
                    <a:pt x="22" y="82"/>
                    <a:pt x="33" y="82"/>
                    <a:pt x="41" y="80"/>
                  </a:cubicBezTo>
                  <a:cubicBezTo>
                    <a:pt x="47" y="79"/>
                    <a:pt x="47" y="68"/>
                    <a:pt x="47" y="63"/>
                  </a:cubicBezTo>
                  <a:cubicBezTo>
                    <a:pt x="49" y="46"/>
                    <a:pt x="49" y="18"/>
                    <a:pt x="29" y="11"/>
                  </a:cubicBezTo>
                  <a:close/>
                  <a:moveTo>
                    <a:pt x="17" y="76"/>
                  </a:moveTo>
                  <a:cubicBezTo>
                    <a:pt x="37" y="76"/>
                    <a:pt x="37" y="76"/>
                    <a:pt x="37" y="76"/>
                  </a:cubicBezTo>
                  <a:cubicBezTo>
                    <a:pt x="38" y="76"/>
                    <a:pt x="38" y="77"/>
                    <a:pt x="39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8" y="81"/>
                    <a:pt x="23" y="78"/>
                    <a:pt x="17" y="76"/>
                  </a:cubicBezTo>
                  <a:close/>
                  <a:moveTo>
                    <a:pt x="42" y="74"/>
                  </a:moveTo>
                  <a:cubicBezTo>
                    <a:pt x="42" y="74"/>
                    <a:pt x="42" y="74"/>
                    <a:pt x="42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0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2" y="63"/>
                    <a:pt x="11" y="54"/>
                    <a:pt x="11" y="45"/>
                  </a:cubicBezTo>
                  <a:cubicBezTo>
                    <a:pt x="10" y="35"/>
                    <a:pt x="9" y="14"/>
                    <a:pt x="22" y="13"/>
                  </a:cubicBezTo>
                  <a:cubicBezTo>
                    <a:pt x="43" y="11"/>
                    <a:pt x="45" y="39"/>
                    <a:pt x="45" y="53"/>
                  </a:cubicBezTo>
                  <a:cubicBezTo>
                    <a:pt x="45" y="60"/>
                    <a:pt x="44" y="67"/>
                    <a:pt x="42" y="7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8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10121659" y="3297860"/>
              <a:ext cx="285750" cy="376238"/>
            </a:xfrm>
            <a:custGeom>
              <a:avLst/>
              <a:gdLst>
                <a:gd name="T0" fmla="*/ 57 w 59"/>
                <a:gd name="T1" fmla="*/ 56 h 78"/>
                <a:gd name="T2" fmla="*/ 49 w 59"/>
                <a:gd name="T3" fmla="*/ 28 h 78"/>
                <a:gd name="T4" fmla="*/ 17 w 59"/>
                <a:gd name="T5" fmla="*/ 13 h 78"/>
                <a:gd name="T6" fmla="*/ 12 w 59"/>
                <a:gd name="T7" fmla="*/ 74 h 78"/>
                <a:gd name="T8" fmla="*/ 15 w 59"/>
                <a:gd name="T9" fmla="*/ 75 h 78"/>
                <a:gd name="T10" fmla="*/ 30 w 59"/>
                <a:gd name="T11" fmla="*/ 77 h 78"/>
                <a:gd name="T12" fmla="*/ 52 w 59"/>
                <a:gd name="T13" fmla="*/ 73 h 78"/>
                <a:gd name="T14" fmla="*/ 57 w 59"/>
                <a:gd name="T15" fmla="*/ 56 h 78"/>
                <a:gd name="T16" fmla="*/ 51 w 59"/>
                <a:gd name="T17" fmla="*/ 70 h 78"/>
                <a:gd name="T18" fmla="*/ 34 w 59"/>
                <a:gd name="T19" fmla="*/ 74 h 78"/>
                <a:gd name="T20" fmla="*/ 18 w 59"/>
                <a:gd name="T21" fmla="*/ 73 h 78"/>
                <a:gd name="T22" fmla="*/ 50 w 59"/>
                <a:gd name="T23" fmla="*/ 70 h 78"/>
                <a:gd name="T24" fmla="*/ 50 w 59"/>
                <a:gd name="T25" fmla="*/ 67 h 78"/>
                <a:gd name="T26" fmla="*/ 14 w 59"/>
                <a:gd name="T27" fmla="*/ 71 h 78"/>
                <a:gd name="T28" fmla="*/ 14 w 59"/>
                <a:gd name="T29" fmla="*/ 71 h 78"/>
                <a:gd name="T30" fmla="*/ 14 w 59"/>
                <a:gd name="T31" fmla="*/ 22 h 78"/>
                <a:gd name="T32" fmla="*/ 32 w 59"/>
                <a:gd name="T33" fmla="*/ 11 h 78"/>
                <a:gd name="T34" fmla="*/ 47 w 59"/>
                <a:gd name="T35" fmla="*/ 31 h 78"/>
                <a:gd name="T36" fmla="*/ 51 w 59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78">
                  <a:moveTo>
                    <a:pt x="57" y="56"/>
                  </a:moveTo>
                  <a:cubicBezTo>
                    <a:pt x="56" y="46"/>
                    <a:pt x="52" y="37"/>
                    <a:pt x="49" y="28"/>
                  </a:cubicBezTo>
                  <a:cubicBezTo>
                    <a:pt x="44" y="14"/>
                    <a:pt x="31" y="0"/>
                    <a:pt x="17" y="13"/>
                  </a:cubicBezTo>
                  <a:cubicBezTo>
                    <a:pt x="0" y="28"/>
                    <a:pt x="5" y="56"/>
                    <a:pt x="12" y="74"/>
                  </a:cubicBezTo>
                  <a:cubicBezTo>
                    <a:pt x="13" y="76"/>
                    <a:pt x="15" y="76"/>
                    <a:pt x="15" y="75"/>
                  </a:cubicBezTo>
                  <a:cubicBezTo>
                    <a:pt x="19" y="78"/>
                    <a:pt x="26" y="77"/>
                    <a:pt x="30" y="77"/>
                  </a:cubicBezTo>
                  <a:cubicBezTo>
                    <a:pt x="37" y="77"/>
                    <a:pt x="46" y="77"/>
                    <a:pt x="52" y="73"/>
                  </a:cubicBezTo>
                  <a:cubicBezTo>
                    <a:pt x="58" y="69"/>
                    <a:pt x="57" y="61"/>
                    <a:pt x="57" y="56"/>
                  </a:cubicBezTo>
                  <a:close/>
                  <a:moveTo>
                    <a:pt x="51" y="70"/>
                  </a:moveTo>
                  <a:cubicBezTo>
                    <a:pt x="48" y="74"/>
                    <a:pt x="39" y="74"/>
                    <a:pt x="34" y="74"/>
                  </a:cubicBezTo>
                  <a:cubicBezTo>
                    <a:pt x="30" y="74"/>
                    <a:pt x="22" y="75"/>
                    <a:pt x="18" y="73"/>
                  </a:cubicBezTo>
                  <a:cubicBezTo>
                    <a:pt x="29" y="71"/>
                    <a:pt x="40" y="72"/>
                    <a:pt x="50" y="70"/>
                  </a:cubicBezTo>
                  <a:cubicBezTo>
                    <a:pt x="52" y="69"/>
                    <a:pt x="51" y="66"/>
                    <a:pt x="50" y="67"/>
                  </a:cubicBezTo>
                  <a:cubicBezTo>
                    <a:pt x="38" y="69"/>
                    <a:pt x="26" y="68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9" y="55"/>
                    <a:pt x="6" y="37"/>
                    <a:pt x="14" y="22"/>
                  </a:cubicBezTo>
                  <a:cubicBezTo>
                    <a:pt x="17" y="15"/>
                    <a:pt x="24" y="9"/>
                    <a:pt x="32" y="11"/>
                  </a:cubicBezTo>
                  <a:cubicBezTo>
                    <a:pt x="41" y="13"/>
                    <a:pt x="45" y="24"/>
                    <a:pt x="47" y="31"/>
                  </a:cubicBezTo>
                  <a:cubicBezTo>
                    <a:pt x="51" y="41"/>
                    <a:pt x="59" y="61"/>
                    <a:pt x="51" y="7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9"/>
            <p:cNvSpPr/>
            <p:nvPr>
              <p:custDataLst>
                <p:tags r:id="rId17"/>
              </p:custDataLst>
            </p:nvPr>
          </p:nvSpPr>
          <p:spPr bwMode="auto">
            <a:xfrm>
              <a:off x="9551746" y="3770935"/>
              <a:ext cx="87313" cy="77788"/>
            </a:xfrm>
            <a:custGeom>
              <a:avLst/>
              <a:gdLst>
                <a:gd name="T0" fmla="*/ 16 w 18"/>
                <a:gd name="T1" fmla="*/ 10 h 16"/>
                <a:gd name="T2" fmla="*/ 6 w 18"/>
                <a:gd name="T3" fmla="*/ 4 h 16"/>
                <a:gd name="T4" fmla="*/ 12 w 18"/>
                <a:gd name="T5" fmla="*/ 5 h 16"/>
                <a:gd name="T6" fmla="*/ 13 w 18"/>
                <a:gd name="T7" fmla="*/ 2 h 16"/>
                <a:gd name="T8" fmla="*/ 8 w 18"/>
                <a:gd name="T9" fmla="*/ 0 h 16"/>
                <a:gd name="T10" fmla="*/ 3 w 18"/>
                <a:gd name="T11" fmla="*/ 3 h 16"/>
                <a:gd name="T12" fmla="*/ 3 w 18"/>
                <a:gd name="T13" fmla="*/ 5 h 16"/>
                <a:gd name="T14" fmla="*/ 12 w 18"/>
                <a:gd name="T15" fmla="*/ 11 h 16"/>
                <a:gd name="T16" fmla="*/ 3 w 18"/>
                <a:gd name="T17" fmla="*/ 11 h 16"/>
                <a:gd name="T18" fmla="*/ 2 w 18"/>
                <a:gd name="T19" fmla="*/ 13 h 16"/>
                <a:gd name="T20" fmla="*/ 16 w 18"/>
                <a:gd name="T21" fmla="*/ 12 h 16"/>
                <a:gd name="T22" fmla="*/ 16 w 18"/>
                <a:gd name="T2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6" y="10"/>
                  </a:moveTo>
                  <a:cubicBezTo>
                    <a:pt x="13" y="8"/>
                    <a:pt x="10" y="6"/>
                    <a:pt x="6" y="4"/>
                  </a:cubicBezTo>
                  <a:cubicBezTo>
                    <a:pt x="8" y="3"/>
                    <a:pt x="10" y="4"/>
                    <a:pt x="12" y="5"/>
                  </a:cubicBezTo>
                  <a:cubicBezTo>
                    <a:pt x="14" y="5"/>
                    <a:pt x="15" y="2"/>
                    <a:pt x="13" y="2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6" y="0"/>
                    <a:pt x="4" y="2"/>
                    <a:pt x="3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6" y="7"/>
                    <a:pt x="9" y="9"/>
                    <a:pt x="12" y="11"/>
                  </a:cubicBezTo>
                  <a:cubicBezTo>
                    <a:pt x="9" y="12"/>
                    <a:pt x="6" y="12"/>
                    <a:pt x="3" y="11"/>
                  </a:cubicBezTo>
                  <a:cubicBezTo>
                    <a:pt x="2" y="10"/>
                    <a:pt x="0" y="13"/>
                    <a:pt x="2" y="13"/>
                  </a:cubicBezTo>
                  <a:cubicBezTo>
                    <a:pt x="7" y="16"/>
                    <a:pt x="12" y="15"/>
                    <a:pt x="16" y="12"/>
                  </a:cubicBezTo>
                  <a:cubicBezTo>
                    <a:pt x="18" y="12"/>
                    <a:pt x="17" y="10"/>
                    <a:pt x="16" y="1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0"/>
            <p:cNvSpPr/>
            <p:nvPr>
              <p:custDataLst>
                <p:tags r:id="rId18"/>
              </p:custDataLst>
            </p:nvPr>
          </p:nvSpPr>
          <p:spPr bwMode="auto">
            <a:xfrm>
              <a:off x="9639059" y="3775698"/>
              <a:ext cx="77788" cy="63500"/>
            </a:xfrm>
            <a:custGeom>
              <a:avLst/>
              <a:gdLst>
                <a:gd name="T0" fmla="*/ 13 w 16"/>
                <a:gd name="T1" fmla="*/ 8 h 13"/>
                <a:gd name="T2" fmla="*/ 3 w 16"/>
                <a:gd name="T3" fmla="*/ 6 h 13"/>
                <a:gd name="T4" fmla="*/ 4 w 16"/>
                <a:gd name="T5" fmla="*/ 4 h 13"/>
                <a:gd name="T6" fmla="*/ 4 w 16"/>
                <a:gd name="T7" fmla="*/ 4 h 13"/>
                <a:gd name="T8" fmla="*/ 6 w 16"/>
                <a:gd name="T9" fmla="*/ 4 h 13"/>
                <a:gd name="T10" fmla="*/ 7 w 16"/>
                <a:gd name="T11" fmla="*/ 1 h 13"/>
                <a:gd name="T12" fmla="*/ 1 w 16"/>
                <a:gd name="T13" fmla="*/ 2 h 13"/>
                <a:gd name="T14" fmla="*/ 0 w 16"/>
                <a:gd name="T15" fmla="*/ 7 h 13"/>
                <a:gd name="T16" fmla="*/ 14 w 16"/>
                <a:gd name="T17" fmla="*/ 11 h 13"/>
                <a:gd name="T18" fmla="*/ 13 w 16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">
                  <a:moveTo>
                    <a:pt x="13" y="8"/>
                  </a:moveTo>
                  <a:cubicBezTo>
                    <a:pt x="10" y="9"/>
                    <a:pt x="5" y="10"/>
                    <a:pt x="3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8" y="4"/>
                    <a:pt x="9" y="1"/>
                    <a:pt x="7" y="1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2" y="13"/>
                    <a:pt x="10" y="12"/>
                    <a:pt x="14" y="11"/>
                  </a:cubicBezTo>
                  <a:cubicBezTo>
                    <a:pt x="16" y="10"/>
                    <a:pt x="15" y="7"/>
                    <a:pt x="13" y="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51"/>
            <p:cNvSpPr/>
            <p:nvPr>
              <p:custDataLst>
                <p:tags r:id="rId19"/>
              </p:custDataLst>
            </p:nvPr>
          </p:nvSpPr>
          <p:spPr bwMode="auto">
            <a:xfrm>
              <a:off x="9702559" y="3756648"/>
              <a:ext cx="61913" cy="87313"/>
            </a:xfrm>
            <a:custGeom>
              <a:avLst/>
              <a:gdLst>
                <a:gd name="T0" fmla="*/ 6 w 13"/>
                <a:gd name="T1" fmla="*/ 4 h 18"/>
                <a:gd name="T2" fmla="*/ 4 w 13"/>
                <a:gd name="T3" fmla="*/ 5 h 18"/>
                <a:gd name="T4" fmla="*/ 4 w 13"/>
                <a:gd name="T5" fmla="*/ 5 h 18"/>
                <a:gd name="T6" fmla="*/ 3 w 13"/>
                <a:gd name="T7" fmla="*/ 2 h 18"/>
                <a:gd name="T8" fmla="*/ 0 w 13"/>
                <a:gd name="T9" fmla="*/ 3 h 18"/>
                <a:gd name="T10" fmla="*/ 2 w 13"/>
                <a:gd name="T11" fmla="*/ 12 h 18"/>
                <a:gd name="T12" fmla="*/ 5 w 13"/>
                <a:gd name="T13" fmla="*/ 12 h 18"/>
                <a:gd name="T14" fmla="*/ 7 w 13"/>
                <a:gd name="T15" fmla="*/ 7 h 18"/>
                <a:gd name="T16" fmla="*/ 9 w 13"/>
                <a:gd name="T17" fmla="*/ 16 h 18"/>
                <a:gd name="T18" fmla="*/ 12 w 13"/>
                <a:gd name="T19" fmla="*/ 17 h 18"/>
                <a:gd name="T20" fmla="*/ 6 w 13"/>
                <a:gd name="T2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8">
                  <a:moveTo>
                    <a:pt x="6" y="4"/>
                  </a:moveTo>
                  <a:cubicBezTo>
                    <a:pt x="5" y="3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1" y="6"/>
                    <a:pt x="2" y="9"/>
                    <a:pt x="2" y="12"/>
                  </a:cubicBezTo>
                  <a:cubicBezTo>
                    <a:pt x="2" y="14"/>
                    <a:pt x="5" y="14"/>
                    <a:pt x="5" y="12"/>
                  </a:cubicBezTo>
                  <a:cubicBezTo>
                    <a:pt x="5" y="10"/>
                    <a:pt x="6" y="9"/>
                    <a:pt x="7" y="7"/>
                  </a:cubicBezTo>
                  <a:cubicBezTo>
                    <a:pt x="9" y="9"/>
                    <a:pt x="10" y="12"/>
                    <a:pt x="9" y="16"/>
                  </a:cubicBezTo>
                  <a:cubicBezTo>
                    <a:pt x="9" y="18"/>
                    <a:pt x="12" y="18"/>
                    <a:pt x="12" y="17"/>
                  </a:cubicBezTo>
                  <a:cubicBezTo>
                    <a:pt x="13" y="11"/>
                    <a:pt x="12" y="6"/>
                    <a:pt x="6" y="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52"/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9769234" y="3775698"/>
              <a:ext cx="106363" cy="68263"/>
            </a:xfrm>
            <a:custGeom>
              <a:avLst/>
              <a:gdLst>
                <a:gd name="T0" fmla="*/ 21 w 22"/>
                <a:gd name="T1" fmla="*/ 4 h 14"/>
                <a:gd name="T2" fmla="*/ 10 w 22"/>
                <a:gd name="T3" fmla="*/ 2 h 14"/>
                <a:gd name="T4" fmla="*/ 9 w 22"/>
                <a:gd name="T5" fmla="*/ 2 h 14"/>
                <a:gd name="T6" fmla="*/ 4 w 22"/>
                <a:gd name="T7" fmla="*/ 3 h 14"/>
                <a:gd name="T8" fmla="*/ 3 w 22"/>
                <a:gd name="T9" fmla="*/ 3 h 14"/>
                <a:gd name="T10" fmla="*/ 1 w 22"/>
                <a:gd name="T11" fmla="*/ 4 h 14"/>
                <a:gd name="T12" fmla="*/ 2 w 22"/>
                <a:gd name="T13" fmla="*/ 7 h 14"/>
                <a:gd name="T14" fmla="*/ 3 w 22"/>
                <a:gd name="T15" fmla="*/ 12 h 14"/>
                <a:gd name="T16" fmla="*/ 9 w 22"/>
                <a:gd name="T17" fmla="*/ 9 h 14"/>
                <a:gd name="T18" fmla="*/ 11 w 22"/>
                <a:gd name="T19" fmla="*/ 6 h 14"/>
                <a:gd name="T20" fmla="*/ 11 w 22"/>
                <a:gd name="T21" fmla="*/ 10 h 14"/>
                <a:gd name="T22" fmla="*/ 12 w 22"/>
                <a:gd name="T23" fmla="*/ 12 h 14"/>
                <a:gd name="T24" fmla="*/ 18 w 22"/>
                <a:gd name="T25" fmla="*/ 11 h 14"/>
                <a:gd name="T26" fmla="*/ 21 w 22"/>
                <a:gd name="T27" fmla="*/ 4 h 14"/>
                <a:gd name="T28" fmla="*/ 8 w 22"/>
                <a:gd name="T29" fmla="*/ 5 h 14"/>
                <a:gd name="T30" fmla="*/ 8 w 22"/>
                <a:gd name="T31" fmla="*/ 6 h 14"/>
                <a:gd name="T32" fmla="*/ 8 w 22"/>
                <a:gd name="T33" fmla="*/ 6 h 14"/>
                <a:gd name="T34" fmla="*/ 7 w 22"/>
                <a:gd name="T35" fmla="*/ 7 h 14"/>
                <a:gd name="T36" fmla="*/ 7 w 22"/>
                <a:gd name="T37" fmla="*/ 7 h 14"/>
                <a:gd name="T38" fmla="*/ 5 w 22"/>
                <a:gd name="T39" fmla="*/ 9 h 14"/>
                <a:gd name="T40" fmla="*/ 5 w 22"/>
                <a:gd name="T41" fmla="*/ 9 h 14"/>
                <a:gd name="T42" fmla="*/ 5 w 22"/>
                <a:gd name="T43" fmla="*/ 9 h 14"/>
                <a:gd name="T44" fmla="*/ 4 w 22"/>
                <a:gd name="T45" fmla="*/ 9 h 14"/>
                <a:gd name="T46" fmla="*/ 5 w 22"/>
                <a:gd name="T47" fmla="*/ 6 h 14"/>
                <a:gd name="T48" fmla="*/ 7 w 22"/>
                <a:gd name="T49" fmla="*/ 5 h 14"/>
                <a:gd name="T50" fmla="*/ 8 w 22"/>
                <a:gd name="T51" fmla="*/ 5 h 14"/>
                <a:gd name="T52" fmla="*/ 8 w 22"/>
                <a:gd name="T53" fmla="*/ 5 h 14"/>
                <a:gd name="T54" fmla="*/ 8 w 22"/>
                <a:gd name="T55" fmla="*/ 5 h 14"/>
                <a:gd name="T56" fmla="*/ 18 w 22"/>
                <a:gd name="T57" fmla="*/ 7 h 14"/>
                <a:gd name="T58" fmla="*/ 17 w 22"/>
                <a:gd name="T59" fmla="*/ 9 h 14"/>
                <a:gd name="T60" fmla="*/ 16 w 22"/>
                <a:gd name="T61" fmla="*/ 9 h 14"/>
                <a:gd name="T62" fmla="*/ 15 w 22"/>
                <a:gd name="T63" fmla="*/ 10 h 14"/>
                <a:gd name="T64" fmla="*/ 15 w 22"/>
                <a:gd name="T65" fmla="*/ 10 h 14"/>
                <a:gd name="T66" fmla="*/ 14 w 22"/>
                <a:gd name="T67" fmla="*/ 10 h 14"/>
                <a:gd name="T68" fmla="*/ 14 w 22"/>
                <a:gd name="T69" fmla="*/ 10 h 14"/>
                <a:gd name="T70" fmla="*/ 14 w 22"/>
                <a:gd name="T71" fmla="*/ 10 h 14"/>
                <a:gd name="T72" fmla="*/ 14 w 22"/>
                <a:gd name="T73" fmla="*/ 10 h 14"/>
                <a:gd name="T74" fmla="*/ 14 w 22"/>
                <a:gd name="T75" fmla="*/ 7 h 14"/>
                <a:gd name="T76" fmla="*/ 14 w 22"/>
                <a:gd name="T77" fmla="*/ 6 h 14"/>
                <a:gd name="T78" fmla="*/ 15 w 22"/>
                <a:gd name="T79" fmla="*/ 5 h 14"/>
                <a:gd name="T80" fmla="*/ 16 w 22"/>
                <a:gd name="T81" fmla="*/ 4 h 14"/>
                <a:gd name="T82" fmla="*/ 16 w 22"/>
                <a:gd name="T83" fmla="*/ 4 h 14"/>
                <a:gd name="T84" fmla="*/ 18 w 22"/>
                <a:gd name="T85" fmla="*/ 5 h 14"/>
                <a:gd name="T86" fmla="*/ 18 w 22"/>
                <a:gd name="T87" fmla="*/ 6 h 14"/>
                <a:gd name="T88" fmla="*/ 18 w 22"/>
                <a:gd name="T89" fmla="*/ 6 h 14"/>
                <a:gd name="T90" fmla="*/ 18 w 2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" h="14">
                  <a:moveTo>
                    <a:pt x="21" y="4"/>
                  </a:moveTo>
                  <a:cubicBezTo>
                    <a:pt x="20" y="0"/>
                    <a:pt x="14" y="1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6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1" y="9"/>
                    <a:pt x="1" y="11"/>
                    <a:pt x="3" y="12"/>
                  </a:cubicBezTo>
                  <a:cubicBezTo>
                    <a:pt x="5" y="13"/>
                    <a:pt x="8" y="11"/>
                    <a:pt x="9" y="9"/>
                  </a:cubicBezTo>
                  <a:cubicBezTo>
                    <a:pt x="10" y="9"/>
                    <a:pt x="10" y="8"/>
                    <a:pt x="11" y="6"/>
                  </a:cubicBezTo>
                  <a:cubicBezTo>
                    <a:pt x="11" y="7"/>
                    <a:pt x="11" y="8"/>
                    <a:pt x="11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4"/>
                    <a:pt x="17" y="13"/>
                    <a:pt x="18" y="11"/>
                  </a:cubicBezTo>
                  <a:cubicBezTo>
                    <a:pt x="20" y="10"/>
                    <a:pt x="22" y="7"/>
                    <a:pt x="21" y="4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6" y="9"/>
                    <a:pt x="5" y="9"/>
                  </a:cubicBezTo>
                  <a:cubicBezTo>
                    <a:pt x="5" y="9"/>
                    <a:pt x="4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7"/>
                    <a:pt x="5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18" y="7"/>
                  </a:moveTo>
                  <a:cubicBezTo>
                    <a:pt x="18" y="7"/>
                    <a:pt x="17" y="8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8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8" y="5"/>
                    <a:pt x="18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53"/>
            <p:cNvSpPr/>
            <p:nvPr>
              <p:custDataLst>
                <p:tags r:id="rId21"/>
              </p:custDataLst>
            </p:nvPr>
          </p:nvSpPr>
          <p:spPr bwMode="auto">
            <a:xfrm>
              <a:off x="9885121" y="3737598"/>
              <a:ext cx="77788" cy="87313"/>
            </a:xfrm>
            <a:custGeom>
              <a:avLst/>
              <a:gdLst>
                <a:gd name="T0" fmla="*/ 13 w 16"/>
                <a:gd name="T1" fmla="*/ 14 h 18"/>
                <a:gd name="T2" fmla="*/ 4 w 16"/>
                <a:gd name="T3" fmla="*/ 15 h 18"/>
                <a:gd name="T4" fmla="*/ 4 w 16"/>
                <a:gd name="T5" fmla="*/ 2 h 18"/>
                <a:gd name="T6" fmla="*/ 1 w 16"/>
                <a:gd name="T7" fmla="*/ 2 h 18"/>
                <a:gd name="T8" fmla="*/ 0 w 16"/>
                <a:gd name="T9" fmla="*/ 16 h 18"/>
                <a:gd name="T10" fmla="*/ 2 w 16"/>
                <a:gd name="T11" fmla="*/ 18 h 18"/>
                <a:gd name="T12" fmla="*/ 14 w 16"/>
                <a:gd name="T13" fmla="*/ 17 h 18"/>
                <a:gd name="T14" fmla="*/ 13 w 16"/>
                <a:gd name="T1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3" y="14"/>
                  </a:moveTo>
                  <a:cubicBezTo>
                    <a:pt x="10" y="15"/>
                    <a:pt x="7" y="15"/>
                    <a:pt x="4" y="15"/>
                  </a:cubicBezTo>
                  <a:cubicBezTo>
                    <a:pt x="4" y="11"/>
                    <a:pt x="4" y="6"/>
                    <a:pt x="4" y="2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1" y="7"/>
                    <a:pt x="1" y="11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6" y="18"/>
                    <a:pt x="10" y="18"/>
                    <a:pt x="14" y="17"/>
                  </a:cubicBezTo>
                  <a:cubicBezTo>
                    <a:pt x="16" y="16"/>
                    <a:pt x="15" y="13"/>
                    <a:pt x="13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54"/>
            <p:cNvSpPr>
              <a:spLocks noEditPoints="1"/>
            </p:cNvSpPr>
            <p:nvPr>
              <p:custDataLst>
                <p:tags r:id="rId22"/>
              </p:custDataLst>
            </p:nvPr>
          </p:nvSpPr>
          <p:spPr bwMode="auto">
            <a:xfrm>
              <a:off x="9986721" y="3747123"/>
              <a:ext cx="68263" cy="87313"/>
            </a:xfrm>
            <a:custGeom>
              <a:avLst/>
              <a:gdLst>
                <a:gd name="T0" fmla="*/ 14 w 14"/>
                <a:gd name="T1" fmla="*/ 10 h 18"/>
                <a:gd name="T2" fmla="*/ 10 w 14"/>
                <a:gd name="T3" fmla="*/ 7 h 18"/>
                <a:gd name="T4" fmla="*/ 6 w 14"/>
                <a:gd name="T5" fmla="*/ 9 h 18"/>
                <a:gd name="T6" fmla="*/ 4 w 14"/>
                <a:gd name="T7" fmla="*/ 2 h 18"/>
                <a:gd name="T8" fmla="*/ 1 w 14"/>
                <a:gd name="T9" fmla="*/ 3 h 18"/>
                <a:gd name="T10" fmla="*/ 3 w 14"/>
                <a:gd name="T11" fmla="*/ 13 h 18"/>
                <a:gd name="T12" fmla="*/ 2 w 14"/>
                <a:gd name="T13" fmla="*/ 15 h 18"/>
                <a:gd name="T14" fmla="*/ 12 w 14"/>
                <a:gd name="T15" fmla="*/ 16 h 18"/>
                <a:gd name="T16" fmla="*/ 14 w 14"/>
                <a:gd name="T17" fmla="*/ 10 h 18"/>
                <a:gd name="T18" fmla="*/ 7 w 14"/>
                <a:gd name="T19" fmla="*/ 14 h 18"/>
                <a:gd name="T20" fmla="*/ 10 w 14"/>
                <a:gd name="T21" fmla="*/ 10 h 18"/>
                <a:gd name="T22" fmla="*/ 11 w 14"/>
                <a:gd name="T23" fmla="*/ 11 h 18"/>
                <a:gd name="T24" fmla="*/ 7 w 14"/>
                <a:gd name="T2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8">
                  <a:moveTo>
                    <a:pt x="14" y="10"/>
                  </a:moveTo>
                  <a:cubicBezTo>
                    <a:pt x="14" y="8"/>
                    <a:pt x="12" y="7"/>
                    <a:pt x="10" y="7"/>
                  </a:cubicBezTo>
                  <a:cubicBezTo>
                    <a:pt x="8" y="7"/>
                    <a:pt x="7" y="8"/>
                    <a:pt x="6" y="9"/>
                  </a:cubicBezTo>
                  <a:cubicBezTo>
                    <a:pt x="5" y="7"/>
                    <a:pt x="5" y="4"/>
                    <a:pt x="4" y="2"/>
                  </a:cubicBezTo>
                  <a:cubicBezTo>
                    <a:pt x="4" y="0"/>
                    <a:pt x="1" y="1"/>
                    <a:pt x="1" y="3"/>
                  </a:cubicBezTo>
                  <a:cubicBezTo>
                    <a:pt x="2" y="6"/>
                    <a:pt x="3" y="9"/>
                    <a:pt x="3" y="13"/>
                  </a:cubicBezTo>
                  <a:cubicBezTo>
                    <a:pt x="2" y="12"/>
                    <a:pt x="0" y="15"/>
                    <a:pt x="2" y="15"/>
                  </a:cubicBezTo>
                  <a:cubicBezTo>
                    <a:pt x="5" y="17"/>
                    <a:pt x="9" y="18"/>
                    <a:pt x="12" y="16"/>
                  </a:cubicBezTo>
                  <a:cubicBezTo>
                    <a:pt x="14" y="15"/>
                    <a:pt x="14" y="13"/>
                    <a:pt x="14" y="10"/>
                  </a:cubicBezTo>
                  <a:close/>
                  <a:moveTo>
                    <a:pt x="7" y="14"/>
                  </a:moveTo>
                  <a:cubicBezTo>
                    <a:pt x="7" y="12"/>
                    <a:pt x="8" y="10"/>
                    <a:pt x="10" y="10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2" y="14"/>
                    <a:pt x="9" y="14"/>
                    <a:pt x="7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55"/>
            <p:cNvSpPr/>
            <p:nvPr>
              <p:custDataLst>
                <p:tags r:id="rId23"/>
              </p:custDataLst>
            </p:nvPr>
          </p:nvSpPr>
          <p:spPr bwMode="auto">
            <a:xfrm>
              <a:off x="10054984" y="3761410"/>
              <a:ext cx="71438" cy="68263"/>
            </a:xfrm>
            <a:custGeom>
              <a:avLst/>
              <a:gdLst>
                <a:gd name="T0" fmla="*/ 13 w 15"/>
                <a:gd name="T1" fmla="*/ 2 h 14"/>
                <a:gd name="T2" fmla="*/ 10 w 15"/>
                <a:gd name="T3" fmla="*/ 3 h 14"/>
                <a:gd name="T4" fmla="*/ 10 w 15"/>
                <a:gd name="T5" fmla="*/ 10 h 14"/>
                <a:gd name="T6" fmla="*/ 9 w 15"/>
                <a:gd name="T7" fmla="*/ 11 h 14"/>
                <a:gd name="T8" fmla="*/ 9 w 15"/>
                <a:gd name="T9" fmla="*/ 11 h 14"/>
                <a:gd name="T10" fmla="*/ 9 w 15"/>
                <a:gd name="T11" fmla="*/ 11 h 14"/>
                <a:gd name="T12" fmla="*/ 9 w 15"/>
                <a:gd name="T13" fmla="*/ 11 h 14"/>
                <a:gd name="T14" fmla="*/ 8 w 15"/>
                <a:gd name="T15" fmla="*/ 11 h 14"/>
                <a:gd name="T16" fmla="*/ 8 w 15"/>
                <a:gd name="T17" fmla="*/ 11 h 14"/>
                <a:gd name="T18" fmla="*/ 5 w 15"/>
                <a:gd name="T19" fmla="*/ 8 h 14"/>
                <a:gd name="T20" fmla="*/ 6 w 15"/>
                <a:gd name="T21" fmla="*/ 5 h 14"/>
                <a:gd name="T22" fmla="*/ 4 w 15"/>
                <a:gd name="T23" fmla="*/ 3 h 14"/>
                <a:gd name="T24" fmla="*/ 7 w 15"/>
                <a:gd name="T25" fmla="*/ 14 h 14"/>
                <a:gd name="T26" fmla="*/ 13 w 15"/>
                <a:gd name="T27" fmla="*/ 12 h 14"/>
                <a:gd name="T28" fmla="*/ 13 w 15"/>
                <a:gd name="T2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4">
                  <a:moveTo>
                    <a:pt x="13" y="2"/>
                  </a:moveTo>
                  <a:cubicBezTo>
                    <a:pt x="13" y="0"/>
                    <a:pt x="10" y="1"/>
                    <a:pt x="10" y="3"/>
                  </a:cubicBezTo>
                  <a:cubicBezTo>
                    <a:pt x="11" y="5"/>
                    <a:pt x="12" y="8"/>
                    <a:pt x="10" y="10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6" y="9"/>
                    <a:pt x="5" y="8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7" y="4"/>
                    <a:pt x="6" y="2"/>
                    <a:pt x="4" y="3"/>
                  </a:cubicBezTo>
                  <a:cubicBezTo>
                    <a:pt x="0" y="6"/>
                    <a:pt x="2" y="12"/>
                    <a:pt x="7" y="14"/>
                  </a:cubicBezTo>
                  <a:cubicBezTo>
                    <a:pt x="9" y="14"/>
                    <a:pt x="11" y="14"/>
                    <a:pt x="13" y="12"/>
                  </a:cubicBezTo>
                  <a:cubicBezTo>
                    <a:pt x="15" y="9"/>
                    <a:pt x="14" y="5"/>
                    <a:pt x="13" y="2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56"/>
            <p:cNvSpPr/>
            <p:nvPr>
              <p:custDataLst>
                <p:tags r:id="rId24"/>
              </p:custDataLst>
            </p:nvPr>
          </p:nvSpPr>
          <p:spPr bwMode="auto">
            <a:xfrm>
              <a:off x="10131184" y="3761410"/>
              <a:ext cx="73025" cy="77788"/>
            </a:xfrm>
            <a:custGeom>
              <a:avLst/>
              <a:gdLst>
                <a:gd name="T0" fmla="*/ 14 w 15"/>
                <a:gd name="T1" fmla="*/ 11 h 16"/>
                <a:gd name="T2" fmla="*/ 7 w 15"/>
                <a:gd name="T3" fmla="*/ 5 h 16"/>
                <a:gd name="T4" fmla="*/ 6 w 15"/>
                <a:gd name="T5" fmla="*/ 4 h 16"/>
                <a:gd name="T6" fmla="*/ 9 w 15"/>
                <a:gd name="T7" fmla="*/ 5 h 16"/>
                <a:gd name="T8" fmla="*/ 11 w 15"/>
                <a:gd name="T9" fmla="*/ 3 h 16"/>
                <a:gd name="T10" fmla="*/ 5 w 15"/>
                <a:gd name="T11" fmla="*/ 1 h 16"/>
                <a:gd name="T12" fmla="*/ 3 w 15"/>
                <a:gd name="T13" fmla="*/ 4 h 16"/>
                <a:gd name="T14" fmla="*/ 9 w 15"/>
                <a:gd name="T15" fmla="*/ 12 h 16"/>
                <a:gd name="T16" fmla="*/ 4 w 15"/>
                <a:gd name="T17" fmla="*/ 10 h 16"/>
                <a:gd name="T18" fmla="*/ 2 w 15"/>
                <a:gd name="T19" fmla="*/ 12 h 16"/>
                <a:gd name="T20" fmla="*/ 14 w 15"/>
                <a:gd name="T21" fmla="*/ 13 h 16"/>
                <a:gd name="T22" fmla="*/ 14 w 15"/>
                <a:gd name="T2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6">
                  <a:moveTo>
                    <a:pt x="14" y="11"/>
                  </a:moveTo>
                  <a:cubicBezTo>
                    <a:pt x="11" y="10"/>
                    <a:pt x="8" y="8"/>
                    <a:pt x="7" y="5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7" y="4"/>
                    <a:pt x="9" y="5"/>
                    <a:pt x="9" y="5"/>
                  </a:cubicBezTo>
                  <a:cubicBezTo>
                    <a:pt x="11" y="7"/>
                    <a:pt x="12" y="4"/>
                    <a:pt x="11" y="3"/>
                  </a:cubicBezTo>
                  <a:cubicBezTo>
                    <a:pt x="9" y="2"/>
                    <a:pt x="7" y="0"/>
                    <a:pt x="5" y="1"/>
                  </a:cubicBezTo>
                  <a:cubicBezTo>
                    <a:pt x="4" y="1"/>
                    <a:pt x="3" y="2"/>
                    <a:pt x="3" y="4"/>
                  </a:cubicBezTo>
                  <a:cubicBezTo>
                    <a:pt x="4" y="7"/>
                    <a:pt x="6" y="10"/>
                    <a:pt x="9" y="12"/>
                  </a:cubicBezTo>
                  <a:cubicBezTo>
                    <a:pt x="7" y="12"/>
                    <a:pt x="6" y="12"/>
                    <a:pt x="4" y="10"/>
                  </a:cubicBezTo>
                  <a:cubicBezTo>
                    <a:pt x="3" y="9"/>
                    <a:pt x="0" y="11"/>
                    <a:pt x="2" y="12"/>
                  </a:cubicBezTo>
                  <a:cubicBezTo>
                    <a:pt x="5" y="16"/>
                    <a:pt x="9" y="16"/>
                    <a:pt x="14" y="13"/>
                  </a:cubicBezTo>
                  <a:cubicBezTo>
                    <a:pt x="15" y="13"/>
                    <a:pt x="15" y="11"/>
                    <a:pt x="14" y="1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 userDrawn="1">
            <p:custDataLst>
              <p:tags r:id="rId25"/>
            </p:custDataLst>
          </p:nvPr>
        </p:nvGrpSpPr>
        <p:grpSpPr>
          <a:xfrm rot="1742706">
            <a:off x="219256" y="1076237"/>
            <a:ext cx="581054" cy="791330"/>
            <a:chOff x="3629026" y="3021013"/>
            <a:chExt cx="908050" cy="1236662"/>
          </a:xfrm>
        </p:grpSpPr>
        <p:sp>
          <p:nvSpPr>
            <p:cNvPr id="42" name="Freeform 15"/>
            <p:cNvSpPr/>
            <p:nvPr>
              <p:custDataLst>
                <p:tags r:id="rId26"/>
              </p:custDataLst>
            </p:nvPr>
          </p:nvSpPr>
          <p:spPr bwMode="auto">
            <a:xfrm>
              <a:off x="3678238" y="3063875"/>
              <a:ext cx="815975" cy="1193800"/>
            </a:xfrm>
            <a:custGeom>
              <a:avLst/>
              <a:gdLst>
                <a:gd name="T0" fmla="*/ 168 w 169"/>
                <a:gd name="T1" fmla="*/ 220 h 247"/>
                <a:gd name="T2" fmla="*/ 166 w 169"/>
                <a:gd name="T3" fmla="*/ 215 h 247"/>
                <a:gd name="T4" fmla="*/ 158 w 169"/>
                <a:gd name="T5" fmla="*/ 208 h 247"/>
                <a:gd name="T6" fmla="*/ 29 w 169"/>
                <a:gd name="T7" fmla="*/ 206 h 247"/>
                <a:gd name="T8" fmla="*/ 28 w 169"/>
                <a:gd name="T9" fmla="*/ 131 h 247"/>
                <a:gd name="T10" fmla="*/ 21 w 169"/>
                <a:gd name="T11" fmla="*/ 14 h 247"/>
                <a:gd name="T12" fmla="*/ 5 w 169"/>
                <a:gd name="T13" fmla="*/ 10 h 247"/>
                <a:gd name="T14" fmla="*/ 10 w 169"/>
                <a:gd name="T15" fmla="*/ 118 h 247"/>
                <a:gd name="T16" fmla="*/ 13 w 169"/>
                <a:gd name="T17" fmla="*/ 229 h 247"/>
                <a:gd name="T18" fmla="*/ 13 w 169"/>
                <a:gd name="T19" fmla="*/ 231 h 247"/>
                <a:gd name="T20" fmla="*/ 21 w 169"/>
                <a:gd name="T21" fmla="*/ 238 h 247"/>
                <a:gd name="T22" fmla="*/ 118 w 169"/>
                <a:gd name="T23" fmla="*/ 240 h 247"/>
                <a:gd name="T24" fmla="*/ 163 w 169"/>
                <a:gd name="T25" fmla="*/ 229 h 247"/>
                <a:gd name="T26" fmla="*/ 168 w 169"/>
                <a:gd name="T27" fmla="*/ 2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247">
                  <a:moveTo>
                    <a:pt x="168" y="220"/>
                  </a:moveTo>
                  <a:cubicBezTo>
                    <a:pt x="167" y="218"/>
                    <a:pt x="166" y="216"/>
                    <a:pt x="166" y="215"/>
                  </a:cubicBezTo>
                  <a:cubicBezTo>
                    <a:pt x="165" y="211"/>
                    <a:pt x="163" y="208"/>
                    <a:pt x="158" y="208"/>
                  </a:cubicBezTo>
                  <a:cubicBezTo>
                    <a:pt x="115" y="211"/>
                    <a:pt x="72" y="202"/>
                    <a:pt x="29" y="206"/>
                  </a:cubicBezTo>
                  <a:cubicBezTo>
                    <a:pt x="30" y="181"/>
                    <a:pt x="30" y="156"/>
                    <a:pt x="28" y="131"/>
                  </a:cubicBezTo>
                  <a:cubicBezTo>
                    <a:pt x="24" y="91"/>
                    <a:pt x="15" y="54"/>
                    <a:pt x="21" y="14"/>
                  </a:cubicBezTo>
                  <a:cubicBezTo>
                    <a:pt x="22" y="4"/>
                    <a:pt x="7" y="0"/>
                    <a:pt x="5" y="10"/>
                  </a:cubicBezTo>
                  <a:cubicBezTo>
                    <a:pt x="0" y="46"/>
                    <a:pt x="4" y="82"/>
                    <a:pt x="10" y="118"/>
                  </a:cubicBezTo>
                  <a:cubicBezTo>
                    <a:pt x="17" y="154"/>
                    <a:pt x="13" y="192"/>
                    <a:pt x="13" y="229"/>
                  </a:cubicBezTo>
                  <a:cubicBezTo>
                    <a:pt x="13" y="230"/>
                    <a:pt x="13" y="230"/>
                    <a:pt x="13" y="231"/>
                  </a:cubicBezTo>
                  <a:cubicBezTo>
                    <a:pt x="13" y="236"/>
                    <a:pt x="18" y="239"/>
                    <a:pt x="21" y="238"/>
                  </a:cubicBezTo>
                  <a:cubicBezTo>
                    <a:pt x="52" y="247"/>
                    <a:pt x="87" y="239"/>
                    <a:pt x="118" y="240"/>
                  </a:cubicBezTo>
                  <a:cubicBezTo>
                    <a:pt x="130" y="240"/>
                    <a:pt x="154" y="240"/>
                    <a:pt x="163" y="229"/>
                  </a:cubicBezTo>
                  <a:cubicBezTo>
                    <a:pt x="167" y="228"/>
                    <a:pt x="169" y="224"/>
                    <a:pt x="168" y="22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80"/>
            <p:cNvSpPr/>
            <p:nvPr>
              <p:custDataLst>
                <p:tags r:id="rId27"/>
              </p:custDataLst>
            </p:nvPr>
          </p:nvSpPr>
          <p:spPr bwMode="auto">
            <a:xfrm>
              <a:off x="3629026" y="3021013"/>
              <a:ext cx="908050" cy="1217613"/>
            </a:xfrm>
            <a:custGeom>
              <a:avLst/>
              <a:gdLst>
                <a:gd name="T0" fmla="*/ 179 w 188"/>
                <a:gd name="T1" fmla="*/ 9 h 252"/>
                <a:gd name="T2" fmla="*/ 176 w 188"/>
                <a:gd name="T3" fmla="*/ 6 h 252"/>
                <a:gd name="T4" fmla="*/ 12 w 188"/>
                <a:gd name="T5" fmla="*/ 12 h 252"/>
                <a:gd name="T6" fmla="*/ 10 w 188"/>
                <a:gd name="T7" fmla="*/ 15 h 252"/>
                <a:gd name="T8" fmla="*/ 6 w 188"/>
                <a:gd name="T9" fmla="*/ 30 h 252"/>
                <a:gd name="T10" fmla="*/ 11 w 188"/>
                <a:gd name="T11" fmla="*/ 39 h 252"/>
                <a:gd name="T12" fmla="*/ 6 w 188"/>
                <a:gd name="T13" fmla="*/ 49 h 252"/>
                <a:gd name="T14" fmla="*/ 13 w 188"/>
                <a:gd name="T15" fmla="*/ 58 h 252"/>
                <a:gd name="T16" fmla="*/ 6 w 188"/>
                <a:gd name="T17" fmla="*/ 68 h 252"/>
                <a:gd name="T18" fmla="*/ 14 w 188"/>
                <a:gd name="T19" fmla="*/ 77 h 252"/>
                <a:gd name="T20" fmla="*/ 8 w 188"/>
                <a:gd name="T21" fmla="*/ 88 h 252"/>
                <a:gd name="T22" fmla="*/ 15 w 188"/>
                <a:gd name="T23" fmla="*/ 97 h 252"/>
                <a:gd name="T24" fmla="*/ 12 w 188"/>
                <a:gd name="T25" fmla="*/ 108 h 252"/>
                <a:gd name="T26" fmla="*/ 17 w 188"/>
                <a:gd name="T27" fmla="*/ 119 h 252"/>
                <a:gd name="T28" fmla="*/ 11 w 188"/>
                <a:gd name="T29" fmla="*/ 131 h 252"/>
                <a:gd name="T30" fmla="*/ 18 w 188"/>
                <a:gd name="T31" fmla="*/ 141 h 252"/>
                <a:gd name="T32" fmla="*/ 14 w 188"/>
                <a:gd name="T33" fmla="*/ 151 h 252"/>
                <a:gd name="T34" fmla="*/ 18 w 188"/>
                <a:gd name="T35" fmla="*/ 159 h 252"/>
                <a:gd name="T36" fmla="*/ 12 w 188"/>
                <a:gd name="T37" fmla="*/ 175 h 252"/>
                <a:gd name="T38" fmla="*/ 19 w 188"/>
                <a:gd name="T39" fmla="*/ 184 h 252"/>
                <a:gd name="T40" fmla="*/ 14 w 188"/>
                <a:gd name="T41" fmla="*/ 202 h 252"/>
                <a:gd name="T42" fmla="*/ 20 w 188"/>
                <a:gd name="T43" fmla="*/ 211 h 252"/>
                <a:gd name="T44" fmla="*/ 12 w 188"/>
                <a:gd name="T45" fmla="*/ 224 h 252"/>
                <a:gd name="T46" fmla="*/ 19 w 188"/>
                <a:gd name="T47" fmla="*/ 233 h 252"/>
                <a:gd name="T48" fmla="*/ 23 w 188"/>
                <a:gd name="T49" fmla="*/ 249 h 252"/>
                <a:gd name="T50" fmla="*/ 26 w 188"/>
                <a:gd name="T51" fmla="*/ 233 h 252"/>
                <a:gd name="T52" fmla="*/ 24 w 188"/>
                <a:gd name="T53" fmla="*/ 224 h 252"/>
                <a:gd name="T54" fmla="*/ 30 w 188"/>
                <a:gd name="T55" fmla="*/ 211 h 252"/>
                <a:gd name="T56" fmla="*/ 24 w 188"/>
                <a:gd name="T57" fmla="*/ 202 h 252"/>
                <a:gd name="T58" fmla="*/ 27 w 188"/>
                <a:gd name="T59" fmla="*/ 184 h 252"/>
                <a:gd name="T60" fmla="*/ 23 w 188"/>
                <a:gd name="T61" fmla="*/ 175 h 252"/>
                <a:gd name="T62" fmla="*/ 28 w 188"/>
                <a:gd name="T63" fmla="*/ 160 h 252"/>
                <a:gd name="T64" fmla="*/ 23 w 188"/>
                <a:gd name="T65" fmla="*/ 150 h 252"/>
                <a:gd name="T66" fmla="*/ 23 w 188"/>
                <a:gd name="T67" fmla="*/ 142 h 252"/>
                <a:gd name="T68" fmla="*/ 22 w 188"/>
                <a:gd name="T69" fmla="*/ 132 h 252"/>
                <a:gd name="T70" fmla="*/ 24 w 188"/>
                <a:gd name="T71" fmla="*/ 119 h 252"/>
                <a:gd name="T72" fmla="*/ 21 w 188"/>
                <a:gd name="T73" fmla="*/ 110 h 252"/>
                <a:gd name="T74" fmla="*/ 22 w 188"/>
                <a:gd name="T75" fmla="*/ 98 h 252"/>
                <a:gd name="T76" fmla="*/ 19 w 188"/>
                <a:gd name="T77" fmla="*/ 89 h 252"/>
                <a:gd name="T78" fmla="*/ 24 w 188"/>
                <a:gd name="T79" fmla="*/ 76 h 252"/>
                <a:gd name="T80" fmla="*/ 18 w 188"/>
                <a:gd name="T81" fmla="*/ 67 h 252"/>
                <a:gd name="T82" fmla="*/ 24 w 188"/>
                <a:gd name="T83" fmla="*/ 58 h 252"/>
                <a:gd name="T84" fmla="*/ 17 w 188"/>
                <a:gd name="T85" fmla="*/ 49 h 252"/>
                <a:gd name="T86" fmla="*/ 21 w 188"/>
                <a:gd name="T87" fmla="*/ 39 h 252"/>
                <a:gd name="T88" fmla="*/ 15 w 188"/>
                <a:gd name="T89" fmla="*/ 30 h 252"/>
                <a:gd name="T90" fmla="*/ 93 w 188"/>
                <a:gd name="T91" fmla="*/ 5 h 252"/>
                <a:gd name="T92" fmla="*/ 175 w 188"/>
                <a:gd name="T93" fmla="*/ 146 h 252"/>
                <a:gd name="T94" fmla="*/ 175 w 188"/>
                <a:gd name="T95" fmla="*/ 240 h 252"/>
                <a:gd name="T96" fmla="*/ 179 w 188"/>
                <a:gd name="T97" fmla="*/ 14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8" h="252">
                  <a:moveTo>
                    <a:pt x="179" y="148"/>
                  </a:moveTo>
                  <a:cubicBezTo>
                    <a:pt x="176" y="102"/>
                    <a:pt x="179" y="55"/>
                    <a:pt x="179" y="9"/>
                  </a:cubicBezTo>
                  <a:cubicBezTo>
                    <a:pt x="179" y="7"/>
                    <a:pt x="177" y="6"/>
                    <a:pt x="176" y="7"/>
                  </a:cubicBezTo>
                  <a:cubicBezTo>
                    <a:pt x="176" y="7"/>
                    <a:pt x="176" y="6"/>
                    <a:pt x="176" y="6"/>
                  </a:cubicBezTo>
                  <a:cubicBezTo>
                    <a:pt x="148" y="1"/>
                    <a:pt x="120" y="0"/>
                    <a:pt x="93" y="0"/>
                  </a:cubicBezTo>
                  <a:cubicBezTo>
                    <a:pt x="66" y="1"/>
                    <a:pt x="37" y="4"/>
                    <a:pt x="12" y="12"/>
                  </a:cubicBezTo>
                  <a:cubicBezTo>
                    <a:pt x="12" y="12"/>
                    <a:pt x="12" y="13"/>
                    <a:pt x="11" y="13"/>
                  </a:cubicBezTo>
                  <a:cubicBezTo>
                    <a:pt x="11" y="13"/>
                    <a:pt x="10" y="13"/>
                    <a:pt x="10" y="15"/>
                  </a:cubicBezTo>
                  <a:cubicBezTo>
                    <a:pt x="10" y="20"/>
                    <a:pt x="11" y="25"/>
                    <a:pt x="11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30"/>
                    <a:pt x="0" y="39"/>
                    <a:pt x="6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2"/>
                    <a:pt x="12" y="46"/>
                    <a:pt x="12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0" y="49"/>
                    <a:pt x="0" y="58"/>
                    <a:pt x="6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1"/>
                    <a:pt x="13" y="65"/>
                    <a:pt x="13" y="68"/>
                  </a:cubicBezTo>
                  <a:cubicBezTo>
                    <a:pt x="11" y="68"/>
                    <a:pt x="9" y="68"/>
                    <a:pt x="6" y="68"/>
                  </a:cubicBezTo>
                  <a:cubicBezTo>
                    <a:pt x="0" y="69"/>
                    <a:pt x="0" y="78"/>
                    <a:pt x="6" y="77"/>
                  </a:cubicBezTo>
                  <a:cubicBezTo>
                    <a:pt x="9" y="77"/>
                    <a:pt x="11" y="77"/>
                    <a:pt x="14" y="77"/>
                  </a:cubicBezTo>
                  <a:cubicBezTo>
                    <a:pt x="14" y="81"/>
                    <a:pt x="14" y="84"/>
                    <a:pt x="15" y="88"/>
                  </a:cubicBezTo>
                  <a:cubicBezTo>
                    <a:pt x="12" y="88"/>
                    <a:pt x="10" y="88"/>
                    <a:pt x="8" y="88"/>
                  </a:cubicBezTo>
                  <a:cubicBezTo>
                    <a:pt x="2" y="88"/>
                    <a:pt x="2" y="97"/>
                    <a:pt x="8" y="97"/>
                  </a:cubicBezTo>
                  <a:cubicBezTo>
                    <a:pt x="10" y="97"/>
                    <a:pt x="13" y="97"/>
                    <a:pt x="15" y="97"/>
                  </a:cubicBezTo>
                  <a:cubicBezTo>
                    <a:pt x="16" y="101"/>
                    <a:pt x="16" y="105"/>
                    <a:pt x="16" y="110"/>
                  </a:cubicBezTo>
                  <a:cubicBezTo>
                    <a:pt x="14" y="109"/>
                    <a:pt x="13" y="109"/>
                    <a:pt x="12" y="108"/>
                  </a:cubicBezTo>
                  <a:cubicBezTo>
                    <a:pt x="7" y="105"/>
                    <a:pt x="2" y="113"/>
                    <a:pt x="7" y="116"/>
                  </a:cubicBezTo>
                  <a:cubicBezTo>
                    <a:pt x="10" y="118"/>
                    <a:pt x="13" y="118"/>
                    <a:pt x="17" y="119"/>
                  </a:cubicBezTo>
                  <a:cubicBezTo>
                    <a:pt x="17" y="123"/>
                    <a:pt x="17" y="127"/>
                    <a:pt x="17" y="131"/>
                  </a:cubicBezTo>
                  <a:cubicBezTo>
                    <a:pt x="15" y="131"/>
                    <a:pt x="13" y="131"/>
                    <a:pt x="11" y="131"/>
                  </a:cubicBezTo>
                  <a:cubicBezTo>
                    <a:pt x="5" y="131"/>
                    <a:pt x="5" y="140"/>
                    <a:pt x="11" y="140"/>
                  </a:cubicBezTo>
                  <a:cubicBezTo>
                    <a:pt x="13" y="140"/>
                    <a:pt x="15" y="140"/>
                    <a:pt x="18" y="141"/>
                  </a:cubicBezTo>
                  <a:cubicBezTo>
                    <a:pt x="18" y="144"/>
                    <a:pt x="18" y="147"/>
                    <a:pt x="18" y="150"/>
                  </a:cubicBezTo>
                  <a:cubicBezTo>
                    <a:pt x="17" y="150"/>
                    <a:pt x="15" y="150"/>
                    <a:pt x="14" y="151"/>
                  </a:cubicBezTo>
                  <a:cubicBezTo>
                    <a:pt x="9" y="153"/>
                    <a:pt x="11" y="161"/>
                    <a:pt x="16" y="160"/>
                  </a:cubicBezTo>
                  <a:cubicBezTo>
                    <a:pt x="17" y="159"/>
                    <a:pt x="18" y="159"/>
                    <a:pt x="18" y="159"/>
                  </a:cubicBezTo>
                  <a:cubicBezTo>
                    <a:pt x="19" y="164"/>
                    <a:pt x="19" y="169"/>
                    <a:pt x="19" y="17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6" y="175"/>
                    <a:pt x="6" y="184"/>
                    <a:pt x="12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90"/>
                    <a:pt x="19" y="196"/>
                    <a:pt x="19" y="202"/>
                  </a:cubicBezTo>
                  <a:cubicBezTo>
                    <a:pt x="14" y="202"/>
                    <a:pt x="14" y="202"/>
                    <a:pt x="14" y="202"/>
                  </a:cubicBezTo>
                  <a:cubicBezTo>
                    <a:pt x="8" y="202"/>
                    <a:pt x="8" y="211"/>
                    <a:pt x="14" y="211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0" y="215"/>
                    <a:pt x="20" y="219"/>
                    <a:pt x="19" y="224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6" y="224"/>
                    <a:pt x="6" y="233"/>
                    <a:pt x="12" y="233"/>
                  </a:cubicBezTo>
                  <a:cubicBezTo>
                    <a:pt x="19" y="233"/>
                    <a:pt x="19" y="233"/>
                    <a:pt x="19" y="233"/>
                  </a:cubicBezTo>
                  <a:cubicBezTo>
                    <a:pt x="19" y="238"/>
                    <a:pt x="19" y="244"/>
                    <a:pt x="19" y="249"/>
                  </a:cubicBezTo>
                  <a:cubicBezTo>
                    <a:pt x="19" y="252"/>
                    <a:pt x="23" y="252"/>
                    <a:pt x="23" y="249"/>
                  </a:cubicBezTo>
                  <a:cubicBezTo>
                    <a:pt x="24" y="244"/>
                    <a:pt x="24" y="238"/>
                    <a:pt x="24" y="233"/>
                  </a:cubicBezTo>
                  <a:cubicBezTo>
                    <a:pt x="26" y="233"/>
                    <a:pt x="26" y="233"/>
                    <a:pt x="26" y="233"/>
                  </a:cubicBezTo>
                  <a:cubicBezTo>
                    <a:pt x="32" y="233"/>
                    <a:pt x="32" y="224"/>
                    <a:pt x="26" y="224"/>
                  </a:cubicBezTo>
                  <a:cubicBezTo>
                    <a:pt x="24" y="224"/>
                    <a:pt x="24" y="224"/>
                    <a:pt x="24" y="224"/>
                  </a:cubicBezTo>
                  <a:cubicBezTo>
                    <a:pt x="24" y="219"/>
                    <a:pt x="24" y="215"/>
                    <a:pt x="24" y="211"/>
                  </a:cubicBezTo>
                  <a:cubicBezTo>
                    <a:pt x="30" y="211"/>
                    <a:pt x="30" y="211"/>
                    <a:pt x="30" y="211"/>
                  </a:cubicBezTo>
                  <a:cubicBezTo>
                    <a:pt x="36" y="211"/>
                    <a:pt x="36" y="202"/>
                    <a:pt x="30" y="202"/>
                  </a:cubicBezTo>
                  <a:cubicBezTo>
                    <a:pt x="24" y="202"/>
                    <a:pt x="24" y="202"/>
                    <a:pt x="24" y="202"/>
                  </a:cubicBezTo>
                  <a:cubicBezTo>
                    <a:pt x="24" y="196"/>
                    <a:pt x="24" y="190"/>
                    <a:pt x="24" y="184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33" y="184"/>
                    <a:pt x="33" y="175"/>
                    <a:pt x="27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3" y="169"/>
                    <a:pt x="23" y="164"/>
                    <a:pt x="23" y="159"/>
                  </a:cubicBezTo>
                  <a:cubicBezTo>
                    <a:pt x="24" y="159"/>
                    <a:pt x="26" y="159"/>
                    <a:pt x="28" y="160"/>
                  </a:cubicBezTo>
                  <a:cubicBezTo>
                    <a:pt x="33" y="161"/>
                    <a:pt x="35" y="153"/>
                    <a:pt x="30" y="151"/>
                  </a:cubicBezTo>
                  <a:cubicBezTo>
                    <a:pt x="27" y="150"/>
                    <a:pt x="25" y="150"/>
                    <a:pt x="23" y="150"/>
                  </a:cubicBezTo>
                  <a:cubicBezTo>
                    <a:pt x="22" y="147"/>
                    <a:pt x="22" y="144"/>
                    <a:pt x="22" y="141"/>
                  </a:cubicBezTo>
                  <a:cubicBezTo>
                    <a:pt x="22" y="141"/>
                    <a:pt x="23" y="141"/>
                    <a:pt x="23" y="142"/>
                  </a:cubicBezTo>
                  <a:cubicBezTo>
                    <a:pt x="29" y="143"/>
                    <a:pt x="31" y="135"/>
                    <a:pt x="25" y="133"/>
                  </a:cubicBezTo>
                  <a:cubicBezTo>
                    <a:pt x="24" y="133"/>
                    <a:pt x="23" y="132"/>
                    <a:pt x="22" y="132"/>
                  </a:cubicBezTo>
                  <a:cubicBezTo>
                    <a:pt x="22" y="128"/>
                    <a:pt x="21" y="124"/>
                    <a:pt x="21" y="119"/>
                  </a:cubicBezTo>
                  <a:cubicBezTo>
                    <a:pt x="22" y="119"/>
                    <a:pt x="23" y="119"/>
                    <a:pt x="24" y="119"/>
                  </a:cubicBezTo>
                  <a:cubicBezTo>
                    <a:pt x="30" y="119"/>
                    <a:pt x="30" y="110"/>
                    <a:pt x="24" y="110"/>
                  </a:cubicBezTo>
                  <a:cubicBezTo>
                    <a:pt x="23" y="110"/>
                    <a:pt x="22" y="110"/>
                    <a:pt x="21" y="110"/>
                  </a:cubicBezTo>
                  <a:cubicBezTo>
                    <a:pt x="20" y="106"/>
                    <a:pt x="20" y="102"/>
                    <a:pt x="20" y="98"/>
                  </a:cubicBezTo>
                  <a:cubicBezTo>
                    <a:pt x="20" y="98"/>
                    <a:pt x="21" y="98"/>
                    <a:pt x="22" y="98"/>
                  </a:cubicBezTo>
                  <a:cubicBezTo>
                    <a:pt x="27" y="100"/>
                    <a:pt x="29" y="91"/>
                    <a:pt x="24" y="90"/>
                  </a:cubicBezTo>
                  <a:cubicBezTo>
                    <a:pt x="22" y="89"/>
                    <a:pt x="21" y="89"/>
                    <a:pt x="19" y="89"/>
                  </a:cubicBezTo>
                  <a:cubicBezTo>
                    <a:pt x="19" y="84"/>
                    <a:pt x="19" y="80"/>
                    <a:pt x="18" y="76"/>
                  </a:cubicBezTo>
                  <a:cubicBezTo>
                    <a:pt x="20" y="76"/>
                    <a:pt x="22" y="76"/>
                    <a:pt x="24" y="76"/>
                  </a:cubicBezTo>
                  <a:cubicBezTo>
                    <a:pt x="30" y="76"/>
                    <a:pt x="30" y="67"/>
                    <a:pt x="24" y="67"/>
                  </a:cubicBezTo>
                  <a:cubicBezTo>
                    <a:pt x="22" y="67"/>
                    <a:pt x="20" y="67"/>
                    <a:pt x="18" y="67"/>
                  </a:cubicBezTo>
                  <a:cubicBezTo>
                    <a:pt x="18" y="64"/>
                    <a:pt x="17" y="61"/>
                    <a:pt x="17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30" y="58"/>
                    <a:pt x="30" y="49"/>
                    <a:pt x="24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6"/>
                    <a:pt x="16" y="42"/>
                    <a:pt x="16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7" y="39"/>
                    <a:pt x="27" y="30"/>
                    <a:pt x="21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5"/>
                    <a:pt x="15" y="21"/>
                    <a:pt x="15" y="16"/>
                  </a:cubicBezTo>
                  <a:cubicBezTo>
                    <a:pt x="40" y="8"/>
                    <a:pt x="66" y="6"/>
                    <a:pt x="93" y="5"/>
                  </a:cubicBezTo>
                  <a:cubicBezTo>
                    <a:pt x="120" y="4"/>
                    <a:pt x="148" y="6"/>
                    <a:pt x="174" y="11"/>
                  </a:cubicBezTo>
                  <a:cubicBezTo>
                    <a:pt x="174" y="56"/>
                    <a:pt x="172" y="101"/>
                    <a:pt x="175" y="146"/>
                  </a:cubicBezTo>
                  <a:cubicBezTo>
                    <a:pt x="176" y="162"/>
                    <a:pt x="177" y="178"/>
                    <a:pt x="178" y="194"/>
                  </a:cubicBezTo>
                  <a:cubicBezTo>
                    <a:pt x="179" y="209"/>
                    <a:pt x="179" y="225"/>
                    <a:pt x="175" y="240"/>
                  </a:cubicBezTo>
                  <a:cubicBezTo>
                    <a:pt x="174" y="243"/>
                    <a:pt x="178" y="244"/>
                    <a:pt x="179" y="241"/>
                  </a:cubicBezTo>
                  <a:cubicBezTo>
                    <a:pt x="188" y="212"/>
                    <a:pt x="181" y="178"/>
                    <a:pt x="179" y="14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4" name="Freeform 181"/>
            <p:cNvSpPr/>
            <p:nvPr>
              <p:custDataLst>
                <p:tags r:id="rId28"/>
              </p:custDataLst>
            </p:nvPr>
          </p:nvSpPr>
          <p:spPr bwMode="auto">
            <a:xfrm>
              <a:off x="3740151" y="4184650"/>
              <a:ext cx="735013" cy="53975"/>
            </a:xfrm>
            <a:custGeom>
              <a:avLst/>
              <a:gdLst>
                <a:gd name="T0" fmla="*/ 149 w 152"/>
                <a:gd name="T1" fmla="*/ 0 h 11"/>
                <a:gd name="T2" fmla="*/ 3 w 152"/>
                <a:gd name="T3" fmla="*/ 6 h 11"/>
                <a:gd name="T4" fmla="*/ 3 w 152"/>
                <a:gd name="T5" fmla="*/ 11 h 11"/>
                <a:gd name="T6" fmla="*/ 149 w 152"/>
                <a:gd name="T7" fmla="*/ 5 h 11"/>
                <a:gd name="T8" fmla="*/ 149 w 15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">
                  <a:moveTo>
                    <a:pt x="149" y="0"/>
                  </a:moveTo>
                  <a:cubicBezTo>
                    <a:pt x="101" y="5"/>
                    <a:pt x="52" y="6"/>
                    <a:pt x="3" y="6"/>
                  </a:cubicBezTo>
                  <a:cubicBezTo>
                    <a:pt x="0" y="6"/>
                    <a:pt x="0" y="11"/>
                    <a:pt x="3" y="11"/>
                  </a:cubicBezTo>
                  <a:cubicBezTo>
                    <a:pt x="52" y="11"/>
                    <a:pt x="101" y="9"/>
                    <a:pt x="149" y="5"/>
                  </a:cubicBezTo>
                  <a:cubicBezTo>
                    <a:pt x="152" y="4"/>
                    <a:pt x="152" y="0"/>
                    <a:pt x="149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82"/>
            <p:cNvSpPr/>
            <p:nvPr>
              <p:custDataLst>
                <p:tags r:id="rId29"/>
              </p:custDataLst>
            </p:nvPr>
          </p:nvSpPr>
          <p:spPr bwMode="auto">
            <a:xfrm>
              <a:off x="4094163" y="3846513"/>
              <a:ext cx="303213" cy="28575"/>
            </a:xfrm>
            <a:custGeom>
              <a:avLst/>
              <a:gdLst>
                <a:gd name="T0" fmla="*/ 60 w 63"/>
                <a:gd name="T1" fmla="*/ 0 h 6"/>
                <a:gd name="T2" fmla="*/ 3 w 63"/>
                <a:gd name="T3" fmla="*/ 1 h 6"/>
                <a:gd name="T4" fmla="*/ 3 w 63"/>
                <a:gd name="T5" fmla="*/ 6 h 6"/>
                <a:gd name="T6" fmla="*/ 60 w 63"/>
                <a:gd name="T7" fmla="*/ 4 h 6"/>
                <a:gd name="T8" fmla="*/ 60 w 6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">
                  <a:moveTo>
                    <a:pt x="60" y="0"/>
                  </a:moveTo>
                  <a:cubicBezTo>
                    <a:pt x="41" y="1"/>
                    <a:pt x="22" y="1"/>
                    <a:pt x="3" y="1"/>
                  </a:cubicBezTo>
                  <a:cubicBezTo>
                    <a:pt x="0" y="1"/>
                    <a:pt x="0" y="6"/>
                    <a:pt x="3" y="6"/>
                  </a:cubicBezTo>
                  <a:cubicBezTo>
                    <a:pt x="22" y="6"/>
                    <a:pt x="41" y="6"/>
                    <a:pt x="60" y="4"/>
                  </a:cubicBezTo>
                  <a:cubicBezTo>
                    <a:pt x="63" y="4"/>
                    <a:pt x="63" y="0"/>
                    <a:pt x="60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83"/>
            <p:cNvSpPr/>
            <p:nvPr>
              <p:custDataLst>
                <p:tags r:id="rId30"/>
              </p:custDataLst>
            </p:nvPr>
          </p:nvSpPr>
          <p:spPr bwMode="auto">
            <a:xfrm>
              <a:off x="4087813" y="3910013"/>
              <a:ext cx="323850" cy="28575"/>
            </a:xfrm>
            <a:custGeom>
              <a:avLst/>
              <a:gdLst>
                <a:gd name="T0" fmla="*/ 64 w 67"/>
                <a:gd name="T1" fmla="*/ 0 h 6"/>
                <a:gd name="T2" fmla="*/ 2 w 67"/>
                <a:gd name="T3" fmla="*/ 2 h 6"/>
                <a:gd name="T4" fmla="*/ 2 w 67"/>
                <a:gd name="T5" fmla="*/ 6 h 6"/>
                <a:gd name="T6" fmla="*/ 64 w 67"/>
                <a:gd name="T7" fmla="*/ 5 h 6"/>
                <a:gd name="T8" fmla="*/ 64 w 6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64" y="0"/>
                  </a:moveTo>
                  <a:cubicBezTo>
                    <a:pt x="43" y="0"/>
                    <a:pt x="23" y="2"/>
                    <a:pt x="2" y="2"/>
                  </a:cubicBezTo>
                  <a:cubicBezTo>
                    <a:pt x="0" y="2"/>
                    <a:pt x="0" y="6"/>
                    <a:pt x="2" y="6"/>
                  </a:cubicBezTo>
                  <a:cubicBezTo>
                    <a:pt x="23" y="6"/>
                    <a:pt x="43" y="5"/>
                    <a:pt x="64" y="5"/>
                  </a:cubicBezTo>
                  <a:cubicBezTo>
                    <a:pt x="67" y="5"/>
                    <a:pt x="67" y="0"/>
                    <a:pt x="6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84"/>
            <p:cNvSpPr/>
            <p:nvPr>
              <p:custDataLst>
                <p:tags r:id="rId31"/>
              </p:custDataLst>
            </p:nvPr>
          </p:nvSpPr>
          <p:spPr bwMode="auto">
            <a:xfrm>
              <a:off x="4064001" y="3967163"/>
              <a:ext cx="338138" cy="39688"/>
            </a:xfrm>
            <a:custGeom>
              <a:avLst/>
              <a:gdLst>
                <a:gd name="T0" fmla="*/ 67 w 70"/>
                <a:gd name="T1" fmla="*/ 0 h 8"/>
                <a:gd name="T2" fmla="*/ 3 w 70"/>
                <a:gd name="T3" fmla="*/ 2 h 8"/>
                <a:gd name="T4" fmla="*/ 3 w 70"/>
                <a:gd name="T5" fmla="*/ 6 h 8"/>
                <a:gd name="T6" fmla="*/ 67 w 70"/>
                <a:gd name="T7" fmla="*/ 5 h 8"/>
                <a:gd name="T8" fmla="*/ 67 w 7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">
                  <a:moveTo>
                    <a:pt x="67" y="0"/>
                  </a:moveTo>
                  <a:cubicBezTo>
                    <a:pt x="46" y="3"/>
                    <a:pt x="24" y="3"/>
                    <a:pt x="3" y="2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24" y="8"/>
                    <a:pt x="46" y="8"/>
                    <a:pt x="67" y="5"/>
                  </a:cubicBezTo>
                  <a:cubicBezTo>
                    <a:pt x="70" y="4"/>
                    <a:pt x="70" y="0"/>
                    <a:pt x="67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85"/>
            <p:cNvSpPr/>
            <p:nvPr>
              <p:custDataLst>
                <p:tags r:id="rId32"/>
              </p:custDataLst>
            </p:nvPr>
          </p:nvSpPr>
          <p:spPr bwMode="auto">
            <a:xfrm>
              <a:off x="4087813" y="4035425"/>
              <a:ext cx="314325" cy="33338"/>
            </a:xfrm>
            <a:custGeom>
              <a:avLst/>
              <a:gdLst>
                <a:gd name="T0" fmla="*/ 62 w 65"/>
                <a:gd name="T1" fmla="*/ 1 h 7"/>
                <a:gd name="T2" fmla="*/ 2 w 65"/>
                <a:gd name="T3" fmla="*/ 1 h 7"/>
                <a:gd name="T4" fmla="*/ 2 w 65"/>
                <a:gd name="T5" fmla="*/ 6 h 7"/>
                <a:gd name="T6" fmla="*/ 62 w 65"/>
                <a:gd name="T7" fmla="*/ 6 h 7"/>
                <a:gd name="T8" fmla="*/ 62 w 6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">
                  <a:moveTo>
                    <a:pt x="62" y="1"/>
                  </a:moveTo>
                  <a:cubicBezTo>
                    <a:pt x="42" y="0"/>
                    <a:pt x="22" y="3"/>
                    <a:pt x="2" y="1"/>
                  </a:cubicBezTo>
                  <a:cubicBezTo>
                    <a:pt x="0" y="1"/>
                    <a:pt x="0" y="6"/>
                    <a:pt x="2" y="6"/>
                  </a:cubicBezTo>
                  <a:cubicBezTo>
                    <a:pt x="22" y="7"/>
                    <a:pt x="42" y="5"/>
                    <a:pt x="62" y="6"/>
                  </a:cubicBezTo>
                  <a:cubicBezTo>
                    <a:pt x="65" y="6"/>
                    <a:pt x="65" y="1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86"/>
            <p:cNvSpPr/>
            <p:nvPr>
              <p:custDataLst>
                <p:tags r:id="rId33"/>
              </p:custDataLst>
            </p:nvPr>
          </p:nvSpPr>
          <p:spPr bwMode="auto">
            <a:xfrm>
              <a:off x="4094163" y="4087813"/>
              <a:ext cx="317500" cy="39688"/>
            </a:xfrm>
            <a:custGeom>
              <a:avLst/>
              <a:gdLst>
                <a:gd name="T0" fmla="*/ 62 w 66"/>
                <a:gd name="T1" fmla="*/ 1 h 8"/>
                <a:gd name="T2" fmla="*/ 4 w 66"/>
                <a:gd name="T3" fmla="*/ 1 h 8"/>
                <a:gd name="T4" fmla="*/ 2 w 66"/>
                <a:gd name="T5" fmla="*/ 5 h 8"/>
                <a:gd name="T6" fmla="*/ 63 w 66"/>
                <a:gd name="T7" fmla="*/ 5 h 8"/>
                <a:gd name="T8" fmla="*/ 62 w 6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">
                  <a:moveTo>
                    <a:pt x="62" y="1"/>
                  </a:moveTo>
                  <a:cubicBezTo>
                    <a:pt x="43" y="4"/>
                    <a:pt x="23" y="4"/>
                    <a:pt x="4" y="1"/>
                  </a:cubicBezTo>
                  <a:cubicBezTo>
                    <a:pt x="1" y="0"/>
                    <a:pt x="0" y="5"/>
                    <a:pt x="2" y="5"/>
                  </a:cubicBezTo>
                  <a:cubicBezTo>
                    <a:pt x="23" y="8"/>
                    <a:pt x="43" y="8"/>
                    <a:pt x="63" y="5"/>
                  </a:cubicBezTo>
                  <a:cubicBezTo>
                    <a:pt x="66" y="5"/>
                    <a:pt x="65" y="0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 userDrawn="1">
            <p:custDataLst>
              <p:tags r:id="rId34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61" name="直接连接符 60"/>
            <p:cNvCxnSpPr/>
            <p:nvPr userDrawn="1">
              <p:custDataLst>
                <p:tags r:id="rId35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>
              <p:custDataLst>
                <p:tags r:id="rId36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 userDrawn="1">
            <p:custDataLst>
              <p:tags r:id="rId37"/>
            </p:custDataLst>
          </p:nvPr>
        </p:nvGrpSpPr>
        <p:grpSpPr>
          <a:xfrm flipH="1" flipV="1">
            <a:off x="0" y="6151280"/>
            <a:ext cx="3582219" cy="104775"/>
            <a:chOff x="8609781" y="156931"/>
            <a:chExt cx="3582219" cy="104775"/>
          </a:xfrm>
        </p:grpSpPr>
        <p:cxnSp>
          <p:nvCxnSpPr>
            <p:cNvPr id="64" name="直接连接符 63"/>
            <p:cNvCxnSpPr/>
            <p:nvPr userDrawn="1">
              <p:custDataLst>
                <p:tags r:id="rId3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 userDrawn="1">
              <p:custDataLst>
                <p:tags r:id="rId3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0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44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形 22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6213475"/>
            <a:ext cx="12211050" cy="630555"/>
          </a:xfrm>
          <a:prstGeom prst="rect">
            <a:avLst/>
          </a:prstGeom>
        </p:spPr>
      </p:pic>
      <p:pic>
        <p:nvPicPr>
          <p:cNvPr id="10" name="图形 22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0" y="6494145"/>
            <a:ext cx="12211050" cy="363855"/>
          </a:xfrm>
          <a:prstGeom prst="rect">
            <a:avLst/>
          </a:prstGeom>
        </p:spPr>
      </p:pic>
      <p:sp>
        <p:nvSpPr>
          <p:cNvPr id="11" name="椭圆 10"/>
          <p:cNvSpPr/>
          <p:nvPr userDrawn="1"/>
        </p:nvSpPr>
        <p:spPr>
          <a:xfrm>
            <a:off x="295275" y="173990"/>
            <a:ext cx="815340" cy="815340"/>
          </a:xfrm>
          <a:prstGeom prst="ellipse">
            <a:avLst/>
          </a:prstGeom>
          <a:gradFill>
            <a:gsLst>
              <a:gs pos="0">
                <a:srgbClr val="FFCFAB">
                  <a:alpha val="0"/>
                </a:srgbClr>
              </a:gs>
              <a:gs pos="100000">
                <a:srgbClr val="FFCFAB">
                  <a:alpha val="46000"/>
                </a:srgbClr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>
              <a:cs typeface="江城圆体 300W" panose="020B0300000000000000" charset="-122"/>
            </a:endParaRPr>
          </a:p>
        </p:txBody>
      </p:sp>
      <p:sp>
        <p:nvSpPr>
          <p:cNvPr id="7" name="椭圆 6"/>
          <p:cNvSpPr/>
          <p:nvPr userDrawn="1"/>
        </p:nvSpPr>
        <p:spPr>
          <a:xfrm>
            <a:off x="209550" y="488315"/>
            <a:ext cx="501015" cy="501015"/>
          </a:xfrm>
          <a:prstGeom prst="ellipse">
            <a:avLst/>
          </a:prstGeom>
          <a:gradFill>
            <a:gsLst>
              <a:gs pos="0">
                <a:srgbClr val="FFCFAB">
                  <a:alpha val="0"/>
                </a:srgbClr>
              </a:gs>
              <a:gs pos="100000">
                <a:srgbClr val="FFCFAB"/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>
              <a:cs typeface="江城圆体 300W" panose="020B0300000000000000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 anchorCtr="0">
            <a:normAutofit/>
          </a:bodyPr>
          <a:lstStyle>
            <a:lvl1pPr>
              <a:defRPr sz="44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rtlCol="0" anchor="b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198"/>
          <p:cNvSpPr>
            <a:spLocks noEditPoints="1"/>
          </p:cNvSpPr>
          <p:nvPr userDrawn="1">
            <p:custDataLst>
              <p:tags r:id="rId2"/>
            </p:custDataLst>
          </p:nvPr>
        </p:nvSpPr>
        <p:spPr bwMode="auto"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1" name="Freeform 187"/>
          <p:cNvSpPr>
            <a:spLocks noEditPoints="1"/>
          </p:cNvSpPr>
          <p:nvPr userDrawn="1">
            <p:custDataLst>
              <p:tags r:id="rId7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Freeform 141"/>
          <p:cNvSpPr>
            <a:spLocks noEditPoints="1"/>
          </p:cNvSpPr>
          <p:nvPr userDrawn="1">
            <p:custDataLst>
              <p:tags r:id="rId8"/>
            </p:custDataLst>
          </p:nvPr>
        </p:nvSpPr>
        <p:spPr bwMode="auto"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Freeform 17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78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Freeform 141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Freeform 129"/>
          <p:cNvSpPr>
            <a:spLocks noEditPoints="1"/>
          </p:cNvSpPr>
          <p:nvPr userDrawn="1">
            <p:custDataLst>
              <p:tags r:id="rId12"/>
            </p:custDataLst>
          </p:nvPr>
        </p:nvSpPr>
        <p:spPr bwMode="auto"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" name="Freeform 15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33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Freeform 13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7" name="组合 16"/>
          <p:cNvGrpSpPr/>
          <p:nvPr userDrawn="1">
            <p:custDataLst>
              <p:tags r:id="rId4"/>
            </p:custDataLst>
          </p:nvPr>
        </p:nvGrpSpPr>
        <p:grpSpPr>
          <a:xfrm rot="1542815">
            <a:off x="11300870" y="5784321"/>
            <a:ext cx="679087" cy="993642"/>
            <a:chOff x="9396413" y="5789613"/>
            <a:chExt cx="733425" cy="1073150"/>
          </a:xfrm>
        </p:grpSpPr>
        <p:sp>
          <p:nvSpPr>
            <p:cNvPr id="18" name="Freeform 46"/>
            <p:cNvSpPr/>
            <p:nvPr>
              <p:custDataLst>
                <p:tags r:id="rId5"/>
              </p:custDataLst>
            </p:nvPr>
          </p:nvSpPr>
          <p:spPr bwMode="auto">
            <a:xfrm>
              <a:off x="9410701" y="6181725"/>
              <a:ext cx="77788" cy="57150"/>
            </a:xfrm>
            <a:custGeom>
              <a:avLst/>
              <a:gdLst>
                <a:gd name="T0" fmla="*/ 8 w 16"/>
                <a:gd name="T1" fmla="*/ 0 h 12"/>
                <a:gd name="T2" fmla="*/ 8 w 16"/>
                <a:gd name="T3" fmla="*/ 12 h 12"/>
                <a:gd name="T4" fmla="*/ 8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0"/>
                  </a:moveTo>
                  <a:cubicBezTo>
                    <a:pt x="0" y="0"/>
                    <a:pt x="0" y="12"/>
                    <a:pt x="8" y="12"/>
                  </a:cubicBezTo>
                  <a:cubicBezTo>
                    <a:pt x="16" y="12"/>
                    <a:pt x="16" y="0"/>
                    <a:pt x="8" y="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7"/>
            <p:cNvSpPr/>
            <p:nvPr>
              <p:custDataLst>
                <p:tags r:id="rId6"/>
              </p:custDataLst>
            </p:nvPr>
          </p:nvSpPr>
          <p:spPr bwMode="auto">
            <a:xfrm>
              <a:off x="9647238" y="6122988"/>
              <a:ext cx="73025" cy="92075"/>
            </a:xfrm>
            <a:custGeom>
              <a:avLst/>
              <a:gdLst>
                <a:gd name="T0" fmla="*/ 11 w 15"/>
                <a:gd name="T1" fmla="*/ 3 h 19"/>
                <a:gd name="T2" fmla="*/ 3 w 15"/>
                <a:gd name="T3" fmla="*/ 3 h 19"/>
                <a:gd name="T4" fmla="*/ 2 w 15"/>
                <a:gd name="T5" fmla="*/ 11 h 19"/>
                <a:gd name="T6" fmla="*/ 2 w 15"/>
                <a:gd name="T7" fmla="*/ 11 h 19"/>
                <a:gd name="T8" fmla="*/ 3 w 15"/>
                <a:gd name="T9" fmla="*/ 11 h 19"/>
                <a:gd name="T10" fmla="*/ 3 w 15"/>
                <a:gd name="T11" fmla="*/ 11 h 19"/>
                <a:gd name="T12" fmla="*/ 3 w 15"/>
                <a:gd name="T13" fmla="*/ 12 h 19"/>
                <a:gd name="T14" fmla="*/ 3 w 15"/>
                <a:gd name="T15" fmla="*/ 13 h 19"/>
                <a:gd name="T16" fmla="*/ 3 w 15"/>
                <a:gd name="T17" fmla="*/ 13 h 19"/>
                <a:gd name="T18" fmla="*/ 9 w 15"/>
                <a:gd name="T19" fmla="*/ 19 h 19"/>
                <a:gd name="T20" fmla="*/ 15 w 15"/>
                <a:gd name="T21" fmla="*/ 13 h 19"/>
                <a:gd name="T22" fmla="*/ 11 w 15"/>
                <a:gd name="T2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1" y="3"/>
                  </a:moveTo>
                  <a:cubicBezTo>
                    <a:pt x="9" y="0"/>
                    <a:pt x="5" y="1"/>
                    <a:pt x="3" y="3"/>
                  </a:cubicBezTo>
                  <a:cubicBezTo>
                    <a:pt x="0" y="5"/>
                    <a:pt x="1" y="8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6"/>
                    <a:pt x="6" y="19"/>
                    <a:pt x="9" y="19"/>
                  </a:cubicBezTo>
                  <a:cubicBezTo>
                    <a:pt x="12" y="19"/>
                    <a:pt x="15" y="16"/>
                    <a:pt x="15" y="13"/>
                  </a:cubicBezTo>
                  <a:cubicBezTo>
                    <a:pt x="15" y="9"/>
                    <a:pt x="14" y="6"/>
                    <a:pt x="11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8"/>
            <p:cNvSpPr/>
            <p:nvPr>
              <p:custDataLst>
                <p:tags r:id="rId7"/>
              </p:custDataLst>
            </p:nvPr>
          </p:nvSpPr>
          <p:spPr bwMode="auto">
            <a:xfrm>
              <a:off x="9772651" y="6132513"/>
              <a:ext cx="96838" cy="141288"/>
            </a:xfrm>
            <a:custGeom>
              <a:avLst/>
              <a:gdLst>
                <a:gd name="T0" fmla="*/ 10 w 20"/>
                <a:gd name="T1" fmla="*/ 3 h 29"/>
                <a:gd name="T2" fmla="*/ 2 w 20"/>
                <a:gd name="T3" fmla="*/ 8 h 29"/>
                <a:gd name="T4" fmla="*/ 1 w 20"/>
                <a:gd name="T5" fmla="*/ 19 h 29"/>
                <a:gd name="T6" fmla="*/ 9 w 20"/>
                <a:gd name="T7" fmla="*/ 27 h 29"/>
                <a:gd name="T8" fmla="*/ 18 w 20"/>
                <a:gd name="T9" fmla="*/ 22 h 29"/>
                <a:gd name="T10" fmla="*/ 19 w 20"/>
                <a:gd name="T11" fmla="*/ 10 h 29"/>
                <a:gd name="T12" fmla="*/ 10 w 20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9">
                  <a:moveTo>
                    <a:pt x="10" y="3"/>
                  </a:moveTo>
                  <a:cubicBezTo>
                    <a:pt x="7" y="1"/>
                    <a:pt x="2" y="3"/>
                    <a:pt x="2" y="8"/>
                  </a:cubicBezTo>
                  <a:cubicBezTo>
                    <a:pt x="2" y="12"/>
                    <a:pt x="2" y="16"/>
                    <a:pt x="1" y="19"/>
                  </a:cubicBezTo>
                  <a:cubicBezTo>
                    <a:pt x="0" y="24"/>
                    <a:pt x="5" y="28"/>
                    <a:pt x="9" y="27"/>
                  </a:cubicBezTo>
                  <a:cubicBezTo>
                    <a:pt x="12" y="29"/>
                    <a:pt x="18" y="27"/>
                    <a:pt x="18" y="22"/>
                  </a:cubicBezTo>
                  <a:cubicBezTo>
                    <a:pt x="18" y="18"/>
                    <a:pt x="18" y="14"/>
                    <a:pt x="19" y="10"/>
                  </a:cubicBezTo>
                  <a:cubicBezTo>
                    <a:pt x="20" y="4"/>
                    <a:pt x="14" y="0"/>
                    <a:pt x="10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9"/>
            <p:cNvSpPr/>
            <p:nvPr>
              <p:custDataLst>
                <p:tags r:id="rId8"/>
              </p:custDataLst>
            </p:nvPr>
          </p:nvSpPr>
          <p:spPr bwMode="auto">
            <a:xfrm>
              <a:off x="9952038" y="6146800"/>
              <a:ext cx="106363" cy="96838"/>
            </a:xfrm>
            <a:custGeom>
              <a:avLst/>
              <a:gdLst>
                <a:gd name="T0" fmla="*/ 20 w 22"/>
                <a:gd name="T1" fmla="*/ 4 h 20"/>
                <a:gd name="T2" fmla="*/ 12 w 22"/>
                <a:gd name="T3" fmla="*/ 2 h 20"/>
                <a:gd name="T4" fmla="*/ 11 w 22"/>
                <a:gd name="T5" fmla="*/ 2 h 20"/>
                <a:gd name="T6" fmla="*/ 5 w 22"/>
                <a:gd name="T7" fmla="*/ 0 h 20"/>
                <a:gd name="T8" fmla="*/ 0 w 22"/>
                <a:gd name="T9" fmla="*/ 5 h 20"/>
                <a:gd name="T10" fmla="*/ 0 w 22"/>
                <a:gd name="T11" fmla="*/ 9 h 20"/>
                <a:gd name="T12" fmla="*/ 0 w 22"/>
                <a:gd name="T13" fmla="*/ 9 h 20"/>
                <a:gd name="T14" fmla="*/ 0 w 22"/>
                <a:gd name="T15" fmla="*/ 12 h 20"/>
                <a:gd name="T16" fmla="*/ 9 w 22"/>
                <a:gd name="T17" fmla="*/ 17 h 20"/>
                <a:gd name="T18" fmla="*/ 18 w 22"/>
                <a:gd name="T19" fmla="*/ 12 h 20"/>
                <a:gd name="T20" fmla="*/ 20 w 22"/>
                <a:gd name="T21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0">
                  <a:moveTo>
                    <a:pt x="20" y="4"/>
                  </a:moveTo>
                  <a:cubicBezTo>
                    <a:pt x="19" y="1"/>
                    <a:pt x="15" y="0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6"/>
                    <a:pt x="5" y="20"/>
                    <a:pt x="9" y="17"/>
                  </a:cubicBezTo>
                  <a:cubicBezTo>
                    <a:pt x="12" y="15"/>
                    <a:pt x="15" y="14"/>
                    <a:pt x="18" y="12"/>
                  </a:cubicBezTo>
                  <a:cubicBezTo>
                    <a:pt x="21" y="10"/>
                    <a:pt x="22" y="7"/>
                    <a:pt x="20" y="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0"/>
            <p:cNvSpPr/>
            <p:nvPr>
              <p:custDataLst>
                <p:tags r:id="rId9"/>
              </p:custDataLst>
            </p:nvPr>
          </p:nvSpPr>
          <p:spPr bwMode="auto">
            <a:xfrm>
              <a:off x="9483726" y="6283325"/>
              <a:ext cx="468313" cy="579438"/>
            </a:xfrm>
            <a:custGeom>
              <a:avLst/>
              <a:gdLst>
                <a:gd name="T0" fmla="*/ 94 w 97"/>
                <a:gd name="T1" fmla="*/ 99 h 120"/>
                <a:gd name="T2" fmla="*/ 94 w 97"/>
                <a:gd name="T3" fmla="*/ 96 h 120"/>
                <a:gd name="T4" fmla="*/ 93 w 97"/>
                <a:gd name="T5" fmla="*/ 83 h 120"/>
                <a:gd name="T6" fmla="*/ 93 w 97"/>
                <a:gd name="T7" fmla="*/ 81 h 120"/>
                <a:gd name="T8" fmla="*/ 93 w 97"/>
                <a:gd name="T9" fmla="*/ 36 h 120"/>
                <a:gd name="T10" fmla="*/ 92 w 97"/>
                <a:gd name="T11" fmla="*/ 33 h 120"/>
                <a:gd name="T12" fmla="*/ 93 w 97"/>
                <a:gd name="T13" fmla="*/ 23 h 120"/>
                <a:gd name="T14" fmla="*/ 91 w 97"/>
                <a:gd name="T15" fmla="*/ 18 h 120"/>
                <a:gd name="T16" fmla="*/ 84 w 97"/>
                <a:gd name="T17" fmla="*/ 8 h 120"/>
                <a:gd name="T18" fmla="*/ 12 w 97"/>
                <a:gd name="T19" fmla="*/ 7 h 120"/>
                <a:gd name="T20" fmla="*/ 12 w 97"/>
                <a:gd name="T21" fmla="*/ 7 h 120"/>
                <a:gd name="T22" fmla="*/ 1 w 97"/>
                <a:gd name="T23" fmla="*/ 12 h 120"/>
                <a:gd name="T24" fmla="*/ 4 w 97"/>
                <a:gd name="T25" fmla="*/ 18 h 120"/>
                <a:gd name="T26" fmla="*/ 13 w 97"/>
                <a:gd name="T27" fmla="*/ 53 h 120"/>
                <a:gd name="T28" fmla="*/ 15 w 97"/>
                <a:gd name="T29" fmla="*/ 70 h 120"/>
                <a:gd name="T30" fmla="*/ 16 w 97"/>
                <a:gd name="T31" fmla="*/ 85 h 120"/>
                <a:gd name="T32" fmla="*/ 20 w 97"/>
                <a:gd name="T33" fmla="*/ 111 h 120"/>
                <a:gd name="T34" fmla="*/ 42 w 97"/>
                <a:gd name="T35" fmla="*/ 117 h 120"/>
                <a:gd name="T36" fmla="*/ 71 w 97"/>
                <a:gd name="T37" fmla="*/ 119 h 120"/>
                <a:gd name="T38" fmla="*/ 76 w 97"/>
                <a:gd name="T39" fmla="*/ 116 h 120"/>
                <a:gd name="T40" fmla="*/ 77 w 97"/>
                <a:gd name="T41" fmla="*/ 116 h 120"/>
                <a:gd name="T42" fmla="*/ 88 w 97"/>
                <a:gd name="T43" fmla="*/ 114 h 120"/>
                <a:gd name="T44" fmla="*/ 93 w 97"/>
                <a:gd name="T45" fmla="*/ 108 h 120"/>
                <a:gd name="T46" fmla="*/ 94 w 97"/>
                <a:gd name="T47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20">
                  <a:moveTo>
                    <a:pt x="94" y="99"/>
                  </a:moveTo>
                  <a:cubicBezTo>
                    <a:pt x="94" y="98"/>
                    <a:pt x="94" y="97"/>
                    <a:pt x="94" y="96"/>
                  </a:cubicBezTo>
                  <a:cubicBezTo>
                    <a:pt x="94" y="92"/>
                    <a:pt x="94" y="87"/>
                    <a:pt x="93" y="83"/>
                  </a:cubicBezTo>
                  <a:cubicBezTo>
                    <a:pt x="93" y="82"/>
                    <a:pt x="93" y="82"/>
                    <a:pt x="93" y="81"/>
                  </a:cubicBezTo>
                  <a:cubicBezTo>
                    <a:pt x="94" y="66"/>
                    <a:pt x="96" y="51"/>
                    <a:pt x="93" y="36"/>
                  </a:cubicBezTo>
                  <a:cubicBezTo>
                    <a:pt x="93" y="35"/>
                    <a:pt x="93" y="34"/>
                    <a:pt x="92" y="33"/>
                  </a:cubicBezTo>
                  <a:cubicBezTo>
                    <a:pt x="93" y="30"/>
                    <a:pt x="93" y="26"/>
                    <a:pt x="93" y="23"/>
                  </a:cubicBezTo>
                  <a:cubicBezTo>
                    <a:pt x="93" y="21"/>
                    <a:pt x="92" y="19"/>
                    <a:pt x="91" y="18"/>
                  </a:cubicBezTo>
                  <a:cubicBezTo>
                    <a:pt x="94" y="15"/>
                    <a:pt x="91" y="7"/>
                    <a:pt x="84" y="8"/>
                  </a:cubicBezTo>
                  <a:cubicBezTo>
                    <a:pt x="60" y="12"/>
                    <a:pt x="36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0"/>
                    <a:pt x="0" y="5"/>
                    <a:pt x="1" y="12"/>
                  </a:cubicBezTo>
                  <a:cubicBezTo>
                    <a:pt x="1" y="14"/>
                    <a:pt x="2" y="17"/>
                    <a:pt x="4" y="18"/>
                  </a:cubicBezTo>
                  <a:cubicBezTo>
                    <a:pt x="9" y="29"/>
                    <a:pt x="11" y="41"/>
                    <a:pt x="13" y="53"/>
                  </a:cubicBezTo>
                  <a:cubicBezTo>
                    <a:pt x="13" y="58"/>
                    <a:pt x="14" y="64"/>
                    <a:pt x="15" y="70"/>
                  </a:cubicBezTo>
                  <a:cubicBezTo>
                    <a:pt x="15" y="75"/>
                    <a:pt x="15" y="80"/>
                    <a:pt x="16" y="85"/>
                  </a:cubicBezTo>
                  <a:cubicBezTo>
                    <a:pt x="14" y="93"/>
                    <a:pt x="15" y="103"/>
                    <a:pt x="20" y="111"/>
                  </a:cubicBezTo>
                  <a:cubicBezTo>
                    <a:pt x="24" y="118"/>
                    <a:pt x="33" y="118"/>
                    <a:pt x="42" y="117"/>
                  </a:cubicBezTo>
                  <a:cubicBezTo>
                    <a:pt x="51" y="119"/>
                    <a:pt x="61" y="120"/>
                    <a:pt x="71" y="119"/>
                  </a:cubicBezTo>
                  <a:cubicBezTo>
                    <a:pt x="73" y="119"/>
                    <a:pt x="75" y="118"/>
                    <a:pt x="76" y="116"/>
                  </a:cubicBezTo>
                  <a:cubicBezTo>
                    <a:pt x="76" y="116"/>
                    <a:pt x="77" y="116"/>
                    <a:pt x="77" y="116"/>
                  </a:cubicBezTo>
                  <a:cubicBezTo>
                    <a:pt x="80" y="116"/>
                    <a:pt x="84" y="116"/>
                    <a:pt x="88" y="114"/>
                  </a:cubicBezTo>
                  <a:cubicBezTo>
                    <a:pt x="91" y="113"/>
                    <a:pt x="92" y="111"/>
                    <a:pt x="93" y="108"/>
                  </a:cubicBezTo>
                  <a:cubicBezTo>
                    <a:pt x="97" y="106"/>
                    <a:pt x="96" y="101"/>
                    <a:pt x="94" y="9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8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396413" y="5789613"/>
              <a:ext cx="733425" cy="1068388"/>
            </a:xfrm>
            <a:custGeom>
              <a:avLst/>
              <a:gdLst>
                <a:gd name="T0" fmla="*/ 119 w 152"/>
                <a:gd name="T1" fmla="*/ 71 h 221"/>
                <a:gd name="T2" fmla="*/ 124 w 152"/>
                <a:gd name="T3" fmla="*/ 22 h 221"/>
                <a:gd name="T4" fmla="*/ 112 w 152"/>
                <a:gd name="T5" fmla="*/ 9 h 221"/>
                <a:gd name="T6" fmla="*/ 98 w 152"/>
                <a:gd name="T7" fmla="*/ 69 h 221"/>
                <a:gd name="T8" fmla="*/ 88 w 152"/>
                <a:gd name="T9" fmla="*/ 37 h 221"/>
                <a:gd name="T10" fmla="*/ 79 w 152"/>
                <a:gd name="T11" fmla="*/ 25 h 221"/>
                <a:gd name="T12" fmla="*/ 65 w 152"/>
                <a:gd name="T13" fmla="*/ 69 h 221"/>
                <a:gd name="T14" fmla="*/ 50 w 152"/>
                <a:gd name="T15" fmla="*/ 11 h 221"/>
                <a:gd name="T16" fmla="*/ 46 w 152"/>
                <a:gd name="T17" fmla="*/ 2 h 221"/>
                <a:gd name="T18" fmla="*/ 36 w 152"/>
                <a:gd name="T19" fmla="*/ 19 h 221"/>
                <a:gd name="T20" fmla="*/ 7 w 152"/>
                <a:gd name="T21" fmla="*/ 22 h 221"/>
                <a:gd name="T22" fmla="*/ 1 w 152"/>
                <a:gd name="T23" fmla="*/ 44 h 221"/>
                <a:gd name="T24" fmla="*/ 13 w 152"/>
                <a:gd name="T25" fmla="*/ 102 h 221"/>
                <a:gd name="T26" fmla="*/ 125 w 152"/>
                <a:gd name="T27" fmla="*/ 209 h 221"/>
                <a:gd name="T28" fmla="*/ 126 w 152"/>
                <a:gd name="T29" fmla="*/ 150 h 221"/>
                <a:gd name="T30" fmla="*/ 136 w 152"/>
                <a:gd name="T31" fmla="*/ 77 h 221"/>
                <a:gd name="T32" fmla="*/ 118 w 152"/>
                <a:gd name="T33" fmla="*/ 75 h 221"/>
                <a:gd name="T34" fmla="*/ 114 w 152"/>
                <a:gd name="T35" fmla="*/ 72 h 221"/>
                <a:gd name="T36" fmla="*/ 107 w 152"/>
                <a:gd name="T37" fmla="*/ 18 h 221"/>
                <a:gd name="T38" fmla="*/ 116 w 152"/>
                <a:gd name="T39" fmla="*/ 22 h 221"/>
                <a:gd name="T40" fmla="*/ 108 w 152"/>
                <a:gd name="T41" fmla="*/ 26 h 221"/>
                <a:gd name="T42" fmla="*/ 112 w 152"/>
                <a:gd name="T43" fmla="*/ 46 h 221"/>
                <a:gd name="T44" fmla="*/ 95 w 152"/>
                <a:gd name="T45" fmla="*/ 89 h 221"/>
                <a:gd name="T46" fmla="*/ 89 w 152"/>
                <a:gd name="T47" fmla="*/ 80 h 221"/>
                <a:gd name="T48" fmla="*/ 88 w 152"/>
                <a:gd name="T49" fmla="*/ 49 h 221"/>
                <a:gd name="T50" fmla="*/ 81 w 152"/>
                <a:gd name="T51" fmla="*/ 29 h 221"/>
                <a:gd name="T52" fmla="*/ 68 w 152"/>
                <a:gd name="T53" fmla="*/ 73 h 221"/>
                <a:gd name="T54" fmla="*/ 76 w 152"/>
                <a:gd name="T55" fmla="*/ 38 h 221"/>
                <a:gd name="T56" fmla="*/ 68 w 152"/>
                <a:gd name="T57" fmla="*/ 73 h 221"/>
                <a:gd name="T58" fmla="*/ 58 w 152"/>
                <a:gd name="T59" fmla="*/ 74 h 221"/>
                <a:gd name="T60" fmla="*/ 44 w 152"/>
                <a:gd name="T61" fmla="*/ 13 h 221"/>
                <a:gd name="T62" fmla="*/ 47 w 152"/>
                <a:gd name="T63" fmla="*/ 18 h 221"/>
                <a:gd name="T64" fmla="*/ 37 w 152"/>
                <a:gd name="T65" fmla="*/ 53 h 221"/>
                <a:gd name="T66" fmla="*/ 47 w 152"/>
                <a:gd name="T67" fmla="*/ 69 h 221"/>
                <a:gd name="T68" fmla="*/ 55 w 152"/>
                <a:gd name="T69" fmla="*/ 94 h 221"/>
                <a:gd name="T70" fmla="*/ 25 w 152"/>
                <a:gd name="T71" fmla="*/ 42 h 221"/>
                <a:gd name="T72" fmla="*/ 17 w 152"/>
                <a:gd name="T73" fmla="*/ 43 h 221"/>
                <a:gd name="T74" fmla="*/ 12 w 152"/>
                <a:gd name="T75" fmla="*/ 31 h 221"/>
                <a:gd name="T76" fmla="*/ 9 w 152"/>
                <a:gd name="T77" fmla="*/ 44 h 221"/>
                <a:gd name="T78" fmla="*/ 10 w 152"/>
                <a:gd name="T79" fmla="*/ 48 h 221"/>
                <a:gd name="T80" fmla="*/ 25 w 152"/>
                <a:gd name="T81" fmla="*/ 91 h 221"/>
                <a:gd name="T82" fmla="*/ 21 w 152"/>
                <a:gd name="T83" fmla="*/ 90 h 221"/>
                <a:gd name="T84" fmla="*/ 31 w 152"/>
                <a:gd name="T85" fmla="*/ 164 h 221"/>
                <a:gd name="T86" fmla="*/ 30 w 152"/>
                <a:gd name="T87" fmla="*/ 152 h 221"/>
                <a:gd name="T88" fmla="*/ 28 w 152"/>
                <a:gd name="T89" fmla="*/ 138 h 221"/>
                <a:gd name="T90" fmla="*/ 57 w 152"/>
                <a:gd name="T91" fmla="*/ 178 h 221"/>
                <a:gd name="T92" fmla="*/ 34 w 152"/>
                <a:gd name="T93" fmla="*/ 171 h 221"/>
                <a:gd name="T94" fmla="*/ 37 w 152"/>
                <a:gd name="T95" fmla="*/ 205 h 221"/>
                <a:gd name="T96" fmla="*/ 59 w 152"/>
                <a:gd name="T97" fmla="*/ 182 h 221"/>
                <a:gd name="T98" fmla="*/ 28 w 152"/>
                <a:gd name="T99" fmla="*/ 133 h 221"/>
                <a:gd name="T100" fmla="*/ 121 w 152"/>
                <a:gd name="T101" fmla="*/ 158 h 221"/>
                <a:gd name="T102" fmla="*/ 7 w 152"/>
                <a:gd name="T103" fmla="*/ 89 h 221"/>
                <a:gd name="T104" fmla="*/ 50 w 152"/>
                <a:gd name="T105" fmla="*/ 98 h 221"/>
                <a:gd name="T106" fmla="*/ 143 w 152"/>
                <a:gd name="T107" fmla="*/ 8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2" h="221">
                  <a:moveTo>
                    <a:pt x="142" y="76"/>
                  </a:moveTo>
                  <a:cubicBezTo>
                    <a:pt x="143" y="75"/>
                    <a:pt x="142" y="74"/>
                    <a:pt x="141" y="74"/>
                  </a:cubicBezTo>
                  <a:cubicBezTo>
                    <a:pt x="137" y="72"/>
                    <a:pt x="134" y="72"/>
                    <a:pt x="130" y="71"/>
                  </a:cubicBezTo>
                  <a:cubicBezTo>
                    <a:pt x="126" y="70"/>
                    <a:pt x="122" y="70"/>
                    <a:pt x="120" y="70"/>
                  </a:cubicBezTo>
                  <a:cubicBezTo>
                    <a:pt x="119" y="70"/>
                    <a:pt x="119" y="70"/>
                    <a:pt x="119" y="71"/>
                  </a:cubicBezTo>
                  <a:cubicBezTo>
                    <a:pt x="122" y="56"/>
                    <a:pt x="123" y="40"/>
                    <a:pt x="124" y="25"/>
                  </a:cubicBezTo>
                  <a:cubicBezTo>
                    <a:pt x="125" y="25"/>
                    <a:pt x="125" y="25"/>
                    <a:pt x="124" y="24"/>
                  </a:cubicBezTo>
                  <a:cubicBezTo>
                    <a:pt x="124" y="24"/>
                    <a:pt x="124" y="24"/>
                    <a:pt x="124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2" y="20"/>
                    <a:pt x="121" y="19"/>
                    <a:pt x="119" y="19"/>
                  </a:cubicBezTo>
                  <a:cubicBezTo>
                    <a:pt x="119" y="14"/>
                    <a:pt x="117" y="9"/>
                    <a:pt x="112" y="9"/>
                  </a:cubicBezTo>
                  <a:cubicBezTo>
                    <a:pt x="106" y="9"/>
                    <a:pt x="104" y="14"/>
                    <a:pt x="103" y="19"/>
                  </a:cubicBezTo>
                  <a:cubicBezTo>
                    <a:pt x="102" y="19"/>
                    <a:pt x="101" y="20"/>
                    <a:pt x="100" y="20"/>
                  </a:cubicBezTo>
                  <a:cubicBezTo>
                    <a:pt x="99" y="20"/>
                    <a:pt x="98" y="22"/>
                    <a:pt x="99" y="23"/>
                  </a:cubicBezTo>
                  <a:cubicBezTo>
                    <a:pt x="101" y="24"/>
                    <a:pt x="102" y="26"/>
                    <a:pt x="103" y="27"/>
                  </a:cubicBezTo>
                  <a:cubicBezTo>
                    <a:pt x="103" y="41"/>
                    <a:pt x="100" y="55"/>
                    <a:pt x="98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9" y="65"/>
                    <a:pt x="92" y="60"/>
                    <a:pt x="93" y="58"/>
                  </a:cubicBezTo>
                  <a:cubicBezTo>
                    <a:pt x="96" y="52"/>
                    <a:pt x="96" y="47"/>
                    <a:pt x="90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1"/>
                    <a:pt x="89" y="38"/>
                    <a:pt x="88" y="37"/>
                  </a:cubicBezTo>
                  <a:cubicBezTo>
                    <a:pt x="87" y="36"/>
                    <a:pt x="86" y="36"/>
                    <a:pt x="85" y="36"/>
                  </a:cubicBezTo>
                  <a:cubicBezTo>
                    <a:pt x="85" y="33"/>
                    <a:pt x="86" y="31"/>
                    <a:pt x="87" y="29"/>
                  </a:cubicBezTo>
                  <a:cubicBezTo>
                    <a:pt x="88" y="28"/>
                    <a:pt x="87" y="26"/>
                    <a:pt x="85" y="26"/>
                  </a:cubicBezTo>
                  <a:cubicBezTo>
                    <a:pt x="84" y="26"/>
                    <a:pt x="83" y="26"/>
                    <a:pt x="82" y="25"/>
                  </a:cubicBezTo>
                  <a:cubicBezTo>
                    <a:pt x="81" y="25"/>
                    <a:pt x="80" y="25"/>
                    <a:pt x="79" y="25"/>
                  </a:cubicBezTo>
                  <a:cubicBezTo>
                    <a:pt x="78" y="25"/>
                    <a:pt x="77" y="26"/>
                    <a:pt x="77" y="27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4"/>
                    <a:pt x="76" y="34"/>
                    <a:pt x="75" y="34"/>
                  </a:cubicBezTo>
                  <a:cubicBezTo>
                    <a:pt x="74" y="34"/>
                    <a:pt x="73" y="35"/>
                    <a:pt x="73" y="35"/>
                  </a:cubicBezTo>
                  <a:cubicBezTo>
                    <a:pt x="71" y="47"/>
                    <a:pt x="68" y="58"/>
                    <a:pt x="65" y="69"/>
                  </a:cubicBezTo>
                  <a:cubicBezTo>
                    <a:pt x="63" y="69"/>
                    <a:pt x="61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53"/>
                    <a:pt x="57" y="36"/>
                    <a:pt x="54" y="19"/>
                  </a:cubicBezTo>
                  <a:cubicBezTo>
                    <a:pt x="54" y="18"/>
                    <a:pt x="53" y="17"/>
                    <a:pt x="52" y="17"/>
                  </a:cubicBezTo>
                  <a:cubicBezTo>
                    <a:pt x="51" y="15"/>
                    <a:pt x="51" y="13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8"/>
                    <a:pt x="49" y="7"/>
                  </a:cubicBezTo>
                  <a:cubicBezTo>
                    <a:pt x="48" y="5"/>
                    <a:pt x="47" y="3"/>
                    <a:pt x="46" y="2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8"/>
                    <a:pt x="39" y="12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6" y="18"/>
                    <a:pt x="36" y="19"/>
                  </a:cubicBezTo>
                  <a:cubicBezTo>
                    <a:pt x="36" y="30"/>
                    <a:pt x="35" y="40"/>
                    <a:pt x="34" y="50"/>
                  </a:cubicBezTo>
                  <a:cubicBezTo>
                    <a:pt x="31" y="45"/>
                    <a:pt x="29" y="41"/>
                    <a:pt x="27" y="36"/>
                  </a:cubicBezTo>
                  <a:cubicBezTo>
                    <a:pt x="26" y="35"/>
                    <a:pt x="24" y="35"/>
                    <a:pt x="23" y="37"/>
                  </a:cubicBezTo>
                  <a:cubicBezTo>
                    <a:pt x="19" y="31"/>
                    <a:pt x="14" y="27"/>
                    <a:pt x="8" y="23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1"/>
                    <a:pt x="6" y="21"/>
                    <a:pt x="6" y="20"/>
                  </a:cubicBezTo>
                  <a:cubicBezTo>
                    <a:pt x="5" y="20"/>
                    <a:pt x="3" y="20"/>
                    <a:pt x="3" y="21"/>
                  </a:cubicBezTo>
                  <a:cubicBezTo>
                    <a:pt x="1" y="28"/>
                    <a:pt x="1" y="35"/>
                    <a:pt x="0" y="42"/>
                  </a:cubicBezTo>
                  <a:cubicBezTo>
                    <a:pt x="0" y="43"/>
                    <a:pt x="0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5"/>
                    <a:pt x="0" y="46"/>
                    <a:pt x="0" y="47"/>
                  </a:cubicBezTo>
                  <a:cubicBezTo>
                    <a:pt x="5" y="57"/>
                    <a:pt x="10" y="66"/>
                    <a:pt x="14" y="75"/>
                  </a:cubicBezTo>
                  <a:cubicBezTo>
                    <a:pt x="9" y="76"/>
                    <a:pt x="1" y="78"/>
                    <a:pt x="1" y="84"/>
                  </a:cubicBezTo>
                  <a:cubicBezTo>
                    <a:pt x="0" y="91"/>
                    <a:pt x="8" y="97"/>
                    <a:pt x="13" y="100"/>
                  </a:cubicBezTo>
                  <a:cubicBezTo>
                    <a:pt x="13" y="101"/>
                    <a:pt x="13" y="102"/>
                    <a:pt x="13" y="102"/>
                  </a:cubicBezTo>
                  <a:cubicBezTo>
                    <a:pt x="30" y="133"/>
                    <a:pt x="26" y="171"/>
                    <a:pt x="32" y="204"/>
                  </a:cubicBezTo>
                  <a:cubicBezTo>
                    <a:pt x="32" y="204"/>
                    <a:pt x="33" y="205"/>
                    <a:pt x="33" y="205"/>
                  </a:cubicBezTo>
                  <a:cubicBezTo>
                    <a:pt x="33" y="205"/>
                    <a:pt x="33" y="206"/>
                    <a:pt x="33" y="206"/>
                  </a:cubicBezTo>
                  <a:cubicBezTo>
                    <a:pt x="38" y="221"/>
                    <a:pt x="63" y="221"/>
                    <a:pt x="75" y="221"/>
                  </a:cubicBezTo>
                  <a:cubicBezTo>
                    <a:pt x="90" y="221"/>
                    <a:pt x="112" y="219"/>
                    <a:pt x="125" y="209"/>
                  </a:cubicBezTo>
                  <a:cubicBezTo>
                    <a:pt x="125" y="209"/>
                    <a:pt x="125" y="209"/>
                    <a:pt x="125" y="209"/>
                  </a:cubicBezTo>
                  <a:cubicBezTo>
                    <a:pt x="125" y="209"/>
                    <a:pt x="125" y="210"/>
                    <a:pt x="125" y="210"/>
                  </a:cubicBezTo>
                  <a:cubicBezTo>
                    <a:pt x="126" y="209"/>
                    <a:pt x="126" y="208"/>
                    <a:pt x="127" y="207"/>
                  </a:cubicBezTo>
                  <a:cubicBezTo>
                    <a:pt x="127" y="207"/>
                    <a:pt x="127" y="206"/>
                    <a:pt x="128" y="206"/>
                  </a:cubicBezTo>
                  <a:cubicBezTo>
                    <a:pt x="119" y="189"/>
                    <a:pt x="123" y="168"/>
                    <a:pt x="126" y="150"/>
                  </a:cubicBezTo>
                  <a:cubicBezTo>
                    <a:pt x="129" y="133"/>
                    <a:pt x="134" y="116"/>
                    <a:pt x="137" y="98"/>
                  </a:cubicBezTo>
                  <a:cubicBezTo>
                    <a:pt x="137" y="98"/>
                    <a:pt x="137" y="97"/>
                    <a:pt x="137" y="97"/>
                  </a:cubicBezTo>
                  <a:cubicBezTo>
                    <a:pt x="140" y="95"/>
                    <a:pt x="143" y="93"/>
                    <a:pt x="145" y="91"/>
                  </a:cubicBezTo>
                  <a:cubicBezTo>
                    <a:pt x="152" y="84"/>
                    <a:pt x="149" y="79"/>
                    <a:pt x="142" y="76"/>
                  </a:cubicBezTo>
                  <a:close/>
                  <a:moveTo>
                    <a:pt x="136" y="77"/>
                  </a:moveTo>
                  <a:cubicBezTo>
                    <a:pt x="137" y="77"/>
                    <a:pt x="137" y="77"/>
                    <a:pt x="138" y="77"/>
                  </a:cubicBezTo>
                  <a:cubicBezTo>
                    <a:pt x="132" y="85"/>
                    <a:pt x="123" y="90"/>
                    <a:pt x="112" y="92"/>
                  </a:cubicBezTo>
                  <a:cubicBezTo>
                    <a:pt x="112" y="92"/>
                    <a:pt x="112" y="91"/>
                    <a:pt x="112" y="90"/>
                  </a:cubicBezTo>
                  <a:cubicBezTo>
                    <a:pt x="112" y="90"/>
                    <a:pt x="113" y="90"/>
                    <a:pt x="113" y="89"/>
                  </a:cubicBezTo>
                  <a:cubicBezTo>
                    <a:pt x="115" y="85"/>
                    <a:pt x="116" y="80"/>
                    <a:pt x="118" y="75"/>
                  </a:cubicBezTo>
                  <a:cubicBezTo>
                    <a:pt x="124" y="75"/>
                    <a:pt x="130" y="75"/>
                    <a:pt x="136" y="77"/>
                  </a:cubicBezTo>
                  <a:close/>
                  <a:moveTo>
                    <a:pt x="117" y="26"/>
                  </a:moveTo>
                  <a:cubicBezTo>
                    <a:pt x="118" y="25"/>
                    <a:pt x="119" y="25"/>
                    <a:pt x="120" y="25"/>
                  </a:cubicBezTo>
                  <a:cubicBezTo>
                    <a:pt x="119" y="40"/>
                    <a:pt x="118" y="56"/>
                    <a:pt x="114" y="71"/>
                  </a:cubicBezTo>
                  <a:cubicBezTo>
                    <a:pt x="114" y="71"/>
                    <a:pt x="114" y="72"/>
                    <a:pt x="114" y="72"/>
                  </a:cubicBezTo>
                  <a:cubicBezTo>
                    <a:pt x="115" y="57"/>
                    <a:pt x="117" y="41"/>
                    <a:pt x="117" y="26"/>
                  </a:cubicBezTo>
                  <a:cubicBezTo>
                    <a:pt x="117" y="26"/>
                    <a:pt x="117" y="26"/>
                    <a:pt x="117" y="26"/>
                  </a:cubicBezTo>
                  <a:close/>
                  <a:moveTo>
                    <a:pt x="112" y="13"/>
                  </a:moveTo>
                  <a:cubicBezTo>
                    <a:pt x="114" y="12"/>
                    <a:pt x="115" y="15"/>
                    <a:pt x="115" y="17"/>
                  </a:cubicBezTo>
                  <a:cubicBezTo>
                    <a:pt x="113" y="17"/>
                    <a:pt x="110" y="18"/>
                    <a:pt x="107" y="18"/>
                  </a:cubicBezTo>
                  <a:cubicBezTo>
                    <a:pt x="108" y="16"/>
                    <a:pt x="109" y="13"/>
                    <a:pt x="112" y="13"/>
                  </a:cubicBezTo>
                  <a:close/>
                  <a:moveTo>
                    <a:pt x="106" y="22"/>
                  </a:moveTo>
                  <a:cubicBezTo>
                    <a:pt x="109" y="21"/>
                    <a:pt x="113" y="21"/>
                    <a:pt x="116" y="21"/>
                  </a:cubicBezTo>
                  <a:cubicBezTo>
                    <a:pt x="116" y="21"/>
                    <a:pt x="116" y="22"/>
                    <a:pt x="116" y="22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2" y="22"/>
                    <a:pt x="109" y="22"/>
                    <a:pt x="106" y="22"/>
                  </a:cubicBezTo>
                  <a:cubicBezTo>
                    <a:pt x="106" y="22"/>
                    <a:pt x="106" y="22"/>
                    <a:pt x="106" y="22"/>
                  </a:cubicBezTo>
                  <a:close/>
                  <a:moveTo>
                    <a:pt x="99" y="91"/>
                  </a:moveTo>
                  <a:cubicBezTo>
                    <a:pt x="100" y="70"/>
                    <a:pt x="106" y="50"/>
                    <a:pt x="106" y="29"/>
                  </a:cubicBezTo>
                  <a:cubicBezTo>
                    <a:pt x="107" y="28"/>
                    <a:pt x="108" y="27"/>
                    <a:pt x="108" y="26"/>
                  </a:cubicBezTo>
                  <a:cubicBezTo>
                    <a:pt x="108" y="26"/>
                    <a:pt x="109" y="26"/>
                    <a:pt x="109" y="26"/>
                  </a:cubicBezTo>
                  <a:cubicBezTo>
                    <a:pt x="109" y="26"/>
                    <a:pt x="109" y="27"/>
                    <a:pt x="109" y="27"/>
                  </a:cubicBezTo>
                  <a:cubicBezTo>
                    <a:pt x="110" y="49"/>
                    <a:pt x="103" y="70"/>
                    <a:pt x="101" y="91"/>
                  </a:cubicBezTo>
                  <a:cubicBezTo>
                    <a:pt x="101" y="94"/>
                    <a:pt x="105" y="94"/>
                    <a:pt x="105" y="91"/>
                  </a:cubicBezTo>
                  <a:cubicBezTo>
                    <a:pt x="107" y="76"/>
                    <a:pt x="110" y="61"/>
                    <a:pt x="112" y="46"/>
                  </a:cubicBezTo>
                  <a:cubicBezTo>
                    <a:pt x="111" y="62"/>
                    <a:pt x="109" y="77"/>
                    <a:pt x="108" y="93"/>
                  </a:cubicBezTo>
                  <a:cubicBezTo>
                    <a:pt x="105" y="94"/>
                    <a:pt x="102" y="94"/>
                    <a:pt x="99" y="94"/>
                  </a:cubicBezTo>
                  <a:lnTo>
                    <a:pt x="99" y="91"/>
                  </a:lnTo>
                  <a:close/>
                  <a:moveTo>
                    <a:pt x="97" y="73"/>
                  </a:moveTo>
                  <a:cubicBezTo>
                    <a:pt x="96" y="78"/>
                    <a:pt x="96" y="84"/>
                    <a:pt x="95" y="89"/>
                  </a:cubicBezTo>
                  <a:cubicBezTo>
                    <a:pt x="95" y="89"/>
                    <a:pt x="95" y="90"/>
                    <a:pt x="95" y="90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0" y="95"/>
                    <a:pt x="84" y="95"/>
                    <a:pt x="80" y="95"/>
                  </a:cubicBezTo>
                  <a:cubicBezTo>
                    <a:pt x="80" y="89"/>
                    <a:pt x="81" y="82"/>
                    <a:pt x="82" y="76"/>
                  </a:cubicBezTo>
                  <a:cubicBezTo>
                    <a:pt x="83" y="78"/>
                    <a:pt x="85" y="79"/>
                    <a:pt x="89" y="80"/>
                  </a:cubicBezTo>
                  <a:cubicBezTo>
                    <a:pt x="91" y="81"/>
                    <a:pt x="92" y="77"/>
                    <a:pt x="90" y="77"/>
                  </a:cubicBezTo>
                  <a:cubicBezTo>
                    <a:pt x="87" y="76"/>
                    <a:pt x="86" y="74"/>
                    <a:pt x="86" y="72"/>
                  </a:cubicBezTo>
                  <a:cubicBezTo>
                    <a:pt x="86" y="73"/>
                    <a:pt x="86" y="73"/>
                    <a:pt x="87" y="73"/>
                  </a:cubicBezTo>
                  <a:lnTo>
                    <a:pt x="97" y="73"/>
                  </a:lnTo>
                  <a:close/>
                  <a:moveTo>
                    <a:pt x="88" y="49"/>
                  </a:moveTo>
                  <a:cubicBezTo>
                    <a:pt x="88" y="49"/>
                    <a:pt x="88" y="49"/>
                    <a:pt x="88" y="48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94" y="50"/>
                    <a:pt x="89" y="57"/>
                    <a:pt x="85" y="64"/>
                  </a:cubicBezTo>
                  <a:cubicBezTo>
                    <a:pt x="86" y="59"/>
                    <a:pt x="88" y="54"/>
                    <a:pt x="88" y="49"/>
                  </a:cubicBezTo>
                  <a:close/>
                  <a:moveTo>
                    <a:pt x="81" y="29"/>
                  </a:moveTo>
                  <a:cubicBezTo>
                    <a:pt x="81" y="29"/>
                    <a:pt x="82" y="29"/>
                    <a:pt x="83" y="30"/>
                  </a:cubicBezTo>
                  <a:cubicBezTo>
                    <a:pt x="82" y="31"/>
                    <a:pt x="82" y="33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1" y="29"/>
                  </a:lnTo>
                  <a:close/>
                  <a:moveTo>
                    <a:pt x="68" y="73"/>
                  </a:moveTo>
                  <a:cubicBezTo>
                    <a:pt x="68" y="73"/>
                    <a:pt x="68" y="73"/>
                    <a:pt x="69" y="73"/>
                  </a:cubicBezTo>
                  <a:cubicBezTo>
                    <a:pt x="71" y="73"/>
                    <a:pt x="71" y="69"/>
                    <a:pt x="69" y="69"/>
                  </a:cubicBezTo>
                  <a:cubicBezTo>
                    <a:pt x="70" y="67"/>
                    <a:pt x="70" y="65"/>
                    <a:pt x="71" y="63"/>
                  </a:cubicBezTo>
                  <a:cubicBezTo>
                    <a:pt x="73" y="57"/>
                    <a:pt x="74" y="52"/>
                    <a:pt x="75" y="46"/>
                  </a:cubicBezTo>
                  <a:cubicBezTo>
                    <a:pt x="75" y="46"/>
                    <a:pt x="77" y="38"/>
                    <a:pt x="76" y="38"/>
                  </a:cubicBezTo>
                  <a:cubicBezTo>
                    <a:pt x="79" y="38"/>
                    <a:pt x="81" y="39"/>
                    <a:pt x="84" y="39"/>
                  </a:cubicBezTo>
                  <a:cubicBezTo>
                    <a:pt x="89" y="41"/>
                    <a:pt x="76" y="87"/>
                    <a:pt x="76" y="95"/>
                  </a:cubicBezTo>
                  <a:cubicBezTo>
                    <a:pt x="72" y="95"/>
                    <a:pt x="68" y="95"/>
                    <a:pt x="64" y="95"/>
                  </a:cubicBezTo>
                  <a:cubicBezTo>
                    <a:pt x="63" y="95"/>
                    <a:pt x="62" y="95"/>
                    <a:pt x="61" y="94"/>
                  </a:cubicBezTo>
                  <a:cubicBezTo>
                    <a:pt x="63" y="87"/>
                    <a:pt x="65" y="80"/>
                    <a:pt x="68" y="73"/>
                  </a:cubicBezTo>
                  <a:close/>
                  <a:moveTo>
                    <a:pt x="58" y="74"/>
                  </a:moveTo>
                  <a:cubicBezTo>
                    <a:pt x="60" y="74"/>
                    <a:pt x="62" y="74"/>
                    <a:pt x="64" y="73"/>
                  </a:cubicBezTo>
                  <a:cubicBezTo>
                    <a:pt x="62" y="78"/>
                    <a:pt x="60" y="83"/>
                    <a:pt x="59" y="88"/>
                  </a:cubicBezTo>
                  <a:cubicBezTo>
                    <a:pt x="59" y="83"/>
                    <a:pt x="58" y="79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lose/>
                  <a:moveTo>
                    <a:pt x="41" y="17"/>
                  </a:moveTo>
                  <a:cubicBezTo>
                    <a:pt x="42" y="15"/>
                    <a:pt x="42" y="14"/>
                    <a:pt x="43" y="12"/>
                  </a:cubicBezTo>
                  <a:cubicBezTo>
                    <a:pt x="43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5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6"/>
                    <a:pt x="48" y="17"/>
                    <a:pt x="48" y="19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19"/>
                    <a:pt x="47" y="18"/>
                  </a:cubicBezTo>
                  <a:cubicBezTo>
                    <a:pt x="46" y="16"/>
                    <a:pt x="43" y="18"/>
                    <a:pt x="44" y="20"/>
                  </a:cubicBezTo>
                  <a:cubicBezTo>
                    <a:pt x="44" y="20"/>
                    <a:pt x="43" y="21"/>
                    <a:pt x="43" y="22"/>
                  </a:cubicBezTo>
                  <a:cubicBezTo>
                    <a:pt x="42" y="21"/>
                    <a:pt x="41" y="20"/>
                    <a:pt x="40" y="18"/>
                  </a:cubicBezTo>
                  <a:cubicBezTo>
                    <a:pt x="40" y="18"/>
                    <a:pt x="41" y="18"/>
                    <a:pt x="41" y="17"/>
                  </a:cubicBezTo>
                  <a:close/>
                  <a:moveTo>
                    <a:pt x="37" y="53"/>
                  </a:moveTo>
                  <a:cubicBezTo>
                    <a:pt x="38" y="43"/>
                    <a:pt x="39" y="34"/>
                    <a:pt x="40" y="25"/>
                  </a:cubicBezTo>
                  <a:cubicBezTo>
                    <a:pt x="40" y="25"/>
                    <a:pt x="41" y="26"/>
                    <a:pt x="42" y="27"/>
                  </a:cubicBezTo>
                  <a:cubicBezTo>
                    <a:pt x="42" y="28"/>
                    <a:pt x="43" y="28"/>
                    <a:pt x="43" y="27"/>
                  </a:cubicBezTo>
                  <a:cubicBezTo>
                    <a:pt x="43" y="42"/>
                    <a:pt x="41" y="56"/>
                    <a:pt x="44" y="70"/>
                  </a:cubicBezTo>
                  <a:cubicBezTo>
                    <a:pt x="44" y="72"/>
                    <a:pt x="48" y="71"/>
                    <a:pt x="47" y="69"/>
                  </a:cubicBezTo>
                  <a:cubicBezTo>
                    <a:pt x="45" y="55"/>
                    <a:pt x="47" y="41"/>
                    <a:pt x="47" y="27"/>
                  </a:cubicBezTo>
                  <a:cubicBezTo>
                    <a:pt x="47" y="28"/>
                    <a:pt x="48" y="28"/>
                    <a:pt x="48" y="28"/>
                  </a:cubicBezTo>
                  <a:cubicBezTo>
                    <a:pt x="49" y="30"/>
                    <a:pt x="51" y="29"/>
                    <a:pt x="51" y="27"/>
                  </a:cubicBezTo>
                  <a:cubicBezTo>
                    <a:pt x="54" y="49"/>
                    <a:pt x="54" y="72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4" y="94"/>
                  </a:cubicBezTo>
                  <a:cubicBezTo>
                    <a:pt x="48" y="81"/>
                    <a:pt x="42" y="68"/>
                    <a:pt x="36" y="54"/>
                  </a:cubicBezTo>
                  <a:cubicBezTo>
                    <a:pt x="36" y="54"/>
                    <a:pt x="37" y="54"/>
                    <a:pt x="37" y="53"/>
                  </a:cubicBezTo>
                  <a:close/>
                  <a:moveTo>
                    <a:pt x="24" y="43"/>
                  </a:moveTo>
                  <a:cubicBezTo>
                    <a:pt x="24" y="43"/>
                    <a:pt x="25" y="43"/>
                    <a:pt x="25" y="42"/>
                  </a:cubicBezTo>
                  <a:cubicBezTo>
                    <a:pt x="34" y="59"/>
                    <a:pt x="42" y="77"/>
                    <a:pt x="50" y="94"/>
                  </a:cubicBezTo>
                  <a:cubicBezTo>
                    <a:pt x="47" y="94"/>
                    <a:pt x="45" y="94"/>
                    <a:pt x="42" y="94"/>
                  </a:cubicBezTo>
                  <a:cubicBezTo>
                    <a:pt x="42" y="93"/>
                    <a:pt x="42" y="92"/>
                    <a:pt x="41" y="92"/>
                  </a:cubicBezTo>
                  <a:cubicBezTo>
                    <a:pt x="34" y="90"/>
                    <a:pt x="28" y="71"/>
                    <a:pt x="26" y="65"/>
                  </a:cubicBezTo>
                  <a:cubicBezTo>
                    <a:pt x="23" y="58"/>
                    <a:pt x="20" y="50"/>
                    <a:pt x="17" y="43"/>
                  </a:cubicBezTo>
                  <a:cubicBezTo>
                    <a:pt x="19" y="43"/>
                    <a:pt x="21" y="43"/>
                    <a:pt x="24" y="43"/>
                  </a:cubicBezTo>
                  <a:close/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3"/>
                    <a:pt x="9" y="32"/>
                    <a:pt x="11" y="31"/>
                  </a:cubicBezTo>
                  <a:cubicBezTo>
                    <a:pt x="11" y="31"/>
                    <a:pt x="12" y="31"/>
                    <a:pt x="12" y="31"/>
                  </a:cubicBezTo>
                  <a:cubicBezTo>
                    <a:pt x="15" y="33"/>
                    <a:pt x="18" y="36"/>
                    <a:pt x="20" y="39"/>
                  </a:cubicBezTo>
                  <a:cubicBezTo>
                    <a:pt x="18" y="39"/>
                    <a:pt x="16" y="39"/>
                    <a:pt x="14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3" y="38"/>
                    <a:pt x="12" y="38"/>
                    <a:pt x="12" y="39"/>
                  </a:cubicBezTo>
                  <a:cubicBezTo>
                    <a:pt x="11" y="40"/>
                    <a:pt x="10" y="44"/>
                    <a:pt x="9" y="44"/>
                  </a:cubicBezTo>
                  <a:cubicBezTo>
                    <a:pt x="7" y="44"/>
                    <a:pt x="5" y="43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39"/>
                    <a:pt x="5" y="36"/>
                    <a:pt x="6" y="33"/>
                  </a:cubicBezTo>
                  <a:close/>
                  <a:moveTo>
                    <a:pt x="4" y="46"/>
                  </a:moveTo>
                  <a:cubicBezTo>
                    <a:pt x="6" y="47"/>
                    <a:pt x="8" y="48"/>
                    <a:pt x="10" y="48"/>
                  </a:cubicBezTo>
                  <a:cubicBezTo>
                    <a:pt x="12" y="48"/>
                    <a:pt x="13" y="46"/>
                    <a:pt x="14" y="45"/>
                  </a:cubicBezTo>
                  <a:cubicBezTo>
                    <a:pt x="18" y="54"/>
                    <a:pt x="21" y="63"/>
                    <a:pt x="25" y="73"/>
                  </a:cubicBezTo>
                  <a:cubicBezTo>
                    <a:pt x="27" y="78"/>
                    <a:pt x="30" y="88"/>
                    <a:pt x="36" y="93"/>
                  </a:cubicBezTo>
                  <a:cubicBezTo>
                    <a:pt x="34" y="93"/>
                    <a:pt x="33" y="93"/>
                    <a:pt x="32" y="92"/>
                  </a:cubicBezTo>
                  <a:cubicBezTo>
                    <a:pt x="29" y="92"/>
                    <a:pt x="27" y="92"/>
                    <a:pt x="25" y="91"/>
                  </a:cubicBezTo>
                  <a:cubicBezTo>
                    <a:pt x="19" y="76"/>
                    <a:pt x="12" y="61"/>
                    <a:pt x="4" y="46"/>
                  </a:cubicBezTo>
                  <a:close/>
                  <a:moveTo>
                    <a:pt x="14" y="82"/>
                  </a:moveTo>
                  <a:cubicBezTo>
                    <a:pt x="15" y="81"/>
                    <a:pt x="15" y="80"/>
                    <a:pt x="15" y="79"/>
                  </a:cubicBezTo>
                  <a:cubicBezTo>
                    <a:pt x="15" y="79"/>
                    <a:pt x="16" y="79"/>
                    <a:pt x="16" y="79"/>
                  </a:cubicBezTo>
                  <a:cubicBezTo>
                    <a:pt x="18" y="83"/>
                    <a:pt x="19" y="86"/>
                    <a:pt x="21" y="90"/>
                  </a:cubicBezTo>
                  <a:cubicBezTo>
                    <a:pt x="20" y="90"/>
                    <a:pt x="18" y="90"/>
                    <a:pt x="17" y="89"/>
                  </a:cubicBezTo>
                  <a:cubicBezTo>
                    <a:pt x="14" y="89"/>
                    <a:pt x="12" y="88"/>
                    <a:pt x="9" y="86"/>
                  </a:cubicBezTo>
                  <a:cubicBezTo>
                    <a:pt x="4" y="84"/>
                    <a:pt x="12" y="82"/>
                    <a:pt x="14" y="82"/>
                  </a:cubicBezTo>
                  <a:close/>
                  <a:moveTo>
                    <a:pt x="32" y="170"/>
                  </a:moveTo>
                  <a:cubicBezTo>
                    <a:pt x="32" y="168"/>
                    <a:pt x="31" y="166"/>
                    <a:pt x="31" y="164"/>
                  </a:cubicBezTo>
                  <a:cubicBezTo>
                    <a:pt x="50" y="168"/>
                    <a:pt x="68" y="168"/>
                    <a:pt x="86" y="162"/>
                  </a:cubicBezTo>
                  <a:cubicBezTo>
                    <a:pt x="88" y="162"/>
                    <a:pt x="87" y="158"/>
                    <a:pt x="85" y="159"/>
                  </a:cubicBezTo>
                  <a:cubicBezTo>
                    <a:pt x="67" y="164"/>
                    <a:pt x="50" y="164"/>
                    <a:pt x="32" y="160"/>
                  </a:cubicBezTo>
                  <a:cubicBezTo>
                    <a:pt x="32" y="160"/>
                    <a:pt x="31" y="160"/>
                    <a:pt x="31" y="160"/>
                  </a:cubicBezTo>
                  <a:cubicBezTo>
                    <a:pt x="31" y="157"/>
                    <a:pt x="30" y="155"/>
                    <a:pt x="30" y="152"/>
                  </a:cubicBezTo>
                  <a:cubicBezTo>
                    <a:pt x="49" y="156"/>
                    <a:pt x="67" y="158"/>
                    <a:pt x="86" y="153"/>
                  </a:cubicBezTo>
                  <a:cubicBezTo>
                    <a:pt x="88" y="153"/>
                    <a:pt x="87" y="149"/>
                    <a:pt x="85" y="150"/>
                  </a:cubicBezTo>
                  <a:cubicBezTo>
                    <a:pt x="66" y="154"/>
                    <a:pt x="49" y="152"/>
                    <a:pt x="31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29" y="145"/>
                    <a:pt x="29" y="141"/>
                    <a:pt x="28" y="138"/>
                  </a:cubicBezTo>
                  <a:cubicBezTo>
                    <a:pt x="50" y="145"/>
                    <a:pt x="74" y="146"/>
                    <a:pt x="95" y="138"/>
                  </a:cubicBezTo>
                  <a:cubicBezTo>
                    <a:pt x="96" y="149"/>
                    <a:pt x="96" y="161"/>
                    <a:pt x="97" y="172"/>
                  </a:cubicBezTo>
                  <a:cubicBezTo>
                    <a:pt x="97" y="176"/>
                    <a:pt x="96" y="175"/>
                    <a:pt x="93" y="176"/>
                  </a:cubicBezTo>
                  <a:cubicBezTo>
                    <a:pt x="88" y="177"/>
                    <a:pt x="84" y="177"/>
                    <a:pt x="80" y="178"/>
                  </a:cubicBezTo>
                  <a:cubicBezTo>
                    <a:pt x="72" y="179"/>
                    <a:pt x="65" y="179"/>
                    <a:pt x="57" y="178"/>
                  </a:cubicBezTo>
                  <a:cubicBezTo>
                    <a:pt x="54" y="178"/>
                    <a:pt x="45" y="178"/>
                    <a:pt x="40" y="176"/>
                  </a:cubicBezTo>
                  <a:cubicBezTo>
                    <a:pt x="41" y="175"/>
                    <a:pt x="41" y="173"/>
                    <a:pt x="39" y="173"/>
                  </a:cubicBezTo>
                  <a:cubicBezTo>
                    <a:pt x="38" y="173"/>
                    <a:pt x="38" y="173"/>
                    <a:pt x="37" y="172"/>
                  </a:cubicBezTo>
                  <a:cubicBezTo>
                    <a:pt x="36" y="172"/>
                    <a:pt x="36" y="172"/>
                    <a:pt x="35" y="172"/>
                  </a:cubicBezTo>
                  <a:cubicBezTo>
                    <a:pt x="35" y="171"/>
                    <a:pt x="34" y="171"/>
                    <a:pt x="34" y="171"/>
                  </a:cubicBezTo>
                  <a:cubicBezTo>
                    <a:pt x="33" y="170"/>
                    <a:pt x="33" y="170"/>
                    <a:pt x="32" y="170"/>
                  </a:cubicBezTo>
                  <a:close/>
                  <a:moveTo>
                    <a:pt x="121" y="158"/>
                  </a:moveTo>
                  <a:cubicBezTo>
                    <a:pt x="118" y="173"/>
                    <a:pt x="117" y="190"/>
                    <a:pt x="123" y="205"/>
                  </a:cubicBezTo>
                  <a:cubicBezTo>
                    <a:pt x="112" y="215"/>
                    <a:pt x="92" y="216"/>
                    <a:pt x="79" y="217"/>
                  </a:cubicBezTo>
                  <a:cubicBezTo>
                    <a:pt x="68" y="217"/>
                    <a:pt x="41" y="218"/>
                    <a:pt x="37" y="205"/>
                  </a:cubicBezTo>
                  <a:cubicBezTo>
                    <a:pt x="37" y="204"/>
                    <a:pt x="36" y="204"/>
                    <a:pt x="36" y="204"/>
                  </a:cubicBezTo>
                  <a:cubicBezTo>
                    <a:pt x="36" y="203"/>
                    <a:pt x="36" y="203"/>
                    <a:pt x="36" y="202"/>
                  </a:cubicBezTo>
                  <a:cubicBezTo>
                    <a:pt x="34" y="193"/>
                    <a:pt x="33" y="184"/>
                    <a:pt x="32" y="174"/>
                  </a:cubicBezTo>
                  <a:cubicBezTo>
                    <a:pt x="33" y="175"/>
                    <a:pt x="33" y="175"/>
                    <a:pt x="34" y="175"/>
                  </a:cubicBezTo>
                  <a:cubicBezTo>
                    <a:pt x="37" y="183"/>
                    <a:pt x="53" y="182"/>
                    <a:pt x="59" y="182"/>
                  </a:cubicBezTo>
                  <a:cubicBezTo>
                    <a:pt x="72" y="183"/>
                    <a:pt x="87" y="183"/>
                    <a:pt x="100" y="178"/>
                  </a:cubicBezTo>
                  <a:cubicBezTo>
                    <a:pt x="101" y="178"/>
                    <a:pt x="101" y="177"/>
                    <a:pt x="101" y="176"/>
                  </a:cubicBezTo>
                  <a:cubicBezTo>
                    <a:pt x="100" y="162"/>
                    <a:pt x="100" y="149"/>
                    <a:pt x="99" y="135"/>
                  </a:cubicBezTo>
                  <a:cubicBezTo>
                    <a:pt x="99" y="133"/>
                    <a:pt x="97" y="133"/>
                    <a:pt x="96" y="133"/>
                  </a:cubicBezTo>
                  <a:cubicBezTo>
                    <a:pt x="75" y="143"/>
                    <a:pt x="49" y="141"/>
                    <a:pt x="28" y="133"/>
                  </a:cubicBezTo>
                  <a:cubicBezTo>
                    <a:pt x="26" y="123"/>
                    <a:pt x="23" y="112"/>
                    <a:pt x="18" y="103"/>
                  </a:cubicBezTo>
                  <a:cubicBezTo>
                    <a:pt x="26" y="107"/>
                    <a:pt x="34" y="109"/>
                    <a:pt x="44" y="110"/>
                  </a:cubicBezTo>
                  <a:cubicBezTo>
                    <a:pt x="63" y="111"/>
                    <a:pt x="81" y="111"/>
                    <a:pt x="100" y="109"/>
                  </a:cubicBezTo>
                  <a:cubicBezTo>
                    <a:pt x="110" y="108"/>
                    <a:pt x="123" y="105"/>
                    <a:pt x="133" y="99"/>
                  </a:cubicBezTo>
                  <a:cubicBezTo>
                    <a:pt x="130" y="119"/>
                    <a:pt x="124" y="138"/>
                    <a:pt x="121" y="158"/>
                  </a:cubicBezTo>
                  <a:close/>
                  <a:moveTo>
                    <a:pt x="134" y="94"/>
                  </a:moveTo>
                  <a:cubicBezTo>
                    <a:pt x="124" y="100"/>
                    <a:pt x="112" y="104"/>
                    <a:pt x="100" y="105"/>
                  </a:cubicBezTo>
                  <a:cubicBezTo>
                    <a:pt x="78" y="107"/>
                    <a:pt x="54" y="108"/>
                    <a:pt x="33" y="104"/>
                  </a:cubicBezTo>
                  <a:cubicBezTo>
                    <a:pt x="26" y="103"/>
                    <a:pt x="19" y="100"/>
                    <a:pt x="14" y="96"/>
                  </a:cubicBezTo>
                  <a:cubicBezTo>
                    <a:pt x="11" y="94"/>
                    <a:pt x="9" y="92"/>
                    <a:pt x="7" y="89"/>
                  </a:cubicBezTo>
                  <a:cubicBezTo>
                    <a:pt x="8" y="90"/>
                    <a:pt x="9" y="91"/>
                    <a:pt x="11" y="92"/>
                  </a:cubicBezTo>
                  <a:cubicBezTo>
                    <a:pt x="15" y="93"/>
                    <a:pt x="19" y="94"/>
                    <a:pt x="23" y="95"/>
                  </a:cubicBezTo>
                  <a:cubicBezTo>
                    <a:pt x="23" y="95"/>
                    <a:pt x="23" y="95"/>
                    <a:pt x="23" y="96"/>
                  </a:cubicBezTo>
                  <a:cubicBezTo>
                    <a:pt x="24" y="97"/>
                    <a:pt x="26" y="97"/>
                    <a:pt x="27" y="96"/>
                  </a:cubicBezTo>
                  <a:cubicBezTo>
                    <a:pt x="35" y="97"/>
                    <a:pt x="42" y="97"/>
                    <a:pt x="50" y="98"/>
                  </a:cubicBezTo>
                  <a:cubicBezTo>
                    <a:pt x="51" y="98"/>
                    <a:pt x="51" y="98"/>
                    <a:pt x="52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71" y="99"/>
                    <a:pt x="88" y="99"/>
                    <a:pt x="105" y="97"/>
                  </a:cubicBezTo>
                  <a:cubicBezTo>
                    <a:pt x="118" y="95"/>
                    <a:pt x="133" y="90"/>
                    <a:pt x="141" y="79"/>
                  </a:cubicBezTo>
                  <a:cubicBezTo>
                    <a:pt x="142" y="80"/>
                    <a:pt x="143" y="80"/>
                    <a:pt x="143" y="81"/>
                  </a:cubicBezTo>
                  <a:cubicBezTo>
                    <a:pt x="149" y="86"/>
                    <a:pt x="138" y="92"/>
                    <a:pt x="134" y="9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158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6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8" name="组合 27"/>
          <p:cNvGrpSpPr/>
          <p:nvPr userDrawn="1">
            <p:custDataLst>
              <p:tags r:id="rId17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29" name="直接连接符 28"/>
            <p:cNvCxnSpPr/>
            <p:nvPr userDrawn="1">
              <p:custDataLst>
                <p:tags r:id="rId1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>
              <p:custDataLst>
                <p:tags r:id="rId1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11"/>
            </p:custDataLst>
          </p:nvPr>
        </p:nvGrpSpPr>
        <p:grpSpPr>
          <a:xfrm>
            <a:off x="11256930" y="77493"/>
            <a:ext cx="814980" cy="759414"/>
            <a:chOff x="3683001" y="1643063"/>
            <a:chExt cx="1047750" cy="976313"/>
          </a:xfrm>
        </p:grpSpPr>
        <p:sp>
          <p:nvSpPr>
            <p:cNvPr id="14" name="Freeform 12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683001" y="1647825"/>
              <a:ext cx="985838" cy="768350"/>
            </a:xfrm>
            <a:custGeom>
              <a:avLst/>
              <a:gdLst>
                <a:gd name="T0" fmla="*/ 204 w 204"/>
                <a:gd name="T1" fmla="*/ 129 h 159"/>
                <a:gd name="T2" fmla="*/ 192 w 204"/>
                <a:gd name="T3" fmla="*/ 95 h 159"/>
                <a:gd name="T4" fmla="*/ 189 w 204"/>
                <a:gd name="T5" fmla="*/ 93 h 159"/>
                <a:gd name="T6" fmla="*/ 189 w 204"/>
                <a:gd name="T7" fmla="*/ 90 h 159"/>
                <a:gd name="T8" fmla="*/ 188 w 204"/>
                <a:gd name="T9" fmla="*/ 88 h 159"/>
                <a:gd name="T10" fmla="*/ 175 w 204"/>
                <a:gd name="T11" fmla="*/ 60 h 159"/>
                <a:gd name="T12" fmla="*/ 174 w 204"/>
                <a:gd name="T13" fmla="*/ 58 h 159"/>
                <a:gd name="T14" fmla="*/ 169 w 204"/>
                <a:gd name="T15" fmla="*/ 57 h 159"/>
                <a:gd name="T16" fmla="*/ 169 w 204"/>
                <a:gd name="T17" fmla="*/ 56 h 159"/>
                <a:gd name="T18" fmla="*/ 164 w 204"/>
                <a:gd name="T19" fmla="*/ 50 h 159"/>
                <a:gd name="T20" fmla="*/ 120 w 204"/>
                <a:gd name="T21" fmla="*/ 20 h 159"/>
                <a:gd name="T22" fmla="*/ 93 w 204"/>
                <a:gd name="T23" fmla="*/ 2 h 159"/>
                <a:gd name="T24" fmla="*/ 88 w 204"/>
                <a:gd name="T25" fmla="*/ 8 h 159"/>
                <a:gd name="T26" fmla="*/ 86 w 204"/>
                <a:gd name="T27" fmla="*/ 11 h 159"/>
                <a:gd name="T28" fmla="*/ 86 w 204"/>
                <a:gd name="T29" fmla="*/ 13 h 159"/>
                <a:gd name="T30" fmla="*/ 85 w 204"/>
                <a:gd name="T31" fmla="*/ 14 h 159"/>
                <a:gd name="T32" fmla="*/ 79 w 204"/>
                <a:gd name="T33" fmla="*/ 27 h 159"/>
                <a:gd name="T34" fmla="*/ 79 w 204"/>
                <a:gd name="T35" fmla="*/ 29 h 159"/>
                <a:gd name="T36" fmla="*/ 70 w 204"/>
                <a:gd name="T37" fmla="*/ 46 h 159"/>
                <a:gd name="T38" fmla="*/ 60 w 204"/>
                <a:gd name="T39" fmla="*/ 66 h 159"/>
                <a:gd name="T40" fmla="*/ 50 w 204"/>
                <a:gd name="T41" fmla="*/ 77 h 159"/>
                <a:gd name="T42" fmla="*/ 50 w 204"/>
                <a:gd name="T43" fmla="*/ 83 h 159"/>
                <a:gd name="T44" fmla="*/ 52 w 204"/>
                <a:gd name="T45" fmla="*/ 85 h 159"/>
                <a:gd name="T46" fmla="*/ 55 w 204"/>
                <a:gd name="T47" fmla="*/ 87 h 159"/>
                <a:gd name="T48" fmla="*/ 52 w 204"/>
                <a:gd name="T49" fmla="*/ 91 h 159"/>
                <a:gd name="T50" fmla="*/ 53 w 204"/>
                <a:gd name="T51" fmla="*/ 94 h 159"/>
                <a:gd name="T52" fmla="*/ 53 w 204"/>
                <a:gd name="T53" fmla="*/ 95 h 159"/>
                <a:gd name="T54" fmla="*/ 55 w 204"/>
                <a:gd name="T55" fmla="*/ 98 h 159"/>
                <a:gd name="T56" fmla="*/ 58 w 204"/>
                <a:gd name="T57" fmla="*/ 100 h 159"/>
                <a:gd name="T58" fmla="*/ 67 w 204"/>
                <a:gd name="T59" fmla="*/ 100 h 159"/>
                <a:gd name="T60" fmla="*/ 87 w 204"/>
                <a:gd name="T61" fmla="*/ 101 h 159"/>
                <a:gd name="T62" fmla="*/ 130 w 204"/>
                <a:gd name="T63" fmla="*/ 98 h 159"/>
                <a:gd name="T64" fmla="*/ 130 w 204"/>
                <a:gd name="T65" fmla="*/ 98 h 159"/>
                <a:gd name="T66" fmla="*/ 73 w 204"/>
                <a:gd name="T67" fmla="*/ 148 h 159"/>
                <a:gd name="T68" fmla="*/ 9 w 204"/>
                <a:gd name="T69" fmla="*/ 110 h 159"/>
                <a:gd name="T70" fmla="*/ 4 w 204"/>
                <a:gd name="T71" fmla="*/ 115 h 159"/>
                <a:gd name="T72" fmla="*/ 77 w 204"/>
                <a:gd name="T73" fmla="*/ 156 h 159"/>
                <a:gd name="T74" fmla="*/ 131 w 204"/>
                <a:gd name="T75" fmla="*/ 109 h 159"/>
                <a:gd name="T76" fmla="*/ 139 w 204"/>
                <a:gd name="T77" fmla="*/ 133 h 159"/>
                <a:gd name="T78" fmla="*/ 138 w 204"/>
                <a:gd name="T79" fmla="*/ 135 h 159"/>
                <a:gd name="T80" fmla="*/ 142 w 204"/>
                <a:gd name="T81" fmla="*/ 151 h 159"/>
                <a:gd name="T82" fmla="*/ 142 w 204"/>
                <a:gd name="T83" fmla="*/ 154 h 159"/>
                <a:gd name="T84" fmla="*/ 146 w 204"/>
                <a:gd name="T85" fmla="*/ 158 h 159"/>
                <a:gd name="T86" fmla="*/ 157 w 204"/>
                <a:gd name="T87" fmla="*/ 157 h 159"/>
                <a:gd name="T88" fmla="*/ 159 w 204"/>
                <a:gd name="T89" fmla="*/ 158 h 159"/>
                <a:gd name="T90" fmla="*/ 182 w 204"/>
                <a:gd name="T91" fmla="*/ 155 h 159"/>
                <a:gd name="T92" fmla="*/ 186 w 204"/>
                <a:gd name="T93" fmla="*/ 155 h 159"/>
                <a:gd name="T94" fmla="*/ 189 w 204"/>
                <a:gd name="T95" fmla="*/ 153 h 159"/>
                <a:gd name="T96" fmla="*/ 193 w 204"/>
                <a:gd name="T97" fmla="*/ 152 h 159"/>
                <a:gd name="T98" fmla="*/ 196 w 204"/>
                <a:gd name="T99" fmla="*/ 150 h 159"/>
                <a:gd name="T100" fmla="*/ 198 w 204"/>
                <a:gd name="T101" fmla="*/ 148 h 159"/>
                <a:gd name="T102" fmla="*/ 204 w 204"/>
                <a:gd name="T103" fmla="*/ 136 h 159"/>
                <a:gd name="T104" fmla="*/ 203 w 204"/>
                <a:gd name="T105" fmla="*/ 133 h 159"/>
                <a:gd name="T106" fmla="*/ 204 w 204"/>
                <a:gd name="T107" fmla="*/ 129 h 159"/>
                <a:gd name="T108" fmla="*/ 136 w 204"/>
                <a:gd name="T109" fmla="*/ 59 h 159"/>
                <a:gd name="T110" fmla="*/ 131 w 204"/>
                <a:gd name="T111" fmla="*/ 77 h 159"/>
                <a:gd name="T112" fmla="*/ 136 w 204"/>
                <a:gd name="T113" fmla="*/ 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159">
                  <a:moveTo>
                    <a:pt x="204" y="129"/>
                  </a:moveTo>
                  <a:cubicBezTo>
                    <a:pt x="201" y="117"/>
                    <a:pt x="197" y="106"/>
                    <a:pt x="192" y="95"/>
                  </a:cubicBezTo>
                  <a:cubicBezTo>
                    <a:pt x="191" y="94"/>
                    <a:pt x="190" y="93"/>
                    <a:pt x="189" y="93"/>
                  </a:cubicBezTo>
                  <a:cubicBezTo>
                    <a:pt x="190" y="92"/>
                    <a:pt x="190" y="91"/>
                    <a:pt x="189" y="90"/>
                  </a:cubicBezTo>
                  <a:cubicBezTo>
                    <a:pt x="189" y="89"/>
                    <a:pt x="188" y="89"/>
                    <a:pt x="188" y="88"/>
                  </a:cubicBezTo>
                  <a:cubicBezTo>
                    <a:pt x="185" y="78"/>
                    <a:pt x="182" y="68"/>
                    <a:pt x="175" y="60"/>
                  </a:cubicBezTo>
                  <a:cubicBezTo>
                    <a:pt x="175" y="60"/>
                    <a:pt x="174" y="59"/>
                    <a:pt x="174" y="58"/>
                  </a:cubicBezTo>
                  <a:cubicBezTo>
                    <a:pt x="173" y="57"/>
                    <a:pt x="171" y="56"/>
                    <a:pt x="169" y="57"/>
                  </a:cubicBezTo>
                  <a:cubicBezTo>
                    <a:pt x="169" y="57"/>
                    <a:pt x="169" y="56"/>
                    <a:pt x="169" y="56"/>
                  </a:cubicBezTo>
                  <a:cubicBezTo>
                    <a:pt x="168" y="54"/>
                    <a:pt x="166" y="52"/>
                    <a:pt x="164" y="50"/>
                  </a:cubicBezTo>
                  <a:cubicBezTo>
                    <a:pt x="155" y="35"/>
                    <a:pt x="136" y="26"/>
                    <a:pt x="120" y="20"/>
                  </a:cubicBezTo>
                  <a:cubicBezTo>
                    <a:pt x="112" y="14"/>
                    <a:pt x="103" y="8"/>
                    <a:pt x="93" y="2"/>
                  </a:cubicBezTo>
                  <a:cubicBezTo>
                    <a:pt x="89" y="0"/>
                    <a:pt x="85" y="5"/>
                    <a:pt x="88" y="8"/>
                  </a:cubicBezTo>
                  <a:cubicBezTo>
                    <a:pt x="87" y="9"/>
                    <a:pt x="86" y="10"/>
                    <a:pt x="86" y="11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5" y="14"/>
                    <a:pt x="85" y="14"/>
                  </a:cubicBezTo>
                  <a:cubicBezTo>
                    <a:pt x="82" y="19"/>
                    <a:pt x="80" y="22"/>
                    <a:pt x="79" y="27"/>
                  </a:cubicBezTo>
                  <a:cubicBezTo>
                    <a:pt x="79" y="28"/>
                    <a:pt x="79" y="28"/>
                    <a:pt x="79" y="29"/>
                  </a:cubicBezTo>
                  <a:cubicBezTo>
                    <a:pt x="75" y="34"/>
                    <a:pt x="72" y="40"/>
                    <a:pt x="70" y="46"/>
                  </a:cubicBezTo>
                  <a:cubicBezTo>
                    <a:pt x="66" y="52"/>
                    <a:pt x="62" y="59"/>
                    <a:pt x="60" y="66"/>
                  </a:cubicBezTo>
                  <a:cubicBezTo>
                    <a:pt x="56" y="70"/>
                    <a:pt x="53" y="73"/>
                    <a:pt x="50" y="77"/>
                  </a:cubicBezTo>
                  <a:cubicBezTo>
                    <a:pt x="48" y="79"/>
                    <a:pt x="48" y="82"/>
                    <a:pt x="50" y="83"/>
                  </a:cubicBezTo>
                  <a:cubicBezTo>
                    <a:pt x="50" y="84"/>
                    <a:pt x="51" y="85"/>
                    <a:pt x="52" y="85"/>
                  </a:cubicBezTo>
                  <a:cubicBezTo>
                    <a:pt x="53" y="86"/>
                    <a:pt x="54" y="87"/>
                    <a:pt x="55" y="87"/>
                  </a:cubicBezTo>
                  <a:cubicBezTo>
                    <a:pt x="53" y="87"/>
                    <a:pt x="51" y="89"/>
                    <a:pt x="52" y="91"/>
                  </a:cubicBezTo>
                  <a:cubicBezTo>
                    <a:pt x="52" y="92"/>
                    <a:pt x="52" y="93"/>
                    <a:pt x="53" y="94"/>
                  </a:cubicBezTo>
                  <a:cubicBezTo>
                    <a:pt x="53" y="94"/>
                    <a:pt x="53" y="95"/>
                    <a:pt x="53" y="95"/>
                  </a:cubicBezTo>
                  <a:cubicBezTo>
                    <a:pt x="54" y="96"/>
                    <a:pt x="54" y="97"/>
                    <a:pt x="55" y="98"/>
                  </a:cubicBezTo>
                  <a:cubicBezTo>
                    <a:pt x="55" y="100"/>
                    <a:pt x="57" y="100"/>
                    <a:pt x="58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74" y="102"/>
                    <a:pt x="81" y="102"/>
                    <a:pt x="87" y="101"/>
                  </a:cubicBezTo>
                  <a:cubicBezTo>
                    <a:pt x="101" y="103"/>
                    <a:pt x="116" y="101"/>
                    <a:pt x="130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13" y="116"/>
                    <a:pt x="102" y="153"/>
                    <a:pt x="73" y="148"/>
                  </a:cubicBezTo>
                  <a:cubicBezTo>
                    <a:pt x="49" y="144"/>
                    <a:pt x="24" y="128"/>
                    <a:pt x="9" y="110"/>
                  </a:cubicBezTo>
                  <a:cubicBezTo>
                    <a:pt x="6" y="105"/>
                    <a:pt x="0" y="111"/>
                    <a:pt x="4" y="115"/>
                  </a:cubicBezTo>
                  <a:cubicBezTo>
                    <a:pt x="20" y="136"/>
                    <a:pt x="50" y="154"/>
                    <a:pt x="77" y="156"/>
                  </a:cubicBezTo>
                  <a:cubicBezTo>
                    <a:pt x="105" y="159"/>
                    <a:pt x="115" y="128"/>
                    <a:pt x="131" y="109"/>
                  </a:cubicBezTo>
                  <a:cubicBezTo>
                    <a:pt x="133" y="117"/>
                    <a:pt x="136" y="125"/>
                    <a:pt x="139" y="133"/>
                  </a:cubicBezTo>
                  <a:cubicBezTo>
                    <a:pt x="138" y="134"/>
                    <a:pt x="138" y="134"/>
                    <a:pt x="138" y="135"/>
                  </a:cubicBezTo>
                  <a:cubicBezTo>
                    <a:pt x="139" y="141"/>
                    <a:pt x="141" y="146"/>
                    <a:pt x="142" y="151"/>
                  </a:cubicBezTo>
                  <a:cubicBezTo>
                    <a:pt x="142" y="152"/>
                    <a:pt x="142" y="153"/>
                    <a:pt x="142" y="154"/>
                  </a:cubicBezTo>
                  <a:cubicBezTo>
                    <a:pt x="142" y="157"/>
                    <a:pt x="144" y="158"/>
                    <a:pt x="146" y="158"/>
                  </a:cubicBezTo>
                  <a:cubicBezTo>
                    <a:pt x="150" y="158"/>
                    <a:pt x="153" y="158"/>
                    <a:pt x="157" y="157"/>
                  </a:cubicBezTo>
                  <a:cubicBezTo>
                    <a:pt x="157" y="157"/>
                    <a:pt x="158" y="158"/>
                    <a:pt x="159" y="158"/>
                  </a:cubicBezTo>
                  <a:cubicBezTo>
                    <a:pt x="167" y="158"/>
                    <a:pt x="175" y="158"/>
                    <a:pt x="182" y="155"/>
                  </a:cubicBezTo>
                  <a:cubicBezTo>
                    <a:pt x="183" y="156"/>
                    <a:pt x="184" y="156"/>
                    <a:pt x="186" y="155"/>
                  </a:cubicBezTo>
                  <a:cubicBezTo>
                    <a:pt x="187" y="155"/>
                    <a:pt x="188" y="154"/>
                    <a:pt x="189" y="153"/>
                  </a:cubicBezTo>
                  <a:cubicBezTo>
                    <a:pt x="191" y="154"/>
                    <a:pt x="192" y="154"/>
                    <a:pt x="193" y="152"/>
                  </a:cubicBezTo>
                  <a:cubicBezTo>
                    <a:pt x="194" y="152"/>
                    <a:pt x="195" y="151"/>
                    <a:pt x="196" y="150"/>
                  </a:cubicBezTo>
                  <a:cubicBezTo>
                    <a:pt x="197" y="150"/>
                    <a:pt x="198" y="149"/>
                    <a:pt x="198" y="148"/>
                  </a:cubicBezTo>
                  <a:cubicBezTo>
                    <a:pt x="202" y="144"/>
                    <a:pt x="204" y="141"/>
                    <a:pt x="204" y="136"/>
                  </a:cubicBezTo>
                  <a:cubicBezTo>
                    <a:pt x="204" y="135"/>
                    <a:pt x="203" y="134"/>
                    <a:pt x="203" y="133"/>
                  </a:cubicBezTo>
                  <a:cubicBezTo>
                    <a:pt x="203" y="132"/>
                    <a:pt x="204" y="131"/>
                    <a:pt x="204" y="129"/>
                  </a:cubicBezTo>
                  <a:close/>
                  <a:moveTo>
                    <a:pt x="136" y="59"/>
                  </a:moveTo>
                  <a:cubicBezTo>
                    <a:pt x="135" y="65"/>
                    <a:pt x="133" y="71"/>
                    <a:pt x="131" y="77"/>
                  </a:cubicBezTo>
                  <a:cubicBezTo>
                    <a:pt x="133" y="71"/>
                    <a:pt x="135" y="65"/>
                    <a:pt x="136" y="5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89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3683001" y="1643063"/>
              <a:ext cx="1047750" cy="976313"/>
            </a:xfrm>
            <a:custGeom>
              <a:avLst/>
              <a:gdLst>
                <a:gd name="T0" fmla="*/ 181 w 217"/>
                <a:gd name="T1" fmla="*/ 65 h 202"/>
                <a:gd name="T2" fmla="*/ 90 w 217"/>
                <a:gd name="T3" fmla="*/ 0 h 202"/>
                <a:gd name="T4" fmla="*/ 46 w 217"/>
                <a:gd name="T5" fmla="*/ 79 h 202"/>
                <a:gd name="T6" fmla="*/ 47 w 217"/>
                <a:gd name="T7" fmla="*/ 84 h 202"/>
                <a:gd name="T8" fmla="*/ 5 w 217"/>
                <a:gd name="T9" fmla="*/ 102 h 202"/>
                <a:gd name="T10" fmla="*/ 0 w 217"/>
                <a:gd name="T11" fmla="*/ 105 h 202"/>
                <a:gd name="T12" fmla="*/ 6 w 217"/>
                <a:gd name="T13" fmla="*/ 196 h 202"/>
                <a:gd name="T14" fmla="*/ 82 w 217"/>
                <a:gd name="T15" fmla="*/ 188 h 202"/>
                <a:gd name="T16" fmla="*/ 142 w 217"/>
                <a:gd name="T17" fmla="*/ 179 h 202"/>
                <a:gd name="T18" fmla="*/ 181 w 217"/>
                <a:gd name="T19" fmla="*/ 160 h 202"/>
                <a:gd name="T20" fmla="*/ 185 w 217"/>
                <a:gd name="T21" fmla="*/ 66 h 202"/>
                <a:gd name="T22" fmla="*/ 204 w 217"/>
                <a:gd name="T23" fmla="*/ 138 h 202"/>
                <a:gd name="T24" fmla="*/ 141 w 217"/>
                <a:gd name="T25" fmla="*/ 121 h 202"/>
                <a:gd name="T26" fmla="*/ 182 w 217"/>
                <a:gd name="T27" fmla="*/ 70 h 202"/>
                <a:gd name="T28" fmla="*/ 49 w 217"/>
                <a:gd name="T29" fmla="*/ 82 h 202"/>
                <a:gd name="T30" fmla="*/ 90 w 217"/>
                <a:gd name="T31" fmla="*/ 5 h 202"/>
                <a:gd name="T32" fmla="*/ 178 w 217"/>
                <a:gd name="T33" fmla="*/ 67 h 202"/>
                <a:gd name="T34" fmla="*/ 135 w 217"/>
                <a:gd name="T35" fmla="*/ 94 h 202"/>
                <a:gd name="T36" fmla="*/ 130 w 217"/>
                <a:gd name="T37" fmla="*/ 92 h 202"/>
                <a:gd name="T38" fmla="*/ 81 w 217"/>
                <a:gd name="T39" fmla="*/ 96 h 202"/>
                <a:gd name="T40" fmla="*/ 52 w 217"/>
                <a:gd name="T41" fmla="*/ 87 h 202"/>
                <a:gd name="T42" fmla="*/ 55 w 217"/>
                <a:gd name="T43" fmla="*/ 101 h 202"/>
                <a:gd name="T44" fmla="*/ 52 w 217"/>
                <a:gd name="T45" fmla="*/ 87 h 202"/>
                <a:gd name="T46" fmla="*/ 106 w 217"/>
                <a:gd name="T47" fmla="*/ 126 h 202"/>
                <a:gd name="T48" fmla="*/ 40 w 217"/>
                <a:gd name="T49" fmla="*/ 132 h 202"/>
                <a:gd name="T50" fmla="*/ 130 w 217"/>
                <a:gd name="T51" fmla="*/ 96 h 202"/>
                <a:gd name="T52" fmla="*/ 6 w 217"/>
                <a:gd name="T53" fmla="*/ 155 h 202"/>
                <a:gd name="T54" fmla="*/ 41 w 217"/>
                <a:gd name="T55" fmla="*/ 136 h 202"/>
                <a:gd name="T56" fmla="*/ 9 w 217"/>
                <a:gd name="T57" fmla="*/ 192 h 202"/>
                <a:gd name="T58" fmla="*/ 122 w 217"/>
                <a:gd name="T59" fmla="*/ 182 h 202"/>
                <a:gd name="T60" fmla="*/ 44 w 217"/>
                <a:gd name="T61" fmla="*/ 192 h 202"/>
                <a:gd name="T62" fmla="*/ 53 w 217"/>
                <a:gd name="T63" fmla="*/ 143 h 202"/>
                <a:gd name="T64" fmla="*/ 100 w 217"/>
                <a:gd name="T65" fmla="*/ 141 h 202"/>
                <a:gd name="T66" fmla="*/ 122 w 217"/>
                <a:gd name="T67" fmla="*/ 182 h 202"/>
                <a:gd name="T68" fmla="*/ 139 w 217"/>
                <a:gd name="T69" fmla="*/ 175 h 202"/>
                <a:gd name="T70" fmla="*/ 105 w 217"/>
                <a:gd name="T71" fmla="*/ 135 h 202"/>
                <a:gd name="T72" fmla="*/ 135 w 217"/>
                <a:gd name="T73" fmla="*/ 133 h 202"/>
                <a:gd name="T74" fmla="*/ 144 w 217"/>
                <a:gd name="T75" fmla="*/ 159 h 202"/>
                <a:gd name="T76" fmla="*/ 141 w 217"/>
                <a:gd name="T77" fmla="*/ 150 h 202"/>
                <a:gd name="T78" fmla="*/ 140 w 217"/>
                <a:gd name="T79" fmla="*/ 126 h 202"/>
                <a:gd name="T80" fmla="*/ 144 w 217"/>
                <a:gd name="T81" fmla="*/ 15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202">
                  <a:moveTo>
                    <a:pt x="185" y="66"/>
                  </a:moveTo>
                  <a:cubicBezTo>
                    <a:pt x="185" y="63"/>
                    <a:pt x="182" y="63"/>
                    <a:pt x="181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62" y="34"/>
                    <a:pt x="121" y="16"/>
                    <a:pt x="90" y="0"/>
                  </a:cubicBezTo>
                  <a:cubicBezTo>
                    <a:pt x="89" y="0"/>
                    <a:pt x="88" y="0"/>
                    <a:pt x="87" y="1"/>
                  </a:cubicBezTo>
                  <a:cubicBezTo>
                    <a:pt x="75" y="28"/>
                    <a:pt x="64" y="56"/>
                    <a:pt x="46" y="79"/>
                  </a:cubicBezTo>
                  <a:cubicBezTo>
                    <a:pt x="45" y="81"/>
                    <a:pt x="45" y="82"/>
                    <a:pt x="46" y="83"/>
                  </a:cubicBezTo>
                  <a:cubicBezTo>
                    <a:pt x="46" y="83"/>
                    <a:pt x="46" y="84"/>
                    <a:pt x="47" y="84"/>
                  </a:cubicBezTo>
                  <a:cubicBezTo>
                    <a:pt x="50" y="89"/>
                    <a:pt x="50" y="95"/>
                    <a:pt x="51" y="101"/>
                  </a:cubicBezTo>
                  <a:cubicBezTo>
                    <a:pt x="36" y="102"/>
                    <a:pt x="20" y="102"/>
                    <a:pt x="5" y="102"/>
                  </a:cubicBezTo>
                  <a:cubicBezTo>
                    <a:pt x="4" y="102"/>
                    <a:pt x="3" y="103"/>
                    <a:pt x="3" y="103"/>
                  </a:cubicBezTo>
                  <a:cubicBezTo>
                    <a:pt x="2" y="103"/>
                    <a:pt x="0" y="103"/>
                    <a:pt x="0" y="105"/>
                  </a:cubicBezTo>
                  <a:cubicBezTo>
                    <a:pt x="1" y="124"/>
                    <a:pt x="1" y="143"/>
                    <a:pt x="2" y="162"/>
                  </a:cubicBezTo>
                  <a:cubicBezTo>
                    <a:pt x="2" y="172"/>
                    <a:pt x="1" y="187"/>
                    <a:pt x="6" y="196"/>
                  </a:cubicBezTo>
                  <a:cubicBezTo>
                    <a:pt x="9" y="202"/>
                    <a:pt x="23" y="199"/>
                    <a:pt x="27" y="198"/>
                  </a:cubicBezTo>
                  <a:cubicBezTo>
                    <a:pt x="46" y="197"/>
                    <a:pt x="64" y="192"/>
                    <a:pt x="82" y="188"/>
                  </a:cubicBezTo>
                  <a:cubicBezTo>
                    <a:pt x="97" y="186"/>
                    <a:pt x="111" y="186"/>
                    <a:pt x="125" y="185"/>
                  </a:cubicBezTo>
                  <a:cubicBezTo>
                    <a:pt x="131" y="185"/>
                    <a:pt x="138" y="184"/>
                    <a:pt x="142" y="179"/>
                  </a:cubicBezTo>
                  <a:cubicBezTo>
                    <a:pt x="145" y="174"/>
                    <a:pt x="145" y="169"/>
                    <a:pt x="144" y="163"/>
                  </a:cubicBezTo>
                  <a:cubicBezTo>
                    <a:pt x="156" y="161"/>
                    <a:pt x="169" y="162"/>
                    <a:pt x="181" y="160"/>
                  </a:cubicBezTo>
                  <a:cubicBezTo>
                    <a:pt x="190" y="159"/>
                    <a:pt x="201" y="157"/>
                    <a:pt x="205" y="148"/>
                  </a:cubicBezTo>
                  <a:cubicBezTo>
                    <a:pt x="217" y="121"/>
                    <a:pt x="187" y="92"/>
                    <a:pt x="185" y="66"/>
                  </a:cubicBezTo>
                  <a:close/>
                  <a:moveTo>
                    <a:pt x="182" y="70"/>
                  </a:moveTo>
                  <a:cubicBezTo>
                    <a:pt x="186" y="93"/>
                    <a:pt x="204" y="113"/>
                    <a:pt x="204" y="138"/>
                  </a:cubicBezTo>
                  <a:cubicBezTo>
                    <a:pt x="204" y="140"/>
                    <a:pt x="203" y="143"/>
                    <a:pt x="202" y="144"/>
                  </a:cubicBezTo>
                  <a:cubicBezTo>
                    <a:pt x="187" y="131"/>
                    <a:pt x="163" y="112"/>
                    <a:pt x="141" y="121"/>
                  </a:cubicBezTo>
                  <a:cubicBezTo>
                    <a:pt x="154" y="104"/>
                    <a:pt x="164" y="83"/>
                    <a:pt x="181" y="70"/>
                  </a:cubicBezTo>
                  <a:cubicBezTo>
                    <a:pt x="181" y="70"/>
                    <a:pt x="181" y="70"/>
                    <a:pt x="182" y="70"/>
                  </a:cubicBezTo>
                  <a:close/>
                  <a:moveTo>
                    <a:pt x="50" y="82"/>
                  </a:moveTo>
                  <a:cubicBezTo>
                    <a:pt x="50" y="81"/>
                    <a:pt x="49" y="82"/>
                    <a:pt x="49" y="82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67" y="59"/>
                    <a:pt x="78" y="31"/>
                    <a:pt x="90" y="5"/>
                  </a:cubicBezTo>
                  <a:cubicBezTo>
                    <a:pt x="106" y="12"/>
                    <a:pt x="121" y="21"/>
                    <a:pt x="136" y="30"/>
                  </a:cubicBezTo>
                  <a:cubicBezTo>
                    <a:pt x="152" y="40"/>
                    <a:pt x="168" y="51"/>
                    <a:pt x="178" y="67"/>
                  </a:cubicBezTo>
                  <a:cubicBezTo>
                    <a:pt x="160" y="82"/>
                    <a:pt x="151" y="103"/>
                    <a:pt x="137" y="120"/>
                  </a:cubicBezTo>
                  <a:cubicBezTo>
                    <a:pt x="136" y="111"/>
                    <a:pt x="135" y="102"/>
                    <a:pt x="135" y="94"/>
                  </a:cubicBezTo>
                  <a:cubicBezTo>
                    <a:pt x="135" y="92"/>
                    <a:pt x="133" y="91"/>
                    <a:pt x="132" y="92"/>
                  </a:cubicBezTo>
                  <a:cubicBezTo>
                    <a:pt x="132" y="92"/>
                    <a:pt x="131" y="92"/>
                    <a:pt x="130" y="92"/>
                  </a:cubicBezTo>
                  <a:cubicBezTo>
                    <a:pt x="114" y="95"/>
                    <a:pt x="98" y="97"/>
                    <a:pt x="81" y="99"/>
                  </a:cubicBezTo>
                  <a:cubicBezTo>
                    <a:pt x="82" y="98"/>
                    <a:pt x="82" y="96"/>
                    <a:pt x="81" y="96"/>
                  </a:cubicBezTo>
                  <a:cubicBezTo>
                    <a:pt x="70" y="92"/>
                    <a:pt x="61" y="86"/>
                    <a:pt x="50" y="82"/>
                  </a:cubicBezTo>
                  <a:close/>
                  <a:moveTo>
                    <a:pt x="52" y="87"/>
                  </a:moveTo>
                  <a:cubicBezTo>
                    <a:pt x="61" y="91"/>
                    <a:pt x="70" y="95"/>
                    <a:pt x="79" y="99"/>
                  </a:cubicBezTo>
                  <a:cubicBezTo>
                    <a:pt x="71" y="100"/>
                    <a:pt x="63" y="100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4" y="96"/>
                    <a:pt x="54" y="91"/>
                    <a:pt x="52" y="87"/>
                  </a:cubicBezTo>
                  <a:close/>
                  <a:moveTo>
                    <a:pt x="130" y="96"/>
                  </a:moveTo>
                  <a:cubicBezTo>
                    <a:pt x="124" y="107"/>
                    <a:pt x="114" y="116"/>
                    <a:pt x="106" y="126"/>
                  </a:cubicBezTo>
                  <a:cubicBezTo>
                    <a:pt x="99" y="135"/>
                    <a:pt x="93" y="148"/>
                    <a:pt x="80" y="147"/>
                  </a:cubicBezTo>
                  <a:cubicBezTo>
                    <a:pt x="67" y="147"/>
                    <a:pt x="52" y="138"/>
                    <a:pt x="40" y="132"/>
                  </a:cubicBezTo>
                  <a:cubicBezTo>
                    <a:pt x="27" y="125"/>
                    <a:pt x="15" y="117"/>
                    <a:pt x="6" y="106"/>
                  </a:cubicBezTo>
                  <a:cubicBezTo>
                    <a:pt x="47" y="106"/>
                    <a:pt x="89" y="104"/>
                    <a:pt x="130" y="96"/>
                  </a:cubicBezTo>
                  <a:close/>
                  <a:moveTo>
                    <a:pt x="9" y="192"/>
                  </a:moveTo>
                  <a:cubicBezTo>
                    <a:pt x="5" y="181"/>
                    <a:pt x="6" y="167"/>
                    <a:pt x="6" y="155"/>
                  </a:cubicBezTo>
                  <a:cubicBezTo>
                    <a:pt x="5" y="140"/>
                    <a:pt x="5" y="125"/>
                    <a:pt x="4" y="110"/>
                  </a:cubicBezTo>
                  <a:cubicBezTo>
                    <a:pt x="14" y="121"/>
                    <a:pt x="28" y="129"/>
                    <a:pt x="41" y="136"/>
                  </a:cubicBezTo>
                  <a:cubicBezTo>
                    <a:pt x="43" y="138"/>
                    <a:pt x="46" y="139"/>
                    <a:pt x="49" y="141"/>
                  </a:cubicBezTo>
                  <a:cubicBezTo>
                    <a:pt x="33" y="156"/>
                    <a:pt x="20" y="174"/>
                    <a:pt x="9" y="192"/>
                  </a:cubicBezTo>
                  <a:cubicBezTo>
                    <a:pt x="9" y="192"/>
                    <a:pt x="9" y="192"/>
                    <a:pt x="9" y="192"/>
                  </a:cubicBezTo>
                  <a:close/>
                  <a:moveTo>
                    <a:pt x="122" y="182"/>
                  </a:moveTo>
                  <a:cubicBezTo>
                    <a:pt x="112" y="182"/>
                    <a:pt x="102" y="181"/>
                    <a:pt x="92" y="183"/>
                  </a:cubicBezTo>
                  <a:cubicBezTo>
                    <a:pt x="76" y="185"/>
                    <a:pt x="60" y="189"/>
                    <a:pt x="44" y="192"/>
                  </a:cubicBezTo>
                  <a:cubicBezTo>
                    <a:pt x="40" y="193"/>
                    <a:pt x="20" y="198"/>
                    <a:pt x="12" y="195"/>
                  </a:cubicBezTo>
                  <a:cubicBezTo>
                    <a:pt x="24" y="176"/>
                    <a:pt x="37" y="158"/>
                    <a:pt x="53" y="143"/>
                  </a:cubicBezTo>
                  <a:cubicBezTo>
                    <a:pt x="62" y="147"/>
                    <a:pt x="72" y="151"/>
                    <a:pt x="82" y="151"/>
                  </a:cubicBezTo>
                  <a:cubicBezTo>
                    <a:pt x="90" y="151"/>
                    <a:pt x="95" y="147"/>
                    <a:pt x="100" y="141"/>
                  </a:cubicBezTo>
                  <a:cubicBezTo>
                    <a:pt x="114" y="151"/>
                    <a:pt x="125" y="165"/>
                    <a:pt x="137" y="178"/>
                  </a:cubicBezTo>
                  <a:cubicBezTo>
                    <a:pt x="133" y="181"/>
                    <a:pt x="127" y="181"/>
                    <a:pt x="122" y="182"/>
                  </a:cubicBezTo>
                  <a:close/>
                  <a:moveTo>
                    <a:pt x="140" y="171"/>
                  </a:moveTo>
                  <a:cubicBezTo>
                    <a:pt x="140" y="173"/>
                    <a:pt x="140" y="174"/>
                    <a:pt x="139" y="175"/>
                  </a:cubicBezTo>
                  <a:cubicBezTo>
                    <a:pt x="127" y="162"/>
                    <a:pt x="116" y="148"/>
                    <a:pt x="102" y="138"/>
                  </a:cubicBezTo>
                  <a:cubicBezTo>
                    <a:pt x="103" y="137"/>
                    <a:pt x="104" y="136"/>
                    <a:pt x="105" y="135"/>
                  </a:cubicBezTo>
                  <a:cubicBezTo>
                    <a:pt x="113" y="123"/>
                    <a:pt x="124" y="113"/>
                    <a:pt x="132" y="101"/>
                  </a:cubicBezTo>
                  <a:cubicBezTo>
                    <a:pt x="132" y="111"/>
                    <a:pt x="133" y="122"/>
                    <a:pt x="135" y="133"/>
                  </a:cubicBezTo>
                  <a:cubicBezTo>
                    <a:pt x="136" y="145"/>
                    <a:pt x="141" y="159"/>
                    <a:pt x="140" y="171"/>
                  </a:cubicBezTo>
                  <a:close/>
                  <a:moveTo>
                    <a:pt x="144" y="159"/>
                  </a:moveTo>
                  <a:cubicBezTo>
                    <a:pt x="143" y="159"/>
                    <a:pt x="143" y="159"/>
                    <a:pt x="143" y="159"/>
                  </a:cubicBezTo>
                  <a:cubicBezTo>
                    <a:pt x="142" y="156"/>
                    <a:pt x="142" y="153"/>
                    <a:pt x="141" y="150"/>
                  </a:cubicBezTo>
                  <a:cubicBezTo>
                    <a:pt x="140" y="142"/>
                    <a:pt x="138" y="134"/>
                    <a:pt x="137" y="126"/>
                  </a:cubicBezTo>
                  <a:cubicBezTo>
                    <a:pt x="138" y="126"/>
                    <a:pt x="139" y="126"/>
                    <a:pt x="140" y="126"/>
                  </a:cubicBezTo>
                  <a:cubicBezTo>
                    <a:pt x="160" y="114"/>
                    <a:pt x="185" y="134"/>
                    <a:pt x="200" y="148"/>
                  </a:cubicBezTo>
                  <a:cubicBezTo>
                    <a:pt x="190" y="161"/>
                    <a:pt x="158" y="157"/>
                    <a:pt x="144" y="1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90"/>
            <p:cNvSpPr/>
            <p:nvPr>
              <p:custDataLst>
                <p:tags r:id="rId14"/>
              </p:custDataLst>
            </p:nvPr>
          </p:nvSpPr>
          <p:spPr bwMode="auto">
            <a:xfrm>
              <a:off x="4117976" y="1831975"/>
              <a:ext cx="153988" cy="177800"/>
            </a:xfrm>
            <a:custGeom>
              <a:avLst/>
              <a:gdLst>
                <a:gd name="T0" fmla="*/ 31 w 32"/>
                <a:gd name="T1" fmla="*/ 14 h 37"/>
                <a:gd name="T2" fmla="*/ 30 w 32"/>
                <a:gd name="T3" fmla="*/ 8 h 37"/>
                <a:gd name="T4" fmla="*/ 15 w 32"/>
                <a:gd name="T5" fmla="*/ 13 h 37"/>
                <a:gd name="T6" fmla="*/ 8 w 32"/>
                <a:gd name="T7" fmla="*/ 7 h 37"/>
                <a:gd name="T8" fmla="*/ 5 w 32"/>
                <a:gd name="T9" fmla="*/ 6 h 37"/>
                <a:gd name="T10" fmla="*/ 2 w 32"/>
                <a:gd name="T11" fmla="*/ 6 h 37"/>
                <a:gd name="T12" fmla="*/ 3 w 32"/>
                <a:gd name="T13" fmla="*/ 23 h 37"/>
                <a:gd name="T14" fmla="*/ 11 w 32"/>
                <a:gd name="T15" fmla="*/ 32 h 37"/>
                <a:gd name="T16" fmla="*/ 16 w 32"/>
                <a:gd name="T17" fmla="*/ 36 h 37"/>
                <a:gd name="T18" fmla="*/ 18 w 32"/>
                <a:gd name="T19" fmla="*/ 33 h 37"/>
                <a:gd name="T20" fmla="*/ 19 w 32"/>
                <a:gd name="T21" fmla="*/ 32 h 37"/>
                <a:gd name="T22" fmla="*/ 23 w 32"/>
                <a:gd name="T23" fmla="*/ 27 h 37"/>
                <a:gd name="T24" fmla="*/ 31 w 32"/>
                <a:gd name="T25" fmla="*/ 17 h 37"/>
                <a:gd name="T26" fmla="*/ 31 w 32"/>
                <a:gd name="T27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7">
                  <a:moveTo>
                    <a:pt x="31" y="14"/>
                  </a:moveTo>
                  <a:cubicBezTo>
                    <a:pt x="32" y="12"/>
                    <a:pt x="31" y="10"/>
                    <a:pt x="30" y="8"/>
                  </a:cubicBezTo>
                  <a:cubicBezTo>
                    <a:pt x="26" y="0"/>
                    <a:pt x="19" y="7"/>
                    <a:pt x="15" y="13"/>
                  </a:cubicBezTo>
                  <a:cubicBezTo>
                    <a:pt x="14" y="9"/>
                    <a:pt x="11" y="5"/>
                    <a:pt x="8" y="7"/>
                  </a:cubicBezTo>
                  <a:cubicBezTo>
                    <a:pt x="7" y="7"/>
                    <a:pt x="6" y="6"/>
                    <a:pt x="5" y="6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0" y="12"/>
                    <a:pt x="1" y="18"/>
                    <a:pt x="3" y="23"/>
                  </a:cubicBezTo>
                  <a:cubicBezTo>
                    <a:pt x="4" y="27"/>
                    <a:pt x="7" y="31"/>
                    <a:pt x="11" y="32"/>
                  </a:cubicBezTo>
                  <a:cubicBezTo>
                    <a:pt x="13" y="34"/>
                    <a:pt x="14" y="35"/>
                    <a:pt x="16" y="36"/>
                  </a:cubicBezTo>
                  <a:cubicBezTo>
                    <a:pt x="18" y="37"/>
                    <a:pt x="19" y="34"/>
                    <a:pt x="18" y="33"/>
                  </a:cubicBezTo>
                  <a:cubicBezTo>
                    <a:pt x="18" y="33"/>
                    <a:pt x="19" y="32"/>
                    <a:pt x="19" y="32"/>
                  </a:cubicBezTo>
                  <a:cubicBezTo>
                    <a:pt x="20" y="30"/>
                    <a:pt x="21" y="28"/>
                    <a:pt x="23" y="27"/>
                  </a:cubicBezTo>
                  <a:cubicBezTo>
                    <a:pt x="27" y="24"/>
                    <a:pt x="30" y="21"/>
                    <a:pt x="31" y="17"/>
                  </a:cubicBezTo>
                  <a:cubicBezTo>
                    <a:pt x="32" y="16"/>
                    <a:pt x="32" y="15"/>
                    <a:pt x="31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 userDrawn="1">
            <p:custDataLst>
              <p:tags r:id="rId15"/>
            </p:custDataLst>
          </p:nvPr>
        </p:nvGrpSpPr>
        <p:grpSpPr>
          <a:xfrm>
            <a:off x="150286" y="6260232"/>
            <a:ext cx="685800" cy="406401"/>
            <a:chOff x="8131176" y="2759075"/>
            <a:chExt cx="685800" cy="406401"/>
          </a:xfrm>
        </p:grpSpPr>
        <p:sp>
          <p:nvSpPr>
            <p:cNvPr id="18" name="Freeform 159"/>
            <p:cNvSpPr/>
            <p:nvPr>
              <p:custDataLst>
                <p:tags r:id="rId16"/>
              </p:custDataLst>
            </p:nvPr>
          </p:nvSpPr>
          <p:spPr bwMode="auto">
            <a:xfrm>
              <a:off x="8131176" y="2855913"/>
              <a:ext cx="153988" cy="309563"/>
            </a:xfrm>
            <a:custGeom>
              <a:avLst/>
              <a:gdLst>
                <a:gd name="T0" fmla="*/ 29 w 32"/>
                <a:gd name="T1" fmla="*/ 56 h 64"/>
                <a:gd name="T2" fmla="*/ 21 w 32"/>
                <a:gd name="T3" fmla="*/ 58 h 64"/>
                <a:gd name="T4" fmla="*/ 22 w 32"/>
                <a:gd name="T5" fmla="*/ 56 h 64"/>
                <a:gd name="T6" fmla="*/ 16 w 32"/>
                <a:gd name="T7" fmla="*/ 30 h 64"/>
                <a:gd name="T8" fmla="*/ 12 w 32"/>
                <a:gd name="T9" fmla="*/ 3 h 64"/>
                <a:gd name="T10" fmla="*/ 8 w 32"/>
                <a:gd name="T11" fmla="*/ 4 h 64"/>
                <a:gd name="T12" fmla="*/ 9 w 32"/>
                <a:gd name="T13" fmla="*/ 6 h 64"/>
                <a:gd name="T14" fmla="*/ 0 w 32"/>
                <a:gd name="T15" fmla="*/ 39 h 64"/>
                <a:gd name="T16" fmla="*/ 4 w 32"/>
                <a:gd name="T17" fmla="*/ 40 h 64"/>
                <a:gd name="T18" fmla="*/ 11 w 32"/>
                <a:gd name="T19" fmla="*/ 21 h 64"/>
                <a:gd name="T20" fmla="*/ 12 w 32"/>
                <a:gd name="T21" fmla="*/ 35 h 64"/>
                <a:gd name="T22" fmla="*/ 18 w 32"/>
                <a:gd name="T23" fmla="*/ 57 h 64"/>
                <a:gd name="T24" fmla="*/ 20 w 32"/>
                <a:gd name="T25" fmla="*/ 58 h 64"/>
                <a:gd name="T26" fmla="*/ 13 w 32"/>
                <a:gd name="T27" fmla="*/ 60 h 64"/>
                <a:gd name="T28" fmla="*/ 14 w 32"/>
                <a:gd name="T29" fmla="*/ 63 h 64"/>
                <a:gd name="T30" fmla="*/ 30 w 32"/>
                <a:gd name="T31" fmla="*/ 60 h 64"/>
                <a:gd name="T32" fmla="*/ 29 w 32"/>
                <a:gd name="T33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4">
                  <a:moveTo>
                    <a:pt x="29" y="56"/>
                  </a:moveTo>
                  <a:cubicBezTo>
                    <a:pt x="26" y="57"/>
                    <a:pt x="24" y="57"/>
                    <a:pt x="21" y="58"/>
                  </a:cubicBezTo>
                  <a:cubicBezTo>
                    <a:pt x="22" y="57"/>
                    <a:pt x="22" y="56"/>
                    <a:pt x="22" y="56"/>
                  </a:cubicBezTo>
                  <a:cubicBezTo>
                    <a:pt x="17" y="49"/>
                    <a:pt x="17" y="38"/>
                    <a:pt x="16" y="30"/>
                  </a:cubicBezTo>
                  <a:cubicBezTo>
                    <a:pt x="15" y="21"/>
                    <a:pt x="14" y="11"/>
                    <a:pt x="12" y="3"/>
                  </a:cubicBezTo>
                  <a:cubicBezTo>
                    <a:pt x="11" y="0"/>
                    <a:pt x="7" y="1"/>
                    <a:pt x="8" y="4"/>
                  </a:cubicBezTo>
                  <a:cubicBezTo>
                    <a:pt x="8" y="4"/>
                    <a:pt x="8" y="5"/>
                    <a:pt x="9" y="6"/>
                  </a:cubicBezTo>
                  <a:cubicBezTo>
                    <a:pt x="10" y="17"/>
                    <a:pt x="4" y="29"/>
                    <a:pt x="0" y="39"/>
                  </a:cubicBezTo>
                  <a:cubicBezTo>
                    <a:pt x="0" y="42"/>
                    <a:pt x="3" y="43"/>
                    <a:pt x="4" y="40"/>
                  </a:cubicBezTo>
                  <a:cubicBezTo>
                    <a:pt x="6" y="34"/>
                    <a:pt x="9" y="27"/>
                    <a:pt x="11" y="21"/>
                  </a:cubicBezTo>
                  <a:cubicBezTo>
                    <a:pt x="11" y="25"/>
                    <a:pt x="12" y="30"/>
                    <a:pt x="12" y="35"/>
                  </a:cubicBezTo>
                  <a:cubicBezTo>
                    <a:pt x="13" y="42"/>
                    <a:pt x="14" y="51"/>
                    <a:pt x="18" y="57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18" y="59"/>
                    <a:pt x="15" y="59"/>
                    <a:pt x="13" y="60"/>
                  </a:cubicBezTo>
                  <a:cubicBezTo>
                    <a:pt x="11" y="60"/>
                    <a:pt x="12" y="64"/>
                    <a:pt x="14" y="63"/>
                  </a:cubicBezTo>
                  <a:cubicBezTo>
                    <a:pt x="19" y="62"/>
                    <a:pt x="25" y="61"/>
                    <a:pt x="30" y="60"/>
                  </a:cubicBezTo>
                  <a:cubicBezTo>
                    <a:pt x="32" y="59"/>
                    <a:pt x="31" y="55"/>
                    <a:pt x="29" y="56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0"/>
            <p:cNvSpPr/>
            <p:nvPr>
              <p:custDataLst>
                <p:tags r:id="rId17"/>
              </p:custDataLst>
            </p:nvPr>
          </p:nvSpPr>
          <p:spPr bwMode="auto">
            <a:xfrm>
              <a:off x="8251826" y="2933700"/>
              <a:ext cx="125413" cy="130175"/>
            </a:xfrm>
            <a:custGeom>
              <a:avLst/>
              <a:gdLst>
                <a:gd name="T0" fmla="*/ 23 w 26"/>
                <a:gd name="T1" fmla="*/ 9 h 27"/>
                <a:gd name="T2" fmla="*/ 14 w 26"/>
                <a:gd name="T3" fmla="*/ 12 h 27"/>
                <a:gd name="T4" fmla="*/ 9 w 26"/>
                <a:gd name="T5" fmla="*/ 3 h 27"/>
                <a:gd name="T6" fmla="*/ 6 w 26"/>
                <a:gd name="T7" fmla="*/ 5 h 27"/>
                <a:gd name="T8" fmla="*/ 10 w 26"/>
                <a:gd name="T9" fmla="*/ 13 h 27"/>
                <a:gd name="T10" fmla="*/ 2 w 26"/>
                <a:gd name="T11" fmla="*/ 17 h 27"/>
                <a:gd name="T12" fmla="*/ 4 w 26"/>
                <a:gd name="T13" fmla="*/ 21 h 27"/>
                <a:gd name="T14" fmla="*/ 11 w 26"/>
                <a:gd name="T15" fmla="*/ 17 h 27"/>
                <a:gd name="T16" fmla="*/ 15 w 26"/>
                <a:gd name="T17" fmla="*/ 25 h 27"/>
                <a:gd name="T18" fmla="*/ 18 w 26"/>
                <a:gd name="T19" fmla="*/ 23 h 27"/>
                <a:gd name="T20" fmla="*/ 15 w 26"/>
                <a:gd name="T21" fmla="*/ 15 h 27"/>
                <a:gd name="T22" fmla="*/ 24 w 26"/>
                <a:gd name="T23" fmla="*/ 13 h 27"/>
                <a:gd name="T24" fmla="*/ 23 w 26"/>
                <a:gd name="T25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23" y="9"/>
                  </a:moveTo>
                  <a:cubicBezTo>
                    <a:pt x="19" y="10"/>
                    <a:pt x="16" y="11"/>
                    <a:pt x="14" y="12"/>
                  </a:cubicBezTo>
                  <a:cubicBezTo>
                    <a:pt x="12" y="9"/>
                    <a:pt x="11" y="6"/>
                    <a:pt x="9" y="3"/>
                  </a:cubicBezTo>
                  <a:cubicBezTo>
                    <a:pt x="8" y="0"/>
                    <a:pt x="5" y="2"/>
                    <a:pt x="6" y="5"/>
                  </a:cubicBezTo>
                  <a:cubicBezTo>
                    <a:pt x="8" y="7"/>
                    <a:pt x="9" y="10"/>
                    <a:pt x="10" y="13"/>
                  </a:cubicBezTo>
                  <a:cubicBezTo>
                    <a:pt x="7" y="14"/>
                    <a:pt x="4" y="16"/>
                    <a:pt x="2" y="17"/>
                  </a:cubicBezTo>
                  <a:cubicBezTo>
                    <a:pt x="0" y="18"/>
                    <a:pt x="2" y="22"/>
                    <a:pt x="4" y="21"/>
                  </a:cubicBezTo>
                  <a:cubicBezTo>
                    <a:pt x="6" y="19"/>
                    <a:pt x="9" y="18"/>
                    <a:pt x="11" y="17"/>
                  </a:cubicBezTo>
                  <a:cubicBezTo>
                    <a:pt x="13" y="19"/>
                    <a:pt x="14" y="22"/>
                    <a:pt x="15" y="25"/>
                  </a:cubicBezTo>
                  <a:cubicBezTo>
                    <a:pt x="16" y="27"/>
                    <a:pt x="19" y="25"/>
                    <a:pt x="18" y="23"/>
                  </a:cubicBezTo>
                  <a:cubicBezTo>
                    <a:pt x="17" y="21"/>
                    <a:pt x="16" y="18"/>
                    <a:pt x="15" y="15"/>
                  </a:cubicBezTo>
                  <a:cubicBezTo>
                    <a:pt x="18" y="14"/>
                    <a:pt x="21" y="14"/>
                    <a:pt x="24" y="13"/>
                  </a:cubicBezTo>
                  <a:cubicBezTo>
                    <a:pt x="26" y="13"/>
                    <a:pt x="25" y="9"/>
                    <a:pt x="23" y="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1"/>
            <p:cNvSpPr/>
            <p:nvPr>
              <p:custDataLst>
                <p:tags r:id="rId18"/>
              </p:custDataLst>
            </p:nvPr>
          </p:nvSpPr>
          <p:spPr bwMode="auto">
            <a:xfrm>
              <a:off x="8334376" y="2778125"/>
              <a:ext cx="192088" cy="328613"/>
            </a:xfrm>
            <a:custGeom>
              <a:avLst/>
              <a:gdLst>
                <a:gd name="T0" fmla="*/ 36 w 40"/>
                <a:gd name="T1" fmla="*/ 59 h 68"/>
                <a:gd name="T2" fmla="*/ 16 w 40"/>
                <a:gd name="T3" fmla="*/ 59 h 68"/>
                <a:gd name="T4" fmla="*/ 27 w 40"/>
                <a:gd name="T5" fmla="*/ 39 h 68"/>
                <a:gd name="T6" fmla="*/ 32 w 40"/>
                <a:gd name="T7" fmla="*/ 15 h 68"/>
                <a:gd name="T8" fmla="*/ 12 w 40"/>
                <a:gd name="T9" fmla="*/ 28 h 68"/>
                <a:gd name="T10" fmla="*/ 15 w 40"/>
                <a:gd name="T11" fmla="*/ 25 h 68"/>
                <a:gd name="T12" fmla="*/ 29 w 40"/>
                <a:gd name="T13" fmla="*/ 19 h 68"/>
                <a:gd name="T14" fmla="*/ 23 w 40"/>
                <a:gd name="T15" fmla="*/ 37 h 68"/>
                <a:gd name="T16" fmla="*/ 9 w 40"/>
                <a:gd name="T17" fmla="*/ 64 h 68"/>
                <a:gd name="T18" fmla="*/ 13 w 40"/>
                <a:gd name="T19" fmla="*/ 66 h 68"/>
                <a:gd name="T20" fmla="*/ 37 w 40"/>
                <a:gd name="T21" fmla="*/ 63 h 68"/>
                <a:gd name="T22" fmla="*/ 36 w 40"/>
                <a:gd name="T23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8">
                  <a:moveTo>
                    <a:pt x="36" y="59"/>
                  </a:moveTo>
                  <a:cubicBezTo>
                    <a:pt x="28" y="61"/>
                    <a:pt x="22" y="57"/>
                    <a:pt x="16" y="59"/>
                  </a:cubicBezTo>
                  <a:cubicBezTo>
                    <a:pt x="19" y="52"/>
                    <a:pt x="23" y="46"/>
                    <a:pt x="27" y="39"/>
                  </a:cubicBezTo>
                  <a:cubicBezTo>
                    <a:pt x="30" y="32"/>
                    <a:pt x="35" y="23"/>
                    <a:pt x="32" y="15"/>
                  </a:cubicBezTo>
                  <a:cubicBezTo>
                    <a:pt x="28" y="0"/>
                    <a:pt x="0" y="15"/>
                    <a:pt x="12" y="28"/>
                  </a:cubicBezTo>
                  <a:cubicBezTo>
                    <a:pt x="14" y="30"/>
                    <a:pt x="17" y="27"/>
                    <a:pt x="15" y="25"/>
                  </a:cubicBezTo>
                  <a:cubicBezTo>
                    <a:pt x="7" y="17"/>
                    <a:pt x="29" y="6"/>
                    <a:pt x="29" y="19"/>
                  </a:cubicBezTo>
                  <a:cubicBezTo>
                    <a:pt x="29" y="25"/>
                    <a:pt x="26" y="31"/>
                    <a:pt x="23" y="37"/>
                  </a:cubicBezTo>
                  <a:cubicBezTo>
                    <a:pt x="19" y="46"/>
                    <a:pt x="13" y="55"/>
                    <a:pt x="9" y="64"/>
                  </a:cubicBezTo>
                  <a:cubicBezTo>
                    <a:pt x="9" y="66"/>
                    <a:pt x="11" y="68"/>
                    <a:pt x="13" y="66"/>
                  </a:cubicBezTo>
                  <a:cubicBezTo>
                    <a:pt x="20" y="58"/>
                    <a:pt x="28" y="65"/>
                    <a:pt x="37" y="63"/>
                  </a:cubicBezTo>
                  <a:cubicBezTo>
                    <a:pt x="40" y="62"/>
                    <a:pt x="39" y="59"/>
                    <a:pt x="36" y="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2"/>
            <p:cNvSpPr/>
            <p:nvPr>
              <p:custDataLst>
                <p:tags r:id="rId19"/>
              </p:custDataLst>
            </p:nvPr>
          </p:nvSpPr>
          <p:spPr bwMode="auto">
            <a:xfrm>
              <a:off x="8526463" y="2900363"/>
              <a:ext cx="101600" cy="42863"/>
            </a:xfrm>
            <a:custGeom>
              <a:avLst/>
              <a:gdLst>
                <a:gd name="T0" fmla="*/ 18 w 21"/>
                <a:gd name="T1" fmla="*/ 1 h 9"/>
                <a:gd name="T2" fmla="*/ 3 w 21"/>
                <a:gd name="T3" fmla="*/ 5 h 9"/>
                <a:gd name="T4" fmla="*/ 4 w 21"/>
                <a:gd name="T5" fmla="*/ 9 h 9"/>
                <a:gd name="T6" fmla="*/ 19 w 21"/>
                <a:gd name="T7" fmla="*/ 5 h 9"/>
                <a:gd name="T8" fmla="*/ 18 w 2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8" y="1"/>
                  </a:moveTo>
                  <a:cubicBezTo>
                    <a:pt x="13" y="3"/>
                    <a:pt x="8" y="4"/>
                    <a:pt x="3" y="5"/>
                  </a:cubicBezTo>
                  <a:cubicBezTo>
                    <a:pt x="0" y="5"/>
                    <a:pt x="1" y="9"/>
                    <a:pt x="4" y="9"/>
                  </a:cubicBezTo>
                  <a:cubicBezTo>
                    <a:pt x="9" y="7"/>
                    <a:pt x="14" y="6"/>
                    <a:pt x="19" y="5"/>
                  </a:cubicBezTo>
                  <a:cubicBezTo>
                    <a:pt x="21" y="4"/>
                    <a:pt x="20" y="0"/>
                    <a:pt x="1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3"/>
            <p:cNvSpPr/>
            <p:nvPr>
              <p:custDataLst>
                <p:tags r:id="rId20"/>
              </p:custDataLst>
            </p:nvPr>
          </p:nvSpPr>
          <p:spPr bwMode="auto">
            <a:xfrm>
              <a:off x="8521701" y="2924175"/>
              <a:ext cx="111125" cy="57150"/>
            </a:xfrm>
            <a:custGeom>
              <a:avLst/>
              <a:gdLst>
                <a:gd name="T0" fmla="*/ 20 w 23"/>
                <a:gd name="T1" fmla="*/ 1 h 12"/>
                <a:gd name="T2" fmla="*/ 2 w 23"/>
                <a:gd name="T3" fmla="*/ 8 h 12"/>
                <a:gd name="T4" fmla="*/ 3 w 23"/>
                <a:gd name="T5" fmla="*/ 11 h 12"/>
                <a:gd name="T6" fmla="*/ 21 w 23"/>
                <a:gd name="T7" fmla="*/ 5 h 12"/>
                <a:gd name="T8" fmla="*/ 20 w 2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0" y="1"/>
                  </a:moveTo>
                  <a:cubicBezTo>
                    <a:pt x="14" y="4"/>
                    <a:pt x="8" y="6"/>
                    <a:pt x="2" y="8"/>
                  </a:cubicBezTo>
                  <a:cubicBezTo>
                    <a:pt x="0" y="8"/>
                    <a:pt x="1" y="12"/>
                    <a:pt x="3" y="11"/>
                  </a:cubicBezTo>
                  <a:cubicBezTo>
                    <a:pt x="9" y="10"/>
                    <a:pt x="15" y="7"/>
                    <a:pt x="21" y="5"/>
                  </a:cubicBezTo>
                  <a:cubicBezTo>
                    <a:pt x="23" y="4"/>
                    <a:pt x="22" y="0"/>
                    <a:pt x="20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4"/>
            <p:cNvSpPr/>
            <p:nvPr>
              <p:custDataLst>
                <p:tags r:id="rId21"/>
              </p:custDataLst>
            </p:nvPr>
          </p:nvSpPr>
          <p:spPr bwMode="auto">
            <a:xfrm>
              <a:off x="8632826" y="2759075"/>
              <a:ext cx="184150" cy="261938"/>
            </a:xfrm>
            <a:custGeom>
              <a:avLst/>
              <a:gdLst>
                <a:gd name="T0" fmla="*/ 16 w 38"/>
                <a:gd name="T1" fmla="*/ 14 h 54"/>
                <a:gd name="T2" fmla="*/ 21 w 38"/>
                <a:gd name="T3" fmla="*/ 4 h 54"/>
                <a:gd name="T4" fmla="*/ 18 w 38"/>
                <a:gd name="T5" fmla="*/ 1 h 54"/>
                <a:gd name="T6" fmla="*/ 5 w 38"/>
                <a:gd name="T7" fmla="*/ 6 h 54"/>
                <a:gd name="T8" fmla="*/ 6 w 38"/>
                <a:gd name="T9" fmla="*/ 10 h 54"/>
                <a:gd name="T10" fmla="*/ 15 w 38"/>
                <a:gd name="T11" fmla="*/ 7 h 54"/>
                <a:gd name="T12" fmla="*/ 10 w 38"/>
                <a:gd name="T13" fmla="*/ 20 h 54"/>
                <a:gd name="T14" fmla="*/ 13 w 38"/>
                <a:gd name="T15" fmla="*/ 22 h 54"/>
                <a:gd name="T16" fmla="*/ 29 w 38"/>
                <a:gd name="T17" fmla="*/ 38 h 54"/>
                <a:gd name="T18" fmla="*/ 20 w 38"/>
                <a:gd name="T19" fmla="*/ 48 h 54"/>
                <a:gd name="T20" fmla="*/ 6 w 38"/>
                <a:gd name="T21" fmla="*/ 48 h 54"/>
                <a:gd name="T22" fmla="*/ 2 w 38"/>
                <a:gd name="T23" fmla="*/ 47 h 54"/>
                <a:gd name="T24" fmla="*/ 11 w 38"/>
                <a:gd name="T25" fmla="*/ 54 h 54"/>
                <a:gd name="T26" fmla="*/ 32 w 38"/>
                <a:gd name="T27" fmla="*/ 41 h 54"/>
                <a:gd name="T28" fmla="*/ 16 w 38"/>
                <a:gd name="T2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4">
                  <a:moveTo>
                    <a:pt x="16" y="14"/>
                  </a:moveTo>
                  <a:cubicBezTo>
                    <a:pt x="18" y="11"/>
                    <a:pt x="19" y="7"/>
                    <a:pt x="21" y="4"/>
                  </a:cubicBezTo>
                  <a:cubicBezTo>
                    <a:pt x="22" y="2"/>
                    <a:pt x="20" y="0"/>
                    <a:pt x="18" y="1"/>
                  </a:cubicBezTo>
                  <a:cubicBezTo>
                    <a:pt x="14" y="5"/>
                    <a:pt x="9" y="5"/>
                    <a:pt x="5" y="6"/>
                  </a:cubicBezTo>
                  <a:cubicBezTo>
                    <a:pt x="2" y="6"/>
                    <a:pt x="3" y="10"/>
                    <a:pt x="6" y="10"/>
                  </a:cubicBezTo>
                  <a:cubicBezTo>
                    <a:pt x="9" y="9"/>
                    <a:pt x="12" y="8"/>
                    <a:pt x="15" y="7"/>
                  </a:cubicBezTo>
                  <a:cubicBezTo>
                    <a:pt x="13" y="11"/>
                    <a:pt x="11" y="16"/>
                    <a:pt x="10" y="20"/>
                  </a:cubicBezTo>
                  <a:cubicBezTo>
                    <a:pt x="9" y="22"/>
                    <a:pt x="12" y="23"/>
                    <a:pt x="13" y="22"/>
                  </a:cubicBezTo>
                  <a:cubicBezTo>
                    <a:pt x="24" y="8"/>
                    <a:pt x="32" y="27"/>
                    <a:pt x="29" y="38"/>
                  </a:cubicBezTo>
                  <a:cubicBezTo>
                    <a:pt x="28" y="42"/>
                    <a:pt x="24" y="45"/>
                    <a:pt x="20" y="48"/>
                  </a:cubicBezTo>
                  <a:cubicBezTo>
                    <a:pt x="18" y="48"/>
                    <a:pt x="4" y="53"/>
                    <a:pt x="6" y="48"/>
                  </a:cubicBezTo>
                  <a:cubicBezTo>
                    <a:pt x="7" y="45"/>
                    <a:pt x="3" y="44"/>
                    <a:pt x="2" y="47"/>
                  </a:cubicBezTo>
                  <a:cubicBezTo>
                    <a:pt x="0" y="53"/>
                    <a:pt x="6" y="54"/>
                    <a:pt x="11" y="54"/>
                  </a:cubicBezTo>
                  <a:cubicBezTo>
                    <a:pt x="19" y="54"/>
                    <a:pt x="29" y="48"/>
                    <a:pt x="32" y="41"/>
                  </a:cubicBezTo>
                  <a:cubicBezTo>
                    <a:pt x="38" y="28"/>
                    <a:pt x="28" y="9"/>
                    <a:pt x="16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grpSp>
        <p:nvGrpSpPr>
          <p:cNvPr id="16" name="组合 15"/>
          <p:cNvGrpSpPr/>
          <p:nvPr userDrawn="1">
            <p:custDataLst>
              <p:tags r:id="rId3"/>
            </p:custDataLst>
          </p:nvPr>
        </p:nvGrpSpPr>
        <p:grpSpPr>
          <a:xfrm rot="21280377" flipH="1">
            <a:off x="10549393" y="4931735"/>
            <a:ext cx="1522413" cy="1000125"/>
            <a:chOff x="9088196" y="3234360"/>
            <a:chExt cx="1522413" cy="1000125"/>
          </a:xfrm>
        </p:grpSpPr>
        <p:sp>
          <p:nvSpPr>
            <p:cNvPr id="17" name="Freeform 52"/>
            <p:cNvSpPr/>
            <p:nvPr>
              <p:custDataLst>
                <p:tags r:id="rId4"/>
              </p:custDataLst>
            </p:nvPr>
          </p:nvSpPr>
          <p:spPr bwMode="auto">
            <a:xfrm>
              <a:off x="9600959" y="3345485"/>
              <a:ext cx="222250" cy="338138"/>
            </a:xfrm>
            <a:custGeom>
              <a:avLst/>
              <a:gdLst>
                <a:gd name="T0" fmla="*/ 41 w 46"/>
                <a:gd name="T1" fmla="*/ 23 h 70"/>
                <a:gd name="T2" fmla="*/ 26 w 46"/>
                <a:gd name="T3" fmla="*/ 5 h 70"/>
                <a:gd name="T4" fmla="*/ 14 w 46"/>
                <a:gd name="T5" fmla="*/ 6 h 70"/>
                <a:gd name="T6" fmla="*/ 1 w 46"/>
                <a:gd name="T7" fmla="*/ 35 h 70"/>
                <a:gd name="T8" fmla="*/ 2 w 46"/>
                <a:gd name="T9" fmla="*/ 39 h 70"/>
                <a:gd name="T10" fmla="*/ 3 w 46"/>
                <a:gd name="T11" fmla="*/ 48 h 70"/>
                <a:gd name="T12" fmla="*/ 1 w 46"/>
                <a:gd name="T13" fmla="*/ 61 h 70"/>
                <a:gd name="T14" fmla="*/ 7 w 46"/>
                <a:gd name="T15" fmla="*/ 69 h 70"/>
                <a:gd name="T16" fmla="*/ 35 w 46"/>
                <a:gd name="T17" fmla="*/ 64 h 70"/>
                <a:gd name="T18" fmla="*/ 40 w 46"/>
                <a:gd name="T19" fmla="*/ 60 h 70"/>
                <a:gd name="T20" fmla="*/ 40 w 46"/>
                <a:gd name="T21" fmla="*/ 58 h 70"/>
                <a:gd name="T22" fmla="*/ 41 w 46"/>
                <a:gd name="T23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70">
                  <a:moveTo>
                    <a:pt x="41" y="23"/>
                  </a:moveTo>
                  <a:cubicBezTo>
                    <a:pt x="39" y="15"/>
                    <a:pt x="34" y="7"/>
                    <a:pt x="26" y="5"/>
                  </a:cubicBezTo>
                  <a:cubicBezTo>
                    <a:pt x="22" y="0"/>
                    <a:pt x="18" y="2"/>
                    <a:pt x="14" y="6"/>
                  </a:cubicBezTo>
                  <a:cubicBezTo>
                    <a:pt x="5" y="11"/>
                    <a:pt x="2" y="26"/>
                    <a:pt x="1" y="35"/>
                  </a:cubicBezTo>
                  <a:cubicBezTo>
                    <a:pt x="1" y="37"/>
                    <a:pt x="1" y="38"/>
                    <a:pt x="2" y="39"/>
                  </a:cubicBezTo>
                  <a:cubicBezTo>
                    <a:pt x="2" y="42"/>
                    <a:pt x="2" y="45"/>
                    <a:pt x="3" y="48"/>
                  </a:cubicBezTo>
                  <a:cubicBezTo>
                    <a:pt x="2" y="53"/>
                    <a:pt x="2" y="57"/>
                    <a:pt x="1" y="61"/>
                  </a:cubicBezTo>
                  <a:cubicBezTo>
                    <a:pt x="0" y="66"/>
                    <a:pt x="3" y="68"/>
                    <a:pt x="7" y="69"/>
                  </a:cubicBezTo>
                  <a:cubicBezTo>
                    <a:pt x="17" y="70"/>
                    <a:pt x="28" y="70"/>
                    <a:pt x="35" y="64"/>
                  </a:cubicBezTo>
                  <a:cubicBezTo>
                    <a:pt x="37" y="63"/>
                    <a:pt x="39" y="62"/>
                    <a:pt x="40" y="60"/>
                  </a:cubicBezTo>
                  <a:cubicBezTo>
                    <a:pt x="40" y="59"/>
                    <a:pt x="40" y="59"/>
                    <a:pt x="40" y="58"/>
                  </a:cubicBezTo>
                  <a:cubicBezTo>
                    <a:pt x="46" y="48"/>
                    <a:pt x="44" y="34"/>
                    <a:pt x="41" y="2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3"/>
            <p:cNvSpPr/>
            <p:nvPr>
              <p:custDataLst>
                <p:tags r:id="rId5"/>
              </p:custDataLst>
            </p:nvPr>
          </p:nvSpPr>
          <p:spPr bwMode="auto">
            <a:xfrm>
              <a:off x="9875596" y="3321673"/>
              <a:ext cx="188913" cy="338138"/>
            </a:xfrm>
            <a:custGeom>
              <a:avLst/>
              <a:gdLst>
                <a:gd name="T0" fmla="*/ 36 w 39"/>
                <a:gd name="T1" fmla="*/ 33 h 70"/>
                <a:gd name="T2" fmla="*/ 25 w 39"/>
                <a:gd name="T3" fmla="*/ 5 h 70"/>
                <a:gd name="T4" fmla="*/ 6 w 39"/>
                <a:gd name="T5" fmla="*/ 17 h 70"/>
                <a:gd name="T6" fmla="*/ 8 w 39"/>
                <a:gd name="T7" fmla="*/ 64 h 70"/>
                <a:gd name="T8" fmla="*/ 20 w 39"/>
                <a:gd name="T9" fmla="*/ 64 h 70"/>
                <a:gd name="T10" fmla="*/ 34 w 39"/>
                <a:gd name="T11" fmla="*/ 67 h 70"/>
                <a:gd name="T12" fmla="*/ 38 w 39"/>
                <a:gd name="T13" fmla="*/ 63 h 70"/>
                <a:gd name="T14" fmla="*/ 36 w 39"/>
                <a:gd name="T15" fmla="*/ 3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70">
                  <a:moveTo>
                    <a:pt x="36" y="33"/>
                  </a:moveTo>
                  <a:cubicBezTo>
                    <a:pt x="35" y="24"/>
                    <a:pt x="33" y="10"/>
                    <a:pt x="25" y="5"/>
                  </a:cubicBezTo>
                  <a:cubicBezTo>
                    <a:pt x="16" y="0"/>
                    <a:pt x="9" y="10"/>
                    <a:pt x="6" y="17"/>
                  </a:cubicBezTo>
                  <a:cubicBezTo>
                    <a:pt x="0" y="31"/>
                    <a:pt x="5" y="50"/>
                    <a:pt x="8" y="64"/>
                  </a:cubicBezTo>
                  <a:cubicBezTo>
                    <a:pt x="10" y="70"/>
                    <a:pt x="18" y="69"/>
                    <a:pt x="20" y="64"/>
                  </a:cubicBezTo>
                  <a:cubicBezTo>
                    <a:pt x="22" y="67"/>
                    <a:pt x="27" y="68"/>
                    <a:pt x="34" y="67"/>
                  </a:cubicBezTo>
                  <a:cubicBezTo>
                    <a:pt x="35" y="66"/>
                    <a:pt x="38" y="64"/>
                    <a:pt x="38" y="63"/>
                  </a:cubicBezTo>
                  <a:cubicBezTo>
                    <a:pt x="39" y="53"/>
                    <a:pt x="38" y="42"/>
                    <a:pt x="36" y="3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4"/>
            <p:cNvSpPr/>
            <p:nvPr>
              <p:custDataLst>
                <p:tags r:id="rId6"/>
              </p:custDataLst>
            </p:nvPr>
          </p:nvSpPr>
          <p:spPr bwMode="auto">
            <a:xfrm>
              <a:off x="10151821" y="3340723"/>
              <a:ext cx="265113" cy="319088"/>
            </a:xfrm>
            <a:custGeom>
              <a:avLst/>
              <a:gdLst>
                <a:gd name="T0" fmla="*/ 46 w 55"/>
                <a:gd name="T1" fmla="*/ 50 h 66"/>
                <a:gd name="T2" fmla="*/ 31 w 55"/>
                <a:gd name="T3" fmla="*/ 6 h 66"/>
                <a:gd name="T4" fmla="*/ 7 w 55"/>
                <a:gd name="T5" fmla="*/ 15 h 66"/>
                <a:gd name="T6" fmla="*/ 8 w 55"/>
                <a:gd name="T7" fmla="*/ 61 h 66"/>
                <a:gd name="T8" fmla="*/ 17 w 55"/>
                <a:gd name="T9" fmla="*/ 64 h 66"/>
                <a:gd name="T10" fmla="*/ 18 w 55"/>
                <a:gd name="T11" fmla="*/ 65 h 66"/>
                <a:gd name="T12" fmla="*/ 20 w 55"/>
                <a:gd name="T13" fmla="*/ 65 h 66"/>
                <a:gd name="T14" fmla="*/ 27 w 55"/>
                <a:gd name="T15" fmla="*/ 64 h 66"/>
                <a:gd name="T16" fmla="*/ 33 w 55"/>
                <a:gd name="T17" fmla="*/ 64 h 66"/>
                <a:gd name="T18" fmla="*/ 48 w 55"/>
                <a:gd name="T19" fmla="*/ 62 h 66"/>
                <a:gd name="T20" fmla="*/ 46 w 55"/>
                <a:gd name="T21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66">
                  <a:moveTo>
                    <a:pt x="46" y="50"/>
                  </a:moveTo>
                  <a:cubicBezTo>
                    <a:pt x="50" y="35"/>
                    <a:pt x="41" y="13"/>
                    <a:pt x="31" y="6"/>
                  </a:cubicBezTo>
                  <a:cubicBezTo>
                    <a:pt x="22" y="0"/>
                    <a:pt x="12" y="6"/>
                    <a:pt x="7" y="15"/>
                  </a:cubicBezTo>
                  <a:cubicBezTo>
                    <a:pt x="0" y="28"/>
                    <a:pt x="5" y="47"/>
                    <a:pt x="8" y="61"/>
                  </a:cubicBezTo>
                  <a:cubicBezTo>
                    <a:pt x="9" y="65"/>
                    <a:pt x="14" y="66"/>
                    <a:pt x="17" y="64"/>
                  </a:cubicBezTo>
                  <a:cubicBezTo>
                    <a:pt x="17" y="64"/>
                    <a:pt x="18" y="65"/>
                    <a:pt x="18" y="65"/>
                  </a:cubicBezTo>
                  <a:cubicBezTo>
                    <a:pt x="19" y="65"/>
                    <a:pt x="19" y="65"/>
                    <a:pt x="20" y="65"/>
                  </a:cubicBezTo>
                  <a:cubicBezTo>
                    <a:pt x="22" y="66"/>
                    <a:pt x="25" y="66"/>
                    <a:pt x="27" y="64"/>
                  </a:cubicBezTo>
                  <a:cubicBezTo>
                    <a:pt x="29" y="64"/>
                    <a:pt x="31" y="64"/>
                    <a:pt x="33" y="64"/>
                  </a:cubicBezTo>
                  <a:cubicBezTo>
                    <a:pt x="38" y="63"/>
                    <a:pt x="43" y="62"/>
                    <a:pt x="48" y="62"/>
                  </a:cubicBezTo>
                  <a:cubicBezTo>
                    <a:pt x="55" y="61"/>
                    <a:pt x="52" y="51"/>
                    <a:pt x="46" y="5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5"/>
            <p:cNvSpPr/>
            <p:nvPr>
              <p:custDataLst>
                <p:tags r:id="rId7"/>
              </p:custDataLst>
            </p:nvPr>
          </p:nvSpPr>
          <p:spPr bwMode="auto">
            <a:xfrm>
              <a:off x="9185034" y="3737598"/>
              <a:ext cx="280988" cy="411163"/>
            </a:xfrm>
            <a:custGeom>
              <a:avLst/>
              <a:gdLst>
                <a:gd name="T0" fmla="*/ 47 w 58"/>
                <a:gd name="T1" fmla="*/ 72 h 85"/>
                <a:gd name="T2" fmla="*/ 28 w 58"/>
                <a:gd name="T3" fmla="*/ 66 h 85"/>
                <a:gd name="T4" fmla="*/ 24 w 58"/>
                <a:gd name="T5" fmla="*/ 11 h 85"/>
                <a:gd name="T6" fmla="*/ 17 w 58"/>
                <a:gd name="T7" fmla="*/ 2 h 85"/>
                <a:gd name="T8" fmla="*/ 7 w 58"/>
                <a:gd name="T9" fmla="*/ 49 h 85"/>
                <a:gd name="T10" fmla="*/ 22 w 58"/>
                <a:gd name="T11" fmla="*/ 77 h 85"/>
                <a:gd name="T12" fmla="*/ 39 w 58"/>
                <a:gd name="T13" fmla="*/ 85 h 85"/>
                <a:gd name="T14" fmla="*/ 41 w 58"/>
                <a:gd name="T15" fmla="*/ 85 h 85"/>
                <a:gd name="T16" fmla="*/ 51 w 58"/>
                <a:gd name="T17" fmla="*/ 84 h 85"/>
                <a:gd name="T18" fmla="*/ 47 w 58"/>
                <a:gd name="T19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5">
                  <a:moveTo>
                    <a:pt x="47" y="72"/>
                  </a:moveTo>
                  <a:cubicBezTo>
                    <a:pt x="39" y="74"/>
                    <a:pt x="33" y="71"/>
                    <a:pt x="28" y="66"/>
                  </a:cubicBezTo>
                  <a:cubicBezTo>
                    <a:pt x="18" y="52"/>
                    <a:pt x="19" y="21"/>
                    <a:pt x="24" y="11"/>
                  </a:cubicBezTo>
                  <a:cubicBezTo>
                    <a:pt x="26" y="7"/>
                    <a:pt x="23" y="0"/>
                    <a:pt x="17" y="2"/>
                  </a:cubicBezTo>
                  <a:cubicBezTo>
                    <a:pt x="0" y="9"/>
                    <a:pt x="3" y="35"/>
                    <a:pt x="7" y="49"/>
                  </a:cubicBezTo>
                  <a:cubicBezTo>
                    <a:pt x="9" y="60"/>
                    <a:pt x="14" y="70"/>
                    <a:pt x="22" y="77"/>
                  </a:cubicBezTo>
                  <a:cubicBezTo>
                    <a:pt x="26" y="81"/>
                    <a:pt x="32" y="85"/>
                    <a:pt x="39" y="85"/>
                  </a:cubicBezTo>
                  <a:cubicBezTo>
                    <a:pt x="40" y="85"/>
                    <a:pt x="41" y="85"/>
                    <a:pt x="41" y="85"/>
                  </a:cubicBezTo>
                  <a:cubicBezTo>
                    <a:pt x="44" y="85"/>
                    <a:pt x="47" y="85"/>
                    <a:pt x="51" y="84"/>
                  </a:cubicBezTo>
                  <a:cubicBezTo>
                    <a:pt x="58" y="82"/>
                    <a:pt x="55" y="70"/>
                    <a:pt x="47" y="72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6"/>
            <p:cNvSpPr/>
            <p:nvPr>
              <p:custDataLst>
                <p:tags r:id="rId8"/>
              </p:custDataLst>
            </p:nvPr>
          </p:nvSpPr>
          <p:spPr bwMode="auto">
            <a:xfrm>
              <a:off x="9672396" y="3997948"/>
              <a:ext cx="468313" cy="111125"/>
            </a:xfrm>
            <a:custGeom>
              <a:avLst/>
              <a:gdLst>
                <a:gd name="T0" fmla="*/ 86 w 97"/>
                <a:gd name="T1" fmla="*/ 1 h 23"/>
                <a:gd name="T2" fmla="*/ 7 w 97"/>
                <a:gd name="T3" fmla="*/ 10 h 23"/>
                <a:gd name="T4" fmla="*/ 11 w 97"/>
                <a:gd name="T5" fmla="*/ 22 h 23"/>
                <a:gd name="T6" fmla="*/ 90 w 97"/>
                <a:gd name="T7" fmla="*/ 13 h 23"/>
                <a:gd name="T8" fmla="*/ 86 w 97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3">
                  <a:moveTo>
                    <a:pt x="86" y="1"/>
                  </a:moveTo>
                  <a:cubicBezTo>
                    <a:pt x="60" y="5"/>
                    <a:pt x="34" y="6"/>
                    <a:pt x="7" y="10"/>
                  </a:cubicBezTo>
                  <a:cubicBezTo>
                    <a:pt x="0" y="12"/>
                    <a:pt x="3" y="23"/>
                    <a:pt x="11" y="22"/>
                  </a:cubicBezTo>
                  <a:cubicBezTo>
                    <a:pt x="37" y="17"/>
                    <a:pt x="63" y="17"/>
                    <a:pt x="90" y="13"/>
                  </a:cubicBezTo>
                  <a:cubicBezTo>
                    <a:pt x="97" y="12"/>
                    <a:pt x="94" y="0"/>
                    <a:pt x="86" y="1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7"/>
            <p:cNvSpPr/>
            <p:nvPr>
              <p:custDataLst>
                <p:tags r:id="rId9"/>
              </p:custDataLst>
            </p:nvPr>
          </p:nvSpPr>
          <p:spPr bwMode="auto">
            <a:xfrm>
              <a:off x="10362959" y="3891585"/>
              <a:ext cx="193675" cy="141288"/>
            </a:xfrm>
            <a:custGeom>
              <a:avLst/>
              <a:gdLst>
                <a:gd name="T0" fmla="*/ 39 w 40"/>
                <a:gd name="T1" fmla="*/ 8 h 29"/>
                <a:gd name="T2" fmla="*/ 27 w 40"/>
                <a:gd name="T3" fmla="*/ 8 h 29"/>
                <a:gd name="T4" fmla="*/ 23 w 40"/>
                <a:gd name="T5" fmla="*/ 16 h 29"/>
                <a:gd name="T6" fmla="*/ 8 w 40"/>
                <a:gd name="T7" fmla="*/ 16 h 29"/>
                <a:gd name="T8" fmla="*/ 8 w 40"/>
                <a:gd name="T9" fmla="*/ 28 h 29"/>
                <a:gd name="T10" fmla="*/ 29 w 40"/>
                <a:gd name="T11" fmla="*/ 26 h 29"/>
                <a:gd name="T12" fmla="*/ 39 w 40"/>
                <a:gd name="T13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9">
                  <a:moveTo>
                    <a:pt x="39" y="8"/>
                  </a:moveTo>
                  <a:cubicBezTo>
                    <a:pt x="38" y="0"/>
                    <a:pt x="26" y="0"/>
                    <a:pt x="27" y="8"/>
                  </a:cubicBezTo>
                  <a:cubicBezTo>
                    <a:pt x="27" y="13"/>
                    <a:pt x="27" y="15"/>
                    <a:pt x="23" y="16"/>
                  </a:cubicBezTo>
                  <a:cubicBezTo>
                    <a:pt x="18" y="17"/>
                    <a:pt x="13" y="16"/>
                    <a:pt x="8" y="16"/>
                  </a:cubicBezTo>
                  <a:cubicBezTo>
                    <a:pt x="0" y="16"/>
                    <a:pt x="0" y="28"/>
                    <a:pt x="8" y="28"/>
                  </a:cubicBezTo>
                  <a:cubicBezTo>
                    <a:pt x="15" y="28"/>
                    <a:pt x="23" y="29"/>
                    <a:pt x="29" y="26"/>
                  </a:cubicBezTo>
                  <a:cubicBezTo>
                    <a:pt x="37" y="23"/>
                    <a:pt x="40" y="16"/>
                    <a:pt x="39" y="8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42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199321" y="3234360"/>
              <a:ext cx="1411288" cy="1000125"/>
            </a:xfrm>
            <a:custGeom>
              <a:avLst/>
              <a:gdLst>
                <a:gd name="T0" fmla="*/ 282 w 292"/>
                <a:gd name="T1" fmla="*/ 138 h 207"/>
                <a:gd name="T2" fmla="*/ 200 w 292"/>
                <a:gd name="T3" fmla="*/ 2 h 207"/>
                <a:gd name="T4" fmla="*/ 71 w 292"/>
                <a:gd name="T5" fmla="*/ 83 h 207"/>
                <a:gd name="T6" fmla="*/ 2 w 292"/>
                <a:gd name="T7" fmla="*/ 130 h 207"/>
                <a:gd name="T8" fmla="*/ 39 w 292"/>
                <a:gd name="T9" fmla="*/ 190 h 207"/>
                <a:gd name="T10" fmla="*/ 53 w 292"/>
                <a:gd name="T11" fmla="*/ 187 h 207"/>
                <a:gd name="T12" fmla="*/ 58 w 292"/>
                <a:gd name="T13" fmla="*/ 181 h 207"/>
                <a:gd name="T14" fmla="*/ 101 w 292"/>
                <a:gd name="T15" fmla="*/ 178 h 207"/>
                <a:gd name="T16" fmla="*/ 100 w 292"/>
                <a:gd name="T17" fmla="*/ 182 h 207"/>
                <a:gd name="T18" fmla="*/ 193 w 292"/>
                <a:gd name="T19" fmla="*/ 170 h 207"/>
                <a:gd name="T20" fmla="*/ 195 w 292"/>
                <a:gd name="T21" fmla="*/ 166 h 207"/>
                <a:gd name="T22" fmla="*/ 239 w 292"/>
                <a:gd name="T23" fmla="*/ 163 h 207"/>
                <a:gd name="T24" fmla="*/ 243 w 292"/>
                <a:gd name="T25" fmla="*/ 167 h 207"/>
                <a:gd name="T26" fmla="*/ 245 w 292"/>
                <a:gd name="T27" fmla="*/ 167 h 207"/>
                <a:gd name="T28" fmla="*/ 283 w 292"/>
                <a:gd name="T29" fmla="*/ 153 h 207"/>
                <a:gd name="T30" fmla="*/ 52 w 292"/>
                <a:gd name="T31" fmla="*/ 178 h 207"/>
                <a:gd name="T32" fmla="*/ 59 w 292"/>
                <a:gd name="T33" fmla="*/ 178 h 207"/>
                <a:gd name="T34" fmla="*/ 66 w 292"/>
                <a:gd name="T35" fmla="*/ 163 h 207"/>
                <a:gd name="T36" fmla="*/ 62 w 292"/>
                <a:gd name="T37" fmla="*/ 172 h 207"/>
                <a:gd name="T38" fmla="*/ 72 w 292"/>
                <a:gd name="T39" fmla="*/ 166 h 207"/>
                <a:gd name="T40" fmla="*/ 83 w 292"/>
                <a:gd name="T41" fmla="*/ 160 h 207"/>
                <a:gd name="T42" fmla="*/ 85 w 292"/>
                <a:gd name="T43" fmla="*/ 166 h 207"/>
                <a:gd name="T44" fmla="*/ 92 w 292"/>
                <a:gd name="T45" fmla="*/ 171 h 207"/>
                <a:gd name="T46" fmla="*/ 98 w 292"/>
                <a:gd name="T47" fmla="*/ 170 h 207"/>
                <a:gd name="T48" fmla="*/ 199 w 292"/>
                <a:gd name="T49" fmla="*/ 162 h 207"/>
                <a:gd name="T50" fmla="*/ 201 w 292"/>
                <a:gd name="T51" fmla="*/ 157 h 207"/>
                <a:gd name="T52" fmla="*/ 209 w 292"/>
                <a:gd name="T53" fmla="*/ 149 h 207"/>
                <a:gd name="T54" fmla="*/ 209 w 292"/>
                <a:gd name="T55" fmla="*/ 146 h 207"/>
                <a:gd name="T56" fmla="*/ 219 w 292"/>
                <a:gd name="T57" fmla="*/ 146 h 207"/>
                <a:gd name="T58" fmla="*/ 210 w 292"/>
                <a:gd name="T59" fmla="*/ 146 h 207"/>
                <a:gd name="T60" fmla="*/ 233 w 292"/>
                <a:gd name="T61" fmla="*/ 151 h 207"/>
                <a:gd name="T62" fmla="*/ 236 w 292"/>
                <a:gd name="T63" fmla="*/ 147 h 207"/>
                <a:gd name="T64" fmla="*/ 233 w 292"/>
                <a:gd name="T65" fmla="*/ 151 h 207"/>
                <a:gd name="T66" fmla="*/ 235 w 292"/>
                <a:gd name="T67" fmla="*/ 154 h 207"/>
                <a:gd name="T68" fmla="*/ 243 w 292"/>
                <a:gd name="T69" fmla="*/ 160 h 207"/>
                <a:gd name="T70" fmla="*/ 246 w 292"/>
                <a:gd name="T71" fmla="*/ 164 h 207"/>
                <a:gd name="T72" fmla="*/ 104 w 292"/>
                <a:gd name="T73" fmla="*/ 179 h 207"/>
                <a:gd name="T74" fmla="*/ 104 w 292"/>
                <a:gd name="T75" fmla="*/ 175 h 207"/>
                <a:gd name="T76" fmla="*/ 84 w 292"/>
                <a:gd name="T77" fmla="*/ 157 h 207"/>
                <a:gd name="T78" fmla="*/ 53 w 292"/>
                <a:gd name="T79" fmla="*/ 168 h 207"/>
                <a:gd name="T80" fmla="*/ 13 w 292"/>
                <a:gd name="T81" fmla="*/ 177 h 207"/>
                <a:gd name="T82" fmla="*/ 4 w 292"/>
                <a:gd name="T83" fmla="*/ 124 h 207"/>
                <a:gd name="T84" fmla="*/ 4 w 292"/>
                <a:gd name="T85" fmla="*/ 121 h 207"/>
                <a:gd name="T86" fmla="*/ 34 w 292"/>
                <a:gd name="T87" fmla="*/ 107 h 207"/>
                <a:gd name="T88" fmla="*/ 77 w 292"/>
                <a:gd name="T89" fmla="*/ 40 h 207"/>
                <a:gd name="T90" fmla="*/ 257 w 292"/>
                <a:gd name="T91" fmla="*/ 28 h 207"/>
                <a:gd name="T92" fmla="*/ 273 w 292"/>
                <a:gd name="T93" fmla="*/ 162 h 207"/>
                <a:gd name="T94" fmla="*/ 283 w 292"/>
                <a:gd name="T95" fmla="*/ 14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2" h="207">
                  <a:moveTo>
                    <a:pt x="291" y="146"/>
                  </a:moveTo>
                  <a:cubicBezTo>
                    <a:pt x="290" y="142"/>
                    <a:pt x="286" y="141"/>
                    <a:pt x="282" y="142"/>
                  </a:cubicBezTo>
                  <a:cubicBezTo>
                    <a:pt x="282" y="140"/>
                    <a:pt x="282" y="139"/>
                    <a:pt x="282" y="138"/>
                  </a:cubicBezTo>
                  <a:cubicBezTo>
                    <a:pt x="280" y="118"/>
                    <a:pt x="278" y="98"/>
                    <a:pt x="275" y="78"/>
                  </a:cubicBezTo>
                  <a:cubicBezTo>
                    <a:pt x="273" y="63"/>
                    <a:pt x="271" y="44"/>
                    <a:pt x="263" y="30"/>
                  </a:cubicBezTo>
                  <a:cubicBezTo>
                    <a:pt x="250" y="10"/>
                    <a:pt x="222" y="4"/>
                    <a:pt x="200" y="2"/>
                  </a:cubicBezTo>
                  <a:cubicBezTo>
                    <a:pt x="174" y="0"/>
                    <a:pt x="147" y="2"/>
                    <a:pt x="121" y="6"/>
                  </a:cubicBezTo>
                  <a:cubicBezTo>
                    <a:pt x="100" y="10"/>
                    <a:pt x="68" y="16"/>
                    <a:pt x="75" y="45"/>
                  </a:cubicBezTo>
                  <a:cubicBezTo>
                    <a:pt x="75" y="58"/>
                    <a:pt x="75" y="71"/>
                    <a:pt x="71" y="83"/>
                  </a:cubicBezTo>
                  <a:cubicBezTo>
                    <a:pt x="65" y="98"/>
                    <a:pt x="51" y="103"/>
                    <a:pt x="36" y="104"/>
                  </a:cubicBezTo>
                  <a:cubicBezTo>
                    <a:pt x="27" y="104"/>
                    <a:pt x="6" y="96"/>
                    <a:pt x="2" y="111"/>
                  </a:cubicBezTo>
                  <a:cubicBezTo>
                    <a:pt x="0" y="117"/>
                    <a:pt x="2" y="124"/>
                    <a:pt x="2" y="130"/>
                  </a:cubicBezTo>
                  <a:cubicBezTo>
                    <a:pt x="3" y="138"/>
                    <a:pt x="3" y="145"/>
                    <a:pt x="4" y="152"/>
                  </a:cubicBezTo>
                  <a:cubicBezTo>
                    <a:pt x="5" y="164"/>
                    <a:pt x="7" y="178"/>
                    <a:pt x="18" y="186"/>
                  </a:cubicBezTo>
                  <a:cubicBezTo>
                    <a:pt x="23" y="190"/>
                    <a:pt x="32" y="190"/>
                    <a:pt x="39" y="190"/>
                  </a:cubicBezTo>
                  <a:cubicBezTo>
                    <a:pt x="43" y="190"/>
                    <a:pt x="48" y="189"/>
                    <a:pt x="52" y="189"/>
                  </a:cubicBezTo>
                  <a:cubicBezTo>
                    <a:pt x="52" y="188"/>
                    <a:pt x="52" y="187"/>
                    <a:pt x="52" y="186"/>
                  </a:cubicBezTo>
                  <a:cubicBezTo>
                    <a:pt x="52" y="187"/>
                    <a:pt x="52" y="187"/>
                    <a:pt x="53" y="187"/>
                  </a:cubicBezTo>
                  <a:cubicBezTo>
                    <a:pt x="54" y="189"/>
                    <a:pt x="56" y="187"/>
                    <a:pt x="55" y="185"/>
                  </a:cubicBezTo>
                  <a:cubicBezTo>
                    <a:pt x="53" y="184"/>
                    <a:pt x="53" y="182"/>
                    <a:pt x="52" y="181"/>
                  </a:cubicBezTo>
                  <a:cubicBezTo>
                    <a:pt x="58" y="181"/>
                    <a:pt x="58" y="181"/>
                    <a:pt x="58" y="181"/>
                  </a:cubicBezTo>
                  <a:cubicBezTo>
                    <a:pt x="55" y="193"/>
                    <a:pt x="62" y="207"/>
                    <a:pt x="78" y="207"/>
                  </a:cubicBezTo>
                  <a:cubicBezTo>
                    <a:pt x="95" y="207"/>
                    <a:pt x="101" y="191"/>
                    <a:pt x="97" y="179"/>
                  </a:cubicBezTo>
                  <a:cubicBezTo>
                    <a:pt x="98" y="179"/>
                    <a:pt x="100" y="179"/>
                    <a:pt x="101" y="178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0" y="180"/>
                    <a:pt x="99" y="180"/>
                  </a:cubicBezTo>
                  <a:cubicBezTo>
                    <a:pt x="99" y="180"/>
                    <a:pt x="100" y="181"/>
                    <a:pt x="100" y="182"/>
                  </a:cubicBezTo>
                  <a:cubicBezTo>
                    <a:pt x="112" y="181"/>
                    <a:pt x="124" y="180"/>
                    <a:pt x="135" y="178"/>
                  </a:cubicBezTo>
                  <a:cubicBezTo>
                    <a:pt x="155" y="175"/>
                    <a:pt x="174" y="173"/>
                    <a:pt x="193" y="171"/>
                  </a:cubicBezTo>
                  <a:cubicBezTo>
                    <a:pt x="193" y="171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69"/>
                  </a:cubicBezTo>
                  <a:cubicBezTo>
                    <a:pt x="193" y="168"/>
                    <a:pt x="193" y="167"/>
                    <a:pt x="194" y="166"/>
                  </a:cubicBezTo>
                  <a:cubicBezTo>
                    <a:pt x="194" y="166"/>
                    <a:pt x="194" y="166"/>
                    <a:pt x="195" y="166"/>
                  </a:cubicBezTo>
                  <a:cubicBezTo>
                    <a:pt x="196" y="165"/>
                    <a:pt x="197" y="165"/>
                    <a:pt x="199" y="165"/>
                  </a:cubicBezTo>
                  <a:cubicBezTo>
                    <a:pt x="198" y="176"/>
                    <a:pt x="205" y="188"/>
                    <a:pt x="219" y="188"/>
                  </a:cubicBezTo>
                  <a:cubicBezTo>
                    <a:pt x="234" y="188"/>
                    <a:pt x="241" y="175"/>
                    <a:pt x="239" y="163"/>
                  </a:cubicBezTo>
                  <a:cubicBezTo>
                    <a:pt x="240" y="163"/>
                    <a:pt x="242" y="163"/>
                    <a:pt x="243" y="163"/>
                  </a:cubicBezTo>
                  <a:cubicBezTo>
                    <a:pt x="243" y="164"/>
                    <a:pt x="243" y="165"/>
                    <a:pt x="242" y="166"/>
                  </a:cubicBezTo>
                  <a:cubicBezTo>
                    <a:pt x="242" y="166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4" y="168"/>
                    <a:pt x="245" y="168"/>
                    <a:pt x="245" y="167"/>
                  </a:cubicBezTo>
                  <a:cubicBezTo>
                    <a:pt x="254" y="167"/>
                    <a:pt x="263" y="166"/>
                    <a:pt x="273" y="165"/>
                  </a:cubicBezTo>
                  <a:cubicBezTo>
                    <a:pt x="279" y="165"/>
                    <a:pt x="281" y="159"/>
                    <a:pt x="282" y="152"/>
                  </a:cubicBezTo>
                  <a:cubicBezTo>
                    <a:pt x="282" y="153"/>
                    <a:pt x="283" y="153"/>
                    <a:pt x="283" y="153"/>
                  </a:cubicBezTo>
                  <a:cubicBezTo>
                    <a:pt x="287" y="152"/>
                    <a:pt x="292" y="150"/>
                    <a:pt x="291" y="146"/>
                  </a:cubicBezTo>
                  <a:close/>
                  <a:moveTo>
                    <a:pt x="59" y="178"/>
                  </a:moveTo>
                  <a:cubicBezTo>
                    <a:pt x="52" y="178"/>
                    <a:pt x="52" y="178"/>
                    <a:pt x="52" y="178"/>
                  </a:cubicBezTo>
                  <a:cubicBezTo>
                    <a:pt x="52" y="175"/>
                    <a:pt x="53" y="173"/>
                    <a:pt x="55" y="171"/>
                  </a:cubicBezTo>
                  <a:cubicBezTo>
                    <a:pt x="57" y="172"/>
                    <a:pt x="59" y="173"/>
                    <a:pt x="60" y="175"/>
                  </a:cubicBezTo>
                  <a:cubicBezTo>
                    <a:pt x="60" y="176"/>
                    <a:pt x="59" y="177"/>
                    <a:pt x="59" y="178"/>
                  </a:cubicBezTo>
                  <a:close/>
                  <a:moveTo>
                    <a:pt x="62" y="172"/>
                  </a:moveTo>
                  <a:cubicBezTo>
                    <a:pt x="60" y="171"/>
                    <a:pt x="59" y="170"/>
                    <a:pt x="57" y="169"/>
                  </a:cubicBezTo>
                  <a:cubicBezTo>
                    <a:pt x="60" y="166"/>
                    <a:pt x="63" y="164"/>
                    <a:pt x="66" y="163"/>
                  </a:cubicBezTo>
                  <a:cubicBezTo>
                    <a:pt x="66" y="163"/>
                    <a:pt x="66" y="163"/>
                    <a:pt x="66" y="163"/>
                  </a:cubicBezTo>
                  <a:cubicBezTo>
                    <a:pt x="67" y="164"/>
                    <a:pt x="68" y="166"/>
                    <a:pt x="69" y="167"/>
                  </a:cubicBezTo>
                  <a:cubicBezTo>
                    <a:pt x="66" y="168"/>
                    <a:pt x="64" y="170"/>
                    <a:pt x="62" y="172"/>
                  </a:cubicBezTo>
                  <a:close/>
                  <a:moveTo>
                    <a:pt x="82" y="166"/>
                  </a:moveTo>
                  <a:cubicBezTo>
                    <a:pt x="81" y="165"/>
                    <a:pt x="79" y="165"/>
                    <a:pt x="78" y="165"/>
                  </a:cubicBezTo>
                  <a:cubicBezTo>
                    <a:pt x="76" y="165"/>
                    <a:pt x="74" y="165"/>
                    <a:pt x="72" y="166"/>
                  </a:cubicBezTo>
                  <a:cubicBezTo>
                    <a:pt x="71" y="165"/>
                    <a:pt x="70" y="163"/>
                    <a:pt x="69" y="162"/>
                  </a:cubicBezTo>
                  <a:cubicBezTo>
                    <a:pt x="70" y="161"/>
                    <a:pt x="70" y="161"/>
                    <a:pt x="71" y="161"/>
                  </a:cubicBezTo>
                  <a:cubicBezTo>
                    <a:pt x="75" y="160"/>
                    <a:pt x="79" y="159"/>
                    <a:pt x="83" y="160"/>
                  </a:cubicBezTo>
                  <a:cubicBezTo>
                    <a:pt x="82" y="162"/>
                    <a:pt x="82" y="164"/>
                    <a:pt x="82" y="166"/>
                  </a:cubicBezTo>
                  <a:close/>
                  <a:moveTo>
                    <a:pt x="92" y="171"/>
                  </a:moveTo>
                  <a:cubicBezTo>
                    <a:pt x="90" y="169"/>
                    <a:pt x="88" y="167"/>
                    <a:pt x="85" y="166"/>
                  </a:cubicBezTo>
                  <a:cubicBezTo>
                    <a:pt x="85" y="164"/>
                    <a:pt x="85" y="162"/>
                    <a:pt x="86" y="160"/>
                  </a:cubicBezTo>
                  <a:cubicBezTo>
                    <a:pt x="90" y="161"/>
                    <a:pt x="94" y="164"/>
                    <a:pt x="97" y="167"/>
                  </a:cubicBezTo>
                  <a:cubicBezTo>
                    <a:pt x="95" y="168"/>
                    <a:pt x="93" y="170"/>
                    <a:pt x="92" y="171"/>
                  </a:cubicBezTo>
                  <a:close/>
                  <a:moveTo>
                    <a:pt x="95" y="176"/>
                  </a:moveTo>
                  <a:cubicBezTo>
                    <a:pt x="95" y="175"/>
                    <a:pt x="94" y="174"/>
                    <a:pt x="94" y="173"/>
                  </a:cubicBezTo>
                  <a:cubicBezTo>
                    <a:pt x="95" y="172"/>
                    <a:pt x="97" y="171"/>
                    <a:pt x="98" y="170"/>
                  </a:cubicBezTo>
                  <a:cubicBezTo>
                    <a:pt x="99" y="172"/>
                    <a:pt x="100" y="174"/>
                    <a:pt x="100" y="176"/>
                  </a:cubicBezTo>
                  <a:cubicBezTo>
                    <a:pt x="99" y="176"/>
                    <a:pt x="97" y="176"/>
                    <a:pt x="95" y="176"/>
                  </a:cubicBezTo>
                  <a:close/>
                  <a:moveTo>
                    <a:pt x="199" y="162"/>
                  </a:moveTo>
                  <a:cubicBezTo>
                    <a:pt x="197" y="162"/>
                    <a:pt x="196" y="162"/>
                    <a:pt x="194" y="163"/>
                  </a:cubicBezTo>
                  <a:cubicBezTo>
                    <a:pt x="195" y="160"/>
                    <a:pt x="196" y="158"/>
                    <a:pt x="197" y="156"/>
                  </a:cubicBezTo>
                  <a:cubicBezTo>
                    <a:pt x="198" y="156"/>
                    <a:pt x="200" y="157"/>
                    <a:pt x="201" y="157"/>
                  </a:cubicBezTo>
                  <a:cubicBezTo>
                    <a:pt x="200" y="159"/>
                    <a:pt x="199" y="161"/>
                    <a:pt x="199" y="162"/>
                  </a:cubicBezTo>
                  <a:close/>
                  <a:moveTo>
                    <a:pt x="209" y="148"/>
                  </a:moveTo>
                  <a:cubicBezTo>
                    <a:pt x="209" y="148"/>
                    <a:pt x="209" y="148"/>
                    <a:pt x="209" y="149"/>
                  </a:cubicBezTo>
                  <a:cubicBezTo>
                    <a:pt x="206" y="150"/>
                    <a:pt x="204" y="152"/>
                    <a:pt x="202" y="155"/>
                  </a:cubicBezTo>
                  <a:cubicBezTo>
                    <a:pt x="201" y="154"/>
                    <a:pt x="200" y="154"/>
                    <a:pt x="199" y="153"/>
                  </a:cubicBezTo>
                  <a:cubicBezTo>
                    <a:pt x="202" y="150"/>
                    <a:pt x="205" y="148"/>
                    <a:pt x="209" y="146"/>
                  </a:cubicBezTo>
                  <a:cubicBezTo>
                    <a:pt x="208" y="147"/>
                    <a:pt x="208" y="147"/>
                    <a:pt x="209" y="148"/>
                  </a:cubicBezTo>
                  <a:close/>
                  <a:moveTo>
                    <a:pt x="223" y="147"/>
                  </a:moveTo>
                  <a:cubicBezTo>
                    <a:pt x="222" y="146"/>
                    <a:pt x="220" y="146"/>
                    <a:pt x="219" y="146"/>
                  </a:cubicBezTo>
                  <a:cubicBezTo>
                    <a:pt x="216" y="146"/>
                    <a:pt x="214" y="147"/>
                    <a:pt x="212" y="147"/>
                  </a:cubicBezTo>
                  <a:cubicBezTo>
                    <a:pt x="212" y="147"/>
                    <a:pt x="211" y="147"/>
                    <a:pt x="211" y="146"/>
                  </a:cubicBezTo>
                  <a:cubicBezTo>
                    <a:pt x="211" y="146"/>
                    <a:pt x="210" y="146"/>
                    <a:pt x="210" y="146"/>
                  </a:cubicBezTo>
                  <a:cubicBezTo>
                    <a:pt x="214" y="144"/>
                    <a:pt x="219" y="143"/>
                    <a:pt x="223" y="143"/>
                  </a:cubicBezTo>
                  <a:cubicBezTo>
                    <a:pt x="223" y="144"/>
                    <a:pt x="223" y="145"/>
                    <a:pt x="223" y="147"/>
                  </a:cubicBezTo>
                  <a:close/>
                  <a:moveTo>
                    <a:pt x="233" y="151"/>
                  </a:moveTo>
                  <a:cubicBezTo>
                    <a:pt x="231" y="150"/>
                    <a:pt x="229" y="148"/>
                    <a:pt x="226" y="147"/>
                  </a:cubicBezTo>
                  <a:cubicBezTo>
                    <a:pt x="226" y="146"/>
                    <a:pt x="226" y="145"/>
                    <a:pt x="226" y="144"/>
                  </a:cubicBezTo>
                  <a:cubicBezTo>
                    <a:pt x="230" y="144"/>
                    <a:pt x="233" y="145"/>
                    <a:pt x="236" y="147"/>
                  </a:cubicBezTo>
                  <a:cubicBezTo>
                    <a:pt x="235" y="147"/>
                    <a:pt x="235" y="147"/>
                    <a:pt x="235" y="147"/>
                  </a:cubicBezTo>
                  <a:cubicBezTo>
                    <a:pt x="235" y="148"/>
                    <a:pt x="235" y="149"/>
                    <a:pt x="234" y="149"/>
                  </a:cubicBezTo>
                  <a:cubicBezTo>
                    <a:pt x="234" y="150"/>
                    <a:pt x="233" y="151"/>
                    <a:pt x="233" y="151"/>
                  </a:cubicBezTo>
                  <a:close/>
                  <a:moveTo>
                    <a:pt x="243" y="160"/>
                  </a:moveTo>
                  <a:cubicBezTo>
                    <a:pt x="241" y="160"/>
                    <a:pt x="240" y="160"/>
                    <a:pt x="238" y="160"/>
                  </a:cubicBezTo>
                  <a:cubicBezTo>
                    <a:pt x="237" y="158"/>
                    <a:pt x="236" y="156"/>
                    <a:pt x="235" y="154"/>
                  </a:cubicBezTo>
                  <a:cubicBezTo>
                    <a:pt x="236" y="152"/>
                    <a:pt x="238" y="151"/>
                    <a:pt x="238" y="149"/>
                  </a:cubicBezTo>
                  <a:cubicBezTo>
                    <a:pt x="241" y="151"/>
                    <a:pt x="243" y="155"/>
                    <a:pt x="243" y="160"/>
                  </a:cubicBezTo>
                  <a:cubicBezTo>
                    <a:pt x="243" y="160"/>
                    <a:pt x="243" y="160"/>
                    <a:pt x="243" y="160"/>
                  </a:cubicBezTo>
                  <a:close/>
                  <a:moveTo>
                    <a:pt x="273" y="162"/>
                  </a:moveTo>
                  <a:cubicBezTo>
                    <a:pt x="270" y="163"/>
                    <a:pt x="267" y="162"/>
                    <a:pt x="264" y="163"/>
                  </a:cubicBezTo>
                  <a:cubicBezTo>
                    <a:pt x="258" y="163"/>
                    <a:pt x="252" y="163"/>
                    <a:pt x="246" y="164"/>
                  </a:cubicBezTo>
                  <a:cubicBezTo>
                    <a:pt x="250" y="130"/>
                    <a:pt x="191" y="134"/>
                    <a:pt x="190" y="168"/>
                  </a:cubicBezTo>
                  <a:cubicBezTo>
                    <a:pt x="184" y="169"/>
                    <a:pt x="178" y="169"/>
                    <a:pt x="172" y="170"/>
                  </a:cubicBezTo>
                  <a:cubicBezTo>
                    <a:pt x="149" y="172"/>
                    <a:pt x="127" y="177"/>
                    <a:pt x="104" y="179"/>
                  </a:cubicBezTo>
                  <a:cubicBezTo>
                    <a:pt x="104" y="179"/>
                    <a:pt x="104" y="178"/>
                    <a:pt x="104" y="178"/>
                  </a:cubicBezTo>
                  <a:cubicBezTo>
                    <a:pt x="104" y="178"/>
                    <a:pt x="105" y="178"/>
                    <a:pt x="105" y="178"/>
                  </a:cubicBezTo>
                  <a:cubicBezTo>
                    <a:pt x="107" y="177"/>
                    <a:pt x="106" y="174"/>
                    <a:pt x="104" y="175"/>
                  </a:cubicBezTo>
                  <a:cubicBezTo>
                    <a:pt x="104" y="175"/>
                    <a:pt x="104" y="175"/>
                    <a:pt x="103" y="175"/>
                  </a:cubicBezTo>
                  <a:cubicBezTo>
                    <a:pt x="101" y="165"/>
                    <a:pt x="95" y="159"/>
                    <a:pt x="86" y="157"/>
                  </a:cubicBezTo>
                  <a:cubicBezTo>
                    <a:pt x="86" y="157"/>
                    <a:pt x="84" y="157"/>
                    <a:pt x="84" y="157"/>
                  </a:cubicBezTo>
                  <a:cubicBezTo>
                    <a:pt x="80" y="156"/>
                    <a:pt x="75" y="157"/>
                    <a:pt x="70" y="158"/>
                  </a:cubicBezTo>
                  <a:cubicBezTo>
                    <a:pt x="65" y="160"/>
                    <a:pt x="58" y="163"/>
                    <a:pt x="54" y="168"/>
                  </a:cubicBezTo>
                  <a:cubicBezTo>
                    <a:pt x="54" y="168"/>
                    <a:pt x="53" y="168"/>
                    <a:pt x="53" y="168"/>
                  </a:cubicBezTo>
                  <a:cubicBezTo>
                    <a:pt x="49" y="173"/>
                    <a:pt x="47" y="179"/>
                    <a:pt x="51" y="186"/>
                  </a:cubicBezTo>
                  <a:cubicBezTo>
                    <a:pt x="47" y="186"/>
                    <a:pt x="43" y="187"/>
                    <a:pt x="39" y="187"/>
                  </a:cubicBezTo>
                  <a:cubicBezTo>
                    <a:pt x="29" y="187"/>
                    <a:pt x="19" y="186"/>
                    <a:pt x="13" y="177"/>
                  </a:cubicBezTo>
                  <a:cubicBezTo>
                    <a:pt x="9" y="170"/>
                    <a:pt x="8" y="160"/>
                    <a:pt x="7" y="152"/>
                  </a:cubicBezTo>
                  <a:cubicBezTo>
                    <a:pt x="6" y="146"/>
                    <a:pt x="6" y="139"/>
                    <a:pt x="6" y="132"/>
                  </a:cubicBezTo>
                  <a:cubicBezTo>
                    <a:pt x="5" y="130"/>
                    <a:pt x="5" y="127"/>
                    <a:pt x="4" y="124"/>
                  </a:cubicBezTo>
                  <a:cubicBezTo>
                    <a:pt x="14" y="126"/>
                    <a:pt x="23" y="116"/>
                    <a:pt x="20" y="107"/>
                  </a:cubicBezTo>
                  <a:cubicBezTo>
                    <a:pt x="19" y="105"/>
                    <a:pt x="17" y="106"/>
                    <a:pt x="17" y="108"/>
                  </a:cubicBezTo>
                  <a:cubicBezTo>
                    <a:pt x="19" y="115"/>
                    <a:pt x="12" y="123"/>
                    <a:pt x="4" y="121"/>
                  </a:cubicBezTo>
                  <a:cubicBezTo>
                    <a:pt x="4" y="114"/>
                    <a:pt x="5" y="108"/>
                    <a:pt x="11" y="106"/>
                  </a:cubicBezTo>
                  <a:cubicBezTo>
                    <a:pt x="14" y="104"/>
                    <a:pt x="19" y="106"/>
                    <a:pt x="23" y="106"/>
                  </a:cubicBezTo>
                  <a:cubicBezTo>
                    <a:pt x="27" y="107"/>
                    <a:pt x="30" y="107"/>
                    <a:pt x="34" y="107"/>
                  </a:cubicBezTo>
                  <a:cubicBezTo>
                    <a:pt x="41" y="107"/>
                    <a:pt x="49" y="106"/>
                    <a:pt x="56" y="103"/>
                  </a:cubicBezTo>
                  <a:cubicBezTo>
                    <a:pt x="79" y="93"/>
                    <a:pt x="78" y="62"/>
                    <a:pt x="78" y="41"/>
                  </a:cubicBezTo>
                  <a:cubicBezTo>
                    <a:pt x="78" y="40"/>
                    <a:pt x="78" y="40"/>
                    <a:pt x="77" y="40"/>
                  </a:cubicBezTo>
                  <a:cubicBezTo>
                    <a:pt x="75" y="12"/>
                    <a:pt x="119" y="9"/>
                    <a:pt x="139" y="7"/>
                  </a:cubicBezTo>
                  <a:cubicBezTo>
                    <a:pt x="167" y="4"/>
                    <a:pt x="197" y="2"/>
                    <a:pt x="224" y="9"/>
                  </a:cubicBezTo>
                  <a:cubicBezTo>
                    <a:pt x="236" y="13"/>
                    <a:pt x="249" y="18"/>
                    <a:pt x="257" y="28"/>
                  </a:cubicBezTo>
                  <a:cubicBezTo>
                    <a:pt x="269" y="41"/>
                    <a:pt x="270" y="64"/>
                    <a:pt x="273" y="81"/>
                  </a:cubicBezTo>
                  <a:cubicBezTo>
                    <a:pt x="275" y="101"/>
                    <a:pt x="277" y="121"/>
                    <a:pt x="279" y="141"/>
                  </a:cubicBezTo>
                  <a:cubicBezTo>
                    <a:pt x="280" y="146"/>
                    <a:pt x="281" y="160"/>
                    <a:pt x="273" y="162"/>
                  </a:cubicBezTo>
                  <a:close/>
                  <a:moveTo>
                    <a:pt x="283" y="150"/>
                  </a:moveTo>
                  <a:cubicBezTo>
                    <a:pt x="283" y="150"/>
                    <a:pt x="283" y="150"/>
                    <a:pt x="282" y="150"/>
                  </a:cubicBezTo>
                  <a:cubicBezTo>
                    <a:pt x="283" y="148"/>
                    <a:pt x="283" y="146"/>
                    <a:pt x="283" y="145"/>
                  </a:cubicBezTo>
                  <a:cubicBezTo>
                    <a:pt x="284" y="144"/>
                    <a:pt x="287" y="144"/>
                    <a:pt x="288" y="146"/>
                  </a:cubicBezTo>
                  <a:cubicBezTo>
                    <a:pt x="289" y="149"/>
                    <a:pt x="285" y="150"/>
                    <a:pt x="283" y="15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43"/>
            <p:cNvSpPr/>
            <p:nvPr>
              <p:custDataLst>
                <p:tags r:id="rId11"/>
              </p:custDataLst>
            </p:nvPr>
          </p:nvSpPr>
          <p:spPr bwMode="auto">
            <a:xfrm>
              <a:off x="9092959" y="3742360"/>
              <a:ext cx="92075" cy="52388"/>
            </a:xfrm>
            <a:custGeom>
              <a:avLst/>
              <a:gdLst>
                <a:gd name="T0" fmla="*/ 17 w 19"/>
                <a:gd name="T1" fmla="*/ 7 h 11"/>
                <a:gd name="T2" fmla="*/ 3 w 19"/>
                <a:gd name="T3" fmla="*/ 1 h 11"/>
                <a:gd name="T4" fmla="*/ 2 w 19"/>
                <a:gd name="T5" fmla="*/ 4 h 11"/>
                <a:gd name="T6" fmla="*/ 16 w 19"/>
                <a:gd name="T7" fmla="*/ 9 h 11"/>
                <a:gd name="T8" fmla="*/ 17 w 19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17" y="7"/>
                  </a:moveTo>
                  <a:cubicBezTo>
                    <a:pt x="13" y="4"/>
                    <a:pt x="8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7" y="5"/>
                    <a:pt x="12" y="6"/>
                    <a:pt x="16" y="9"/>
                  </a:cubicBezTo>
                  <a:cubicBezTo>
                    <a:pt x="17" y="11"/>
                    <a:pt x="19" y="8"/>
                    <a:pt x="17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44"/>
            <p:cNvSpPr/>
            <p:nvPr>
              <p:custDataLst>
                <p:tags r:id="rId12"/>
              </p:custDataLst>
            </p:nvPr>
          </p:nvSpPr>
          <p:spPr bwMode="auto">
            <a:xfrm>
              <a:off x="9088196" y="3789985"/>
              <a:ext cx="77788" cy="14288"/>
            </a:xfrm>
            <a:custGeom>
              <a:avLst/>
              <a:gdLst>
                <a:gd name="T0" fmla="*/ 14 w 16"/>
                <a:gd name="T1" fmla="*/ 0 h 3"/>
                <a:gd name="T2" fmla="*/ 1 w 16"/>
                <a:gd name="T3" fmla="*/ 0 h 3"/>
                <a:gd name="T4" fmla="*/ 1 w 16"/>
                <a:gd name="T5" fmla="*/ 3 h 3"/>
                <a:gd name="T6" fmla="*/ 14 w 16"/>
                <a:gd name="T7" fmla="*/ 3 h 3"/>
                <a:gd name="T8" fmla="*/ 14 w 1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3"/>
                    <a:pt x="1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3"/>
                    <a:pt x="16" y="0"/>
                    <a:pt x="1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5"/>
            <p:cNvSpPr/>
            <p:nvPr>
              <p:custDataLst>
                <p:tags r:id="rId13"/>
              </p:custDataLst>
            </p:nvPr>
          </p:nvSpPr>
          <p:spPr bwMode="auto">
            <a:xfrm>
              <a:off x="9118359" y="3810623"/>
              <a:ext cx="52388" cy="47625"/>
            </a:xfrm>
            <a:custGeom>
              <a:avLst/>
              <a:gdLst>
                <a:gd name="T0" fmla="*/ 8 w 11"/>
                <a:gd name="T1" fmla="*/ 1 h 10"/>
                <a:gd name="T2" fmla="*/ 1 w 11"/>
                <a:gd name="T3" fmla="*/ 6 h 10"/>
                <a:gd name="T4" fmla="*/ 4 w 11"/>
                <a:gd name="T5" fmla="*/ 8 h 10"/>
                <a:gd name="T6" fmla="*/ 9 w 11"/>
                <a:gd name="T7" fmla="*/ 3 h 10"/>
                <a:gd name="T8" fmla="*/ 8 w 11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5" y="2"/>
                    <a:pt x="3" y="4"/>
                    <a:pt x="1" y="6"/>
                  </a:cubicBezTo>
                  <a:cubicBezTo>
                    <a:pt x="0" y="7"/>
                    <a:pt x="2" y="10"/>
                    <a:pt x="4" y="8"/>
                  </a:cubicBezTo>
                  <a:cubicBezTo>
                    <a:pt x="5" y="6"/>
                    <a:pt x="7" y="5"/>
                    <a:pt x="9" y="3"/>
                  </a:cubicBezTo>
                  <a:cubicBezTo>
                    <a:pt x="11" y="3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46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9591434" y="3312148"/>
              <a:ext cx="255588" cy="392113"/>
            </a:xfrm>
            <a:custGeom>
              <a:avLst/>
              <a:gdLst>
                <a:gd name="T0" fmla="*/ 46 w 53"/>
                <a:gd name="T1" fmla="*/ 22 h 81"/>
                <a:gd name="T2" fmla="*/ 17 w 53"/>
                <a:gd name="T3" fmla="*/ 7 h 81"/>
                <a:gd name="T4" fmla="*/ 1 w 53"/>
                <a:gd name="T5" fmla="*/ 39 h 81"/>
                <a:gd name="T6" fmla="*/ 4 w 53"/>
                <a:gd name="T7" fmla="*/ 77 h 81"/>
                <a:gd name="T8" fmla="*/ 7 w 53"/>
                <a:gd name="T9" fmla="*/ 77 h 81"/>
                <a:gd name="T10" fmla="*/ 6 w 53"/>
                <a:gd name="T11" fmla="*/ 75 h 81"/>
                <a:gd name="T12" fmla="*/ 7 w 53"/>
                <a:gd name="T13" fmla="*/ 75 h 81"/>
                <a:gd name="T14" fmla="*/ 44 w 53"/>
                <a:gd name="T15" fmla="*/ 72 h 81"/>
                <a:gd name="T16" fmla="*/ 45 w 53"/>
                <a:gd name="T17" fmla="*/ 71 h 81"/>
                <a:gd name="T18" fmla="*/ 36 w 53"/>
                <a:gd name="T19" fmla="*/ 74 h 81"/>
                <a:gd name="T20" fmla="*/ 9 w 53"/>
                <a:gd name="T21" fmla="*/ 75 h 81"/>
                <a:gd name="T22" fmla="*/ 8 w 53"/>
                <a:gd name="T23" fmla="*/ 78 h 81"/>
                <a:gd name="T24" fmla="*/ 47 w 53"/>
                <a:gd name="T25" fmla="*/ 75 h 81"/>
                <a:gd name="T26" fmla="*/ 48 w 53"/>
                <a:gd name="T27" fmla="*/ 73 h 81"/>
                <a:gd name="T28" fmla="*/ 46 w 53"/>
                <a:gd name="T29" fmla="*/ 22 h 81"/>
                <a:gd name="T30" fmla="*/ 46 w 53"/>
                <a:gd name="T31" fmla="*/ 57 h 81"/>
                <a:gd name="T32" fmla="*/ 46 w 53"/>
                <a:gd name="T33" fmla="*/ 69 h 81"/>
                <a:gd name="T34" fmla="*/ 45 w 53"/>
                <a:gd name="T35" fmla="*/ 70 h 81"/>
                <a:gd name="T36" fmla="*/ 43 w 53"/>
                <a:gd name="T37" fmla="*/ 69 h 81"/>
                <a:gd name="T38" fmla="*/ 7 w 53"/>
                <a:gd name="T39" fmla="*/ 72 h 81"/>
                <a:gd name="T40" fmla="*/ 6 w 53"/>
                <a:gd name="T41" fmla="*/ 72 h 81"/>
                <a:gd name="T42" fmla="*/ 29 w 53"/>
                <a:gd name="T43" fmla="*/ 9 h 81"/>
                <a:gd name="T44" fmla="*/ 46 w 53"/>
                <a:gd name="T45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81">
                  <a:moveTo>
                    <a:pt x="46" y="22"/>
                  </a:moveTo>
                  <a:cubicBezTo>
                    <a:pt x="41" y="12"/>
                    <a:pt x="29" y="0"/>
                    <a:pt x="17" y="7"/>
                  </a:cubicBezTo>
                  <a:cubicBezTo>
                    <a:pt x="4" y="13"/>
                    <a:pt x="2" y="26"/>
                    <a:pt x="1" y="39"/>
                  </a:cubicBezTo>
                  <a:cubicBezTo>
                    <a:pt x="0" y="51"/>
                    <a:pt x="0" y="66"/>
                    <a:pt x="4" y="77"/>
                  </a:cubicBezTo>
                  <a:cubicBezTo>
                    <a:pt x="5" y="79"/>
                    <a:pt x="8" y="78"/>
                    <a:pt x="7" y="77"/>
                  </a:cubicBezTo>
                  <a:cubicBezTo>
                    <a:pt x="7" y="76"/>
                    <a:pt x="7" y="75"/>
                    <a:pt x="6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9" y="74"/>
                    <a:pt x="32" y="74"/>
                    <a:pt x="44" y="72"/>
                  </a:cubicBezTo>
                  <a:cubicBezTo>
                    <a:pt x="44" y="71"/>
                    <a:pt x="44" y="71"/>
                    <a:pt x="45" y="71"/>
                  </a:cubicBezTo>
                  <a:cubicBezTo>
                    <a:pt x="43" y="73"/>
                    <a:pt x="39" y="73"/>
                    <a:pt x="36" y="74"/>
                  </a:cubicBezTo>
                  <a:cubicBezTo>
                    <a:pt x="27" y="75"/>
                    <a:pt x="17" y="77"/>
                    <a:pt x="9" y="75"/>
                  </a:cubicBezTo>
                  <a:cubicBezTo>
                    <a:pt x="7" y="74"/>
                    <a:pt x="6" y="77"/>
                    <a:pt x="8" y="78"/>
                  </a:cubicBezTo>
                  <a:cubicBezTo>
                    <a:pt x="20" y="81"/>
                    <a:pt x="35" y="77"/>
                    <a:pt x="47" y="75"/>
                  </a:cubicBezTo>
                  <a:cubicBezTo>
                    <a:pt x="48" y="74"/>
                    <a:pt x="48" y="74"/>
                    <a:pt x="48" y="73"/>
                  </a:cubicBezTo>
                  <a:cubicBezTo>
                    <a:pt x="49" y="57"/>
                    <a:pt x="53" y="38"/>
                    <a:pt x="46" y="22"/>
                  </a:cubicBezTo>
                  <a:close/>
                  <a:moveTo>
                    <a:pt x="46" y="57"/>
                  </a:moveTo>
                  <a:cubicBezTo>
                    <a:pt x="46" y="61"/>
                    <a:pt x="46" y="65"/>
                    <a:pt x="46" y="69"/>
                  </a:cubicBezTo>
                  <a:cubicBezTo>
                    <a:pt x="46" y="69"/>
                    <a:pt x="45" y="70"/>
                    <a:pt x="45" y="70"/>
                  </a:cubicBezTo>
                  <a:cubicBezTo>
                    <a:pt x="45" y="69"/>
                    <a:pt x="44" y="68"/>
                    <a:pt x="43" y="69"/>
                  </a:cubicBezTo>
                  <a:cubicBezTo>
                    <a:pt x="31" y="71"/>
                    <a:pt x="19" y="71"/>
                    <a:pt x="7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0" y="51"/>
                    <a:pt x="0" y="1"/>
                    <a:pt x="29" y="9"/>
                  </a:cubicBezTo>
                  <a:cubicBezTo>
                    <a:pt x="48" y="14"/>
                    <a:pt x="47" y="42"/>
                    <a:pt x="46" y="5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7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9851784" y="3278810"/>
              <a:ext cx="236538" cy="395288"/>
            </a:xfrm>
            <a:custGeom>
              <a:avLst/>
              <a:gdLst>
                <a:gd name="T0" fmla="*/ 29 w 49"/>
                <a:gd name="T1" fmla="*/ 11 h 82"/>
                <a:gd name="T2" fmla="*/ 11 w 49"/>
                <a:gd name="T3" fmla="*/ 73 h 82"/>
                <a:gd name="T4" fmla="*/ 12 w 49"/>
                <a:gd name="T5" fmla="*/ 76 h 82"/>
                <a:gd name="T6" fmla="*/ 12 w 49"/>
                <a:gd name="T7" fmla="*/ 78 h 82"/>
                <a:gd name="T8" fmla="*/ 15 w 49"/>
                <a:gd name="T9" fmla="*/ 78 h 82"/>
                <a:gd name="T10" fmla="*/ 41 w 49"/>
                <a:gd name="T11" fmla="*/ 80 h 82"/>
                <a:gd name="T12" fmla="*/ 47 w 49"/>
                <a:gd name="T13" fmla="*/ 63 h 82"/>
                <a:gd name="T14" fmla="*/ 29 w 49"/>
                <a:gd name="T15" fmla="*/ 11 h 82"/>
                <a:gd name="T16" fmla="*/ 17 w 49"/>
                <a:gd name="T17" fmla="*/ 76 h 82"/>
                <a:gd name="T18" fmla="*/ 37 w 49"/>
                <a:gd name="T19" fmla="*/ 76 h 82"/>
                <a:gd name="T20" fmla="*/ 39 w 49"/>
                <a:gd name="T21" fmla="*/ 77 h 82"/>
                <a:gd name="T22" fmla="*/ 41 w 49"/>
                <a:gd name="T23" fmla="*/ 77 h 82"/>
                <a:gd name="T24" fmla="*/ 17 w 49"/>
                <a:gd name="T25" fmla="*/ 76 h 82"/>
                <a:gd name="T26" fmla="*/ 42 w 49"/>
                <a:gd name="T27" fmla="*/ 74 h 82"/>
                <a:gd name="T28" fmla="*/ 42 w 49"/>
                <a:gd name="T29" fmla="*/ 74 h 82"/>
                <a:gd name="T30" fmla="*/ 41 w 49"/>
                <a:gd name="T31" fmla="*/ 74 h 82"/>
                <a:gd name="T32" fmla="*/ 40 w 49"/>
                <a:gd name="T33" fmla="*/ 73 h 82"/>
                <a:gd name="T34" fmla="*/ 14 w 49"/>
                <a:gd name="T35" fmla="*/ 73 h 82"/>
                <a:gd name="T36" fmla="*/ 11 w 49"/>
                <a:gd name="T37" fmla="*/ 45 h 82"/>
                <a:gd name="T38" fmla="*/ 22 w 49"/>
                <a:gd name="T39" fmla="*/ 13 h 82"/>
                <a:gd name="T40" fmla="*/ 45 w 49"/>
                <a:gd name="T41" fmla="*/ 53 h 82"/>
                <a:gd name="T42" fmla="*/ 42 w 49"/>
                <a:gd name="T43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82">
                  <a:moveTo>
                    <a:pt x="29" y="11"/>
                  </a:moveTo>
                  <a:cubicBezTo>
                    <a:pt x="0" y="0"/>
                    <a:pt x="7" y="52"/>
                    <a:pt x="11" y="73"/>
                  </a:cubicBezTo>
                  <a:cubicBezTo>
                    <a:pt x="10" y="73"/>
                    <a:pt x="10" y="75"/>
                    <a:pt x="12" y="76"/>
                  </a:cubicBezTo>
                  <a:cubicBezTo>
                    <a:pt x="12" y="77"/>
                    <a:pt x="12" y="78"/>
                    <a:pt x="12" y="78"/>
                  </a:cubicBezTo>
                  <a:cubicBezTo>
                    <a:pt x="13" y="80"/>
                    <a:pt x="15" y="80"/>
                    <a:pt x="15" y="78"/>
                  </a:cubicBezTo>
                  <a:cubicBezTo>
                    <a:pt x="22" y="82"/>
                    <a:pt x="33" y="82"/>
                    <a:pt x="41" y="80"/>
                  </a:cubicBezTo>
                  <a:cubicBezTo>
                    <a:pt x="47" y="79"/>
                    <a:pt x="47" y="68"/>
                    <a:pt x="47" y="63"/>
                  </a:cubicBezTo>
                  <a:cubicBezTo>
                    <a:pt x="49" y="46"/>
                    <a:pt x="49" y="18"/>
                    <a:pt x="29" y="11"/>
                  </a:cubicBezTo>
                  <a:close/>
                  <a:moveTo>
                    <a:pt x="17" y="76"/>
                  </a:moveTo>
                  <a:cubicBezTo>
                    <a:pt x="37" y="76"/>
                    <a:pt x="37" y="76"/>
                    <a:pt x="37" y="76"/>
                  </a:cubicBezTo>
                  <a:cubicBezTo>
                    <a:pt x="38" y="76"/>
                    <a:pt x="38" y="77"/>
                    <a:pt x="39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8" y="81"/>
                    <a:pt x="23" y="78"/>
                    <a:pt x="17" y="76"/>
                  </a:cubicBezTo>
                  <a:close/>
                  <a:moveTo>
                    <a:pt x="42" y="74"/>
                  </a:moveTo>
                  <a:cubicBezTo>
                    <a:pt x="42" y="74"/>
                    <a:pt x="42" y="74"/>
                    <a:pt x="42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0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2" y="63"/>
                    <a:pt x="11" y="54"/>
                    <a:pt x="11" y="45"/>
                  </a:cubicBezTo>
                  <a:cubicBezTo>
                    <a:pt x="10" y="35"/>
                    <a:pt x="9" y="14"/>
                    <a:pt x="22" y="13"/>
                  </a:cubicBezTo>
                  <a:cubicBezTo>
                    <a:pt x="43" y="11"/>
                    <a:pt x="45" y="39"/>
                    <a:pt x="45" y="53"/>
                  </a:cubicBezTo>
                  <a:cubicBezTo>
                    <a:pt x="45" y="60"/>
                    <a:pt x="44" y="67"/>
                    <a:pt x="42" y="7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8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10121659" y="3297860"/>
              <a:ext cx="285750" cy="376238"/>
            </a:xfrm>
            <a:custGeom>
              <a:avLst/>
              <a:gdLst>
                <a:gd name="T0" fmla="*/ 57 w 59"/>
                <a:gd name="T1" fmla="*/ 56 h 78"/>
                <a:gd name="T2" fmla="*/ 49 w 59"/>
                <a:gd name="T3" fmla="*/ 28 h 78"/>
                <a:gd name="T4" fmla="*/ 17 w 59"/>
                <a:gd name="T5" fmla="*/ 13 h 78"/>
                <a:gd name="T6" fmla="*/ 12 w 59"/>
                <a:gd name="T7" fmla="*/ 74 h 78"/>
                <a:gd name="T8" fmla="*/ 15 w 59"/>
                <a:gd name="T9" fmla="*/ 75 h 78"/>
                <a:gd name="T10" fmla="*/ 30 w 59"/>
                <a:gd name="T11" fmla="*/ 77 h 78"/>
                <a:gd name="T12" fmla="*/ 52 w 59"/>
                <a:gd name="T13" fmla="*/ 73 h 78"/>
                <a:gd name="T14" fmla="*/ 57 w 59"/>
                <a:gd name="T15" fmla="*/ 56 h 78"/>
                <a:gd name="T16" fmla="*/ 51 w 59"/>
                <a:gd name="T17" fmla="*/ 70 h 78"/>
                <a:gd name="T18" fmla="*/ 34 w 59"/>
                <a:gd name="T19" fmla="*/ 74 h 78"/>
                <a:gd name="T20" fmla="*/ 18 w 59"/>
                <a:gd name="T21" fmla="*/ 73 h 78"/>
                <a:gd name="T22" fmla="*/ 50 w 59"/>
                <a:gd name="T23" fmla="*/ 70 h 78"/>
                <a:gd name="T24" fmla="*/ 50 w 59"/>
                <a:gd name="T25" fmla="*/ 67 h 78"/>
                <a:gd name="T26" fmla="*/ 14 w 59"/>
                <a:gd name="T27" fmla="*/ 71 h 78"/>
                <a:gd name="T28" fmla="*/ 14 w 59"/>
                <a:gd name="T29" fmla="*/ 71 h 78"/>
                <a:gd name="T30" fmla="*/ 14 w 59"/>
                <a:gd name="T31" fmla="*/ 22 h 78"/>
                <a:gd name="T32" fmla="*/ 32 w 59"/>
                <a:gd name="T33" fmla="*/ 11 h 78"/>
                <a:gd name="T34" fmla="*/ 47 w 59"/>
                <a:gd name="T35" fmla="*/ 31 h 78"/>
                <a:gd name="T36" fmla="*/ 51 w 59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78">
                  <a:moveTo>
                    <a:pt x="57" y="56"/>
                  </a:moveTo>
                  <a:cubicBezTo>
                    <a:pt x="56" y="46"/>
                    <a:pt x="52" y="37"/>
                    <a:pt x="49" y="28"/>
                  </a:cubicBezTo>
                  <a:cubicBezTo>
                    <a:pt x="44" y="14"/>
                    <a:pt x="31" y="0"/>
                    <a:pt x="17" y="13"/>
                  </a:cubicBezTo>
                  <a:cubicBezTo>
                    <a:pt x="0" y="28"/>
                    <a:pt x="5" y="56"/>
                    <a:pt x="12" y="74"/>
                  </a:cubicBezTo>
                  <a:cubicBezTo>
                    <a:pt x="13" y="76"/>
                    <a:pt x="15" y="76"/>
                    <a:pt x="15" y="75"/>
                  </a:cubicBezTo>
                  <a:cubicBezTo>
                    <a:pt x="19" y="78"/>
                    <a:pt x="26" y="77"/>
                    <a:pt x="30" y="77"/>
                  </a:cubicBezTo>
                  <a:cubicBezTo>
                    <a:pt x="37" y="77"/>
                    <a:pt x="46" y="77"/>
                    <a:pt x="52" y="73"/>
                  </a:cubicBezTo>
                  <a:cubicBezTo>
                    <a:pt x="58" y="69"/>
                    <a:pt x="57" y="61"/>
                    <a:pt x="57" y="56"/>
                  </a:cubicBezTo>
                  <a:close/>
                  <a:moveTo>
                    <a:pt x="51" y="70"/>
                  </a:moveTo>
                  <a:cubicBezTo>
                    <a:pt x="48" y="74"/>
                    <a:pt x="39" y="74"/>
                    <a:pt x="34" y="74"/>
                  </a:cubicBezTo>
                  <a:cubicBezTo>
                    <a:pt x="30" y="74"/>
                    <a:pt x="22" y="75"/>
                    <a:pt x="18" y="73"/>
                  </a:cubicBezTo>
                  <a:cubicBezTo>
                    <a:pt x="29" y="71"/>
                    <a:pt x="40" y="72"/>
                    <a:pt x="50" y="70"/>
                  </a:cubicBezTo>
                  <a:cubicBezTo>
                    <a:pt x="52" y="69"/>
                    <a:pt x="51" y="66"/>
                    <a:pt x="50" y="67"/>
                  </a:cubicBezTo>
                  <a:cubicBezTo>
                    <a:pt x="38" y="69"/>
                    <a:pt x="26" y="68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9" y="55"/>
                    <a:pt x="6" y="37"/>
                    <a:pt x="14" y="22"/>
                  </a:cubicBezTo>
                  <a:cubicBezTo>
                    <a:pt x="17" y="15"/>
                    <a:pt x="24" y="9"/>
                    <a:pt x="32" y="11"/>
                  </a:cubicBezTo>
                  <a:cubicBezTo>
                    <a:pt x="41" y="13"/>
                    <a:pt x="45" y="24"/>
                    <a:pt x="47" y="31"/>
                  </a:cubicBezTo>
                  <a:cubicBezTo>
                    <a:pt x="51" y="41"/>
                    <a:pt x="59" y="61"/>
                    <a:pt x="51" y="7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9"/>
            <p:cNvSpPr/>
            <p:nvPr>
              <p:custDataLst>
                <p:tags r:id="rId17"/>
              </p:custDataLst>
            </p:nvPr>
          </p:nvSpPr>
          <p:spPr bwMode="auto">
            <a:xfrm>
              <a:off x="9551746" y="3770935"/>
              <a:ext cx="87313" cy="77788"/>
            </a:xfrm>
            <a:custGeom>
              <a:avLst/>
              <a:gdLst>
                <a:gd name="T0" fmla="*/ 16 w 18"/>
                <a:gd name="T1" fmla="*/ 10 h 16"/>
                <a:gd name="T2" fmla="*/ 6 w 18"/>
                <a:gd name="T3" fmla="*/ 4 h 16"/>
                <a:gd name="T4" fmla="*/ 12 w 18"/>
                <a:gd name="T5" fmla="*/ 5 h 16"/>
                <a:gd name="T6" fmla="*/ 13 w 18"/>
                <a:gd name="T7" fmla="*/ 2 h 16"/>
                <a:gd name="T8" fmla="*/ 8 w 18"/>
                <a:gd name="T9" fmla="*/ 0 h 16"/>
                <a:gd name="T10" fmla="*/ 3 w 18"/>
                <a:gd name="T11" fmla="*/ 3 h 16"/>
                <a:gd name="T12" fmla="*/ 3 w 18"/>
                <a:gd name="T13" fmla="*/ 5 h 16"/>
                <a:gd name="T14" fmla="*/ 12 w 18"/>
                <a:gd name="T15" fmla="*/ 11 h 16"/>
                <a:gd name="T16" fmla="*/ 3 w 18"/>
                <a:gd name="T17" fmla="*/ 11 h 16"/>
                <a:gd name="T18" fmla="*/ 2 w 18"/>
                <a:gd name="T19" fmla="*/ 13 h 16"/>
                <a:gd name="T20" fmla="*/ 16 w 18"/>
                <a:gd name="T21" fmla="*/ 12 h 16"/>
                <a:gd name="T22" fmla="*/ 16 w 18"/>
                <a:gd name="T2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6" y="10"/>
                  </a:moveTo>
                  <a:cubicBezTo>
                    <a:pt x="13" y="8"/>
                    <a:pt x="10" y="6"/>
                    <a:pt x="6" y="4"/>
                  </a:cubicBezTo>
                  <a:cubicBezTo>
                    <a:pt x="8" y="3"/>
                    <a:pt x="10" y="4"/>
                    <a:pt x="12" y="5"/>
                  </a:cubicBezTo>
                  <a:cubicBezTo>
                    <a:pt x="14" y="5"/>
                    <a:pt x="15" y="2"/>
                    <a:pt x="13" y="2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6" y="0"/>
                    <a:pt x="4" y="2"/>
                    <a:pt x="3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6" y="7"/>
                    <a:pt x="9" y="9"/>
                    <a:pt x="12" y="11"/>
                  </a:cubicBezTo>
                  <a:cubicBezTo>
                    <a:pt x="9" y="12"/>
                    <a:pt x="6" y="12"/>
                    <a:pt x="3" y="11"/>
                  </a:cubicBezTo>
                  <a:cubicBezTo>
                    <a:pt x="2" y="10"/>
                    <a:pt x="0" y="13"/>
                    <a:pt x="2" y="13"/>
                  </a:cubicBezTo>
                  <a:cubicBezTo>
                    <a:pt x="7" y="16"/>
                    <a:pt x="12" y="15"/>
                    <a:pt x="16" y="12"/>
                  </a:cubicBezTo>
                  <a:cubicBezTo>
                    <a:pt x="18" y="12"/>
                    <a:pt x="17" y="10"/>
                    <a:pt x="16" y="1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0"/>
            <p:cNvSpPr/>
            <p:nvPr>
              <p:custDataLst>
                <p:tags r:id="rId18"/>
              </p:custDataLst>
            </p:nvPr>
          </p:nvSpPr>
          <p:spPr bwMode="auto">
            <a:xfrm>
              <a:off x="9639059" y="3775698"/>
              <a:ext cx="77788" cy="63500"/>
            </a:xfrm>
            <a:custGeom>
              <a:avLst/>
              <a:gdLst>
                <a:gd name="T0" fmla="*/ 13 w 16"/>
                <a:gd name="T1" fmla="*/ 8 h 13"/>
                <a:gd name="T2" fmla="*/ 3 w 16"/>
                <a:gd name="T3" fmla="*/ 6 h 13"/>
                <a:gd name="T4" fmla="*/ 4 w 16"/>
                <a:gd name="T5" fmla="*/ 4 h 13"/>
                <a:gd name="T6" fmla="*/ 4 w 16"/>
                <a:gd name="T7" fmla="*/ 4 h 13"/>
                <a:gd name="T8" fmla="*/ 6 w 16"/>
                <a:gd name="T9" fmla="*/ 4 h 13"/>
                <a:gd name="T10" fmla="*/ 7 w 16"/>
                <a:gd name="T11" fmla="*/ 1 h 13"/>
                <a:gd name="T12" fmla="*/ 1 w 16"/>
                <a:gd name="T13" fmla="*/ 2 h 13"/>
                <a:gd name="T14" fmla="*/ 0 w 16"/>
                <a:gd name="T15" fmla="*/ 7 h 13"/>
                <a:gd name="T16" fmla="*/ 14 w 16"/>
                <a:gd name="T17" fmla="*/ 11 h 13"/>
                <a:gd name="T18" fmla="*/ 13 w 16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">
                  <a:moveTo>
                    <a:pt x="13" y="8"/>
                  </a:moveTo>
                  <a:cubicBezTo>
                    <a:pt x="10" y="9"/>
                    <a:pt x="5" y="10"/>
                    <a:pt x="3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8" y="4"/>
                    <a:pt x="9" y="1"/>
                    <a:pt x="7" y="1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2" y="13"/>
                    <a:pt x="10" y="12"/>
                    <a:pt x="14" y="11"/>
                  </a:cubicBezTo>
                  <a:cubicBezTo>
                    <a:pt x="16" y="10"/>
                    <a:pt x="15" y="7"/>
                    <a:pt x="13" y="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51"/>
            <p:cNvSpPr/>
            <p:nvPr>
              <p:custDataLst>
                <p:tags r:id="rId19"/>
              </p:custDataLst>
            </p:nvPr>
          </p:nvSpPr>
          <p:spPr bwMode="auto">
            <a:xfrm>
              <a:off x="9702559" y="3756648"/>
              <a:ext cx="61913" cy="87313"/>
            </a:xfrm>
            <a:custGeom>
              <a:avLst/>
              <a:gdLst>
                <a:gd name="T0" fmla="*/ 6 w 13"/>
                <a:gd name="T1" fmla="*/ 4 h 18"/>
                <a:gd name="T2" fmla="*/ 4 w 13"/>
                <a:gd name="T3" fmla="*/ 5 h 18"/>
                <a:gd name="T4" fmla="*/ 4 w 13"/>
                <a:gd name="T5" fmla="*/ 5 h 18"/>
                <a:gd name="T6" fmla="*/ 3 w 13"/>
                <a:gd name="T7" fmla="*/ 2 h 18"/>
                <a:gd name="T8" fmla="*/ 0 w 13"/>
                <a:gd name="T9" fmla="*/ 3 h 18"/>
                <a:gd name="T10" fmla="*/ 2 w 13"/>
                <a:gd name="T11" fmla="*/ 12 h 18"/>
                <a:gd name="T12" fmla="*/ 5 w 13"/>
                <a:gd name="T13" fmla="*/ 12 h 18"/>
                <a:gd name="T14" fmla="*/ 7 w 13"/>
                <a:gd name="T15" fmla="*/ 7 h 18"/>
                <a:gd name="T16" fmla="*/ 9 w 13"/>
                <a:gd name="T17" fmla="*/ 16 h 18"/>
                <a:gd name="T18" fmla="*/ 12 w 13"/>
                <a:gd name="T19" fmla="*/ 17 h 18"/>
                <a:gd name="T20" fmla="*/ 6 w 13"/>
                <a:gd name="T2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8">
                  <a:moveTo>
                    <a:pt x="6" y="4"/>
                  </a:moveTo>
                  <a:cubicBezTo>
                    <a:pt x="5" y="3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1" y="6"/>
                    <a:pt x="2" y="9"/>
                    <a:pt x="2" y="12"/>
                  </a:cubicBezTo>
                  <a:cubicBezTo>
                    <a:pt x="2" y="14"/>
                    <a:pt x="5" y="14"/>
                    <a:pt x="5" y="12"/>
                  </a:cubicBezTo>
                  <a:cubicBezTo>
                    <a:pt x="5" y="10"/>
                    <a:pt x="6" y="9"/>
                    <a:pt x="7" y="7"/>
                  </a:cubicBezTo>
                  <a:cubicBezTo>
                    <a:pt x="9" y="9"/>
                    <a:pt x="10" y="12"/>
                    <a:pt x="9" y="16"/>
                  </a:cubicBezTo>
                  <a:cubicBezTo>
                    <a:pt x="9" y="18"/>
                    <a:pt x="12" y="18"/>
                    <a:pt x="12" y="17"/>
                  </a:cubicBezTo>
                  <a:cubicBezTo>
                    <a:pt x="13" y="11"/>
                    <a:pt x="12" y="6"/>
                    <a:pt x="6" y="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52"/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9769234" y="3775698"/>
              <a:ext cx="106363" cy="68263"/>
            </a:xfrm>
            <a:custGeom>
              <a:avLst/>
              <a:gdLst>
                <a:gd name="T0" fmla="*/ 21 w 22"/>
                <a:gd name="T1" fmla="*/ 4 h 14"/>
                <a:gd name="T2" fmla="*/ 10 w 22"/>
                <a:gd name="T3" fmla="*/ 2 h 14"/>
                <a:gd name="T4" fmla="*/ 9 w 22"/>
                <a:gd name="T5" fmla="*/ 2 h 14"/>
                <a:gd name="T6" fmla="*/ 4 w 22"/>
                <a:gd name="T7" fmla="*/ 3 h 14"/>
                <a:gd name="T8" fmla="*/ 3 w 22"/>
                <a:gd name="T9" fmla="*/ 3 h 14"/>
                <a:gd name="T10" fmla="*/ 1 w 22"/>
                <a:gd name="T11" fmla="*/ 4 h 14"/>
                <a:gd name="T12" fmla="*/ 2 w 22"/>
                <a:gd name="T13" fmla="*/ 7 h 14"/>
                <a:gd name="T14" fmla="*/ 3 w 22"/>
                <a:gd name="T15" fmla="*/ 12 h 14"/>
                <a:gd name="T16" fmla="*/ 9 w 22"/>
                <a:gd name="T17" fmla="*/ 9 h 14"/>
                <a:gd name="T18" fmla="*/ 11 w 22"/>
                <a:gd name="T19" fmla="*/ 6 h 14"/>
                <a:gd name="T20" fmla="*/ 11 w 22"/>
                <a:gd name="T21" fmla="*/ 10 h 14"/>
                <a:gd name="T22" fmla="*/ 12 w 22"/>
                <a:gd name="T23" fmla="*/ 12 h 14"/>
                <a:gd name="T24" fmla="*/ 18 w 22"/>
                <a:gd name="T25" fmla="*/ 11 h 14"/>
                <a:gd name="T26" fmla="*/ 21 w 22"/>
                <a:gd name="T27" fmla="*/ 4 h 14"/>
                <a:gd name="T28" fmla="*/ 8 w 22"/>
                <a:gd name="T29" fmla="*/ 5 h 14"/>
                <a:gd name="T30" fmla="*/ 8 w 22"/>
                <a:gd name="T31" fmla="*/ 6 h 14"/>
                <a:gd name="T32" fmla="*/ 8 w 22"/>
                <a:gd name="T33" fmla="*/ 6 h 14"/>
                <a:gd name="T34" fmla="*/ 7 w 22"/>
                <a:gd name="T35" fmla="*/ 7 h 14"/>
                <a:gd name="T36" fmla="*/ 7 w 22"/>
                <a:gd name="T37" fmla="*/ 7 h 14"/>
                <a:gd name="T38" fmla="*/ 5 w 22"/>
                <a:gd name="T39" fmla="*/ 9 h 14"/>
                <a:gd name="T40" fmla="*/ 5 w 22"/>
                <a:gd name="T41" fmla="*/ 9 h 14"/>
                <a:gd name="T42" fmla="*/ 5 w 22"/>
                <a:gd name="T43" fmla="*/ 9 h 14"/>
                <a:gd name="T44" fmla="*/ 4 w 22"/>
                <a:gd name="T45" fmla="*/ 9 h 14"/>
                <a:gd name="T46" fmla="*/ 5 w 22"/>
                <a:gd name="T47" fmla="*/ 6 h 14"/>
                <a:gd name="T48" fmla="*/ 7 w 22"/>
                <a:gd name="T49" fmla="*/ 5 h 14"/>
                <a:gd name="T50" fmla="*/ 8 w 22"/>
                <a:gd name="T51" fmla="*/ 5 h 14"/>
                <a:gd name="T52" fmla="*/ 8 w 22"/>
                <a:gd name="T53" fmla="*/ 5 h 14"/>
                <a:gd name="T54" fmla="*/ 8 w 22"/>
                <a:gd name="T55" fmla="*/ 5 h 14"/>
                <a:gd name="T56" fmla="*/ 18 w 22"/>
                <a:gd name="T57" fmla="*/ 7 h 14"/>
                <a:gd name="T58" fmla="*/ 17 w 22"/>
                <a:gd name="T59" fmla="*/ 9 h 14"/>
                <a:gd name="T60" fmla="*/ 16 w 22"/>
                <a:gd name="T61" fmla="*/ 9 h 14"/>
                <a:gd name="T62" fmla="*/ 15 w 22"/>
                <a:gd name="T63" fmla="*/ 10 h 14"/>
                <a:gd name="T64" fmla="*/ 15 w 22"/>
                <a:gd name="T65" fmla="*/ 10 h 14"/>
                <a:gd name="T66" fmla="*/ 14 w 22"/>
                <a:gd name="T67" fmla="*/ 10 h 14"/>
                <a:gd name="T68" fmla="*/ 14 w 22"/>
                <a:gd name="T69" fmla="*/ 10 h 14"/>
                <a:gd name="T70" fmla="*/ 14 w 22"/>
                <a:gd name="T71" fmla="*/ 10 h 14"/>
                <a:gd name="T72" fmla="*/ 14 w 22"/>
                <a:gd name="T73" fmla="*/ 10 h 14"/>
                <a:gd name="T74" fmla="*/ 14 w 22"/>
                <a:gd name="T75" fmla="*/ 7 h 14"/>
                <a:gd name="T76" fmla="*/ 14 w 22"/>
                <a:gd name="T77" fmla="*/ 6 h 14"/>
                <a:gd name="T78" fmla="*/ 15 w 22"/>
                <a:gd name="T79" fmla="*/ 5 h 14"/>
                <a:gd name="T80" fmla="*/ 16 w 22"/>
                <a:gd name="T81" fmla="*/ 4 h 14"/>
                <a:gd name="T82" fmla="*/ 16 w 22"/>
                <a:gd name="T83" fmla="*/ 4 h 14"/>
                <a:gd name="T84" fmla="*/ 18 w 22"/>
                <a:gd name="T85" fmla="*/ 5 h 14"/>
                <a:gd name="T86" fmla="*/ 18 w 22"/>
                <a:gd name="T87" fmla="*/ 6 h 14"/>
                <a:gd name="T88" fmla="*/ 18 w 22"/>
                <a:gd name="T89" fmla="*/ 6 h 14"/>
                <a:gd name="T90" fmla="*/ 18 w 2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" h="14">
                  <a:moveTo>
                    <a:pt x="21" y="4"/>
                  </a:moveTo>
                  <a:cubicBezTo>
                    <a:pt x="20" y="0"/>
                    <a:pt x="14" y="1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6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1" y="9"/>
                    <a:pt x="1" y="11"/>
                    <a:pt x="3" y="12"/>
                  </a:cubicBezTo>
                  <a:cubicBezTo>
                    <a:pt x="5" y="13"/>
                    <a:pt x="8" y="11"/>
                    <a:pt x="9" y="9"/>
                  </a:cubicBezTo>
                  <a:cubicBezTo>
                    <a:pt x="10" y="9"/>
                    <a:pt x="10" y="8"/>
                    <a:pt x="11" y="6"/>
                  </a:cubicBezTo>
                  <a:cubicBezTo>
                    <a:pt x="11" y="7"/>
                    <a:pt x="11" y="8"/>
                    <a:pt x="11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4"/>
                    <a:pt x="17" y="13"/>
                    <a:pt x="18" y="11"/>
                  </a:cubicBezTo>
                  <a:cubicBezTo>
                    <a:pt x="20" y="10"/>
                    <a:pt x="22" y="7"/>
                    <a:pt x="21" y="4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6" y="9"/>
                    <a:pt x="5" y="9"/>
                  </a:cubicBezTo>
                  <a:cubicBezTo>
                    <a:pt x="5" y="9"/>
                    <a:pt x="4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7"/>
                    <a:pt x="5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18" y="7"/>
                  </a:moveTo>
                  <a:cubicBezTo>
                    <a:pt x="18" y="7"/>
                    <a:pt x="17" y="8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8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8" y="5"/>
                    <a:pt x="18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53"/>
            <p:cNvSpPr/>
            <p:nvPr>
              <p:custDataLst>
                <p:tags r:id="rId21"/>
              </p:custDataLst>
            </p:nvPr>
          </p:nvSpPr>
          <p:spPr bwMode="auto">
            <a:xfrm>
              <a:off x="9885121" y="3737598"/>
              <a:ext cx="77788" cy="87313"/>
            </a:xfrm>
            <a:custGeom>
              <a:avLst/>
              <a:gdLst>
                <a:gd name="T0" fmla="*/ 13 w 16"/>
                <a:gd name="T1" fmla="*/ 14 h 18"/>
                <a:gd name="T2" fmla="*/ 4 w 16"/>
                <a:gd name="T3" fmla="*/ 15 h 18"/>
                <a:gd name="T4" fmla="*/ 4 w 16"/>
                <a:gd name="T5" fmla="*/ 2 h 18"/>
                <a:gd name="T6" fmla="*/ 1 w 16"/>
                <a:gd name="T7" fmla="*/ 2 h 18"/>
                <a:gd name="T8" fmla="*/ 0 w 16"/>
                <a:gd name="T9" fmla="*/ 16 h 18"/>
                <a:gd name="T10" fmla="*/ 2 w 16"/>
                <a:gd name="T11" fmla="*/ 18 h 18"/>
                <a:gd name="T12" fmla="*/ 14 w 16"/>
                <a:gd name="T13" fmla="*/ 17 h 18"/>
                <a:gd name="T14" fmla="*/ 13 w 16"/>
                <a:gd name="T1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3" y="14"/>
                  </a:moveTo>
                  <a:cubicBezTo>
                    <a:pt x="10" y="15"/>
                    <a:pt x="7" y="15"/>
                    <a:pt x="4" y="15"/>
                  </a:cubicBezTo>
                  <a:cubicBezTo>
                    <a:pt x="4" y="11"/>
                    <a:pt x="4" y="6"/>
                    <a:pt x="4" y="2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1" y="7"/>
                    <a:pt x="1" y="11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6" y="18"/>
                    <a:pt x="10" y="18"/>
                    <a:pt x="14" y="17"/>
                  </a:cubicBezTo>
                  <a:cubicBezTo>
                    <a:pt x="16" y="16"/>
                    <a:pt x="15" y="13"/>
                    <a:pt x="13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54"/>
            <p:cNvSpPr>
              <a:spLocks noEditPoints="1"/>
            </p:cNvSpPr>
            <p:nvPr>
              <p:custDataLst>
                <p:tags r:id="rId22"/>
              </p:custDataLst>
            </p:nvPr>
          </p:nvSpPr>
          <p:spPr bwMode="auto">
            <a:xfrm>
              <a:off x="9986721" y="3747123"/>
              <a:ext cx="68263" cy="87313"/>
            </a:xfrm>
            <a:custGeom>
              <a:avLst/>
              <a:gdLst>
                <a:gd name="T0" fmla="*/ 14 w 14"/>
                <a:gd name="T1" fmla="*/ 10 h 18"/>
                <a:gd name="T2" fmla="*/ 10 w 14"/>
                <a:gd name="T3" fmla="*/ 7 h 18"/>
                <a:gd name="T4" fmla="*/ 6 w 14"/>
                <a:gd name="T5" fmla="*/ 9 h 18"/>
                <a:gd name="T6" fmla="*/ 4 w 14"/>
                <a:gd name="T7" fmla="*/ 2 h 18"/>
                <a:gd name="T8" fmla="*/ 1 w 14"/>
                <a:gd name="T9" fmla="*/ 3 h 18"/>
                <a:gd name="T10" fmla="*/ 3 w 14"/>
                <a:gd name="T11" fmla="*/ 13 h 18"/>
                <a:gd name="T12" fmla="*/ 2 w 14"/>
                <a:gd name="T13" fmla="*/ 15 h 18"/>
                <a:gd name="T14" fmla="*/ 12 w 14"/>
                <a:gd name="T15" fmla="*/ 16 h 18"/>
                <a:gd name="T16" fmla="*/ 14 w 14"/>
                <a:gd name="T17" fmla="*/ 10 h 18"/>
                <a:gd name="T18" fmla="*/ 7 w 14"/>
                <a:gd name="T19" fmla="*/ 14 h 18"/>
                <a:gd name="T20" fmla="*/ 10 w 14"/>
                <a:gd name="T21" fmla="*/ 10 h 18"/>
                <a:gd name="T22" fmla="*/ 11 w 14"/>
                <a:gd name="T23" fmla="*/ 11 h 18"/>
                <a:gd name="T24" fmla="*/ 7 w 14"/>
                <a:gd name="T2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8">
                  <a:moveTo>
                    <a:pt x="14" y="10"/>
                  </a:moveTo>
                  <a:cubicBezTo>
                    <a:pt x="14" y="8"/>
                    <a:pt x="12" y="7"/>
                    <a:pt x="10" y="7"/>
                  </a:cubicBezTo>
                  <a:cubicBezTo>
                    <a:pt x="8" y="7"/>
                    <a:pt x="7" y="8"/>
                    <a:pt x="6" y="9"/>
                  </a:cubicBezTo>
                  <a:cubicBezTo>
                    <a:pt x="5" y="7"/>
                    <a:pt x="5" y="4"/>
                    <a:pt x="4" y="2"/>
                  </a:cubicBezTo>
                  <a:cubicBezTo>
                    <a:pt x="4" y="0"/>
                    <a:pt x="1" y="1"/>
                    <a:pt x="1" y="3"/>
                  </a:cubicBezTo>
                  <a:cubicBezTo>
                    <a:pt x="2" y="6"/>
                    <a:pt x="3" y="9"/>
                    <a:pt x="3" y="13"/>
                  </a:cubicBezTo>
                  <a:cubicBezTo>
                    <a:pt x="2" y="12"/>
                    <a:pt x="0" y="15"/>
                    <a:pt x="2" y="15"/>
                  </a:cubicBezTo>
                  <a:cubicBezTo>
                    <a:pt x="5" y="17"/>
                    <a:pt x="9" y="18"/>
                    <a:pt x="12" y="16"/>
                  </a:cubicBezTo>
                  <a:cubicBezTo>
                    <a:pt x="14" y="15"/>
                    <a:pt x="14" y="13"/>
                    <a:pt x="14" y="10"/>
                  </a:cubicBezTo>
                  <a:close/>
                  <a:moveTo>
                    <a:pt x="7" y="14"/>
                  </a:moveTo>
                  <a:cubicBezTo>
                    <a:pt x="7" y="12"/>
                    <a:pt x="8" y="10"/>
                    <a:pt x="10" y="10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2" y="14"/>
                    <a:pt x="9" y="14"/>
                    <a:pt x="7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55"/>
            <p:cNvSpPr/>
            <p:nvPr>
              <p:custDataLst>
                <p:tags r:id="rId23"/>
              </p:custDataLst>
            </p:nvPr>
          </p:nvSpPr>
          <p:spPr bwMode="auto">
            <a:xfrm>
              <a:off x="10054984" y="3761410"/>
              <a:ext cx="71438" cy="68263"/>
            </a:xfrm>
            <a:custGeom>
              <a:avLst/>
              <a:gdLst>
                <a:gd name="T0" fmla="*/ 13 w 15"/>
                <a:gd name="T1" fmla="*/ 2 h 14"/>
                <a:gd name="T2" fmla="*/ 10 w 15"/>
                <a:gd name="T3" fmla="*/ 3 h 14"/>
                <a:gd name="T4" fmla="*/ 10 w 15"/>
                <a:gd name="T5" fmla="*/ 10 h 14"/>
                <a:gd name="T6" fmla="*/ 9 w 15"/>
                <a:gd name="T7" fmla="*/ 11 h 14"/>
                <a:gd name="T8" fmla="*/ 9 w 15"/>
                <a:gd name="T9" fmla="*/ 11 h 14"/>
                <a:gd name="T10" fmla="*/ 9 w 15"/>
                <a:gd name="T11" fmla="*/ 11 h 14"/>
                <a:gd name="T12" fmla="*/ 9 w 15"/>
                <a:gd name="T13" fmla="*/ 11 h 14"/>
                <a:gd name="T14" fmla="*/ 8 w 15"/>
                <a:gd name="T15" fmla="*/ 11 h 14"/>
                <a:gd name="T16" fmla="*/ 8 w 15"/>
                <a:gd name="T17" fmla="*/ 11 h 14"/>
                <a:gd name="T18" fmla="*/ 5 w 15"/>
                <a:gd name="T19" fmla="*/ 8 h 14"/>
                <a:gd name="T20" fmla="*/ 6 w 15"/>
                <a:gd name="T21" fmla="*/ 5 h 14"/>
                <a:gd name="T22" fmla="*/ 4 w 15"/>
                <a:gd name="T23" fmla="*/ 3 h 14"/>
                <a:gd name="T24" fmla="*/ 7 w 15"/>
                <a:gd name="T25" fmla="*/ 14 h 14"/>
                <a:gd name="T26" fmla="*/ 13 w 15"/>
                <a:gd name="T27" fmla="*/ 12 h 14"/>
                <a:gd name="T28" fmla="*/ 13 w 15"/>
                <a:gd name="T2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4">
                  <a:moveTo>
                    <a:pt x="13" y="2"/>
                  </a:moveTo>
                  <a:cubicBezTo>
                    <a:pt x="13" y="0"/>
                    <a:pt x="10" y="1"/>
                    <a:pt x="10" y="3"/>
                  </a:cubicBezTo>
                  <a:cubicBezTo>
                    <a:pt x="11" y="5"/>
                    <a:pt x="12" y="8"/>
                    <a:pt x="10" y="10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6" y="9"/>
                    <a:pt x="5" y="8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7" y="4"/>
                    <a:pt x="6" y="2"/>
                    <a:pt x="4" y="3"/>
                  </a:cubicBezTo>
                  <a:cubicBezTo>
                    <a:pt x="0" y="6"/>
                    <a:pt x="2" y="12"/>
                    <a:pt x="7" y="14"/>
                  </a:cubicBezTo>
                  <a:cubicBezTo>
                    <a:pt x="9" y="14"/>
                    <a:pt x="11" y="14"/>
                    <a:pt x="13" y="12"/>
                  </a:cubicBezTo>
                  <a:cubicBezTo>
                    <a:pt x="15" y="9"/>
                    <a:pt x="14" y="5"/>
                    <a:pt x="13" y="2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56"/>
            <p:cNvSpPr/>
            <p:nvPr>
              <p:custDataLst>
                <p:tags r:id="rId24"/>
              </p:custDataLst>
            </p:nvPr>
          </p:nvSpPr>
          <p:spPr bwMode="auto">
            <a:xfrm>
              <a:off x="10131184" y="3761410"/>
              <a:ext cx="73025" cy="77788"/>
            </a:xfrm>
            <a:custGeom>
              <a:avLst/>
              <a:gdLst>
                <a:gd name="T0" fmla="*/ 14 w 15"/>
                <a:gd name="T1" fmla="*/ 11 h 16"/>
                <a:gd name="T2" fmla="*/ 7 w 15"/>
                <a:gd name="T3" fmla="*/ 5 h 16"/>
                <a:gd name="T4" fmla="*/ 6 w 15"/>
                <a:gd name="T5" fmla="*/ 4 h 16"/>
                <a:gd name="T6" fmla="*/ 9 w 15"/>
                <a:gd name="T7" fmla="*/ 5 h 16"/>
                <a:gd name="T8" fmla="*/ 11 w 15"/>
                <a:gd name="T9" fmla="*/ 3 h 16"/>
                <a:gd name="T10" fmla="*/ 5 w 15"/>
                <a:gd name="T11" fmla="*/ 1 h 16"/>
                <a:gd name="T12" fmla="*/ 3 w 15"/>
                <a:gd name="T13" fmla="*/ 4 h 16"/>
                <a:gd name="T14" fmla="*/ 9 w 15"/>
                <a:gd name="T15" fmla="*/ 12 h 16"/>
                <a:gd name="T16" fmla="*/ 4 w 15"/>
                <a:gd name="T17" fmla="*/ 10 h 16"/>
                <a:gd name="T18" fmla="*/ 2 w 15"/>
                <a:gd name="T19" fmla="*/ 12 h 16"/>
                <a:gd name="T20" fmla="*/ 14 w 15"/>
                <a:gd name="T21" fmla="*/ 13 h 16"/>
                <a:gd name="T22" fmla="*/ 14 w 15"/>
                <a:gd name="T2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6">
                  <a:moveTo>
                    <a:pt x="14" y="11"/>
                  </a:moveTo>
                  <a:cubicBezTo>
                    <a:pt x="11" y="10"/>
                    <a:pt x="8" y="8"/>
                    <a:pt x="7" y="5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7" y="4"/>
                    <a:pt x="9" y="5"/>
                    <a:pt x="9" y="5"/>
                  </a:cubicBezTo>
                  <a:cubicBezTo>
                    <a:pt x="11" y="7"/>
                    <a:pt x="12" y="4"/>
                    <a:pt x="11" y="3"/>
                  </a:cubicBezTo>
                  <a:cubicBezTo>
                    <a:pt x="9" y="2"/>
                    <a:pt x="7" y="0"/>
                    <a:pt x="5" y="1"/>
                  </a:cubicBezTo>
                  <a:cubicBezTo>
                    <a:pt x="4" y="1"/>
                    <a:pt x="3" y="2"/>
                    <a:pt x="3" y="4"/>
                  </a:cubicBezTo>
                  <a:cubicBezTo>
                    <a:pt x="4" y="7"/>
                    <a:pt x="6" y="10"/>
                    <a:pt x="9" y="12"/>
                  </a:cubicBezTo>
                  <a:cubicBezTo>
                    <a:pt x="7" y="12"/>
                    <a:pt x="6" y="12"/>
                    <a:pt x="4" y="10"/>
                  </a:cubicBezTo>
                  <a:cubicBezTo>
                    <a:pt x="3" y="9"/>
                    <a:pt x="0" y="11"/>
                    <a:pt x="2" y="12"/>
                  </a:cubicBezTo>
                  <a:cubicBezTo>
                    <a:pt x="5" y="16"/>
                    <a:pt x="9" y="16"/>
                    <a:pt x="14" y="13"/>
                  </a:cubicBezTo>
                  <a:cubicBezTo>
                    <a:pt x="15" y="13"/>
                    <a:pt x="15" y="11"/>
                    <a:pt x="14" y="1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 userDrawn="1">
            <p:custDataLst>
              <p:tags r:id="rId25"/>
            </p:custDataLst>
          </p:nvPr>
        </p:nvGrpSpPr>
        <p:grpSpPr>
          <a:xfrm rot="1742706">
            <a:off x="219256" y="1076237"/>
            <a:ext cx="581054" cy="791330"/>
            <a:chOff x="3629026" y="3021013"/>
            <a:chExt cx="908050" cy="1236662"/>
          </a:xfrm>
        </p:grpSpPr>
        <p:sp>
          <p:nvSpPr>
            <p:cNvPr id="42" name="Freeform 15"/>
            <p:cNvSpPr/>
            <p:nvPr>
              <p:custDataLst>
                <p:tags r:id="rId26"/>
              </p:custDataLst>
            </p:nvPr>
          </p:nvSpPr>
          <p:spPr bwMode="auto">
            <a:xfrm>
              <a:off x="3678238" y="3063875"/>
              <a:ext cx="815975" cy="1193800"/>
            </a:xfrm>
            <a:custGeom>
              <a:avLst/>
              <a:gdLst>
                <a:gd name="T0" fmla="*/ 168 w 169"/>
                <a:gd name="T1" fmla="*/ 220 h 247"/>
                <a:gd name="T2" fmla="*/ 166 w 169"/>
                <a:gd name="T3" fmla="*/ 215 h 247"/>
                <a:gd name="T4" fmla="*/ 158 w 169"/>
                <a:gd name="T5" fmla="*/ 208 h 247"/>
                <a:gd name="T6" fmla="*/ 29 w 169"/>
                <a:gd name="T7" fmla="*/ 206 h 247"/>
                <a:gd name="T8" fmla="*/ 28 w 169"/>
                <a:gd name="T9" fmla="*/ 131 h 247"/>
                <a:gd name="T10" fmla="*/ 21 w 169"/>
                <a:gd name="T11" fmla="*/ 14 h 247"/>
                <a:gd name="T12" fmla="*/ 5 w 169"/>
                <a:gd name="T13" fmla="*/ 10 h 247"/>
                <a:gd name="T14" fmla="*/ 10 w 169"/>
                <a:gd name="T15" fmla="*/ 118 h 247"/>
                <a:gd name="T16" fmla="*/ 13 w 169"/>
                <a:gd name="T17" fmla="*/ 229 h 247"/>
                <a:gd name="T18" fmla="*/ 13 w 169"/>
                <a:gd name="T19" fmla="*/ 231 h 247"/>
                <a:gd name="T20" fmla="*/ 21 w 169"/>
                <a:gd name="T21" fmla="*/ 238 h 247"/>
                <a:gd name="T22" fmla="*/ 118 w 169"/>
                <a:gd name="T23" fmla="*/ 240 h 247"/>
                <a:gd name="T24" fmla="*/ 163 w 169"/>
                <a:gd name="T25" fmla="*/ 229 h 247"/>
                <a:gd name="T26" fmla="*/ 168 w 169"/>
                <a:gd name="T27" fmla="*/ 2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247">
                  <a:moveTo>
                    <a:pt x="168" y="220"/>
                  </a:moveTo>
                  <a:cubicBezTo>
                    <a:pt x="167" y="218"/>
                    <a:pt x="166" y="216"/>
                    <a:pt x="166" y="215"/>
                  </a:cubicBezTo>
                  <a:cubicBezTo>
                    <a:pt x="165" y="211"/>
                    <a:pt x="163" y="208"/>
                    <a:pt x="158" y="208"/>
                  </a:cubicBezTo>
                  <a:cubicBezTo>
                    <a:pt x="115" y="211"/>
                    <a:pt x="72" y="202"/>
                    <a:pt x="29" y="206"/>
                  </a:cubicBezTo>
                  <a:cubicBezTo>
                    <a:pt x="30" y="181"/>
                    <a:pt x="30" y="156"/>
                    <a:pt x="28" y="131"/>
                  </a:cubicBezTo>
                  <a:cubicBezTo>
                    <a:pt x="24" y="91"/>
                    <a:pt x="15" y="54"/>
                    <a:pt x="21" y="14"/>
                  </a:cubicBezTo>
                  <a:cubicBezTo>
                    <a:pt x="22" y="4"/>
                    <a:pt x="7" y="0"/>
                    <a:pt x="5" y="10"/>
                  </a:cubicBezTo>
                  <a:cubicBezTo>
                    <a:pt x="0" y="46"/>
                    <a:pt x="4" y="82"/>
                    <a:pt x="10" y="118"/>
                  </a:cubicBezTo>
                  <a:cubicBezTo>
                    <a:pt x="17" y="154"/>
                    <a:pt x="13" y="192"/>
                    <a:pt x="13" y="229"/>
                  </a:cubicBezTo>
                  <a:cubicBezTo>
                    <a:pt x="13" y="230"/>
                    <a:pt x="13" y="230"/>
                    <a:pt x="13" y="231"/>
                  </a:cubicBezTo>
                  <a:cubicBezTo>
                    <a:pt x="13" y="236"/>
                    <a:pt x="18" y="239"/>
                    <a:pt x="21" y="238"/>
                  </a:cubicBezTo>
                  <a:cubicBezTo>
                    <a:pt x="52" y="247"/>
                    <a:pt x="87" y="239"/>
                    <a:pt x="118" y="240"/>
                  </a:cubicBezTo>
                  <a:cubicBezTo>
                    <a:pt x="130" y="240"/>
                    <a:pt x="154" y="240"/>
                    <a:pt x="163" y="229"/>
                  </a:cubicBezTo>
                  <a:cubicBezTo>
                    <a:pt x="167" y="228"/>
                    <a:pt x="169" y="224"/>
                    <a:pt x="168" y="22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80"/>
            <p:cNvSpPr/>
            <p:nvPr>
              <p:custDataLst>
                <p:tags r:id="rId27"/>
              </p:custDataLst>
            </p:nvPr>
          </p:nvSpPr>
          <p:spPr bwMode="auto">
            <a:xfrm>
              <a:off x="3629026" y="3021013"/>
              <a:ext cx="908050" cy="1217613"/>
            </a:xfrm>
            <a:custGeom>
              <a:avLst/>
              <a:gdLst>
                <a:gd name="T0" fmla="*/ 179 w 188"/>
                <a:gd name="T1" fmla="*/ 9 h 252"/>
                <a:gd name="T2" fmla="*/ 176 w 188"/>
                <a:gd name="T3" fmla="*/ 6 h 252"/>
                <a:gd name="T4" fmla="*/ 12 w 188"/>
                <a:gd name="T5" fmla="*/ 12 h 252"/>
                <a:gd name="T6" fmla="*/ 10 w 188"/>
                <a:gd name="T7" fmla="*/ 15 h 252"/>
                <a:gd name="T8" fmla="*/ 6 w 188"/>
                <a:gd name="T9" fmla="*/ 30 h 252"/>
                <a:gd name="T10" fmla="*/ 11 w 188"/>
                <a:gd name="T11" fmla="*/ 39 h 252"/>
                <a:gd name="T12" fmla="*/ 6 w 188"/>
                <a:gd name="T13" fmla="*/ 49 h 252"/>
                <a:gd name="T14" fmla="*/ 13 w 188"/>
                <a:gd name="T15" fmla="*/ 58 h 252"/>
                <a:gd name="T16" fmla="*/ 6 w 188"/>
                <a:gd name="T17" fmla="*/ 68 h 252"/>
                <a:gd name="T18" fmla="*/ 14 w 188"/>
                <a:gd name="T19" fmla="*/ 77 h 252"/>
                <a:gd name="T20" fmla="*/ 8 w 188"/>
                <a:gd name="T21" fmla="*/ 88 h 252"/>
                <a:gd name="T22" fmla="*/ 15 w 188"/>
                <a:gd name="T23" fmla="*/ 97 h 252"/>
                <a:gd name="T24" fmla="*/ 12 w 188"/>
                <a:gd name="T25" fmla="*/ 108 h 252"/>
                <a:gd name="T26" fmla="*/ 17 w 188"/>
                <a:gd name="T27" fmla="*/ 119 h 252"/>
                <a:gd name="T28" fmla="*/ 11 w 188"/>
                <a:gd name="T29" fmla="*/ 131 h 252"/>
                <a:gd name="T30" fmla="*/ 18 w 188"/>
                <a:gd name="T31" fmla="*/ 141 h 252"/>
                <a:gd name="T32" fmla="*/ 14 w 188"/>
                <a:gd name="T33" fmla="*/ 151 h 252"/>
                <a:gd name="T34" fmla="*/ 18 w 188"/>
                <a:gd name="T35" fmla="*/ 159 h 252"/>
                <a:gd name="T36" fmla="*/ 12 w 188"/>
                <a:gd name="T37" fmla="*/ 175 h 252"/>
                <a:gd name="T38" fmla="*/ 19 w 188"/>
                <a:gd name="T39" fmla="*/ 184 h 252"/>
                <a:gd name="T40" fmla="*/ 14 w 188"/>
                <a:gd name="T41" fmla="*/ 202 h 252"/>
                <a:gd name="T42" fmla="*/ 20 w 188"/>
                <a:gd name="T43" fmla="*/ 211 h 252"/>
                <a:gd name="T44" fmla="*/ 12 w 188"/>
                <a:gd name="T45" fmla="*/ 224 h 252"/>
                <a:gd name="T46" fmla="*/ 19 w 188"/>
                <a:gd name="T47" fmla="*/ 233 h 252"/>
                <a:gd name="T48" fmla="*/ 23 w 188"/>
                <a:gd name="T49" fmla="*/ 249 h 252"/>
                <a:gd name="T50" fmla="*/ 26 w 188"/>
                <a:gd name="T51" fmla="*/ 233 h 252"/>
                <a:gd name="T52" fmla="*/ 24 w 188"/>
                <a:gd name="T53" fmla="*/ 224 h 252"/>
                <a:gd name="T54" fmla="*/ 30 w 188"/>
                <a:gd name="T55" fmla="*/ 211 h 252"/>
                <a:gd name="T56" fmla="*/ 24 w 188"/>
                <a:gd name="T57" fmla="*/ 202 h 252"/>
                <a:gd name="T58" fmla="*/ 27 w 188"/>
                <a:gd name="T59" fmla="*/ 184 h 252"/>
                <a:gd name="T60" fmla="*/ 23 w 188"/>
                <a:gd name="T61" fmla="*/ 175 h 252"/>
                <a:gd name="T62" fmla="*/ 28 w 188"/>
                <a:gd name="T63" fmla="*/ 160 h 252"/>
                <a:gd name="T64" fmla="*/ 23 w 188"/>
                <a:gd name="T65" fmla="*/ 150 h 252"/>
                <a:gd name="T66" fmla="*/ 23 w 188"/>
                <a:gd name="T67" fmla="*/ 142 h 252"/>
                <a:gd name="T68" fmla="*/ 22 w 188"/>
                <a:gd name="T69" fmla="*/ 132 h 252"/>
                <a:gd name="T70" fmla="*/ 24 w 188"/>
                <a:gd name="T71" fmla="*/ 119 h 252"/>
                <a:gd name="T72" fmla="*/ 21 w 188"/>
                <a:gd name="T73" fmla="*/ 110 h 252"/>
                <a:gd name="T74" fmla="*/ 22 w 188"/>
                <a:gd name="T75" fmla="*/ 98 h 252"/>
                <a:gd name="T76" fmla="*/ 19 w 188"/>
                <a:gd name="T77" fmla="*/ 89 h 252"/>
                <a:gd name="T78" fmla="*/ 24 w 188"/>
                <a:gd name="T79" fmla="*/ 76 h 252"/>
                <a:gd name="T80" fmla="*/ 18 w 188"/>
                <a:gd name="T81" fmla="*/ 67 h 252"/>
                <a:gd name="T82" fmla="*/ 24 w 188"/>
                <a:gd name="T83" fmla="*/ 58 h 252"/>
                <a:gd name="T84" fmla="*/ 17 w 188"/>
                <a:gd name="T85" fmla="*/ 49 h 252"/>
                <a:gd name="T86" fmla="*/ 21 w 188"/>
                <a:gd name="T87" fmla="*/ 39 h 252"/>
                <a:gd name="T88" fmla="*/ 15 w 188"/>
                <a:gd name="T89" fmla="*/ 30 h 252"/>
                <a:gd name="T90" fmla="*/ 93 w 188"/>
                <a:gd name="T91" fmla="*/ 5 h 252"/>
                <a:gd name="T92" fmla="*/ 175 w 188"/>
                <a:gd name="T93" fmla="*/ 146 h 252"/>
                <a:gd name="T94" fmla="*/ 175 w 188"/>
                <a:gd name="T95" fmla="*/ 240 h 252"/>
                <a:gd name="T96" fmla="*/ 179 w 188"/>
                <a:gd name="T97" fmla="*/ 14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8" h="252">
                  <a:moveTo>
                    <a:pt x="179" y="148"/>
                  </a:moveTo>
                  <a:cubicBezTo>
                    <a:pt x="176" y="102"/>
                    <a:pt x="179" y="55"/>
                    <a:pt x="179" y="9"/>
                  </a:cubicBezTo>
                  <a:cubicBezTo>
                    <a:pt x="179" y="7"/>
                    <a:pt x="177" y="6"/>
                    <a:pt x="176" y="7"/>
                  </a:cubicBezTo>
                  <a:cubicBezTo>
                    <a:pt x="176" y="7"/>
                    <a:pt x="176" y="6"/>
                    <a:pt x="176" y="6"/>
                  </a:cubicBezTo>
                  <a:cubicBezTo>
                    <a:pt x="148" y="1"/>
                    <a:pt x="120" y="0"/>
                    <a:pt x="93" y="0"/>
                  </a:cubicBezTo>
                  <a:cubicBezTo>
                    <a:pt x="66" y="1"/>
                    <a:pt x="37" y="4"/>
                    <a:pt x="12" y="12"/>
                  </a:cubicBezTo>
                  <a:cubicBezTo>
                    <a:pt x="12" y="12"/>
                    <a:pt x="12" y="13"/>
                    <a:pt x="11" y="13"/>
                  </a:cubicBezTo>
                  <a:cubicBezTo>
                    <a:pt x="11" y="13"/>
                    <a:pt x="10" y="13"/>
                    <a:pt x="10" y="15"/>
                  </a:cubicBezTo>
                  <a:cubicBezTo>
                    <a:pt x="10" y="20"/>
                    <a:pt x="11" y="25"/>
                    <a:pt x="11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30"/>
                    <a:pt x="0" y="39"/>
                    <a:pt x="6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2"/>
                    <a:pt x="12" y="46"/>
                    <a:pt x="12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0" y="49"/>
                    <a:pt x="0" y="58"/>
                    <a:pt x="6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1"/>
                    <a:pt x="13" y="65"/>
                    <a:pt x="13" y="68"/>
                  </a:cubicBezTo>
                  <a:cubicBezTo>
                    <a:pt x="11" y="68"/>
                    <a:pt x="9" y="68"/>
                    <a:pt x="6" y="68"/>
                  </a:cubicBezTo>
                  <a:cubicBezTo>
                    <a:pt x="0" y="69"/>
                    <a:pt x="0" y="78"/>
                    <a:pt x="6" y="77"/>
                  </a:cubicBezTo>
                  <a:cubicBezTo>
                    <a:pt x="9" y="77"/>
                    <a:pt x="11" y="77"/>
                    <a:pt x="14" y="77"/>
                  </a:cubicBezTo>
                  <a:cubicBezTo>
                    <a:pt x="14" y="81"/>
                    <a:pt x="14" y="84"/>
                    <a:pt x="15" y="88"/>
                  </a:cubicBezTo>
                  <a:cubicBezTo>
                    <a:pt x="12" y="88"/>
                    <a:pt x="10" y="88"/>
                    <a:pt x="8" y="88"/>
                  </a:cubicBezTo>
                  <a:cubicBezTo>
                    <a:pt x="2" y="88"/>
                    <a:pt x="2" y="97"/>
                    <a:pt x="8" y="97"/>
                  </a:cubicBezTo>
                  <a:cubicBezTo>
                    <a:pt x="10" y="97"/>
                    <a:pt x="13" y="97"/>
                    <a:pt x="15" y="97"/>
                  </a:cubicBezTo>
                  <a:cubicBezTo>
                    <a:pt x="16" y="101"/>
                    <a:pt x="16" y="105"/>
                    <a:pt x="16" y="110"/>
                  </a:cubicBezTo>
                  <a:cubicBezTo>
                    <a:pt x="14" y="109"/>
                    <a:pt x="13" y="109"/>
                    <a:pt x="12" y="108"/>
                  </a:cubicBezTo>
                  <a:cubicBezTo>
                    <a:pt x="7" y="105"/>
                    <a:pt x="2" y="113"/>
                    <a:pt x="7" y="116"/>
                  </a:cubicBezTo>
                  <a:cubicBezTo>
                    <a:pt x="10" y="118"/>
                    <a:pt x="13" y="118"/>
                    <a:pt x="17" y="119"/>
                  </a:cubicBezTo>
                  <a:cubicBezTo>
                    <a:pt x="17" y="123"/>
                    <a:pt x="17" y="127"/>
                    <a:pt x="17" y="131"/>
                  </a:cubicBezTo>
                  <a:cubicBezTo>
                    <a:pt x="15" y="131"/>
                    <a:pt x="13" y="131"/>
                    <a:pt x="11" y="131"/>
                  </a:cubicBezTo>
                  <a:cubicBezTo>
                    <a:pt x="5" y="131"/>
                    <a:pt x="5" y="140"/>
                    <a:pt x="11" y="140"/>
                  </a:cubicBezTo>
                  <a:cubicBezTo>
                    <a:pt x="13" y="140"/>
                    <a:pt x="15" y="140"/>
                    <a:pt x="18" y="141"/>
                  </a:cubicBezTo>
                  <a:cubicBezTo>
                    <a:pt x="18" y="144"/>
                    <a:pt x="18" y="147"/>
                    <a:pt x="18" y="150"/>
                  </a:cubicBezTo>
                  <a:cubicBezTo>
                    <a:pt x="17" y="150"/>
                    <a:pt x="15" y="150"/>
                    <a:pt x="14" y="151"/>
                  </a:cubicBezTo>
                  <a:cubicBezTo>
                    <a:pt x="9" y="153"/>
                    <a:pt x="11" y="161"/>
                    <a:pt x="16" y="160"/>
                  </a:cubicBezTo>
                  <a:cubicBezTo>
                    <a:pt x="17" y="159"/>
                    <a:pt x="18" y="159"/>
                    <a:pt x="18" y="159"/>
                  </a:cubicBezTo>
                  <a:cubicBezTo>
                    <a:pt x="19" y="164"/>
                    <a:pt x="19" y="169"/>
                    <a:pt x="19" y="17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6" y="175"/>
                    <a:pt x="6" y="184"/>
                    <a:pt x="12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90"/>
                    <a:pt x="19" y="196"/>
                    <a:pt x="19" y="202"/>
                  </a:cubicBezTo>
                  <a:cubicBezTo>
                    <a:pt x="14" y="202"/>
                    <a:pt x="14" y="202"/>
                    <a:pt x="14" y="202"/>
                  </a:cubicBezTo>
                  <a:cubicBezTo>
                    <a:pt x="8" y="202"/>
                    <a:pt x="8" y="211"/>
                    <a:pt x="14" y="211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0" y="215"/>
                    <a:pt x="20" y="219"/>
                    <a:pt x="19" y="224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6" y="224"/>
                    <a:pt x="6" y="233"/>
                    <a:pt x="12" y="233"/>
                  </a:cubicBezTo>
                  <a:cubicBezTo>
                    <a:pt x="19" y="233"/>
                    <a:pt x="19" y="233"/>
                    <a:pt x="19" y="233"/>
                  </a:cubicBezTo>
                  <a:cubicBezTo>
                    <a:pt x="19" y="238"/>
                    <a:pt x="19" y="244"/>
                    <a:pt x="19" y="249"/>
                  </a:cubicBezTo>
                  <a:cubicBezTo>
                    <a:pt x="19" y="252"/>
                    <a:pt x="23" y="252"/>
                    <a:pt x="23" y="249"/>
                  </a:cubicBezTo>
                  <a:cubicBezTo>
                    <a:pt x="24" y="244"/>
                    <a:pt x="24" y="238"/>
                    <a:pt x="24" y="233"/>
                  </a:cubicBezTo>
                  <a:cubicBezTo>
                    <a:pt x="26" y="233"/>
                    <a:pt x="26" y="233"/>
                    <a:pt x="26" y="233"/>
                  </a:cubicBezTo>
                  <a:cubicBezTo>
                    <a:pt x="32" y="233"/>
                    <a:pt x="32" y="224"/>
                    <a:pt x="26" y="224"/>
                  </a:cubicBezTo>
                  <a:cubicBezTo>
                    <a:pt x="24" y="224"/>
                    <a:pt x="24" y="224"/>
                    <a:pt x="24" y="224"/>
                  </a:cubicBezTo>
                  <a:cubicBezTo>
                    <a:pt x="24" y="219"/>
                    <a:pt x="24" y="215"/>
                    <a:pt x="24" y="211"/>
                  </a:cubicBezTo>
                  <a:cubicBezTo>
                    <a:pt x="30" y="211"/>
                    <a:pt x="30" y="211"/>
                    <a:pt x="30" y="211"/>
                  </a:cubicBezTo>
                  <a:cubicBezTo>
                    <a:pt x="36" y="211"/>
                    <a:pt x="36" y="202"/>
                    <a:pt x="30" y="202"/>
                  </a:cubicBezTo>
                  <a:cubicBezTo>
                    <a:pt x="24" y="202"/>
                    <a:pt x="24" y="202"/>
                    <a:pt x="24" y="202"/>
                  </a:cubicBezTo>
                  <a:cubicBezTo>
                    <a:pt x="24" y="196"/>
                    <a:pt x="24" y="190"/>
                    <a:pt x="24" y="184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33" y="184"/>
                    <a:pt x="33" y="175"/>
                    <a:pt x="27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3" y="169"/>
                    <a:pt x="23" y="164"/>
                    <a:pt x="23" y="159"/>
                  </a:cubicBezTo>
                  <a:cubicBezTo>
                    <a:pt x="24" y="159"/>
                    <a:pt x="26" y="159"/>
                    <a:pt x="28" y="160"/>
                  </a:cubicBezTo>
                  <a:cubicBezTo>
                    <a:pt x="33" y="161"/>
                    <a:pt x="35" y="153"/>
                    <a:pt x="30" y="151"/>
                  </a:cubicBezTo>
                  <a:cubicBezTo>
                    <a:pt x="27" y="150"/>
                    <a:pt x="25" y="150"/>
                    <a:pt x="23" y="150"/>
                  </a:cubicBezTo>
                  <a:cubicBezTo>
                    <a:pt x="22" y="147"/>
                    <a:pt x="22" y="144"/>
                    <a:pt x="22" y="141"/>
                  </a:cubicBezTo>
                  <a:cubicBezTo>
                    <a:pt x="22" y="141"/>
                    <a:pt x="23" y="141"/>
                    <a:pt x="23" y="142"/>
                  </a:cubicBezTo>
                  <a:cubicBezTo>
                    <a:pt x="29" y="143"/>
                    <a:pt x="31" y="135"/>
                    <a:pt x="25" y="133"/>
                  </a:cubicBezTo>
                  <a:cubicBezTo>
                    <a:pt x="24" y="133"/>
                    <a:pt x="23" y="132"/>
                    <a:pt x="22" y="132"/>
                  </a:cubicBezTo>
                  <a:cubicBezTo>
                    <a:pt x="22" y="128"/>
                    <a:pt x="21" y="124"/>
                    <a:pt x="21" y="119"/>
                  </a:cubicBezTo>
                  <a:cubicBezTo>
                    <a:pt x="22" y="119"/>
                    <a:pt x="23" y="119"/>
                    <a:pt x="24" y="119"/>
                  </a:cubicBezTo>
                  <a:cubicBezTo>
                    <a:pt x="30" y="119"/>
                    <a:pt x="30" y="110"/>
                    <a:pt x="24" y="110"/>
                  </a:cubicBezTo>
                  <a:cubicBezTo>
                    <a:pt x="23" y="110"/>
                    <a:pt x="22" y="110"/>
                    <a:pt x="21" y="110"/>
                  </a:cubicBezTo>
                  <a:cubicBezTo>
                    <a:pt x="20" y="106"/>
                    <a:pt x="20" y="102"/>
                    <a:pt x="20" y="98"/>
                  </a:cubicBezTo>
                  <a:cubicBezTo>
                    <a:pt x="20" y="98"/>
                    <a:pt x="21" y="98"/>
                    <a:pt x="22" y="98"/>
                  </a:cubicBezTo>
                  <a:cubicBezTo>
                    <a:pt x="27" y="100"/>
                    <a:pt x="29" y="91"/>
                    <a:pt x="24" y="90"/>
                  </a:cubicBezTo>
                  <a:cubicBezTo>
                    <a:pt x="22" y="89"/>
                    <a:pt x="21" y="89"/>
                    <a:pt x="19" y="89"/>
                  </a:cubicBezTo>
                  <a:cubicBezTo>
                    <a:pt x="19" y="84"/>
                    <a:pt x="19" y="80"/>
                    <a:pt x="18" y="76"/>
                  </a:cubicBezTo>
                  <a:cubicBezTo>
                    <a:pt x="20" y="76"/>
                    <a:pt x="22" y="76"/>
                    <a:pt x="24" y="76"/>
                  </a:cubicBezTo>
                  <a:cubicBezTo>
                    <a:pt x="30" y="76"/>
                    <a:pt x="30" y="67"/>
                    <a:pt x="24" y="67"/>
                  </a:cubicBezTo>
                  <a:cubicBezTo>
                    <a:pt x="22" y="67"/>
                    <a:pt x="20" y="67"/>
                    <a:pt x="18" y="67"/>
                  </a:cubicBezTo>
                  <a:cubicBezTo>
                    <a:pt x="18" y="64"/>
                    <a:pt x="17" y="61"/>
                    <a:pt x="17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30" y="58"/>
                    <a:pt x="30" y="49"/>
                    <a:pt x="24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6"/>
                    <a:pt x="16" y="42"/>
                    <a:pt x="16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7" y="39"/>
                    <a:pt x="27" y="30"/>
                    <a:pt x="21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5"/>
                    <a:pt x="15" y="21"/>
                    <a:pt x="15" y="16"/>
                  </a:cubicBezTo>
                  <a:cubicBezTo>
                    <a:pt x="40" y="8"/>
                    <a:pt x="66" y="6"/>
                    <a:pt x="93" y="5"/>
                  </a:cubicBezTo>
                  <a:cubicBezTo>
                    <a:pt x="120" y="4"/>
                    <a:pt x="148" y="6"/>
                    <a:pt x="174" y="11"/>
                  </a:cubicBezTo>
                  <a:cubicBezTo>
                    <a:pt x="174" y="56"/>
                    <a:pt x="172" y="101"/>
                    <a:pt x="175" y="146"/>
                  </a:cubicBezTo>
                  <a:cubicBezTo>
                    <a:pt x="176" y="162"/>
                    <a:pt x="177" y="178"/>
                    <a:pt x="178" y="194"/>
                  </a:cubicBezTo>
                  <a:cubicBezTo>
                    <a:pt x="179" y="209"/>
                    <a:pt x="179" y="225"/>
                    <a:pt x="175" y="240"/>
                  </a:cubicBezTo>
                  <a:cubicBezTo>
                    <a:pt x="174" y="243"/>
                    <a:pt x="178" y="244"/>
                    <a:pt x="179" y="241"/>
                  </a:cubicBezTo>
                  <a:cubicBezTo>
                    <a:pt x="188" y="212"/>
                    <a:pt x="181" y="178"/>
                    <a:pt x="179" y="14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4" name="Freeform 181"/>
            <p:cNvSpPr/>
            <p:nvPr>
              <p:custDataLst>
                <p:tags r:id="rId28"/>
              </p:custDataLst>
            </p:nvPr>
          </p:nvSpPr>
          <p:spPr bwMode="auto">
            <a:xfrm>
              <a:off x="3740151" y="4184650"/>
              <a:ext cx="735013" cy="53975"/>
            </a:xfrm>
            <a:custGeom>
              <a:avLst/>
              <a:gdLst>
                <a:gd name="T0" fmla="*/ 149 w 152"/>
                <a:gd name="T1" fmla="*/ 0 h 11"/>
                <a:gd name="T2" fmla="*/ 3 w 152"/>
                <a:gd name="T3" fmla="*/ 6 h 11"/>
                <a:gd name="T4" fmla="*/ 3 w 152"/>
                <a:gd name="T5" fmla="*/ 11 h 11"/>
                <a:gd name="T6" fmla="*/ 149 w 152"/>
                <a:gd name="T7" fmla="*/ 5 h 11"/>
                <a:gd name="T8" fmla="*/ 149 w 15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">
                  <a:moveTo>
                    <a:pt x="149" y="0"/>
                  </a:moveTo>
                  <a:cubicBezTo>
                    <a:pt x="101" y="5"/>
                    <a:pt x="52" y="6"/>
                    <a:pt x="3" y="6"/>
                  </a:cubicBezTo>
                  <a:cubicBezTo>
                    <a:pt x="0" y="6"/>
                    <a:pt x="0" y="11"/>
                    <a:pt x="3" y="11"/>
                  </a:cubicBezTo>
                  <a:cubicBezTo>
                    <a:pt x="52" y="11"/>
                    <a:pt x="101" y="9"/>
                    <a:pt x="149" y="5"/>
                  </a:cubicBezTo>
                  <a:cubicBezTo>
                    <a:pt x="152" y="4"/>
                    <a:pt x="152" y="0"/>
                    <a:pt x="149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82"/>
            <p:cNvSpPr/>
            <p:nvPr>
              <p:custDataLst>
                <p:tags r:id="rId29"/>
              </p:custDataLst>
            </p:nvPr>
          </p:nvSpPr>
          <p:spPr bwMode="auto">
            <a:xfrm>
              <a:off x="4094163" y="3846513"/>
              <a:ext cx="303213" cy="28575"/>
            </a:xfrm>
            <a:custGeom>
              <a:avLst/>
              <a:gdLst>
                <a:gd name="T0" fmla="*/ 60 w 63"/>
                <a:gd name="T1" fmla="*/ 0 h 6"/>
                <a:gd name="T2" fmla="*/ 3 w 63"/>
                <a:gd name="T3" fmla="*/ 1 h 6"/>
                <a:gd name="T4" fmla="*/ 3 w 63"/>
                <a:gd name="T5" fmla="*/ 6 h 6"/>
                <a:gd name="T6" fmla="*/ 60 w 63"/>
                <a:gd name="T7" fmla="*/ 4 h 6"/>
                <a:gd name="T8" fmla="*/ 60 w 6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">
                  <a:moveTo>
                    <a:pt x="60" y="0"/>
                  </a:moveTo>
                  <a:cubicBezTo>
                    <a:pt x="41" y="1"/>
                    <a:pt x="22" y="1"/>
                    <a:pt x="3" y="1"/>
                  </a:cubicBezTo>
                  <a:cubicBezTo>
                    <a:pt x="0" y="1"/>
                    <a:pt x="0" y="6"/>
                    <a:pt x="3" y="6"/>
                  </a:cubicBezTo>
                  <a:cubicBezTo>
                    <a:pt x="22" y="6"/>
                    <a:pt x="41" y="6"/>
                    <a:pt x="60" y="4"/>
                  </a:cubicBezTo>
                  <a:cubicBezTo>
                    <a:pt x="63" y="4"/>
                    <a:pt x="63" y="0"/>
                    <a:pt x="60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83"/>
            <p:cNvSpPr/>
            <p:nvPr>
              <p:custDataLst>
                <p:tags r:id="rId30"/>
              </p:custDataLst>
            </p:nvPr>
          </p:nvSpPr>
          <p:spPr bwMode="auto">
            <a:xfrm>
              <a:off x="4087813" y="3910013"/>
              <a:ext cx="323850" cy="28575"/>
            </a:xfrm>
            <a:custGeom>
              <a:avLst/>
              <a:gdLst>
                <a:gd name="T0" fmla="*/ 64 w 67"/>
                <a:gd name="T1" fmla="*/ 0 h 6"/>
                <a:gd name="T2" fmla="*/ 2 w 67"/>
                <a:gd name="T3" fmla="*/ 2 h 6"/>
                <a:gd name="T4" fmla="*/ 2 w 67"/>
                <a:gd name="T5" fmla="*/ 6 h 6"/>
                <a:gd name="T6" fmla="*/ 64 w 67"/>
                <a:gd name="T7" fmla="*/ 5 h 6"/>
                <a:gd name="T8" fmla="*/ 64 w 6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64" y="0"/>
                  </a:moveTo>
                  <a:cubicBezTo>
                    <a:pt x="43" y="0"/>
                    <a:pt x="23" y="2"/>
                    <a:pt x="2" y="2"/>
                  </a:cubicBezTo>
                  <a:cubicBezTo>
                    <a:pt x="0" y="2"/>
                    <a:pt x="0" y="6"/>
                    <a:pt x="2" y="6"/>
                  </a:cubicBezTo>
                  <a:cubicBezTo>
                    <a:pt x="23" y="6"/>
                    <a:pt x="43" y="5"/>
                    <a:pt x="64" y="5"/>
                  </a:cubicBezTo>
                  <a:cubicBezTo>
                    <a:pt x="67" y="5"/>
                    <a:pt x="67" y="0"/>
                    <a:pt x="6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84"/>
            <p:cNvSpPr/>
            <p:nvPr>
              <p:custDataLst>
                <p:tags r:id="rId31"/>
              </p:custDataLst>
            </p:nvPr>
          </p:nvSpPr>
          <p:spPr bwMode="auto">
            <a:xfrm>
              <a:off x="4064001" y="3967163"/>
              <a:ext cx="338138" cy="39688"/>
            </a:xfrm>
            <a:custGeom>
              <a:avLst/>
              <a:gdLst>
                <a:gd name="T0" fmla="*/ 67 w 70"/>
                <a:gd name="T1" fmla="*/ 0 h 8"/>
                <a:gd name="T2" fmla="*/ 3 w 70"/>
                <a:gd name="T3" fmla="*/ 2 h 8"/>
                <a:gd name="T4" fmla="*/ 3 w 70"/>
                <a:gd name="T5" fmla="*/ 6 h 8"/>
                <a:gd name="T6" fmla="*/ 67 w 70"/>
                <a:gd name="T7" fmla="*/ 5 h 8"/>
                <a:gd name="T8" fmla="*/ 67 w 7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">
                  <a:moveTo>
                    <a:pt x="67" y="0"/>
                  </a:moveTo>
                  <a:cubicBezTo>
                    <a:pt x="46" y="3"/>
                    <a:pt x="24" y="3"/>
                    <a:pt x="3" y="2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24" y="8"/>
                    <a:pt x="46" y="8"/>
                    <a:pt x="67" y="5"/>
                  </a:cubicBezTo>
                  <a:cubicBezTo>
                    <a:pt x="70" y="4"/>
                    <a:pt x="70" y="0"/>
                    <a:pt x="67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85"/>
            <p:cNvSpPr/>
            <p:nvPr>
              <p:custDataLst>
                <p:tags r:id="rId32"/>
              </p:custDataLst>
            </p:nvPr>
          </p:nvSpPr>
          <p:spPr bwMode="auto">
            <a:xfrm>
              <a:off x="4087813" y="4035425"/>
              <a:ext cx="314325" cy="33338"/>
            </a:xfrm>
            <a:custGeom>
              <a:avLst/>
              <a:gdLst>
                <a:gd name="T0" fmla="*/ 62 w 65"/>
                <a:gd name="T1" fmla="*/ 1 h 7"/>
                <a:gd name="T2" fmla="*/ 2 w 65"/>
                <a:gd name="T3" fmla="*/ 1 h 7"/>
                <a:gd name="T4" fmla="*/ 2 w 65"/>
                <a:gd name="T5" fmla="*/ 6 h 7"/>
                <a:gd name="T6" fmla="*/ 62 w 65"/>
                <a:gd name="T7" fmla="*/ 6 h 7"/>
                <a:gd name="T8" fmla="*/ 62 w 6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">
                  <a:moveTo>
                    <a:pt x="62" y="1"/>
                  </a:moveTo>
                  <a:cubicBezTo>
                    <a:pt x="42" y="0"/>
                    <a:pt x="22" y="3"/>
                    <a:pt x="2" y="1"/>
                  </a:cubicBezTo>
                  <a:cubicBezTo>
                    <a:pt x="0" y="1"/>
                    <a:pt x="0" y="6"/>
                    <a:pt x="2" y="6"/>
                  </a:cubicBezTo>
                  <a:cubicBezTo>
                    <a:pt x="22" y="7"/>
                    <a:pt x="42" y="5"/>
                    <a:pt x="62" y="6"/>
                  </a:cubicBezTo>
                  <a:cubicBezTo>
                    <a:pt x="65" y="6"/>
                    <a:pt x="65" y="1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86"/>
            <p:cNvSpPr/>
            <p:nvPr>
              <p:custDataLst>
                <p:tags r:id="rId33"/>
              </p:custDataLst>
            </p:nvPr>
          </p:nvSpPr>
          <p:spPr bwMode="auto">
            <a:xfrm>
              <a:off x="4094163" y="4087813"/>
              <a:ext cx="317500" cy="39688"/>
            </a:xfrm>
            <a:custGeom>
              <a:avLst/>
              <a:gdLst>
                <a:gd name="T0" fmla="*/ 62 w 66"/>
                <a:gd name="T1" fmla="*/ 1 h 8"/>
                <a:gd name="T2" fmla="*/ 4 w 66"/>
                <a:gd name="T3" fmla="*/ 1 h 8"/>
                <a:gd name="T4" fmla="*/ 2 w 66"/>
                <a:gd name="T5" fmla="*/ 5 h 8"/>
                <a:gd name="T6" fmla="*/ 63 w 66"/>
                <a:gd name="T7" fmla="*/ 5 h 8"/>
                <a:gd name="T8" fmla="*/ 62 w 6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">
                  <a:moveTo>
                    <a:pt x="62" y="1"/>
                  </a:moveTo>
                  <a:cubicBezTo>
                    <a:pt x="43" y="4"/>
                    <a:pt x="23" y="4"/>
                    <a:pt x="4" y="1"/>
                  </a:cubicBezTo>
                  <a:cubicBezTo>
                    <a:pt x="1" y="0"/>
                    <a:pt x="0" y="5"/>
                    <a:pt x="2" y="5"/>
                  </a:cubicBezTo>
                  <a:cubicBezTo>
                    <a:pt x="23" y="8"/>
                    <a:pt x="43" y="8"/>
                    <a:pt x="63" y="5"/>
                  </a:cubicBezTo>
                  <a:cubicBezTo>
                    <a:pt x="66" y="5"/>
                    <a:pt x="65" y="0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 userDrawn="1">
            <p:custDataLst>
              <p:tags r:id="rId34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61" name="直接连接符 60"/>
            <p:cNvCxnSpPr/>
            <p:nvPr userDrawn="1">
              <p:custDataLst>
                <p:tags r:id="rId35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>
              <p:custDataLst>
                <p:tags r:id="rId36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 userDrawn="1">
            <p:custDataLst>
              <p:tags r:id="rId37"/>
            </p:custDataLst>
          </p:nvPr>
        </p:nvGrpSpPr>
        <p:grpSpPr>
          <a:xfrm flipH="1" flipV="1">
            <a:off x="0" y="6151280"/>
            <a:ext cx="3582219" cy="104775"/>
            <a:chOff x="8609781" y="156931"/>
            <a:chExt cx="3582219" cy="104775"/>
          </a:xfrm>
        </p:grpSpPr>
        <p:cxnSp>
          <p:nvCxnSpPr>
            <p:cNvPr id="64" name="直接连接符 63"/>
            <p:cNvCxnSpPr/>
            <p:nvPr userDrawn="1">
              <p:custDataLst>
                <p:tags r:id="rId3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 userDrawn="1">
              <p:custDataLst>
                <p:tags r:id="rId3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0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44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 anchorCtr="0">
            <a:normAutofit/>
          </a:bodyPr>
          <a:lstStyle>
            <a:lvl1pPr>
              <a:defRPr sz="44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rtlCol="0" anchor="b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198"/>
          <p:cNvSpPr>
            <a:spLocks noEditPoints="1"/>
          </p:cNvSpPr>
          <p:nvPr userDrawn="1">
            <p:custDataLst>
              <p:tags r:id="rId2"/>
            </p:custDataLst>
          </p:nvPr>
        </p:nvSpPr>
        <p:spPr bwMode="auto"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1" name="Freeform 187"/>
          <p:cNvSpPr>
            <a:spLocks noEditPoints="1"/>
          </p:cNvSpPr>
          <p:nvPr userDrawn="1">
            <p:custDataLst>
              <p:tags r:id="rId7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Freeform 141"/>
          <p:cNvSpPr>
            <a:spLocks noEditPoints="1"/>
          </p:cNvSpPr>
          <p:nvPr userDrawn="1">
            <p:custDataLst>
              <p:tags r:id="rId8"/>
            </p:custDataLst>
          </p:nvPr>
        </p:nvSpPr>
        <p:spPr bwMode="auto"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Freeform 17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78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Freeform 141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Freeform 129"/>
          <p:cNvSpPr>
            <a:spLocks noEditPoints="1"/>
          </p:cNvSpPr>
          <p:nvPr userDrawn="1">
            <p:custDataLst>
              <p:tags r:id="rId12"/>
            </p:custDataLst>
          </p:nvPr>
        </p:nvSpPr>
        <p:spPr bwMode="auto"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" name="Freeform 15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33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Freeform 13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7" name="组合 16"/>
          <p:cNvGrpSpPr/>
          <p:nvPr userDrawn="1">
            <p:custDataLst>
              <p:tags r:id="rId4"/>
            </p:custDataLst>
          </p:nvPr>
        </p:nvGrpSpPr>
        <p:grpSpPr>
          <a:xfrm rot="1542815">
            <a:off x="11300870" y="5784321"/>
            <a:ext cx="679087" cy="993642"/>
            <a:chOff x="9396413" y="5789613"/>
            <a:chExt cx="733425" cy="1073150"/>
          </a:xfrm>
        </p:grpSpPr>
        <p:sp>
          <p:nvSpPr>
            <p:cNvPr id="18" name="Freeform 46"/>
            <p:cNvSpPr/>
            <p:nvPr>
              <p:custDataLst>
                <p:tags r:id="rId5"/>
              </p:custDataLst>
            </p:nvPr>
          </p:nvSpPr>
          <p:spPr bwMode="auto">
            <a:xfrm>
              <a:off x="9410701" y="6181725"/>
              <a:ext cx="77788" cy="57150"/>
            </a:xfrm>
            <a:custGeom>
              <a:avLst/>
              <a:gdLst>
                <a:gd name="T0" fmla="*/ 8 w 16"/>
                <a:gd name="T1" fmla="*/ 0 h 12"/>
                <a:gd name="T2" fmla="*/ 8 w 16"/>
                <a:gd name="T3" fmla="*/ 12 h 12"/>
                <a:gd name="T4" fmla="*/ 8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0"/>
                  </a:moveTo>
                  <a:cubicBezTo>
                    <a:pt x="0" y="0"/>
                    <a:pt x="0" y="12"/>
                    <a:pt x="8" y="12"/>
                  </a:cubicBezTo>
                  <a:cubicBezTo>
                    <a:pt x="16" y="12"/>
                    <a:pt x="16" y="0"/>
                    <a:pt x="8" y="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7"/>
            <p:cNvSpPr/>
            <p:nvPr>
              <p:custDataLst>
                <p:tags r:id="rId6"/>
              </p:custDataLst>
            </p:nvPr>
          </p:nvSpPr>
          <p:spPr bwMode="auto">
            <a:xfrm>
              <a:off x="9647238" y="6122988"/>
              <a:ext cx="73025" cy="92075"/>
            </a:xfrm>
            <a:custGeom>
              <a:avLst/>
              <a:gdLst>
                <a:gd name="T0" fmla="*/ 11 w 15"/>
                <a:gd name="T1" fmla="*/ 3 h 19"/>
                <a:gd name="T2" fmla="*/ 3 w 15"/>
                <a:gd name="T3" fmla="*/ 3 h 19"/>
                <a:gd name="T4" fmla="*/ 2 w 15"/>
                <a:gd name="T5" fmla="*/ 11 h 19"/>
                <a:gd name="T6" fmla="*/ 2 w 15"/>
                <a:gd name="T7" fmla="*/ 11 h 19"/>
                <a:gd name="T8" fmla="*/ 3 w 15"/>
                <a:gd name="T9" fmla="*/ 11 h 19"/>
                <a:gd name="T10" fmla="*/ 3 w 15"/>
                <a:gd name="T11" fmla="*/ 11 h 19"/>
                <a:gd name="T12" fmla="*/ 3 w 15"/>
                <a:gd name="T13" fmla="*/ 12 h 19"/>
                <a:gd name="T14" fmla="*/ 3 w 15"/>
                <a:gd name="T15" fmla="*/ 13 h 19"/>
                <a:gd name="T16" fmla="*/ 3 w 15"/>
                <a:gd name="T17" fmla="*/ 13 h 19"/>
                <a:gd name="T18" fmla="*/ 9 w 15"/>
                <a:gd name="T19" fmla="*/ 19 h 19"/>
                <a:gd name="T20" fmla="*/ 15 w 15"/>
                <a:gd name="T21" fmla="*/ 13 h 19"/>
                <a:gd name="T22" fmla="*/ 11 w 15"/>
                <a:gd name="T2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1" y="3"/>
                  </a:moveTo>
                  <a:cubicBezTo>
                    <a:pt x="9" y="0"/>
                    <a:pt x="5" y="1"/>
                    <a:pt x="3" y="3"/>
                  </a:cubicBezTo>
                  <a:cubicBezTo>
                    <a:pt x="0" y="5"/>
                    <a:pt x="1" y="8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6"/>
                    <a:pt x="6" y="19"/>
                    <a:pt x="9" y="19"/>
                  </a:cubicBezTo>
                  <a:cubicBezTo>
                    <a:pt x="12" y="19"/>
                    <a:pt x="15" y="16"/>
                    <a:pt x="15" y="13"/>
                  </a:cubicBezTo>
                  <a:cubicBezTo>
                    <a:pt x="15" y="9"/>
                    <a:pt x="14" y="6"/>
                    <a:pt x="11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8"/>
            <p:cNvSpPr/>
            <p:nvPr>
              <p:custDataLst>
                <p:tags r:id="rId7"/>
              </p:custDataLst>
            </p:nvPr>
          </p:nvSpPr>
          <p:spPr bwMode="auto">
            <a:xfrm>
              <a:off x="9772651" y="6132513"/>
              <a:ext cx="96838" cy="141288"/>
            </a:xfrm>
            <a:custGeom>
              <a:avLst/>
              <a:gdLst>
                <a:gd name="T0" fmla="*/ 10 w 20"/>
                <a:gd name="T1" fmla="*/ 3 h 29"/>
                <a:gd name="T2" fmla="*/ 2 w 20"/>
                <a:gd name="T3" fmla="*/ 8 h 29"/>
                <a:gd name="T4" fmla="*/ 1 w 20"/>
                <a:gd name="T5" fmla="*/ 19 h 29"/>
                <a:gd name="T6" fmla="*/ 9 w 20"/>
                <a:gd name="T7" fmla="*/ 27 h 29"/>
                <a:gd name="T8" fmla="*/ 18 w 20"/>
                <a:gd name="T9" fmla="*/ 22 h 29"/>
                <a:gd name="T10" fmla="*/ 19 w 20"/>
                <a:gd name="T11" fmla="*/ 10 h 29"/>
                <a:gd name="T12" fmla="*/ 10 w 20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9">
                  <a:moveTo>
                    <a:pt x="10" y="3"/>
                  </a:moveTo>
                  <a:cubicBezTo>
                    <a:pt x="7" y="1"/>
                    <a:pt x="2" y="3"/>
                    <a:pt x="2" y="8"/>
                  </a:cubicBezTo>
                  <a:cubicBezTo>
                    <a:pt x="2" y="12"/>
                    <a:pt x="2" y="16"/>
                    <a:pt x="1" y="19"/>
                  </a:cubicBezTo>
                  <a:cubicBezTo>
                    <a:pt x="0" y="24"/>
                    <a:pt x="5" y="28"/>
                    <a:pt x="9" y="27"/>
                  </a:cubicBezTo>
                  <a:cubicBezTo>
                    <a:pt x="12" y="29"/>
                    <a:pt x="18" y="27"/>
                    <a:pt x="18" y="22"/>
                  </a:cubicBezTo>
                  <a:cubicBezTo>
                    <a:pt x="18" y="18"/>
                    <a:pt x="18" y="14"/>
                    <a:pt x="19" y="10"/>
                  </a:cubicBezTo>
                  <a:cubicBezTo>
                    <a:pt x="20" y="4"/>
                    <a:pt x="14" y="0"/>
                    <a:pt x="10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9"/>
            <p:cNvSpPr/>
            <p:nvPr>
              <p:custDataLst>
                <p:tags r:id="rId8"/>
              </p:custDataLst>
            </p:nvPr>
          </p:nvSpPr>
          <p:spPr bwMode="auto">
            <a:xfrm>
              <a:off x="9952038" y="6146800"/>
              <a:ext cx="106363" cy="96838"/>
            </a:xfrm>
            <a:custGeom>
              <a:avLst/>
              <a:gdLst>
                <a:gd name="T0" fmla="*/ 20 w 22"/>
                <a:gd name="T1" fmla="*/ 4 h 20"/>
                <a:gd name="T2" fmla="*/ 12 w 22"/>
                <a:gd name="T3" fmla="*/ 2 h 20"/>
                <a:gd name="T4" fmla="*/ 11 w 22"/>
                <a:gd name="T5" fmla="*/ 2 h 20"/>
                <a:gd name="T6" fmla="*/ 5 w 22"/>
                <a:gd name="T7" fmla="*/ 0 h 20"/>
                <a:gd name="T8" fmla="*/ 0 w 22"/>
                <a:gd name="T9" fmla="*/ 5 h 20"/>
                <a:gd name="T10" fmla="*/ 0 w 22"/>
                <a:gd name="T11" fmla="*/ 9 h 20"/>
                <a:gd name="T12" fmla="*/ 0 w 22"/>
                <a:gd name="T13" fmla="*/ 9 h 20"/>
                <a:gd name="T14" fmla="*/ 0 w 22"/>
                <a:gd name="T15" fmla="*/ 12 h 20"/>
                <a:gd name="T16" fmla="*/ 9 w 22"/>
                <a:gd name="T17" fmla="*/ 17 h 20"/>
                <a:gd name="T18" fmla="*/ 18 w 22"/>
                <a:gd name="T19" fmla="*/ 12 h 20"/>
                <a:gd name="T20" fmla="*/ 20 w 22"/>
                <a:gd name="T21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0">
                  <a:moveTo>
                    <a:pt x="20" y="4"/>
                  </a:moveTo>
                  <a:cubicBezTo>
                    <a:pt x="19" y="1"/>
                    <a:pt x="15" y="0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6"/>
                    <a:pt x="5" y="20"/>
                    <a:pt x="9" y="17"/>
                  </a:cubicBezTo>
                  <a:cubicBezTo>
                    <a:pt x="12" y="15"/>
                    <a:pt x="15" y="14"/>
                    <a:pt x="18" y="12"/>
                  </a:cubicBezTo>
                  <a:cubicBezTo>
                    <a:pt x="21" y="10"/>
                    <a:pt x="22" y="7"/>
                    <a:pt x="20" y="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0"/>
            <p:cNvSpPr/>
            <p:nvPr>
              <p:custDataLst>
                <p:tags r:id="rId9"/>
              </p:custDataLst>
            </p:nvPr>
          </p:nvSpPr>
          <p:spPr bwMode="auto">
            <a:xfrm>
              <a:off x="9483726" y="6283325"/>
              <a:ext cx="468313" cy="579438"/>
            </a:xfrm>
            <a:custGeom>
              <a:avLst/>
              <a:gdLst>
                <a:gd name="T0" fmla="*/ 94 w 97"/>
                <a:gd name="T1" fmla="*/ 99 h 120"/>
                <a:gd name="T2" fmla="*/ 94 w 97"/>
                <a:gd name="T3" fmla="*/ 96 h 120"/>
                <a:gd name="T4" fmla="*/ 93 w 97"/>
                <a:gd name="T5" fmla="*/ 83 h 120"/>
                <a:gd name="T6" fmla="*/ 93 w 97"/>
                <a:gd name="T7" fmla="*/ 81 h 120"/>
                <a:gd name="T8" fmla="*/ 93 w 97"/>
                <a:gd name="T9" fmla="*/ 36 h 120"/>
                <a:gd name="T10" fmla="*/ 92 w 97"/>
                <a:gd name="T11" fmla="*/ 33 h 120"/>
                <a:gd name="T12" fmla="*/ 93 w 97"/>
                <a:gd name="T13" fmla="*/ 23 h 120"/>
                <a:gd name="T14" fmla="*/ 91 w 97"/>
                <a:gd name="T15" fmla="*/ 18 h 120"/>
                <a:gd name="T16" fmla="*/ 84 w 97"/>
                <a:gd name="T17" fmla="*/ 8 h 120"/>
                <a:gd name="T18" fmla="*/ 12 w 97"/>
                <a:gd name="T19" fmla="*/ 7 h 120"/>
                <a:gd name="T20" fmla="*/ 12 w 97"/>
                <a:gd name="T21" fmla="*/ 7 h 120"/>
                <a:gd name="T22" fmla="*/ 1 w 97"/>
                <a:gd name="T23" fmla="*/ 12 h 120"/>
                <a:gd name="T24" fmla="*/ 4 w 97"/>
                <a:gd name="T25" fmla="*/ 18 h 120"/>
                <a:gd name="T26" fmla="*/ 13 w 97"/>
                <a:gd name="T27" fmla="*/ 53 h 120"/>
                <a:gd name="T28" fmla="*/ 15 w 97"/>
                <a:gd name="T29" fmla="*/ 70 h 120"/>
                <a:gd name="T30" fmla="*/ 16 w 97"/>
                <a:gd name="T31" fmla="*/ 85 h 120"/>
                <a:gd name="T32" fmla="*/ 20 w 97"/>
                <a:gd name="T33" fmla="*/ 111 h 120"/>
                <a:gd name="T34" fmla="*/ 42 w 97"/>
                <a:gd name="T35" fmla="*/ 117 h 120"/>
                <a:gd name="T36" fmla="*/ 71 w 97"/>
                <a:gd name="T37" fmla="*/ 119 h 120"/>
                <a:gd name="T38" fmla="*/ 76 w 97"/>
                <a:gd name="T39" fmla="*/ 116 h 120"/>
                <a:gd name="T40" fmla="*/ 77 w 97"/>
                <a:gd name="T41" fmla="*/ 116 h 120"/>
                <a:gd name="T42" fmla="*/ 88 w 97"/>
                <a:gd name="T43" fmla="*/ 114 h 120"/>
                <a:gd name="T44" fmla="*/ 93 w 97"/>
                <a:gd name="T45" fmla="*/ 108 h 120"/>
                <a:gd name="T46" fmla="*/ 94 w 97"/>
                <a:gd name="T47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20">
                  <a:moveTo>
                    <a:pt x="94" y="99"/>
                  </a:moveTo>
                  <a:cubicBezTo>
                    <a:pt x="94" y="98"/>
                    <a:pt x="94" y="97"/>
                    <a:pt x="94" y="96"/>
                  </a:cubicBezTo>
                  <a:cubicBezTo>
                    <a:pt x="94" y="92"/>
                    <a:pt x="94" y="87"/>
                    <a:pt x="93" y="83"/>
                  </a:cubicBezTo>
                  <a:cubicBezTo>
                    <a:pt x="93" y="82"/>
                    <a:pt x="93" y="82"/>
                    <a:pt x="93" y="81"/>
                  </a:cubicBezTo>
                  <a:cubicBezTo>
                    <a:pt x="94" y="66"/>
                    <a:pt x="96" y="51"/>
                    <a:pt x="93" y="36"/>
                  </a:cubicBezTo>
                  <a:cubicBezTo>
                    <a:pt x="93" y="35"/>
                    <a:pt x="93" y="34"/>
                    <a:pt x="92" y="33"/>
                  </a:cubicBezTo>
                  <a:cubicBezTo>
                    <a:pt x="93" y="30"/>
                    <a:pt x="93" y="26"/>
                    <a:pt x="93" y="23"/>
                  </a:cubicBezTo>
                  <a:cubicBezTo>
                    <a:pt x="93" y="21"/>
                    <a:pt x="92" y="19"/>
                    <a:pt x="91" y="18"/>
                  </a:cubicBezTo>
                  <a:cubicBezTo>
                    <a:pt x="94" y="15"/>
                    <a:pt x="91" y="7"/>
                    <a:pt x="84" y="8"/>
                  </a:cubicBezTo>
                  <a:cubicBezTo>
                    <a:pt x="60" y="12"/>
                    <a:pt x="36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0"/>
                    <a:pt x="0" y="5"/>
                    <a:pt x="1" y="12"/>
                  </a:cubicBezTo>
                  <a:cubicBezTo>
                    <a:pt x="1" y="14"/>
                    <a:pt x="2" y="17"/>
                    <a:pt x="4" y="18"/>
                  </a:cubicBezTo>
                  <a:cubicBezTo>
                    <a:pt x="9" y="29"/>
                    <a:pt x="11" y="41"/>
                    <a:pt x="13" y="53"/>
                  </a:cubicBezTo>
                  <a:cubicBezTo>
                    <a:pt x="13" y="58"/>
                    <a:pt x="14" y="64"/>
                    <a:pt x="15" y="70"/>
                  </a:cubicBezTo>
                  <a:cubicBezTo>
                    <a:pt x="15" y="75"/>
                    <a:pt x="15" y="80"/>
                    <a:pt x="16" y="85"/>
                  </a:cubicBezTo>
                  <a:cubicBezTo>
                    <a:pt x="14" y="93"/>
                    <a:pt x="15" y="103"/>
                    <a:pt x="20" y="111"/>
                  </a:cubicBezTo>
                  <a:cubicBezTo>
                    <a:pt x="24" y="118"/>
                    <a:pt x="33" y="118"/>
                    <a:pt x="42" y="117"/>
                  </a:cubicBezTo>
                  <a:cubicBezTo>
                    <a:pt x="51" y="119"/>
                    <a:pt x="61" y="120"/>
                    <a:pt x="71" y="119"/>
                  </a:cubicBezTo>
                  <a:cubicBezTo>
                    <a:pt x="73" y="119"/>
                    <a:pt x="75" y="118"/>
                    <a:pt x="76" y="116"/>
                  </a:cubicBezTo>
                  <a:cubicBezTo>
                    <a:pt x="76" y="116"/>
                    <a:pt x="77" y="116"/>
                    <a:pt x="77" y="116"/>
                  </a:cubicBezTo>
                  <a:cubicBezTo>
                    <a:pt x="80" y="116"/>
                    <a:pt x="84" y="116"/>
                    <a:pt x="88" y="114"/>
                  </a:cubicBezTo>
                  <a:cubicBezTo>
                    <a:pt x="91" y="113"/>
                    <a:pt x="92" y="111"/>
                    <a:pt x="93" y="108"/>
                  </a:cubicBezTo>
                  <a:cubicBezTo>
                    <a:pt x="97" y="106"/>
                    <a:pt x="96" y="101"/>
                    <a:pt x="94" y="9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8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396413" y="5789613"/>
              <a:ext cx="733425" cy="1068388"/>
            </a:xfrm>
            <a:custGeom>
              <a:avLst/>
              <a:gdLst>
                <a:gd name="T0" fmla="*/ 119 w 152"/>
                <a:gd name="T1" fmla="*/ 71 h 221"/>
                <a:gd name="T2" fmla="*/ 124 w 152"/>
                <a:gd name="T3" fmla="*/ 22 h 221"/>
                <a:gd name="T4" fmla="*/ 112 w 152"/>
                <a:gd name="T5" fmla="*/ 9 h 221"/>
                <a:gd name="T6" fmla="*/ 98 w 152"/>
                <a:gd name="T7" fmla="*/ 69 h 221"/>
                <a:gd name="T8" fmla="*/ 88 w 152"/>
                <a:gd name="T9" fmla="*/ 37 h 221"/>
                <a:gd name="T10" fmla="*/ 79 w 152"/>
                <a:gd name="T11" fmla="*/ 25 h 221"/>
                <a:gd name="T12" fmla="*/ 65 w 152"/>
                <a:gd name="T13" fmla="*/ 69 h 221"/>
                <a:gd name="T14" fmla="*/ 50 w 152"/>
                <a:gd name="T15" fmla="*/ 11 h 221"/>
                <a:gd name="T16" fmla="*/ 46 w 152"/>
                <a:gd name="T17" fmla="*/ 2 h 221"/>
                <a:gd name="T18" fmla="*/ 36 w 152"/>
                <a:gd name="T19" fmla="*/ 19 h 221"/>
                <a:gd name="T20" fmla="*/ 7 w 152"/>
                <a:gd name="T21" fmla="*/ 22 h 221"/>
                <a:gd name="T22" fmla="*/ 1 w 152"/>
                <a:gd name="T23" fmla="*/ 44 h 221"/>
                <a:gd name="T24" fmla="*/ 13 w 152"/>
                <a:gd name="T25" fmla="*/ 102 h 221"/>
                <a:gd name="T26" fmla="*/ 125 w 152"/>
                <a:gd name="T27" fmla="*/ 209 h 221"/>
                <a:gd name="T28" fmla="*/ 126 w 152"/>
                <a:gd name="T29" fmla="*/ 150 h 221"/>
                <a:gd name="T30" fmla="*/ 136 w 152"/>
                <a:gd name="T31" fmla="*/ 77 h 221"/>
                <a:gd name="T32" fmla="*/ 118 w 152"/>
                <a:gd name="T33" fmla="*/ 75 h 221"/>
                <a:gd name="T34" fmla="*/ 114 w 152"/>
                <a:gd name="T35" fmla="*/ 72 h 221"/>
                <a:gd name="T36" fmla="*/ 107 w 152"/>
                <a:gd name="T37" fmla="*/ 18 h 221"/>
                <a:gd name="T38" fmla="*/ 116 w 152"/>
                <a:gd name="T39" fmla="*/ 22 h 221"/>
                <a:gd name="T40" fmla="*/ 108 w 152"/>
                <a:gd name="T41" fmla="*/ 26 h 221"/>
                <a:gd name="T42" fmla="*/ 112 w 152"/>
                <a:gd name="T43" fmla="*/ 46 h 221"/>
                <a:gd name="T44" fmla="*/ 95 w 152"/>
                <a:gd name="T45" fmla="*/ 89 h 221"/>
                <a:gd name="T46" fmla="*/ 89 w 152"/>
                <a:gd name="T47" fmla="*/ 80 h 221"/>
                <a:gd name="T48" fmla="*/ 88 w 152"/>
                <a:gd name="T49" fmla="*/ 49 h 221"/>
                <a:gd name="T50" fmla="*/ 81 w 152"/>
                <a:gd name="T51" fmla="*/ 29 h 221"/>
                <a:gd name="T52" fmla="*/ 68 w 152"/>
                <a:gd name="T53" fmla="*/ 73 h 221"/>
                <a:gd name="T54" fmla="*/ 76 w 152"/>
                <a:gd name="T55" fmla="*/ 38 h 221"/>
                <a:gd name="T56" fmla="*/ 68 w 152"/>
                <a:gd name="T57" fmla="*/ 73 h 221"/>
                <a:gd name="T58" fmla="*/ 58 w 152"/>
                <a:gd name="T59" fmla="*/ 74 h 221"/>
                <a:gd name="T60" fmla="*/ 44 w 152"/>
                <a:gd name="T61" fmla="*/ 13 h 221"/>
                <a:gd name="T62" fmla="*/ 47 w 152"/>
                <a:gd name="T63" fmla="*/ 18 h 221"/>
                <a:gd name="T64" fmla="*/ 37 w 152"/>
                <a:gd name="T65" fmla="*/ 53 h 221"/>
                <a:gd name="T66" fmla="*/ 47 w 152"/>
                <a:gd name="T67" fmla="*/ 69 h 221"/>
                <a:gd name="T68" fmla="*/ 55 w 152"/>
                <a:gd name="T69" fmla="*/ 94 h 221"/>
                <a:gd name="T70" fmla="*/ 25 w 152"/>
                <a:gd name="T71" fmla="*/ 42 h 221"/>
                <a:gd name="T72" fmla="*/ 17 w 152"/>
                <a:gd name="T73" fmla="*/ 43 h 221"/>
                <a:gd name="T74" fmla="*/ 12 w 152"/>
                <a:gd name="T75" fmla="*/ 31 h 221"/>
                <a:gd name="T76" fmla="*/ 9 w 152"/>
                <a:gd name="T77" fmla="*/ 44 h 221"/>
                <a:gd name="T78" fmla="*/ 10 w 152"/>
                <a:gd name="T79" fmla="*/ 48 h 221"/>
                <a:gd name="T80" fmla="*/ 25 w 152"/>
                <a:gd name="T81" fmla="*/ 91 h 221"/>
                <a:gd name="T82" fmla="*/ 21 w 152"/>
                <a:gd name="T83" fmla="*/ 90 h 221"/>
                <a:gd name="T84" fmla="*/ 31 w 152"/>
                <a:gd name="T85" fmla="*/ 164 h 221"/>
                <a:gd name="T86" fmla="*/ 30 w 152"/>
                <a:gd name="T87" fmla="*/ 152 h 221"/>
                <a:gd name="T88" fmla="*/ 28 w 152"/>
                <a:gd name="T89" fmla="*/ 138 h 221"/>
                <a:gd name="T90" fmla="*/ 57 w 152"/>
                <a:gd name="T91" fmla="*/ 178 h 221"/>
                <a:gd name="T92" fmla="*/ 34 w 152"/>
                <a:gd name="T93" fmla="*/ 171 h 221"/>
                <a:gd name="T94" fmla="*/ 37 w 152"/>
                <a:gd name="T95" fmla="*/ 205 h 221"/>
                <a:gd name="T96" fmla="*/ 59 w 152"/>
                <a:gd name="T97" fmla="*/ 182 h 221"/>
                <a:gd name="T98" fmla="*/ 28 w 152"/>
                <a:gd name="T99" fmla="*/ 133 h 221"/>
                <a:gd name="T100" fmla="*/ 121 w 152"/>
                <a:gd name="T101" fmla="*/ 158 h 221"/>
                <a:gd name="T102" fmla="*/ 7 w 152"/>
                <a:gd name="T103" fmla="*/ 89 h 221"/>
                <a:gd name="T104" fmla="*/ 50 w 152"/>
                <a:gd name="T105" fmla="*/ 98 h 221"/>
                <a:gd name="T106" fmla="*/ 143 w 152"/>
                <a:gd name="T107" fmla="*/ 8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2" h="221">
                  <a:moveTo>
                    <a:pt x="142" y="76"/>
                  </a:moveTo>
                  <a:cubicBezTo>
                    <a:pt x="143" y="75"/>
                    <a:pt x="142" y="74"/>
                    <a:pt x="141" y="74"/>
                  </a:cubicBezTo>
                  <a:cubicBezTo>
                    <a:pt x="137" y="72"/>
                    <a:pt x="134" y="72"/>
                    <a:pt x="130" y="71"/>
                  </a:cubicBezTo>
                  <a:cubicBezTo>
                    <a:pt x="126" y="70"/>
                    <a:pt x="122" y="70"/>
                    <a:pt x="120" y="70"/>
                  </a:cubicBezTo>
                  <a:cubicBezTo>
                    <a:pt x="119" y="70"/>
                    <a:pt x="119" y="70"/>
                    <a:pt x="119" y="71"/>
                  </a:cubicBezTo>
                  <a:cubicBezTo>
                    <a:pt x="122" y="56"/>
                    <a:pt x="123" y="40"/>
                    <a:pt x="124" y="25"/>
                  </a:cubicBezTo>
                  <a:cubicBezTo>
                    <a:pt x="125" y="25"/>
                    <a:pt x="125" y="25"/>
                    <a:pt x="124" y="24"/>
                  </a:cubicBezTo>
                  <a:cubicBezTo>
                    <a:pt x="124" y="24"/>
                    <a:pt x="124" y="24"/>
                    <a:pt x="124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2" y="20"/>
                    <a:pt x="121" y="19"/>
                    <a:pt x="119" y="19"/>
                  </a:cubicBezTo>
                  <a:cubicBezTo>
                    <a:pt x="119" y="14"/>
                    <a:pt x="117" y="9"/>
                    <a:pt x="112" y="9"/>
                  </a:cubicBezTo>
                  <a:cubicBezTo>
                    <a:pt x="106" y="9"/>
                    <a:pt x="104" y="14"/>
                    <a:pt x="103" y="19"/>
                  </a:cubicBezTo>
                  <a:cubicBezTo>
                    <a:pt x="102" y="19"/>
                    <a:pt x="101" y="20"/>
                    <a:pt x="100" y="20"/>
                  </a:cubicBezTo>
                  <a:cubicBezTo>
                    <a:pt x="99" y="20"/>
                    <a:pt x="98" y="22"/>
                    <a:pt x="99" y="23"/>
                  </a:cubicBezTo>
                  <a:cubicBezTo>
                    <a:pt x="101" y="24"/>
                    <a:pt x="102" y="26"/>
                    <a:pt x="103" y="27"/>
                  </a:cubicBezTo>
                  <a:cubicBezTo>
                    <a:pt x="103" y="41"/>
                    <a:pt x="100" y="55"/>
                    <a:pt x="98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9" y="65"/>
                    <a:pt x="92" y="60"/>
                    <a:pt x="93" y="58"/>
                  </a:cubicBezTo>
                  <a:cubicBezTo>
                    <a:pt x="96" y="52"/>
                    <a:pt x="96" y="47"/>
                    <a:pt x="90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1"/>
                    <a:pt x="89" y="38"/>
                    <a:pt x="88" y="37"/>
                  </a:cubicBezTo>
                  <a:cubicBezTo>
                    <a:pt x="87" y="36"/>
                    <a:pt x="86" y="36"/>
                    <a:pt x="85" y="36"/>
                  </a:cubicBezTo>
                  <a:cubicBezTo>
                    <a:pt x="85" y="33"/>
                    <a:pt x="86" y="31"/>
                    <a:pt x="87" y="29"/>
                  </a:cubicBezTo>
                  <a:cubicBezTo>
                    <a:pt x="88" y="28"/>
                    <a:pt x="87" y="26"/>
                    <a:pt x="85" y="26"/>
                  </a:cubicBezTo>
                  <a:cubicBezTo>
                    <a:pt x="84" y="26"/>
                    <a:pt x="83" y="26"/>
                    <a:pt x="82" y="25"/>
                  </a:cubicBezTo>
                  <a:cubicBezTo>
                    <a:pt x="81" y="25"/>
                    <a:pt x="80" y="25"/>
                    <a:pt x="79" y="25"/>
                  </a:cubicBezTo>
                  <a:cubicBezTo>
                    <a:pt x="78" y="25"/>
                    <a:pt x="77" y="26"/>
                    <a:pt x="77" y="27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4"/>
                    <a:pt x="76" y="34"/>
                    <a:pt x="75" y="34"/>
                  </a:cubicBezTo>
                  <a:cubicBezTo>
                    <a:pt x="74" y="34"/>
                    <a:pt x="73" y="35"/>
                    <a:pt x="73" y="35"/>
                  </a:cubicBezTo>
                  <a:cubicBezTo>
                    <a:pt x="71" y="47"/>
                    <a:pt x="68" y="58"/>
                    <a:pt x="65" y="69"/>
                  </a:cubicBezTo>
                  <a:cubicBezTo>
                    <a:pt x="63" y="69"/>
                    <a:pt x="61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53"/>
                    <a:pt x="57" y="36"/>
                    <a:pt x="54" y="19"/>
                  </a:cubicBezTo>
                  <a:cubicBezTo>
                    <a:pt x="54" y="18"/>
                    <a:pt x="53" y="17"/>
                    <a:pt x="52" y="17"/>
                  </a:cubicBezTo>
                  <a:cubicBezTo>
                    <a:pt x="51" y="15"/>
                    <a:pt x="51" y="13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8"/>
                    <a:pt x="49" y="7"/>
                  </a:cubicBezTo>
                  <a:cubicBezTo>
                    <a:pt x="48" y="5"/>
                    <a:pt x="47" y="3"/>
                    <a:pt x="46" y="2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8"/>
                    <a:pt x="39" y="12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6" y="18"/>
                    <a:pt x="36" y="19"/>
                  </a:cubicBezTo>
                  <a:cubicBezTo>
                    <a:pt x="36" y="30"/>
                    <a:pt x="35" y="40"/>
                    <a:pt x="34" y="50"/>
                  </a:cubicBezTo>
                  <a:cubicBezTo>
                    <a:pt x="31" y="45"/>
                    <a:pt x="29" y="41"/>
                    <a:pt x="27" y="36"/>
                  </a:cubicBezTo>
                  <a:cubicBezTo>
                    <a:pt x="26" y="35"/>
                    <a:pt x="24" y="35"/>
                    <a:pt x="23" y="37"/>
                  </a:cubicBezTo>
                  <a:cubicBezTo>
                    <a:pt x="19" y="31"/>
                    <a:pt x="14" y="27"/>
                    <a:pt x="8" y="23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1"/>
                    <a:pt x="6" y="21"/>
                    <a:pt x="6" y="20"/>
                  </a:cubicBezTo>
                  <a:cubicBezTo>
                    <a:pt x="5" y="20"/>
                    <a:pt x="3" y="20"/>
                    <a:pt x="3" y="21"/>
                  </a:cubicBezTo>
                  <a:cubicBezTo>
                    <a:pt x="1" y="28"/>
                    <a:pt x="1" y="35"/>
                    <a:pt x="0" y="42"/>
                  </a:cubicBezTo>
                  <a:cubicBezTo>
                    <a:pt x="0" y="43"/>
                    <a:pt x="0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5"/>
                    <a:pt x="0" y="46"/>
                    <a:pt x="0" y="47"/>
                  </a:cubicBezTo>
                  <a:cubicBezTo>
                    <a:pt x="5" y="57"/>
                    <a:pt x="10" y="66"/>
                    <a:pt x="14" y="75"/>
                  </a:cubicBezTo>
                  <a:cubicBezTo>
                    <a:pt x="9" y="76"/>
                    <a:pt x="1" y="78"/>
                    <a:pt x="1" y="84"/>
                  </a:cubicBezTo>
                  <a:cubicBezTo>
                    <a:pt x="0" y="91"/>
                    <a:pt x="8" y="97"/>
                    <a:pt x="13" y="100"/>
                  </a:cubicBezTo>
                  <a:cubicBezTo>
                    <a:pt x="13" y="101"/>
                    <a:pt x="13" y="102"/>
                    <a:pt x="13" y="102"/>
                  </a:cubicBezTo>
                  <a:cubicBezTo>
                    <a:pt x="30" y="133"/>
                    <a:pt x="26" y="171"/>
                    <a:pt x="32" y="204"/>
                  </a:cubicBezTo>
                  <a:cubicBezTo>
                    <a:pt x="32" y="204"/>
                    <a:pt x="33" y="205"/>
                    <a:pt x="33" y="205"/>
                  </a:cubicBezTo>
                  <a:cubicBezTo>
                    <a:pt x="33" y="205"/>
                    <a:pt x="33" y="206"/>
                    <a:pt x="33" y="206"/>
                  </a:cubicBezTo>
                  <a:cubicBezTo>
                    <a:pt x="38" y="221"/>
                    <a:pt x="63" y="221"/>
                    <a:pt x="75" y="221"/>
                  </a:cubicBezTo>
                  <a:cubicBezTo>
                    <a:pt x="90" y="221"/>
                    <a:pt x="112" y="219"/>
                    <a:pt x="125" y="209"/>
                  </a:cubicBezTo>
                  <a:cubicBezTo>
                    <a:pt x="125" y="209"/>
                    <a:pt x="125" y="209"/>
                    <a:pt x="125" y="209"/>
                  </a:cubicBezTo>
                  <a:cubicBezTo>
                    <a:pt x="125" y="209"/>
                    <a:pt x="125" y="210"/>
                    <a:pt x="125" y="210"/>
                  </a:cubicBezTo>
                  <a:cubicBezTo>
                    <a:pt x="126" y="209"/>
                    <a:pt x="126" y="208"/>
                    <a:pt x="127" y="207"/>
                  </a:cubicBezTo>
                  <a:cubicBezTo>
                    <a:pt x="127" y="207"/>
                    <a:pt x="127" y="206"/>
                    <a:pt x="128" y="206"/>
                  </a:cubicBezTo>
                  <a:cubicBezTo>
                    <a:pt x="119" y="189"/>
                    <a:pt x="123" y="168"/>
                    <a:pt x="126" y="150"/>
                  </a:cubicBezTo>
                  <a:cubicBezTo>
                    <a:pt x="129" y="133"/>
                    <a:pt x="134" y="116"/>
                    <a:pt x="137" y="98"/>
                  </a:cubicBezTo>
                  <a:cubicBezTo>
                    <a:pt x="137" y="98"/>
                    <a:pt x="137" y="97"/>
                    <a:pt x="137" y="97"/>
                  </a:cubicBezTo>
                  <a:cubicBezTo>
                    <a:pt x="140" y="95"/>
                    <a:pt x="143" y="93"/>
                    <a:pt x="145" y="91"/>
                  </a:cubicBezTo>
                  <a:cubicBezTo>
                    <a:pt x="152" y="84"/>
                    <a:pt x="149" y="79"/>
                    <a:pt x="142" y="76"/>
                  </a:cubicBezTo>
                  <a:close/>
                  <a:moveTo>
                    <a:pt x="136" y="77"/>
                  </a:moveTo>
                  <a:cubicBezTo>
                    <a:pt x="137" y="77"/>
                    <a:pt x="137" y="77"/>
                    <a:pt x="138" y="77"/>
                  </a:cubicBezTo>
                  <a:cubicBezTo>
                    <a:pt x="132" y="85"/>
                    <a:pt x="123" y="90"/>
                    <a:pt x="112" y="92"/>
                  </a:cubicBezTo>
                  <a:cubicBezTo>
                    <a:pt x="112" y="92"/>
                    <a:pt x="112" y="91"/>
                    <a:pt x="112" y="90"/>
                  </a:cubicBezTo>
                  <a:cubicBezTo>
                    <a:pt x="112" y="90"/>
                    <a:pt x="113" y="90"/>
                    <a:pt x="113" y="89"/>
                  </a:cubicBezTo>
                  <a:cubicBezTo>
                    <a:pt x="115" y="85"/>
                    <a:pt x="116" y="80"/>
                    <a:pt x="118" y="75"/>
                  </a:cubicBezTo>
                  <a:cubicBezTo>
                    <a:pt x="124" y="75"/>
                    <a:pt x="130" y="75"/>
                    <a:pt x="136" y="77"/>
                  </a:cubicBezTo>
                  <a:close/>
                  <a:moveTo>
                    <a:pt x="117" y="26"/>
                  </a:moveTo>
                  <a:cubicBezTo>
                    <a:pt x="118" y="25"/>
                    <a:pt x="119" y="25"/>
                    <a:pt x="120" y="25"/>
                  </a:cubicBezTo>
                  <a:cubicBezTo>
                    <a:pt x="119" y="40"/>
                    <a:pt x="118" y="56"/>
                    <a:pt x="114" y="71"/>
                  </a:cubicBezTo>
                  <a:cubicBezTo>
                    <a:pt x="114" y="71"/>
                    <a:pt x="114" y="72"/>
                    <a:pt x="114" y="72"/>
                  </a:cubicBezTo>
                  <a:cubicBezTo>
                    <a:pt x="115" y="57"/>
                    <a:pt x="117" y="41"/>
                    <a:pt x="117" y="26"/>
                  </a:cubicBezTo>
                  <a:cubicBezTo>
                    <a:pt x="117" y="26"/>
                    <a:pt x="117" y="26"/>
                    <a:pt x="117" y="26"/>
                  </a:cubicBezTo>
                  <a:close/>
                  <a:moveTo>
                    <a:pt x="112" y="13"/>
                  </a:moveTo>
                  <a:cubicBezTo>
                    <a:pt x="114" y="12"/>
                    <a:pt x="115" y="15"/>
                    <a:pt x="115" y="17"/>
                  </a:cubicBezTo>
                  <a:cubicBezTo>
                    <a:pt x="113" y="17"/>
                    <a:pt x="110" y="18"/>
                    <a:pt x="107" y="18"/>
                  </a:cubicBezTo>
                  <a:cubicBezTo>
                    <a:pt x="108" y="16"/>
                    <a:pt x="109" y="13"/>
                    <a:pt x="112" y="13"/>
                  </a:cubicBezTo>
                  <a:close/>
                  <a:moveTo>
                    <a:pt x="106" y="22"/>
                  </a:moveTo>
                  <a:cubicBezTo>
                    <a:pt x="109" y="21"/>
                    <a:pt x="113" y="21"/>
                    <a:pt x="116" y="21"/>
                  </a:cubicBezTo>
                  <a:cubicBezTo>
                    <a:pt x="116" y="21"/>
                    <a:pt x="116" y="22"/>
                    <a:pt x="116" y="22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2" y="22"/>
                    <a:pt x="109" y="22"/>
                    <a:pt x="106" y="22"/>
                  </a:cubicBezTo>
                  <a:cubicBezTo>
                    <a:pt x="106" y="22"/>
                    <a:pt x="106" y="22"/>
                    <a:pt x="106" y="22"/>
                  </a:cubicBezTo>
                  <a:close/>
                  <a:moveTo>
                    <a:pt x="99" y="91"/>
                  </a:moveTo>
                  <a:cubicBezTo>
                    <a:pt x="100" y="70"/>
                    <a:pt x="106" y="50"/>
                    <a:pt x="106" y="29"/>
                  </a:cubicBezTo>
                  <a:cubicBezTo>
                    <a:pt x="107" y="28"/>
                    <a:pt x="108" y="27"/>
                    <a:pt x="108" y="26"/>
                  </a:cubicBezTo>
                  <a:cubicBezTo>
                    <a:pt x="108" y="26"/>
                    <a:pt x="109" y="26"/>
                    <a:pt x="109" y="26"/>
                  </a:cubicBezTo>
                  <a:cubicBezTo>
                    <a:pt x="109" y="26"/>
                    <a:pt x="109" y="27"/>
                    <a:pt x="109" y="27"/>
                  </a:cubicBezTo>
                  <a:cubicBezTo>
                    <a:pt x="110" y="49"/>
                    <a:pt x="103" y="70"/>
                    <a:pt x="101" y="91"/>
                  </a:cubicBezTo>
                  <a:cubicBezTo>
                    <a:pt x="101" y="94"/>
                    <a:pt x="105" y="94"/>
                    <a:pt x="105" y="91"/>
                  </a:cubicBezTo>
                  <a:cubicBezTo>
                    <a:pt x="107" y="76"/>
                    <a:pt x="110" y="61"/>
                    <a:pt x="112" y="46"/>
                  </a:cubicBezTo>
                  <a:cubicBezTo>
                    <a:pt x="111" y="62"/>
                    <a:pt x="109" y="77"/>
                    <a:pt x="108" y="93"/>
                  </a:cubicBezTo>
                  <a:cubicBezTo>
                    <a:pt x="105" y="94"/>
                    <a:pt x="102" y="94"/>
                    <a:pt x="99" y="94"/>
                  </a:cubicBezTo>
                  <a:lnTo>
                    <a:pt x="99" y="91"/>
                  </a:lnTo>
                  <a:close/>
                  <a:moveTo>
                    <a:pt x="97" y="73"/>
                  </a:moveTo>
                  <a:cubicBezTo>
                    <a:pt x="96" y="78"/>
                    <a:pt x="96" y="84"/>
                    <a:pt x="95" y="89"/>
                  </a:cubicBezTo>
                  <a:cubicBezTo>
                    <a:pt x="95" y="89"/>
                    <a:pt x="95" y="90"/>
                    <a:pt x="95" y="90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0" y="95"/>
                    <a:pt x="84" y="95"/>
                    <a:pt x="80" y="95"/>
                  </a:cubicBezTo>
                  <a:cubicBezTo>
                    <a:pt x="80" y="89"/>
                    <a:pt x="81" y="82"/>
                    <a:pt x="82" y="76"/>
                  </a:cubicBezTo>
                  <a:cubicBezTo>
                    <a:pt x="83" y="78"/>
                    <a:pt x="85" y="79"/>
                    <a:pt x="89" y="80"/>
                  </a:cubicBezTo>
                  <a:cubicBezTo>
                    <a:pt x="91" y="81"/>
                    <a:pt x="92" y="77"/>
                    <a:pt x="90" y="77"/>
                  </a:cubicBezTo>
                  <a:cubicBezTo>
                    <a:pt x="87" y="76"/>
                    <a:pt x="86" y="74"/>
                    <a:pt x="86" y="72"/>
                  </a:cubicBezTo>
                  <a:cubicBezTo>
                    <a:pt x="86" y="73"/>
                    <a:pt x="86" y="73"/>
                    <a:pt x="87" y="73"/>
                  </a:cubicBezTo>
                  <a:lnTo>
                    <a:pt x="97" y="73"/>
                  </a:lnTo>
                  <a:close/>
                  <a:moveTo>
                    <a:pt x="88" y="49"/>
                  </a:moveTo>
                  <a:cubicBezTo>
                    <a:pt x="88" y="49"/>
                    <a:pt x="88" y="49"/>
                    <a:pt x="88" y="48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94" y="50"/>
                    <a:pt x="89" y="57"/>
                    <a:pt x="85" y="64"/>
                  </a:cubicBezTo>
                  <a:cubicBezTo>
                    <a:pt x="86" y="59"/>
                    <a:pt x="88" y="54"/>
                    <a:pt x="88" y="49"/>
                  </a:cubicBezTo>
                  <a:close/>
                  <a:moveTo>
                    <a:pt x="81" y="29"/>
                  </a:moveTo>
                  <a:cubicBezTo>
                    <a:pt x="81" y="29"/>
                    <a:pt x="82" y="29"/>
                    <a:pt x="83" y="30"/>
                  </a:cubicBezTo>
                  <a:cubicBezTo>
                    <a:pt x="82" y="31"/>
                    <a:pt x="82" y="33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1" y="29"/>
                  </a:lnTo>
                  <a:close/>
                  <a:moveTo>
                    <a:pt x="68" y="73"/>
                  </a:moveTo>
                  <a:cubicBezTo>
                    <a:pt x="68" y="73"/>
                    <a:pt x="68" y="73"/>
                    <a:pt x="69" y="73"/>
                  </a:cubicBezTo>
                  <a:cubicBezTo>
                    <a:pt x="71" y="73"/>
                    <a:pt x="71" y="69"/>
                    <a:pt x="69" y="69"/>
                  </a:cubicBezTo>
                  <a:cubicBezTo>
                    <a:pt x="70" y="67"/>
                    <a:pt x="70" y="65"/>
                    <a:pt x="71" y="63"/>
                  </a:cubicBezTo>
                  <a:cubicBezTo>
                    <a:pt x="73" y="57"/>
                    <a:pt x="74" y="52"/>
                    <a:pt x="75" y="46"/>
                  </a:cubicBezTo>
                  <a:cubicBezTo>
                    <a:pt x="75" y="46"/>
                    <a:pt x="77" y="38"/>
                    <a:pt x="76" y="38"/>
                  </a:cubicBezTo>
                  <a:cubicBezTo>
                    <a:pt x="79" y="38"/>
                    <a:pt x="81" y="39"/>
                    <a:pt x="84" y="39"/>
                  </a:cubicBezTo>
                  <a:cubicBezTo>
                    <a:pt x="89" y="41"/>
                    <a:pt x="76" y="87"/>
                    <a:pt x="76" y="95"/>
                  </a:cubicBezTo>
                  <a:cubicBezTo>
                    <a:pt x="72" y="95"/>
                    <a:pt x="68" y="95"/>
                    <a:pt x="64" y="95"/>
                  </a:cubicBezTo>
                  <a:cubicBezTo>
                    <a:pt x="63" y="95"/>
                    <a:pt x="62" y="95"/>
                    <a:pt x="61" y="94"/>
                  </a:cubicBezTo>
                  <a:cubicBezTo>
                    <a:pt x="63" y="87"/>
                    <a:pt x="65" y="80"/>
                    <a:pt x="68" y="73"/>
                  </a:cubicBezTo>
                  <a:close/>
                  <a:moveTo>
                    <a:pt x="58" y="74"/>
                  </a:moveTo>
                  <a:cubicBezTo>
                    <a:pt x="60" y="74"/>
                    <a:pt x="62" y="74"/>
                    <a:pt x="64" y="73"/>
                  </a:cubicBezTo>
                  <a:cubicBezTo>
                    <a:pt x="62" y="78"/>
                    <a:pt x="60" y="83"/>
                    <a:pt x="59" y="88"/>
                  </a:cubicBezTo>
                  <a:cubicBezTo>
                    <a:pt x="59" y="83"/>
                    <a:pt x="58" y="79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lose/>
                  <a:moveTo>
                    <a:pt x="41" y="17"/>
                  </a:moveTo>
                  <a:cubicBezTo>
                    <a:pt x="42" y="15"/>
                    <a:pt x="42" y="14"/>
                    <a:pt x="43" y="12"/>
                  </a:cubicBezTo>
                  <a:cubicBezTo>
                    <a:pt x="43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5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6"/>
                    <a:pt x="48" y="17"/>
                    <a:pt x="48" y="19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19"/>
                    <a:pt x="47" y="18"/>
                  </a:cubicBezTo>
                  <a:cubicBezTo>
                    <a:pt x="46" y="16"/>
                    <a:pt x="43" y="18"/>
                    <a:pt x="44" y="20"/>
                  </a:cubicBezTo>
                  <a:cubicBezTo>
                    <a:pt x="44" y="20"/>
                    <a:pt x="43" y="21"/>
                    <a:pt x="43" y="22"/>
                  </a:cubicBezTo>
                  <a:cubicBezTo>
                    <a:pt x="42" y="21"/>
                    <a:pt x="41" y="20"/>
                    <a:pt x="40" y="18"/>
                  </a:cubicBezTo>
                  <a:cubicBezTo>
                    <a:pt x="40" y="18"/>
                    <a:pt x="41" y="18"/>
                    <a:pt x="41" y="17"/>
                  </a:cubicBezTo>
                  <a:close/>
                  <a:moveTo>
                    <a:pt x="37" y="53"/>
                  </a:moveTo>
                  <a:cubicBezTo>
                    <a:pt x="38" y="43"/>
                    <a:pt x="39" y="34"/>
                    <a:pt x="40" y="25"/>
                  </a:cubicBezTo>
                  <a:cubicBezTo>
                    <a:pt x="40" y="25"/>
                    <a:pt x="41" y="26"/>
                    <a:pt x="42" y="27"/>
                  </a:cubicBezTo>
                  <a:cubicBezTo>
                    <a:pt x="42" y="28"/>
                    <a:pt x="43" y="28"/>
                    <a:pt x="43" y="27"/>
                  </a:cubicBezTo>
                  <a:cubicBezTo>
                    <a:pt x="43" y="42"/>
                    <a:pt x="41" y="56"/>
                    <a:pt x="44" y="70"/>
                  </a:cubicBezTo>
                  <a:cubicBezTo>
                    <a:pt x="44" y="72"/>
                    <a:pt x="48" y="71"/>
                    <a:pt x="47" y="69"/>
                  </a:cubicBezTo>
                  <a:cubicBezTo>
                    <a:pt x="45" y="55"/>
                    <a:pt x="47" y="41"/>
                    <a:pt x="47" y="27"/>
                  </a:cubicBezTo>
                  <a:cubicBezTo>
                    <a:pt x="47" y="28"/>
                    <a:pt x="48" y="28"/>
                    <a:pt x="48" y="28"/>
                  </a:cubicBezTo>
                  <a:cubicBezTo>
                    <a:pt x="49" y="30"/>
                    <a:pt x="51" y="29"/>
                    <a:pt x="51" y="27"/>
                  </a:cubicBezTo>
                  <a:cubicBezTo>
                    <a:pt x="54" y="49"/>
                    <a:pt x="54" y="72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4" y="94"/>
                  </a:cubicBezTo>
                  <a:cubicBezTo>
                    <a:pt x="48" y="81"/>
                    <a:pt x="42" y="68"/>
                    <a:pt x="36" y="54"/>
                  </a:cubicBezTo>
                  <a:cubicBezTo>
                    <a:pt x="36" y="54"/>
                    <a:pt x="37" y="54"/>
                    <a:pt x="37" y="53"/>
                  </a:cubicBezTo>
                  <a:close/>
                  <a:moveTo>
                    <a:pt x="24" y="43"/>
                  </a:moveTo>
                  <a:cubicBezTo>
                    <a:pt x="24" y="43"/>
                    <a:pt x="25" y="43"/>
                    <a:pt x="25" y="42"/>
                  </a:cubicBezTo>
                  <a:cubicBezTo>
                    <a:pt x="34" y="59"/>
                    <a:pt x="42" y="77"/>
                    <a:pt x="50" y="94"/>
                  </a:cubicBezTo>
                  <a:cubicBezTo>
                    <a:pt x="47" y="94"/>
                    <a:pt x="45" y="94"/>
                    <a:pt x="42" y="94"/>
                  </a:cubicBezTo>
                  <a:cubicBezTo>
                    <a:pt x="42" y="93"/>
                    <a:pt x="42" y="92"/>
                    <a:pt x="41" y="92"/>
                  </a:cubicBezTo>
                  <a:cubicBezTo>
                    <a:pt x="34" y="90"/>
                    <a:pt x="28" y="71"/>
                    <a:pt x="26" y="65"/>
                  </a:cubicBezTo>
                  <a:cubicBezTo>
                    <a:pt x="23" y="58"/>
                    <a:pt x="20" y="50"/>
                    <a:pt x="17" y="43"/>
                  </a:cubicBezTo>
                  <a:cubicBezTo>
                    <a:pt x="19" y="43"/>
                    <a:pt x="21" y="43"/>
                    <a:pt x="24" y="43"/>
                  </a:cubicBezTo>
                  <a:close/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3"/>
                    <a:pt x="9" y="32"/>
                    <a:pt x="11" y="31"/>
                  </a:cubicBezTo>
                  <a:cubicBezTo>
                    <a:pt x="11" y="31"/>
                    <a:pt x="12" y="31"/>
                    <a:pt x="12" y="31"/>
                  </a:cubicBezTo>
                  <a:cubicBezTo>
                    <a:pt x="15" y="33"/>
                    <a:pt x="18" y="36"/>
                    <a:pt x="20" y="39"/>
                  </a:cubicBezTo>
                  <a:cubicBezTo>
                    <a:pt x="18" y="39"/>
                    <a:pt x="16" y="39"/>
                    <a:pt x="14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3" y="38"/>
                    <a:pt x="12" y="38"/>
                    <a:pt x="12" y="39"/>
                  </a:cubicBezTo>
                  <a:cubicBezTo>
                    <a:pt x="11" y="40"/>
                    <a:pt x="10" y="44"/>
                    <a:pt x="9" y="44"/>
                  </a:cubicBezTo>
                  <a:cubicBezTo>
                    <a:pt x="7" y="44"/>
                    <a:pt x="5" y="43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39"/>
                    <a:pt x="5" y="36"/>
                    <a:pt x="6" y="33"/>
                  </a:cubicBezTo>
                  <a:close/>
                  <a:moveTo>
                    <a:pt x="4" y="46"/>
                  </a:moveTo>
                  <a:cubicBezTo>
                    <a:pt x="6" y="47"/>
                    <a:pt x="8" y="48"/>
                    <a:pt x="10" y="48"/>
                  </a:cubicBezTo>
                  <a:cubicBezTo>
                    <a:pt x="12" y="48"/>
                    <a:pt x="13" y="46"/>
                    <a:pt x="14" y="45"/>
                  </a:cubicBezTo>
                  <a:cubicBezTo>
                    <a:pt x="18" y="54"/>
                    <a:pt x="21" y="63"/>
                    <a:pt x="25" y="73"/>
                  </a:cubicBezTo>
                  <a:cubicBezTo>
                    <a:pt x="27" y="78"/>
                    <a:pt x="30" y="88"/>
                    <a:pt x="36" y="93"/>
                  </a:cubicBezTo>
                  <a:cubicBezTo>
                    <a:pt x="34" y="93"/>
                    <a:pt x="33" y="93"/>
                    <a:pt x="32" y="92"/>
                  </a:cubicBezTo>
                  <a:cubicBezTo>
                    <a:pt x="29" y="92"/>
                    <a:pt x="27" y="92"/>
                    <a:pt x="25" y="91"/>
                  </a:cubicBezTo>
                  <a:cubicBezTo>
                    <a:pt x="19" y="76"/>
                    <a:pt x="12" y="61"/>
                    <a:pt x="4" y="46"/>
                  </a:cubicBezTo>
                  <a:close/>
                  <a:moveTo>
                    <a:pt x="14" y="82"/>
                  </a:moveTo>
                  <a:cubicBezTo>
                    <a:pt x="15" y="81"/>
                    <a:pt x="15" y="80"/>
                    <a:pt x="15" y="79"/>
                  </a:cubicBezTo>
                  <a:cubicBezTo>
                    <a:pt x="15" y="79"/>
                    <a:pt x="16" y="79"/>
                    <a:pt x="16" y="79"/>
                  </a:cubicBezTo>
                  <a:cubicBezTo>
                    <a:pt x="18" y="83"/>
                    <a:pt x="19" y="86"/>
                    <a:pt x="21" y="90"/>
                  </a:cubicBezTo>
                  <a:cubicBezTo>
                    <a:pt x="20" y="90"/>
                    <a:pt x="18" y="90"/>
                    <a:pt x="17" y="89"/>
                  </a:cubicBezTo>
                  <a:cubicBezTo>
                    <a:pt x="14" y="89"/>
                    <a:pt x="12" y="88"/>
                    <a:pt x="9" y="86"/>
                  </a:cubicBezTo>
                  <a:cubicBezTo>
                    <a:pt x="4" y="84"/>
                    <a:pt x="12" y="82"/>
                    <a:pt x="14" y="82"/>
                  </a:cubicBezTo>
                  <a:close/>
                  <a:moveTo>
                    <a:pt x="32" y="170"/>
                  </a:moveTo>
                  <a:cubicBezTo>
                    <a:pt x="32" y="168"/>
                    <a:pt x="31" y="166"/>
                    <a:pt x="31" y="164"/>
                  </a:cubicBezTo>
                  <a:cubicBezTo>
                    <a:pt x="50" y="168"/>
                    <a:pt x="68" y="168"/>
                    <a:pt x="86" y="162"/>
                  </a:cubicBezTo>
                  <a:cubicBezTo>
                    <a:pt x="88" y="162"/>
                    <a:pt x="87" y="158"/>
                    <a:pt x="85" y="159"/>
                  </a:cubicBezTo>
                  <a:cubicBezTo>
                    <a:pt x="67" y="164"/>
                    <a:pt x="50" y="164"/>
                    <a:pt x="32" y="160"/>
                  </a:cubicBezTo>
                  <a:cubicBezTo>
                    <a:pt x="32" y="160"/>
                    <a:pt x="31" y="160"/>
                    <a:pt x="31" y="160"/>
                  </a:cubicBezTo>
                  <a:cubicBezTo>
                    <a:pt x="31" y="157"/>
                    <a:pt x="30" y="155"/>
                    <a:pt x="30" y="152"/>
                  </a:cubicBezTo>
                  <a:cubicBezTo>
                    <a:pt x="49" y="156"/>
                    <a:pt x="67" y="158"/>
                    <a:pt x="86" y="153"/>
                  </a:cubicBezTo>
                  <a:cubicBezTo>
                    <a:pt x="88" y="153"/>
                    <a:pt x="87" y="149"/>
                    <a:pt x="85" y="150"/>
                  </a:cubicBezTo>
                  <a:cubicBezTo>
                    <a:pt x="66" y="154"/>
                    <a:pt x="49" y="152"/>
                    <a:pt x="31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29" y="145"/>
                    <a:pt x="29" y="141"/>
                    <a:pt x="28" y="138"/>
                  </a:cubicBezTo>
                  <a:cubicBezTo>
                    <a:pt x="50" y="145"/>
                    <a:pt x="74" y="146"/>
                    <a:pt x="95" y="138"/>
                  </a:cubicBezTo>
                  <a:cubicBezTo>
                    <a:pt x="96" y="149"/>
                    <a:pt x="96" y="161"/>
                    <a:pt x="97" y="172"/>
                  </a:cubicBezTo>
                  <a:cubicBezTo>
                    <a:pt x="97" y="176"/>
                    <a:pt x="96" y="175"/>
                    <a:pt x="93" y="176"/>
                  </a:cubicBezTo>
                  <a:cubicBezTo>
                    <a:pt x="88" y="177"/>
                    <a:pt x="84" y="177"/>
                    <a:pt x="80" y="178"/>
                  </a:cubicBezTo>
                  <a:cubicBezTo>
                    <a:pt x="72" y="179"/>
                    <a:pt x="65" y="179"/>
                    <a:pt x="57" y="178"/>
                  </a:cubicBezTo>
                  <a:cubicBezTo>
                    <a:pt x="54" y="178"/>
                    <a:pt x="45" y="178"/>
                    <a:pt x="40" y="176"/>
                  </a:cubicBezTo>
                  <a:cubicBezTo>
                    <a:pt x="41" y="175"/>
                    <a:pt x="41" y="173"/>
                    <a:pt x="39" y="173"/>
                  </a:cubicBezTo>
                  <a:cubicBezTo>
                    <a:pt x="38" y="173"/>
                    <a:pt x="38" y="173"/>
                    <a:pt x="37" y="172"/>
                  </a:cubicBezTo>
                  <a:cubicBezTo>
                    <a:pt x="36" y="172"/>
                    <a:pt x="36" y="172"/>
                    <a:pt x="35" y="172"/>
                  </a:cubicBezTo>
                  <a:cubicBezTo>
                    <a:pt x="35" y="171"/>
                    <a:pt x="34" y="171"/>
                    <a:pt x="34" y="171"/>
                  </a:cubicBezTo>
                  <a:cubicBezTo>
                    <a:pt x="33" y="170"/>
                    <a:pt x="33" y="170"/>
                    <a:pt x="32" y="170"/>
                  </a:cubicBezTo>
                  <a:close/>
                  <a:moveTo>
                    <a:pt x="121" y="158"/>
                  </a:moveTo>
                  <a:cubicBezTo>
                    <a:pt x="118" y="173"/>
                    <a:pt x="117" y="190"/>
                    <a:pt x="123" y="205"/>
                  </a:cubicBezTo>
                  <a:cubicBezTo>
                    <a:pt x="112" y="215"/>
                    <a:pt x="92" y="216"/>
                    <a:pt x="79" y="217"/>
                  </a:cubicBezTo>
                  <a:cubicBezTo>
                    <a:pt x="68" y="217"/>
                    <a:pt x="41" y="218"/>
                    <a:pt x="37" y="205"/>
                  </a:cubicBezTo>
                  <a:cubicBezTo>
                    <a:pt x="37" y="204"/>
                    <a:pt x="36" y="204"/>
                    <a:pt x="36" y="204"/>
                  </a:cubicBezTo>
                  <a:cubicBezTo>
                    <a:pt x="36" y="203"/>
                    <a:pt x="36" y="203"/>
                    <a:pt x="36" y="202"/>
                  </a:cubicBezTo>
                  <a:cubicBezTo>
                    <a:pt x="34" y="193"/>
                    <a:pt x="33" y="184"/>
                    <a:pt x="32" y="174"/>
                  </a:cubicBezTo>
                  <a:cubicBezTo>
                    <a:pt x="33" y="175"/>
                    <a:pt x="33" y="175"/>
                    <a:pt x="34" y="175"/>
                  </a:cubicBezTo>
                  <a:cubicBezTo>
                    <a:pt x="37" y="183"/>
                    <a:pt x="53" y="182"/>
                    <a:pt x="59" y="182"/>
                  </a:cubicBezTo>
                  <a:cubicBezTo>
                    <a:pt x="72" y="183"/>
                    <a:pt x="87" y="183"/>
                    <a:pt x="100" y="178"/>
                  </a:cubicBezTo>
                  <a:cubicBezTo>
                    <a:pt x="101" y="178"/>
                    <a:pt x="101" y="177"/>
                    <a:pt x="101" y="176"/>
                  </a:cubicBezTo>
                  <a:cubicBezTo>
                    <a:pt x="100" y="162"/>
                    <a:pt x="100" y="149"/>
                    <a:pt x="99" y="135"/>
                  </a:cubicBezTo>
                  <a:cubicBezTo>
                    <a:pt x="99" y="133"/>
                    <a:pt x="97" y="133"/>
                    <a:pt x="96" y="133"/>
                  </a:cubicBezTo>
                  <a:cubicBezTo>
                    <a:pt x="75" y="143"/>
                    <a:pt x="49" y="141"/>
                    <a:pt x="28" y="133"/>
                  </a:cubicBezTo>
                  <a:cubicBezTo>
                    <a:pt x="26" y="123"/>
                    <a:pt x="23" y="112"/>
                    <a:pt x="18" y="103"/>
                  </a:cubicBezTo>
                  <a:cubicBezTo>
                    <a:pt x="26" y="107"/>
                    <a:pt x="34" y="109"/>
                    <a:pt x="44" y="110"/>
                  </a:cubicBezTo>
                  <a:cubicBezTo>
                    <a:pt x="63" y="111"/>
                    <a:pt x="81" y="111"/>
                    <a:pt x="100" y="109"/>
                  </a:cubicBezTo>
                  <a:cubicBezTo>
                    <a:pt x="110" y="108"/>
                    <a:pt x="123" y="105"/>
                    <a:pt x="133" y="99"/>
                  </a:cubicBezTo>
                  <a:cubicBezTo>
                    <a:pt x="130" y="119"/>
                    <a:pt x="124" y="138"/>
                    <a:pt x="121" y="158"/>
                  </a:cubicBezTo>
                  <a:close/>
                  <a:moveTo>
                    <a:pt x="134" y="94"/>
                  </a:moveTo>
                  <a:cubicBezTo>
                    <a:pt x="124" y="100"/>
                    <a:pt x="112" y="104"/>
                    <a:pt x="100" y="105"/>
                  </a:cubicBezTo>
                  <a:cubicBezTo>
                    <a:pt x="78" y="107"/>
                    <a:pt x="54" y="108"/>
                    <a:pt x="33" y="104"/>
                  </a:cubicBezTo>
                  <a:cubicBezTo>
                    <a:pt x="26" y="103"/>
                    <a:pt x="19" y="100"/>
                    <a:pt x="14" y="96"/>
                  </a:cubicBezTo>
                  <a:cubicBezTo>
                    <a:pt x="11" y="94"/>
                    <a:pt x="9" y="92"/>
                    <a:pt x="7" y="89"/>
                  </a:cubicBezTo>
                  <a:cubicBezTo>
                    <a:pt x="8" y="90"/>
                    <a:pt x="9" y="91"/>
                    <a:pt x="11" y="92"/>
                  </a:cubicBezTo>
                  <a:cubicBezTo>
                    <a:pt x="15" y="93"/>
                    <a:pt x="19" y="94"/>
                    <a:pt x="23" y="95"/>
                  </a:cubicBezTo>
                  <a:cubicBezTo>
                    <a:pt x="23" y="95"/>
                    <a:pt x="23" y="95"/>
                    <a:pt x="23" y="96"/>
                  </a:cubicBezTo>
                  <a:cubicBezTo>
                    <a:pt x="24" y="97"/>
                    <a:pt x="26" y="97"/>
                    <a:pt x="27" y="96"/>
                  </a:cubicBezTo>
                  <a:cubicBezTo>
                    <a:pt x="35" y="97"/>
                    <a:pt x="42" y="97"/>
                    <a:pt x="50" y="98"/>
                  </a:cubicBezTo>
                  <a:cubicBezTo>
                    <a:pt x="51" y="98"/>
                    <a:pt x="51" y="98"/>
                    <a:pt x="52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71" y="99"/>
                    <a:pt x="88" y="99"/>
                    <a:pt x="105" y="97"/>
                  </a:cubicBezTo>
                  <a:cubicBezTo>
                    <a:pt x="118" y="95"/>
                    <a:pt x="133" y="90"/>
                    <a:pt x="141" y="79"/>
                  </a:cubicBezTo>
                  <a:cubicBezTo>
                    <a:pt x="142" y="80"/>
                    <a:pt x="143" y="80"/>
                    <a:pt x="143" y="81"/>
                  </a:cubicBezTo>
                  <a:cubicBezTo>
                    <a:pt x="149" y="86"/>
                    <a:pt x="138" y="92"/>
                    <a:pt x="134" y="9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158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6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8" name="组合 27"/>
          <p:cNvGrpSpPr/>
          <p:nvPr userDrawn="1">
            <p:custDataLst>
              <p:tags r:id="rId17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29" name="直接连接符 28"/>
            <p:cNvCxnSpPr/>
            <p:nvPr userDrawn="1">
              <p:custDataLst>
                <p:tags r:id="rId1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>
              <p:custDataLst>
                <p:tags r:id="rId1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11"/>
            </p:custDataLst>
          </p:nvPr>
        </p:nvGrpSpPr>
        <p:grpSpPr>
          <a:xfrm>
            <a:off x="11256930" y="77493"/>
            <a:ext cx="814980" cy="759414"/>
            <a:chOff x="3683001" y="1643063"/>
            <a:chExt cx="1047750" cy="976313"/>
          </a:xfrm>
        </p:grpSpPr>
        <p:sp>
          <p:nvSpPr>
            <p:cNvPr id="14" name="Freeform 12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683001" y="1647825"/>
              <a:ext cx="985838" cy="768350"/>
            </a:xfrm>
            <a:custGeom>
              <a:avLst/>
              <a:gdLst>
                <a:gd name="T0" fmla="*/ 204 w 204"/>
                <a:gd name="T1" fmla="*/ 129 h 159"/>
                <a:gd name="T2" fmla="*/ 192 w 204"/>
                <a:gd name="T3" fmla="*/ 95 h 159"/>
                <a:gd name="T4" fmla="*/ 189 w 204"/>
                <a:gd name="T5" fmla="*/ 93 h 159"/>
                <a:gd name="T6" fmla="*/ 189 w 204"/>
                <a:gd name="T7" fmla="*/ 90 h 159"/>
                <a:gd name="T8" fmla="*/ 188 w 204"/>
                <a:gd name="T9" fmla="*/ 88 h 159"/>
                <a:gd name="T10" fmla="*/ 175 w 204"/>
                <a:gd name="T11" fmla="*/ 60 h 159"/>
                <a:gd name="T12" fmla="*/ 174 w 204"/>
                <a:gd name="T13" fmla="*/ 58 h 159"/>
                <a:gd name="T14" fmla="*/ 169 w 204"/>
                <a:gd name="T15" fmla="*/ 57 h 159"/>
                <a:gd name="T16" fmla="*/ 169 w 204"/>
                <a:gd name="T17" fmla="*/ 56 h 159"/>
                <a:gd name="T18" fmla="*/ 164 w 204"/>
                <a:gd name="T19" fmla="*/ 50 h 159"/>
                <a:gd name="T20" fmla="*/ 120 w 204"/>
                <a:gd name="T21" fmla="*/ 20 h 159"/>
                <a:gd name="T22" fmla="*/ 93 w 204"/>
                <a:gd name="T23" fmla="*/ 2 h 159"/>
                <a:gd name="T24" fmla="*/ 88 w 204"/>
                <a:gd name="T25" fmla="*/ 8 h 159"/>
                <a:gd name="T26" fmla="*/ 86 w 204"/>
                <a:gd name="T27" fmla="*/ 11 h 159"/>
                <a:gd name="T28" fmla="*/ 86 w 204"/>
                <a:gd name="T29" fmla="*/ 13 h 159"/>
                <a:gd name="T30" fmla="*/ 85 w 204"/>
                <a:gd name="T31" fmla="*/ 14 h 159"/>
                <a:gd name="T32" fmla="*/ 79 w 204"/>
                <a:gd name="T33" fmla="*/ 27 h 159"/>
                <a:gd name="T34" fmla="*/ 79 w 204"/>
                <a:gd name="T35" fmla="*/ 29 h 159"/>
                <a:gd name="T36" fmla="*/ 70 w 204"/>
                <a:gd name="T37" fmla="*/ 46 h 159"/>
                <a:gd name="T38" fmla="*/ 60 w 204"/>
                <a:gd name="T39" fmla="*/ 66 h 159"/>
                <a:gd name="T40" fmla="*/ 50 w 204"/>
                <a:gd name="T41" fmla="*/ 77 h 159"/>
                <a:gd name="T42" fmla="*/ 50 w 204"/>
                <a:gd name="T43" fmla="*/ 83 h 159"/>
                <a:gd name="T44" fmla="*/ 52 w 204"/>
                <a:gd name="T45" fmla="*/ 85 h 159"/>
                <a:gd name="T46" fmla="*/ 55 w 204"/>
                <a:gd name="T47" fmla="*/ 87 h 159"/>
                <a:gd name="T48" fmla="*/ 52 w 204"/>
                <a:gd name="T49" fmla="*/ 91 h 159"/>
                <a:gd name="T50" fmla="*/ 53 w 204"/>
                <a:gd name="T51" fmla="*/ 94 h 159"/>
                <a:gd name="T52" fmla="*/ 53 w 204"/>
                <a:gd name="T53" fmla="*/ 95 h 159"/>
                <a:gd name="T54" fmla="*/ 55 w 204"/>
                <a:gd name="T55" fmla="*/ 98 h 159"/>
                <a:gd name="T56" fmla="*/ 58 w 204"/>
                <a:gd name="T57" fmla="*/ 100 h 159"/>
                <a:gd name="T58" fmla="*/ 67 w 204"/>
                <a:gd name="T59" fmla="*/ 100 h 159"/>
                <a:gd name="T60" fmla="*/ 87 w 204"/>
                <a:gd name="T61" fmla="*/ 101 h 159"/>
                <a:gd name="T62" fmla="*/ 130 w 204"/>
                <a:gd name="T63" fmla="*/ 98 h 159"/>
                <a:gd name="T64" fmla="*/ 130 w 204"/>
                <a:gd name="T65" fmla="*/ 98 h 159"/>
                <a:gd name="T66" fmla="*/ 73 w 204"/>
                <a:gd name="T67" fmla="*/ 148 h 159"/>
                <a:gd name="T68" fmla="*/ 9 w 204"/>
                <a:gd name="T69" fmla="*/ 110 h 159"/>
                <a:gd name="T70" fmla="*/ 4 w 204"/>
                <a:gd name="T71" fmla="*/ 115 h 159"/>
                <a:gd name="T72" fmla="*/ 77 w 204"/>
                <a:gd name="T73" fmla="*/ 156 h 159"/>
                <a:gd name="T74" fmla="*/ 131 w 204"/>
                <a:gd name="T75" fmla="*/ 109 h 159"/>
                <a:gd name="T76" fmla="*/ 139 w 204"/>
                <a:gd name="T77" fmla="*/ 133 h 159"/>
                <a:gd name="T78" fmla="*/ 138 w 204"/>
                <a:gd name="T79" fmla="*/ 135 h 159"/>
                <a:gd name="T80" fmla="*/ 142 w 204"/>
                <a:gd name="T81" fmla="*/ 151 h 159"/>
                <a:gd name="T82" fmla="*/ 142 w 204"/>
                <a:gd name="T83" fmla="*/ 154 h 159"/>
                <a:gd name="T84" fmla="*/ 146 w 204"/>
                <a:gd name="T85" fmla="*/ 158 h 159"/>
                <a:gd name="T86" fmla="*/ 157 w 204"/>
                <a:gd name="T87" fmla="*/ 157 h 159"/>
                <a:gd name="T88" fmla="*/ 159 w 204"/>
                <a:gd name="T89" fmla="*/ 158 h 159"/>
                <a:gd name="T90" fmla="*/ 182 w 204"/>
                <a:gd name="T91" fmla="*/ 155 h 159"/>
                <a:gd name="T92" fmla="*/ 186 w 204"/>
                <a:gd name="T93" fmla="*/ 155 h 159"/>
                <a:gd name="T94" fmla="*/ 189 w 204"/>
                <a:gd name="T95" fmla="*/ 153 h 159"/>
                <a:gd name="T96" fmla="*/ 193 w 204"/>
                <a:gd name="T97" fmla="*/ 152 h 159"/>
                <a:gd name="T98" fmla="*/ 196 w 204"/>
                <a:gd name="T99" fmla="*/ 150 h 159"/>
                <a:gd name="T100" fmla="*/ 198 w 204"/>
                <a:gd name="T101" fmla="*/ 148 h 159"/>
                <a:gd name="T102" fmla="*/ 204 w 204"/>
                <a:gd name="T103" fmla="*/ 136 h 159"/>
                <a:gd name="T104" fmla="*/ 203 w 204"/>
                <a:gd name="T105" fmla="*/ 133 h 159"/>
                <a:gd name="T106" fmla="*/ 204 w 204"/>
                <a:gd name="T107" fmla="*/ 129 h 159"/>
                <a:gd name="T108" fmla="*/ 136 w 204"/>
                <a:gd name="T109" fmla="*/ 59 h 159"/>
                <a:gd name="T110" fmla="*/ 131 w 204"/>
                <a:gd name="T111" fmla="*/ 77 h 159"/>
                <a:gd name="T112" fmla="*/ 136 w 204"/>
                <a:gd name="T113" fmla="*/ 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159">
                  <a:moveTo>
                    <a:pt x="204" y="129"/>
                  </a:moveTo>
                  <a:cubicBezTo>
                    <a:pt x="201" y="117"/>
                    <a:pt x="197" y="106"/>
                    <a:pt x="192" y="95"/>
                  </a:cubicBezTo>
                  <a:cubicBezTo>
                    <a:pt x="191" y="94"/>
                    <a:pt x="190" y="93"/>
                    <a:pt x="189" y="93"/>
                  </a:cubicBezTo>
                  <a:cubicBezTo>
                    <a:pt x="190" y="92"/>
                    <a:pt x="190" y="91"/>
                    <a:pt x="189" y="90"/>
                  </a:cubicBezTo>
                  <a:cubicBezTo>
                    <a:pt x="189" y="89"/>
                    <a:pt x="188" y="89"/>
                    <a:pt x="188" y="88"/>
                  </a:cubicBezTo>
                  <a:cubicBezTo>
                    <a:pt x="185" y="78"/>
                    <a:pt x="182" y="68"/>
                    <a:pt x="175" y="60"/>
                  </a:cubicBezTo>
                  <a:cubicBezTo>
                    <a:pt x="175" y="60"/>
                    <a:pt x="174" y="59"/>
                    <a:pt x="174" y="58"/>
                  </a:cubicBezTo>
                  <a:cubicBezTo>
                    <a:pt x="173" y="57"/>
                    <a:pt x="171" y="56"/>
                    <a:pt x="169" y="57"/>
                  </a:cubicBezTo>
                  <a:cubicBezTo>
                    <a:pt x="169" y="57"/>
                    <a:pt x="169" y="56"/>
                    <a:pt x="169" y="56"/>
                  </a:cubicBezTo>
                  <a:cubicBezTo>
                    <a:pt x="168" y="54"/>
                    <a:pt x="166" y="52"/>
                    <a:pt x="164" y="50"/>
                  </a:cubicBezTo>
                  <a:cubicBezTo>
                    <a:pt x="155" y="35"/>
                    <a:pt x="136" y="26"/>
                    <a:pt x="120" y="20"/>
                  </a:cubicBezTo>
                  <a:cubicBezTo>
                    <a:pt x="112" y="14"/>
                    <a:pt x="103" y="8"/>
                    <a:pt x="93" y="2"/>
                  </a:cubicBezTo>
                  <a:cubicBezTo>
                    <a:pt x="89" y="0"/>
                    <a:pt x="85" y="5"/>
                    <a:pt x="88" y="8"/>
                  </a:cubicBezTo>
                  <a:cubicBezTo>
                    <a:pt x="87" y="9"/>
                    <a:pt x="86" y="10"/>
                    <a:pt x="86" y="11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5" y="14"/>
                    <a:pt x="85" y="14"/>
                  </a:cubicBezTo>
                  <a:cubicBezTo>
                    <a:pt x="82" y="19"/>
                    <a:pt x="80" y="22"/>
                    <a:pt x="79" y="27"/>
                  </a:cubicBezTo>
                  <a:cubicBezTo>
                    <a:pt x="79" y="28"/>
                    <a:pt x="79" y="28"/>
                    <a:pt x="79" y="29"/>
                  </a:cubicBezTo>
                  <a:cubicBezTo>
                    <a:pt x="75" y="34"/>
                    <a:pt x="72" y="40"/>
                    <a:pt x="70" y="46"/>
                  </a:cubicBezTo>
                  <a:cubicBezTo>
                    <a:pt x="66" y="52"/>
                    <a:pt x="62" y="59"/>
                    <a:pt x="60" y="66"/>
                  </a:cubicBezTo>
                  <a:cubicBezTo>
                    <a:pt x="56" y="70"/>
                    <a:pt x="53" y="73"/>
                    <a:pt x="50" y="77"/>
                  </a:cubicBezTo>
                  <a:cubicBezTo>
                    <a:pt x="48" y="79"/>
                    <a:pt x="48" y="82"/>
                    <a:pt x="50" y="83"/>
                  </a:cubicBezTo>
                  <a:cubicBezTo>
                    <a:pt x="50" y="84"/>
                    <a:pt x="51" y="85"/>
                    <a:pt x="52" y="85"/>
                  </a:cubicBezTo>
                  <a:cubicBezTo>
                    <a:pt x="53" y="86"/>
                    <a:pt x="54" y="87"/>
                    <a:pt x="55" y="87"/>
                  </a:cubicBezTo>
                  <a:cubicBezTo>
                    <a:pt x="53" y="87"/>
                    <a:pt x="51" y="89"/>
                    <a:pt x="52" y="91"/>
                  </a:cubicBezTo>
                  <a:cubicBezTo>
                    <a:pt x="52" y="92"/>
                    <a:pt x="52" y="93"/>
                    <a:pt x="53" y="94"/>
                  </a:cubicBezTo>
                  <a:cubicBezTo>
                    <a:pt x="53" y="94"/>
                    <a:pt x="53" y="95"/>
                    <a:pt x="53" y="95"/>
                  </a:cubicBezTo>
                  <a:cubicBezTo>
                    <a:pt x="54" y="96"/>
                    <a:pt x="54" y="97"/>
                    <a:pt x="55" y="98"/>
                  </a:cubicBezTo>
                  <a:cubicBezTo>
                    <a:pt x="55" y="100"/>
                    <a:pt x="57" y="100"/>
                    <a:pt x="58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74" y="102"/>
                    <a:pt x="81" y="102"/>
                    <a:pt x="87" y="101"/>
                  </a:cubicBezTo>
                  <a:cubicBezTo>
                    <a:pt x="101" y="103"/>
                    <a:pt x="116" y="101"/>
                    <a:pt x="130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13" y="116"/>
                    <a:pt x="102" y="153"/>
                    <a:pt x="73" y="148"/>
                  </a:cubicBezTo>
                  <a:cubicBezTo>
                    <a:pt x="49" y="144"/>
                    <a:pt x="24" y="128"/>
                    <a:pt x="9" y="110"/>
                  </a:cubicBezTo>
                  <a:cubicBezTo>
                    <a:pt x="6" y="105"/>
                    <a:pt x="0" y="111"/>
                    <a:pt x="4" y="115"/>
                  </a:cubicBezTo>
                  <a:cubicBezTo>
                    <a:pt x="20" y="136"/>
                    <a:pt x="50" y="154"/>
                    <a:pt x="77" y="156"/>
                  </a:cubicBezTo>
                  <a:cubicBezTo>
                    <a:pt x="105" y="159"/>
                    <a:pt x="115" y="128"/>
                    <a:pt x="131" y="109"/>
                  </a:cubicBezTo>
                  <a:cubicBezTo>
                    <a:pt x="133" y="117"/>
                    <a:pt x="136" y="125"/>
                    <a:pt x="139" y="133"/>
                  </a:cubicBezTo>
                  <a:cubicBezTo>
                    <a:pt x="138" y="134"/>
                    <a:pt x="138" y="134"/>
                    <a:pt x="138" y="135"/>
                  </a:cubicBezTo>
                  <a:cubicBezTo>
                    <a:pt x="139" y="141"/>
                    <a:pt x="141" y="146"/>
                    <a:pt x="142" y="151"/>
                  </a:cubicBezTo>
                  <a:cubicBezTo>
                    <a:pt x="142" y="152"/>
                    <a:pt x="142" y="153"/>
                    <a:pt x="142" y="154"/>
                  </a:cubicBezTo>
                  <a:cubicBezTo>
                    <a:pt x="142" y="157"/>
                    <a:pt x="144" y="158"/>
                    <a:pt x="146" y="158"/>
                  </a:cubicBezTo>
                  <a:cubicBezTo>
                    <a:pt x="150" y="158"/>
                    <a:pt x="153" y="158"/>
                    <a:pt x="157" y="157"/>
                  </a:cubicBezTo>
                  <a:cubicBezTo>
                    <a:pt x="157" y="157"/>
                    <a:pt x="158" y="158"/>
                    <a:pt x="159" y="158"/>
                  </a:cubicBezTo>
                  <a:cubicBezTo>
                    <a:pt x="167" y="158"/>
                    <a:pt x="175" y="158"/>
                    <a:pt x="182" y="155"/>
                  </a:cubicBezTo>
                  <a:cubicBezTo>
                    <a:pt x="183" y="156"/>
                    <a:pt x="184" y="156"/>
                    <a:pt x="186" y="155"/>
                  </a:cubicBezTo>
                  <a:cubicBezTo>
                    <a:pt x="187" y="155"/>
                    <a:pt x="188" y="154"/>
                    <a:pt x="189" y="153"/>
                  </a:cubicBezTo>
                  <a:cubicBezTo>
                    <a:pt x="191" y="154"/>
                    <a:pt x="192" y="154"/>
                    <a:pt x="193" y="152"/>
                  </a:cubicBezTo>
                  <a:cubicBezTo>
                    <a:pt x="194" y="152"/>
                    <a:pt x="195" y="151"/>
                    <a:pt x="196" y="150"/>
                  </a:cubicBezTo>
                  <a:cubicBezTo>
                    <a:pt x="197" y="150"/>
                    <a:pt x="198" y="149"/>
                    <a:pt x="198" y="148"/>
                  </a:cubicBezTo>
                  <a:cubicBezTo>
                    <a:pt x="202" y="144"/>
                    <a:pt x="204" y="141"/>
                    <a:pt x="204" y="136"/>
                  </a:cubicBezTo>
                  <a:cubicBezTo>
                    <a:pt x="204" y="135"/>
                    <a:pt x="203" y="134"/>
                    <a:pt x="203" y="133"/>
                  </a:cubicBezTo>
                  <a:cubicBezTo>
                    <a:pt x="203" y="132"/>
                    <a:pt x="204" y="131"/>
                    <a:pt x="204" y="129"/>
                  </a:cubicBezTo>
                  <a:close/>
                  <a:moveTo>
                    <a:pt x="136" y="59"/>
                  </a:moveTo>
                  <a:cubicBezTo>
                    <a:pt x="135" y="65"/>
                    <a:pt x="133" y="71"/>
                    <a:pt x="131" y="77"/>
                  </a:cubicBezTo>
                  <a:cubicBezTo>
                    <a:pt x="133" y="71"/>
                    <a:pt x="135" y="65"/>
                    <a:pt x="136" y="5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89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3683001" y="1643063"/>
              <a:ext cx="1047750" cy="976313"/>
            </a:xfrm>
            <a:custGeom>
              <a:avLst/>
              <a:gdLst>
                <a:gd name="T0" fmla="*/ 181 w 217"/>
                <a:gd name="T1" fmla="*/ 65 h 202"/>
                <a:gd name="T2" fmla="*/ 90 w 217"/>
                <a:gd name="T3" fmla="*/ 0 h 202"/>
                <a:gd name="T4" fmla="*/ 46 w 217"/>
                <a:gd name="T5" fmla="*/ 79 h 202"/>
                <a:gd name="T6" fmla="*/ 47 w 217"/>
                <a:gd name="T7" fmla="*/ 84 h 202"/>
                <a:gd name="T8" fmla="*/ 5 w 217"/>
                <a:gd name="T9" fmla="*/ 102 h 202"/>
                <a:gd name="T10" fmla="*/ 0 w 217"/>
                <a:gd name="T11" fmla="*/ 105 h 202"/>
                <a:gd name="T12" fmla="*/ 6 w 217"/>
                <a:gd name="T13" fmla="*/ 196 h 202"/>
                <a:gd name="T14" fmla="*/ 82 w 217"/>
                <a:gd name="T15" fmla="*/ 188 h 202"/>
                <a:gd name="T16" fmla="*/ 142 w 217"/>
                <a:gd name="T17" fmla="*/ 179 h 202"/>
                <a:gd name="T18" fmla="*/ 181 w 217"/>
                <a:gd name="T19" fmla="*/ 160 h 202"/>
                <a:gd name="T20" fmla="*/ 185 w 217"/>
                <a:gd name="T21" fmla="*/ 66 h 202"/>
                <a:gd name="T22" fmla="*/ 204 w 217"/>
                <a:gd name="T23" fmla="*/ 138 h 202"/>
                <a:gd name="T24" fmla="*/ 141 w 217"/>
                <a:gd name="T25" fmla="*/ 121 h 202"/>
                <a:gd name="T26" fmla="*/ 182 w 217"/>
                <a:gd name="T27" fmla="*/ 70 h 202"/>
                <a:gd name="T28" fmla="*/ 49 w 217"/>
                <a:gd name="T29" fmla="*/ 82 h 202"/>
                <a:gd name="T30" fmla="*/ 90 w 217"/>
                <a:gd name="T31" fmla="*/ 5 h 202"/>
                <a:gd name="T32" fmla="*/ 178 w 217"/>
                <a:gd name="T33" fmla="*/ 67 h 202"/>
                <a:gd name="T34" fmla="*/ 135 w 217"/>
                <a:gd name="T35" fmla="*/ 94 h 202"/>
                <a:gd name="T36" fmla="*/ 130 w 217"/>
                <a:gd name="T37" fmla="*/ 92 h 202"/>
                <a:gd name="T38" fmla="*/ 81 w 217"/>
                <a:gd name="T39" fmla="*/ 96 h 202"/>
                <a:gd name="T40" fmla="*/ 52 w 217"/>
                <a:gd name="T41" fmla="*/ 87 h 202"/>
                <a:gd name="T42" fmla="*/ 55 w 217"/>
                <a:gd name="T43" fmla="*/ 101 h 202"/>
                <a:gd name="T44" fmla="*/ 52 w 217"/>
                <a:gd name="T45" fmla="*/ 87 h 202"/>
                <a:gd name="T46" fmla="*/ 106 w 217"/>
                <a:gd name="T47" fmla="*/ 126 h 202"/>
                <a:gd name="T48" fmla="*/ 40 w 217"/>
                <a:gd name="T49" fmla="*/ 132 h 202"/>
                <a:gd name="T50" fmla="*/ 130 w 217"/>
                <a:gd name="T51" fmla="*/ 96 h 202"/>
                <a:gd name="T52" fmla="*/ 6 w 217"/>
                <a:gd name="T53" fmla="*/ 155 h 202"/>
                <a:gd name="T54" fmla="*/ 41 w 217"/>
                <a:gd name="T55" fmla="*/ 136 h 202"/>
                <a:gd name="T56" fmla="*/ 9 w 217"/>
                <a:gd name="T57" fmla="*/ 192 h 202"/>
                <a:gd name="T58" fmla="*/ 122 w 217"/>
                <a:gd name="T59" fmla="*/ 182 h 202"/>
                <a:gd name="T60" fmla="*/ 44 w 217"/>
                <a:gd name="T61" fmla="*/ 192 h 202"/>
                <a:gd name="T62" fmla="*/ 53 w 217"/>
                <a:gd name="T63" fmla="*/ 143 h 202"/>
                <a:gd name="T64" fmla="*/ 100 w 217"/>
                <a:gd name="T65" fmla="*/ 141 h 202"/>
                <a:gd name="T66" fmla="*/ 122 w 217"/>
                <a:gd name="T67" fmla="*/ 182 h 202"/>
                <a:gd name="T68" fmla="*/ 139 w 217"/>
                <a:gd name="T69" fmla="*/ 175 h 202"/>
                <a:gd name="T70" fmla="*/ 105 w 217"/>
                <a:gd name="T71" fmla="*/ 135 h 202"/>
                <a:gd name="T72" fmla="*/ 135 w 217"/>
                <a:gd name="T73" fmla="*/ 133 h 202"/>
                <a:gd name="T74" fmla="*/ 144 w 217"/>
                <a:gd name="T75" fmla="*/ 159 h 202"/>
                <a:gd name="T76" fmla="*/ 141 w 217"/>
                <a:gd name="T77" fmla="*/ 150 h 202"/>
                <a:gd name="T78" fmla="*/ 140 w 217"/>
                <a:gd name="T79" fmla="*/ 126 h 202"/>
                <a:gd name="T80" fmla="*/ 144 w 217"/>
                <a:gd name="T81" fmla="*/ 15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202">
                  <a:moveTo>
                    <a:pt x="185" y="66"/>
                  </a:moveTo>
                  <a:cubicBezTo>
                    <a:pt x="185" y="63"/>
                    <a:pt x="182" y="63"/>
                    <a:pt x="181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62" y="34"/>
                    <a:pt x="121" y="16"/>
                    <a:pt x="90" y="0"/>
                  </a:cubicBezTo>
                  <a:cubicBezTo>
                    <a:pt x="89" y="0"/>
                    <a:pt x="88" y="0"/>
                    <a:pt x="87" y="1"/>
                  </a:cubicBezTo>
                  <a:cubicBezTo>
                    <a:pt x="75" y="28"/>
                    <a:pt x="64" y="56"/>
                    <a:pt x="46" y="79"/>
                  </a:cubicBezTo>
                  <a:cubicBezTo>
                    <a:pt x="45" y="81"/>
                    <a:pt x="45" y="82"/>
                    <a:pt x="46" y="83"/>
                  </a:cubicBezTo>
                  <a:cubicBezTo>
                    <a:pt x="46" y="83"/>
                    <a:pt x="46" y="84"/>
                    <a:pt x="47" y="84"/>
                  </a:cubicBezTo>
                  <a:cubicBezTo>
                    <a:pt x="50" y="89"/>
                    <a:pt x="50" y="95"/>
                    <a:pt x="51" y="101"/>
                  </a:cubicBezTo>
                  <a:cubicBezTo>
                    <a:pt x="36" y="102"/>
                    <a:pt x="20" y="102"/>
                    <a:pt x="5" y="102"/>
                  </a:cubicBezTo>
                  <a:cubicBezTo>
                    <a:pt x="4" y="102"/>
                    <a:pt x="3" y="103"/>
                    <a:pt x="3" y="103"/>
                  </a:cubicBezTo>
                  <a:cubicBezTo>
                    <a:pt x="2" y="103"/>
                    <a:pt x="0" y="103"/>
                    <a:pt x="0" y="105"/>
                  </a:cubicBezTo>
                  <a:cubicBezTo>
                    <a:pt x="1" y="124"/>
                    <a:pt x="1" y="143"/>
                    <a:pt x="2" y="162"/>
                  </a:cubicBezTo>
                  <a:cubicBezTo>
                    <a:pt x="2" y="172"/>
                    <a:pt x="1" y="187"/>
                    <a:pt x="6" y="196"/>
                  </a:cubicBezTo>
                  <a:cubicBezTo>
                    <a:pt x="9" y="202"/>
                    <a:pt x="23" y="199"/>
                    <a:pt x="27" y="198"/>
                  </a:cubicBezTo>
                  <a:cubicBezTo>
                    <a:pt x="46" y="197"/>
                    <a:pt x="64" y="192"/>
                    <a:pt x="82" y="188"/>
                  </a:cubicBezTo>
                  <a:cubicBezTo>
                    <a:pt x="97" y="186"/>
                    <a:pt x="111" y="186"/>
                    <a:pt x="125" y="185"/>
                  </a:cubicBezTo>
                  <a:cubicBezTo>
                    <a:pt x="131" y="185"/>
                    <a:pt x="138" y="184"/>
                    <a:pt x="142" y="179"/>
                  </a:cubicBezTo>
                  <a:cubicBezTo>
                    <a:pt x="145" y="174"/>
                    <a:pt x="145" y="169"/>
                    <a:pt x="144" y="163"/>
                  </a:cubicBezTo>
                  <a:cubicBezTo>
                    <a:pt x="156" y="161"/>
                    <a:pt x="169" y="162"/>
                    <a:pt x="181" y="160"/>
                  </a:cubicBezTo>
                  <a:cubicBezTo>
                    <a:pt x="190" y="159"/>
                    <a:pt x="201" y="157"/>
                    <a:pt x="205" y="148"/>
                  </a:cubicBezTo>
                  <a:cubicBezTo>
                    <a:pt x="217" y="121"/>
                    <a:pt x="187" y="92"/>
                    <a:pt x="185" y="66"/>
                  </a:cubicBezTo>
                  <a:close/>
                  <a:moveTo>
                    <a:pt x="182" y="70"/>
                  </a:moveTo>
                  <a:cubicBezTo>
                    <a:pt x="186" y="93"/>
                    <a:pt x="204" y="113"/>
                    <a:pt x="204" y="138"/>
                  </a:cubicBezTo>
                  <a:cubicBezTo>
                    <a:pt x="204" y="140"/>
                    <a:pt x="203" y="143"/>
                    <a:pt x="202" y="144"/>
                  </a:cubicBezTo>
                  <a:cubicBezTo>
                    <a:pt x="187" y="131"/>
                    <a:pt x="163" y="112"/>
                    <a:pt x="141" y="121"/>
                  </a:cubicBezTo>
                  <a:cubicBezTo>
                    <a:pt x="154" y="104"/>
                    <a:pt x="164" y="83"/>
                    <a:pt x="181" y="70"/>
                  </a:cubicBezTo>
                  <a:cubicBezTo>
                    <a:pt x="181" y="70"/>
                    <a:pt x="181" y="70"/>
                    <a:pt x="182" y="70"/>
                  </a:cubicBezTo>
                  <a:close/>
                  <a:moveTo>
                    <a:pt x="50" y="82"/>
                  </a:moveTo>
                  <a:cubicBezTo>
                    <a:pt x="50" y="81"/>
                    <a:pt x="49" y="82"/>
                    <a:pt x="49" y="82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67" y="59"/>
                    <a:pt x="78" y="31"/>
                    <a:pt x="90" y="5"/>
                  </a:cubicBezTo>
                  <a:cubicBezTo>
                    <a:pt x="106" y="12"/>
                    <a:pt x="121" y="21"/>
                    <a:pt x="136" y="30"/>
                  </a:cubicBezTo>
                  <a:cubicBezTo>
                    <a:pt x="152" y="40"/>
                    <a:pt x="168" y="51"/>
                    <a:pt x="178" y="67"/>
                  </a:cubicBezTo>
                  <a:cubicBezTo>
                    <a:pt x="160" y="82"/>
                    <a:pt x="151" y="103"/>
                    <a:pt x="137" y="120"/>
                  </a:cubicBezTo>
                  <a:cubicBezTo>
                    <a:pt x="136" y="111"/>
                    <a:pt x="135" y="102"/>
                    <a:pt x="135" y="94"/>
                  </a:cubicBezTo>
                  <a:cubicBezTo>
                    <a:pt x="135" y="92"/>
                    <a:pt x="133" y="91"/>
                    <a:pt x="132" y="92"/>
                  </a:cubicBezTo>
                  <a:cubicBezTo>
                    <a:pt x="132" y="92"/>
                    <a:pt x="131" y="92"/>
                    <a:pt x="130" y="92"/>
                  </a:cubicBezTo>
                  <a:cubicBezTo>
                    <a:pt x="114" y="95"/>
                    <a:pt x="98" y="97"/>
                    <a:pt x="81" y="99"/>
                  </a:cubicBezTo>
                  <a:cubicBezTo>
                    <a:pt x="82" y="98"/>
                    <a:pt x="82" y="96"/>
                    <a:pt x="81" y="96"/>
                  </a:cubicBezTo>
                  <a:cubicBezTo>
                    <a:pt x="70" y="92"/>
                    <a:pt x="61" y="86"/>
                    <a:pt x="50" y="82"/>
                  </a:cubicBezTo>
                  <a:close/>
                  <a:moveTo>
                    <a:pt x="52" y="87"/>
                  </a:moveTo>
                  <a:cubicBezTo>
                    <a:pt x="61" y="91"/>
                    <a:pt x="70" y="95"/>
                    <a:pt x="79" y="99"/>
                  </a:cubicBezTo>
                  <a:cubicBezTo>
                    <a:pt x="71" y="100"/>
                    <a:pt x="63" y="100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4" y="96"/>
                    <a:pt x="54" y="91"/>
                    <a:pt x="52" y="87"/>
                  </a:cubicBezTo>
                  <a:close/>
                  <a:moveTo>
                    <a:pt x="130" y="96"/>
                  </a:moveTo>
                  <a:cubicBezTo>
                    <a:pt x="124" y="107"/>
                    <a:pt x="114" y="116"/>
                    <a:pt x="106" y="126"/>
                  </a:cubicBezTo>
                  <a:cubicBezTo>
                    <a:pt x="99" y="135"/>
                    <a:pt x="93" y="148"/>
                    <a:pt x="80" y="147"/>
                  </a:cubicBezTo>
                  <a:cubicBezTo>
                    <a:pt x="67" y="147"/>
                    <a:pt x="52" y="138"/>
                    <a:pt x="40" y="132"/>
                  </a:cubicBezTo>
                  <a:cubicBezTo>
                    <a:pt x="27" y="125"/>
                    <a:pt x="15" y="117"/>
                    <a:pt x="6" y="106"/>
                  </a:cubicBezTo>
                  <a:cubicBezTo>
                    <a:pt x="47" y="106"/>
                    <a:pt x="89" y="104"/>
                    <a:pt x="130" y="96"/>
                  </a:cubicBezTo>
                  <a:close/>
                  <a:moveTo>
                    <a:pt x="9" y="192"/>
                  </a:moveTo>
                  <a:cubicBezTo>
                    <a:pt x="5" y="181"/>
                    <a:pt x="6" y="167"/>
                    <a:pt x="6" y="155"/>
                  </a:cubicBezTo>
                  <a:cubicBezTo>
                    <a:pt x="5" y="140"/>
                    <a:pt x="5" y="125"/>
                    <a:pt x="4" y="110"/>
                  </a:cubicBezTo>
                  <a:cubicBezTo>
                    <a:pt x="14" y="121"/>
                    <a:pt x="28" y="129"/>
                    <a:pt x="41" y="136"/>
                  </a:cubicBezTo>
                  <a:cubicBezTo>
                    <a:pt x="43" y="138"/>
                    <a:pt x="46" y="139"/>
                    <a:pt x="49" y="141"/>
                  </a:cubicBezTo>
                  <a:cubicBezTo>
                    <a:pt x="33" y="156"/>
                    <a:pt x="20" y="174"/>
                    <a:pt x="9" y="192"/>
                  </a:cubicBezTo>
                  <a:cubicBezTo>
                    <a:pt x="9" y="192"/>
                    <a:pt x="9" y="192"/>
                    <a:pt x="9" y="192"/>
                  </a:cubicBezTo>
                  <a:close/>
                  <a:moveTo>
                    <a:pt x="122" y="182"/>
                  </a:moveTo>
                  <a:cubicBezTo>
                    <a:pt x="112" y="182"/>
                    <a:pt x="102" y="181"/>
                    <a:pt x="92" y="183"/>
                  </a:cubicBezTo>
                  <a:cubicBezTo>
                    <a:pt x="76" y="185"/>
                    <a:pt x="60" y="189"/>
                    <a:pt x="44" y="192"/>
                  </a:cubicBezTo>
                  <a:cubicBezTo>
                    <a:pt x="40" y="193"/>
                    <a:pt x="20" y="198"/>
                    <a:pt x="12" y="195"/>
                  </a:cubicBezTo>
                  <a:cubicBezTo>
                    <a:pt x="24" y="176"/>
                    <a:pt x="37" y="158"/>
                    <a:pt x="53" y="143"/>
                  </a:cubicBezTo>
                  <a:cubicBezTo>
                    <a:pt x="62" y="147"/>
                    <a:pt x="72" y="151"/>
                    <a:pt x="82" y="151"/>
                  </a:cubicBezTo>
                  <a:cubicBezTo>
                    <a:pt x="90" y="151"/>
                    <a:pt x="95" y="147"/>
                    <a:pt x="100" y="141"/>
                  </a:cubicBezTo>
                  <a:cubicBezTo>
                    <a:pt x="114" y="151"/>
                    <a:pt x="125" y="165"/>
                    <a:pt x="137" y="178"/>
                  </a:cubicBezTo>
                  <a:cubicBezTo>
                    <a:pt x="133" y="181"/>
                    <a:pt x="127" y="181"/>
                    <a:pt x="122" y="182"/>
                  </a:cubicBezTo>
                  <a:close/>
                  <a:moveTo>
                    <a:pt x="140" y="171"/>
                  </a:moveTo>
                  <a:cubicBezTo>
                    <a:pt x="140" y="173"/>
                    <a:pt x="140" y="174"/>
                    <a:pt x="139" y="175"/>
                  </a:cubicBezTo>
                  <a:cubicBezTo>
                    <a:pt x="127" y="162"/>
                    <a:pt x="116" y="148"/>
                    <a:pt x="102" y="138"/>
                  </a:cubicBezTo>
                  <a:cubicBezTo>
                    <a:pt x="103" y="137"/>
                    <a:pt x="104" y="136"/>
                    <a:pt x="105" y="135"/>
                  </a:cubicBezTo>
                  <a:cubicBezTo>
                    <a:pt x="113" y="123"/>
                    <a:pt x="124" y="113"/>
                    <a:pt x="132" y="101"/>
                  </a:cubicBezTo>
                  <a:cubicBezTo>
                    <a:pt x="132" y="111"/>
                    <a:pt x="133" y="122"/>
                    <a:pt x="135" y="133"/>
                  </a:cubicBezTo>
                  <a:cubicBezTo>
                    <a:pt x="136" y="145"/>
                    <a:pt x="141" y="159"/>
                    <a:pt x="140" y="171"/>
                  </a:cubicBezTo>
                  <a:close/>
                  <a:moveTo>
                    <a:pt x="144" y="159"/>
                  </a:moveTo>
                  <a:cubicBezTo>
                    <a:pt x="143" y="159"/>
                    <a:pt x="143" y="159"/>
                    <a:pt x="143" y="159"/>
                  </a:cubicBezTo>
                  <a:cubicBezTo>
                    <a:pt x="142" y="156"/>
                    <a:pt x="142" y="153"/>
                    <a:pt x="141" y="150"/>
                  </a:cubicBezTo>
                  <a:cubicBezTo>
                    <a:pt x="140" y="142"/>
                    <a:pt x="138" y="134"/>
                    <a:pt x="137" y="126"/>
                  </a:cubicBezTo>
                  <a:cubicBezTo>
                    <a:pt x="138" y="126"/>
                    <a:pt x="139" y="126"/>
                    <a:pt x="140" y="126"/>
                  </a:cubicBezTo>
                  <a:cubicBezTo>
                    <a:pt x="160" y="114"/>
                    <a:pt x="185" y="134"/>
                    <a:pt x="200" y="148"/>
                  </a:cubicBezTo>
                  <a:cubicBezTo>
                    <a:pt x="190" y="161"/>
                    <a:pt x="158" y="157"/>
                    <a:pt x="144" y="1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90"/>
            <p:cNvSpPr/>
            <p:nvPr>
              <p:custDataLst>
                <p:tags r:id="rId14"/>
              </p:custDataLst>
            </p:nvPr>
          </p:nvSpPr>
          <p:spPr bwMode="auto">
            <a:xfrm>
              <a:off x="4117976" y="1831975"/>
              <a:ext cx="153988" cy="177800"/>
            </a:xfrm>
            <a:custGeom>
              <a:avLst/>
              <a:gdLst>
                <a:gd name="T0" fmla="*/ 31 w 32"/>
                <a:gd name="T1" fmla="*/ 14 h 37"/>
                <a:gd name="T2" fmla="*/ 30 w 32"/>
                <a:gd name="T3" fmla="*/ 8 h 37"/>
                <a:gd name="T4" fmla="*/ 15 w 32"/>
                <a:gd name="T5" fmla="*/ 13 h 37"/>
                <a:gd name="T6" fmla="*/ 8 w 32"/>
                <a:gd name="T7" fmla="*/ 7 h 37"/>
                <a:gd name="T8" fmla="*/ 5 w 32"/>
                <a:gd name="T9" fmla="*/ 6 h 37"/>
                <a:gd name="T10" fmla="*/ 2 w 32"/>
                <a:gd name="T11" fmla="*/ 6 h 37"/>
                <a:gd name="T12" fmla="*/ 3 w 32"/>
                <a:gd name="T13" fmla="*/ 23 h 37"/>
                <a:gd name="T14" fmla="*/ 11 w 32"/>
                <a:gd name="T15" fmla="*/ 32 h 37"/>
                <a:gd name="T16" fmla="*/ 16 w 32"/>
                <a:gd name="T17" fmla="*/ 36 h 37"/>
                <a:gd name="T18" fmla="*/ 18 w 32"/>
                <a:gd name="T19" fmla="*/ 33 h 37"/>
                <a:gd name="T20" fmla="*/ 19 w 32"/>
                <a:gd name="T21" fmla="*/ 32 h 37"/>
                <a:gd name="T22" fmla="*/ 23 w 32"/>
                <a:gd name="T23" fmla="*/ 27 h 37"/>
                <a:gd name="T24" fmla="*/ 31 w 32"/>
                <a:gd name="T25" fmla="*/ 17 h 37"/>
                <a:gd name="T26" fmla="*/ 31 w 32"/>
                <a:gd name="T27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7">
                  <a:moveTo>
                    <a:pt x="31" y="14"/>
                  </a:moveTo>
                  <a:cubicBezTo>
                    <a:pt x="32" y="12"/>
                    <a:pt x="31" y="10"/>
                    <a:pt x="30" y="8"/>
                  </a:cubicBezTo>
                  <a:cubicBezTo>
                    <a:pt x="26" y="0"/>
                    <a:pt x="19" y="7"/>
                    <a:pt x="15" y="13"/>
                  </a:cubicBezTo>
                  <a:cubicBezTo>
                    <a:pt x="14" y="9"/>
                    <a:pt x="11" y="5"/>
                    <a:pt x="8" y="7"/>
                  </a:cubicBezTo>
                  <a:cubicBezTo>
                    <a:pt x="7" y="7"/>
                    <a:pt x="6" y="6"/>
                    <a:pt x="5" y="6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0" y="12"/>
                    <a:pt x="1" y="18"/>
                    <a:pt x="3" y="23"/>
                  </a:cubicBezTo>
                  <a:cubicBezTo>
                    <a:pt x="4" y="27"/>
                    <a:pt x="7" y="31"/>
                    <a:pt x="11" y="32"/>
                  </a:cubicBezTo>
                  <a:cubicBezTo>
                    <a:pt x="13" y="34"/>
                    <a:pt x="14" y="35"/>
                    <a:pt x="16" y="36"/>
                  </a:cubicBezTo>
                  <a:cubicBezTo>
                    <a:pt x="18" y="37"/>
                    <a:pt x="19" y="34"/>
                    <a:pt x="18" y="33"/>
                  </a:cubicBezTo>
                  <a:cubicBezTo>
                    <a:pt x="18" y="33"/>
                    <a:pt x="19" y="32"/>
                    <a:pt x="19" y="32"/>
                  </a:cubicBezTo>
                  <a:cubicBezTo>
                    <a:pt x="20" y="30"/>
                    <a:pt x="21" y="28"/>
                    <a:pt x="23" y="27"/>
                  </a:cubicBezTo>
                  <a:cubicBezTo>
                    <a:pt x="27" y="24"/>
                    <a:pt x="30" y="21"/>
                    <a:pt x="31" y="17"/>
                  </a:cubicBezTo>
                  <a:cubicBezTo>
                    <a:pt x="32" y="16"/>
                    <a:pt x="32" y="15"/>
                    <a:pt x="31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 userDrawn="1">
            <p:custDataLst>
              <p:tags r:id="rId15"/>
            </p:custDataLst>
          </p:nvPr>
        </p:nvGrpSpPr>
        <p:grpSpPr>
          <a:xfrm>
            <a:off x="150286" y="6260232"/>
            <a:ext cx="685800" cy="406401"/>
            <a:chOff x="8131176" y="2759075"/>
            <a:chExt cx="685800" cy="406401"/>
          </a:xfrm>
        </p:grpSpPr>
        <p:sp>
          <p:nvSpPr>
            <p:cNvPr id="18" name="Freeform 159"/>
            <p:cNvSpPr/>
            <p:nvPr>
              <p:custDataLst>
                <p:tags r:id="rId16"/>
              </p:custDataLst>
            </p:nvPr>
          </p:nvSpPr>
          <p:spPr bwMode="auto">
            <a:xfrm>
              <a:off x="8131176" y="2855913"/>
              <a:ext cx="153988" cy="309563"/>
            </a:xfrm>
            <a:custGeom>
              <a:avLst/>
              <a:gdLst>
                <a:gd name="T0" fmla="*/ 29 w 32"/>
                <a:gd name="T1" fmla="*/ 56 h 64"/>
                <a:gd name="T2" fmla="*/ 21 w 32"/>
                <a:gd name="T3" fmla="*/ 58 h 64"/>
                <a:gd name="T4" fmla="*/ 22 w 32"/>
                <a:gd name="T5" fmla="*/ 56 h 64"/>
                <a:gd name="T6" fmla="*/ 16 w 32"/>
                <a:gd name="T7" fmla="*/ 30 h 64"/>
                <a:gd name="T8" fmla="*/ 12 w 32"/>
                <a:gd name="T9" fmla="*/ 3 h 64"/>
                <a:gd name="T10" fmla="*/ 8 w 32"/>
                <a:gd name="T11" fmla="*/ 4 h 64"/>
                <a:gd name="T12" fmla="*/ 9 w 32"/>
                <a:gd name="T13" fmla="*/ 6 h 64"/>
                <a:gd name="T14" fmla="*/ 0 w 32"/>
                <a:gd name="T15" fmla="*/ 39 h 64"/>
                <a:gd name="T16" fmla="*/ 4 w 32"/>
                <a:gd name="T17" fmla="*/ 40 h 64"/>
                <a:gd name="T18" fmla="*/ 11 w 32"/>
                <a:gd name="T19" fmla="*/ 21 h 64"/>
                <a:gd name="T20" fmla="*/ 12 w 32"/>
                <a:gd name="T21" fmla="*/ 35 h 64"/>
                <a:gd name="T22" fmla="*/ 18 w 32"/>
                <a:gd name="T23" fmla="*/ 57 h 64"/>
                <a:gd name="T24" fmla="*/ 20 w 32"/>
                <a:gd name="T25" fmla="*/ 58 h 64"/>
                <a:gd name="T26" fmla="*/ 13 w 32"/>
                <a:gd name="T27" fmla="*/ 60 h 64"/>
                <a:gd name="T28" fmla="*/ 14 w 32"/>
                <a:gd name="T29" fmla="*/ 63 h 64"/>
                <a:gd name="T30" fmla="*/ 30 w 32"/>
                <a:gd name="T31" fmla="*/ 60 h 64"/>
                <a:gd name="T32" fmla="*/ 29 w 32"/>
                <a:gd name="T33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4">
                  <a:moveTo>
                    <a:pt x="29" y="56"/>
                  </a:moveTo>
                  <a:cubicBezTo>
                    <a:pt x="26" y="57"/>
                    <a:pt x="24" y="57"/>
                    <a:pt x="21" y="58"/>
                  </a:cubicBezTo>
                  <a:cubicBezTo>
                    <a:pt x="22" y="57"/>
                    <a:pt x="22" y="56"/>
                    <a:pt x="22" y="56"/>
                  </a:cubicBezTo>
                  <a:cubicBezTo>
                    <a:pt x="17" y="49"/>
                    <a:pt x="17" y="38"/>
                    <a:pt x="16" y="30"/>
                  </a:cubicBezTo>
                  <a:cubicBezTo>
                    <a:pt x="15" y="21"/>
                    <a:pt x="14" y="11"/>
                    <a:pt x="12" y="3"/>
                  </a:cubicBezTo>
                  <a:cubicBezTo>
                    <a:pt x="11" y="0"/>
                    <a:pt x="7" y="1"/>
                    <a:pt x="8" y="4"/>
                  </a:cubicBezTo>
                  <a:cubicBezTo>
                    <a:pt x="8" y="4"/>
                    <a:pt x="8" y="5"/>
                    <a:pt x="9" y="6"/>
                  </a:cubicBezTo>
                  <a:cubicBezTo>
                    <a:pt x="10" y="17"/>
                    <a:pt x="4" y="29"/>
                    <a:pt x="0" y="39"/>
                  </a:cubicBezTo>
                  <a:cubicBezTo>
                    <a:pt x="0" y="42"/>
                    <a:pt x="3" y="43"/>
                    <a:pt x="4" y="40"/>
                  </a:cubicBezTo>
                  <a:cubicBezTo>
                    <a:pt x="6" y="34"/>
                    <a:pt x="9" y="27"/>
                    <a:pt x="11" y="21"/>
                  </a:cubicBezTo>
                  <a:cubicBezTo>
                    <a:pt x="11" y="25"/>
                    <a:pt x="12" y="30"/>
                    <a:pt x="12" y="35"/>
                  </a:cubicBezTo>
                  <a:cubicBezTo>
                    <a:pt x="13" y="42"/>
                    <a:pt x="14" y="51"/>
                    <a:pt x="18" y="57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18" y="59"/>
                    <a:pt x="15" y="59"/>
                    <a:pt x="13" y="60"/>
                  </a:cubicBezTo>
                  <a:cubicBezTo>
                    <a:pt x="11" y="60"/>
                    <a:pt x="12" y="64"/>
                    <a:pt x="14" y="63"/>
                  </a:cubicBezTo>
                  <a:cubicBezTo>
                    <a:pt x="19" y="62"/>
                    <a:pt x="25" y="61"/>
                    <a:pt x="30" y="60"/>
                  </a:cubicBezTo>
                  <a:cubicBezTo>
                    <a:pt x="32" y="59"/>
                    <a:pt x="31" y="55"/>
                    <a:pt x="29" y="56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0"/>
            <p:cNvSpPr/>
            <p:nvPr>
              <p:custDataLst>
                <p:tags r:id="rId17"/>
              </p:custDataLst>
            </p:nvPr>
          </p:nvSpPr>
          <p:spPr bwMode="auto">
            <a:xfrm>
              <a:off x="8251826" y="2933700"/>
              <a:ext cx="125413" cy="130175"/>
            </a:xfrm>
            <a:custGeom>
              <a:avLst/>
              <a:gdLst>
                <a:gd name="T0" fmla="*/ 23 w 26"/>
                <a:gd name="T1" fmla="*/ 9 h 27"/>
                <a:gd name="T2" fmla="*/ 14 w 26"/>
                <a:gd name="T3" fmla="*/ 12 h 27"/>
                <a:gd name="T4" fmla="*/ 9 w 26"/>
                <a:gd name="T5" fmla="*/ 3 h 27"/>
                <a:gd name="T6" fmla="*/ 6 w 26"/>
                <a:gd name="T7" fmla="*/ 5 h 27"/>
                <a:gd name="T8" fmla="*/ 10 w 26"/>
                <a:gd name="T9" fmla="*/ 13 h 27"/>
                <a:gd name="T10" fmla="*/ 2 w 26"/>
                <a:gd name="T11" fmla="*/ 17 h 27"/>
                <a:gd name="T12" fmla="*/ 4 w 26"/>
                <a:gd name="T13" fmla="*/ 21 h 27"/>
                <a:gd name="T14" fmla="*/ 11 w 26"/>
                <a:gd name="T15" fmla="*/ 17 h 27"/>
                <a:gd name="T16" fmla="*/ 15 w 26"/>
                <a:gd name="T17" fmla="*/ 25 h 27"/>
                <a:gd name="T18" fmla="*/ 18 w 26"/>
                <a:gd name="T19" fmla="*/ 23 h 27"/>
                <a:gd name="T20" fmla="*/ 15 w 26"/>
                <a:gd name="T21" fmla="*/ 15 h 27"/>
                <a:gd name="T22" fmla="*/ 24 w 26"/>
                <a:gd name="T23" fmla="*/ 13 h 27"/>
                <a:gd name="T24" fmla="*/ 23 w 26"/>
                <a:gd name="T25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23" y="9"/>
                  </a:moveTo>
                  <a:cubicBezTo>
                    <a:pt x="19" y="10"/>
                    <a:pt x="16" y="11"/>
                    <a:pt x="14" y="12"/>
                  </a:cubicBezTo>
                  <a:cubicBezTo>
                    <a:pt x="12" y="9"/>
                    <a:pt x="11" y="6"/>
                    <a:pt x="9" y="3"/>
                  </a:cubicBezTo>
                  <a:cubicBezTo>
                    <a:pt x="8" y="0"/>
                    <a:pt x="5" y="2"/>
                    <a:pt x="6" y="5"/>
                  </a:cubicBezTo>
                  <a:cubicBezTo>
                    <a:pt x="8" y="7"/>
                    <a:pt x="9" y="10"/>
                    <a:pt x="10" y="13"/>
                  </a:cubicBezTo>
                  <a:cubicBezTo>
                    <a:pt x="7" y="14"/>
                    <a:pt x="4" y="16"/>
                    <a:pt x="2" y="17"/>
                  </a:cubicBezTo>
                  <a:cubicBezTo>
                    <a:pt x="0" y="18"/>
                    <a:pt x="2" y="22"/>
                    <a:pt x="4" y="21"/>
                  </a:cubicBezTo>
                  <a:cubicBezTo>
                    <a:pt x="6" y="19"/>
                    <a:pt x="9" y="18"/>
                    <a:pt x="11" y="17"/>
                  </a:cubicBezTo>
                  <a:cubicBezTo>
                    <a:pt x="13" y="19"/>
                    <a:pt x="14" y="22"/>
                    <a:pt x="15" y="25"/>
                  </a:cubicBezTo>
                  <a:cubicBezTo>
                    <a:pt x="16" y="27"/>
                    <a:pt x="19" y="25"/>
                    <a:pt x="18" y="23"/>
                  </a:cubicBezTo>
                  <a:cubicBezTo>
                    <a:pt x="17" y="21"/>
                    <a:pt x="16" y="18"/>
                    <a:pt x="15" y="15"/>
                  </a:cubicBezTo>
                  <a:cubicBezTo>
                    <a:pt x="18" y="14"/>
                    <a:pt x="21" y="14"/>
                    <a:pt x="24" y="13"/>
                  </a:cubicBezTo>
                  <a:cubicBezTo>
                    <a:pt x="26" y="13"/>
                    <a:pt x="25" y="9"/>
                    <a:pt x="23" y="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1"/>
            <p:cNvSpPr/>
            <p:nvPr>
              <p:custDataLst>
                <p:tags r:id="rId18"/>
              </p:custDataLst>
            </p:nvPr>
          </p:nvSpPr>
          <p:spPr bwMode="auto">
            <a:xfrm>
              <a:off x="8334376" y="2778125"/>
              <a:ext cx="192088" cy="328613"/>
            </a:xfrm>
            <a:custGeom>
              <a:avLst/>
              <a:gdLst>
                <a:gd name="T0" fmla="*/ 36 w 40"/>
                <a:gd name="T1" fmla="*/ 59 h 68"/>
                <a:gd name="T2" fmla="*/ 16 w 40"/>
                <a:gd name="T3" fmla="*/ 59 h 68"/>
                <a:gd name="T4" fmla="*/ 27 w 40"/>
                <a:gd name="T5" fmla="*/ 39 h 68"/>
                <a:gd name="T6" fmla="*/ 32 w 40"/>
                <a:gd name="T7" fmla="*/ 15 h 68"/>
                <a:gd name="T8" fmla="*/ 12 w 40"/>
                <a:gd name="T9" fmla="*/ 28 h 68"/>
                <a:gd name="T10" fmla="*/ 15 w 40"/>
                <a:gd name="T11" fmla="*/ 25 h 68"/>
                <a:gd name="T12" fmla="*/ 29 w 40"/>
                <a:gd name="T13" fmla="*/ 19 h 68"/>
                <a:gd name="T14" fmla="*/ 23 w 40"/>
                <a:gd name="T15" fmla="*/ 37 h 68"/>
                <a:gd name="T16" fmla="*/ 9 w 40"/>
                <a:gd name="T17" fmla="*/ 64 h 68"/>
                <a:gd name="T18" fmla="*/ 13 w 40"/>
                <a:gd name="T19" fmla="*/ 66 h 68"/>
                <a:gd name="T20" fmla="*/ 37 w 40"/>
                <a:gd name="T21" fmla="*/ 63 h 68"/>
                <a:gd name="T22" fmla="*/ 36 w 40"/>
                <a:gd name="T23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8">
                  <a:moveTo>
                    <a:pt x="36" y="59"/>
                  </a:moveTo>
                  <a:cubicBezTo>
                    <a:pt x="28" y="61"/>
                    <a:pt x="22" y="57"/>
                    <a:pt x="16" y="59"/>
                  </a:cubicBezTo>
                  <a:cubicBezTo>
                    <a:pt x="19" y="52"/>
                    <a:pt x="23" y="46"/>
                    <a:pt x="27" y="39"/>
                  </a:cubicBezTo>
                  <a:cubicBezTo>
                    <a:pt x="30" y="32"/>
                    <a:pt x="35" y="23"/>
                    <a:pt x="32" y="15"/>
                  </a:cubicBezTo>
                  <a:cubicBezTo>
                    <a:pt x="28" y="0"/>
                    <a:pt x="0" y="15"/>
                    <a:pt x="12" y="28"/>
                  </a:cubicBezTo>
                  <a:cubicBezTo>
                    <a:pt x="14" y="30"/>
                    <a:pt x="17" y="27"/>
                    <a:pt x="15" y="25"/>
                  </a:cubicBezTo>
                  <a:cubicBezTo>
                    <a:pt x="7" y="17"/>
                    <a:pt x="29" y="6"/>
                    <a:pt x="29" y="19"/>
                  </a:cubicBezTo>
                  <a:cubicBezTo>
                    <a:pt x="29" y="25"/>
                    <a:pt x="26" y="31"/>
                    <a:pt x="23" y="37"/>
                  </a:cubicBezTo>
                  <a:cubicBezTo>
                    <a:pt x="19" y="46"/>
                    <a:pt x="13" y="55"/>
                    <a:pt x="9" y="64"/>
                  </a:cubicBezTo>
                  <a:cubicBezTo>
                    <a:pt x="9" y="66"/>
                    <a:pt x="11" y="68"/>
                    <a:pt x="13" y="66"/>
                  </a:cubicBezTo>
                  <a:cubicBezTo>
                    <a:pt x="20" y="58"/>
                    <a:pt x="28" y="65"/>
                    <a:pt x="37" y="63"/>
                  </a:cubicBezTo>
                  <a:cubicBezTo>
                    <a:pt x="40" y="62"/>
                    <a:pt x="39" y="59"/>
                    <a:pt x="36" y="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2"/>
            <p:cNvSpPr/>
            <p:nvPr>
              <p:custDataLst>
                <p:tags r:id="rId19"/>
              </p:custDataLst>
            </p:nvPr>
          </p:nvSpPr>
          <p:spPr bwMode="auto">
            <a:xfrm>
              <a:off x="8526463" y="2900363"/>
              <a:ext cx="101600" cy="42863"/>
            </a:xfrm>
            <a:custGeom>
              <a:avLst/>
              <a:gdLst>
                <a:gd name="T0" fmla="*/ 18 w 21"/>
                <a:gd name="T1" fmla="*/ 1 h 9"/>
                <a:gd name="T2" fmla="*/ 3 w 21"/>
                <a:gd name="T3" fmla="*/ 5 h 9"/>
                <a:gd name="T4" fmla="*/ 4 w 21"/>
                <a:gd name="T5" fmla="*/ 9 h 9"/>
                <a:gd name="T6" fmla="*/ 19 w 21"/>
                <a:gd name="T7" fmla="*/ 5 h 9"/>
                <a:gd name="T8" fmla="*/ 18 w 2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8" y="1"/>
                  </a:moveTo>
                  <a:cubicBezTo>
                    <a:pt x="13" y="3"/>
                    <a:pt x="8" y="4"/>
                    <a:pt x="3" y="5"/>
                  </a:cubicBezTo>
                  <a:cubicBezTo>
                    <a:pt x="0" y="5"/>
                    <a:pt x="1" y="9"/>
                    <a:pt x="4" y="9"/>
                  </a:cubicBezTo>
                  <a:cubicBezTo>
                    <a:pt x="9" y="7"/>
                    <a:pt x="14" y="6"/>
                    <a:pt x="19" y="5"/>
                  </a:cubicBezTo>
                  <a:cubicBezTo>
                    <a:pt x="21" y="4"/>
                    <a:pt x="20" y="0"/>
                    <a:pt x="1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3"/>
            <p:cNvSpPr/>
            <p:nvPr>
              <p:custDataLst>
                <p:tags r:id="rId20"/>
              </p:custDataLst>
            </p:nvPr>
          </p:nvSpPr>
          <p:spPr bwMode="auto">
            <a:xfrm>
              <a:off x="8521701" y="2924175"/>
              <a:ext cx="111125" cy="57150"/>
            </a:xfrm>
            <a:custGeom>
              <a:avLst/>
              <a:gdLst>
                <a:gd name="T0" fmla="*/ 20 w 23"/>
                <a:gd name="T1" fmla="*/ 1 h 12"/>
                <a:gd name="T2" fmla="*/ 2 w 23"/>
                <a:gd name="T3" fmla="*/ 8 h 12"/>
                <a:gd name="T4" fmla="*/ 3 w 23"/>
                <a:gd name="T5" fmla="*/ 11 h 12"/>
                <a:gd name="T6" fmla="*/ 21 w 23"/>
                <a:gd name="T7" fmla="*/ 5 h 12"/>
                <a:gd name="T8" fmla="*/ 20 w 2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0" y="1"/>
                  </a:moveTo>
                  <a:cubicBezTo>
                    <a:pt x="14" y="4"/>
                    <a:pt x="8" y="6"/>
                    <a:pt x="2" y="8"/>
                  </a:cubicBezTo>
                  <a:cubicBezTo>
                    <a:pt x="0" y="8"/>
                    <a:pt x="1" y="12"/>
                    <a:pt x="3" y="11"/>
                  </a:cubicBezTo>
                  <a:cubicBezTo>
                    <a:pt x="9" y="10"/>
                    <a:pt x="15" y="7"/>
                    <a:pt x="21" y="5"/>
                  </a:cubicBezTo>
                  <a:cubicBezTo>
                    <a:pt x="23" y="4"/>
                    <a:pt x="22" y="0"/>
                    <a:pt x="20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4"/>
            <p:cNvSpPr/>
            <p:nvPr>
              <p:custDataLst>
                <p:tags r:id="rId21"/>
              </p:custDataLst>
            </p:nvPr>
          </p:nvSpPr>
          <p:spPr bwMode="auto">
            <a:xfrm>
              <a:off x="8632826" y="2759075"/>
              <a:ext cx="184150" cy="261938"/>
            </a:xfrm>
            <a:custGeom>
              <a:avLst/>
              <a:gdLst>
                <a:gd name="T0" fmla="*/ 16 w 38"/>
                <a:gd name="T1" fmla="*/ 14 h 54"/>
                <a:gd name="T2" fmla="*/ 21 w 38"/>
                <a:gd name="T3" fmla="*/ 4 h 54"/>
                <a:gd name="T4" fmla="*/ 18 w 38"/>
                <a:gd name="T5" fmla="*/ 1 h 54"/>
                <a:gd name="T6" fmla="*/ 5 w 38"/>
                <a:gd name="T7" fmla="*/ 6 h 54"/>
                <a:gd name="T8" fmla="*/ 6 w 38"/>
                <a:gd name="T9" fmla="*/ 10 h 54"/>
                <a:gd name="T10" fmla="*/ 15 w 38"/>
                <a:gd name="T11" fmla="*/ 7 h 54"/>
                <a:gd name="T12" fmla="*/ 10 w 38"/>
                <a:gd name="T13" fmla="*/ 20 h 54"/>
                <a:gd name="T14" fmla="*/ 13 w 38"/>
                <a:gd name="T15" fmla="*/ 22 h 54"/>
                <a:gd name="T16" fmla="*/ 29 w 38"/>
                <a:gd name="T17" fmla="*/ 38 h 54"/>
                <a:gd name="T18" fmla="*/ 20 w 38"/>
                <a:gd name="T19" fmla="*/ 48 h 54"/>
                <a:gd name="T20" fmla="*/ 6 w 38"/>
                <a:gd name="T21" fmla="*/ 48 h 54"/>
                <a:gd name="T22" fmla="*/ 2 w 38"/>
                <a:gd name="T23" fmla="*/ 47 h 54"/>
                <a:gd name="T24" fmla="*/ 11 w 38"/>
                <a:gd name="T25" fmla="*/ 54 h 54"/>
                <a:gd name="T26" fmla="*/ 32 w 38"/>
                <a:gd name="T27" fmla="*/ 41 h 54"/>
                <a:gd name="T28" fmla="*/ 16 w 38"/>
                <a:gd name="T2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4">
                  <a:moveTo>
                    <a:pt x="16" y="14"/>
                  </a:moveTo>
                  <a:cubicBezTo>
                    <a:pt x="18" y="11"/>
                    <a:pt x="19" y="7"/>
                    <a:pt x="21" y="4"/>
                  </a:cubicBezTo>
                  <a:cubicBezTo>
                    <a:pt x="22" y="2"/>
                    <a:pt x="20" y="0"/>
                    <a:pt x="18" y="1"/>
                  </a:cubicBezTo>
                  <a:cubicBezTo>
                    <a:pt x="14" y="5"/>
                    <a:pt x="9" y="5"/>
                    <a:pt x="5" y="6"/>
                  </a:cubicBezTo>
                  <a:cubicBezTo>
                    <a:pt x="2" y="6"/>
                    <a:pt x="3" y="10"/>
                    <a:pt x="6" y="10"/>
                  </a:cubicBezTo>
                  <a:cubicBezTo>
                    <a:pt x="9" y="9"/>
                    <a:pt x="12" y="8"/>
                    <a:pt x="15" y="7"/>
                  </a:cubicBezTo>
                  <a:cubicBezTo>
                    <a:pt x="13" y="11"/>
                    <a:pt x="11" y="16"/>
                    <a:pt x="10" y="20"/>
                  </a:cubicBezTo>
                  <a:cubicBezTo>
                    <a:pt x="9" y="22"/>
                    <a:pt x="12" y="23"/>
                    <a:pt x="13" y="22"/>
                  </a:cubicBezTo>
                  <a:cubicBezTo>
                    <a:pt x="24" y="8"/>
                    <a:pt x="32" y="27"/>
                    <a:pt x="29" y="38"/>
                  </a:cubicBezTo>
                  <a:cubicBezTo>
                    <a:pt x="28" y="42"/>
                    <a:pt x="24" y="45"/>
                    <a:pt x="20" y="48"/>
                  </a:cubicBezTo>
                  <a:cubicBezTo>
                    <a:pt x="18" y="48"/>
                    <a:pt x="4" y="53"/>
                    <a:pt x="6" y="48"/>
                  </a:cubicBezTo>
                  <a:cubicBezTo>
                    <a:pt x="7" y="45"/>
                    <a:pt x="3" y="44"/>
                    <a:pt x="2" y="47"/>
                  </a:cubicBezTo>
                  <a:cubicBezTo>
                    <a:pt x="0" y="53"/>
                    <a:pt x="6" y="54"/>
                    <a:pt x="11" y="54"/>
                  </a:cubicBezTo>
                  <a:cubicBezTo>
                    <a:pt x="19" y="54"/>
                    <a:pt x="29" y="48"/>
                    <a:pt x="32" y="41"/>
                  </a:cubicBezTo>
                  <a:cubicBezTo>
                    <a:pt x="38" y="28"/>
                    <a:pt x="28" y="9"/>
                    <a:pt x="16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grpSp>
        <p:nvGrpSpPr>
          <p:cNvPr id="16" name="组合 15"/>
          <p:cNvGrpSpPr/>
          <p:nvPr userDrawn="1">
            <p:custDataLst>
              <p:tags r:id="rId3"/>
            </p:custDataLst>
          </p:nvPr>
        </p:nvGrpSpPr>
        <p:grpSpPr>
          <a:xfrm rot="21280377" flipH="1">
            <a:off x="10549393" y="4931735"/>
            <a:ext cx="1522413" cy="1000125"/>
            <a:chOff x="9088196" y="3234360"/>
            <a:chExt cx="1522413" cy="1000125"/>
          </a:xfrm>
        </p:grpSpPr>
        <p:sp>
          <p:nvSpPr>
            <p:cNvPr id="17" name="Freeform 52"/>
            <p:cNvSpPr/>
            <p:nvPr>
              <p:custDataLst>
                <p:tags r:id="rId4"/>
              </p:custDataLst>
            </p:nvPr>
          </p:nvSpPr>
          <p:spPr bwMode="auto">
            <a:xfrm>
              <a:off x="9600959" y="3345485"/>
              <a:ext cx="222250" cy="338138"/>
            </a:xfrm>
            <a:custGeom>
              <a:avLst/>
              <a:gdLst>
                <a:gd name="T0" fmla="*/ 41 w 46"/>
                <a:gd name="T1" fmla="*/ 23 h 70"/>
                <a:gd name="T2" fmla="*/ 26 w 46"/>
                <a:gd name="T3" fmla="*/ 5 h 70"/>
                <a:gd name="T4" fmla="*/ 14 w 46"/>
                <a:gd name="T5" fmla="*/ 6 h 70"/>
                <a:gd name="T6" fmla="*/ 1 w 46"/>
                <a:gd name="T7" fmla="*/ 35 h 70"/>
                <a:gd name="T8" fmla="*/ 2 w 46"/>
                <a:gd name="T9" fmla="*/ 39 h 70"/>
                <a:gd name="T10" fmla="*/ 3 w 46"/>
                <a:gd name="T11" fmla="*/ 48 h 70"/>
                <a:gd name="T12" fmla="*/ 1 w 46"/>
                <a:gd name="T13" fmla="*/ 61 h 70"/>
                <a:gd name="T14" fmla="*/ 7 w 46"/>
                <a:gd name="T15" fmla="*/ 69 h 70"/>
                <a:gd name="T16" fmla="*/ 35 w 46"/>
                <a:gd name="T17" fmla="*/ 64 h 70"/>
                <a:gd name="T18" fmla="*/ 40 w 46"/>
                <a:gd name="T19" fmla="*/ 60 h 70"/>
                <a:gd name="T20" fmla="*/ 40 w 46"/>
                <a:gd name="T21" fmla="*/ 58 h 70"/>
                <a:gd name="T22" fmla="*/ 41 w 46"/>
                <a:gd name="T23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70">
                  <a:moveTo>
                    <a:pt x="41" y="23"/>
                  </a:moveTo>
                  <a:cubicBezTo>
                    <a:pt x="39" y="15"/>
                    <a:pt x="34" y="7"/>
                    <a:pt x="26" y="5"/>
                  </a:cubicBezTo>
                  <a:cubicBezTo>
                    <a:pt x="22" y="0"/>
                    <a:pt x="18" y="2"/>
                    <a:pt x="14" y="6"/>
                  </a:cubicBezTo>
                  <a:cubicBezTo>
                    <a:pt x="5" y="11"/>
                    <a:pt x="2" y="26"/>
                    <a:pt x="1" y="35"/>
                  </a:cubicBezTo>
                  <a:cubicBezTo>
                    <a:pt x="1" y="37"/>
                    <a:pt x="1" y="38"/>
                    <a:pt x="2" y="39"/>
                  </a:cubicBezTo>
                  <a:cubicBezTo>
                    <a:pt x="2" y="42"/>
                    <a:pt x="2" y="45"/>
                    <a:pt x="3" y="48"/>
                  </a:cubicBezTo>
                  <a:cubicBezTo>
                    <a:pt x="2" y="53"/>
                    <a:pt x="2" y="57"/>
                    <a:pt x="1" y="61"/>
                  </a:cubicBezTo>
                  <a:cubicBezTo>
                    <a:pt x="0" y="66"/>
                    <a:pt x="3" y="68"/>
                    <a:pt x="7" y="69"/>
                  </a:cubicBezTo>
                  <a:cubicBezTo>
                    <a:pt x="17" y="70"/>
                    <a:pt x="28" y="70"/>
                    <a:pt x="35" y="64"/>
                  </a:cubicBezTo>
                  <a:cubicBezTo>
                    <a:pt x="37" y="63"/>
                    <a:pt x="39" y="62"/>
                    <a:pt x="40" y="60"/>
                  </a:cubicBezTo>
                  <a:cubicBezTo>
                    <a:pt x="40" y="59"/>
                    <a:pt x="40" y="59"/>
                    <a:pt x="40" y="58"/>
                  </a:cubicBezTo>
                  <a:cubicBezTo>
                    <a:pt x="46" y="48"/>
                    <a:pt x="44" y="34"/>
                    <a:pt x="41" y="2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3"/>
            <p:cNvSpPr/>
            <p:nvPr>
              <p:custDataLst>
                <p:tags r:id="rId5"/>
              </p:custDataLst>
            </p:nvPr>
          </p:nvSpPr>
          <p:spPr bwMode="auto">
            <a:xfrm>
              <a:off x="9875596" y="3321673"/>
              <a:ext cx="188913" cy="338138"/>
            </a:xfrm>
            <a:custGeom>
              <a:avLst/>
              <a:gdLst>
                <a:gd name="T0" fmla="*/ 36 w 39"/>
                <a:gd name="T1" fmla="*/ 33 h 70"/>
                <a:gd name="T2" fmla="*/ 25 w 39"/>
                <a:gd name="T3" fmla="*/ 5 h 70"/>
                <a:gd name="T4" fmla="*/ 6 w 39"/>
                <a:gd name="T5" fmla="*/ 17 h 70"/>
                <a:gd name="T6" fmla="*/ 8 w 39"/>
                <a:gd name="T7" fmla="*/ 64 h 70"/>
                <a:gd name="T8" fmla="*/ 20 w 39"/>
                <a:gd name="T9" fmla="*/ 64 h 70"/>
                <a:gd name="T10" fmla="*/ 34 w 39"/>
                <a:gd name="T11" fmla="*/ 67 h 70"/>
                <a:gd name="T12" fmla="*/ 38 w 39"/>
                <a:gd name="T13" fmla="*/ 63 h 70"/>
                <a:gd name="T14" fmla="*/ 36 w 39"/>
                <a:gd name="T15" fmla="*/ 3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70">
                  <a:moveTo>
                    <a:pt x="36" y="33"/>
                  </a:moveTo>
                  <a:cubicBezTo>
                    <a:pt x="35" y="24"/>
                    <a:pt x="33" y="10"/>
                    <a:pt x="25" y="5"/>
                  </a:cubicBezTo>
                  <a:cubicBezTo>
                    <a:pt x="16" y="0"/>
                    <a:pt x="9" y="10"/>
                    <a:pt x="6" y="17"/>
                  </a:cubicBezTo>
                  <a:cubicBezTo>
                    <a:pt x="0" y="31"/>
                    <a:pt x="5" y="50"/>
                    <a:pt x="8" y="64"/>
                  </a:cubicBezTo>
                  <a:cubicBezTo>
                    <a:pt x="10" y="70"/>
                    <a:pt x="18" y="69"/>
                    <a:pt x="20" y="64"/>
                  </a:cubicBezTo>
                  <a:cubicBezTo>
                    <a:pt x="22" y="67"/>
                    <a:pt x="27" y="68"/>
                    <a:pt x="34" y="67"/>
                  </a:cubicBezTo>
                  <a:cubicBezTo>
                    <a:pt x="35" y="66"/>
                    <a:pt x="38" y="64"/>
                    <a:pt x="38" y="63"/>
                  </a:cubicBezTo>
                  <a:cubicBezTo>
                    <a:pt x="39" y="53"/>
                    <a:pt x="38" y="42"/>
                    <a:pt x="36" y="3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4"/>
            <p:cNvSpPr/>
            <p:nvPr>
              <p:custDataLst>
                <p:tags r:id="rId6"/>
              </p:custDataLst>
            </p:nvPr>
          </p:nvSpPr>
          <p:spPr bwMode="auto">
            <a:xfrm>
              <a:off x="10151821" y="3340723"/>
              <a:ext cx="265113" cy="319088"/>
            </a:xfrm>
            <a:custGeom>
              <a:avLst/>
              <a:gdLst>
                <a:gd name="T0" fmla="*/ 46 w 55"/>
                <a:gd name="T1" fmla="*/ 50 h 66"/>
                <a:gd name="T2" fmla="*/ 31 w 55"/>
                <a:gd name="T3" fmla="*/ 6 h 66"/>
                <a:gd name="T4" fmla="*/ 7 w 55"/>
                <a:gd name="T5" fmla="*/ 15 h 66"/>
                <a:gd name="T6" fmla="*/ 8 w 55"/>
                <a:gd name="T7" fmla="*/ 61 h 66"/>
                <a:gd name="T8" fmla="*/ 17 w 55"/>
                <a:gd name="T9" fmla="*/ 64 h 66"/>
                <a:gd name="T10" fmla="*/ 18 w 55"/>
                <a:gd name="T11" fmla="*/ 65 h 66"/>
                <a:gd name="T12" fmla="*/ 20 w 55"/>
                <a:gd name="T13" fmla="*/ 65 h 66"/>
                <a:gd name="T14" fmla="*/ 27 w 55"/>
                <a:gd name="T15" fmla="*/ 64 h 66"/>
                <a:gd name="T16" fmla="*/ 33 w 55"/>
                <a:gd name="T17" fmla="*/ 64 h 66"/>
                <a:gd name="T18" fmla="*/ 48 w 55"/>
                <a:gd name="T19" fmla="*/ 62 h 66"/>
                <a:gd name="T20" fmla="*/ 46 w 55"/>
                <a:gd name="T21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66">
                  <a:moveTo>
                    <a:pt x="46" y="50"/>
                  </a:moveTo>
                  <a:cubicBezTo>
                    <a:pt x="50" y="35"/>
                    <a:pt x="41" y="13"/>
                    <a:pt x="31" y="6"/>
                  </a:cubicBezTo>
                  <a:cubicBezTo>
                    <a:pt x="22" y="0"/>
                    <a:pt x="12" y="6"/>
                    <a:pt x="7" y="15"/>
                  </a:cubicBezTo>
                  <a:cubicBezTo>
                    <a:pt x="0" y="28"/>
                    <a:pt x="5" y="47"/>
                    <a:pt x="8" y="61"/>
                  </a:cubicBezTo>
                  <a:cubicBezTo>
                    <a:pt x="9" y="65"/>
                    <a:pt x="14" y="66"/>
                    <a:pt x="17" y="64"/>
                  </a:cubicBezTo>
                  <a:cubicBezTo>
                    <a:pt x="17" y="64"/>
                    <a:pt x="18" y="65"/>
                    <a:pt x="18" y="65"/>
                  </a:cubicBezTo>
                  <a:cubicBezTo>
                    <a:pt x="19" y="65"/>
                    <a:pt x="19" y="65"/>
                    <a:pt x="20" y="65"/>
                  </a:cubicBezTo>
                  <a:cubicBezTo>
                    <a:pt x="22" y="66"/>
                    <a:pt x="25" y="66"/>
                    <a:pt x="27" y="64"/>
                  </a:cubicBezTo>
                  <a:cubicBezTo>
                    <a:pt x="29" y="64"/>
                    <a:pt x="31" y="64"/>
                    <a:pt x="33" y="64"/>
                  </a:cubicBezTo>
                  <a:cubicBezTo>
                    <a:pt x="38" y="63"/>
                    <a:pt x="43" y="62"/>
                    <a:pt x="48" y="62"/>
                  </a:cubicBezTo>
                  <a:cubicBezTo>
                    <a:pt x="55" y="61"/>
                    <a:pt x="52" y="51"/>
                    <a:pt x="46" y="5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5"/>
            <p:cNvSpPr/>
            <p:nvPr>
              <p:custDataLst>
                <p:tags r:id="rId7"/>
              </p:custDataLst>
            </p:nvPr>
          </p:nvSpPr>
          <p:spPr bwMode="auto">
            <a:xfrm>
              <a:off x="9185034" y="3737598"/>
              <a:ext cx="280988" cy="411163"/>
            </a:xfrm>
            <a:custGeom>
              <a:avLst/>
              <a:gdLst>
                <a:gd name="T0" fmla="*/ 47 w 58"/>
                <a:gd name="T1" fmla="*/ 72 h 85"/>
                <a:gd name="T2" fmla="*/ 28 w 58"/>
                <a:gd name="T3" fmla="*/ 66 h 85"/>
                <a:gd name="T4" fmla="*/ 24 w 58"/>
                <a:gd name="T5" fmla="*/ 11 h 85"/>
                <a:gd name="T6" fmla="*/ 17 w 58"/>
                <a:gd name="T7" fmla="*/ 2 h 85"/>
                <a:gd name="T8" fmla="*/ 7 w 58"/>
                <a:gd name="T9" fmla="*/ 49 h 85"/>
                <a:gd name="T10" fmla="*/ 22 w 58"/>
                <a:gd name="T11" fmla="*/ 77 h 85"/>
                <a:gd name="T12" fmla="*/ 39 w 58"/>
                <a:gd name="T13" fmla="*/ 85 h 85"/>
                <a:gd name="T14" fmla="*/ 41 w 58"/>
                <a:gd name="T15" fmla="*/ 85 h 85"/>
                <a:gd name="T16" fmla="*/ 51 w 58"/>
                <a:gd name="T17" fmla="*/ 84 h 85"/>
                <a:gd name="T18" fmla="*/ 47 w 58"/>
                <a:gd name="T19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5">
                  <a:moveTo>
                    <a:pt x="47" y="72"/>
                  </a:moveTo>
                  <a:cubicBezTo>
                    <a:pt x="39" y="74"/>
                    <a:pt x="33" y="71"/>
                    <a:pt x="28" y="66"/>
                  </a:cubicBezTo>
                  <a:cubicBezTo>
                    <a:pt x="18" y="52"/>
                    <a:pt x="19" y="21"/>
                    <a:pt x="24" y="11"/>
                  </a:cubicBezTo>
                  <a:cubicBezTo>
                    <a:pt x="26" y="7"/>
                    <a:pt x="23" y="0"/>
                    <a:pt x="17" y="2"/>
                  </a:cubicBezTo>
                  <a:cubicBezTo>
                    <a:pt x="0" y="9"/>
                    <a:pt x="3" y="35"/>
                    <a:pt x="7" y="49"/>
                  </a:cubicBezTo>
                  <a:cubicBezTo>
                    <a:pt x="9" y="60"/>
                    <a:pt x="14" y="70"/>
                    <a:pt x="22" y="77"/>
                  </a:cubicBezTo>
                  <a:cubicBezTo>
                    <a:pt x="26" y="81"/>
                    <a:pt x="32" y="85"/>
                    <a:pt x="39" y="85"/>
                  </a:cubicBezTo>
                  <a:cubicBezTo>
                    <a:pt x="40" y="85"/>
                    <a:pt x="41" y="85"/>
                    <a:pt x="41" y="85"/>
                  </a:cubicBezTo>
                  <a:cubicBezTo>
                    <a:pt x="44" y="85"/>
                    <a:pt x="47" y="85"/>
                    <a:pt x="51" y="84"/>
                  </a:cubicBezTo>
                  <a:cubicBezTo>
                    <a:pt x="58" y="82"/>
                    <a:pt x="55" y="70"/>
                    <a:pt x="47" y="72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6"/>
            <p:cNvSpPr/>
            <p:nvPr>
              <p:custDataLst>
                <p:tags r:id="rId8"/>
              </p:custDataLst>
            </p:nvPr>
          </p:nvSpPr>
          <p:spPr bwMode="auto">
            <a:xfrm>
              <a:off x="9672396" y="3997948"/>
              <a:ext cx="468313" cy="111125"/>
            </a:xfrm>
            <a:custGeom>
              <a:avLst/>
              <a:gdLst>
                <a:gd name="T0" fmla="*/ 86 w 97"/>
                <a:gd name="T1" fmla="*/ 1 h 23"/>
                <a:gd name="T2" fmla="*/ 7 w 97"/>
                <a:gd name="T3" fmla="*/ 10 h 23"/>
                <a:gd name="T4" fmla="*/ 11 w 97"/>
                <a:gd name="T5" fmla="*/ 22 h 23"/>
                <a:gd name="T6" fmla="*/ 90 w 97"/>
                <a:gd name="T7" fmla="*/ 13 h 23"/>
                <a:gd name="T8" fmla="*/ 86 w 97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3">
                  <a:moveTo>
                    <a:pt x="86" y="1"/>
                  </a:moveTo>
                  <a:cubicBezTo>
                    <a:pt x="60" y="5"/>
                    <a:pt x="34" y="6"/>
                    <a:pt x="7" y="10"/>
                  </a:cubicBezTo>
                  <a:cubicBezTo>
                    <a:pt x="0" y="12"/>
                    <a:pt x="3" y="23"/>
                    <a:pt x="11" y="22"/>
                  </a:cubicBezTo>
                  <a:cubicBezTo>
                    <a:pt x="37" y="17"/>
                    <a:pt x="63" y="17"/>
                    <a:pt x="90" y="13"/>
                  </a:cubicBezTo>
                  <a:cubicBezTo>
                    <a:pt x="97" y="12"/>
                    <a:pt x="94" y="0"/>
                    <a:pt x="86" y="1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7"/>
            <p:cNvSpPr/>
            <p:nvPr>
              <p:custDataLst>
                <p:tags r:id="rId9"/>
              </p:custDataLst>
            </p:nvPr>
          </p:nvSpPr>
          <p:spPr bwMode="auto">
            <a:xfrm>
              <a:off x="10362959" y="3891585"/>
              <a:ext cx="193675" cy="141288"/>
            </a:xfrm>
            <a:custGeom>
              <a:avLst/>
              <a:gdLst>
                <a:gd name="T0" fmla="*/ 39 w 40"/>
                <a:gd name="T1" fmla="*/ 8 h 29"/>
                <a:gd name="T2" fmla="*/ 27 w 40"/>
                <a:gd name="T3" fmla="*/ 8 h 29"/>
                <a:gd name="T4" fmla="*/ 23 w 40"/>
                <a:gd name="T5" fmla="*/ 16 h 29"/>
                <a:gd name="T6" fmla="*/ 8 w 40"/>
                <a:gd name="T7" fmla="*/ 16 h 29"/>
                <a:gd name="T8" fmla="*/ 8 w 40"/>
                <a:gd name="T9" fmla="*/ 28 h 29"/>
                <a:gd name="T10" fmla="*/ 29 w 40"/>
                <a:gd name="T11" fmla="*/ 26 h 29"/>
                <a:gd name="T12" fmla="*/ 39 w 40"/>
                <a:gd name="T13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9">
                  <a:moveTo>
                    <a:pt x="39" y="8"/>
                  </a:moveTo>
                  <a:cubicBezTo>
                    <a:pt x="38" y="0"/>
                    <a:pt x="26" y="0"/>
                    <a:pt x="27" y="8"/>
                  </a:cubicBezTo>
                  <a:cubicBezTo>
                    <a:pt x="27" y="13"/>
                    <a:pt x="27" y="15"/>
                    <a:pt x="23" y="16"/>
                  </a:cubicBezTo>
                  <a:cubicBezTo>
                    <a:pt x="18" y="17"/>
                    <a:pt x="13" y="16"/>
                    <a:pt x="8" y="16"/>
                  </a:cubicBezTo>
                  <a:cubicBezTo>
                    <a:pt x="0" y="16"/>
                    <a:pt x="0" y="28"/>
                    <a:pt x="8" y="28"/>
                  </a:cubicBezTo>
                  <a:cubicBezTo>
                    <a:pt x="15" y="28"/>
                    <a:pt x="23" y="29"/>
                    <a:pt x="29" y="26"/>
                  </a:cubicBezTo>
                  <a:cubicBezTo>
                    <a:pt x="37" y="23"/>
                    <a:pt x="40" y="16"/>
                    <a:pt x="39" y="8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42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199321" y="3234360"/>
              <a:ext cx="1411288" cy="1000125"/>
            </a:xfrm>
            <a:custGeom>
              <a:avLst/>
              <a:gdLst>
                <a:gd name="T0" fmla="*/ 282 w 292"/>
                <a:gd name="T1" fmla="*/ 138 h 207"/>
                <a:gd name="T2" fmla="*/ 200 w 292"/>
                <a:gd name="T3" fmla="*/ 2 h 207"/>
                <a:gd name="T4" fmla="*/ 71 w 292"/>
                <a:gd name="T5" fmla="*/ 83 h 207"/>
                <a:gd name="T6" fmla="*/ 2 w 292"/>
                <a:gd name="T7" fmla="*/ 130 h 207"/>
                <a:gd name="T8" fmla="*/ 39 w 292"/>
                <a:gd name="T9" fmla="*/ 190 h 207"/>
                <a:gd name="T10" fmla="*/ 53 w 292"/>
                <a:gd name="T11" fmla="*/ 187 h 207"/>
                <a:gd name="T12" fmla="*/ 58 w 292"/>
                <a:gd name="T13" fmla="*/ 181 h 207"/>
                <a:gd name="T14" fmla="*/ 101 w 292"/>
                <a:gd name="T15" fmla="*/ 178 h 207"/>
                <a:gd name="T16" fmla="*/ 100 w 292"/>
                <a:gd name="T17" fmla="*/ 182 h 207"/>
                <a:gd name="T18" fmla="*/ 193 w 292"/>
                <a:gd name="T19" fmla="*/ 170 h 207"/>
                <a:gd name="T20" fmla="*/ 195 w 292"/>
                <a:gd name="T21" fmla="*/ 166 h 207"/>
                <a:gd name="T22" fmla="*/ 239 w 292"/>
                <a:gd name="T23" fmla="*/ 163 h 207"/>
                <a:gd name="T24" fmla="*/ 243 w 292"/>
                <a:gd name="T25" fmla="*/ 167 h 207"/>
                <a:gd name="T26" fmla="*/ 245 w 292"/>
                <a:gd name="T27" fmla="*/ 167 h 207"/>
                <a:gd name="T28" fmla="*/ 283 w 292"/>
                <a:gd name="T29" fmla="*/ 153 h 207"/>
                <a:gd name="T30" fmla="*/ 52 w 292"/>
                <a:gd name="T31" fmla="*/ 178 h 207"/>
                <a:gd name="T32" fmla="*/ 59 w 292"/>
                <a:gd name="T33" fmla="*/ 178 h 207"/>
                <a:gd name="T34" fmla="*/ 66 w 292"/>
                <a:gd name="T35" fmla="*/ 163 h 207"/>
                <a:gd name="T36" fmla="*/ 62 w 292"/>
                <a:gd name="T37" fmla="*/ 172 h 207"/>
                <a:gd name="T38" fmla="*/ 72 w 292"/>
                <a:gd name="T39" fmla="*/ 166 h 207"/>
                <a:gd name="T40" fmla="*/ 83 w 292"/>
                <a:gd name="T41" fmla="*/ 160 h 207"/>
                <a:gd name="T42" fmla="*/ 85 w 292"/>
                <a:gd name="T43" fmla="*/ 166 h 207"/>
                <a:gd name="T44" fmla="*/ 92 w 292"/>
                <a:gd name="T45" fmla="*/ 171 h 207"/>
                <a:gd name="T46" fmla="*/ 98 w 292"/>
                <a:gd name="T47" fmla="*/ 170 h 207"/>
                <a:gd name="T48" fmla="*/ 199 w 292"/>
                <a:gd name="T49" fmla="*/ 162 h 207"/>
                <a:gd name="T50" fmla="*/ 201 w 292"/>
                <a:gd name="T51" fmla="*/ 157 h 207"/>
                <a:gd name="T52" fmla="*/ 209 w 292"/>
                <a:gd name="T53" fmla="*/ 149 h 207"/>
                <a:gd name="T54" fmla="*/ 209 w 292"/>
                <a:gd name="T55" fmla="*/ 146 h 207"/>
                <a:gd name="T56" fmla="*/ 219 w 292"/>
                <a:gd name="T57" fmla="*/ 146 h 207"/>
                <a:gd name="T58" fmla="*/ 210 w 292"/>
                <a:gd name="T59" fmla="*/ 146 h 207"/>
                <a:gd name="T60" fmla="*/ 233 w 292"/>
                <a:gd name="T61" fmla="*/ 151 h 207"/>
                <a:gd name="T62" fmla="*/ 236 w 292"/>
                <a:gd name="T63" fmla="*/ 147 h 207"/>
                <a:gd name="T64" fmla="*/ 233 w 292"/>
                <a:gd name="T65" fmla="*/ 151 h 207"/>
                <a:gd name="T66" fmla="*/ 235 w 292"/>
                <a:gd name="T67" fmla="*/ 154 h 207"/>
                <a:gd name="T68" fmla="*/ 243 w 292"/>
                <a:gd name="T69" fmla="*/ 160 h 207"/>
                <a:gd name="T70" fmla="*/ 246 w 292"/>
                <a:gd name="T71" fmla="*/ 164 h 207"/>
                <a:gd name="T72" fmla="*/ 104 w 292"/>
                <a:gd name="T73" fmla="*/ 179 h 207"/>
                <a:gd name="T74" fmla="*/ 104 w 292"/>
                <a:gd name="T75" fmla="*/ 175 h 207"/>
                <a:gd name="T76" fmla="*/ 84 w 292"/>
                <a:gd name="T77" fmla="*/ 157 h 207"/>
                <a:gd name="T78" fmla="*/ 53 w 292"/>
                <a:gd name="T79" fmla="*/ 168 h 207"/>
                <a:gd name="T80" fmla="*/ 13 w 292"/>
                <a:gd name="T81" fmla="*/ 177 h 207"/>
                <a:gd name="T82" fmla="*/ 4 w 292"/>
                <a:gd name="T83" fmla="*/ 124 h 207"/>
                <a:gd name="T84" fmla="*/ 4 w 292"/>
                <a:gd name="T85" fmla="*/ 121 h 207"/>
                <a:gd name="T86" fmla="*/ 34 w 292"/>
                <a:gd name="T87" fmla="*/ 107 h 207"/>
                <a:gd name="T88" fmla="*/ 77 w 292"/>
                <a:gd name="T89" fmla="*/ 40 h 207"/>
                <a:gd name="T90" fmla="*/ 257 w 292"/>
                <a:gd name="T91" fmla="*/ 28 h 207"/>
                <a:gd name="T92" fmla="*/ 273 w 292"/>
                <a:gd name="T93" fmla="*/ 162 h 207"/>
                <a:gd name="T94" fmla="*/ 283 w 292"/>
                <a:gd name="T95" fmla="*/ 14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2" h="207">
                  <a:moveTo>
                    <a:pt x="291" y="146"/>
                  </a:moveTo>
                  <a:cubicBezTo>
                    <a:pt x="290" y="142"/>
                    <a:pt x="286" y="141"/>
                    <a:pt x="282" y="142"/>
                  </a:cubicBezTo>
                  <a:cubicBezTo>
                    <a:pt x="282" y="140"/>
                    <a:pt x="282" y="139"/>
                    <a:pt x="282" y="138"/>
                  </a:cubicBezTo>
                  <a:cubicBezTo>
                    <a:pt x="280" y="118"/>
                    <a:pt x="278" y="98"/>
                    <a:pt x="275" y="78"/>
                  </a:cubicBezTo>
                  <a:cubicBezTo>
                    <a:pt x="273" y="63"/>
                    <a:pt x="271" y="44"/>
                    <a:pt x="263" y="30"/>
                  </a:cubicBezTo>
                  <a:cubicBezTo>
                    <a:pt x="250" y="10"/>
                    <a:pt x="222" y="4"/>
                    <a:pt x="200" y="2"/>
                  </a:cubicBezTo>
                  <a:cubicBezTo>
                    <a:pt x="174" y="0"/>
                    <a:pt x="147" y="2"/>
                    <a:pt x="121" y="6"/>
                  </a:cubicBezTo>
                  <a:cubicBezTo>
                    <a:pt x="100" y="10"/>
                    <a:pt x="68" y="16"/>
                    <a:pt x="75" y="45"/>
                  </a:cubicBezTo>
                  <a:cubicBezTo>
                    <a:pt x="75" y="58"/>
                    <a:pt x="75" y="71"/>
                    <a:pt x="71" y="83"/>
                  </a:cubicBezTo>
                  <a:cubicBezTo>
                    <a:pt x="65" y="98"/>
                    <a:pt x="51" y="103"/>
                    <a:pt x="36" y="104"/>
                  </a:cubicBezTo>
                  <a:cubicBezTo>
                    <a:pt x="27" y="104"/>
                    <a:pt x="6" y="96"/>
                    <a:pt x="2" y="111"/>
                  </a:cubicBezTo>
                  <a:cubicBezTo>
                    <a:pt x="0" y="117"/>
                    <a:pt x="2" y="124"/>
                    <a:pt x="2" y="130"/>
                  </a:cubicBezTo>
                  <a:cubicBezTo>
                    <a:pt x="3" y="138"/>
                    <a:pt x="3" y="145"/>
                    <a:pt x="4" y="152"/>
                  </a:cubicBezTo>
                  <a:cubicBezTo>
                    <a:pt x="5" y="164"/>
                    <a:pt x="7" y="178"/>
                    <a:pt x="18" y="186"/>
                  </a:cubicBezTo>
                  <a:cubicBezTo>
                    <a:pt x="23" y="190"/>
                    <a:pt x="32" y="190"/>
                    <a:pt x="39" y="190"/>
                  </a:cubicBezTo>
                  <a:cubicBezTo>
                    <a:pt x="43" y="190"/>
                    <a:pt x="48" y="189"/>
                    <a:pt x="52" y="189"/>
                  </a:cubicBezTo>
                  <a:cubicBezTo>
                    <a:pt x="52" y="188"/>
                    <a:pt x="52" y="187"/>
                    <a:pt x="52" y="186"/>
                  </a:cubicBezTo>
                  <a:cubicBezTo>
                    <a:pt x="52" y="187"/>
                    <a:pt x="52" y="187"/>
                    <a:pt x="53" y="187"/>
                  </a:cubicBezTo>
                  <a:cubicBezTo>
                    <a:pt x="54" y="189"/>
                    <a:pt x="56" y="187"/>
                    <a:pt x="55" y="185"/>
                  </a:cubicBezTo>
                  <a:cubicBezTo>
                    <a:pt x="53" y="184"/>
                    <a:pt x="53" y="182"/>
                    <a:pt x="52" y="181"/>
                  </a:cubicBezTo>
                  <a:cubicBezTo>
                    <a:pt x="58" y="181"/>
                    <a:pt x="58" y="181"/>
                    <a:pt x="58" y="181"/>
                  </a:cubicBezTo>
                  <a:cubicBezTo>
                    <a:pt x="55" y="193"/>
                    <a:pt x="62" y="207"/>
                    <a:pt x="78" y="207"/>
                  </a:cubicBezTo>
                  <a:cubicBezTo>
                    <a:pt x="95" y="207"/>
                    <a:pt x="101" y="191"/>
                    <a:pt x="97" y="179"/>
                  </a:cubicBezTo>
                  <a:cubicBezTo>
                    <a:pt x="98" y="179"/>
                    <a:pt x="100" y="179"/>
                    <a:pt x="101" y="178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0" y="180"/>
                    <a:pt x="99" y="180"/>
                  </a:cubicBezTo>
                  <a:cubicBezTo>
                    <a:pt x="99" y="180"/>
                    <a:pt x="100" y="181"/>
                    <a:pt x="100" y="182"/>
                  </a:cubicBezTo>
                  <a:cubicBezTo>
                    <a:pt x="112" y="181"/>
                    <a:pt x="124" y="180"/>
                    <a:pt x="135" y="178"/>
                  </a:cubicBezTo>
                  <a:cubicBezTo>
                    <a:pt x="155" y="175"/>
                    <a:pt x="174" y="173"/>
                    <a:pt x="193" y="171"/>
                  </a:cubicBezTo>
                  <a:cubicBezTo>
                    <a:pt x="193" y="171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69"/>
                  </a:cubicBezTo>
                  <a:cubicBezTo>
                    <a:pt x="193" y="168"/>
                    <a:pt x="193" y="167"/>
                    <a:pt x="194" y="166"/>
                  </a:cubicBezTo>
                  <a:cubicBezTo>
                    <a:pt x="194" y="166"/>
                    <a:pt x="194" y="166"/>
                    <a:pt x="195" y="166"/>
                  </a:cubicBezTo>
                  <a:cubicBezTo>
                    <a:pt x="196" y="165"/>
                    <a:pt x="197" y="165"/>
                    <a:pt x="199" y="165"/>
                  </a:cubicBezTo>
                  <a:cubicBezTo>
                    <a:pt x="198" y="176"/>
                    <a:pt x="205" y="188"/>
                    <a:pt x="219" y="188"/>
                  </a:cubicBezTo>
                  <a:cubicBezTo>
                    <a:pt x="234" y="188"/>
                    <a:pt x="241" y="175"/>
                    <a:pt x="239" y="163"/>
                  </a:cubicBezTo>
                  <a:cubicBezTo>
                    <a:pt x="240" y="163"/>
                    <a:pt x="242" y="163"/>
                    <a:pt x="243" y="163"/>
                  </a:cubicBezTo>
                  <a:cubicBezTo>
                    <a:pt x="243" y="164"/>
                    <a:pt x="243" y="165"/>
                    <a:pt x="242" y="166"/>
                  </a:cubicBezTo>
                  <a:cubicBezTo>
                    <a:pt x="242" y="166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4" y="168"/>
                    <a:pt x="245" y="168"/>
                    <a:pt x="245" y="167"/>
                  </a:cubicBezTo>
                  <a:cubicBezTo>
                    <a:pt x="254" y="167"/>
                    <a:pt x="263" y="166"/>
                    <a:pt x="273" y="165"/>
                  </a:cubicBezTo>
                  <a:cubicBezTo>
                    <a:pt x="279" y="165"/>
                    <a:pt x="281" y="159"/>
                    <a:pt x="282" y="152"/>
                  </a:cubicBezTo>
                  <a:cubicBezTo>
                    <a:pt x="282" y="153"/>
                    <a:pt x="283" y="153"/>
                    <a:pt x="283" y="153"/>
                  </a:cubicBezTo>
                  <a:cubicBezTo>
                    <a:pt x="287" y="152"/>
                    <a:pt x="292" y="150"/>
                    <a:pt x="291" y="146"/>
                  </a:cubicBezTo>
                  <a:close/>
                  <a:moveTo>
                    <a:pt x="59" y="178"/>
                  </a:moveTo>
                  <a:cubicBezTo>
                    <a:pt x="52" y="178"/>
                    <a:pt x="52" y="178"/>
                    <a:pt x="52" y="178"/>
                  </a:cubicBezTo>
                  <a:cubicBezTo>
                    <a:pt x="52" y="175"/>
                    <a:pt x="53" y="173"/>
                    <a:pt x="55" y="171"/>
                  </a:cubicBezTo>
                  <a:cubicBezTo>
                    <a:pt x="57" y="172"/>
                    <a:pt x="59" y="173"/>
                    <a:pt x="60" y="175"/>
                  </a:cubicBezTo>
                  <a:cubicBezTo>
                    <a:pt x="60" y="176"/>
                    <a:pt x="59" y="177"/>
                    <a:pt x="59" y="178"/>
                  </a:cubicBezTo>
                  <a:close/>
                  <a:moveTo>
                    <a:pt x="62" y="172"/>
                  </a:moveTo>
                  <a:cubicBezTo>
                    <a:pt x="60" y="171"/>
                    <a:pt x="59" y="170"/>
                    <a:pt x="57" y="169"/>
                  </a:cubicBezTo>
                  <a:cubicBezTo>
                    <a:pt x="60" y="166"/>
                    <a:pt x="63" y="164"/>
                    <a:pt x="66" y="163"/>
                  </a:cubicBezTo>
                  <a:cubicBezTo>
                    <a:pt x="66" y="163"/>
                    <a:pt x="66" y="163"/>
                    <a:pt x="66" y="163"/>
                  </a:cubicBezTo>
                  <a:cubicBezTo>
                    <a:pt x="67" y="164"/>
                    <a:pt x="68" y="166"/>
                    <a:pt x="69" y="167"/>
                  </a:cubicBezTo>
                  <a:cubicBezTo>
                    <a:pt x="66" y="168"/>
                    <a:pt x="64" y="170"/>
                    <a:pt x="62" y="172"/>
                  </a:cubicBezTo>
                  <a:close/>
                  <a:moveTo>
                    <a:pt x="82" y="166"/>
                  </a:moveTo>
                  <a:cubicBezTo>
                    <a:pt x="81" y="165"/>
                    <a:pt x="79" y="165"/>
                    <a:pt x="78" y="165"/>
                  </a:cubicBezTo>
                  <a:cubicBezTo>
                    <a:pt x="76" y="165"/>
                    <a:pt x="74" y="165"/>
                    <a:pt x="72" y="166"/>
                  </a:cubicBezTo>
                  <a:cubicBezTo>
                    <a:pt x="71" y="165"/>
                    <a:pt x="70" y="163"/>
                    <a:pt x="69" y="162"/>
                  </a:cubicBezTo>
                  <a:cubicBezTo>
                    <a:pt x="70" y="161"/>
                    <a:pt x="70" y="161"/>
                    <a:pt x="71" y="161"/>
                  </a:cubicBezTo>
                  <a:cubicBezTo>
                    <a:pt x="75" y="160"/>
                    <a:pt x="79" y="159"/>
                    <a:pt x="83" y="160"/>
                  </a:cubicBezTo>
                  <a:cubicBezTo>
                    <a:pt x="82" y="162"/>
                    <a:pt x="82" y="164"/>
                    <a:pt x="82" y="166"/>
                  </a:cubicBezTo>
                  <a:close/>
                  <a:moveTo>
                    <a:pt x="92" y="171"/>
                  </a:moveTo>
                  <a:cubicBezTo>
                    <a:pt x="90" y="169"/>
                    <a:pt x="88" y="167"/>
                    <a:pt x="85" y="166"/>
                  </a:cubicBezTo>
                  <a:cubicBezTo>
                    <a:pt x="85" y="164"/>
                    <a:pt x="85" y="162"/>
                    <a:pt x="86" y="160"/>
                  </a:cubicBezTo>
                  <a:cubicBezTo>
                    <a:pt x="90" y="161"/>
                    <a:pt x="94" y="164"/>
                    <a:pt x="97" y="167"/>
                  </a:cubicBezTo>
                  <a:cubicBezTo>
                    <a:pt x="95" y="168"/>
                    <a:pt x="93" y="170"/>
                    <a:pt x="92" y="171"/>
                  </a:cubicBezTo>
                  <a:close/>
                  <a:moveTo>
                    <a:pt x="95" y="176"/>
                  </a:moveTo>
                  <a:cubicBezTo>
                    <a:pt x="95" y="175"/>
                    <a:pt x="94" y="174"/>
                    <a:pt x="94" y="173"/>
                  </a:cubicBezTo>
                  <a:cubicBezTo>
                    <a:pt x="95" y="172"/>
                    <a:pt x="97" y="171"/>
                    <a:pt x="98" y="170"/>
                  </a:cubicBezTo>
                  <a:cubicBezTo>
                    <a:pt x="99" y="172"/>
                    <a:pt x="100" y="174"/>
                    <a:pt x="100" y="176"/>
                  </a:cubicBezTo>
                  <a:cubicBezTo>
                    <a:pt x="99" y="176"/>
                    <a:pt x="97" y="176"/>
                    <a:pt x="95" y="176"/>
                  </a:cubicBezTo>
                  <a:close/>
                  <a:moveTo>
                    <a:pt x="199" y="162"/>
                  </a:moveTo>
                  <a:cubicBezTo>
                    <a:pt x="197" y="162"/>
                    <a:pt x="196" y="162"/>
                    <a:pt x="194" y="163"/>
                  </a:cubicBezTo>
                  <a:cubicBezTo>
                    <a:pt x="195" y="160"/>
                    <a:pt x="196" y="158"/>
                    <a:pt x="197" y="156"/>
                  </a:cubicBezTo>
                  <a:cubicBezTo>
                    <a:pt x="198" y="156"/>
                    <a:pt x="200" y="157"/>
                    <a:pt x="201" y="157"/>
                  </a:cubicBezTo>
                  <a:cubicBezTo>
                    <a:pt x="200" y="159"/>
                    <a:pt x="199" y="161"/>
                    <a:pt x="199" y="162"/>
                  </a:cubicBezTo>
                  <a:close/>
                  <a:moveTo>
                    <a:pt x="209" y="148"/>
                  </a:moveTo>
                  <a:cubicBezTo>
                    <a:pt x="209" y="148"/>
                    <a:pt x="209" y="148"/>
                    <a:pt x="209" y="149"/>
                  </a:cubicBezTo>
                  <a:cubicBezTo>
                    <a:pt x="206" y="150"/>
                    <a:pt x="204" y="152"/>
                    <a:pt x="202" y="155"/>
                  </a:cubicBezTo>
                  <a:cubicBezTo>
                    <a:pt x="201" y="154"/>
                    <a:pt x="200" y="154"/>
                    <a:pt x="199" y="153"/>
                  </a:cubicBezTo>
                  <a:cubicBezTo>
                    <a:pt x="202" y="150"/>
                    <a:pt x="205" y="148"/>
                    <a:pt x="209" y="146"/>
                  </a:cubicBezTo>
                  <a:cubicBezTo>
                    <a:pt x="208" y="147"/>
                    <a:pt x="208" y="147"/>
                    <a:pt x="209" y="148"/>
                  </a:cubicBezTo>
                  <a:close/>
                  <a:moveTo>
                    <a:pt x="223" y="147"/>
                  </a:moveTo>
                  <a:cubicBezTo>
                    <a:pt x="222" y="146"/>
                    <a:pt x="220" y="146"/>
                    <a:pt x="219" y="146"/>
                  </a:cubicBezTo>
                  <a:cubicBezTo>
                    <a:pt x="216" y="146"/>
                    <a:pt x="214" y="147"/>
                    <a:pt x="212" y="147"/>
                  </a:cubicBezTo>
                  <a:cubicBezTo>
                    <a:pt x="212" y="147"/>
                    <a:pt x="211" y="147"/>
                    <a:pt x="211" y="146"/>
                  </a:cubicBezTo>
                  <a:cubicBezTo>
                    <a:pt x="211" y="146"/>
                    <a:pt x="210" y="146"/>
                    <a:pt x="210" y="146"/>
                  </a:cubicBezTo>
                  <a:cubicBezTo>
                    <a:pt x="214" y="144"/>
                    <a:pt x="219" y="143"/>
                    <a:pt x="223" y="143"/>
                  </a:cubicBezTo>
                  <a:cubicBezTo>
                    <a:pt x="223" y="144"/>
                    <a:pt x="223" y="145"/>
                    <a:pt x="223" y="147"/>
                  </a:cubicBezTo>
                  <a:close/>
                  <a:moveTo>
                    <a:pt x="233" y="151"/>
                  </a:moveTo>
                  <a:cubicBezTo>
                    <a:pt x="231" y="150"/>
                    <a:pt x="229" y="148"/>
                    <a:pt x="226" y="147"/>
                  </a:cubicBezTo>
                  <a:cubicBezTo>
                    <a:pt x="226" y="146"/>
                    <a:pt x="226" y="145"/>
                    <a:pt x="226" y="144"/>
                  </a:cubicBezTo>
                  <a:cubicBezTo>
                    <a:pt x="230" y="144"/>
                    <a:pt x="233" y="145"/>
                    <a:pt x="236" y="147"/>
                  </a:cubicBezTo>
                  <a:cubicBezTo>
                    <a:pt x="235" y="147"/>
                    <a:pt x="235" y="147"/>
                    <a:pt x="235" y="147"/>
                  </a:cubicBezTo>
                  <a:cubicBezTo>
                    <a:pt x="235" y="148"/>
                    <a:pt x="235" y="149"/>
                    <a:pt x="234" y="149"/>
                  </a:cubicBezTo>
                  <a:cubicBezTo>
                    <a:pt x="234" y="150"/>
                    <a:pt x="233" y="151"/>
                    <a:pt x="233" y="151"/>
                  </a:cubicBezTo>
                  <a:close/>
                  <a:moveTo>
                    <a:pt x="243" y="160"/>
                  </a:moveTo>
                  <a:cubicBezTo>
                    <a:pt x="241" y="160"/>
                    <a:pt x="240" y="160"/>
                    <a:pt x="238" y="160"/>
                  </a:cubicBezTo>
                  <a:cubicBezTo>
                    <a:pt x="237" y="158"/>
                    <a:pt x="236" y="156"/>
                    <a:pt x="235" y="154"/>
                  </a:cubicBezTo>
                  <a:cubicBezTo>
                    <a:pt x="236" y="152"/>
                    <a:pt x="238" y="151"/>
                    <a:pt x="238" y="149"/>
                  </a:cubicBezTo>
                  <a:cubicBezTo>
                    <a:pt x="241" y="151"/>
                    <a:pt x="243" y="155"/>
                    <a:pt x="243" y="160"/>
                  </a:cubicBezTo>
                  <a:cubicBezTo>
                    <a:pt x="243" y="160"/>
                    <a:pt x="243" y="160"/>
                    <a:pt x="243" y="160"/>
                  </a:cubicBezTo>
                  <a:close/>
                  <a:moveTo>
                    <a:pt x="273" y="162"/>
                  </a:moveTo>
                  <a:cubicBezTo>
                    <a:pt x="270" y="163"/>
                    <a:pt x="267" y="162"/>
                    <a:pt x="264" y="163"/>
                  </a:cubicBezTo>
                  <a:cubicBezTo>
                    <a:pt x="258" y="163"/>
                    <a:pt x="252" y="163"/>
                    <a:pt x="246" y="164"/>
                  </a:cubicBezTo>
                  <a:cubicBezTo>
                    <a:pt x="250" y="130"/>
                    <a:pt x="191" y="134"/>
                    <a:pt x="190" y="168"/>
                  </a:cubicBezTo>
                  <a:cubicBezTo>
                    <a:pt x="184" y="169"/>
                    <a:pt x="178" y="169"/>
                    <a:pt x="172" y="170"/>
                  </a:cubicBezTo>
                  <a:cubicBezTo>
                    <a:pt x="149" y="172"/>
                    <a:pt x="127" y="177"/>
                    <a:pt x="104" y="179"/>
                  </a:cubicBezTo>
                  <a:cubicBezTo>
                    <a:pt x="104" y="179"/>
                    <a:pt x="104" y="178"/>
                    <a:pt x="104" y="178"/>
                  </a:cubicBezTo>
                  <a:cubicBezTo>
                    <a:pt x="104" y="178"/>
                    <a:pt x="105" y="178"/>
                    <a:pt x="105" y="178"/>
                  </a:cubicBezTo>
                  <a:cubicBezTo>
                    <a:pt x="107" y="177"/>
                    <a:pt x="106" y="174"/>
                    <a:pt x="104" y="175"/>
                  </a:cubicBezTo>
                  <a:cubicBezTo>
                    <a:pt x="104" y="175"/>
                    <a:pt x="104" y="175"/>
                    <a:pt x="103" y="175"/>
                  </a:cubicBezTo>
                  <a:cubicBezTo>
                    <a:pt x="101" y="165"/>
                    <a:pt x="95" y="159"/>
                    <a:pt x="86" y="157"/>
                  </a:cubicBezTo>
                  <a:cubicBezTo>
                    <a:pt x="86" y="157"/>
                    <a:pt x="84" y="157"/>
                    <a:pt x="84" y="157"/>
                  </a:cubicBezTo>
                  <a:cubicBezTo>
                    <a:pt x="80" y="156"/>
                    <a:pt x="75" y="157"/>
                    <a:pt x="70" y="158"/>
                  </a:cubicBezTo>
                  <a:cubicBezTo>
                    <a:pt x="65" y="160"/>
                    <a:pt x="58" y="163"/>
                    <a:pt x="54" y="168"/>
                  </a:cubicBezTo>
                  <a:cubicBezTo>
                    <a:pt x="54" y="168"/>
                    <a:pt x="53" y="168"/>
                    <a:pt x="53" y="168"/>
                  </a:cubicBezTo>
                  <a:cubicBezTo>
                    <a:pt x="49" y="173"/>
                    <a:pt x="47" y="179"/>
                    <a:pt x="51" y="186"/>
                  </a:cubicBezTo>
                  <a:cubicBezTo>
                    <a:pt x="47" y="186"/>
                    <a:pt x="43" y="187"/>
                    <a:pt x="39" y="187"/>
                  </a:cubicBezTo>
                  <a:cubicBezTo>
                    <a:pt x="29" y="187"/>
                    <a:pt x="19" y="186"/>
                    <a:pt x="13" y="177"/>
                  </a:cubicBezTo>
                  <a:cubicBezTo>
                    <a:pt x="9" y="170"/>
                    <a:pt x="8" y="160"/>
                    <a:pt x="7" y="152"/>
                  </a:cubicBezTo>
                  <a:cubicBezTo>
                    <a:pt x="6" y="146"/>
                    <a:pt x="6" y="139"/>
                    <a:pt x="6" y="132"/>
                  </a:cubicBezTo>
                  <a:cubicBezTo>
                    <a:pt x="5" y="130"/>
                    <a:pt x="5" y="127"/>
                    <a:pt x="4" y="124"/>
                  </a:cubicBezTo>
                  <a:cubicBezTo>
                    <a:pt x="14" y="126"/>
                    <a:pt x="23" y="116"/>
                    <a:pt x="20" y="107"/>
                  </a:cubicBezTo>
                  <a:cubicBezTo>
                    <a:pt x="19" y="105"/>
                    <a:pt x="17" y="106"/>
                    <a:pt x="17" y="108"/>
                  </a:cubicBezTo>
                  <a:cubicBezTo>
                    <a:pt x="19" y="115"/>
                    <a:pt x="12" y="123"/>
                    <a:pt x="4" y="121"/>
                  </a:cubicBezTo>
                  <a:cubicBezTo>
                    <a:pt x="4" y="114"/>
                    <a:pt x="5" y="108"/>
                    <a:pt x="11" y="106"/>
                  </a:cubicBezTo>
                  <a:cubicBezTo>
                    <a:pt x="14" y="104"/>
                    <a:pt x="19" y="106"/>
                    <a:pt x="23" y="106"/>
                  </a:cubicBezTo>
                  <a:cubicBezTo>
                    <a:pt x="27" y="107"/>
                    <a:pt x="30" y="107"/>
                    <a:pt x="34" y="107"/>
                  </a:cubicBezTo>
                  <a:cubicBezTo>
                    <a:pt x="41" y="107"/>
                    <a:pt x="49" y="106"/>
                    <a:pt x="56" y="103"/>
                  </a:cubicBezTo>
                  <a:cubicBezTo>
                    <a:pt x="79" y="93"/>
                    <a:pt x="78" y="62"/>
                    <a:pt x="78" y="41"/>
                  </a:cubicBezTo>
                  <a:cubicBezTo>
                    <a:pt x="78" y="40"/>
                    <a:pt x="78" y="40"/>
                    <a:pt x="77" y="40"/>
                  </a:cubicBezTo>
                  <a:cubicBezTo>
                    <a:pt x="75" y="12"/>
                    <a:pt x="119" y="9"/>
                    <a:pt x="139" y="7"/>
                  </a:cubicBezTo>
                  <a:cubicBezTo>
                    <a:pt x="167" y="4"/>
                    <a:pt x="197" y="2"/>
                    <a:pt x="224" y="9"/>
                  </a:cubicBezTo>
                  <a:cubicBezTo>
                    <a:pt x="236" y="13"/>
                    <a:pt x="249" y="18"/>
                    <a:pt x="257" y="28"/>
                  </a:cubicBezTo>
                  <a:cubicBezTo>
                    <a:pt x="269" y="41"/>
                    <a:pt x="270" y="64"/>
                    <a:pt x="273" y="81"/>
                  </a:cubicBezTo>
                  <a:cubicBezTo>
                    <a:pt x="275" y="101"/>
                    <a:pt x="277" y="121"/>
                    <a:pt x="279" y="141"/>
                  </a:cubicBezTo>
                  <a:cubicBezTo>
                    <a:pt x="280" y="146"/>
                    <a:pt x="281" y="160"/>
                    <a:pt x="273" y="162"/>
                  </a:cubicBezTo>
                  <a:close/>
                  <a:moveTo>
                    <a:pt x="283" y="150"/>
                  </a:moveTo>
                  <a:cubicBezTo>
                    <a:pt x="283" y="150"/>
                    <a:pt x="283" y="150"/>
                    <a:pt x="282" y="150"/>
                  </a:cubicBezTo>
                  <a:cubicBezTo>
                    <a:pt x="283" y="148"/>
                    <a:pt x="283" y="146"/>
                    <a:pt x="283" y="145"/>
                  </a:cubicBezTo>
                  <a:cubicBezTo>
                    <a:pt x="284" y="144"/>
                    <a:pt x="287" y="144"/>
                    <a:pt x="288" y="146"/>
                  </a:cubicBezTo>
                  <a:cubicBezTo>
                    <a:pt x="289" y="149"/>
                    <a:pt x="285" y="150"/>
                    <a:pt x="283" y="15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43"/>
            <p:cNvSpPr/>
            <p:nvPr>
              <p:custDataLst>
                <p:tags r:id="rId11"/>
              </p:custDataLst>
            </p:nvPr>
          </p:nvSpPr>
          <p:spPr bwMode="auto">
            <a:xfrm>
              <a:off x="9092959" y="3742360"/>
              <a:ext cx="92075" cy="52388"/>
            </a:xfrm>
            <a:custGeom>
              <a:avLst/>
              <a:gdLst>
                <a:gd name="T0" fmla="*/ 17 w 19"/>
                <a:gd name="T1" fmla="*/ 7 h 11"/>
                <a:gd name="T2" fmla="*/ 3 w 19"/>
                <a:gd name="T3" fmla="*/ 1 h 11"/>
                <a:gd name="T4" fmla="*/ 2 w 19"/>
                <a:gd name="T5" fmla="*/ 4 h 11"/>
                <a:gd name="T6" fmla="*/ 16 w 19"/>
                <a:gd name="T7" fmla="*/ 9 h 11"/>
                <a:gd name="T8" fmla="*/ 17 w 19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17" y="7"/>
                  </a:moveTo>
                  <a:cubicBezTo>
                    <a:pt x="13" y="4"/>
                    <a:pt x="8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7" y="5"/>
                    <a:pt x="12" y="6"/>
                    <a:pt x="16" y="9"/>
                  </a:cubicBezTo>
                  <a:cubicBezTo>
                    <a:pt x="17" y="11"/>
                    <a:pt x="19" y="8"/>
                    <a:pt x="17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44"/>
            <p:cNvSpPr/>
            <p:nvPr>
              <p:custDataLst>
                <p:tags r:id="rId12"/>
              </p:custDataLst>
            </p:nvPr>
          </p:nvSpPr>
          <p:spPr bwMode="auto">
            <a:xfrm>
              <a:off x="9088196" y="3789985"/>
              <a:ext cx="77788" cy="14288"/>
            </a:xfrm>
            <a:custGeom>
              <a:avLst/>
              <a:gdLst>
                <a:gd name="T0" fmla="*/ 14 w 16"/>
                <a:gd name="T1" fmla="*/ 0 h 3"/>
                <a:gd name="T2" fmla="*/ 1 w 16"/>
                <a:gd name="T3" fmla="*/ 0 h 3"/>
                <a:gd name="T4" fmla="*/ 1 w 16"/>
                <a:gd name="T5" fmla="*/ 3 h 3"/>
                <a:gd name="T6" fmla="*/ 14 w 16"/>
                <a:gd name="T7" fmla="*/ 3 h 3"/>
                <a:gd name="T8" fmla="*/ 14 w 1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3"/>
                    <a:pt x="1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3"/>
                    <a:pt x="16" y="0"/>
                    <a:pt x="1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5"/>
            <p:cNvSpPr/>
            <p:nvPr>
              <p:custDataLst>
                <p:tags r:id="rId13"/>
              </p:custDataLst>
            </p:nvPr>
          </p:nvSpPr>
          <p:spPr bwMode="auto">
            <a:xfrm>
              <a:off x="9118359" y="3810623"/>
              <a:ext cx="52388" cy="47625"/>
            </a:xfrm>
            <a:custGeom>
              <a:avLst/>
              <a:gdLst>
                <a:gd name="T0" fmla="*/ 8 w 11"/>
                <a:gd name="T1" fmla="*/ 1 h 10"/>
                <a:gd name="T2" fmla="*/ 1 w 11"/>
                <a:gd name="T3" fmla="*/ 6 h 10"/>
                <a:gd name="T4" fmla="*/ 4 w 11"/>
                <a:gd name="T5" fmla="*/ 8 h 10"/>
                <a:gd name="T6" fmla="*/ 9 w 11"/>
                <a:gd name="T7" fmla="*/ 3 h 10"/>
                <a:gd name="T8" fmla="*/ 8 w 11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5" y="2"/>
                    <a:pt x="3" y="4"/>
                    <a:pt x="1" y="6"/>
                  </a:cubicBezTo>
                  <a:cubicBezTo>
                    <a:pt x="0" y="7"/>
                    <a:pt x="2" y="10"/>
                    <a:pt x="4" y="8"/>
                  </a:cubicBezTo>
                  <a:cubicBezTo>
                    <a:pt x="5" y="6"/>
                    <a:pt x="7" y="5"/>
                    <a:pt x="9" y="3"/>
                  </a:cubicBezTo>
                  <a:cubicBezTo>
                    <a:pt x="11" y="3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46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9591434" y="3312148"/>
              <a:ext cx="255588" cy="392113"/>
            </a:xfrm>
            <a:custGeom>
              <a:avLst/>
              <a:gdLst>
                <a:gd name="T0" fmla="*/ 46 w 53"/>
                <a:gd name="T1" fmla="*/ 22 h 81"/>
                <a:gd name="T2" fmla="*/ 17 w 53"/>
                <a:gd name="T3" fmla="*/ 7 h 81"/>
                <a:gd name="T4" fmla="*/ 1 w 53"/>
                <a:gd name="T5" fmla="*/ 39 h 81"/>
                <a:gd name="T6" fmla="*/ 4 w 53"/>
                <a:gd name="T7" fmla="*/ 77 h 81"/>
                <a:gd name="T8" fmla="*/ 7 w 53"/>
                <a:gd name="T9" fmla="*/ 77 h 81"/>
                <a:gd name="T10" fmla="*/ 6 w 53"/>
                <a:gd name="T11" fmla="*/ 75 h 81"/>
                <a:gd name="T12" fmla="*/ 7 w 53"/>
                <a:gd name="T13" fmla="*/ 75 h 81"/>
                <a:gd name="T14" fmla="*/ 44 w 53"/>
                <a:gd name="T15" fmla="*/ 72 h 81"/>
                <a:gd name="T16" fmla="*/ 45 w 53"/>
                <a:gd name="T17" fmla="*/ 71 h 81"/>
                <a:gd name="T18" fmla="*/ 36 w 53"/>
                <a:gd name="T19" fmla="*/ 74 h 81"/>
                <a:gd name="T20" fmla="*/ 9 w 53"/>
                <a:gd name="T21" fmla="*/ 75 h 81"/>
                <a:gd name="T22" fmla="*/ 8 w 53"/>
                <a:gd name="T23" fmla="*/ 78 h 81"/>
                <a:gd name="T24" fmla="*/ 47 w 53"/>
                <a:gd name="T25" fmla="*/ 75 h 81"/>
                <a:gd name="T26" fmla="*/ 48 w 53"/>
                <a:gd name="T27" fmla="*/ 73 h 81"/>
                <a:gd name="T28" fmla="*/ 46 w 53"/>
                <a:gd name="T29" fmla="*/ 22 h 81"/>
                <a:gd name="T30" fmla="*/ 46 w 53"/>
                <a:gd name="T31" fmla="*/ 57 h 81"/>
                <a:gd name="T32" fmla="*/ 46 w 53"/>
                <a:gd name="T33" fmla="*/ 69 h 81"/>
                <a:gd name="T34" fmla="*/ 45 w 53"/>
                <a:gd name="T35" fmla="*/ 70 h 81"/>
                <a:gd name="T36" fmla="*/ 43 w 53"/>
                <a:gd name="T37" fmla="*/ 69 h 81"/>
                <a:gd name="T38" fmla="*/ 7 w 53"/>
                <a:gd name="T39" fmla="*/ 72 h 81"/>
                <a:gd name="T40" fmla="*/ 6 w 53"/>
                <a:gd name="T41" fmla="*/ 72 h 81"/>
                <a:gd name="T42" fmla="*/ 29 w 53"/>
                <a:gd name="T43" fmla="*/ 9 h 81"/>
                <a:gd name="T44" fmla="*/ 46 w 53"/>
                <a:gd name="T45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81">
                  <a:moveTo>
                    <a:pt x="46" y="22"/>
                  </a:moveTo>
                  <a:cubicBezTo>
                    <a:pt x="41" y="12"/>
                    <a:pt x="29" y="0"/>
                    <a:pt x="17" y="7"/>
                  </a:cubicBezTo>
                  <a:cubicBezTo>
                    <a:pt x="4" y="13"/>
                    <a:pt x="2" y="26"/>
                    <a:pt x="1" y="39"/>
                  </a:cubicBezTo>
                  <a:cubicBezTo>
                    <a:pt x="0" y="51"/>
                    <a:pt x="0" y="66"/>
                    <a:pt x="4" y="77"/>
                  </a:cubicBezTo>
                  <a:cubicBezTo>
                    <a:pt x="5" y="79"/>
                    <a:pt x="8" y="78"/>
                    <a:pt x="7" y="77"/>
                  </a:cubicBezTo>
                  <a:cubicBezTo>
                    <a:pt x="7" y="76"/>
                    <a:pt x="7" y="75"/>
                    <a:pt x="6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9" y="74"/>
                    <a:pt x="32" y="74"/>
                    <a:pt x="44" y="72"/>
                  </a:cubicBezTo>
                  <a:cubicBezTo>
                    <a:pt x="44" y="71"/>
                    <a:pt x="44" y="71"/>
                    <a:pt x="45" y="71"/>
                  </a:cubicBezTo>
                  <a:cubicBezTo>
                    <a:pt x="43" y="73"/>
                    <a:pt x="39" y="73"/>
                    <a:pt x="36" y="74"/>
                  </a:cubicBezTo>
                  <a:cubicBezTo>
                    <a:pt x="27" y="75"/>
                    <a:pt x="17" y="77"/>
                    <a:pt x="9" y="75"/>
                  </a:cubicBezTo>
                  <a:cubicBezTo>
                    <a:pt x="7" y="74"/>
                    <a:pt x="6" y="77"/>
                    <a:pt x="8" y="78"/>
                  </a:cubicBezTo>
                  <a:cubicBezTo>
                    <a:pt x="20" y="81"/>
                    <a:pt x="35" y="77"/>
                    <a:pt x="47" y="75"/>
                  </a:cubicBezTo>
                  <a:cubicBezTo>
                    <a:pt x="48" y="74"/>
                    <a:pt x="48" y="74"/>
                    <a:pt x="48" y="73"/>
                  </a:cubicBezTo>
                  <a:cubicBezTo>
                    <a:pt x="49" y="57"/>
                    <a:pt x="53" y="38"/>
                    <a:pt x="46" y="22"/>
                  </a:cubicBezTo>
                  <a:close/>
                  <a:moveTo>
                    <a:pt x="46" y="57"/>
                  </a:moveTo>
                  <a:cubicBezTo>
                    <a:pt x="46" y="61"/>
                    <a:pt x="46" y="65"/>
                    <a:pt x="46" y="69"/>
                  </a:cubicBezTo>
                  <a:cubicBezTo>
                    <a:pt x="46" y="69"/>
                    <a:pt x="45" y="70"/>
                    <a:pt x="45" y="70"/>
                  </a:cubicBezTo>
                  <a:cubicBezTo>
                    <a:pt x="45" y="69"/>
                    <a:pt x="44" y="68"/>
                    <a:pt x="43" y="69"/>
                  </a:cubicBezTo>
                  <a:cubicBezTo>
                    <a:pt x="31" y="71"/>
                    <a:pt x="19" y="71"/>
                    <a:pt x="7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0" y="51"/>
                    <a:pt x="0" y="1"/>
                    <a:pt x="29" y="9"/>
                  </a:cubicBezTo>
                  <a:cubicBezTo>
                    <a:pt x="48" y="14"/>
                    <a:pt x="47" y="42"/>
                    <a:pt x="46" y="5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7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9851784" y="3278810"/>
              <a:ext cx="236538" cy="395288"/>
            </a:xfrm>
            <a:custGeom>
              <a:avLst/>
              <a:gdLst>
                <a:gd name="T0" fmla="*/ 29 w 49"/>
                <a:gd name="T1" fmla="*/ 11 h 82"/>
                <a:gd name="T2" fmla="*/ 11 w 49"/>
                <a:gd name="T3" fmla="*/ 73 h 82"/>
                <a:gd name="T4" fmla="*/ 12 w 49"/>
                <a:gd name="T5" fmla="*/ 76 h 82"/>
                <a:gd name="T6" fmla="*/ 12 w 49"/>
                <a:gd name="T7" fmla="*/ 78 h 82"/>
                <a:gd name="T8" fmla="*/ 15 w 49"/>
                <a:gd name="T9" fmla="*/ 78 h 82"/>
                <a:gd name="T10" fmla="*/ 41 w 49"/>
                <a:gd name="T11" fmla="*/ 80 h 82"/>
                <a:gd name="T12" fmla="*/ 47 w 49"/>
                <a:gd name="T13" fmla="*/ 63 h 82"/>
                <a:gd name="T14" fmla="*/ 29 w 49"/>
                <a:gd name="T15" fmla="*/ 11 h 82"/>
                <a:gd name="T16" fmla="*/ 17 w 49"/>
                <a:gd name="T17" fmla="*/ 76 h 82"/>
                <a:gd name="T18" fmla="*/ 37 w 49"/>
                <a:gd name="T19" fmla="*/ 76 h 82"/>
                <a:gd name="T20" fmla="*/ 39 w 49"/>
                <a:gd name="T21" fmla="*/ 77 h 82"/>
                <a:gd name="T22" fmla="*/ 41 w 49"/>
                <a:gd name="T23" fmla="*/ 77 h 82"/>
                <a:gd name="T24" fmla="*/ 17 w 49"/>
                <a:gd name="T25" fmla="*/ 76 h 82"/>
                <a:gd name="T26" fmla="*/ 42 w 49"/>
                <a:gd name="T27" fmla="*/ 74 h 82"/>
                <a:gd name="T28" fmla="*/ 42 w 49"/>
                <a:gd name="T29" fmla="*/ 74 h 82"/>
                <a:gd name="T30" fmla="*/ 41 w 49"/>
                <a:gd name="T31" fmla="*/ 74 h 82"/>
                <a:gd name="T32" fmla="*/ 40 w 49"/>
                <a:gd name="T33" fmla="*/ 73 h 82"/>
                <a:gd name="T34" fmla="*/ 14 w 49"/>
                <a:gd name="T35" fmla="*/ 73 h 82"/>
                <a:gd name="T36" fmla="*/ 11 w 49"/>
                <a:gd name="T37" fmla="*/ 45 h 82"/>
                <a:gd name="T38" fmla="*/ 22 w 49"/>
                <a:gd name="T39" fmla="*/ 13 h 82"/>
                <a:gd name="T40" fmla="*/ 45 w 49"/>
                <a:gd name="T41" fmla="*/ 53 h 82"/>
                <a:gd name="T42" fmla="*/ 42 w 49"/>
                <a:gd name="T43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82">
                  <a:moveTo>
                    <a:pt x="29" y="11"/>
                  </a:moveTo>
                  <a:cubicBezTo>
                    <a:pt x="0" y="0"/>
                    <a:pt x="7" y="52"/>
                    <a:pt x="11" y="73"/>
                  </a:cubicBezTo>
                  <a:cubicBezTo>
                    <a:pt x="10" y="73"/>
                    <a:pt x="10" y="75"/>
                    <a:pt x="12" y="76"/>
                  </a:cubicBezTo>
                  <a:cubicBezTo>
                    <a:pt x="12" y="77"/>
                    <a:pt x="12" y="78"/>
                    <a:pt x="12" y="78"/>
                  </a:cubicBezTo>
                  <a:cubicBezTo>
                    <a:pt x="13" y="80"/>
                    <a:pt x="15" y="80"/>
                    <a:pt x="15" y="78"/>
                  </a:cubicBezTo>
                  <a:cubicBezTo>
                    <a:pt x="22" y="82"/>
                    <a:pt x="33" y="82"/>
                    <a:pt x="41" y="80"/>
                  </a:cubicBezTo>
                  <a:cubicBezTo>
                    <a:pt x="47" y="79"/>
                    <a:pt x="47" y="68"/>
                    <a:pt x="47" y="63"/>
                  </a:cubicBezTo>
                  <a:cubicBezTo>
                    <a:pt x="49" y="46"/>
                    <a:pt x="49" y="18"/>
                    <a:pt x="29" y="11"/>
                  </a:cubicBezTo>
                  <a:close/>
                  <a:moveTo>
                    <a:pt x="17" y="76"/>
                  </a:moveTo>
                  <a:cubicBezTo>
                    <a:pt x="37" y="76"/>
                    <a:pt x="37" y="76"/>
                    <a:pt x="37" y="76"/>
                  </a:cubicBezTo>
                  <a:cubicBezTo>
                    <a:pt x="38" y="76"/>
                    <a:pt x="38" y="77"/>
                    <a:pt x="39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8" y="81"/>
                    <a:pt x="23" y="78"/>
                    <a:pt x="17" y="76"/>
                  </a:cubicBezTo>
                  <a:close/>
                  <a:moveTo>
                    <a:pt x="42" y="74"/>
                  </a:moveTo>
                  <a:cubicBezTo>
                    <a:pt x="42" y="74"/>
                    <a:pt x="42" y="74"/>
                    <a:pt x="42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0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2" y="63"/>
                    <a:pt x="11" y="54"/>
                    <a:pt x="11" y="45"/>
                  </a:cubicBezTo>
                  <a:cubicBezTo>
                    <a:pt x="10" y="35"/>
                    <a:pt x="9" y="14"/>
                    <a:pt x="22" y="13"/>
                  </a:cubicBezTo>
                  <a:cubicBezTo>
                    <a:pt x="43" y="11"/>
                    <a:pt x="45" y="39"/>
                    <a:pt x="45" y="53"/>
                  </a:cubicBezTo>
                  <a:cubicBezTo>
                    <a:pt x="45" y="60"/>
                    <a:pt x="44" y="67"/>
                    <a:pt x="42" y="7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8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10121659" y="3297860"/>
              <a:ext cx="285750" cy="376238"/>
            </a:xfrm>
            <a:custGeom>
              <a:avLst/>
              <a:gdLst>
                <a:gd name="T0" fmla="*/ 57 w 59"/>
                <a:gd name="T1" fmla="*/ 56 h 78"/>
                <a:gd name="T2" fmla="*/ 49 w 59"/>
                <a:gd name="T3" fmla="*/ 28 h 78"/>
                <a:gd name="T4" fmla="*/ 17 w 59"/>
                <a:gd name="T5" fmla="*/ 13 h 78"/>
                <a:gd name="T6" fmla="*/ 12 w 59"/>
                <a:gd name="T7" fmla="*/ 74 h 78"/>
                <a:gd name="T8" fmla="*/ 15 w 59"/>
                <a:gd name="T9" fmla="*/ 75 h 78"/>
                <a:gd name="T10" fmla="*/ 30 w 59"/>
                <a:gd name="T11" fmla="*/ 77 h 78"/>
                <a:gd name="T12" fmla="*/ 52 w 59"/>
                <a:gd name="T13" fmla="*/ 73 h 78"/>
                <a:gd name="T14" fmla="*/ 57 w 59"/>
                <a:gd name="T15" fmla="*/ 56 h 78"/>
                <a:gd name="T16" fmla="*/ 51 w 59"/>
                <a:gd name="T17" fmla="*/ 70 h 78"/>
                <a:gd name="T18" fmla="*/ 34 w 59"/>
                <a:gd name="T19" fmla="*/ 74 h 78"/>
                <a:gd name="T20" fmla="*/ 18 w 59"/>
                <a:gd name="T21" fmla="*/ 73 h 78"/>
                <a:gd name="T22" fmla="*/ 50 w 59"/>
                <a:gd name="T23" fmla="*/ 70 h 78"/>
                <a:gd name="T24" fmla="*/ 50 w 59"/>
                <a:gd name="T25" fmla="*/ 67 h 78"/>
                <a:gd name="T26" fmla="*/ 14 w 59"/>
                <a:gd name="T27" fmla="*/ 71 h 78"/>
                <a:gd name="T28" fmla="*/ 14 w 59"/>
                <a:gd name="T29" fmla="*/ 71 h 78"/>
                <a:gd name="T30" fmla="*/ 14 w 59"/>
                <a:gd name="T31" fmla="*/ 22 h 78"/>
                <a:gd name="T32" fmla="*/ 32 w 59"/>
                <a:gd name="T33" fmla="*/ 11 h 78"/>
                <a:gd name="T34" fmla="*/ 47 w 59"/>
                <a:gd name="T35" fmla="*/ 31 h 78"/>
                <a:gd name="T36" fmla="*/ 51 w 59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78">
                  <a:moveTo>
                    <a:pt x="57" y="56"/>
                  </a:moveTo>
                  <a:cubicBezTo>
                    <a:pt x="56" y="46"/>
                    <a:pt x="52" y="37"/>
                    <a:pt x="49" y="28"/>
                  </a:cubicBezTo>
                  <a:cubicBezTo>
                    <a:pt x="44" y="14"/>
                    <a:pt x="31" y="0"/>
                    <a:pt x="17" y="13"/>
                  </a:cubicBezTo>
                  <a:cubicBezTo>
                    <a:pt x="0" y="28"/>
                    <a:pt x="5" y="56"/>
                    <a:pt x="12" y="74"/>
                  </a:cubicBezTo>
                  <a:cubicBezTo>
                    <a:pt x="13" y="76"/>
                    <a:pt x="15" y="76"/>
                    <a:pt x="15" y="75"/>
                  </a:cubicBezTo>
                  <a:cubicBezTo>
                    <a:pt x="19" y="78"/>
                    <a:pt x="26" y="77"/>
                    <a:pt x="30" y="77"/>
                  </a:cubicBezTo>
                  <a:cubicBezTo>
                    <a:pt x="37" y="77"/>
                    <a:pt x="46" y="77"/>
                    <a:pt x="52" y="73"/>
                  </a:cubicBezTo>
                  <a:cubicBezTo>
                    <a:pt x="58" y="69"/>
                    <a:pt x="57" y="61"/>
                    <a:pt x="57" y="56"/>
                  </a:cubicBezTo>
                  <a:close/>
                  <a:moveTo>
                    <a:pt x="51" y="70"/>
                  </a:moveTo>
                  <a:cubicBezTo>
                    <a:pt x="48" y="74"/>
                    <a:pt x="39" y="74"/>
                    <a:pt x="34" y="74"/>
                  </a:cubicBezTo>
                  <a:cubicBezTo>
                    <a:pt x="30" y="74"/>
                    <a:pt x="22" y="75"/>
                    <a:pt x="18" y="73"/>
                  </a:cubicBezTo>
                  <a:cubicBezTo>
                    <a:pt x="29" y="71"/>
                    <a:pt x="40" y="72"/>
                    <a:pt x="50" y="70"/>
                  </a:cubicBezTo>
                  <a:cubicBezTo>
                    <a:pt x="52" y="69"/>
                    <a:pt x="51" y="66"/>
                    <a:pt x="50" y="67"/>
                  </a:cubicBezTo>
                  <a:cubicBezTo>
                    <a:pt x="38" y="69"/>
                    <a:pt x="26" y="68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9" y="55"/>
                    <a:pt x="6" y="37"/>
                    <a:pt x="14" y="22"/>
                  </a:cubicBezTo>
                  <a:cubicBezTo>
                    <a:pt x="17" y="15"/>
                    <a:pt x="24" y="9"/>
                    <a:pt x="32" y="11"/>
                  </a:cubicBezTo>
                  <a:cubicBezTo>
                    <a:pt x="41" y="13"/>
                    <a:pt x="45" y="24"/>
                    <a:pt x="47" y="31"/>
                  </a:cubicBezTo>
                  <a:cubicBezTo>
                    <a:pt x="51" y="41"/>
                    <a:pt x="59" y="61"/>
                    <a:pt x="51" y="7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9"/>
            <p:cNvSpPr/>
            <p:nvPr>
              <p:custDataLst>
                <p:tags r:id="rId17"/>
              </p:custDataLst>
            </p:nvPr>
          </p:nvSpPr>
          <p:spPr bwMode="auto">
            <a:xfrm>
              <a:off x="9551746" y="3770935"/>
              <a:ext cx="87313" cy="77788"/>
            </a:xfrm>
            <a:custGeom>
              <a:avLst/>
              <a:gdLst>
                <a:gd name="T0" fmla="*/ 16 w 18"/>
                <a:gd name="T1" fmla="*/ 10 h 16"/>
                <a:gd name="T2" fmla="*/ 6 w 18"/>
                <a:gd name="T3" fmla="*/ 4 h 16"/>
                <a:gd name="T4" fmla="*/ 12 w 18"/>
                <a:gd name="T5" fmla="*/ 5 h 16"/>
                <a:gd name="T6" fmla="*/ 13 w 18"/>
                <a:gd name="T7" fmla="*/ 2 h 16"/>
                <a:gd name="T8" fmla="*/ 8 w 18"/>
                <a:gd name="T9" fmla="*/ 0 h 16"/>
                <a:gd name="T10" fmla="*/ 3 w 18"/>
                <a:gd name="T11" fmla="*/ 3 h 16"/>
                <a:gd name="T12" fmla="*/ 3 w 18"/>
                <a:gd name="T13" fmla="*/ 5 h 16"/>
                <a:gd name="T14" fmla="*/ 12 w 18"/>
                <a:gd name="T15" fmla="*/ 11 h 16"/>
                <a:gd name="T16" fmla="*/ 3 w 18"/>
                <a:gd name="T17" fmla="*/ 11 h 16"/>
                <a:gd name="T18" fmla="*/ 2 w 18"/>
                <a:gd name="T19" fmla="*/ 13 h 16"/>
                <a:gd name="T20" fmla="*/ 16 w 18"/>
                <a:gd name="T21" fmla="*/ 12 h 16"/>
                <a:gd name="T22" fmla="*/ 16 w 18"/>
                <a:gd name="T2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6" y="10"/>
                  </a:moveTo>
                  <a:cubicBezTo>
                    <a:pt x="13" y="8"/>
                    <a:pt x="10" y="6"/>
                    <a:pt x="6" y="4"/>
                  </a:cubicBezTo>
                  <a:cubicBezTo>
                    <a:pt x="8" y="3"/>
                    <a:pt x="10" y="4"/>
                    <a:pt x="12" y="5"/>
                  </a:cubicBezTo>
                  <a:cubicBezTo>
                    <a:pt x="14" y="5"/>
                    <a:pt x="15" y="2"/>
                    <a:pt x="13" y="2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6" y="0"/>
                    <a:pt x="4" y="2"/>
                    <a:pt x="3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6" y="7"/>
                    <a:pt x="9" y="9"/>
                    <a:pt x="12" y="11"/>
                  </a:cubicBezTo>
                  <a:cubicBezTo>
                    <a:pt x="9" y="12"/>
                    <a:pt x="6" y="12"/>
                    <a:pt x="3" y="11"/>
                  </a:cubicBezTo>
                  <a:cubicBezTo>
                    <a:pt x="2" y="10"/>
                    <a:pt x="0" y="13"/>
                    <a:pt x="2" y="13"/>
                  </a:cubicBezTo>
                  <a:cubicBezTo>
                    <a:pt x="7" y="16"/>
                    <a:pt x="12" y="15"/>
                    <a:pt x="16" y="12"/>
                  </a:cubicBezTo>
                  <a:cubicBezTo>
                    <a:pt x="18" y="12"/>
                    <a:pt x="17" y="10"/>
                    <a:pt x="16" y="1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0"/>
            <p:cNvSpPr/>
            <p:nvPr>
              <p:custDataLst>
                <p:tags r:id="rId18"/>
              </p:custDataLst>
            </p:nvPr>
          </p:nvSpPr>
          <p:spPr bwMode="auto">
            <a:xfrm>
              <a:off x="9639059" y="3775698"/>
              <a:ext cx="77788" cy="63500"/>
            </a:xfrm>
            <a:custGeom>
              <a:avLst/>
              <a:gdLst>
                <a:gd name="T0" fmla="*/ 13 w 16"/>
                <a:gd name="T1" fmla="*/ 8 h 13"/>
                <a:gd name="T2" fmla="*/ 3 w 16"/>
                <a:gd name="T3" fmla="*/ 6 h 13"/>
                <a:gd name="T4" fmla="*/ 4 w 16"/>
                <a:gd name="T5" fmla="*/ 4 h 13"/>
                <a:gd name="T6" fmla="*/ 4 w 16"/>
                <a:gd name="T7" fmla="*/ 4 h 13"/>
                <a:gd name="T8" fmla="*/ 6 w 16"/>
                <a:gd name="T9" fmla="*/ 4 h 13"/>
                <a:gd name="T10" fmla="*/ 7 w 16"/>
                <a:gd name="T11" fmla="*/ 1 h 13"/>
                <a:gd name="T12" fmla="*/ 1 w 16"/>
                <a:gd name="T13" fmla="*/ 2 h 13"/>
                <a:gd name="T14" fmla="*/ 0 w 16"/>
                <a:gd name="T15" fmla="*/ 7 h 13"/>
                <a:gd name="T16" fmla="*/ 14 w 16"/>
                <a:gd name="T17" fmla="*/ 11 h 13"/>
                <a:gd name="T18" fmla="*/ 13 w 16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">
                  <a:moveTo>
                    <a:pt x="13" y="8"/>
                  </a:moveTo>
                  <a:cubicBezTo>
                    <a:pt x="10" y="9"/>
                    <a:pt x="5" y="10"/>
                    <a:pt x="3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8" y="4"/>
                    <a:pt x="9" y="1"/>
                    <a:pt x="7" y="1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2" y="13"/>
                    <a:pt x="10" y="12"/>
                    <a:pt x="14" y="11"/>
                  </a:cubicBezTo>
                  <a:cubicBezTo>
                    <a:pt x="16" y="10"/>
                    <a:pt x="15" y="7"/>
                    <a:pt x="13" y="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51"/>
            <p:cNvSpPr/>
            <p:nvPr>
              <p:custDataLst>
                <p:tags r:id="rId19"/>
              </p:custDataLst>
            </p:nvPr>
          </p:nvSpPr>
          <p:spPr bwMode="auto">
            <a:xfrm>
              <a:off x="9702559" y="3756648"/>
              <a:ext cx="61913" cy="87313"/>
            </a:xfrm>
            <a:custGeom>
              <a:avLst/>
              <a:gdLst>
                <a:gd name="T0" fmla="*/ 6 w 13"/>
                <a:gd name="T1" fmla="*/ 4 h 18"/>
                <a:gd name="T2" fmla="*/ 4 w 13"/>
                <a:gd name="T3" fmla="*/ 5 h 18"/>
                <a:gd name="T4" fmla="*/ 4 w 13"/>
                <a:gd name="T5" fmla="*/ 5 h 18"/>
                <a:gd name="T6" fmla="*/ 3 w 13"/>
                <a:gd name="T7" fmla="*/ 2 h 18"/>
                <a:gd name="T8" fmla="*/ 0 w 13"/>
                <a:gd name="T9" fmla="*/ 3 h 18"/>
                <a:gd name="T10" fmla="*/ 2 w 13"/>
                <a:gd name="T11" fmla="*/ 12 h 18"/>
                <a:gd name="T12" fmla="*/ 5 w 13"/>
                <a:gd name="T13" fmla="*/ 12 h 18"/>
                <a:gd name="T14" fmla="*/ 7 w 13"/>
                <a:gd name="T15" fmla="*/ 7 h 18"/>
                <a:gd name="T16" fmla="*/ 9 w 13"/>
                <a:gd name="T17" fmla="*/ 16 h 18"/>
                <a:gd name="T18" fmla="*/ 12 w 13"/>
                <a:gd name="T19" fmla="*/ 17 h 18"/>
                <a:gd name="T20" fmla="*/ 6 w 13"/>
                <a:gd name="T2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8">
                  <a:moveTo>
                    <a:pt x="6" y="4"/>
                  </a:moveTo>
                  <a:cubicBezTo>
                    <a:pt x="5" y="3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1" y="6"/>
                    <a:pt x="2" y="9"/>
                    <a:pt x="2" y="12"/>
                  </a:cubicBezTo>
                  <a:cubicBezTo>
                    <a:pt x="2" y="14"/>
                    <a:pt x="5" y="14"/>
                    <a:pt x="5" y="12"/>
                  </a:cubicBezTo>
                  <a:cubicBezTo>
                    <a:pt x="5" y="10"/>
                    <a:pt x="6" y="9"/>
                    <a:pt x="7" y="7"/>
                  </a:cubicBezTo>
                  <a:cubicBezTo>
                    <a:pt x="9" y="9"/>
                    <a:pt x="10" y="12"/>
                    <a:pt x="9" y="16"/>
                  </a:cubicBezTo>
                  <a:cubicBezTo>
                    <a:pt x="9" y="18"/>
                    <a:pt x="12" y="18"/>
                    <a:pt x="12" y="17"/>
                  </a:cubicBezTo>
                  <a:cubicBezTo>
                    <a:pt x="13" y="11"/>
                    <a:pt x="12" y="6"/>
                    <a:pt x="6" y="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52"/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9769234" y="3775698"/>
              <a:ext cx="106363" cy="68263"/>
            </a:xfrm>
            <a:custGeom>
              <a:avLst/>
              <a:gdLst>
                <a:gd name="T0" fmla="*/ 21 w 22"/>
                <a:gd name="T1" fmla="*/ 4 h 14"/>
                <a:gd name="T2" fmla="*/ 10 w 22"/>
                <a:gd name="T3" fmla="*/ 2 h 14"/>
                <a:gd name="T4" fmla="*/ 9 w 22"/>
                <a:gd name="T5" fmla="*/ 2 h 14"/>
                <a:gd name="T6" fmla="*/ 4 w 22"/>
                <a:gd name="T7" fmla="*/ 3 h 14"/>
                <a:gd name="T8" fmla="*/ 3 w 22"/>
                <a:gd name="T9" fmla="*/ 3 h 14"/>
                <a:gd name="T10" fmla="*/ 1 w 22"/>
                <a:gd name="T11" fmla="*/ 4 h 14"/>
                <a:gd name="T12" fmla="*/ 2 w 22"/>
                <a:gd name="T13" fmla="*/ 7 h 14"/>
                <a:gd name="T14" fmla="*/ 3 w 22"/>
                <a:gd name="T15" fmla="*/ 12 h 14"/>
                <a:gd name="T16" fmla="*/ 9 w 22"/>
                <a:gd name="T17" fmla="*/ 9 h 14"/>
                <a:gd name="T18" fmla="*/ 11 w 22"/>
                <a:gd name="T19" fmla="*/ 6 h 14"/>
                <a:gd name="T20" fmla="*/ 11 w 22"/>
                <a:gd name="T21" fmla="*/ 10 h 14"/>
                <a:gd name="T22" fmla="*/ 12 w 22"/>
                <a:gd name="T23" fmla="*/ 12 h 14"/>
                <a:gd name="T24" fmla="*/ 18 w 22"/>
                <a:gd name="T25" fmla="*/ 11 h 14"/>
                <a:gd name="T26" fmla="*/ 21 w 22"/>
                <a:gd name="T27" fmla="*/ 4 h 14"/>
                <a:gd name="T28" fmla="*/ 8 w 22"/>
                <a:gd name="T29" fmla="*/ 5 h 14"/>
                <a:gd name="T30" fmla="*/ 8 w 22"/>
                <a:gd name="T31" fmla="*/ 6 h 14"/>
                <a:gd name="T32" fmla="*/ 8 w 22"/>
                <a:gd name="T33" fmla="*/ 6 h 14"/>
                <a:gd name="T34" fmla="*/ 7 w 22"/>
                <a:gd name="T35" fmla="*/ 7 h 14"/>
                <a:gd name="T36" fmla="*/ 7 w 22"/>
                <a:gd name="T37" fmla="*/ 7 h 14"/>
                <a:gd name="T38" fmla="*/ 5 w 22"/>
                <a:gd name="T39" fmla="*/ 9 h 14"/>
                <a:gd name="T40" fmla="*/ 5 w 22"/>
                <a:gd name="T41" fmla="*/ 9 h 14"/>
                <a:gd name="T42" fmla="*/ 5 w 22"/>
                <a:gd name="T43" fmla="*/ 9 h 14"/>
                <a:gd name="T44" fmla="*/ 4 w 22"/>
                <a:gd name="T45" fmla="*/ 9 h 14"/>
                <a:gd name="T46" fmla="*/ 5 w 22"/>
                <a:gd name="T47" fmla="*/ 6 h 14"/>
                <a:gd name="T48" fmla="*/ 7 w 22"/>
                <a:gd name="T49" fmla="*/ 5 h 14"/>
                <a:gd name="T50" fmla="*/ 8 w 22"/>
                <a:gd name="T51" fmla="*/ 5 h 14"/>
                <a:gd name="T52" fmla="*/ 8 w 22"/>
                <a:gd name="T53" fmla="*/ 5 h 14"/>
                <a:gd name="T54" fmla="*/ 8 w 22"/>
                <a:gd name="T55" fmla="*/ 5 h 14"/>
                <a:gd name="T56" fmla="*/ 18 w 22"/>
                <a:gd name="T57" fmla="*/ 7 h 14"/>
                <a:gd name="T58" fmla="*/ 17 w 22"/>
                <a:gd name="T59" fmla="*/ 9 h 14"/>
                <a:gd name="T60" fmla="*/ 16 w 22"/>
                <a:gd name="T61" fmla="*/ 9 h 14"/>
                <a:gd name="T62" fmla="*/ 15 w 22"/>
                <a:gd name="T63" fmla="*/ 10 h 14"/>
                <a:gd name="T64" fmla="*/ 15 w 22"/>
                <a:gd name="T65" fmla="*/ 10 h 14"/>
                <a:gd name="T66" fmla="*/ 14 w 22"/>
                <a:gd name="T67" fmla="*/ 10 h 14"/>
                <a:gd name="T68" fmla="*/ 14 w 22"/>
                <a:gd name="T69" fmla="*/ 10 h 14"/>
                <a:gd name="T70" fmla="*/ 14 w 22"/>
                <a:gd name="T71" fmla="*/ 10 h 14"/>
                <a:gd name="T72" fmla="*/ 14 w 22"/>
                <a:gd name="T73" fmla="*/ 10 h 14"/>
                <a:gd name="T74" fmla="*/ 14 w 22"/>
                <a:gd name="T75" fmla="*/ 7 h 14"/>
                <a:gd name="T76" fmla="*/ 14 w 22"/>
                <a:gd name="T77" fmla="*/ 6 h 14"/>
                <a:gd name="T78" fmla="*/ 15 w 22"/>
                <a:gd name="T79" fmla="*/ 5 h 14"/>
                <a:gd name="T80" fmla="*/ 16 w 22"/>
                <a:gd name="T81" fmla="*/ 4 h 14"/>
                <a:gd name="T82" fmla="*/ 16 w 22"/>
                <a:gd name="T83" fmla="*/ 4 h 14"/>
                <a:gd name="T84" fmla="*/ 18 w 22"/>
                <a:gd name="T85" fmla="*/ 5 h 14"/>
                <a:gd name="T86" fmla="*/ 18 w 22"/>
                <a:gd name="T87" fmla="*/ 6 h 14"/>
                <a:gd name="T88" fmla="*/ 18 w 22"/>
                <a:gd name="T89" fmla="*/ 6 h 14"/>
                <a:gd name="T90" fmla="*/ 18 w 2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" h="14">
                  <a:moveTo>
                    <a:pt x="21" y="4"/>
                  </a:moveTo>
                  <a:cubicBezTo>
                    <a:pt x="20" y="0"/>
                    <a:pt x="14" y="1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6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1" y="9"/>
                    <a:pt x="1" y="11"/>
                    <a:pt x="3" y="12"/>
                  </a:cubicBezTo>
                  <a:cubicBezTo>
                    <a:pt x="5" y="13"/>
                    <a:pt x="8" y="11"/>
                    <a:pt x="9" y="9"/>
                  </a:cubicBezTo>
                  <a:cubicBezTo>
                    <a:pt x="10" y="9"/>
                    <a:pt x="10" y="8"/>
                    <a:pt x="11" y="6"/>
                  </a:cubicBezTo>
                  <a:cubicBezTo>
                    <a:pt x="11" y="7"/>
                    <a:pt x="11" y="8"/>
                    <a:pt x="11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4"/>
                    <a:pt x="17" y="13"/>
                    <a:pt x="18" y="11"/>
                  </a:cubicBezTo>
                  <a:cubicBezTo>
                    <a:pt x="20" y="10"/>
                    <a:pt x="22" y="7"/>
                    <a:pt x="21" y="4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6" y="9"/>
                    <a:pt x="5" y="9"/>
                  </a:cubicBezTo>
                  <a:cubicBezTo>
                    <a:pt x="5" y="9"/>
                    <a:pt x="4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7"/>
                    <a:pt x="5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18" y="7"/>
                  </a:moveTo>
                  <a:cubicBezTo>
                    <a:pt x="18" y="7"/>
                    <a:pt x="17" y="8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8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8" y="5"/>
                    <a:pt x="18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53"/>
            <p:cNvSpPr/>
            <p:nvPr>
              <p:custDataLst>
                <p:tags r:id="rId21"/>
              </p:custDataLst>
            </p:nvPr>
          </p:nvSpPr>
          <p:spPr bwMode="auto">
            <a:xfrm>
              <a:off x="9885121" y="3737598"/>
              <a:ext cx="77788" cy="87313"/>
            </a:xfrm>
            <a:custGeom>
              <a:avLst/>
              <a:gdLst>
                <a:gd name="T0" fmla="*/ 13 w 16"/>
                <a:gd name="T1" fmla="*/ 14 h 18"/>
                <a:gd name="T2" fmla="*/ 4 w 16"/>
                <a:gd name="T3" fmla="*/ 15 h 18"/>
                <a:gd name="T4" fmla="*/ 4 w 16"/>
                <a:gd name="T5" fmla="*/ 2 h 18"/>
                <a:gd name="T6" fmla="*/ 1 w 16"/>
                <a:gd name="T7" fmla="*/ 2 h 18"/>
                <a:gd name="T8" fmla="*/ 0 w 16"/>
                <a:gd name="T9" fmla="*/ 16 h 18"/>
                <a:gd name="T10" fmla="*/ 2 w 16"/>
                <a:gd name="T11" fmla="*/ 18 h 18"/>
                <a:gd name="T12" fmla="*/ 14 w 16"/>
                <a:gd name="T13" fmla="*/ 17 h 18"/>
                <a:gd name="T14" fmla="*/ 13 w 16"/>
                <a:gd name="T1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3" y="14"/>
                  </a:moveTo>
                  <a:cubicBezTo>
                    <a:pt x="10" y="15"/>
                    <a:pt x="7" y="15"/>
                    <a:pt x="4" y="15"/>
                  </a:cubicBezTo>
                  <a:cubicBezTo>
                    <a:pt x="4" y="11"/>
                    <a:pt x="4" y="6"/>
                    <a:pt x="4" y="2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1" y="7"/>
                    <a:pt x="1" y="11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6" y="18"/>
                    <a:pt x="10" y="18"/>
                    <a:pt x="14" y="17"/>
                  </a:cubicBezTo>
                  <a:cubicBezTo>
                    <a:pt x="16" y="16"/>
                    <a:pt x="15" y="13"/>
                    <a:pt x="13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54"/>
            <p:cNvSpPr>
              <a:spLocks noEditPoints="1"/>
            </p:cNvSpPr>
            <p:nvPr>
              <p:custDataLst>
                <p:tags r:id="rId22"/>
              </p:custDataLst>
            </p:nvPr>
          </p:nvSpPr>
          <p:spPr bwMode="auto">
            <a:xfrm>
              <a:off x="9986721" y="3747123"/>
              <a:ext cx="68263" cy="87313"/>
            </a:xfrm>
            <a:custGeom>
              <a:avLst/>
              <a:gdLst>
                <a:gd name="T0" fmla="*/ 14 w 14"/>
                <a:gd name="T1" fmla="*/ 10 h 18"/>
                <a:gd name="T2" fmla="*/ 10 w 14"/>
                <a:gd name="T3" fmla="*/ 7 h 18"/>
                <a:gd name="T4" fmla="*/ 6 w 14"/>
                <a:gd name="T5" fmla="*/ 9 h 18"/>
                <a:gd name="T6" fmla="*/ 4 w 14"/>
                <a:gd name="T7" fmla="*/ 2 h 18"/>
                <a:gd name="T8" fmla="*/ 1 w 14"/>
                <a:gd name="T9" fmla="*/ 3 h 18"/>
                <a:gd name="T10" fmla="*/ 3 w 14"/>
                <a:gd name="T11" fmla="*/ 13 h 18"/>
                <a:gd name="T12" fmla="*/ 2 w 14"/>
                <a:gd name="T13" fmla="*/ 15 h 18"/>
                <a:gd name="T14" fmla="*/ 12 w 14"/>
                <a:gd name="T15" fmla="*/ 16 h 18"/>
                <a:gd name="T16" fmla="*/ 14 w 14"/>
                <a:gd name="T17" fmla="*/ 10 h 18"/>
                <a:gd name="T18" fmla="*/ 7 w 14"/>
                <a:gd name="T19" fmla="*/ 14 h 18"/>
                <a:gd name="T20" fmla="*/ 10 w 14"/>
                <a:gd name="T21" fmla="*/ 10 h 18"/>
                <a:gd name="T22" fmla="*/ 11 w 14"/>
                <a:gd name="T23" fmla="*/ 11 h 18"/>
                <a:gd name="T24" fmla="*/ 7 w 14"/>
                <a:gd name="T2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8">
                  <a:moveTo>
                    <a:pt x="14" y="10"/>
                  </a:moveTo>
                  <a:cubicBezTo>
                    <a:pt x="14" y="8"/>
                    <a:pt x="12" y="7"/>
                    <a:pt x="10" y="7"/>
                  </a:cubicBezTo>
                  <a:cubicBezTo>
                    <a:pt x="8" y="7"/>
                    <a:pt x="7" y="8"/>
                    <a:pt x="6" y="9"/>
                  </a:cubicBezTo>
                  <a:cubicBezTo>
                    <a:pt x="5" y="7"/>
                    <a:pt x="5" y="4"/>
                    <a:pt x="4" y="2"/>
                  </a:cubicBezTo>
                  <a:cubicBezTo>
                    <a:pt x="4" y="0"/>
                    <a:pt x="1" y="1"/>
                    <a:pt x="1" y="3"/>
                  </a:cubicBezTo>
                  <a:cubicBezTo>
                    <a:pt x="2" y="6"/>
                    <a:pt x="3" y="9"/>
                    <a:pt x="3" y="13"/>
                  </a:cubicBezTo>
                  <a:cubicBezTo>
                    <a:pt x="2" y="12"/>
                    <a:pt x="0" y="15"/>
                    <a:pt x="2" y="15"/>
                  </a:cubicBezTo>
                  <a:cubicBezTo>
                    <a:pt x="5" y="17"/>
                    <a:pt x="9" y="18"/>
                    <a:pt x="12" y="16"/>
                  </a:cubicBezTo>
                  <a:cubicBezTo>
                    <a:pt x="14" y="15"/>
                    <a:pt x="14" y="13"/>
                    <a:pt x="14" y="10"/>
                  </a:cubicBezTo>
                  <a:close/>
                  <a:moveTo>
                    <a:pt x="7" y="14"/>
                  </a:moveTo>
                  <a:cubicBezTo>
                    <a:pt x="7" y="12"/>
                    <a:pt x="8" y="10"/>
                    <a:pt x="10" y="10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2" y="14"/>
                    <a:pt x="9" y="14"/>
                    <a:pt x="7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55"/>
            <p:cNvSpPr/>
            <p:nvPr>
              <p:custDataLst>
                <p:tags r:id="rId23"/>
              </p:custDataLst>
            </p:nvPr>
          </p:nvSpPr>
          <p:spPr bwMode="auto">
            <a:xfrm>
              <a:off x="10054984" y="3761410"/>
              <a:ext cx="71438" cy="68263"/>
            </a:xfrm>
            <a:custGeom>
              <a:avLst/>
              <a:gdLst>
                <a:gd name="T0" fmla="*/ 13 w 15"/>
                <a:gd name="T1" fmla="*/ 2 h 14"/>
                <a:gd name="T2" fmla="*/ 10 w 15"/>
                <a:gd name="T3" fmla="*/ 3 h 14"/>
                <a:gd name="T4" fmla="*/ 10 w 15"/>
                <a:gd name="T5" fmla="*/ 10 h 14"/>
                <a:gd name="T6" fmla="*/ 9 w 15"/>
                <a:gd name="T7" fmla="*/ 11 h 14"/>
                <a:gd name="T8" fmla="*/ 9 w 15"/>
                <a:gd name="T9" fmla="*/ 11 h 14"/>
                <a:gd name="T10" fmla="*/ 9 w 15"/>
                <a:gd name="T11" fmla="*/ 11 h 14"/>
                <a:gd name="T12" fmla="*/ 9 w 15"/>
                <a:gd name="T13" fmla="*/ 11 h 14"/>
                <a:gd name="T14" fmla="*/ 8 w 15"/>
                <a:gd name="T15" fmla="*/ 11 h 14"/>
                <a:gd name="T16" fmla="*/ 8 w 15"/>
                <a:gd name="T17" fmla="*/ 11 h 14"/>
                <a:gd name="T18" fmla="*/ 5 w 15"/>
                <a:gd name="T19" fmla="*/ 8 h 14"/>
                <a:gd name="T20" fmla="*/ 6 w 15"/>
                <a:gd name="T21" fmla="*/ 5 h 14"/>
                <a:gd name="T22" fmla="*/ 4 w 15"/>
                <a:gd name="T23" fmla="*/ 3 h 14"/>
                <a:gd name="T24" fmla="*/ 7 w 15"/>
                <a:gd name="T25" fmla="*/ 14 h 14"/>
                <a:gd name="T26" fmla="*/ 13 w 15"/>
                <a:gd name="T27" fmla="*/ 12 h 14"/>
                <a:gd name="T28" fmla="*/ 13 w 15"/>
                <a:gd name="T2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4">
                  <a:moveTo>
                    <a:pt x="13" y="2"/>
                  </a:moveTo>
                  <a:cubicBezTo>
                    <a:pt x="13" y="0"/>
                    <a:pt x="10" y="1"/>
                    <a:pt x="10" y="3"/>
                  </a:cubicBezTo>
                  <a:cubicBezTo>
                    <a:pt x="11" y="5"/>
                    <a:pt x="12" y="8"/>
                    <a:pt x="10" y="10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6" y="9"/>
                    <a:pt x="5" y="8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7" y="4"/>
                    <a:pt x="6" y="2"/>
                    <a:pt x="4" y="3"/>
                  </a:cubicBezTo>
                  <a:cubicBezTo>
                    <a:pt x="0" y="6"/>
                    <a:pt x="2" y="12"/>
                    <a:pt x="7" y="14"/>
                  </a:cubicBezTo>
                  <a:cubicBezTo>
                    <a:pt x="9" y="14"/>
                    <a:pt x="11" y="14"/>
                    <a:pt x="13" y="12"/>
                  </a:cubicBezTo>
                  <a:cubicBezTo>
                    <a:pt x="15" y="9"/>
                    <a:pt x="14" y="5"/>
                    <a:pt x="13" y="2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56"/>
            <p:cNvSpPr/>
            <p:nvPr>
              <p:custDataLst>
                <p:tags r:id="rId24"/>
              </p:custDataLst>
            </p:nvPr>
          </p:nvSpPr>
          <p:spPr bwMode="auto">
            <a:xfrm>
              <a:off x="10131184" y="3761410"/>
              <a:ext cx="73025" cy="77788"/>
            </a:xfrm>
            <a:custGeom>
              <a:avLst/>
              <a:gdLst>
                <a:gd name="T0" fmla="*/ 14 w 15"/>
                <a:gd name="T1" fmla="*/ 11 h 16"/>
                <a:gd name="T2" fmla="*/ 7 w 15"/>
                <a:gd name="T3" fmla="*/ 5 h 16"/>
                <a:gd name="T4" fmla="*/ 6 w 15"/>
                <a:gd name="T5" fmla="*/ 4 h 16"/>
                <a:gd name="T6" fmla="*/ 9 w 15"/>
                <a:gd name="T7" fmla="*/ 5 h 16"/>
                <a:gd name="T8" fmla="*/ 11 w 15"/>
                <a:gd name="T9" fmla="*/ 3 h 16"/>
                <a:gd name="T10" fmla="*/ 5 w 15"/>
                <a:gd name="T11" fmla="*/ 1 h 16"/>
                <a:gd name="T12" fmla="*/ 3 w 15"/>
                <a:gd name="T13" fmla="*/ 4 h 16"/>
                <a:gd name="T14" fmla="*/ 9 w 15"/>
                <a:gd name="T15" fmla="*/ 12 h 16"/>
                <a:gd name="T16" fmla="*/ 4 w 15"/>
                <a:gd name="T17" fmla="*/ 10 h 16"/>
                <a:gd name="T18" fmla="*/ 2 w 15"/>
                <a:gd name="T19" fmla="*/ 12 h 16"/>
                <a:gd name="T20" fmla="*/ 14 w 15"/>
                <a:gd name="T21" fmla="*/ 13 h 16"/>
                <a:gd name="T22" fmla="*/ 14 w 15"/>
                <a:gd name="T2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6">
                  <a:moveTo>
                    <a:pt x="14" y="11"/>
                  </a:moveTo>
                  <a:cubicBezTo>
                    <a:pt x="11" y="10"/>
                    <a:pt x="8" y="8"/>
                    <a:pt x="7" y="5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7" y="4"/>
                    <a:pt x="9" y="5"/>
                    <a:pt x="9" y="5"/>
                  </a:cubicBezTo>
                  <a:cubicBezTo>
                    <a:pt x="11" y="7"/>
                    <a:pt x="12" y="4"/>
                    <a:pt x="11" y="3"/>
                  </a:cubicBezTo>
                  <a:cubicBezTo>
                    <a:pt x="9" y="2"/>
                    <a:pt x="7" y="0"/>
                    <a:pt x="5" y="1"/>
                  </a:cubicBezTo>
                  <a:cubicBezTo>
                    <a:pt x="4" y="1"/>
                    <a:pt x="3" y="2"/>
                    <a:pt x="3" y="4"/>
                  </a:cubicBezTo>
                  <a:cubicBezTo>
                    <a:pt x="4" y="7"/>
                    <a:pt x="6" y="10"/>
                    <a:pt x="9" y="12"/>
                  </a:cubicBezTo>
                  <a:cubicBezTo>
                    <a:pt x="7" y="12"/>
                    <a:pt x="6" y="12"/>
                    <a:pt x="4" y="10"/>
                  </a:cubicBezTo>
                  <a:cubicBezTo>
                    <a:pt x="3" y="9"/>
                    <a:pt x="0" y="11"/>
                    <a:pt x="2" y="12"/>
                  </a:cubicBezTo>
                  <a:cubicBezTo>
                    <a:pt x="5" y="16"/>
                    <a:pt x="9" y="16"/>
                    <a:pt x="14" y="13"/>
                  </a:cubicBezTo>
                  <a:cubicBezTo>
                    <a:pt x="15" y="13"/>
                    <a:pt x="15" y="11"/>
                    <a:pt x="14" y="1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 userDrawn="1">
            <p:custDataLst>
              <p:tags r:id="rId25"/>
            </p:custDataLst>
          </p:nvPr>
        </p:nvGrpSpPr>
        <p:grpSpPr>
          <a:xfrm rot="1742706">
            <a:off x="219256" y="1076237"/>
            <a:ext cx="581054" cy="791330"/>
            <a:chOff x="3629026" y="3021013"/>
            <a:chExt cx="908050" cy="1236662"/>
          </a:xfrm>
        </p:grpSpPr>
        <p:sp>
          <p:nvSpPr>
            <p:cNvPr id="42" name="Freeform 15"/>
            <p:cNvSpPr/>
            <p:nvPr>
              <p:custDataLst>
                <p:tags r:id="rId26"/>
              </p:custDataLst>
            </p:nvPr>
          </p:nvSpPr>
          <p:spPr bwMode="auto">
            <a:xfrm>
              <a:off x="3678238" y="3063875"/>
              <a:ext cx="815975" cy="1193800"/>
            </a:xfrm>
            <a:custGeom>
              <a:avLst/>
              <a:gdLst>
                <a:gd name="T0" fmla="*/ 168 w 169"/>
                <a:gd name="T1" fmla="*/ 220 h 247"/>
                <a:gd name="T2" fmla="*/ 166 w 169"/>
                <a:gd name="T3" fmla="*/ 215 h 247"/>
                <a:gd name="T4" fmla="*/ 158 w 169"/>
                <a:gd name="T5" fmla="*/ 208 h 247"/>
                <a:gd name="T6" fmla="*/ 29 w 169"/>
                <a:gd name="T7" fmla="*/ 206 h 247"/>
                <a:gd name="T8" fmla="*/ 28 w 169"/>
                <a:gd name="T9" fmla="*/ 131 h 247"/>
                <a:gd name="T10" fmla="*/ 21 w 169"/>
                <a:gd name="T11" fmla="*/ 14 h 247"/>
                <a:gd name="T12" fmla="*/ 5 w 169"/>
                <a:gd name="T13" fmla="*/ 10 h 247"/>
                <a:gd name="T14" fmla="*/ 10 w 169"/>
                <a:gd name="T15" fmla="*/ 118 h 247"/>
                <a:gd name="T16" fmla="*/ 13 w 169"/>
                <a:gd name="T17" fmla="*/ 229 h 247"/>
                <a:gd name="T18" fmla="*/ 13 w 169"/>
                <a:gd name="T19" fmla="*/ 231 h 247"/>
                <a:gd name="T20" fmla="*/ 21 w 169"/>
                <a:gd name="T21" fmla="*/ 238 h 247"/>
                <a:gd name="T22" fmla="*/ 118 w 169"/>
                <a:gd name="T23" fmla="*/ 240 h 247"/>
                <a:gd name="T24" fmla="*/ 163 w 169"/>
                <a:gd name="T25" fmla="*/ 229 h 247"/>
                <a:gd name="T26" fmla="*/ 168 w 169"/>
                <a:gd name="T27" fmla="*/ 2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247">
                  <a:moveTo>
                    <a:pt x="168" y="220"/>
                  </a:moveTo>
                  <a:cubicBezTo>
                    <a:pt x="167" y="218"/>
                    <a:pt x="166" y="216"/>
                    <a:pt x="166" y="215"/>
                  </a:cubicBezTo>
                  <a:cubicBezTo>
                    <a:pt x="165" y="211"/>
                    <a:pt x="163" y="208"/>
                    <a:pt x="158" y="208"/>
                  </a:cubicBezTo>
                  <a:cubicBezTo>
                    <a:pt x="115" y="211"/>
                    <a:pt x="72" y="202"/>
                    <a:pt x="29" y="206"/>
                  </a:cubicBezTo>
                  <a:cubicBezTo>
                    <a:pt x="30" y="181"/>
                    <a:pt x="30" y="156"/>
                    <a:pt x="28" y="131"/>
                  </a:cubicBezTo>
                  <a:cubicBezTo>
                    <a:pt x="24" y="91"/>
                    <a:pt x="15" y="54"/>
                    <a:pt x="21" y="14"/>
                  </a:cubicBezTo>
                  <a:cubicBezTo>
                    <a:pt x="22" y="4"/>
                    <a:pt x="7" y="0"/>
                    <a:pt x="5" y="10"/>
                  </a:cubicBezTo>
                  <a:cubicBezTo>
                    <a:pt x="0" y="46"/>
                    <a:pt x="4" y="82"/>
                    <a:pt x="10" y="118"/>
                  </a:cubicBezTo>
                  <a:cubicBezTo>
                    <a:pt x="17" y="154"/>
                    <a:pt x="13" y="192"/>
                    <a:pt x="13" y="229"/>
                  </a:cubicBezTo>
                  <a:cubicBezTo>
                    <a:pt x="13" y="230"/>
                    <a:pt x="13" y="230"/>
                    <a:pt x="13" y="231"/>
                  </a:cubicBezTo>
                  <a:cubicBezTo>
                    <a:pt x="13" y="236"/>
                    <a:pt x="18" y="239"/>
                    <a:pt x="21" y="238"/>
                  </a:cubicBezTo>
                  <a:cubicBezTo>
                    <a:pt x="52" y="247"/>
                    <a:pt x="87" y="239"/>
                    <a:pt x="118" y="240"/>
                  </a:cubicBezTo>
                  <a:cubicBezTo>
                    <a:pt x="130" y="240"/>
                    <a:pt x="154" y="240"/>
                    <a:pt x="163" y="229"/>
                  </a:cubicBezTo>
                  <a:cubicBezTo>
                    <a:pt x="167" y="228"/>
                    <a:pt x="169" y="224"/>
                    <a:pt x="168" y="22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80"/>
            <p:cNvSpPr/>
            <p:nvPr>
              <p:custDataLst>
                <p:tags r:id="rId27"/>
              </p:custDataLst>
            </p:nvPr>
          </p:nvSpPr>
          <p:spPr bwMode="auto">
            <a:xfrm>
              <a:off x="3629026" y="3021013"/>
              <a:ext cx="908050" cy="1217613"/>
            </a:xfrm>
            <a:custGeom>
              <a:avLst/>
              <a:gdLst>
                <a:gd name="T0" fmla="*/ 179 w 188"/>
                <a:gd name="T1" fmla="*/ 9 h 252"/>
                <a:gd name="T2" fmla="*/ 176 w 188"/>
                <a:gd name="T3" fmla="*/ 6 h 252"/>
                <a:gd name="T4" fmla="*/ 12 w 188"/>
                <a:gd name="T5" fmla="*/ 12 h 252"/>
                <a:gd name="T6" fmla="*/ 10 w 188"/>
                <a:gd name="T7" fmla="*/ 15 h 252"/>
                <a:gd name="T8" fmla="*/ 6 w 188"/>
                <a:gd name="T9" fmla="*/ 30 h 252"/>
                <a:gd name="T10" fmla="*/ 11 w 188"/>
                <a:gd name="T11" fmla="*/ 39 h 252"/>
                <a:gd name="T12" fmla="*/ 6 w 188"/>
                <a:gd name="T13" fmla="*/ 49 h 252"/>
                <a:gd name="T14" fmla="*/ 13 w 188"/>
                <a:gd name="T15" fmla="*/ 58 h 252"/>
                <a:gd name="T16" fmla="*/ 6 w 188"/>
                <a:gd name="T17" fmla="*/ 68 h 252"/>
                <a:gd name="T18" fmla="*/ 14 w 188"/>
                <a:gd name="T19" fmla="*/ 77 h 252"/>
                <a:gd name="T20" fmla="*/ 8 w 188"/>
                <a:gd name="T21" fmla="*/ 88 h 252"/>
                <a:gd name="T22" fmla="*/ 15 w 188"/>
                <a:gd name="T23" fmla="*/ 97 h 252"/>
                <a:gd name="T24" fmla="*/ 12 w 188"/>
                <a:gd name="T25" fmla="*/ 108 h 252"/>
                <a:gd name="T26" fmla="*/ 17 w 188"/>
                <a:gd name="T27" fmla="*/ 119 h 252"/>
                <a:gd name="T28" fmla="*/ 11 w 188"/>
                <a:gd name="T29" fmla="*/ 131 h 252"/>
                <a:gd name="T30" fmla="*/ 18 w 188"/>
                <a:gd name="T31" fmla="*/ 141 h 252"/>
                <a:gd name="T32" fmla="*/ 14 w 188"/>
                <a:gd name="T33" fmla="*/ 151 h 252"/>
                <a:gd name="T34" fmla="*/ 18 w 188"/>
                <a:gd name="T35" fmla="*/ 159 h 252"/>
                <a:gd name="T36" fmla="*/ 12 w 188"/>
                <a:gd name="T37" fmla="*/ 175 h 252"/>
                <a:gd name="T38" fmla="*/ 19 w 188"/>
                <a:gd name="T39" fmla="*/ 184 h 252"/>
                <a:gd name="T40" fmla="*/ 14 w 188"/>
                <a:gd name="T41" fmla="*/ 202 h 252"/>
                <a:gd name="T42" fmla="*/ 20 w 188"/>
                <a:gd name="T43" fmla="*/ 211 h 252"/>
                <a:gd name="T44" fmla="*/ 12 w 188"/>
                <a:gd name="T45" fmla="*/ 224 h 252"/>
                <a:gd name="T46" fmla="*/ 19 w 188"/>
                <a:gd name="T47" fmla="*/ 233 h 252"/>
                <a:gd name="T48" fmla="*/ 23 w 188"/>
                <a:gd name="T49" fmla="*/ 249 h 252"/>
                <a:gd name="T50" fmla="*/ 26 w 188"/>
                <a:gd name="T51" fmla="*/ 233 h 252"/>
                <a:gd name="T52" fmla="*/ 24 w 188"/>
                <a:gd name="T53" fmla="*/ 224 h 252"/>
                <a:gd name="T54" fmla="*/ 30 w 188"/>
                <a:gd name="T55" fmla="*/ 211 h 252"/>
                <a:gd name="T56" fmla="*/ 24 w 188"/>
                <a:gd name="T57" fmla="*/ 202 h 252"/>
                <a:gd name="T58" fmla="*/ 27 w 188"/>
                <a:gd name="T59" fmla="*/ 184 h 252"/>
                <a:gd name="T60" fmla="*/ 23 w 188"/>
                <a:gd name="T61" fmla="*/ 175 h 252"/>
                <a:gd name="T62" fmla="*/ 28 w 188"/>
                <a:gd name="T63" fmla="*/ 160 h 252"/>
                <a:gd name="T64" fmla="*/ 23 w 188"/>
                <a:gd name="T65" fmla="*/ 150 h 252"/>
                <a:gd name="T66" fmla="*/ 23 w 188"/>
                <a:gd name="T67" fmla="*/ 142 h 252"/>
                <a:gd name="T68" fmla="*/ 22 w 188"/>
                <a:gd name="T69" fmla="*/ 132 h 252"/>
                <a:gd name="T70" fmla="*/ 24 w 188"/>
                <a:gd name="T71" fmla="*/ 119 h 252"/>
                <a:gd name="T72" fmla="*/ 21 w 188"/>
                <a:gd name="T73" fmla="*/ 110 h 252"/>
                <a:gd name="T74" fmla="*/ 22 w 188"/>
                <a:gd name="T75" fmla="*/ 98 h 252"/>
                <a:gd name="T76" fmla="*/ 19 w 188"/>
                <a:gd name="T77" fmla="*/ 89 h 252"/>
                <a:gd name="T78" fmla="*/ 24 w 188"/>
                <a:gd name="T79" fmla="*/ 76 h 252"/>
                <a:gd name="T80" fmla="*/ 18 w 188"/>
                <a:gd name="T81" fmla="*/ 67 h 252"/>
                <a:gd name="T82" fmla="*/ 24 w 188"/>
                <a:gd name="T83" fmla="*/ 58 h 252"/>
                <a:gd name="T84" fmla="*/ 17 w 188"/>
                <a:gd name="T85" fmla="*/ 49 h 252"/>
                <a:gd name="T86" fmla="*/ 21 w 188"/>
                <a:gd name="T87" fmla="*/ 39 h 252"/>
                <a:gd name="T88" fmla="*/ 15 w 188"/>
                <a:gd name="T89" fmla="*/ 30 h 252"/>
                <a:gd name="T90" fmla="*/ 93 w 188"/>
                <a:gd name="T91" fmla="*/ 5 h 252"/>
                <a:gd name="T92" fmla="*/ 175 w 188"/>
                <a:gd name="T93" fmla="*/ 146 h 252"/>
                <a:gd name="T94" fmla="*/ 175 w 188"/>
                <a:gd name="T95" fmla="*/ 240 h 252"/>
                <a:gd name="T96" fmla="*/ 179 w 188"/>
                <a:gd name="T97" fmla="*/ 14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8" h="252">
                  <a:moveTo>
                    <a:pt x="179" y="148"/>
                  </a:moveTo>
                  <a:cubicBezTo>
                    <a:pt x="176" y="102"/>
                    <a:pt x="179" y="55"/>
                    <a:pt x="179" y="9"/>
                  </a:cubicBezTo>
                  <a:cubicBezTo>
                    <a:pt x="179" y="7"/>
                    <a:pt x="177" y="6"/>
                    <a:pt x="176" y="7"/>
                  </a:cubicBezTo>
                  <a:cubicBezTo>
                    <a:pt x="176" y="7"/>
                    <a:pt x="176" y="6"/>
                    <a:pt x="176" y="6"/>
                  </a:cubicBezTo>
                  <a:cubicBezTo>
                    <a:pt x="148" y="1"/>
                    <a:pt x="120" y="0"/>
                    <a:pt x="93" y="0"/>
                  </a:cubicBezTo>
                  <a:cubicBezTo>
                    <a:pt x="66" y="1"/>
                    <a:pt x="37" y="4"/>
                    <a:pt x="12" y="12"/>
                  </a:cubicBezTo>
                  <a:cubicBezTo>
                    <a:pt x="12" y="12"/>
                    <a:pt x="12" y="13"/>
                    <a:pt x="11" y="13"/>
                  </a:cubicBezTo>
                  <a:cubicBezTo>
                    <a:pt x="11" y="13"/>
                    <a:pt x="10" y="13"/>
                    <a:pt x="10" y="15"/>
                  </a:cubicBezTo>
                  <a:cubicBezTo>
                    <a:pt x="10" y="20"/>
                    <a:pt x="11" y="25"/>
                    <a:pt x="11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30"/>
                    <a:pt x="0" y="39"/>
                    <a:pt x="6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2"/>
                    <a:pt x="12" y="46"/>
                    <a:pt x="12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0" y="49"/>
                    <a:pt x="0" y="58"/>
                    <a:pt x="6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1"/>
                    <a:pt x="13" y="65"/>
                    <a:pt x="13" y="68"/>
                  </a:cubicBezTo>
                  <a:cubicBezTo>
                    <a:pt x="11" y="68"/>
                    <a:pt x="9" y="68"/>
                    <a:pt x="6" y="68"/>
                  </a:cubicBezTo>
                  <a:cubicBezTo>
                    <a:pt x="0" y="69"/>
                    <a:pt x="0" y="78"/>
                    <a:pt x="6" y="77"/>
                  </a:cubicBezTo>
                  <a:cubicBezTo>
                    <a:pt x="9" y="77"/>
                    <a:pt x="11" y="77"/>
                    <a:pt x="14" y="77"/>
                  </a:cubicBezTo>
                  <a:cubicBezTo>
                    <a:pt x="14" y="81"/>
                    <a:pt x="14" y="84"/>
                    <a:pt x="15" y="88"/>
                  </a:cubicBezTo>
                  <a:cubicBezTo>
                    <a:pt x="12" y="88"/>
                    <a:pt x="10" y="88"/>
                    <a:pt x="8" y="88"/>
                  </a:cubicBezTo>
                  <a:cubicBezTo>
                    <a:pt x="2" y="88"/>
                    <a:pt x="2" y="97"/>
                    <a:pt x="8" y="97"/>
                  </a:cubicBezTo>
                  <a:cubicBezTo>
                    <a:pt x="10" y="97"/>
                    <a:pt x="13" y="97"/>
                    <a:pt x="15" y="97"/>
                  </a:cubicBezTo>
                  <a:cubicBezTo>
                    <a:pt x="16" y="101"/>
                    <a:pt x="16" y="105"/>
                    <a:pt x="16" y="110"/>
                  </a:cubicBezTo>
                  <a:cubicBezTo>
                    <a:pt x="14" y="109"/>
                    <a:pt x="13" y="109"/>
                    <a:pt x="12" y="108"/>
                  </a:cubicBezTo>
                  <a:cubicBezTo>
                    <a:pt x="7" y="105"/>
                    <a:pt x="2" y="113"/>
                    <a:pt x="7" y="116"/>
                  </a:cubicBezTo>
                  <a:cubicBezTo>
                    <a:pt x="10" y="118"/>
                    <a:pt x="13" y="118"/>
                    <a:pt x="17" y="119"/>
                  </a:cubicBezTo>
                  <a:cubicBezTo>
                    <a:pt x="17" y="123"/>
                    <a:pt x="17" y="127"/>
                    <a:pt x="17" y="131"/>
                  </a:cubicBezTo>
                  <a:cubicBezTo>
                    <a:pt x="15" y="131"/>
                    <a:pt x="13" y="131"/>
                    <a:pt x="11" y="131"/>
                  </a:cubicBezTo>
                  <a:cubicBezTo>
                    <a:pt x="5" y="131"/>
                    <a:pt x="5" y="140"/>
                    <a:pt x="11" y="140"/>
                  </a:cubicBezTo>
                  <a:cubicBezTo>
                    <a:pt x="13" y="140"/>
                    <a:pt x="15" y="140"/>
                    <a:pt x="18" y="141"/>
                  </a:cubicBezTo>
                  <a:cubicBezTo>
                    <a:pt x="18" y="144"/>
                    <a:pt x="18" y="147"/>
                    <a:pt x="18" y="150"/>
                  </a:cubicBezTo>
                  <a:cubicBezTo>
                    <a:pt x="17" y="150"/>
                    <a:pt x="15" y="150"/>
                    <a:pt x="14" y="151"/>
                  </a:cubicBezTo>
                  <a:cubicBezTo>
                    <a:pt x="9" y="153"/>
                    <a:pt x="11" y="161"/>
                    <a:pt x="16" y="160"/>
                  </a:cubicBezTo>
                  <a:cubicBezTo>
                    <a:pt x="17" y="159"/>
                    <a:pt x="18" y="159"/>
                    <a:pt x="18" y="159"/>
                  </a:cubicBezTo>
                  <a:cubicBezTo>
                    <a:pt x="19" y="164"/>
                    <a:pt x="19" y="169"/>
                    <a:pt x="19" y="17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6" y="175"/>
                    <a:pt x="6" y="184"/>
                    <a:pt x="12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90"/>
                    <a:pt x="19" y="196"/>
                    <a:pt x="19" y="202"/>
                  </a:cubicBezTo>
                  <a:cubicBezTo>
                    <a:pt x="14" y="202"/>
                    <a:pt x="14" y="202"/>
                    <a:pt x="14" y="202"/>
                  </a:cubicBezTo>
                  <a:cubicBezTo>
                    <a:pt x="8" y="202"/>
                    <a:pt x="8" y="211"/>
                    <a:pt x="14" y="211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0" y="215"/>
                    <a:pt x="20" y="219"/>
                    <a:pt x="19" y="224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6" y="224"/>
                    <a:pt x="6" y="233"/>
                    <a:pt x="12" y="233"/>
                  </a:cubicBezTo>
                  <a:cubicBezTo>
                    <a:pt x="19" y="233"/>
                    <a:pt x="19" y="233"/>
                    <a:pt x="19" y="233"/>
                  </a:cubicBezTo>
                  <a:cubicBezTo>
                    <a:pt x="19" y="238"/>
                    <a:pt x="19" y="244"/>
                    <a:pt x="19" y="249"/>
                  </a:cubicBezTo>
                  <a:cubicBezTo>
                    <a:pt x="19" y="252"/>
                    <a:pt x="23" y="252"/>
                    <a:pt x="23" y="249"/>
                  </a:cubicBezTo>
                  <a:cubicBezTo>
                    <a:pt x="24" y="244"/>
                    <a:pt x="24" y="238"/>
                    <a:pt x="24" y="233"/>
                  </a:cubicBezTo>
                  <a:cubicBezTo>
                    <a:pt x="26" y="233"/>
                    <a:pt x="26" y="233"/>
                    <a:pt x="26" y="233"/>
                  </a:cubicBezTo>
                  <a:cubicBezTo>
                    <a:pt x="32" y="233"/>
                    <a:pt x="32" y="224"/>
                    <a:pt x="26" y="224"/>
                  </a:cubicBezTo>
                  <a:cubicBezTo>
                    <a:pt x="24" y="224"/>
                    <a:pt x="24" y="224"/>
                    <a:pt x="24" y="224"/>
                  </a:cubicBezTo>
                  <a:cubicBezTo>
                    <a:pt x="24" y="219"/>
                    <a:pt x="24" y="215"/>
                    <a:pt x="24" y="211"/>
                  </a:cubicBezTo>
                  <a:cubicBezTo>
                    <a:pt x="30" y="211"/>
                    <a:pt x="30" y="211"/>
                    <a:pt x="30" y="211"/>
                  </a:cubicBezTo>
                  <a:cubicBezTo>
                    <a:pt x="36" y="211"/>
                    <a:pt x="36" y="202"/>
                    <a:pt x="30" y="202"/>
                  </a:cubicBezTo>
                  <a:cubicBezTo>
                    <a:pt x="24" y="202"/>
                    <a:pt x="24" y="202"/>
                    <a:pt x="24" y="202"/>
                  </a:cubicBezTo>
                  <a:cubicBezTo>
                    <a:pt x="24" y="196"/>
                    <a:pt x="24" y="190"/>
                    <a:pt x="24" y="184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33" y="184"/>
                    <a:pt x="33" y="175"/>
                    <a:pt x="27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3" y="169"/>
                    <a:pt x="23" y="164"/>
                    <a:pt x="23" y="159"/>
                  </a:cubicBezTo>
                  <a:cubicBezTo>
                    <a:pt x="24" y="159"/>
                    <a:pt x="26" y="159"/>
                    <a:pt x="28" y="160"/>
                  </a:cubicBezTo>
                  <a:cubicBezTo>
                    <a:pt x="33" y="161"/>
                    <a:pt x="35" y="153"/>
                    <a:pt x="30" y="151"/>
                  </a:cubicBezTo>
                  <a:cubicBezTo>
                    <a:pt x="27" y="150"/>
                    <a:pt x="25" y="150"/>
                    <a:pt x="23" y="150"/>
                  </a:cubicBezTo>
                  <a:cubicBezTo>
                    <a:pt x="22" y="147"/>
                    <a:pt x="22" y="144"/>
                    <a:pt x="22" y="141"/>
                  </a:cubicBezTo>
                  <a:cubicBezTo>
                    <a:pt x="22" y="141"/>
                    <a:pt x="23" y="141"/>
                    <a:pt x="23" y="142"/>
                  </a:cubicBezTo>
                  <a:cubicBezTo>
                    <a:pt x="29" y="143"/>
                    <a:pt x="31" y="135"/>
                    <a:pt x="25" y="133"/>
                  </a:cubicBezTo>
                  <a:cubicBezTo>
                    <a:pt x="24" y="133"/>
                    <a:pt x="23" y="132"/>
                    <a:pt x="22" y="132"/>
                  </a:cubicBezTo>
                  <a:cubicBezTo>
                    <a:pt x="22" y="128"/>
                    <a:pt x="21" y="124"/>
                    <a:pt x="21" y="119"/>
                  </a:cubicBezTo>
                  <a:cubicBezTo>
                    <a:pt x="22" y="119"/>
                    <a:pt x="23" y="119"/>
                    <a:pt x="24" y="119"/>
                  </a:cubicBezTo>
                  <a:cubicBezTo>
                    <a:pt x="30" y="119"/>
                    <a:pt x="30" y="110"/>
                    <a:pt x="24" y="110"/>
                  </a:cubicBezTo>
                  <a:cubicBezTo>
                    <a:pt x="23" y="110"/>
                    <a:pt x="22" y="110"/>
                    <a:pt x="21" y="110"/>
                  </a:cubicBezTo>
                  <a:cubicBezTo>
                    <a:pt x="20" y="106"/>
                    <a:pt x="20" y="102"/>
                    <a:pt x="20" y="98"/>
                  </a:cubicBezTo>
                  <a:cubicBezTo>
                    <a:pt x="20" y="98"/>
                    <a:pt x="21" y="98"/>
                    <a:pt x="22" y="98"/>
                  </a:cubicBezTo>
                  <a:cubicBezTo>
                    <a:pt x="27" y="100"/>
                    <a:pt x="29" y="91"/>
                    <a:pt x="24" y="90"/>
                  </a:cubicBezTo>
                  <a:cubicBezTo>
                    <a:pt x="22" y="89"/>
                    <a:pt x="21" y="89"/>
                    <a:pt x="19" y="89"/>
                  </a:cubicBezTo>
                  <a:cubicBezTo>
                    <a:pt x="19" y="84"/>
                    <a:pt x="19" y="80"/>
                    <a:pt x="18" y="76"/>
                  </a:cubicBezTo>
                  <a:cubicBezTo>
                    <a:pt x="20" y="76"/>
                    <a:pt x="22" y="76"/>
                    <a:pt x="24" y="76"/>
                  </a:cubicBezTo>
                  <a:cubicBezTo>
                    <a:pt x="30" y="76"/>
                    <a:pt x="30" y="67"/>
                    <a:pt x="24" y="67"/>
                  </a:cubicBezTo>
                  <a:cubicBezTo>
                    <a:pt x="22" y="67"/>
                    <a:pt x="20" y="67"/>
                    <a:pt x="18" y="67"/>
                  </a:cubicBezTo>
                  <a:cubicBezTo>
                    <a:pt x="18" y="64"/>
                    <a:pt x="17" y="61"/>
                    <a:pt x="17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30" y="58"/>
                    <a:pt x="30" y="49"/>
                    <a:pt x="24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6"/>
                    <a:pt x="16" y="42"/>
                    <a:pt x="16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7" y="39"/>
                    <a:pt x="27" y="30"/>
                    <a:pt x="21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5"/>
                    <a:pt x="15" y="21"/>
                    <a:pt x="15" y="16"/>
                  </a:cubicBezTo>
                  <a:cubicBezTo>
                    <a:pt x="40" y="8"/>
                    <a:pt x="66" y="6"/>
                    <a:pt x="93" y="5"/>
                  </a:cubicBezTo>
                  <a:cubicBezTo>
                    <a:pt x="120" y="4"/>
                    <a:pt x="148" y="6"/>
                    <a:pt x="174" y="11"/>
                  </a:cubicBezTo>
                  <a:cubicBezTo>
                    <a:pt x="174" y="56"/>
                    <a:pt x="172" y="101"/>
                    <a:pt x="175" y="146"/>
                  </a:cubicBezTo>
                  <a:cubicBezTo>
                    <a:pt x="176" y="162"/>
                    <a:pt x="177" y="178"/>
                    <a:pt x="178" y="194"/>
                  </a:cubicBezTo>
                  <a:cubicBezTo>
                    <a:pt x="179" y="209"/>
                    <a:pt x="179" y="225"/>
                    <a:pt x="175" y="240"/>
                  </a:cubicBezTo>
                  <a:cubicBezTo>
                    <a:pt x="174" y="243"/>
                    <a:pt x="178" y="244"/>
                    <a:pt x="179" y="241"/>
                  </a:cubicBezTo>
                  <a:cubicBezTo>
                    <a:pt x="188" y="212"/>
                    <a:pt x="181" y="178"/>
                    <a:pt x="179" y="14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4" name="Freeform 181"/>
            <p:cNvSpPr/>
            <p:nvPr>
              <p:custDataLst>
                <p:tags r:id="rId28"/>
              </p:custDataLst>
            </p:nvPr>
          </p:nvSpPr>
          <p:spPr bwMode="auto">
            <a:xfrm>
              <a:off x="3740151" y="4184650"/>
              <a:ext cx="735013" cy="53975"/>
            </a:xfrm>
            <a:custGeom>
              <a:avLst/>
              <a:gdLst>
                <a:gd name="T0" fmla="*/ 149 w 152"/>
                <a:gd name="T1" fmla="*/ 0 h 11"/>
                <a:gd name="T2" fmla="*/ 3 w 152"/>
                <a:gd name="T3" fmla="*/ 6 h 11"/>
                <a:gd name="T4" fmla="*/ 3 w 152"/>
                <a:gd name="T5" fmla="*/ 11 h 11"/>
                <a:gd name="T6" fmla="*/ 149 w 152"/>
                <a:gd name="T7" fmla="*/ 5 h 11"/>
                <a:gd name="T8" fmla="*/ 149 w 15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">
                  <a:moveTo>
                    <a:pt x="149" y="0"/>
                  </a:moveTo>
                  <a:cubicBezTo>
                    <a:pt x="101" y="5"/>
                    <a:pt x="52" y="6"/>
                    <a:pt x="3" y="6"/>
                  </a:cubicBezTo>
                  <a:cubicBezTo>
                    <a:pt x="0" y="6"/>
                    <a:pt x="0" y="11"/>
                    <a:pt x="3" y="11"/>
                  </a:cubicBezTo>
                  <a:cubicBezTo>
                    <a:pt x="52" y="11"/>
                    <a:pt x="101" y="9"/>
                    <a:pt x="149" y="5"/>
                  </a:cubicBezTo>
                  <a:cubicBezTo>
                    <a:pt x="152" y="4"/>
                    <a:pt x="152" y="0"/>
                    <a:pt x="149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82"/>
            <p:cNvSpPr/>
            <p:nvPr>
              <p:custDataLst>
                <p:tags r:id="rId29"/>
              </p:custDataLst>
            </p:nvPr>
          </p:nvSpPr>
          <p:spPr bwMode="auto">
            <a:xfrm>
              <a:off x="4094163" y="3846513"/>
              <a:ext cx="303213" cy="28575"/>
            </a:xfrm>
            <a:custGeom>
              <a:avLst/>
              <a:gdLst>
                <a:gd name="T0" fmla="*/ 60 w 63"/>
                <a:gd name="T1" fmla="*/ 0 h 6"/>
                <a:gd name="T2" fmla="*/ 3 w 63"/>
                <a:gd name="T3" fmla="*/ 1 h 6"/>
                <a:gd name="T4" fmla="*/ 3 w 63"/>
                <a:gd name="T5" fmla="*/ 6 h 6"/>
                <a:gd name="T6" fmla="*/ 60 w 63"/>
                <a:gd name="T7" fmla="*/ 4 h 6"/>
                <a:gd name="T8" fmla="*/ 60 w 6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">
                  <a:moveTo>
                    <a:pt x="60" y="0"/>
                  </a:moveTo>
                  <a:cubicBezTo>
                    <a:pt x="41" y="1"/>
                    <a:pt x="22" y="1"/>
                    <a:pt x="3" y="1"/>
                  </a:cubicBezTo>
                  <a:cubicBezTo>
                    <a:pt x="0" y="1"/>
                    <a:pt x="0" y="6"/>
                    <a:pt x="3" y="6"/>
                  </a:cubicBezTo>
                  <a:cubicBezTo>
                    <a:pt x="22" y="6"/>
                    <a:pt x="41" y="6"/>
                    <a:pt x="60" y="4"/>
                  </a:cubicBezTo>
                  <a:cubicBezTo>
                    <a:pt x="63" y="4"/>
                    <a:pt x="63" y="0"/>
                    <a:pt x="60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83"/>
            <p:cNvSpPr/>
            <p:nvPr>
              <p:custDataLst>
                <p:tags r:id="rId30"/>
              </p:custDataLst>
            </p:nvPr>
          </p:nvSpPr>
          <p:spPr bwMode="auto">
            <a:xfrm>
              <a:off x="4087813" y="3910013"/>
              <a:ext cx="323850" cy="28575"/>
            </a:xfrm>
            <a:custGeom>
              <a:avLst/>
              <a:gdLst>
                <a:gd name="T0" fmla="*/ 64 w 67"/>
                <a:gd name="T1" fmla="*/ 0 h 6"/>
                <a:gd name="T2" fmla="*/ 2 w 67"/>
                <a:gd name="T3" fmla="*/ 2 h 6"/>
                <a:gd name="T4" fmla="*/ 2 w 67"/>
                <a:gd name="T5" fmla="*/ 6 h 6"/>
                <a:gd name="T6" fmla="*/ 64 w 67"/>
                <a:gd name="T7" fmla="*/ 5 h 6"/>
                <a:gd name="T8" fmla="*/ 64 w 6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64" y="0"/>
                  </a:moveTo>
                  <a:cubicBezTo>
                    <a:pt x="43" y="0"/>
                    <a:pt x="23" y="2"/>
                    <a:pt x="2" y="2"/>
                  </a:cubicBezTo>
                  <a:cubicBezTo>
                    <a:pt x="0" y="2"/>
                    <a:pt x="0" y="6"/>
                    <a:pt x="2" y="6"/>
                  </a:cubicBezTo>
                  <a:cubicBezTo>
                    <a:pt x="23" y="6"/>
                    <a:pt x="43" y="5"/>
                    <a:pt x="64" y="5"/>
                  </a:cubicBezTo>
                  <a:cubicBezTo>
                    <a:pt x="67" y="5"/>
                    <a:pt x="67" y="0"/>
                    <a:pt x="6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84"/>
            <p:cNvSpPr/>
            <p:nvPr>
              <p:custDataLst>
                <p:tags r:id="rId31"/>
              </p:custDataLst>
            </p:nvPr>
          </p:nvSpPr>
          <p:spPr bwMode="auto">
            <a:xfrm>
              <a:off x="4064001" y="3967163"/>
              <a:ext cx="338138" cy="39688"/>
            </a:xfrm>
            <a:custGeom>
              <a:avLst/>
              <a:gdLst>
                <a:gd name="T0" fmla="*/ 67 w 70"/>
                <a:gd name="T1" fmla="*/ 0 h 8"/>
                <a:gd name="T2" fmla="*/ 3 w 70"/>
                <a:gd name="T3" fmla="*/ 2 h 8"/>
                <a:gd name="T4" fmla="*/ 3 w 70"/>
                <a:gd name="T5" fmla="*/ 6 h 8"/>
                <a:gd name="T6" fmla="*/ 67 w 70"/>
                <a:gd name="T7" fmla="*/ 5 h 8"/>
                <a:gd name="T8" fmla="*/ 67 w 7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">
                  <a:moveTo>
                    <a:pt x="67" y="0"/>
                  </a:moveTo>
                  <a:cubicBezTo>
                    <a:pt x="46" y="3"/>
                    <a:pt x="24" y="3"/>
                    <a:pt x="3" y="2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24" y="8"/>
                    <a:pt x="46" y="8"/>
                    <a:pt x="67" y="5"/>
                  </a:cubicBezTo>
                  <a:cubicBezTo>
                    <a:pt x="70" y="4"/>
                    <a:pt x="70" y="0"/>
                    <a:pt x="67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85"/>
            <p:cNvSpPr/>
            <p:nvPr>
              <p:custDataLst>
                <p:tags r:id="rId32"/>
              </p:custDataLst>
            </p:nvPr>
          </p:nvSpPr>
          <p:spPr bwMode="auto">
            <a:xfrm>
              <a:off x="4087813" y="4035425"/>
              <a:ext cx="314325" cy="33338"/>
            </a:xfrm>
            <a:custGeom>
              <a:avLst/>
              <a:gdLst>
                <a:gd name="T0" fmla="*/ 62 w 65"/>
                <a:gd name="T1" fmla="*/ 1 h 7"/>
                <a:gd name="T2" fmla="*/ 2 w 65"/>
                <a:gd name="T3" fmla="*/ 1 h 7"/>
                <a:gd name="T4" fmla="*/ 2 w 65"/>
                <a:gd name="T5" fmla="*/ 6 h 7"/>
                <a:gd name="T6" fmla="*/ 62 w 65"/>
                <a:gd name="T7" fmla="*/ 6 h 7"/>
                <a:gd name="T8" fmla="*/ 62 w 6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">
                  <a:moveTo>
                    <a:pt x="62" y="1"/>
                  </a:moveTo>
                  <a:cubicBezTo>
                    <a:pt x="42" y="0"/>
                    <a:pt x="22" y="3"/>
                    <a:pt x="2" y="1"/>
                  </a:cubicBezTo>
                  <a:cubicBezTo>
                    <a:pt x="0" y="1"/>
                    <a:pt x="0" y="6"/>
                    <a:pt x="2" y="6"/>
                  </a:cubicBezTo>
                  <a:cubicBezTo>
                    <a:pt x="22" y="7"/>
                    <a:pt x="42" y="5"/>
                    <a:pt x="62" y="6"/>
                  </a:cubicBezTo>
                  <a:cubicBezTo>
                    <a:pt x="65" y="6"/>
                    <a:pt x="65" y="1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86"/>
            <p:cNvSpPr/>
            <p:nvPr>
              <p:custDataLst>
                <p:tags r:id="rId33"/>
              </p:custDataLst>
            </p:nvPr>
          </p:nvSpPr>
          <p:spPr bwMode="auto">
            <a:xfrm>
              <a:off x="4094163" y="4087813"/>
              <a:ext cx="317500" cy="39688"/>
            </a:xfrm>
            <a:custGeom>
              <a:avLst/>
              <a:gdLst>
                <a:gd name="T0" fmla="*/ 62 w 66"/>
                <a:gd name="T1" fmla="*/ 1 h 8"/>
                <a:gd name="T2" fmla="*/ 4 w 66"/>
                <a:gd name="T3" fmla="*/ 1 h 8"/>
                <a:gd name="T4" fmla="*/ 2 w 66"/>
                <a:gd name="T5" fmla="*/ 5 h 8"/>
                <a:gd name="T6" fmla="*/ 63 w 66"/>
                <a:gd name="T7" fmla="*/ 5 h 8"/>
                <a:gd name="T8" fmla="*/ 62 w 6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">
                  <a:moveTo>
                    <a:pt x="62" y="1"/>
                  </a:moveTo>
                  <a:cubicBezTo>
                    <a:pt x="43" y="4"/>
                    <a:pt x="23" y="4"/>
                    <a:pt x="4" y="1"/>
                  </a:cubicBezTo>
                  <a:cubicBezTo>
                    <a:pt x="1" y="0"/>
                    <a:pt x="0" y="5"/>
                    <a:pt x="2" y="5"/>
                  </a:cubicBezTo>
                  <a:cubicBezTo>
                    <a:pt x="23" y="8"/>
                    <a:pt x="43" y="8"/>
                    <a:pt x="63" y="5"/>
                  </a:cubicBezTo>
                  <a:cubicBezTo>
                    <a:pt x="66" y="5"/>
                    <a:pt x="65" y="0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 userDrawn="1">
            <p:custDataLst>
              <p:tags r:id="rId34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61" name="直接连接符 60"/>
            <p:cNvCxnSpPr/>
            <p:nvPr userDrawn="1">
              <p:custDataLst>
                <p:tags r:id="rId35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>
              <p:custDataLst>
                <p:tags r:id="rId36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 userDrawn="1">
            <p:custDataLst>
              <p:tags r:id="rId37"/>
            </p:custDataLst>
          </p:nvPr>
        </p:nvGrpSpPr>
        <p:grpSpPr>
          <a:xfrm flipH="1" flipV="1">
            <a:off x="0" y="6151280"/>
            <a:ext cx="3582219" cy="104775"/>
            <a:chOff x="8609781" y="156931"/>
            <a:chExt cx="3582219" cy="104775"/>
          </a:xfrm>
        </p:grpSpPr>
        <p:cxnSp>
          <p:nvCxnSpPr>
            <p:cNvPr id="64" name="直接连接符 63"/>
            <p:cNvCxnSpPr/>
            <p:nvPr userDrawn="1">
              <p:custDataLst>
                <p:tags r:id="rId3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 userDrawn="1">
              <p:custDataLst>
                <p:tags r:id="rId3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0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44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 anchorCtr="0">
            <a:normAutofit/>
          </a:bodyPr>
          <a:lstStyle>
            <a:lvl1pPr>
              <a:defRPr sz="44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rtlCol="0" anchor="b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198"/>
          <p:cNvSpPr>
            <a:spLocks noEditPoints="1"/>
          </p:cNvSpPr>
          <p:nvPr userDrawn="1">
            <p:custDataLst>
              <p:tags r:id="rId2"/>
            </p:custDataLst>
          </p:nvPr>
        </p:nvSpPr>
        <p:spPr bwMode="auto"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1" name="Freeform 187"/>
          <p:cNvSpPr>
            <a:spLocks noEditPoints="1"/>
          </p:cNvSpPr>
          <p:nvPr userDrawn="1">
            <p:custDataLst>
              <p:tags r:id="rId7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Freeform 141"/>
          <p:cNvSpPr>
            <a:spLocks noEditPoints="1"/>
          </p:cNvSpPr>
          <p:nvPr userDrawn="1">
            <p:custDataLst>
              <p:tags r:id="rId8"/>
            </p:custDataLst>
          </p:nvPr>
        </p:nvSpPr>
        <p:spPr bwMode="auto"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Freeform 17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78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Freeform 141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Freeform 129"/>
          <p:cNvSpPr>
            <a:spLocks noEditPoints="1"/>
          </p:cNvSpPr>
          <p:nvPr userDrawn="1">
            <p:custDataLst>
              <p:tags r:id="rId12"/>
            </p:custDataLst>
          </p:nvPr>
        </p:nvSpPr>
        <p:spPr bwMode="auto"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" name="Freeform 15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33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Freeform 13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7" name="组合 16"/>
          <p:cNvGrpSpPr/>
          <p:nvPr userDrawn="1">
            <p:custDataLst>
              <p:tags r:id="rId4"/>
            </p:custDataLst>
          </p:nvPr>
        </p:nvGrpSpPr>
        <p:grpSpPr>
          <a:xfrm rot="1542815">
            <a:off x="11300870" y="5784321"/>
            <a:ext cx="679087" cy="993642"/>
            <a:chOff x="9396413" y="5789613"/>
            <a:chExt cx="733425" cy="1073150"/>
          </a:xfrm>
        </p:grpSpPr>
        <p:sp>
          <p:nvSpPr>
            <p:cNvPr id="18" name="Freeform 46"/>
            <p:cNvSpPr/>
            <p:nvPr>
              <p:custDataLst>
                <p:tags r:id="rId5"/>
              </p:custDataLst>
            </p:nvPr>
          </p:nvSpPr>
          <p:spPr bwMode="auto">
            <a:xfrm>
              <a:off x="9410701" y="6181725"/>
              <a:ext cx="77788" cy="57150"/>
            </a:xfrm>
            <a:custGeom>
              <a:avLst/>
              <a:gdLst>
                <a:gd name="T0" fmla="*/ 8 w 16"/>
                <a:gd name="T1" fmla="*/ 0 h 12"/>
                <a:gd name="T2" fmla="*/ 8 w 16"/>
                <a:gd name="T3" fmla="*/ 12 h 12"/>
                <a:gd name="T4" fmla="*/ 8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0"/>
                  </a:moveTo>
                  <a:cubicBezTo>
                    <a:pt x="0" y="0"/>
                    <a:pt x="0" y="12"/>
                    <a:pt x="8" y="12"/>
                  </a:cubicBezTo>
                  <a:cubicBezTo>
                    <a:pt x="16" y="12"/>
                    <a:pt x="16" y="0"/>
                    <a:pt x="8" y="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7"/>
            <p:cNvSpPr/>
            <p:nvPr>
              <p:custDataLst>
                <p:tags r:id="rId6"/>
              </p:custDataLst>
            </p:nvPr>
          </p:nvSpPr>
          <p:spPr bwMode="auto">
            <a:xfrm>
              <a:off x="9647238" y="6122988"/>
              <a:ext cx="73025" cy="92075"/>
            </a:xfrm>
            <a:custGeom>
              <a:avLst/>
              <a:gdLst>
                <a:gd name="T0" fmla="*/ 11 w 15"/>
                <a:gd name="T1" fmla="*/ 3 h 19"/>
                <a:gd name="T2" fmla="*/ 3 w 15"/>
                <a:gd name="T3" fmla="*/ 3 h 19"/>
                <a:gd name="T4" fmla="*/ 2 w 15"/>
                <a:gd name="T5" fmla="*/ 11 h 19"/>
                <a:gd name="T6" fmla="*/ 2 w 15"/>
                <a:gd name="T7" fmla="*/ 11 h 19"/>
                <a:gd name="T8" fmla="*/ 3 w 15"/>
                <a:gd name="T9" fmla="*/ 11 h 19"/>
                <a:gd name="T10" fmla="*/ 3 w 15"/>
                <a:gd name="T11" fmla="*/ 11 h 19"/>
                <a:gd name="T12" fmla="*/ 3 w 15"/>
                <a:gd name="T13" fmla="*/ 12 h 19"/>
                <a:gd name="T14" fmla="*/ 3 w 15"/>
                <a:gd name="T15" fmla="*/ 13 h 19"/>
                <a:gd name="T16" fmla="*/ 3 w 15"/>
                <a:gd name="T17" fmla="*/ 13 h 19"/>
                <a:gd name="T18" fmla="*/ 9 w 15"/>
                <a:gd name="T19" fmla="*/ 19 h 19"/>
                <a:gd name="T20" fmla="*/ 15 w 15"/>
                <a:gd name="T21" fmla="*/ 13 h 19"/>
                <a:gd name="T22" fmla="*/ 11 w 15"/>
                <a:gd name="T2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1" y="3"/>
                  </a:moveTo>
                  <a:cubicBezTo>
                    <a:pt x="9" y="0"/>
                    <a:pt x="5" y="1"/>
                    <a:pt x="3" y="3"/>
                  </a:cubicBezTo>
                  <a:cubicBezTo>
                    <a:pt x="0" y="5"/>
                    <a:pt x="1" y="8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6"/>
                    <a:pt x="6" y="19"/>
                    <a:pt x="9" y="19"/>
                  </a:cubicBezTo>
                  <a:cubicBezTo>
                    <a:pt x="12" y="19"/>
                    <a:pt x="15" y="16"/>
                    <a:pt x="15" y="13"/>
                  </a:cubicBezTo>
                  <a:cubicBezTo>
                    <a:pt x="15" y="9"/>
                    <a:pt x="14" y="6"/>
                    <a:pt x="11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8"/>
            <p:cNvSpPr/>
            <p:nvPr>
              <p:custDataLst>
                <p:tags r:id="rId7"/>
              </p:custDataLst>
            </p:nvPr>
          </p:nvSpPr>
          <p:spPr bwMode="auto">
            <a:xfrm>
              <a:off x="9772651" y="6132513"/>
              <a:ext cx="96838" cy="141288"/>
            </a:xfrm>
            <a:custGeom>
              <a:avLst/>
              <a:gdLst>
                <a:gd name="T0" fmla="*/ 10 w 20"/>
                <a:gd name="T1" fmla="*/ 3 h 29"/>
                <a:gd name="T2" fmla="*/ 2 w 20"/>
                <a:gd name="T3" fmla="*/ 8 h 29"/>
                <a:gd name="T4" fmla="*/ 1 w 20"/>
                <a:gd name="T5" fmla="*/ 19 h 29"/>
                <a:gd name="T6" fmla="*/ 9 w 20"/>
                <a:gd name="T7" fmla="*/ 27 h 29"/>
                <a:gd name="T8" fmla="*/ 18 w 20"/>
                <a:gd name="T9" fmla="*/ 22 h 29"/>
                <a:gd name="T10" fmla="*/ 19 w 20"/>
                <a:gd name="T11" fmla="*/ 10 h 29"/>
                <a:gd name="T12" fmla="*/ 10 w 20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9">
                  <a:moveTo>
                    <a:pt x="10" y="3"/>
                  </a:moveTo>
                  <a:cubicBezTo>
                    <a:pt x="7" y="1"/>
                    <a:pt x="2" y="3"/>
                    <a:pt x="2" y="8"/>
                  </a:cubicBezTo>
                  <a:cubicBezTo>
                    <a:pt x="2" y="12"/>
                    <a:pt x="2" y="16"/>
                    <a:pt x="1" y="19"/>
                  </a:cubicBezTo>
                  <a:cubicBezTo>
                    <a:pt x="0" y="24"/>
                    <a:pt x="5" y="28"/>
                    <a:pt x="9" y="27"/>
                  </a:cubicBezTo>
                  <a:cubicBezTo>
                    <a:pt x="12" y="29"/>
                    <a:pt x="18" y="27"/>
                    <a:pt x="18" y="22"/>
                  </a:cubicBezTo>
                  <a:cubicBezTo>
                    <a:pt x="18" y="18"/>
                    <a:pt x="18" y="14"/>
                    <a:pt x="19" y="10"/>
                  </a:cubicBezTo>
                  <a:cubicBezTo>
                    <a:pt x="20" y="4"/>
                    <a:pt x="14" y="0"/>
                    <a:pt x="10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9"/>
            <p:cNvSpPr/>
            <p:nvPr>
              <p:custDataLst>
                <p:tags r:id="rId8"/>
              </p:custDataLst>
            </p:nvPr>
          </p:nvSpPr>
          <p:spPr bwMode="auto">
            <a:xfrm>
              <a:off x="9952038" y="6146800"/>
              <a:ext cx="106363" cy="96838"/>
            </a:xfrm>
            <a:custGeom>
              <a:avLst/>
              <a:gdLst>
                <a:gd name="T0" fmla="*/ 20 w 22"/>
                <a:gd name="T1" fmla="*/ 4 h 20"/>
                <a:gd name="T2" fmla="*/ 12 w 22"/>
                <a:gd name="T3" fmla="*/ 2 h 20"/>
                <a:gd name="T4" fmla="*/ 11 w 22"/>
                <a:gd name="T5" fmla="*/ 2 h 20"/>
                <a:gd name="T6" fmla="*/ 5 w 22"/>
                <a:gd name="T7" fmla="*/ 0 h 20"/>
                <a:gd name="T8" fmla="*/ 0 w 22"/>
                <a:gd name="T9" fmla="*/ 5 h 20"/>
                <a:gd name="T10" fmla="*/ 0 w 22"/>
                <a:gd name="T11" fmla="*/ 9 h 20"/>
                <a:gd name="T12" fmla="*/ 0 w 22"/>
                <a:gd name="T13" fmla="*/ 9 h 20"/>
                <a:gd name="T14" fmla="*/ 0 w 22"/>
                <a:gd name="T15" fmla="*/ 12 h 20"/>
                <a:gd name="T16" fmla="*/ 9 w 22"/>
                <a:gd name="T17" fmla="*/ 17 h 20"/>
                <a:gd name="T18" fmla="*/ 18 w 22"/>
                <a:gd name="T19" fmla="*/ 12 h 20"/>
                <a:gd name="T20" fmla="*/ 20 w 22"/>
                <a:gd name="T21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0">
                  <a:moveTo>
                    <a:pt x="20" y="4"/>
                  </a:moveTo>
                  <a:cubicBezTo>
                    <a:pt x="19" y="1"/>
                    <a:pt x="15" y="0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6"/>
                    <a:pt x="5" y="20"/>
                    <a:pt x="9" y="17"/>
                  </a:cubicBezTo>
                  <a:cubicBezTo>
                    <a:pt x="12" y="15"/>
                    <a:pt x="15" y="14"/>
                    <a:pt x="18" y="12"/>
                  </a:cubicBezTo>
                  <a:cubicBezTo>
                    <a:pt x="21" y="10"/>
                    <a:pt x="22" y="7"/>
                    <a:pt x="20" y="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0"/>
            <p:cNvSpPr/>
            <p:nvPr>
              <p:custDataLst>
                <p:tags r:id="rId9"/>
              </p:custDataLst>
            </p:nvPr>
          </p:nvSpPr>
          <p:spPr bwMode="auto">
            <a:xfrm>
              <a:off x="9483726" y="6283325"/>
              <a:ext cx="468313" cy="579438"/>
            </a:xfrm>
            <a:custGeom>
              <a:avLst/>
              <a:gdLst>
                <a:gd name="T0" fmla="*/ 94 w 97"/>
                <a:gd name="T1" fmla="*/ 99 h 120"/>
                <a:gd name="T2" fmla="*/ 94 w 97"/>
                <a:gd name="T3" fmla="*/ 96 h 120"/>
                <a:gd name="T4" fmla="*/ 93 w 97"/>
                <a:gd name="T5" fmla="*/ 83 h 120"/>
                <a:gd name="T6" fmla="*/ 93 w 97"/>
                <a:gd name="T7" fmla="*/ 81 h 120"/>
                <a:gd name="T8" fmla="*/ 93 w 97"/>
                <a:gd name="T9" fmla="*/ 36 h 120"/>
                <a:gd name="T10" fmla="*/ 92 w 97"/>
                <a:gd name="T11" fmla="*/ 33 h 120"/>
                <a:gd name="T12" fmla="*/ 93 w 97"/>
                <a:gd name="T13" fmla="*/ 23 h 120"/>
                <a:gd name="T14" fmla="*/ 91 w 97"/>
                <a:gd name="T15" fmla="*/ 18 h 120"/>
                <a:gd name="T16" fmla="*/ 84 w 97"/>
                <a:gd name="T17" fmla="*/ 8 h 120"/>
                <a:gd name="T18" fmla="*/ 12 w 97"/>
                <a:gd name="T19" fmla="*/ 7 h 120"/>
                <a:gd name="T20" fmla="*/ 12 w 97"/>
                <a:gd name="T21" fmla="*/ 7 h 120"/>
                <a:gd name="T22" fmla="*/ 1 w 97"/>
                <a:gd name="T23" fmla="*/ 12 h 120"/>
                <a:gd name="T24" fmla="*/ 4 w 97"/>
                <a:gd name="T25" fmla="*/ 18 h 120"/>
                <a:gd name="T26" fmla="*/ 13 w 97"/>
                <a:gd name="T27" fmla="*/ 53 h 120"/>
                <a:gd name="T28" fmla="*/ 15 w 97"/>
                <a:gd name="T29" fmla="*/ 70 h 120"/>
                <a:gd name="T30" fmla="*/ 16 w 97"/>
                <a:gd name="T31" fmla="*/ 85 h 120"/>
                <a:gd name="T32" fmla="*/ 20 w 97"/>
                <a:gd name="T33" fmla="*/ 111 h 120"/>
                <a:gd name="T34" fmla="*/ 42 w 97"/>
                <a:gd name="T35" fmla="*/ 117 h 120"/>
                <a:gd name="T36" fmla="*/ 71 w 97"/>
                <a:gd name="T37" fmla="*/ 119 h 120"/>
                <a:gd name="T38" fmla="*/ 76 w 97"/>
                <a:gd name="T39" fmla="*/ 116 h 120"/>
                <a:gd name="T40" fmla="*/ 77 w 97"/>
                <a:gd name="T41" fmla="*/ 116 h 120"/>
                <a:gd name="T42" fmla="*/ 88 w 97"/>
                <a:gd name="T43" fmla="*/ 114 h 120"/>
                <a:gd name="T44" fmla="*/ 93 w 97"/>
                <a:gd name="T45" fmla="*/ 108 h 120"/>
                <a:gd name="T46" fmla="*/ 94 w 97"/>
                <a:gd name="T47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20">
                  <a:moveTo>
                    <a:pt x="94" y="99"/>
                  </a:moveTo>
                  <a:cubicBezTo>
                    <a:pt x="94" y="98"/>
                    <a:pt x="94" y="97"/>
                    <a:pt x="94" y="96"/>
                  </a:cubicBezTo>
                  <a:cubicBezTo>
                    <a:pt x="94" y="92"/>
                    <a:pt x="94" y="87"/>
                    <a:pt x="93" y="83"/>
                  </a:cubicBezTo>
                  <a:cubicBezTo>
                    <a:pt x="93" y="82"/>
                    <a:pt x="93" y="82"/>
                    <a:pt x="93" y="81"/>
                  </a:cubicBezTo>
                  <a:cubicBezTo>
                    <a:pt x="94" y="66"/>
                    <a:pt x="96" y="51"/>
                    <a:pt x="93" y="36"/>
                  </a:cubicBezTo>
                  <a:cubicBezTo>
                    <a:pt x="93" y="35"/>
                    <a:pt x="93" y="34"/>
                    <a:pt x="92" y="33"/>
                  </a:cubicBezTo>
                  <a:cubicBezTo>
                    <a:pt x="93" y="30"/>
                    <a:pt x="93" y="26"/>
                    <a:pt x="93" y="23"/>
                  </a:cubicBezTo>
                  <a:cubicBezTo>
                    <a:pt x="93" y="21"/>
                    <a:pt x="92" y="19"/>
                    <a:pt x="91" y="18"/>
                  </a:cubicBezTo>
                  <a:cubicBezTo>
                    <a:pt x="94" y="15"/>
                    <a:pt x="91" y="7"/>
                    <a:pt x="84" y="8"/>
                  </a:cubicBezTo>
                  <a:cubicBezTo>
                    <a:pt x="60" y="12"/>
                    <a:pt x="36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0"/>
                    <a:pt x="0" y="5"/>
                    <a:pt x="1" y="12"/>
                  </a:cubicBezTo>
                  <a:cubicBezTo>
                    <a:pt x="1" y="14"/>
                    <a:pt x="2" y="17"/>
                    <a:pt x="4" y="18"/>
                  </a:cubicBezTo>
                  <a:cubicBezTo>
                    <a:pt x="9" y="29"/>
                    <a:pt x="11" y="41"/>
                    <a:pt x="13" y="53"/>
                  </a:cubicBezTo>
                  <a:cubicBezTo>
                    <a:pt x="13" y="58"/>
                    <a:pt x="14" y="64"/>
                    <a:pt x="15" y="70"/>
                  </a:cubicBezTo>
                  <a:cubicBezTo>
                    <a:pt x="15" y="75"/>
                    <a:pt x="15" y="80"/>
                    <a:pt x="16" y="85"/>
                  </a:cubicBezTo>
                  <a:cubicBezTo>
                    <a:pt x="14" y="93"/>
                    <a:pt x="15" y="103"/>
                    <a:pt x="20" y="111"/>
                  </a:cubicBezTo>
                  <a:cubicBezTo>
                    <a:pt x="24" y="118"/>
                    <a:pt x="33" y="118"/>
                    <a:pt x="42" y="117"/>
                  </a:cubicBezTo>
                  <a:cubicBezTo>
                    <a:pt x="51" y="119"/>
                    <a:pt x="61" y="120"/>
                    <a:pt x="71" y="119"/>
                  </a:cubicBezTo>
                  <a:cubicBezTo>
                    <a:pt x="73" y="119"/>
                    <a:pt x="75" y="118"/>
                    <a:pt x="76" y="116"/>
                  </a:cubicBezTo>
                  <a:cubicBezTo>
                    <a:pt x="76" y="116"/>
                    <a:pt x="77" y="116"/>
                    <a:pt x="77" y="116"/>
                  </a:cubicBezTo>
                  <a:cubicBezTo>
                    <a:pt x="80" y="116"/>
                    <a:pt x="84" y="116"/>
                    <a:pt x="88" y="114"/>
                  </a:cubicBezTo>
                  <a:cubicBezTo>
                    <a:pt x="91" y="113"/>
                    <a:pt x="92" y="111"/>
                    <a:pt x="93" y="108"/>
                  </a:cubicBezTo>
                  <a:cubicBezTo>
                    <a:pt x="97" y="106"/>
                    <a:pt x="96" y="101"/>
                    <a:pt x="94" y="9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8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396413" y="5789613"/>
              <a:ext cx="733425" cy="1068388"/>
            </a:xfrm>
            <a:custGeom>
              <a:avLst/>
              <a:gdLst>
                <a:gd name="T0" fmla="*/ 119 w 152"/>
                <a:gd name="T1" fmla="*/ 71 h 221"/>
                <a:gd name="T2" fmla="*/ 124 w 152"/>
                <a:gd name="T3" fmla="*/ 22 h 221"/>
                <a:gd name="T4" fmla="*/ 112 w 152"/>
                <a:gd name="T5" fmla="*/ 9 h 221"/>
                <a:gd name="T6" fmla="*/ 98 w 152"/>
                <a:gd name="T7" fmla="*/ 69 h 221"/>
                <a:gd name="T8" fmla="*/ 88 w 152"/>
                <a:gd name="T9" fmla="*/ 37 h 221"/>
                <a:gd name="T10" fmla="*/ 79 w 152"/>
                <a:gd name="T11" fmla="*/ 25 h 221"/>
                <a:gd name="T12" fmla="*/ 65 w 152"/>
                <a:gd name="T13" fmla="*/ 69 h 221"/>
                <a:gd name="T14" fmla="*/ 50 w 152"/>
                <a:gd name="T15" fmla="*/ 11 h 221"/>
                <a:gd name="T16" fmla="*/ 46 w 152"/>
                <a:gd name="T17" fmla="*/ 2 h 221"/>
                <a:gd name="T18" fmla="*/ 36 w 152"/>
                <a:gd name="T19" fmla="*/ 19 h 221"/>
                <a:gd name="T20" fmla="*/ 7 w 152"/>
                <a:gd name="T21" fmla="*/ 22 h 221"/>
                <a:gd name="T22" fmla="*/ 1 w 152"/>
                <a:gd name="T23" fmla="*/ 44 h 221"/>
                <a:gd name="T24" fmla="*/ 13 w 152"/>
                <a:gd name="T25" fmla="*/ 102 h 221"/>
                <a:gd name="T26" fmla="*/ 125 w 152"/>
                <a:gd name="T27" fmla="*/ 209 h 221"/>
                <a:gd name="T28" fmla="*/ 126 w 152"/>
                <a:gd name="T29" fmla="*/ 150 h 221"/>
                <a:gd name="T30" fmla="*/ 136 w 152"/>
                <a:gd name="T31" fmla="*/ 77 h 221"/>
                <a:gd name="T32" fmla="*/ 118 w 152"/>
                <a:gd name="T33" fmla="*/ 75 h 221"/>
                <a:gd name="T34" fmla="*/ 114 w 152"/>
                <a:gd name="T35" fmla="*/ 72 h 221"/>
                <a:gd name="T36" fmla="*/ 107 w 152"/>
                <a:gd name="T37" fmla="*/ 18 h 221"/>
                <a:gd name="T38" fmla="*/ 116 w 152"/>
                <a:gd name="T39" fmla="*/ 22 h 221"/>
                <a:gd name="T40" fmla="*/ 108 w 152"/>
                <a:gd name="T41" fmla="*/ 26 h 221"/>
                <a:gd name="T42" fmla="*/ 112 w 152"/>
                <a:gd name="T43" fmla="*/ 46 h 221"/>
                <a:gd name="T44" fmla="*/ 95 w 152"/>
                <a:gd name="T45" fmla="*/ 89 h 221"/>
                <a:gd name="T46" fmla="*/ 89 w 152"/>
                <a:gd name="T47" fmla="*/ 80 h 221"/>
                <a:gd name="T48" fmla="*/ 88 w 152"/>
                <a:gd name="T49" fmla="*/ 49 h 221"/>
                <a:gd name="T50" fmla="*/ 81 w 152"/>
                <a:gd name="T51" fmla="*/ 29 h 221"/>
                <a:gd name="T52" fmla="*/ 68 w 152"/>
                <a:gd name="T53" fmla="*/ 73 h 221"/>
                <a:gd name="T54" fmla="*/ 76 w 152"/>
                <a:gd name="T55" fmla="*/ 38 h 221"/>
                <a:gd name="T56" fmla="*/ 68 w 152"/>
                <a:gd name="T57" fmla="*/ 73 h 221"/>
                <a:gd name="T58" fmla="*/ 58 w 152"/>
                <a:gd name="T59" fmla="*/ 74 h 221"/>
                <a:gd name="T60" fmla="*/ 44 w 152"/>
                <a:gd name="T61" fmla="*/ 13 h 221"/>
                <a:gd name="T62" fmla="*/ 47 w 152"/>
                <a:gd name="T63" fmla="*/ 18 h 221"/>
                <a:gd name="T64" fmla="*/ 37 w 152"/>
                <a:gd name="T65" fmla="*/ 53 h 221"/>
                <a:gd name="T66" fmla="*/ 47 w 152"/>
                <a:gd name="T67" fmla="*/ 69 h 221"/>
                <a:gd name="T68" fmla="*/ 55 w 152"/>
                <a:gd name="T69" fmla="*/ 94 h 221"/>
                <a:gd name="T70" fmla="*/ 25 w 152"/>
                <a:gd name="T71" fmla="*/ 42 h 221"/>
                <a:gd name="T72" fmla="*/ 17 w 152"/>
                <a:gd name="T73" fmla="*/ 43 h 221"/>
                <a:gd name="T74" fmla="*/ 12 w 152"/>
                <a:gd name="T75" fmla="*/ 31 h 221"/>
                <a:gd name="T76" fmla="*/ 9 w 152"/>
                <a:gd name="T77" fmla="*/ 44 h 221"/>
                <a:gd name="T78" fmla="*/ 10 w 152"/>
                <a:gd name="T79" fmla="*/ 48 h 221"/>
                <a:gd name="T80" fmla="*/ 25 w 152"/>
                <a:gd name="T81" fmla="*/ 91 h 221"/>
                <a:gd name="T82" fmla="*/ 21 w 152"/>
                <a:gd name="T83" fmla="*/ 90 h 221"/>
                <a:gd name="T84" fmla="*/ 31 w 152"/>
                <a:gd name="T85" fmla="*/ 164 h 221"/>
                <a:gd name="T86" fmla="*/ 30 w 152"/>
                <a:gd name="T87" fmla="*/ 152 h 221"/>
                <a:gd name="T88" fmla="*/ 28 w 152"/>
                <a:gd name="T89" fmla="*/ 138 h 221"/>
                <a:gd name="T90" fmla="*/ 57 w 152"/>
                <a:gd name="T91" fmla="*/ 178 h 221"/>
                <a:gd name="T92" fmla="*/ 34 w 152"/>
                <a:gd name="T93" fmla="*/ 171 h 221"/>
                <a:gd name="T94" fmla="*/ 37 w 152"/>
                <a:gd name="T95" fmla="*/ 205 h 221"/>
                <a:gd name="T96" fmla="*/ 59 w 152"/>
                <a:gd name="T97" fmla="*/ 182 h 221"/>
                <a:gd name="T98" fmla="*/ 28 w 152"/>
                <a:gd name="T99" fmla="*/ 133 h 221"/>
                <a:gd name="T100" fmla="*/ 121 w 152"/>
                <a:gd name="T101" fmla="*/ 158 h 221"/>
                <a:gd name="T102" fmla="*/ 7 w 152"/>
                <a:gd name="T103" fmla="*/ 89 h 221"/>
                <a:gd name="T104" fmla="*/ 50 w 152"/>
                <a:gd name="T105" fmla="*/ 98 h 221"/>
                <a:gd name="T106" fmla="*/ 143 w 152"/>
                <a:gd name="T107" fmla="*/ 8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2" h="221">
                  <a:moveTo>
                    <a:pt x="142" y="76"/>
                  </a:moveTo>
                  <a:cubicBezTo>
                    <a:pt x="143" y="75"/>
                    <a:pt x="142" y="74"/>
                    <a:pt x="141" y="74"/>
                  </a:cubicBezTo>
                  <a:cubicBezTo>
                    <a:pt x="137" y="72"/>
                    <a:pt x="134" y="72"/>
                    <a:pt x="130" y="71"/>
                  </a:cubicBezTo>
                  <a:cubicBezTo>
                    <a:pt x="126" y="70"/>
                    <a:pt x="122" y="70"/>
                    <a:pt x="120" y="70"/>
                  </a:cubicBezTo>
                  <a:cubicBezTo>
                    <a:pt x="119" y="70"/>
                    <a:pt x="119" y="70"/>
                    <a:pt x="119" y="71"/>
                  </a:cubicBezTo>
                  <a:cubicBezTo>
                    <a:pt x="122" y="56"/>
                    <a:pt x="123" y="40"/>
                    <a:pt x="124" y="25"/>
                  </a:cubicBezTo>
                  <a:cubicBezTo>
                    <a:pt x="125" y="25"/>
                    <a:pt x="125" y="25"/>
                    <a:pt x="124" y="24"/>
                  </a:cubicBezTo>
                  <a:cubicBezTo>
                    <a:pt x="124" y="24"/>
                    <a:pt x="124" y="24"/>
                    <a:pt x="124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2" y="20"/>
                    <a:pt x="121" y="19"/>
                    <a:pt x="119" y="19"/>
                  </a:cubicBezTo>
                  <a:cubicBezTo>
                    <a:pt x="119" y="14"/>
                    <a:pt x="117" y="9"/>
                    <a:pt x="112" y="9"/>
                  </a:cubicBezTo>
                  <a:cubicBezTo>
                    <a:pt x="106" y="9"/>
                    <a:pt x="104" y="14"/>
                    <a:pt x="103" y="19"/>
                  </a:cubicBezTo>
                  <a:cubicBezTo>
                    <a:pt x="102" y="19"/>
                    <a:pt x="101" y="20"/>
                    <a:pt x="100" y="20"/>
                  </a:cubicBezTo>
                  <a:cubicBezTo>
                    <a:pt x="99" y="20"/>
                    <a:pt x="98" y="22"/>
                    <a:pt x="99" y="23"/>
                  </a:cubicBezTo>
                  <a:cubicBezTo>
                    <a:pt x="101" y="24"/>
                    <a:pt x="102" y="26"/>
                    <a:pt x="103" y="27"/>
                  </a:cubicBezTo>
                  <a:cubicBezTo>
                    <a:pt x="103" y="41"/>
                    <a:pt x="100" y="55"/>
                    <a:pt x="98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9" y="65"/>
                    <a:pt x="92" y="60"/>
                    <a:pt x="93" y="58"/>
                  </a:cubicBezTo>
                  <a:cubicBezTo>
                    <a:pt x="96" y="52"/>
                    <a:pt x="96" y="47"/>
                    <a:pt x="90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1"/>
                    <a:pt x="89" y="38"/>
                    <a:pt x="88" y="37"/>
                  </a:cubicBezTo>
                  <a:cubicBezTo>
                    <a:pt x="87" y="36"/>
                    <a:pt x="86" y="36"/>
                    <a:pt x="85" y="36"/>
                  </a:cubicBezTo>
                  <a:cubicBezTo>
                    <a:pt x="85" y="33"/>
                    <a:pt x="86" y="31"/>
                    <a:pt x="87" y="29"/>
                  </a:cubicBezTo>
                  <a:cubicBezTo>
                    <a:pt x="88" y="28"/>
                    <a:pt x="87" y="26"/>
                    <a:pt x="85" y="26"/>
                  </a:cubicBezTo>
                  <a:cubicBezTo>
                    <a:pt x="84" y="26"/>
                    <a:pt x="83" y="26"/>
                    <a:pt x="82" y="25"/>
                  </a:cubicBezTo>
                  <a:cubicBezTo>
                    <a:pt x="81" y="25"/>
                    <a:pt x="80" y="25"/>
                    <a:pt x="79" y="25"/>
                  </a:cubicBezTo>
                  <a:cubicBezTo>
                    <a:pt x="78" y="25"/>
                    <a:pt x="77" y="26"/>
                    <a:pt x="77" y="27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4"/>
                    <a:pt x="76" y="34"/>
                    <a:pt x="75" y="34"/>
                  </a:cubicBezTo>
                  <a:cubicBezTo>
                    <a:pt x="74" y="34"/>
                    <a:pt x="73" y="35"/>
                    <a:pt x="73" y="35"/>
                  </a:cubicBezTo>
                  <a:cubicBezTo>
                    <a:pt x="71" y="47"/>
                    <a:pt x="68" y="58"/>
                    <a:pt x="65" y="69"/>
                  </a:cubicBezTo>
                  <a:cubicBezTo>
                    <a:pt x="63" y="69"/>
                    <a:pt x="61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53"/>
                    <a:pt x="57" y="36"/>
                    <a:pt x="54" y="19"/>
                  </a:cubicBezTo>
                  <a:cubicBezTo>
                    <a:pt x="54" y="18"/>
                    <a:pt x="53" y="17"/>
                    <a:pt x="52" y="17"/>
                  </a:cubicBezTo>
                  <a:cubicBezTo>
                    <a:pt x="51" y="15"/>
                    <a:pt x="51" y="13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8"/>
                    <a:pt x="49" y="7"/>
                  </a:cubicBezTo>
                  <a:cubicBezTo>
                    <a:pt x="48" y="5"/>
                    <a:pt x="47" y="3"/>
                    <a:pt x="46" y="2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8"/>
                    <a:pt x="39" y="12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6" y="18"/>
                    <a:pt x="36" y="19"/>
                  </a:cubicBezTo>
                  <a:cubicBezTo>
                    <a:pt x="36" y="30"/>
                    <a:pt x="35" y="40"/>
                    <a:pt x="34" y="50"/>
                  </a:cubicBezTo>
                  <a:cubicBezTo>
                    <a:pt x="31" y="45"/>
                    <a:pt x="29" y="41"/>
                    <a:pt x="27" y="36"/>
                  </a:cubicBezTo>
                  <a:cubicBezTo>
                    <a:pt x="26" y="35"/>
                    <a:pt x="24" y="35"/>
                    <a:pt x="23" y="37"/>
                  </a:cubicBezTo>
                  <a:cubicBezTo>
                    <a:pt x="19" y="31"/>
                    <a:pt x="14" y="27"/>
                    <a:pt x="8" y="23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1"/>
                    <a:pt x="6" y="21"/>
                    <a:pt x="6" y="20"/>
                  </a:cubicBezTo>
                  <a:cubicBezTo>
                    <a:pt x="5" y="20"/>
                    <a:pt x="3" y="20"/>
                    <a:pt x="3" y="21"/>
                  </a:cubicBezTo>
                  <a:cubicBezTo>
                    <a:pt x="1" y="28"/>
                    <a:pt x="1" y="35"/>
                    <a:pt x="0" y="42"/>
                  </a:cubicBezTo>
                  <a:cubicBezTo>
                    <a:pt x="0" y="43"/>
                    <a:pt x="0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5"/>
                    <a:pt x="0" y="46"/>
                    <a:pt x="0" y="47"/>
                  </a:cubicBezTo>
                  <a:cubicBezTo>
                    <a:pt x="5" y="57"/>
                    <a:pt x="10" y="66"/>
                    <a:pt x="14" y="75"/>
                  </a:cubicBezTo>
                  <a:cubicBezTo>
                    <a:pt x="9" y="76"/>
                    <a:pt x="1" y="78"/>
                    <a:pt x="1" y="84"/>
                  </a:cubicBezTo>
                  <a:cubicBezTo>
                    <a:pt x="0" y="91"/>
                    <a:pt x="8" y="97"/>
                    <a:pt x="13" y="100"/>
                  </a:cubicBezTo>
                  <a:cubicBezTo>
                    <a:pt x="13" y="101"/>
                    <a:pt x="13" y="102"/>
                    <a:pt x="13" y="102"/>
                  </a:cubicBezTo>
                  <a:cubicBezTo>
                    <a:pt x="30" y="133"/>
                    <a:pt x="26" y="171"/>
                    <a:pt x="32" y="204"/>
                  </a:cubicBezTo>
                  <a:cubicBezTo>
                    <a:pt x="32" y="204"/>
                    <a:pt x="33" y="205"/>
                    <a:pt x="33" y="205"/>
                  </a:cubicBezTo>
                  <a:cubicBezTo>
                    <a:pt x="33" y="205"/>
                    <a:pt x="33" y="206"/>
                    <a:pt x="33" y="206"/>
                  </a:cubicBezTo>
                  <a:cubicBezTo>
                    <a:pt x="38" y="221"/>
                    <a:pt x="63" y="221"/>
                    <a:pt x="75" y="221"/>
                  </a:cubicBezTo>
                  <a:cubicBezTo>
                    <a:pt x="90" y="221"/>
                    <a:pt x="112" y="219"/>
                    <a:pt x="125" y="209"/>
                  </a:cubicBezTo>
                  <a:cubicBezTo>
                    <a:pt x="125" y="209"/>
                    <a:pt x="125" y="209"/>
                    <a:pt x="125" y="209"/>
                  </a:cubicBezTo>
                  <a:cubicBezTo>
                    <a:pt x="125" y="209"/>
                    <a:pt x="125" y="210"/>
                    <a:pt x="125" y="210"/>
                  </a:cubicBezTo>
                  <a:cubicBezTo>
                    <a:pt x="126" y="209"/>
                    <a:pt x="126" y="208"/>
                    <a:pt x="127" y="207"/>
                  </a:cubicBezTo>
                  <a:cubicBezTo>
                    <a:pt x="127" y="207"/>
                    <a:pt x="127" y="206"/>
                    <a:pt x="128" y="206"/>
                  </a:cubicBezTo>
                  <a:cubicBezTo>
                    <a:pt x="119" y="189"/>
                    <a:pt x="123" y="168"/>
                    <a:pt x="126" y="150"/>
                  </a:cubicBezTo>
                  <a:cubicBezTo>
                    <a:pt x="129" y="133"/>
                    <a:pt x="134" y="116"/>
                    <a:pt x="137" y="98"/>
                  </a:cubicBezTo>
                  <a:cubicBezTo>
                    <a:pt x="137" y="98"/>
                    <a:pt x="137" y="97"/>
                    <a:pt x="137" y="97"/>
                  </a:cubicBezTo>
                  <a:cubicBezTo>
                    <a:pt x="140" y="95"/>
                    <a:pt x="143" y="93"/>
                    <a:pt x="145" y="91"/>
                  </a:cubicBezTo>
                  <a:cubicBezTo>
                    <a:pt x="152" y="84"/>
                    <a:pt x="149" y="79"/>
                    <a:pt x="142" y="76"/>
                  </a:cubicBezTo>
                  <a:close/>
                  <a:moveTo>
                    <a:pt x="136" y="77"/>
                  </a:moveTo>
                  <a:cubicBezTo>
                    <a:pt x="137" y="77"/>
                    <a:pt x="137" y="77"/>
                    <a:pt x="138" y="77"/>
                  </a:cubicBezTo>
                  <a:cubicBezTo>
                    <a:pt x="132" y="85"/>
                    <a:pt x="123" y="90"/>
                    <a:pt x="112" y="92"/>
                  </a:cubicBezTo>
                  <a:cubicBezTo>
                    <a:pt x="112" y="92"/>
                    <a:pt x="112" y="91"/>
                    <a:pt x="112" y="90"/>
                  </a:cubicBezTo>
                  <a:cubicBezTo>
                    <a:pt x="112" y="90"/>
                    <a:pt x="113" y="90"/>
                    <a:pt x="113" y="89"/>
                  </a:cubicBezTo>
                  <a:cubicBezTo>
                    <a:pt x="115" y="85"/>
                    <a:pt x="116" y="80"/>
                    <a:pt x="118" y="75"/>
                  </a:cubicBezTo>
                  <a:cubicBezTo>
                    <a:pt x="124" y="75"/>
                    <a:pt x="130" y="75"/>
                    <a:pt x="136" y="77"/>
                  </a:cubicBezTo>
                  <a:close/>
                  <a:moveTo>
                    <a:pt x="117" y="26"/>
                  </a:moveTo>
                  <a:cubicBezTo>
                    <a:pt x="118" y="25"/>
                    <a:pt x="119" y="25"/>
                    <a:pt x="120" y="25"/>
                  </a:cubicBezTo>
                  <a:cubicBezTo>
                    <a:pt x="119" y="40"/>
                    <a:pt x="118" y="56"/>
                    <a:pt x="114" y="71"/>
                  </a:cubicBezTo>
                  <a:cubicBezTo>
                    <a:pt x="114" y="71"/>
                    <a:pt x="114" y="72"/>
                    <a:pt x="114" y="72"/>
                  </a:cubicBezTo>
                  <a:cubicBezTo>
                    <a:pt x="115" y="57"/>
                    <a:pt x="117" y="41"/>
                    <a:pt x="117" y="26"/>
                  </a:cubicBezTo>
                  <a:cubicBezTo>
                    <a:pt x="117" y="26"/>
                    <a:pt x="117" y="26"/>
                    <a:pt x="117" y="26"/>
                  </a:cubicBezTo>
                  <a:close/>
                  <a:moveTo>
                    <a:pt x="112" y="13"/>
                  </a:moveTo>
                  <a:cubicBezTo>
                    <a:pt x="114" y="12"/>
                    <a:pt x="115" y="15"/>
                    <a:pt x="115" y="17"/>
                  </a:cubicBezTo>
                  <a:cubicBezTo>
                    <a:pt x="113" y="17"/>
                    <a:pt x="110" y="18"/>
                    <a:pt x="107" y="18"/>
                  </a:cubicBezTo>
                  <a:cubicBezTo>
                    <a:pt x="108" y="16"/>
                    <a:pt x="109" y="13"/>
                    <a:pt x="112" y="13"/>
                  </a:cubicBezTo>
                  <a:close/>
                  <a:moveTo>
                    <a:pt x="106" y="22"/>
                  </a:moveTo>
                  <a:cubicBezTo>
                    <a:pt x="109" y="21"/>
                    <a:pt x="113" y="21"/>
                    <a:pt x="116" y="21"/>
                  </a:cubicBezTo>
                  <a:cubicBezTo>
                    <a:pt x="116" y="21"/>
                    <a:pt x="116" y="22"/>
                    <a:pt x="116" y="22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2" y="22"/>
                    <a:pt x="109" y="22"/>
                    <a:pt x="106" y="22"/>
                  </a:cubicBezTo>
                  <a:cubicBezTo>
                    <a:pt x="106" y="22"/>
                    <a:pt x="106" y="22"/>
                    <a:pt x="106" y="22"/>
                  </a:cubicBezTo>
                  <a:close/>
                  <a:moveTo>
                    <a:pt x="99" y="91"/>
                  </a:moveTo>
                  <a:cubicBezTo>
                    <a:pt x="100" y="70"/>
                    <a:pt x="106" y="50"/>
                    <a:pt x="106" y="29"/>
                  </a:cubicBezTo>
                  <a:cubicBezTo>
                    <a:pt x="107" y="28"/>
                    <a:pt x="108" y="27"/>
                    <a:pt x="108" y="26"/>
                  </a:cubicBezTo>
                  <a:cubicBezTo>
                    <a:pt x="108" y="26"/>
                    <a:pt x="109" y="26"/>
                    <a:pt x="109" y="26"/>
                  </a:cubicBezTo>
                  <a:cubicBezTo>
                    <a:pt x="109" y="26"/>
                    <a:pt x="109" y="27"/>
                    <a:pt x="109" y="27"/>
                  </a:cubicBezTo>
                  <a:cubicBezTo>
                    <a:pt x="110" y="49"/>
                    <a:pt x="103" y="70"/>
                    <a:pt x="101" y="91"/>
                  </a:cubicBezTo>
                  <a:cubicBezTo>
                    <a:pt x="101" y="94"/>
                    <a:pt x="105" y="94"/>
                    <a:pt x="105" y="91"/>
                  </a:cubicBezTo>
                  <a:cubicBezTo>
                    <a:pt x="107" y="76"/>
                    <a:pt x="110" y="61"/>
                    <a:pt x="112" y="46"/>
                  </a:cubicBezTo>
                  <a:cubicBezTo>
                    <a:pt x="111" y="62"/>
                    <a:pt x="109" y="77"/>
                    <a:pt x="108" y="93"/>
                  </a:cubicBezTo>
                  <a:cubicBezTo>
                    <a:pt x="105" y="94"/>
                    <a:pt x="102" y="94"/>
                    <a:pt x="99" y="94"/>
                  </a:cubicBezTo>
                  <a:lnTo>
                    <a:pt x="99" y="91"/>
                  </a:lnTo>
                  <a:close/>
                  <a:moveTo>
                    <a:pt x="97" y="73"/>
                  </a:moveTo>
                  <a:cubicBezTo>
                    <a:pt x="96" y="78"/>
                    <a:pt x="96" y="84"/>
                    <a:pt x="95" y="89"/>
                  </a:cubicBezTo>
                  <a:cubicBezTo>
                    <a:pt x="95" y="89"/>
                    <a:pt x="95" y="90"/>
                    <a:pt x="95" y="90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0" y="95"/>
                    <a:pt x="84" y="95"/>
                    <a:pt x="80" y="95"/>
                  </a:cubicBezTo>
                  <a:cubicBezTo>
                    <a:pt x="80" y="89"/>
                    <a:pt x="81" y="82"/>
                    <a:pt x="82" y="76"/>
                  </a:cubicBezTo>
                  <a:cubicBezTo>
                    <a:pt x="83" y="78"/>
                    <a:pt x="85" y="79"/>
                    <a:pt x="89" y="80"/>
                  </a:cubicBezTo>
                  <a:cubicBezTo>
                    <a:pt x="91" y="81"/>
                    <a:pt x="92" y="77"/>
                    <a:pt x="90" y="77"/>
                  </a:cubicBezTo>
                  <a:cubicBezTo>
                    <a:pt x="87" y="76"/>
                    <a:pt x="86" y="74"/>
                    <a:pt x="86" y="72"/>
                  </a:cubicBezTo>
                  <a:cubicBezTo>
                    <a:pt x="86" y="73"/>
                    <a:pt x="86" y="73"/>
                    <a:pt x="87" y="73"/>
                  </a:cubicBezTo>
                  <a:lnTo>
                    <a:pt x="97" y="73"/>
                  </a:lnTo>
                  <a:close/>
                  <a:moveTo>
                    <a:pt x="88" y="49"/>
                  </a:moveTo>
                  <a:cubicBezTo>
                    <a:pt x="88" y="49"/>
                    <a:pt x="88" y="49"/>
                    <a:pt x="88" y="48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94" y="50"/>
                    <a:pt x="89" y="57"/>
                    <a:pt x="85" y="64"/>
                  </a:cubicBezTo>
                  <a:cubicBezTo>
                    <a:pt x="86" y="59"/>
                    <a:pt x="88" y="54"/>
                    <a:pt x="88" y="49"/>
                  </a:cubicBezTo>
                  <a:close/>
                  <a:moveTo>
                    <a:pt x="81" y="29"/>
                  </a:moveTo>
                  <a:cubicBezTo>
                    <a:pt x="81" y="29"/>
                    <a:pt x="82" y="29"/>
                    <a:pt x="83" y="30"/>
                  </a:cubicBezTo>
                  <a:cubicBezTo>
                    <a:pt x="82" y="31"/>
                    <a:pt x="82" y="33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1" y="29"/>
                  </a:lnTo>
                  <a:close/>
                  <a:moveTo>
                    <a:pt x="68" y="73"/>
                  </a:moveTo>
                  <a:cubicBezTo>
                    <a:pt x="68" y="73"/>
                    <a:pt x="68" y="73"/>
                    <a:pt x="69" y="73"/>
                  </a:cubicBezTo>
                  <a:cubicBezTo>
                    <a:pt x="71" y="73"/>
                    <a:pt x="71" y="69"/>
                    <a:pt x="69" y="69"/>
                  </a:cubicBezTo>
                  <a:cubicBezTo>
                    <a:pt x="70" y="67"/>
                    <a:pt x="70" y="65"/>
                    <a:pt x="71" y="63"/>
                  </a:cubicBezTo>
                  <a:cubicBezTo>
                    <a:pt x="73" y="57"/>
                    <a:pt x="74" y="52"/>
                    <a:pt x="75" y="46"/>
                  </a:cubicBezTo>
                  <a:cubicBezTo>
                    <a:pt x="75" y="46"/>
                    <a:pt x="77" y="38"/>
                    <a:pt x="76" y="38"/>
                  </a:cubicBezTo>
                  <a:cubicBezTo>
                    <a:pt x="79" y="38"/>
                    <a:pt x="81" y="39"/>
                    <a:pt x="84" y="39"/>
                  </a:cubicBezTo>
                  <a:cubicBezTo>
                    <a:pt x="89" y="41"/>
                    <a:pt x="76" y="87"/>
                    <a:pt x="76" y="95"/>
                  </a:cubicBezTo>
                  <a:cubicBezTo>
                    <a:pt x="72" y="95"/>
                    <a:pt x="68" y="95"/>
                    <a:pt x="64" y="95"/>
                  </a:cubicBezTo>
                  <a:cubicBezTo>
                    <a:pt x="63" y="95"/>
                    <a:pt x="62" y="95"/>
                    <a:pt x="61" y="94"/>
                  </a:cubicBezTo>
                  <a:cubicBezTo>
                    <a:pt x="63" y="87"/>
                    <a:pt x="65" y="80"/>
                    <a:pt x="68" y="73"/>
                  </a:cubicBezTo>
                  <a:close/>
                  <a:moveTo>
                    <a:pt x="58" y="74"/>
                  </a:moveTo>
                  <a:cubicBezTo>
                    <a:pt x="60" y="74"/>
                    <a:pt x="62" y="74"/>
                    <a:pt x="64" y="73"/>
                  </a:cubicBezTo>
                  <a:cubicBezTo>
                    <a:pt x="62" y="78"/>
                    <a:pt x="60" y="83"/>
                    <a:pt x="59" y="88"/>
                  </a:cubicBezTo>
                  <a:cubicBezTo>
                    <a:pt x="59" y="83"/>
                    <a:pt x="58" y="79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lose/>
                  <a:moveTo>
                    <a:pt x="41" y="17"/>
                  </a:moveTo>
                  <a:cubicBezTo>
                    <a:pt x="42" y="15"/>
                    <a:pt x="42" y="14"/>
                    <a:pt x="43" y="12"/>
                  </a:cubicBezTo>
                  <a:cubicBezTo>
                    <a:pt x="43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5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6"/>
                    <a:pt x="48" y="17"/>
                    <a:pt x="48" y="19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19"/>
                    <a:pt x="47" y="18"/>
                  </a:cubicBezTo>
                  <a:cubicBezTo>
                    <a:pt x="46" y="16"/>
                    <a:pt x="43" y="18"/>
                    <a:pt x="44" y="20"/>
                  </a:cubicBezTo>
                  <a:cubicBezTo>
                    <a:pt x="44" y="20"/>
                    <a:pt x="43" y="21"/>
                    <a:pt x="43" y="22"/>
                  </a:cubicBezTo>
                  <a:cubicBezTo>
                    <a:pt x="42" y="21"/>
                    <a:pt x="41" y="20"/>
                    <a:pt x="40" y="18"/>
                  </a:cubicBezTo>
                  <a:cubicBezTo>
                    <a:pt x="40" y="18"/>
                    <a:pt x="41" y="18"/>
                    <a:pt x="41" y="17"/>
                  </a:cubicBezTo>
                  <a:close/>
                  <a:moveTo>
                    <a:pt x="37" y="53"/>
                  </a:moveTo>
                  <a:cubicBezTo>
                    <a:pt x="38" y="43"/>
                    <a:pt x="39" y="34"/>
                    <a:pt x="40" y="25"/>
                  </a:cubicBezTo>
                  <a:cubicBezTo>
                    <a:pt x="40" y="25"/>
                    <a:pt x="41" y="26"/>
                    <a:pt x="42" y="27"/>
                  </a:cubicBezTo>
                  <a:cubicBezTo>
                    <a:pt x="42" y="28"/>
                    <a:pt x="43" y="28"/>
                    <a:pt x="43" y="27"/>
                  </a:cubicBezTo>
                  <a:cubicBezTo>
                    <a:pt x="43" y="42"/>
                    <a:pt x="41" y="56"/>
                    <a:pt x="44" y="70"/>
                  </a:cubicBezTo>
                  <a:cubicBezTo>
                    <a:pt x="44" y="72"/>
                    <a:pt x="48" y="71"/>
                    <a:pt x="47" y="69"/>
                  </a:cubicBezTo>
                  <a:cubicBezTo>
                    <a:pt x="45" y="55"/>
                    <a:pt x="47" y="41"/>
                    <a:pt x="47" y="27"/>
                  </a:cubicBezTo>
                  <a:cubicBezTo>
                    <a:pt x="47" y="28"/>
                    <a:pt x="48" y="28"/>
                    <a:pt x="48" y="28"/>
                  </a:cubicBezTo>
                  <a:cubicBezTo>
                    <a:pt x="49" y="30"/>
                    <a:pt x="51" y="29"/>
                    <a:pt x="51" y="27"/>
                  </a:cubicBezTo>
                  <a:cubicBezTo>
                    <a:pt x="54" y="49"/>
                    <a:pt x="54" y="72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4" y="94"/>
                  </a:cubicBezTo>
                  <a:cubicBezTo>
                    <a:pt x="48" y="81"/>
                    <a:pt x="42" y="68"/>
                    <a:pt x="36" y="54"/>
                  </a:cubicBezTo>
                  <a:cubicBezTo>
                    <a:pt x="36" y="54"/>
                    <a:pt x="37" y="54"/>
                    <a:pt x="37" y="53"/>
                  </a:cubicBezTo>
                  <a:close/>
                  <a:moveTo>
                    <a:pt x="24" y="43"/>
                  </a:moveTo>
                  <a:cubicBezTo>
                    <a:pt x="24" y="43"/>
                    <a:pt x="25" y="43"/>
                    <a:pt x="25" y="42"/>
                  </a:cubicBezTo>
                  <a:cubicBezTo>
                    <a:pt x="34" y="59"/>
                    <a:pt x="42" y="77"/>
                    <a:pt x="50" y="94"/>
                  </a:cubicBezTo>
                  <a:cubicBezTo>
                    <a:pt x="47" y="94"/>
                    <a:pt x="45" y="94"/>
                    <a:pt x="42" y="94"/>
                  </a:cubicBezTo>
                  <a:cubicBezTo>
                    <a:pt x="42" y="93"/>
                    <a:pt x="42" y="92"/>
                    <a:pt x="41" y="92"/>
                  </a:cubicBezTo>
                  <a:cubicBezTo>
                    <a:pt x="34" y="90"/>
                    <a:pt x="28" y="71"/>
                    <a:pt x="26" y="65"/>
                  </a:cubicBezTo>
                  <a:cubicBezTo>
                    <a:pt x="23" y="58"/>
                    <a:pt x="20" y="50"/>
                    <a:pt x="17" y="43"/>
                  </a:cubicBezTo>
                  <a:cubicBezTo>
                    <a:pt x="19" y="43"/>
                    <a:pt x="21" y="43"/>
                    <a:pt x="24" y="43"/>
                  </a:cubicBezTo>
                  <a:close/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3"/>
                    <a:pt x="9" y="32"/>
                    <a:pt x="11" y="31"/>
                  </a:cubicBezTo>
                  <a:cubicBezTo>
                    <a:pt x="11" y="31"/>
                    <a:pt x="12" y="31"/>
                    <a:pt x="12" y="31"/>
                  </a:cubicBezTo>
                  <a:cubicBezTo>
                    <a:pt x="15" y="33"/>
                    <a:pt x="18" y="36"/>
                    <a:pt x="20" y="39"/>
                  </a:cubicBezTo>
                  <a:cubicBezTo>
                    <a:pt x="18" y="39"/>
                    <a:pt x="16" y="39"/>
                    <a:pt x="14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3" y="38"/>
                    <a:pt x="12" y="38"/>
                    <a:pt x="12" y="39"/>
                  </a:cubicBezTo>
                  <a:cubicBezTo>
                    <a:pt x="11" y="40"/>
                    <a:pt x="10" y="44"/>
                    <a:pt x="9" y="44"/>
                  </a:cubicBezTo>
                  <a:cubicBezTo>
                    <a:pt x="7" y="44"/>
                    <a:pt x="5" y="43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39"/>
                    <a:pt x="5" y="36"/>
                    <a:pt x="6" y="33"/>
                  </a:cubicBezTo>
                  <a:close/>
                  <a:moveTo>
                    <a:pt x="4" y="46"/>
                  </a:moveTo>
                  <a:cubicBezTo>
                    <a:pt x="6" y="47"/>
                    <a:pt x="8" y="48"/>
                    <a:pt x="10" y="48"/>
                  </a:cubicBezTo>
                  <a:cubicBezTo>
                    <a:pt x="12" y="48"/>
                    <a:pt x="13" y="46"/>
                    <a:pt x="14" y="45"/>
                  </a:cubicBezTo>
                  <a:cubicBezTo>
                    <a:pt x="18" y="54"/>
                    <a:pt x="21" y="63"/>
                    <a:pt x="25" y="73"/>
                  </a:cubicBezTo>
                  <a:cubicBezTo>
                    <a:pt x="27" y="78"/>
                    <a:pt x="30" y="88"/>
                    <a:pt x="36" y="93"/>
                  </a:cubicBezTo>
                  <a:cubicBezTo>
                    <a:pt x="34" y="93"/>
                    <a:pt x="33" y="93"/>
                    <a:pt x="32" y="92"/>
                  </a:cubicBezTo>
                  <a:cubicBezTo>
                    <a:pt x="29" y="92"/>
                    <a:pt x="27" y="92"/>
                    <a:pt x="25" y="91"/>
                  </a:cubicBezTo>
                  <a:cubicBezTo>
                    <a:pt x="19" y="76"/>
                    <a:pt x="12" y="61"/>
                    <a:pt x="4" y="46"/>
                  </a:cubicBezTo>
                  <a:close/>
                  <a:moveTo>
                    <a:pt x="14" y="82"/>
                  </a:moveTo>
                  <a:cubicBezTo>
                    <a:pt x="15" y="81"/>
                    <a:pt x="15" y="80"/>
                    <a:pt x="15" y="79"/>
                  </a:cubicBezTo>
                  <a:cubicBezTo>
                    <a:pt x="15" y="79"/>
                    <a:pt x="16" y="79"/>
                    <a:pt x="16" y="79"/>
                  </a:cubicBezTo>
                  <a:cubicBezTo>
                    <a:pt x="18" y="83"/>
                    <a:pt x="19" y="86"/>
                    <a:pt x="21" y="90"/>
                  </a:cubicBezTo>
                  <a:cubicBezTo>
                    <a:pt x="20" y="90"/>
                    <a:pt x="18" y="90"/>
                    <a:pt x="17" y="89"/>
                  </a:cubicBezTo>
                  <a:cubicBezTo>
                    <a:pt x="14" y="89"/>
                    <a:pt x="12" y="88"/>
                    <a:pt x="9" y="86"/>
                  </a:cubicBezTo>
                  <a:cubicBezTo>
                    <a:pt x="4" y="84"/>
                    <a:pt x="12" y="82"/>
                    <a:pt x="14" y="82"/>
                  </a:cubicBezTo>
                  <a:close/>
                  <a:moveTo>
                    <a:pt x="32" y="170"/>
                  </a:moveTo>
                  <a:cubicBezTo>
                    <a:pt x="32" y="168"/>
                    <a:pt x="31" y="166"/>
                    <a:pt x="31" y="164"/>
                  </a:cubicBezTo>
                  <a:cubicBezTo>
                    <a:pt x="50" y="168"/>
                    <a:pt x="68" y="168"/>
                    <a:pt x="86" y="162"/>
                  </a:cubicBezTo>
                  <a:cubicBezTo>
                    <a:pt x="88" y="162"/>
                    <a:pt x="87" y="158"/>
                    <a:pt x="85" y="159"/>
                  </a:cubicBezTo>
                  <a:cubicBezTo>
                    <a:pt x="67" y="164"/>
                    <a:pt x="50" y="164"/>
                    <a:pt x="32" y="160"/>
                  </a:cubicBezTo>
                  <a:cubicBezTo>
                    <a:pt x="32" y="160"/>
                    <a:pt x="31" y="160"/>
                    <a:pt x="31" y="160"/>
                  </a:cubicBezTo>
                  <a:cubicBezTo>
                    <a:pt x="31" y="157"/>
                    <a:pt x="30" y="155"/>
                    <a:pt x="30" y="152"/>
                  </a:cubicBezTo>
                  <a:cubicBezTo>
                    <a:pt x="49" y="156"/>
                    <a:pt x="67" y="158"/>
                    <a:pt x="86" y="153"/>
                  </a:cubicBezTo>
                  <a:cubicBezTo>
                    <a:pt x="88" y="153"/>
                    <a:pt x="87" y="149"/>
                    <a:pt x="85" y="150"/>
                  </a:cubicBezTo>
                  <a:cubicBezTo>
                    <a:pt x="66" y="154"/>
                    <a:pt x="49" y="152"/>
                    <a:pt x="31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29" y="145"/>
                    <a:pt x="29" y="141"/>
                    <a:pt x="28" y="138"/>
                  </a:cubicBezTo>
                  <a:cubicBezTo>
                    <a:pt x="50" y="145"/>
                    <a:pt x="74" y="146"/>
                    <a:pt x="95" y="138"/>
                  </a:cubicBezTo>
                  <a:cubicBezTo>
                    <a:pt x="96" y="149"/>
                    <a:pt x="96" y="161"/>
                    <a:pt x="97" y="172"/>
                  </a:cubicBezTo>
                  <a:cubicBezTo>
                    <a:pt x="97" y="176"/>
                    <a:pt x="96" y="175"/>
                    <a:pt x="93" y="176"/>
                  </a:cubicBezTo>
                  <a:cubicBezTo>
                    <a:pt x="88" y="177"/>
                    <a:pt x="84" y="177"/>
                    <a:pt x="80" y="178"/>
                  </a:cubicBezTo>
                  <a:cubicBezTo>
                    <a:pt x="72" y="179"/>
                    <a:pt x="65" y="179"/>
                    <a:pt x="57" y="178"/>
                  </a:cubicBezTo>
                  <a:cubicBezTo>
                    <a:pt x="54" y="178"/>
                    <a:pt x="45" y="178"/>
                    <a:pt x="40" y="176"/>
                  </a:cubicBezTo>
                  <a:cubicBezTo>
                    <a:pt x="41" y="175"/>
                    <a:pt x="41" y="173"/>
                    <a:pt x="39" y="173"/>
                  </a:cubicBezTo>
                  <a:cubicBezTo>
                    <a:pt x="38" y="173"/>
                    <a:pt x="38" y="173"/>
                    <a:pt x="37" y="172"/>
                  </a:cubicBezTo>
                  <a:cubicBezTo>
                    <a:pt x="36" y="172"/>
                    <a:pt x="36" y="172"/>
                    <a:pt x="35" y="172"/>
                  </a:cubicBezTo>
                  <a:cubicBezTo>
                    <a:pt x="35" y="171"/>
                    <a:pt x="34" y="171"/>
                    <a:pt x="34" y="171"/>
                  </a:cubicBezTo>
                  <a:cubicBezTo>
                    <a:pt x="33" y="170"/>
                    <a:pt x="33" y="170"/>
                    <a:pt x="32" y="170"/>
                  </a:cubicBezTo>
                  <a:close/>
                  <a:moveTo>
                    <a:pt x="121" y="158"/>
                  </a:moveTo>
                  <a:cubicBezTo>
                    <a:pt x="118" y="173"/>
                    <a:pt x="117" y="190"/>
                    <a:pt x="123" y="205"/>
                  </a:cubicBezTo>
                  <a:cubicBezTo>
                    <a:pt x="112" y="215"/>
                    <a:pt x="92" y="216"/>
                    <a:pt x="79" y="217"/>
                  </a:cubicBezTo>
                  <a:cubicBezTo>
                    <a:pt x="68" y="217"/>
                    <a:pt x="41" y="218"/>
                    <a:pt x="37" y="205"/>
                  </a:cubicBezTo>
                  <a:cubicBezTo>
                    <a:pt x="37" y="204"/>
                    <a:pt x="36" y="204"/>
                    <a:pt x="36" y="204"/>
                  </a:cubicBezTo>
                  <a:cubicBezTo>
                    <a:pt x="36" y="203"/>
                    <a:pt x="36" y="203"/>
                    <a:pt x="36" y="202"/>
                  </a:cubicBezTo>
                  <a:cubicBezTo>
                    <a:pt x="34" y="193"/>
                    <a:pt x="33" y="184"/>
                    <a:pt x="32" y="174"/>
                  </a:cubicBezTo>
                  <a:cubicBezTo>
                    <a:pt x="33" y="175"/>
                    <a:pt x="33" y="175"/>
                    <a:pt x="34" y="175"/>
                  </a:cubicBezTo>
                  <a:cubicBezTo>
                    <a:pt x="37" y="183"/>
                    <a:pt x="53" y="182"/>
                    <a:pt x="59" y="182"/>
                  </a:cubicBezTo>
                  <a:cubicBezTo>
                    <a:pt x="72" y="183"/>
                    <a:pt x="87" y="183"/>
                    <a:pt x="100" y="178"/>
                  </a:cubicBezTo>
                  <a:cubicBezTo>
                    <a:pt x="101" y="178"/>
                    <a:pt x="101" y="177"/>
                    <a:pt x="101" y="176"/>
                  </a:cubicBezTo>
                  <a:cubicBezTo>
                    <a:pt x="100" y="162"/>
                    <a:pt x="100" y="149"/>
                    <a:pt x="99" y="135"/>
                  </a:cubicBezTo>
                  <a:cubicBezTo>
                    <a:pt x="99" y="133"/>
                    <a:pt x="97" y="133"/>
                    <a:pt x="96" y="133"/>
                  </a:cubicBezTo>
                  <a:cubicBezTo>
                    <a:pt x="75" y="143"/>
                    <a:pt x="49" y="141"/>
                    <a:pt x="28" y="133"/>
                  </a:cubicBezTo>
                  <a:cubicBezTo>
                    <a:pt x="26" y="123"/>
                    <a:pt x="23" y="112"/>
                    <a:pt x="18" y="103"/>
                  </a:cubicBezTo>
                  <a:cubicBezTo>
                    <a:pt x="26" y="107"/>
                    <a:pt x="34" y="109"/>
                    <a:pt x="44" y="110"/>
                  </a:cubicBezTo>
                  <a:cubicBezTo>
                    <a:pt x="63" y="111"/>
                    <a:pt x="81" y="111"/>
                    <a:pt x="100" y="109"/>
                  </a:cubicBezTo>
                  <a:cubicBezTo>
                    <a:pt x="110" y="108"/>
                    <a:pt x="123" y="105"/>
                    <a:pt x="133" y="99"/>
                  </a:cubicBezTo>
                  <a:cubicBezTo>
                    <a:pt x="130" y="119"/>
                    <a:pt x="124" y="138"/>
                    <a:pt x="121" y="158"/>
                  </a:cubicBezTo>
                  <a:close/>
                  <a:moveTo>
                    <a:pt x="134" y="94"/>
                  </a:moveTo>
                  <a:cubicBezTo>
                    <a:pt x="124" y="100"/>
                    <a:pt x="112" y="104"/>
                    <a:pt x="100" y="105"/>
                  </a:cubicBezTo>
                  <a:cubicBezTo>
                    <a:pt x="78" y="107"/>
                    <a:pt x="54" y="108"/>
                    <a:pt x="33" y="104"/>
                  </a:cubicBezTo>
                  <a:cubicBezTo>
                    <a:pt x="26" y="103"/>
                    <a:pt x="19" y="100"/>
                    <a:pt x="14" y="96"/>
                  </a:cubicBezTo>
                  <a:cubicBezTo>
                    <a:pt x="11" y="94"/>
                    <a:pt x="9" y="92"/>
                    <a:pt x="7" y="89"/>
                  </a:cubicBezTo>
                  <a:cubicBezTo>
                    <a:pt x="8" y="90"/>
                    <a:pt x="9" y="91"/>
                    <a:pt x="11" y="92"/>
                  </a:cubicBezTo>
                  <a:cubicBezTo>
                    <a:pt x="15" y="93"/>
                    <a:pt x="19" y="94"/>
                    <a:pt x="23" y="95"/>
                  </a:cubicBezTo>
                  <a:cubicBezTo>
                    <a:pt x="23" y="95"/>
                    <a:pt x="23" y="95"/>
                    <a:pt x="23" y="96"/>
                  </a:cubicBezTo>
                  <a:cubicBezTo>
                    <a:pt x="24" y="97"/>
                    <a:pt x="26" y="97"/>
                    <a:pt x="27" y="96"/>
                  </a:cubicBezTo>
                  <a:cubicBezTo>
                    <a:pt x="35" y="97"/>
                    <a:pt x="42" y="97"/>
                    <a:pt x="50" y="98"/>
                  </a:cubicBezTo>
                  <a:cubicBezTo>
                    <a:pt x="51" y="98"/>
                    <a:pt x="51" y="98"/>
                    <a:pt x="52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71" y="99"/>
                    <a:pt x="88" y="99"/>
                    <a:pt x="105" y="97"/>
                  </a:cubicBezTo>
                  <a:cubicBezTo>
                    <a:pt x="118" y="95"/>
                    <a:pt x="133" y="90"/>
                    <a:pt x="141" y="79"/>
                  </a:cubicBezTo>
                  <a:cubicBezTo>
                    <a:pt x="142" y="80"/>
                    <a:pt x="143" y="80"/>
                    <a:pt x="143" y="81"/>
                  </a:cubicBezTo>
                  <a:cubicBezTo>
                    <a:pt x="149" y="86"/>
                    <a:pt x="138" y="92"/>
                    <a:pt x="134" y="9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158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6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8" name="组合 27"/>
          <p:cNvGrpSpPr/>
          <p:nvPr userDrawn="1">
            <p:custDataLst>
              <p:tags r:id="rId17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29" name="直接连接符 28"/>
            <p:cNvCxnSpPr/>
            <p:nvPr userDrawn="1">
              <p:custDataLst>
                <p:tags r:id="rId1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>
              <p:custDataLst>
                <p:tags r:id="rId1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11"/>
            </p:custDataLst>
          </p:nvPr>
        </p:nvGrpSpPr>
        <p:grpSpPr>
          <a:xfrm>
            <a:off x="11256930" y="77493"/>
            <a:ext cx="814980" cy="759414"/>
            <a:chOff x="3683001" y="1643063"/>
            <a:chExt cx="1047750" cy="976313"/>
          </a:xfrm>
        </p:grpSpPr>
        <p:sp>
          <p:nvSpPr>
            <p:cNvPr id="14" name="Freeform 12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683001" y="1647825"/>
              <a:ext cx="985838" cy="768350"/>
            </a:xfrm>
            <a:custGeom>
              <a:avLst/>
              <a:gdLst>
                <a:gd name="T0" fmla="*/ 204 w 204"/>
                <a:gd name="T1" fmla="*/ 129 h 159"/>
                <a:gd name="T2" fmla="*/ 192 w 204"/>
                <a:gd name="T3" fmla="*/ 95 h 159"/>
                <a:gd name="T4" fmla="*/ 189 w 204"/>
                <a:gd name="T5" fmla="*/ 93 h 159"/>
                <a:gd name="T6" fmla="*/ 189 w 204"/>
                <a:gd name="T7" fmla="*/ 90 h 159"/>
                <a:gd name="T8" fmla="*/ 188 w 204"/>
                <a:gd name="T9" fmla="*/ 88 h 159"/>
                <a:gd name="T10" fmla="*/ 175 w 204"/>
                <a:gd name="T11" fmla="*/ 60 h 159"/>
                <a:gd name="T12" fmla="*/ 174 w 204"/>
                <a:gd name="T13" fmla="*/ 58 h 159"/>
                <a:gd name="T14" fmla="*/ 169 w 204"/>
                <a:gd name="T15" fmla="*/ 57 h 159"/>
                <a:gd name="T16" fmla="*/ 169 w 204"/>
                <a:gd name="T17" fmla="*/ 56 h 159"/>
                <a:gd name="T18" fmla="*/ 164 w 204"/>
                <a:gd name="T19" fmla="*/ 50 h 159"/>
                <a:gd name="T20" fmla="*/ 120 w 204"/>
                <a:gd name="T21" fmla="*/ 20 h 159"/>
                <a:gd name="T22" fmla="*/ 93 w 204"/>
                <a:gd name="T23" fmla="*/ 2 h 159"/>
                <a:gd name="T24" fmla="*/ 88 w 204"/>
                <a:gd name="T25" fmla="*/ 8 h 159"/>
                <a:gd name="T26" fmla="*/ 86 w 204"/>
                <a:gd name="T27" fmla="*/ 11 h 159"/>
                <a:gd name="T28" fmla="*/ 86 w 204"/>
                <a:gd name="T29" fmla="*/ 13 h 159"/>
                <a:gd name="T30" fmla="*/ 85 w 204"/>
                <a:gd name="T31" fmla="*/ 14 h 159"/>
                <a:gd name="T32" fmla="*/ 79 w 204"/>
                <a:gd name="T33" fmla="*/ 27 h 159"/>
                <a:gd name="T34" fmla="*/ 79 w 204"/>
                <a:gd name="T35" fmla="*/ 29 h 159"/>
                <a:gd name="T36" fmla="*/ 70 w 204"/>
                <a:gd name="T37" fmla="*/ 46 h 159"/>
                <a:gd name="T38" fmla="*/ 60 w 204"/>
                <a:gd name="T39" fmla="*/ 66 h 159"/>
                <a:gd name="T40" fmla="*/ 50 w 204"/>
                <a:gd name="T41" fmla="*/ 77 h 159"/>
                <a:gd name="T42" fmla="*/ 50 w 204"/>
                <a:gd name="T43" fmla="*/ 83 h 159"/>
                <a:gd name="T44" fmla="*/ 52 w 204"/>
                <a:gd name="T45" fmla="*/ 85 h 159"/>
                <a:gd name="T46" fmla="*/ 55 w 204"/>
                <a:gd name="T47" fmla="*/ 87 h 159"/>
                <a:gd name="T48" fmla="*/ 52 w 204"/>
                <a:gd name="T49" fmla="*/ 91 h 159"/>
                <a:gd name="T50" fmla="*/ 53 w 204"/>
                <a:gd name="T51" fmla="*/ 94 h 159"/>
                <a:gd name="T52" fmla="*/ 53 w 204"/>
                <a:gd name="T53" fmla="*/ 95 h 159"/>
                <a:gd name="T54" fmla="*/ 55 w 204"/>
                <a:gd name="T55" fmla="*/ 98 h 159"/>
                <a:gd name="T56" fmla="*/ 58 w 204"/>
                <a:gd name="T57" fmla="*/ 100 h 159"/>
                <a:gd name="T58" fmla="*/ 67 w 204"/>
                <a:gd name="T59" fmla="*/ 100 h 159"/>
                <a:gd name="T60" fmla="*/ 87 w 204"/>
                <a:gd name="T61" fmla="*/ 101 h 159"/>
                <a:gd name="T62" fmla="*/ 130 w 204"/>
                <a:gd name="T63" fmla="*/ 98 h 159"/>
                <a:gd name="T64" fmla="*/ 130 w 204"/>
                <a:gd name="T65" fmla="*/ 98 h 159"/>
                <a:gd name="T66" fmla="*/ 73 w 204"/>
                <a:gd name="T67" fmla="*/ 148 h 159"/>
                <a:gd name="T68" fmla="*/ 9 w 204"/>
                <a:gd name="T69" fmla="*/ 110 h 159"/>
                <a:gd name="T70" fmla="*/ 4 w 204"/>
                <a:gd name="T71" fmla="*/ 115 h 159"/>
                <a:gd name="T72" fmla="*/ 77 w 204"/>
                <a:gd name="T73" fmla="*/ 156 h 159"/>
                <a:gd name="T74" fmla="*/ 131 w 204"/>
                <a:gd name="T75" fmla="*/ 109 h 159"/>
                <a:gd name="T76" fmla="*/ 139 w 204"/>
                <a:gd name="T77" fmla="*/ 133 h 159"/>
                <a:gd name="T78" fmla="*/ 138 w 204"/>
                <a:gd name="T79" fmla="*/ 135 h 159"/>
                <a:gd name="T80" fmla="*/ 142 w 204"/>
                <a:gd name="T81" fmla="*/ 151 h 159"/>
                <a:gd name="T82" fmla="*/ 142 w 204"/>
                <a:gd name="T83" fmla="*/ 154 h 159"/>
                <a:gd name="T84" fmla="*/ 146 w 204"/>
                <a:gd name="T85" fmla="*/ 158 h 159"/>
                <a:gd name="T86" fmla="*/ 157 w 204"/>
                <a:gd name="T87" fmla="*/ 157 h 159"/>
                <a:gd name="T88" fmla="*/ 159 w 204"/>
                <a:gd name="T89" fmla="*/ 158 h 159"/>
                <a:gd name="T90" fmla="*/ 182 w 204"/>
                <a:gd name="T91" fmla="*/ 155 h 159"/>
                <a:gd name="T92" fmla="*/ 186 w 204"/>
                <a:gd name="T93" fmla="*/ 155 h 159"/>
                <a:gd name="T94" fmla="*/ 189 w 204"/>
                <a:gd name="T95" fmla="*/ 153 h 159"/>
                <a:gd name="T96" fmla="*/ 193 w 204"/>
                <a:gd name="T97" fmla="*/ 152 h 159"/>
                <a:gd name="T98" fmla="*/ 196 w 204"/>
                <a:gd name="T99" fmla="*/ 150 h 159"/>
                <a:gd name="T100" fmla="*/ 198 w 204"/>
                <a:gd name="T101" fmla="*/ 148 h 159"/>
                <a:gd name="T102" fmla="*/ 204 w 204"/>
                <a:gd name="T103" fmla="*/ 136 h 159"/>
                <a:gd name="T104" fmla="*/ 203 w 204"/>
                <a:gd name="T105" fmla="*/ 133 h 159"/>
                <a:gd name="T106" fmla="*/ 204 w 204"/>
                <a:gd name="T107" fmla="*/ 129 h 159"/>
                <a:gd name="T108" fmla="*/ 136 w 204"/>
                <a:gd name="T109" fmla="*/ 59 h 159"/>
                <a:gd name="T110" fmla="*/ 131 w 204"/>
                <a:gd name="T111" fmla="*/ 77 h 159"/>
                <a:gd name="T112" fmla="*/ 136 w 204"/>
                <a:gd name="T113" fmla="*/ 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159">
                  <a:moveTo>
                    <a:pt x="204" y="129"/>
                  </a:moveTo>
                  <a:cubicBezTo>
                    <a:pt x="201" y="117"/>
                    <a:pt x="197" y="106"/>
                    <a:pt x="192" y="95"/>
                  </a:cubicBezTo>
                  <a:cubicBezTo>
                    <a:pt x="191" y="94"/>
                    <a:pt x="190" y="93"/>
                    <a:pt x="189" y="93"/>
                  </a:cubicBezTo>
                  <a:cubicBezTo>
                    <a:pt x="190" y="92"/>
                    <a:pt x="190" y="91"/>
                    <a:pt x="189" y="90"/>
                  </a:cubicBezTo>
                  <a:cubicBezTo>
                    <a:pt x="189" y="89"/>
                    <a:pt x="188" y="89"/>
                    <a:pt x="188" y="88"/>
                  </a:cubicBezTo>
                  <a:cubicBezTo>
                    <a:pt x="185" y="78"/>
                    <a:pt x="182" y="68"/>
                    <a:pt x="175" y="60"/>
                  </a:cubicBezTo>
                  <a:cubicBezTo>
                    <a:pt x="175" y="60"/>
                    <a:pt x="174" y="59"/>
                    <a:pt x="174" y="58"/>
                  </a:cubicBezTo>
                  <a:cubicBezTo>
                    <a:pt x="173" y="57"/>
                    <a:pt x="171" y="56"/>
                    <a:pt x="169" y="57"/>
                  </a:cubicBezTo>
                  <a:cubicBezTo>
                    <a:pt x="169" y="57"/>
                    <a:pt x="169" y="56"/>
                    <a:pt x="169" y="56"/>
                  </a:cubicBezTo>
                  <a:cubicBezTo>
                    <a:pt x="168" y="54"/>
                    <a:pt x="166" y="52"/>
                    <a:pt x="164" y="50"/>
                  </a:cubicBezTo>
                  <a:cubicBezTo>
                    <a:pt x="155" y="35"/>
                    <a:pt x="136" y="26"/>
                    <a:pt x="120" y="20"/>
                  </a:cubicBezTo>
                  <a:cubicBezTo>
                    <a:pt x="112" y="14"/>
                    <a:pt x="103" y="8"/>
                    <a:pt x="93" y="2"/>
                  </a:cubicBezTo>
                  <a:cubicBezTo>
                    <a:pt x="89" y="0"/>
                    <a:pt x="85" y="5"/>
                    <a:pt x="88" y="8"/>
                  </a:cubicBezTo>
                  <a:cubicBezTo>
                    <a:pt x="87" y="9"/>
                    <a:pt x="86" y="10"/>
                    <a:pt x="86" y="11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5" y="14"/>
                    <a:pt x="85" y="14"/>
                  </a:cubicBezTo>
                  <a:cubicBezTo>
                    <a:pt x="82" y="19"/>
                    <a:pt x="80" y="22"/>
                    <a:pt x="79" y="27"/>
                  </a:cubicBezTo>
                  <a:cubicBezTo>
                    <a:pt x="79" y="28"/>
                    <a:pt x="79" y="28"/>
                    <a:pt x="79" y="29"/>
                  </a:cubicBezTo>
                  <a:cubicBezTo>
                    <a:pt x="75" y="34"/>
                    <a:pt x="72" y="40"/>
                    <a:pt x="70" y="46"/>
                  </a:cubicBezTo>
                  <a:cubicBezTo>
                    <a:pt x="66" y="52"/>
                    <a:pt x="62" y="59"/>
                    <a:pt x="60" y="66"/>
                  </a:cubicBezTo>
                  <a:cubicBezTo>
                    <a:pt x="56" y="70"/>
                    <a:pt x="53" y="73"/>
                    <a:pt x="50" y="77"/>
                  </a:cubicBezTo>
                  <a:cubicBezTo>
                    <a:pt x="48" y="79"/>
                    <a:pt x="48" y="82"/>
                    <a:pt x="50" y="83"/>
                  </a:cubicBezTo>
                  <a:cubicBezTo>
                    <a:pt x="50" y="84"/>
                    <a:pt x="51" y="85"/>
                    <a:pt x="52" y="85"/>
                  </a:cubicBezTo>
                  <a:cubicBezTo>
                    <a:pt x="53" y="86"/>
                    <a:pt x="54" y="87"/>
                    <a:pt x="55" y="87"/>
                  </a:cubicBezTo>
                  <a:cubicBezTo>
                    <a:pt x="53" y="87"/>
                    <a:pt x="51" y="89"/>
                    <a:pt x="52" y="91"/>
                  </a:cubicBezTo>
                  <a:cubicBezTo>
                    <a:pt x="52" y="92"/>
                    <a:pt x="52" y="93"/>
                    <a:pt x="53" y="94"/>
                  </a:cubicBezTo>
                  <a:cubicBezTo>
                    <a:pt x="53" y="94"/>
                    <a:pt x="53" y="95"/>
                    <a:pt x="53" y="95"/>
                  </a:cubicBezTo>
                  <a:cubicBezTo>
                    <a:pt x="54" y="96"/>
                    <a:pt x="54" y="97"/>
                    <a:pt x="55" y="98"/>
                  </a:cubicBezTo>
                  <a:cubicBezTo>
                    <a:pt x="55" y="100"/>
                    <a:pt x="57" y="100"/>
                    <a:pt x="58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74" y="102"/>
                    <a:pt x="81" y="102"/>
                    <a:pt x="87" y="101"/>
                  </a:cubicBezTo>
                  <a:cubicBezTo>
                    <a:pt x="101" y="103"/>
                    <a:pt x="116" y="101"/>
                    <a:pt x="130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13" y="116"/>
                    <a:pt x="102" y="153"/>
                    <a:pt x="73" y="148"/>
                  </a:cubicBezTo>
                  <a:cubicBezTo>
                    <a:pt x="49" y="144"/>
                    <a:pt x="24" y="128"/>
                    <a:pt x="9" y="110"/>
                  </a:cubicBezTo>
                  <a:cubicBezTo>
                    <a:pt x="6" y="105"/>
                    <a:pt x="0" y="111"/>
                    <a:pt x="4" y="115"/>
                  </a:cubicBezTo>
                  <a:cubicBezTo>
                    <a:pt x="20" y="136"/>
                    <a:pt x="50" y="154"/>
                    <a:pt x="77" y="156"/>
                  </a:cubicBezTo>
                  <a:cubicBezTo>
                    <a:pt x="105" y="159"/>
                    <a:pt x="115" y="128"/>
                    <a:pt x="131" y="109"/>
                  </a:cubicBezTo>
                  <a:cubicBezTo>
                    <a:pt x="133" y="117"/>
                    <a:pt x="136" y="125"/>
                    <a:pt x="139" y="133"/>
                  </a:cubicBezTo>
                  <a:cubicBezTo>
                    <a:pt x="138" y="134"/>
                    <a:pt x="138" y="134"/>
                    <a:pt x="138" y="135"/>
                  </a:cubicBezTo>
                  <a:cubicBezTo>
                    <a:pt x="139" y="141"/>
                    <a:pt x="141" y="146"/>
                    <a:pt x="142" y="151"/>
                  </a:cubicBezTo>
                  <a:cubicBezTo>
                    <a:pt x="142" y="152"/>
                    <a:pt x="142" y="153"/>
                    <a:pt x="142" y="154"/>
                  </a:cubicBezTo>
                  <a:cubicBezTo>
                    <a:pt x="142" y="157"/>
                    <a:pt x="144" y="158"/>
                    <a:pt x="146" y="158"/>
                  </a:cubicBezTo>
                  <a:cubicBezTo>
                    <a:pt x="150" y="158"/>
                    <a:pt x="153" y="158"/>
                    <a:pt x="157" y="157"/>
                  </a:cubicBezTo>
                  <a:cubicBezTo>
                    <a:pt x="157" y="157"/>
                    <a:pt x="158" y="158"/>
                    <a:pt x="159" y="158"/>
                  </a:cubicBezTo>
                  <a:cubicBezTo>
                    <a:pt x="167" y="158"/>
                    <a:pt x="175" y="158"/>
                    <a:pt x="182" y="155"/>
                  </a:cubicBezTo>
                  <a:cubicBezTo>
                    <a:pt x="183" y="156"/>
                    <a:pt x="184" y="156"/>
                    <a:pt x="186" y="155"/>
                  </a:cubicBezTo>
                  <a:cubicBezTo>
                    <a:pt x="187" y="155"/>
                    <a:pt x="188" y="154"/>
                    <a:pt x="189" y="153"/>
                  </a:cubicBezTo>
                  <a:cubicBezTo>
                    <a:pt x="191" y="154"/>
                    <a:pt x="192" y="154"/>
                    <a:pt x="193" y="152"/>
                  </a:cubicBezTo>
                  <a:cubicBezTo>
                    <a:pt x="194" y="152"/>
                    <a:pt x="195" y="151"/>
                    <a:pt x="196" y="150"/>
                  </a:cubicBezTo>
                  <a:cubicBezTo>
                    <a:pt x="197" y="150"/>
                    <a:pt x="198" y="149"/>
                    <a:pt x="198" y="148"/>
                  </a:cubicBezTo>
                  <a:cubicBezTo>
                    <a:pt x="202" y="144"/>
                    <a:pt x="204" y="141"/>
                    <a:pt x="204" y="136"/>
                  </a:cubicBezTo>
                  <a:cubicBezTo>
                    <a:pt x="204" y="135"/>
                    <a:pt x="203" y="134"/>
                    <a:pt x="203" y="133"/>
                  </a:cubicBezTo>
                  <a:cubicBezTo>
                    <a:pt x="203" y="132"/>
                    <a:pt x="204" y="131"/>
                    <a:pt x="204" y="129"/>
                  </a:cubicBezTo>
                  <a:close/>
                  <a:moveTo>
                    <a:pt x="136" y="59"/>
                  </a:moveTo>
                  <a:cubicBezTo>
                    <a:pt x="135" y="65"/>
                    <a:pt x="133" y="71"/>
                    <a:pt x="131" y="77"/>
                  </a:cubicBezTo>
                  <a:cubicBezTo>
                    <a:pt x="133" y="71"/>
                    <a:pt x="135" y="65"/>
                    <a:pt x="136" y="5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89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3683001" y="1643063"/>
              <a:ext cx="1047750" cy="976313"/>
            </a:xfrm>
            <a:custGeom>
              <a:avLst/>
              <a:gdLst>
                <a:gd name="T0" fmla="*/ 181 w 217"/>
                <a:gd name="T1" fmla="*/ 65 h 202"/>
                <a:gd name="T2" fmla="*/ 90 w 217"/>
                <a:gd name="T3" fmla="*/ 0 h 202"/>
                <a:gd name="T4" fmla="*/ 46 w 217"/>
                <a:gd name="T5" fmla="*/ 79 h 202"/>
                <a:gd name="T6" fmla="*/ 47 w 217"/>
                <a:gd name="T7" fmla="*/ 84 h 202"/>
                <a:gd name="T8" fmla="*/ 5 w 217"/>
                <a:gd name="T9" fmla="*/ 102 h 202"/>
                <a:gd name="T10" fmla="*/ 0 w 217"/>
                <a:gd name="T11" fmla="*/ 105 h 202"/>
                <a:gd name="T12" fmla="*/ 6 w 217"/>
                <a:gd name="T13" fmla="*/ 196 h 202"/>
                <a:gd name="T14" fmla="*/ 82 w 217"/>
                <a:gd name="T15" fmla="*/ 188 h 202"/>
                <a:gd name="T16" fmla="*/ 142 w 217"/>
                <a:gd name="T17" fmla="*/ 179 h 202"/>
                <a:gd name="T18" fmla="*/ 181 w 217"/>
                <a:gd name="T19" fmla="*/ 160 h 202"/>
                <a:gd name="T20" fmla="*/ 185 w 217"/>
                <a:gd name="T21" fmla="*/ 66 h 202"/>
                <a:gd name="T22" fmla="*/ 204 w 217"/>
                <a:gd name="T23" fmla="*/ 138 h 202"/>
                <a:gd name="T24" fmla="*/ 141 w 217"/>
                <a:gd name="T25" fmla="*/ 121 h 202"/>
                <a:gd name="T26" fmla="*/ 182 w 217"/>
                <a:gd name="T27" fmla="*/ 70 h 202"/>
                <a:gd name="T28" fmla="*/ 49 w 217"/>
                <a:gd name="T29" fmla="*/ 82 h 202"/>
                <a:gd name="T30" fmla="*/ 90 w 217"/>
                <a:gd name="T31" fmla="*/ 5 h 202"/>
                <a:gd name="T32" fmla="*/ 178 w 217"/>
                <a:gd name="T33" fmla="*/ 67 h 202"/>
                <a:gd name="T34" fmla="*/ 135 w 217"/>
                <a:gd name="T35" fmla="*/ 94 h 202"/>
                <a:gd name="T36" fmla="*/ 130 w 217"/>
                <a:gd name="T37" fmla="*/ 92 h 202"/>
                <a:gd name="T38" fmla="*/ 81 w 217"/>
                <a:gd name="T39" fmla="*/ 96 h 202"/>
                <a:gd name="T40" fmla="*/ 52 w 217"/>
                <a:gd name="T41" fmla="*/ 87 h 202"/>
                <a:gd name="T42" fmla="*/ 55 w 217"/>
                <a:gd name="T43" fmla="*/ 101 h 202"/>
                <a:gd name="T44" fmla="*/ 52 w 217"/>
                <a:gd name="T45" fmla="*/ 87 h 202"/>
                <a:gd name="T46" fmla="*/ 106 w 217"/>
                <a:gd name="T47" fmla="*/ 126 h 202"/>
                <a:gd name="T48" fmla="*/ 40 w 217"/>
                <a:gd name="T49" fmla="*/ 132 h 202"/>
                <a:gd name="T50" fmla="*/ 130 w 217"/>
                <a:gd name="T51" fmla="*/ 96 h 202"/>
                <a:gd name="T52" fmla="*/ 6 w 217"/>
                <a:gd name="T53" fmla="*/ 155 h 202"/>
                <a:gd name="T54" fmla="*/ 41 w 217"/>
                <a:gd name="T55" fmla="*/ 136 h 202"/>
                <a:gd name="T56" fmla="*/ 9 w 217"/>
                <a:gd name="T57" fmla="*/ 192 h 202"/>
                <a:gd name="T58" fmla="*/ 122 w 217"/>
                <a:gd name="T59" fmla="*/ 182 h 202"/>
                <a:gd name="T60" fmla="*/ 44 w 217"/>
                <a:gd name="T61" fmla="*/ 192 h 202"/>
                <a:gd name="T62" fmla="*/ 53 w 217"/>
                <a:gd name="T63" fmla="*/ 143 h 202"/>
                <a:gd name="T64" fmla="*/ 100 w 217"/>
                <a:gd name="T65" fmla="*/ 141 h 202"/>
                <a:gd name="T66" fmla="*/ 122 w 217"/>
                <a:gd name="T67" fmla="*/ 182 h 202"/>
                <a:gd name="T68" fmla="*/ 139 w 217"/>
                <a:gd name="T69" fmla="*/ 175 h 202"/>
                <a:gd name="T70" fmla="*/ 105 w 217"/>
                <a:gd name="T71" fmla="*/ 135 h 202"/>
                <a:gd name="T72" fmla="*/ 135 w 217"/>
                <a:gd name="T73" fmla="*/ 133 h 202"/>
                <a:gd name="T74" fmla="*/ 144 w 217"/>
                <a:gd name="T75" fmla="*/ 159 h 202"/>
                <a:gd name="T76" fmla="*/ 141 w 217"/>
                <a:gd name="T77" fmla="*/ 150 h 202"/>
                <a:gd name="T78" fmla="*/ 140 w 217"/>
                <a:gd name="T79" fmla="*/ 126 h 202"/>
                <a:gd name="T80" fmla="*/ 144 w 217"/>
                <a:gd name="T81" fmla="*/ 15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202">
                  <a:moveTo>
                    <a:pt x="185" y="66"/>
                  </a:moveTo>
                  <a:cubicBezTo>
                    <a:pt x="185" y="63"/>
                    <a:pt x="182" y="63"/>
                    <a:pt x="181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62" y="34"/>
                    <a:pt x="121" y="16"/>
                    <a:pt x="90" y="0"/>
                  </a:cubicBezTo>
                  <a:cubicBezTo>
                    <a:pt x="89" y="0"/>
                    <a:pt x="88" y="0"/>
                    <a:pt x="87" y="1"/>
                  </a:cubicBezTo>
                  <a:cubicBezTo>
                    <a:pt x="75" y="28"/>
                    <a:pt x="64" y="56"/>
                    <a:pt x="46" y="79"/>
                  </a:cubicBezTo>
                  <a:cubicBezTo>
                    <a:pt x="45" y="81"/>
                    <a:pt x="45" y="82"/>
                    <a:pt x="46" y="83"/>
                  </a:cubicBezTo>
                  <a:cubicBezTo>
                    <a:pt x="46" y="83"/>
                    <a:pt x="46" y="84"/>
                    <a:pt x="47" y="84"/>
                  </a:cubicBezTo>
                  <a:cubicBezTo>
                    <a:pt x="50" y="89"/>
                    <a:pt x="50" y="95"/>
                    <a:pt x="51" y="101"/>
                  </a:cubicBezTo>
                  <a:cubicBezTo>
                    <a:pt x="36" y="102"/>
                    <a:pt x="20" y="102"/>
                    <a:pt x="5" y="102"/>
                  </a:cubicBezTo>
                  <a:cubicBezTo>
                    <a:pt x="4" y="102"/>
                    <a:pt x="3" y="103"/>
                    <a:pt x="3" y="103"/>
                  </a:cubicBezTo>
                  <a:cubicBezTo>
                    <a:pt x="2" y="103"/>
                    <a:pt x="0" y="103"/>
                    <a:pt x="0" y="105"/>
                  </a:cubicBezTo>
                  <a:cubicBezTo>
                    <a:pt x="1" y="124"/>
                    <a:pt x="1" y="143"/>
                    <a:pt x="2" y="162"/>
                  </a:cubicBezTo>
                  <a:cubicBezTo>
                    <a:pt x="2" y="172"/>
                    <a:pt x="1" y="187"/>
                    <a:pt x="6" y="196"/>
                  </a:cubicBezTo>
                  <a:cubicBezTo>
                    <a:pt x="9" y="202"/>
                    <a:pt x="23" y="199"/>
                    <a:pt x="27" y="198"/>
                  </a:cubicBezTo>
                  <a:cubicBezTo>
                    <a:pt x="46" y="197"/>
                    <a:pt x="64" y="192"/>
                    <a:pt x="82" y="188"/>
                  </a:cubicBezTo>
                  <a:cubicBezTo>
                    <a:pt x="97" y="186"/>
                    <a:pt x="111" y="186"/>
                    <a:pt x="125" y="185"/>
                  </a:cubicBezTo>
                  <a:cubicBezTo>
                    <a:pt x="131" y="185"/>
                    <a:pt x="138" y="184"/>
                    <a:pt x="142" y="179"/>
                  </a:cubicBezTo>
                  <a:cubicBezTo>
                    <a:pt x="145" y="174"/>
                    <a:pt x="145" y="169"/>
                    <a:pt x="144" y="163"/>
                  </a:cubicBezTo>
                  <a:cubicBezTo>
                    <a:pt x="156" y="161"/>
                    <a:pt x="169" y="162"/>
                    <a:pt x="181" y="160"/>
                  </a:cubicBezTo>
                  <a:cubicBezTo>
                    <a:pt x="190" y="159"/>
                    <a:pt x="201" y="157"/>
                    <a:pt x="205" y="148"/>
                  </a:cubicBezTo>
                  <a:cubicBezTo>
                    <a:pt x="217" y="121"/>
                    <a:pt x="187" y="92"/>
                    <a:pt x="185" y="66"/>
                  </a:cubicBezTo>
                  <a:close/>
                  <a:moveTo>
                    <a:pt x="182" y="70"/>
                  </a:moveTo>
                  <a:cubicBezTo>
                    <a:pt x="186" y="93"/>
                    <a:pt x="204" y="113"/>
                    <a:pt x="204" y="138"/>
                  </a:cubicBezTo>
                  <a:cubicBezTo>
                    <a:pt x="204" y="140"/>
                    <a:pt x="203" y="143"/>
                    <a:pt x="202" y="144"/>
                  </a:cubicBezTo>
                  <a:cubicBezTo>
                    <a:pt x="187" y="131"/>
                    <a:pt x="163" y="112"/>
                    <a:pt x="141" y="121"/>
                  </a:cubicBezTo>
                  <a:cubicBezTo>
                    <a:pt x="154" y="104"/>
                    <a:pt x="164" y="83"/>
                    <a:pt x="181" y="70"/>
                  </a:cubicBezTo>
                  <a:cubicBezTo>
                    <a:pt x="181" y="70"/>
                    <a:pt x="181" y="70"/>
                    <a:pt x="182" y="70"/>
                  </a:cubicBezTo>
                  <a:close/>
                  <a:moveTo>
                    <a:pt x="50" y="82"/>
                  </a:moveTo>
                  <a:cubicBezTo>
                    <a:pt x="50" y="81"/>
                    <a:pt x="49" y="82"/>
                    <a:pt x="49" y="82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67" y="59"/>
                    <a:pt x="78" y="31"/>
                    <a:pt x="90" y="5"/>
                  </a:cubicBezTo>
                  <a:cubicBezTo>
                    <a:pt x="106" y="12"/>
                    <a:pt x="121" y="21"/>
                    <a:pt x="136" y="30"/>
                  </a:cubicBezTo>
                  <a:cubicBezTo>
                    <a:pt x="152" y="40"/>
                    <a:pt x="168" y="51"/>
                    <a:pt x="178" y="67"/>
                  </a:cubicBezTo>
                  <a:cubicBezTo>
                    <a:pt x="160" y="82"/>
                    <a:pt x="151" y="103"/>
                    <a:pt x="137" y="120"/>
                  </a:cubicBezTo>
                  <a:cubicBezTo>
                    <a:pt x="136" y="111"/>
                    <a:pt x="135" y="102"/>
                    <a:pt x="135" y="94"/>
                  </a:cubicBezTo>
                  <a:cubicBezTo>
                    <a:pt x="135" y="92"/>
                    <a:pt x="133" y="91"/>
                    <a:pt x="132" y="92"/>
                  </a:cubicBezTo>
                  <a:cubicBezTo>
                    <a:pt x="132" y="92"/>
                    <a:pt x="131" y="92"/>
                    <a:pt x="130" y="92"/>
                  </a:cubicBezTo>
                  <a:cubicBezTo>
                    <a:pt x="114" y="95"/>
                    <a:pt x="98" y="97"/>
                    <a:pt x="81" y="99"/>
                  </a:cubicBezTo>
                  <a:cubicBezTo>
                    <a:pt x="82" y="98"/>
                    <a:pt x="82" y="96"/>
                    <a:pt x="81" y="96"/>
                  </a:cubicBezTo>
                  <a:cubicBezTo>
                    <a:pt x="70" y="92"/>
                    <a:pt x="61" y="86"/>
                    <a:pt x="50" y="82"/>
                  </a:cubicBezTo>
                  <a:close/>
                  <a:moveTo>
                    <a:pt x="52" y="87"/>
                  </a:moveTo>
                  <a:cubicBezTo>
                    <a:pt x="61" y="91"/>
                    <a:pt x="70" y="95"/>
                    <a:pt x="79" y="99"/>
                  </a:cubicBezTo>
                  <a:cubicBezTo>
                    <a:pt x="71" y="100"/>
                    <a:pt x="63" y="100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4" y="96"/>
                    <a:pt x="54" y="91"/>
                    <a:pt x="52" y="87"/>
                  </a:cubicBezTo>
                  <a:close/>
                  <a:moveTo>
                    <a:pt x="130" y="96"/>
                  </a:moveTo>
                  <a:cubicBezTo>
                    <a:pt x="124" y="107"/>
                    <a:pt x="114" y="116"/>
                    <a:pt x="106" y="126"/>
                  </a:cubicBezTo>
                  <a:cubicBezTo>
                    <a:pt x="99" y="135"/>
                    <a:pt x="93" y="148"/>
                    <a:pt x="80" y="147"/>
                  </a:cubicBezTo>
                  <a:cubicBezTo>
                    <a:pt x="67" y="147"/>
                    <a:pt x="52" y="138"/>
                    <a:pt x="40" y="132"/>
                  </a:cubicBezTo>
                  <a:cubicBezTo>
                    <a:pt x="27" y="125"/>
                    <a:pt x="15" y="117"/>
                    <a:pt x="6" y="106"/>
                  </a:cubicBezTo>
                  <a:cubicBezTo>
                    <a:pt x="47" y="106"/>
                    <a:pt x="89" y="104"/>
                    <a:pt x="130" y="96"/>
                  </a:cubicBezTo>
                  <a:close/>
                  <a:moveTo>
                    <a:pt x="9" y="192"/>
                  </a:moveTo>
                  <a:cubicBezTo>
                    <a:pt x="5" y="181"/>
                    <a:pt x="6" y="167"/>
                    <a:pt x="6" y="155"/>
                  </a:cubicBezTo>
                  <a:cubicBezTo>
                    <a:pt x="5" y="140"/>
                    <a:pt x="5" y="125"/>
                    <a:pt x="4" y="110"/>
                  </a:cubicBezTo>
                  <a:cubicBezTo>
                    <a:pt x="14" y="121"/>
                    <a:pt x="28" y="129"/>
                    <a:pt x="41" y="136"/>
                  </a:cubicBezTo>
                  <a:cubicBezTo>
                    <a:pt x="43" y="138"/>
                    <a:pt x="46" y="139"/>
                    <a:pt x="49" y="141"/>
                  </a:cubicBezTo>
                  <a:cubicBezTo>
                    <a:pt x="33" y="156"/>
                    <a:pt x="20" y="174"/>
                    <a:pt x="9" y="192"/>
                  </a:cubicBezTo>
                  <a:cubicBezTo>
                    <a:pt x="9" y="192"/>
                    <a:pt x="9" y="192"/>
                    <a:pt x="9" y="192"/>
                  </a:cubicBezTo>
                  <a:close/>
                  <a:moveTo>
                    <a:pt x="122" y="182"/>
                  </a:moveTo>
                  <a:cubicBezTo>
                    <a:pt x="112" y="182"/>
                    <a:pt x="102" y="181"/>
                    <a:pt x="92" y="183"/>
                  </a:cubicBezTo>
                  <a:cubicBezTo>
                    <a:pt x="76" y="185"/>
                    <a:pt x="60" y="189"/>
                    <a:pt x="44" y="192"/>
                  </a:cubicBezTo>
                  <a:cubicBezTo>
                    <a:pt x="40" y="193"/>
                    <a:pt x="20" y="198"/>
                    <a:pt x="12" y="195"/>
                  </a:cubicBezTo>
                  <a:cubicBezTo>
                    <a:pt x="24" y="176"/>
                    <a:pt x="37" y="158"/>
                    <a:pt x="53" y="143"/>
                  </a:cubicBezTo>
                  <a:cubicBezTo>
                    <a:pt x="62" y="147"/>
                    <a:pt x="72" y="151"/>
                    <a:pt x="82" y="151"/>
                  </a:cubicBezTo>
                  <a:cubicBezTo>
                    <a:pt x="90" y="151"/>
                    <a:pt x="95" y="147"/>
                    <a:pt x="100" y="141"/>
                  </a:cubicBezTo>
                  <a:cubicBezTo>
                    <a:pt x="114" y="151"/>
                    <a:pt x="125" y="165"/>
                    <a:pt x="137" y="178"/>
                  </a:cubicBezTo>
                  <a:cubicBezTo>
                    <a:pt x="133" y="181"/>
                    <a:pt x="127" y="181"/>
                    <a:pt x="122" y="182"/>
                  </a:cubicBezTo>
                  <a:close/>
                  <a:moveTo>
                    <a:pt x="140" y="171"/>
                  </a:moveTo>
                  <a:cubicBezTo>
                    <a:pt x="140" y="173"/>
                    <a:pt x="140" y="174"/>
                    <a:pt x="139" y="175"/>
                  </a:cubicBezTo>
                  <a:cubicBezTo>
                    <a:pt x="127" y="162"/>
                    <a:pt x="116" y="148"/>
                    <a:pt x="102" y="138"/>
                  </a:cubicBezTo>
                  <a:cubicBezTo>
                    <a:pt x="103" y="137"/>
                    <a:pt x="104" y="136"/>
                    <a:pt x="105" y="135"/>
                  </a:cubicBezTo>
                  <a:cubicBezTo>
                    <a:pt x="113" y="123"/>
                    <a:pt x="124" y="113"/>
                    <a:pt x="132" y="101"/>
                  </a:cubicBezTo>
                  <a:cubicBezTo>
                    <a:pt x="132" y="111"/>
                    <a:pt x="133" y="122"/>
                    <a:pt x="135" y="133"/>
                  </a:cubicBezTo>
                  <a:cubicBezTo>
                    <a:pt x="136" y="145"/>
                    <a:pt x="141" y="159"/>
                    <a:pt x="140" y="171"/>
                  </a:cubicBezTo>
                  <a:close/>
                  <a:moveTo>
                    <a:pt x="144" y="159"/>
                  </a:moveTo>
                  <a:cubicBezTo>
                    <a:pt x="143" y="159"/>
                    <a:pt x="143" y="159"/>
                    <a:pt x="143" y="159"/>
                  </a:cubicBezTo>
                  <a:cubicBezTo>
                    <a:pt x="142" y="156"/>
                    <a:pt x="142" y="153"/>
                    <a:pt x="141" y="150"/>
                  </a:cubicBezTo>
                  <a:cubicBezTo>
                    <a:pt x="140" y="142"/>
                    <a:pt x="138" y="134"/>
                    <a:pt x="137" y="126"/>
                  </a:cubicBezTo>
                  <a:cubicBezTo>
                    <a:pt x="138" y="126"/>
                    <a:pt x="139" y="126"/>
                    <a:pt x="140" y="126"/>
                  </a:cubicBezTo>
                  <a:cubicBezTo>
                    <a:pt x="160" y="114"/>
                    <a:pt x="185" y="134"/>
                    <a:pt x="200" y="148"/>
                  </a:cubicBezTo>
                  <a:cubicBezTo>
                    <a:pt x="190" y="161"/>
                    <a:pt x="158" y="157"/>
                    <a:pt x="144" y="1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90"/>
            <p:cNvSpPr/>
            <p:nvPr>
              <p:custDataLst>
                <p:tags r:id="rId14"/>
              </p:custDataLst>
            </p:nvPr>
          </p:nvSpPr>
          <p:spPr bwMode="auto">
            <a:xfrm>
              <a:off x="4117976" y="1831975"/>
              <a:ext cx="153988" cy="177800"/>
            </a:xfrm>
            <a:custGeom>
              <a:avLst/>
              <a:gdLst>
                <a:gd name="T0" fmla="*/ 31 w 32"/>
                <a:gd name="T1" fmla="*/ 14 h 37"/>
                <a:gd name="T2" fmla="*/ 30 w 32"/>
                <a:gd name="T3" fmla="*/ 8 h 37"/>
                <a:gd name="T4" fmla="*/ 15 w 32"/>
                <a:gd name="T5" fmla="*/ 13 h 37"/>
                <a:gd name="T6" fmla="*/ 8 w 32"/>
                <a:gd name="T7" fmla="*/ 7 h 37"/>
                <a:gd name="T8" fmla="*/ 5 w 32"/>
                <a:gd name="T9" fmla="*/ 6 h 37"/>
                <a:gd name="T10" fmla="*/ 2 w 32"/>
                <a:gd name="T11" fmla="*/ 6 h 37"/>
                <a:gd name="T12" fmla="*/ 3 w 32"/>
                <a:gd name="T13" fmla="*/ 23 h 37"/>
                <a:gd name="T14" fmla="*/ 11 w 32"/>
                <a:gd name="T15" fmla="*/ 32 h 37"/>
                <a:gd name="T16" fmla="*/ 16 w 32"/>
                <a:gd name="T17" fmla="*/ 36 h 37"/>
                <a:gd name="T18" fmla="*/ 18 w 32"/>
                <a:gd name="T19" fmla="*/ 33 h 37"/>
                <a:gd name="T20" fmla="*/ 19 w 32"/>
                <a:gd name="T21" fmla="*/ 32 h 37"/>
                <a:gd name="T22" fmla="*/ 23 w 32"/>
                <a:gd name="T23" fmla="*/ 27 h 37"/>
                <a:gd name="T24" fmla="*/ 31 w 32"/>
                <a:gd name="T25" fmla="*/ 17 h 37"/>
                <a:gd name="T26" fmla="*/ 31 w 32"/>
                <a:gd name="T27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7">
                  <a:moveTo>
                    <a:pt x="31" y="14"/>
                  </a:moveTo>
                  <a:cubicBezTo>
                    <a:pt x="32" y="12"/>
                    <a:pt x="31" y="10"/>
                    <a:pt x="30" y="8"/>
                  </a:cubicBezTo>
                  <a:cubicBezTo>
                    <a:pt x="26" y="0"/>
                    <a:pt x="19" y="7"/>
                    <a:pt x="15" y="13"/>
                  </a:cubicBezTo>
                  <a:cubicBezTo>
                    <a:pt x="14" y="9"/>
                    <a:pt x="11" y="5"/>
                    <a:pt x="8" y="7"/>
                  </a:cubicBezTo>
                  <a:cubicBezTo>
                    <a:pt x="7" y="7"/>
                    <a:pt x="6" y="6"/>
                    <a:pt x="5" y="6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0" y="12"/>
                    <a:pt x="1" y="18"/>
                    <a:pt x="3" y="23"/>
                  </a:cubicBezTo>
                  <a:cubicBezTo>
                    <a:pt x="4" y="27"/>
                    <a:pt x="7" y="31"/>
                    <a:pt x="11" y="32"/>
                  </a:cubicBezTo>
                  <a:cubicBezTo>
                    <a:pt x="13" y="34"/>
                    <a:pt x="14" y="35"/>
                    <a:pt x="16" y="36"/>
                  </a:cubicBezTo>
                  <a:cubicBezTo>
                    <a:pt x="18" y="37"/>
                    <a:pt x="19" y="34"/>
                    <a:pt x="18" y="33"/>
                  </a:cubicBezTo>
                  <a:cubicBezTo>
                    <a:pt x="18" y="33"/>
                    <a:pt x="19" y="32"/>
                    <a:pt x="19" y="32"/>
                  </a:cubicBezTo>
                  <a:cubicBezTo>
                    <a:pt x="20" y="30"/>
                    <a:pt x="21" y="28"/>
                    <a:pt x="23" y="27"/>
                  </a:cubicBezTo>
                  <a:cubicBezTo>
                    <a:pt x="27" y="24"/>
                    <a:pt x="30" y="21"/>
                    <a:pt x="31" y="17"/>
                  </a:cubicBezTo>
                  <a:cubicBezTo>
                    <a:pt x="32" y="16"/>
                    <a:pt x="32" y="15"/>
                    <a:pt x="31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 userDrawn="1">
            <p:custDataLst>
              <p:tags r:id="rId15"/>
            </p:custDataLst>
          </p:nvPr>
        </p:nvGrpSpPr>
        <p:grpSpPr>
          <a:xfrm>
            <a:off x="150286" y="6260232"/>
            <a:ext cx="685800" cy="406401"/>
            <a:chOff x="8131176" y="2759075"/>
            <a:chExt cx="685800" cy="406401"/>
          </a:xfrm>
        </p:grpSpPr>
        <p:sp>
          <p:nvSpPr>
            <p:cNvPr id="18" name="Freeform 159"/>
            <p:cNvSpPr/>
            <p:nvPr>
              <p:custDataLst>
                <p:tags r:id="rId16"/>
              </p:custDataLst>
            </p:nvPr>
          </p:nvSpPr>
          <p:spPr bwMode="auto">
            <a:xfrm>
              <a:off x="8131176" y="2855913"/>
              <a:ext cx="153988" cy="309563"/>
            </a:xfrm>
            <a:custGeom>
              <a:avLst/>
              <a:gdLst>
                <a:gd name="T0" fmla="*/ 29 w 32"/>
                <a:gd name="T1" fmla="*/ 56 h 64"/>
                <a:gd name="T2" fmla="*/ 21 w 32"/>
                <a:gd name="T3" fmla="*/ 58 h 64"/>
                <a:gd name="T4" fmla="*/ 22 w 32"/>
                <a:gd name="T5" fmla="*/ 56 h 64"/>
                <a:gd name="T6" fmla="*/ 16 w 32"/>
                <a:gd name="T7" fmla="*/ 30 h 64"/>
                <a:gd name="T8" fmla="*/ 12 w 32"/>
                <a:gd name="T9" fmla="*/ 3 h 64"/>
                <a:gd name="T10" fmla="*/ 8 w 32"/>
                <a:gd name="T11" fmla="*/ 4 h 64"/>
                <a:gd name="T12" fmla="*/ 9 w 32"/>
                <a:gd name="T13" fmla="*/ 6 h 64"/>
                <a:gd name="T14" fmla="*/ 0 w 32"/>
                <a:gd name="T15" fmla="*/ 39 h 64"/>
                <a:gd name="T16" fmla="*/ 4 w 32"/>
                <a:gd name="T17" fmla="*/ 40 h 64"/>
                <a:gd name="T18" fmla="*/ 11 w 32"/>
                <a:gd name="T19" fmla="*/ 21 h 64"/>
                <a:gd name="T20" fmla="*/ 12 w 32"/>
                <a:gd name="T21" fmla="*/ 35 h 64"/>
                <a:gd name="T22" fmla="*/ 18 w 32"/>
                <a:gd name="T23" fmla="*/ 57 h 64"/>
                <a:gd name="T24" fmla="*/ 20 w 32"/>
                <a:gd name="T25" fmla="*/ 58 h 64"/>
                <a:gd name="T26" fmla="*/ 13 w 32"/>
                <a:gd name="T27" fmla="*/ 60 h 64"/>
                <a:gd name="T28" fmla="*/ 14 w 32"/>
                <a:gd name="T29" fmla="*/ 63 h 64"/>
                <a:gd name="T30" fmla="*/ 30 w 32"/>
                <a:gd name="T31" fmla="*/ 60 h 64"/>
                <a:gd name="T32" fmla="*/ 29 w 32"/>
                <a:gd name="T33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4">
                  <a:moveTo>
                    <a:pt x="29" y="56"/>
                  </a:moveTo>
                  <a:cubicBezTo>
                    <a:pt x="26" y="57"/>
                    <a:pt x="24" y="57"/>
                    <a:pt x="21" y="58"/>
                  </a:cubicBezTo>
                  <a:cubicBezTo>
                    <a:pt x="22" y="57"/>
                    <a:pt x="22" y="56"/>
                    <a:pt x="22" y="56"/>
                  </a:cubicBezTo>
                  <a:cubicBezTo>
                    <a:pt x="17" y="49"/>
                    <a:pt x="17" y="38"/>
                    <a:pt x="16" y="30"/>
                  </a:cubicBezTo>
                  <a:cubicBezTo>
                    <a:pt x="15" y="21"/>
                    <a:pt x="14" y="11"/>
                    <a:pt x="12" y="3"/>
                  </a:cubicBezTo>
                  <a:cubicBezTo>
                    <a:pt x="11" y="0"/>
                    <a:pt x="7" y="1"/>
                    <a:pt x="8" y="4"/>
                  </a:cubicBezTo>
                  <a:cubicBezTo>
                    <a:pt x="8" y="4"/>
                    <a:pt x="8" y="5"/>
                    <a:pt x="9" y="6"/>
                  </a:cubicBezTo>
                  <a:cubicBezTo>
                    <a:pt x="10" y="17"/>
                    <a:pt x="4" y="29"/>
                    <a:pt x="0" y="39"/>
                  </a:cubicBezTo>
                  <a:cubicBezTo>
                    <a:pt x="0" y="42"/>
                    <a:pt x="3" y="43"/>
                    <a:pt x="4" y="40"/>
                  </a:cubicBezTo>
                  <a:cubicBezTo>
                    <a:pt x="6" y="34"/>
                    <a:pt x="9" y="27"/>
                    <a:pt x="11" y="21"/>
                  </a:cubicBezTo>
                  <a:cubicBezTo>
                    <a:pt x="11" y="25"/>
                    <a:pt x="12" y="30"/>
                    <a:pt x="12" y="35"/>
                  </a:cubicBezTo>
                  <a:cubicBezTo>
                    <a:pt x="13" y="42"/>
                    <a:pt x="14" y="51"/>
                    <a:pt x="18" y="57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18" y="59"/>
                    <a:pt x="15" y="59"/>
                    <a:pt x="13" y="60"/>
                  </a:cubicBezTo>
                  <a:cubicBezTo>
                    <a:pt x="11" y="60"/>
                    <a:pt x="12" y="64"/>
                    <a:pt x="14" y="63"/>
                  </a:cubicBezTo>
                  <a:cubicBezTo>
                    <a:pt x="19" y="62"/>
                    <a:pt x="25" y="61"/>
                    <a:pt x="30" y="60"/>
                  </a:cubicBezTo>
                  <a:cubicBezTo>
                    <a:pt x="32" y="59"/>
                    <a:pt x="31" y="55"/>
                    <a:pt x="29" y="56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0"/>
            <p:cNvSpPr/>
            <p:nvPr>
              <p:custDataLst>
                <p:tags r:id="rId17"/>
              </p:custDataLst>
            </p:nvPr>
          </p:nvSpPr>
          <p:spPr bwMode="auto">
            <a:xfrm>
              <a:off x="8251826" y="2933700"/>
              <a:ext cx="125413" cy="130175"/>
            </a:xfrm>
            <a:custGeom>
              <a:avLst/>
              <a:gdLst>
                <a:gd name="T0" fmla="*/ 23 w 26"/>
                <a:gd name="T1" fmla="*/ 9 h 27"/>
                <a:gd name="T2" fmla="*/ 14 w 26"/>
                <a:gd name="T3" fmla="*/ 12 h 27"/>
                <a:gd name="T4" fmla="*/ 9 w 26"/>
                <a:gd name="T5" fmla="*/ 3 h 27"/>
                <a:gd name="T6" fmla="*/ 6 w 26"/>
                <a:gd name="T7" fmla="*/ 5 h 27"/>
                <a:gd name="T8" fmla="*/ 10 w 26"/>
                <a:gd name="T9" fmla="*/ 13 h 27"/>
                <a:gd name="T10" fmla="*/ 2 w 26"/>
                <a:gd name="T11" fmla="*/ 17 h 27"/>
                <a:gd name="T12" fmla="*/ 4 w 26"/>
                <a:gd name="T13" fmla="*/ 21 h 27"/>
                <a:gd name="T14" fmla="*/ 11 w 26"/>
                <a:gd name="T15" fmla="*/ 17 h 27"/>
                <a:gd name="T16" fmla="*/ 15 w 26"/>
                <a:gd name="T17" fmla="*/ 25 h 27"/>
                <a:gd name="T18" fmla="*/ 18 w 26"/>
                <a:gd name="T19" fmla="*/ 23 h 27"/>
                <a:gd name="T20" fmla="*/ 15 w 26"/>
                <a:gd name="T21" fmla="*/ 15 h 27"/>
                <a:gd name="T22" fmla="*/ 24 w 26"/>
                <a:gd name="T23" fmla="*/ 13 h 27"/>
                <a:gd name="T24" fmla="*/ 23 w 26"/>
                <a:gd name="T25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23" y="9"/>
                  </a:moveTo>
                  <a:cubicBezTo>
                    <a:pt x="19" y="10"/>
                    <a:pt x="16" y="11"/>
                    <a:pt x="14" y="12"/>
                  </a:cubicBezTo>
                  <a:cubicBezTo>
                    <a:pt x="12" y="9"/>
                    <a:pt x="11" y="6"/>
                    <a:pt x="9" y="3"/>
                  </a:cubicBezTo>
                  <a:cubicBezTo>
                    <a:pt x="8" y="0"/>
                    <a:pt x="5" y="2"/>
                    <a:pt x="6" y="5"/>
                  </a:cubicBezTo>
                  <a:cubicBezTo>
                    <a:pt x="8" y="7"/>
                    <a:pt x="9" y="10"/>
                    <a:pt x="10" y="13"/>
                  </a:cubicBezTo>
                  <a:cubicBezTo>
                    <a:pt x="7" y="14"/>
                    <a:pt x="4" y="16"/>
                    <a:pt x="2" y="17"/>
                  </a:cubicBezTo>
                  <a:cubicBezTo>
                    <a:pt x="0" y="18"/>
                    <a:pt x="2" y="22"/>
                    <a:pt x="4" y="21"/>
                  </a:cubicBezTo>
                  <a:cubicBezTo>
                    <a:pt x="6" y="19"/>
                    <a:pt x="9" y="18"/>
                    <a:pt x="11" y="17"/>
                  </a:cubicBezTo>
                  <a:cubicBezTo>
                    <a:pt x="13" y="19"/>
                    <a:pt x="14" y="22"/>
                    <a:pt x="15" y="25"/>
                  </a:cubicBezTo>
                  <a:cubicBezTo>
                    <a:pt x="16" y="27"/>
                    <a:pt x="19" y="25"/>
                    <a:pt x="18" y="23"/>
                  </a:cubicBezTo>
                  <a:cubicBezTo>
                    <a:pt x="17" y="21"/>
                    <a:pt x="16" y="18"/>
                    <a:pt x="15" y="15"/>
                  </a:cubicBezTo>
                  <a:cubicBezTo>
                    <a:pt x="18" y="14"/>
                    <a:pt x="21" y="14"/>
                    <a:pt x="24" y="13"/>
                  </a:cubicBezTo>
                  <a:cubicBezTo>
                    <a:pt x="26" y="13"/>
                    <a:pt x="25" y="9"/>
                    <a:pt x="23" y="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1"/>
            <p:cNvSpPr/>
            <p:nvPr>
              <p:custDataLst>
                <p:tags r:id="rId18"/>
              </p:custDataLst>
            </p:nvPr>
          </p:nvSpPr>
          <p:spPr bwMode="auto">
            <a:xfrm>
              <a:off x="8334376" y="2778125"/>
              <a:ext cx="192088" cy="328613"/>
            </a:xfrm>
            <a:custGeom>
              <a:avLst/>
              <a:gdLst>
                <a:gd name="T0" fmla="*/ 36 w 40"/>
                <a:gd name="T1" fmla="*/ 59 h 68"/>
                <a:gd name="T2" fmla="*/ 16 w 40"/>
                <a:gd name="T3" fmla="*/ 59 h 68"/>
                <a:gd name="T4" fmla="*/ 27 w 40"/>
                <a:gd name="T5" fmla="*/ 39 h 68"/>
                <a:gd name="T6" fmla="*/ 32 w 40"/>
                <a:gd name="T7" fmla="*/ 15 h 68"/>
                <a:gd name="T8" fmla="*/ 12 w 40"/>
                <a:gd name="T9" fmla="*/ 28 h 68"/>
                <a:gd name="T10" fmla="*/ 15 w 40"/>
                <a:gd name="T11" fmla="*/ 25 h 68"/>
                <a:gd name="T12" fmla="*/ 29 w 40"/>
                <a:gd name="T13" fmla="*/ 19 h 68"/>
                <a:gd name="T14" fmla="*/ 23 w 40"/>
                <a:gd name="T15" fmla="*/ 37 h 68"/>
                <a:gd name="T16" fmla="*/ 9 w 40"/>
                <a:gd name="T17" fmla="*/ 64 h 68"/>
                <a:gd name="T18" fmla="*/ 13 w 40"/>
                <a:gd name="T19" fmla="*/ 66 h 68"/>
                <a:gd name="T20" fmla="*/ 37 w 40"/>
                <a:gd name="T21" fmla="*/ 63 h 68"/>
                <a:gd name="T22" fmla="*/ 36 w 40"/>
                <a:gd name="T23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8">
                  <a:moveTo>
                    <a:pt x="36" y="59"/>
                  </a:moveTo>
                  <a:cubicBezTo>
                    <a:pt x="28" y="61"/>
                    <a:pt x="22" y="57"/>
                    <a:pt x="16" y="59"/>
                  </a:cubicBezTo>
                  <a:cubicBezTo>
                    <a:pt x="19" y="52"/>
                    <a:pt x="23" y="46"/>
                    <a:pt x="27" y="39"/>
                  </a:cubicBezTo>
                  <a:cubicBezTo>
                    <a:pt x="30" y="32"/>
                    <a:pt x="35" y="23"/>
                    <a:pt x="32" y="15"/>
                  </a:cubicBezTo>
                  <a:cubicBezTo>
                    <a:pt x="28" y="0"/>
                    <a:pt x="0" y="15"/>
                    <a:pt x="12" y="28"/>
                  </a:cubicBezTo>
                  <a:cubicBezTo>
                    <a:pt x="14" y="30"/>
                    <a:pt x="17" y="27"/>
                    <a:pt x="15" y="25"/>
                  </a:cubicBezTo>
                  <a:cubicBezTo>
                    <a:pt x="7" y="17"/>
                    <a:pt x="29" y="6"/>
                    <a:pt x="29" y="19"/>
                  </a:cubicBezTo>
                  <a:cubicBezTo>
                    <a:pt x="29" y="25"/>
                    <a:pt x="26" y="31"/>
                    <a:pt x="23" y="37"/>
                  </a:cubicBezTo>
                  <a:cubicBezTo>
                    <a:pt x="19" y="46"/>
                    <a:pt x="13" y="55"/>
                    <a:pt x="9" y="64"/>
                  </a:cubicBezTo>
                  <a:cubicBezTo>
                    <a:pt x="9" y="66"/>
                    <a:pt x="11" y="68"/>
                    <a:pt x="13" y="66"/>
                  </a:cubicBezTo>
                  <a:cubicBezTo>
                    <a:pt x="20" y="58"/>
                    <a:pt x="28" y="65"/>
                    <a:pt x="37" y="63"/>
                  </a:cubicBezTo>
                  <a:cubicBezTo>
                    <a:pt x="40" y="62"/>
                    <a:pt x="39" y="59"/>
                    <a:pt x="36" y="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2"/>
            <p:cNvSpPr/>
            <p:nvPr>
              <p:custDataLst>
                <p:tags r:id="rId19"/>
              </p:custDataLst>
            </p:nvPr>
          </p:nvSpPr>
          <p:spPr bwMode="auto">
            <a:xfrm>
              <a:off x="8526463" y="2900363"/>
              <a:ext cx="101600" cy="42863"/>
            </a:xfrm>
            <a:custGeom>
              <a:avLst/>
              <a:gdLst>
                <a:gd name="T0" fmla="*/ 18 w 21"/>
                <a:gd name="T1" fmla="*/ 1 h 9"/>
                <a:gd name="T2" fmla="*/ 3 w 21"/>
                <a:gd name="T3" fmla="*/ 5 h 9"/>
                <a:gd name="T4" fmla="*/ 4 w 21"/>
                <a:gd name="T5" fmla="*/ 9 h 9"/>
                <a:gd name="T6" fmla="*/ 19 w 21"/>
                <a:gd name="T7" fmla="*/ 5 h 9"/>
                <a:gd name="T8" fmla="*/ 18 w 2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8" y="1"/>
                  </a:moveTo>
                  <a:cubicBezTo>
                    <a:pt x="13" y="3"/>
                    <a:pt x="8" y="4"/>
                    <a:pt x="3" y="5"/>
                  </a:cubicBezTo>
                  <a:cubicBezTo>
                    <a:pt x="0" y="5"/>
                    <a:pt x="1" y="9"/>
                    <a:pt x="4" y="9"/>
                  </a:cubicBezTo>
                  <a:cubicBezTo>
                    <a:pt x="9" y="7"/>
                    <a:pt x="14" y="6"/>
                    <a:pt x="19" y="5"/>
                  </a:cubicBezTo>
                  <a:cubicBezTo>
                    <a:pt x="21" y="4"/>
                    <a:pt x="20" y="0"/>
                    <a:pt x="1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3"/>
            <p:cNvSpPr/>
            <p:nvPr>
              <p:custDataLst>
                <p:tags r:id="rId20"/>
              </p:custDataLst>
            </p:nvPr>
          </p:nvSpPr>
          <p:spPr bwMode="auto">
            <a:xfrm>
              <a:off x="8521701" y="2924175"/>
              <a:ext cx="111125" cy="57150"/>
            </a:xfrm>
            <a:custGeom>
              <a:avLst/>
              <a:gdLst>
                <a:gd name="T0" fmla="*/ 20 w 23"/>
                <a:gd name="T1" fmla="*/ 1 h 12"/>
                <a:gd name="T2" fmla="*/ 2 w 23"/>
                <a:gd name="T3" fmla="*/ 8 h 12"/>
                <a:gd name="T4" fmla="*/ 3 w 23"/>
                <a:gd name="T5" fmla="*/ 11 h 12"/>
                <a:gd name="T6" fmla="*/ 21 w 23"/>
                <a:gd name="T7" fmla="*/ 5 h 12"/>
                <a:gd name="T8" fmla="*/ 20 w 2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0" y="1"/>
                  </a:moveTo>
                  <a:cubicBezTo>
                    <a:pt x="14" y="4"/>
                    <a:pt x="8" y="6"/>
                    <a:pt x="2" y="8"/>
                  </a:cubicBezTo>
                  <a:cubicBezTo>
                    <a:pt x="0" y="8"/>
                    <a:pt x="1" y="12"/>
                    <a:pt x="3" y="11"/>
                  </a:cubicBezTo>
                  <a:cubicBezTo>
                    <a:pt x="9" y="10"/>
                    <a:pt x="15" y="7"/>
                    <a:pt x="21" y="5"/>
                  </a:cubicBezTo>
                  <a:cubicBezTo>
                    <a:pt x="23" y="4"/>
                    <a:pt x="22" y="0"/>
                    <a:pt x="20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4"/>
            <p:cNvSpPr/>
            <p:nvPr>
              <p:custDataLst>
                <p:tags r:id="rId21"/>
              </p:custDataLst>
            </p:nvPr>
          </p:nvSpPr>
          <p:spPr bwMode="auto">
            <a:xfrm>
              <a:off x="8632826" y="2759075"/>
              <a:ext cx="184150" cy="261938"/>
            </a:xfrm>
            <a:custGeom>
              <a:avLst/>
              <a:gdLst>
                <a:gd name="T0" fmla="*/ 16 w 38"/>
                <a:gd name="T1" fmla="*/ 14 h 54"/>
                <a:gd name="T2" fmla="*/ 21 w 38"/>
                <a:gd name="T3" fmla="*/ 4 h 54"/>
                <a:gd name="T4" fmla="*/ 18 w 38"/>
                <a:gd name="T5" fmla="*/ 1 h 54"/>
                <a:gd name="T6" fmla="*/ 5 w 38"/>
                <a:gd name="T7" fmla="*/ 6 h 54"/>
                <a:gd name="T8" fmla="*/ 6 w 38"/>
                <a:gd name="T9" fmla="*/ 10 h 54"/>
                <a:gd name="T10" fmla="*/ 15 w 38"/>
                <a:gd name="T11" fmla="*/ 7 h 54"/>
                <a:gd name="T12" fmla="*/ 10 w 38"/>
                <a:gd name="T13" fmla="*/ 20 h 54"/>
                <a:gd name="T14" fmla="*/ 13 w 38"/>
                <a:gd name="T15" fmla="*/ 22 h 54"/>
                <a:gd name="T16" fmla="*/ 29 w 38"/>
                <a:gd name="T17" fmla="*/ 38 h 54"/>
                <a:gd name="T18" fmla="*/ 20 w 38"/>
                <a:gd name="T19" fmla="*/ 48 h 54"/>
                <a:gd name="T20" fmla="*/ 6 w 38"/>
                <a:gd name="T21" fmla="*/ 48 h 54"/>
                <a:gd name="T22" fmla="*/ 2 w 38"/>
                <a:gd name="T23" fmla="*/ 47 h 54"/>
                <a:gd name="T24" fmla="*/ 11 w 38"/>
                <a:gd name="T25" fmla="*/ 54 h 54"/>
                <a:gd name="T26" fmla="*/ 32 w 38"/>
                <a:gd name="T27" fmla="*/ 41 h 54"/>
                <a:gd name="T28" fmla="*/ 16 w 38"/>
                <a:gd name="T2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4">
                  <a:moveTo>
                    <a:pt x="16" y="14"/>
                  </a:moveTo>
                  <a:cubicBezTo>
                    <a:pt x="18" y="11"/>
                    <a:pt x="19" y="7"/>
                    <a:pt x="21" y="4"/>
                  </a:cubicBezTo>
                  <a:cubicBezTo>
                    <a:pt x="22" y="2"/>
                    <a:pt x="20" y="0"/>
                    <a:pt x="18" y="1"/>
                  </a:cubicBezTo>
                  <a:cubicBezTo>
                    <a:pt x="14" y="5"/>
                    <a:pt x="9" y="5"/>
                    <a:pt x="5" y="6"/>
                  </a:cubicBezTo>
                  <a:cubicBezTo>
                    <a:pt x="2" y="6"/>
                    <a:pt x="3" y="10"/>
                    <a:pt x="6" y="10"/>
                  </a:cubicBezTo>
                  <a:cubicBezTo>
                    <a:pt x="9" y="9"/>
                    <a:pt x="12" y="8"/>
                    <a:pt x="15" y="7"/>
                  </a:cubicBezTo>
                  <a:cubicBezTo>
                    <a:pt x="13" y="11"/>
                    <a:pt x="11" y="16"/>
                    <a:pt x="10" y="20"/>
                  </a:cubicBezTo>
                  <a:cubicBezTo>
                    <a:pt x="9" y="22"/>
                    <a:pt x="12" y="23"/>
                    <a:pt x="13" y="22"/>
                  </a:cubicBezTo>
                  <a:cubicBezTo>
                    <a:pt x="24" y="8"/>
                    <a:pt x="32" y="27"/>
                    <a:pt x="29" y="38"/>
                  </a:cubicBezTo>
                  <a:cubicBezTo>
                    <a:pt x="28" y="42"/>
                    <a:pt x="24" y="45"/>
                    <a:pt x="20" y="48"/>
                  </a:cubicBezTo>
                  <a:cubicBezTo>
                    <a:pt x="18" y="48"/>
                    <a:pt x="4" y="53"/>
                    <a:pt x="6" y="48"/>
                  </a:cubicBezTo>
                  <a:cubicBezTo>
                    <a:pt x="7" y="45"/>
                    <a:pt x="3" y="44"/>
                    <a:pt x="2" y="47"/>
                  </a:cubicBezTo>
                  <a:cubicBezTo>
                    <a:pt x="0" y="53"/>
                    <a:pt x="6" y="54"/>
                    <a:pt x="11" y="54"/>
                  </a:cubicBezTo>
                  <a:cubicBezTo>
                    <a:pt x="19" y="54"/>
                    <a:pt x="29" y="48"/>
                    <a:pt x="32" y="41"/>
                  </a:cubicBezTo>
                  <a:cubicBezTo>
                    <a:pt x="38" y="28"/>
                    <a:pt x="28" y="9"/>
                    <a:pt x="16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grpSp>
        <p:nvGrpSpPr>
          <p:cNvPr id="16" name="组合 15"/>
          <p:cNvGrpSpPr/>
          <p:nvPr userDrawn="1">
            <p:custDataLst>
              <p:tags r:id="rId3"/>
            </p:custDataLst>
          </p:nvPr>
        </p:nvGrpSpPr>
        <p:grpSpPr>
          <a:xfrm rot="21280377" flipH="1">
            <a:off x="10549393" y="4931735"/>
            <a:ext cx="1522413" cy="1000125"/>
            <a:chOff x="9088196" y="3234360"/>
            <a:chExt cx="1522413" cy="1000125"/>
          </a:xfrm>
        </p:grpSpPr>
        <p:sp>
          <p:nvSpPr>
            <p:cNvPr id="17" name="Freeform 52"/>
            <p:cNvSpPr/>
            <p:nvPr>
              <p:custDataLst>
                <p:tags r:id="rId4"/>
              </p:custDataLst>
            </p:nvPr>
          </p:nvSpPr>
          <p:spPr bwMode="auto">
            <a:xfrm>
              <a:off x="9600959" y="3345485"/>
              <a:ext cx="222250" cy="338138"/>
            </a:xfrm>
            <a:custGeom>
              <a:avLst/>
              <a:gdLst>
                <a:gd name="T0" fmla="*/ 41 w 46"/>
                <a:gd name="T1" fmla="*/ 23 h 70"/>
                <a:gd name="T2" fmla="*/ 26 w 46"/>
                <a:gd name="T3" fmla="*/ 5 h 70"/>
                <a:gd name="T4" fmla="*/ 14 w 46"/>
                <a:gd name="T5" fmla="*/ 6 h 70"/>
                <a:gd name="T6" fmla="*/ 1 w 46"/>
                <a:gd name="T7" fmla="*/ 35 h 70"/>
                <a:gd name="T8" fmla="*/ 2 w 46"/>
                <a:gd name="T9" fmla="*/ 39 h 70"/>
                <a:gd name="T10" fmla="*/ 3 w 46"/>
                <a:gd name="T11" fmla="*/ 48 h 70"/>
                <a:gd name="T12" fmla="*/ 1 w 46"/>
                <a:gd name="T13" fmla="*/ 61 h 70"/>
                <a:gd name="T14" fmla="*/ 7 w 46"/>
                <a:gd name="T15" fmla="*/ 69 h 70"/>
                <a:gd name="T16" fmla="*/ 35 w 46"/>
                <a:gd name="T17" fmla="*/ 64 h 70"/>
                <a:gd name="T18" fmla="*/ 40 w 46"/>
                <a:gd name="T19" fmla="*/ 60 h 70"/>
                <a:gd name="T20" fmla="*/ 40 w 46"/>
                <a:gd name="T21" fmla="*/ 58 h 70"/>
                <a:gd name="T22" fmla="*/ 41 w 46"/>
                <a:gd name="T23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70">
                  <a:moveTo>
                    <a:pt x="41" y="23"/>
                  </a:moveTo>
                  <a:cubicBezTo>
                    <a:pt x="39" y="15"/>
                    <a:pt x="34" y="7"/>
                    <a:pt x="26" y="5"/>
                  </a:cubicBezTo>
                  <a:cubicBezTo>
                    <a:pt x="22" y="0"/>
                    <a:pt x="18" y="2"/>
                    <a:pt x="14" y="6"/>
                  </a:cubicBezTo>
                  <a:cubicBezTo>
                    <a:pt x="5" y="11"/>
                    <a:pt x="2" y="26"/>
                    <a:pt x="1" y="35"/>
                  </a:cubicBezTo>
                  <a:cubicBezTo>
                    <a:pt x="1" y="37"/>
                    <a:pt x="1" y="38"/>
                    <a:pt x="2" y="39"/>
                  </a:cubicBezTo>
                  <a:cubicBezTo>
                    <a:pt x="2" y="42"/>
                    <a:pt x="2" y="45"/>
                    <a:pt x="3" y="48"/>
                  </a:cubicBezTo>
                  <a:cubicBezTo>
                    <a:pt x="2" y="53"/>
                    <a:pt x="2" y="57"/>
                    <a:pt x="1" y="61"/>
                  </a:cubicBezTo>
                  <a:cubicBezTo>
                    <a:pt x="0" y="66"/>
                    <a:pt x="3" y="68"/>
                    <a:pt x="7" y="69"/>
                  </a:cubicBezTo>
                  <a:cubicBezTo>
                    <a:pt x="17" y="70"/>
                    <a:pt x="28" y="70"/>
                    <a:pt x="35" y="64"/>
                  </a:cubicBezTo>
                  <a:cubicBezTo>
                    <a:pt x="37" y="63"/>
                    <a:pt x="39" y="62"/>
                    <a:pt x="40" y="60"/>
                  </a:cubicBezTo>
                  <a:cubicBezTo>
                    <a:pt x="40" y="59"/>
                    <a:pt x="40" y="59"/>
                    <a:pt x="40" y="58"/>
                  </a:cubicBezTo>
                  <a:cubicBezTo>
                    <a:pt x="46" y="48"/>
                    <a:pt x="44" y="34"/>
                    <a:pt x="41" y="2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3"/>
            <p:cNvSpPr/>
            <p:nvPr>
              <p:custDataLst>
                <p:tags r:id="rId5"/>
              </p:custDataLst>
            </p:nvPr>
          </p:nvSpPr>
          <p:spPr bwMode="auto">
            <a:xfrm>
              <a:off x="9875596" y="3321673"/>
              <a:ext cx="188913" cy="338138"/>
            </a:xfrm>
            <a:custGeom>
              <a:avLst/>
              <a:gdLst>
                <a:gd name="T0" fmla="*/ 36 w 39"/>
                <a:gd name="T1" fmla="*/ 33 h 70"/>
                <a:gd name="T2" fmla="*/ 25 w 39"/>
                <a:gd name="T3" fmla="*/ 5 h 70"/>
                <a:gd name="T4" fmla="*/ 6 w 39"/>
                <a:gd name="T5" fmla="*/ 17 h 70"/>
                <a:gd name="T6" fmla="*/ 8 w 39"/>
                <a:gd name="T7" fmla="*/ 64 h 70"/>
                <a:gd name="T8" fmla="*/ 20 w 39"/>
                <a:gd name="T9" fmla="*/ 64 h 70"/>
                <a:gd name="T10" fmla="*/ 34 w 39"/>
                <a:gd name="T11" fmla="*/ 67 h 70"/>
                <a:gd name="T12" fmla="*/ 38 w 39"/>
                <a:gd name="T13" fmla="*/ 63 h 70"/>
                <a:gd name="T14" fmla="*/ 36 w 39"/>
                <a:gd name="T15" fmla="*/ 3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70">
                  <a:moveTo>
                    <a:pt x="36" y="33"/>
                  </a:moveTo>
                  <a:cubicBezTo>
                    <a:pt x="35" y="24"/>
                    <a:pt x="33" y="10"/>
                    <a:pt x="25" y="5"/>
                  </a:cubicBezTo>
                  <a:cubicBezTo>
                    <a:pt x="16" y="0"/>
                    <a:pt x="9" y="10"/>
                    <a:pt x="6" y="17"/>
                  </a:cubicBezTo>
                  <a:cubicBezTo>
                    <a:pt x="0" y="31"/>
                    <a:pt x="5" y="50"/>
                    <a:pt x="8" y="64"/>
                  </a:cubicBezTo>
                  <a:cubicBezTo>
                    <a:pt x="10" y="70"/>
                    <a:pt x="18" y="69"/>
                    <a:pt x="20" y="64"/>
                  </a:cubicBezTo>
                  <a:cubicBezTo>
                    <a:pt x="22" y="67"/>
                    <a:pt x="27" y="68"/>
                    <a:pt x="34" y="67"/>
                  </a:cubicBezTo>
                  <a:cubicBezTo>
                    <a:pt x="35" y="66"/>
                    <a:pt x="38" y="64"/>
                    <a:pt x="38" y="63"/>
                  </a:cubicBezTo>
                  <a:cubicBezTo>
                    <a:pt x="39" y="53"/>
                    <a:pt x="38" y="42"/>
                    <a:pt x="36" y="3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4"/>
            <p:cNvSpPr/>
            <p:nvPr>
              <p:custDataLst>
                <p:tags r:id="rId6"/>
              </p:custDataLst>
            </p:nvPr>
          </p:nvSpPr>
          <p:spPr bwMode="auto">
            <a:xfrm>
              <a:off x="10151821" y="3340723"/>
              <a:ext cx="265113" cy="319088"/>
            </a:xfrm>
            <a:custGeom>
              <a:avLst/>
              <a:gdLst>
                <a:gd name="T0" fmla="*/ 46 w 55"/>
                <a:gd name="T1" fmla="*/ 50 h 66"/>
                <a:gd name="T2" fmla="*/ 31 w 55"/>
                <a:gd name="T3" fmla="*/ 6 h 66"/>
                <a:gd name="T4" fmla="*/ 7 w 55"/>
                <a:gd name="T5" fmla="*/ 15 h 66"/>
                <a:gd name="T6" fmla="*/ 8 w 55"/>
                <a:gd name="T7" fmla="*/ 61 h 66"/>
                <a:gd name="T8" fmla="*/ 17 w 55"/>
                <a:gd name="T9" fmla="*/ 64 h 66"/>
                <a:gd name="T10" fmla="*/ 18 w 55"/>
                <a:gd name="T11" fmla="*/ 65 h 66"/>
                <a:gd name="T12" fmla="*/ 20 w 55"/>
                <a:gd name="T13" fmla="*/ 65 h 66"/>
                <a:gd name="T14" fmla="*/ 27 w 55"/>
                <a:gd name="T15" fmla="*/ 64 h 66"/>
                <a:gd name="T16" fmla="*/ 33 w 55"/>
                <a:gd name="T17" fmla="*/ 64 h 66"/>
                <a:gd name="T18" fmla="*/ 48 w 55"/>
                <a:gd name="T19" fmla="*/ 62 h 66"/>
                <a:gd name="T20" fmla="*/ 46 w 55"/>
                <a:gd name="T21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66">
                  <a:moveTo>
                    <a:pt x="46" y="50"/>
                  </a:moveTo>
                  <a:cubicBezTo>
                    <a:pt x="50" y="35"/>
                    <a:pt x="41" y="13"/>
                    <a:pt x="31" y="6"/>
                  </a:cubicBezTo>
                  <a:cubicBezTo>
                    <a:pt x="22" y="0"/>
                    <a:pt x="12" y="6"/>
                    <a:pt x="7" y="15"/>
                  </a:cubicBezTo>
                  <a:cubicBezTo>
                    <a:pt x="0" y="28"/>
                    <a:pt x="5" y="47"/>
                    <a:pt x="8" y="61"/>
                  </a:cubicBezTo>
                  <a:cubicBezTo>
                    <a:pt x="9" y="65"/>
                    <a:pt x="14" y="66"/>
                    <a:pt x="17" y="64"/>
                  </a:cubicBezTo>
                  <a:cubicBezTo>
                    <a:pt x="17" y="64"/>
                    <a:pt x="18" y="65"/>
                    <a:pt x="18" y="65"/>
                  </a:cubicBezTo>
                  <a:cubicBezTo>
                    <a:pt x="19" y="65"/>
                    <a:pt x="19" y="65"/>
                    <a:pt x="20" y="65"/>
                  </a:cubicBezTo>
                  <a:cubicBezTo>
                    <a:pt x="22" y="66"/>
                    <a:pt x="25" y="66"/>
                    <a:pt x="27" y="64"/>
                  </a:cubicBezTo>
                  <a:cubicBezTo>
                    <a:pt x="29" y="64"/>
                    <a:pt x="31" y="64"/>
                    <a:pt x="33" y="64"/>
                  </a:cubicBezTo>
                  <a:cubicBezTo>
                    <a:pt x="38" y="63"/>
                    <a:pt x="43" y="62"/>
                    <a:pt x="48" y="62"/>
                  </a:cubicBezTo>
                  <a:cubicBezTo>
                    <a:pt x="55" y="61"/>
                    <a:pt x="52" y="51"/>
                    <a:pt x="46" y="5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5"/>
            <p:cNvSpPr/>
            <p:nvPr>
              <p:custDataLst>
                <p:tags r:id="rId7"/>
              </p:custDataLst>
            </p:nvPr>
          </p:nvSpPr>
          <p:spPr bwMode="auto">
            <a:xfrm>
              <a:off x="9185034" y="3737598"/>
              <a:ext cx="280988" cy="411163"/>
            </a:xfrm>
            <a:custGeom>
              <a:avLst/>
              <a:gdLst>
                <a:gd name="T0" fmla="*/ 47 w 58"/>
                <a:gd name="T1" fmla="*/ 72 h 85"/>
                <a:gd name="T2" fmla="*/ 28 w 58"/>
                <a:gd name="T3" fmla="*/ 66 h 85"/>
                <a:gd name="T4" fmla="*/ 24 w 58"/>
                <a:gd name="T5" fmla="*/ 11 h 85"/>
                <a:gd name="T6" fmla="*/ 17 w 58"/>
                <a:gd name="T7" fmla="*/ 2 h 85"/>
                <a:gd name="T8" fmla="*/ 7 w 58"/>
                <a:gd name="T9" fmla="*/ 49 h 85"/>
                <a:gd name="T10" fmla="*/ 22 w 58"/>
                <a:gd name="T11" fmla="*/ 77 h 85"/>
                <a:gd name="T12" fmla="*/ 39 w 58"/>
                <a:gd name="T13" fmla="*/ 85 h 85"/>
                <a:gd name="T14" fmla="*/ 41 w 58"/>
                <a:gd name="T15" fmla="*/ 85 h 85"/>
                <a:gd name="T16" fmla="*/ 51 w 58"/>
                <a:gd name="T17" fmla="*/ 84 h 85"/>
                <a:gd name="T18" fmla="*/ 47 w 58"/>
                <a:gd name="T19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5">
                  <a:moveTo>
                    <a:pt x="47" y="72"/>
                  </a:moveTo>
                  <a:cubicBezTo>
                    <a:pt x="39" y="74"/>
                    <a:pt x="33" y="71"/>
                    <a:pt x="28" y="66"/>
                  </a:cubicBezTo>
                  <a:cubicBezTo>
                    <a:pt x="18" y="52"/>
                    <a:pt x="19" y="21"/>
                    <a:pt x="24" y="11"/>
                  </a:cubicBezTo>
                  <a:cubicBezTo>
                    <a:pt x="26" y="7"/>
                    <a:pt x="23" y="0"/>
                    <a:pt x="17" y="2"/>
                  </a:cubicBezTo>
                  <a:cubicBezTo>
                    <a:pt x="0" y="9"/>
                    <a:pt x="3" y="35"/>
                    <a:pt x="7" y="49"/>
                  </a:cubicBezTo>
                  <a:cubicBezTo>
                    <a:pt x="9" y="60"/>
                    <a:pt x="14" y="70"/>
                    <a:pt x="22" y="77"/>
                  </a:cubicBezTo>
                  <a:cubicBezTo>
                    <a:pt x="26" y="81"/>
                    <a:pt x="32" y="85"/>
                    <a:pt x="39" y="85"/>
                  </a:cubicBezTo>
                  <a:cubicBezTo>
                    <a:pt x="40" y="85"/>
                    <a:pt x="41" y="85"/>
                    <a:pt x="41" y="85"/>
                  </a:cubicBezTo>
                  <a:cubicBezTo>
                    <a:pt x="44" y="85"/>
                    <a:pt x="47" y="85"/>
                    <a:pt x="51" y="84"/>
                  </a:cubicBezTo>
                  <a:cubicBezTo>
                    <a:pt x="58" y="82"/>
                    <a:pt x="55" y="70"/>
                    <a:pt x="47" y="72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6"/>
            <p:cNvSpPr/>
            <p:nvPr>
              <p:custDataLst>
                <p:tags r:id="rId8"/>
              </p:custDataLst>
            </p:nvPr>
          </p:nvSpPr>
          <p:spPr bwMode="auto">
            <a:xfrm>
              <a:off x="9672396" y="3997948"/>
              <a:ext cx="468313" cy="111125"/>
            </a:xfrm>
            <a:custGeom>
              <a:avLst/>
              <a:gdLst>
                <a:gd name="T0" fmla="*/ 86 w 97"/>
                <a:gd name="T1" fmla="*/ 1 h 23"/>
                <a:gd name="T2" fmla="*/ 7 w 97"/>
                <a:gd name="T3" fmla="*/ 10 h 23"/>
                <a:gd name="T4" fmla="*/ 11 w 97"/>
                <a:gd name="T5" fmla="*/ 22 h 23"/>
                <a:gd name="T6" fmla="*/ 90 w 97"/>
                <a:gd name="T7" fmla="*/ 13 h 23"/>
                <a:gd name="T8" fmla="*/ 86 w 97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3">
                  <a:moveTo>
                    <a:pt x="86" y="1"/>
                  </a:moveTo>
                  <a:cubicBezTo>
                    <a:pt x="60" y="5"/>
                    <a:pt x="34" y="6"/>
                    <a:pt x="7" y="10"/>
                  </a:cubicBezTo>
                  <a:cubicBezTo>
                    <a:pt x="0" y="12"/>
                    <a:pt x="3" y="23"/>
                    <a:pt x="11" y="22"/>
                  </a:cubicBezTo>
                  <a:cubicBezTo>
                    <a:pt x="37" y="17"/>
                    <a:pt x="63" y="17"/>
                    <a:pt x="90" y="13"/>
                  </a:cubicBezTo>
                  <a:cubicBezTo>
                    <a:pt x="97" y="12"/>
                    <a:pt x="94" y="0"/>
                    <a:pt x="86" y="1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7"/>
            <p:cNvSpPr/>
            <p:nvPr>
              <p:custDataLst>
                <p:tags r:id="rId9"/>
              </p:custDataLst>
            </p:nvPr>
          </p:nvSpPr>
          <p:spPr bwMode="auto">
            <a:xfrm>
              <a:off x="10362959" y="3891585"/>
              <a:ext cx="193675" cy="141288"/>
            </a:xfrm>
            <a:custGeom>
              <a:avLst/>
              <a:gdLst>
                <a:gd name="T0" fmla="*/ 39 w 40"/>
                <a:gd name="T1" fmla="*/ 8 h 29"/>
                <a:gd name="T2" fmla="*/ 27 w 40"/>
                <a:gd name="T3" fmla="*/ 8 h 29"/>
                <a:gd name="T4" fmla="*/ 23 w 40"/>
                <a:gd name="T5" fmla="*/ 16 h 29"/>
                <a:gd name="T6" fmla="*/ 8 w 40"/>
                <a:gd name="T7" fmla="*/ 16 h 29"/>
                <a:gd name="T8" fmla="*/ 8 w 40"/>
                <a:gd name="T9" fmla="*/ 28 h 29"/>
                <a:gd name="T10" fmla="*/ 29 w 40"/>
                <a:gd name="T11" fmla="*/ 26 h 29"/>
                <a:gd name="T12" fmla="*/ 39 w 40"/>
                <a:gd name="T13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9">
                  <a:moveTo>
                    <a:pt x="39" y="8"/>
                  </a:moveTo>
                  <a:cubicBezTo>
                    <a:pt x="38" y="0"/>
                    <a:pt x="26" y="0"/>
                    <a:pt x="27" y="8"/>
                  </a:cubicBezTo>
                  <a:cubicBezTo>
                    <a:pt x="27" y="13"/>
                    <a:pt x="27" y="15"/>
                    <a:pt x="23" y="16"/>
                  </a:cubicBezTo>
                  <a:cubicBezTo>
                    <a:pt x="18" y="17"/>
                    <a:pt x="13" y="16"/>
                    <a:pt x="8" y="16"/>
                  </a:cubicBezTo>
                  <a:cubicBezTo>
                    <a:pt x="0" y="16"/>
                    <a:pt x="0" y="28"/>
                    <a:pt x="8" y="28"/>
                  </a:cubicBezTo>
                  <a:cubicBezTo>
                    <a:pt x="15" y="28"/>
                    <a:pt x="23" y="29"/>
                    <a:pt x="29" y="26"/>
                  </a:cubicBezTo>
                  <a:cubicBezTo>
                    <a:pt x="37" y="23"/>
                    <a:pt x="40" y="16"/>
                    <a:pt x="39" y="8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42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199321" y="3234360"/>
              <a:ext cx="1411288" cy="1000125"/>
            </a:xfrm>
            <a:custGeom>
              <a:avLst/>
              <a:gdLst>
                <a:gd name="T0" fmla="*/ 282 w 292"/>
                <a:gd name="T1" fmla="*/ 138 h 207"/>
                <a:gd name="T2" fmla="*/ 200 w 292"/>
                <a:gd name="T3" fmla="*/ 2 h 207"/>
                <a:gd name="T4" fmla="*/ 71 w 292"/>
                <a:gd name="T5" fmla="*/ 83 h 207"/>
                <a:gd name="T6" fmla="*/ 2 w 292"/>
                <a:gd name="T7" fmla="*/ 130 h 207"/>
                <a:gd name="T8" fmla="*/ 39 w 292"/>
                <a:gd name="T9" fmla="*/ 190 h 207"/>
                <a:gd name="T10" fmla="*/ 53 w 292"/>
                <a:gd name="T11" fmla="*/ 187 h 207"/>
                <a:gd name="T12" fmla="*/ 58 w 292"/>
                <a:gd name="T13" fmla="*/ 181 h 207"/>
                <a:gd name="T14" fmla="*/ 101 w 292"/>
                <a:gd name="T15" fmla="*/ 178 h 207"/>
                <a:gd name="T16" fmla="*/ 100 w 292"/>
                <a:gd name="T17" fmla="*/ 182 h 207"/>
                <a:gd name="T18" fmla="*/ 193 w 292"/>
                <a:gd name="T19" fmla="*/ 170 h 207"/>
                <a:gd name="T20" fmla="*/ 195 w 292"/>
                <a:gd name="T21" fmla="*/ 166 h 207"/>
                <a:gd name="T22" fmla="*/ 239 w 292"/>
                <a:gd name="T23" fmla="*/ 163 h 207"/>
                <a:gd name="T24" fmla="*/ 243 w 292"/>
                <a:gd name="T25" fmla="*/ 167 h 207"/>
                <a:gd name="T26" fmla="*/ 245 w 292"/>
                <a:gd name="T27" fmla="*/ 167 h 207"/>
                <a:gd name="T28" fmla="*/ 283 w 292"/>
                <a:gd name="T29" fmla="*/ 153 h 207"/>
                <a:gd name="T30" fmla="*/ 52 w 292"/>
                <a:gd name="T31" fmla="*/ 178 h 207"/>
                <a:gd name="T32" fmla="*/ 59 w 292"/>
                <a:gd name="T33" fmla="*/ 178 h 207"/>
                <a:gd name="T34" fmla="*/ 66 w 292"/>
                <a:gd name="T35" fmla="*/ 163 h 207"/>
                <a:gd name="T36" fmla="*/ 62 w 292"/>
                <a:gd name="T37" fmla="*/ 172 h 207"/>
                <a:gd name="T38" fmla="*/ 72 w 292"/>
                <a:gd name="T39" fmla="*/ 166 h 207"/>
                <a:gd name="T40" fmla="*/ 83 w 292"/>
                <a:gd name="T41" fmla="*/ 160 h 207"/>
                <a:gd name="T42" fmla="*/ 85 w 292"/>
                <a:gd name="T43" fmla="*/ 166 h 207"/>
                <a:gd name="T44" fmla="*/ 92 w 292"/>
                <a:gd name="T45" fmla="*/ 171 h 207"/>
                <a:gd name="T46" fmla="*/ 98 w 292"/>
                <a:gd name="T47" fmla="*/ 170 h 207"/>
                <a:gd name="T48" fmla="*/ 199 w 292"/>
                <a:gd name="T49" fmla="*/ 162 h 207"/>
                <a:gd name="T50" fmla="*/ 201 w 292"/>
                <a:gd name="T51" fmla="*/ 157 h 207"/>
                <a:gd name="T52" fmla="*/ 209 w 292"/>
                <a:gd name="T53" fmla="*/ 149 h 207"/>
                <a:gd name="T54" fmla="*/ 209 w 292"/>
                <a:gd name="T55" fmla="*/ 146 h 207"/>
                <a:gd name="T56" fmla="*/ 219 w 292"/>
                <a:gd name="T57" fmla="*/ 146 h 207"/>
                <a:gd name="T58" fmla="*/ 210 w 292"/>
                <a:gd name="T59" fmla="*/ 146 h 207"/>
                <a:gd name="T60" fmla="*/ 233 w 292"/>
                <a:gd name="T61" fmla="*/ 151 h 207"/>
                <a:gd name="T62" fmla="*/ 236 w 292"/>
                <a:gd name="T63" fmla="*/ 147 h 207"/>
                <a:gd name="T64" fmla="*/ 233 w 292"/>
                <a:gd name="T65" fmla="*/ 151 h 207"/>
                <a:gd name="T66" fmla="*/ 235 w 292"/>
                <a:gd name="T67" fmla="*/ 154 h 207"/>
                <a:gd name="T68" fmla="*/ 243 w 292"/>
                <a:gd name="T69" fmla="*/ 160 h 207"/>
                <a:gd name="T70" fmla="*/ 246 w 292"/>
                <a:gd name="T71" fmla="*/ 164 h 207"/>
                <a:gd name="T72" fmla="*/ 104 w 292"/>
                <a:gd name="T73" fmla="*/ 179 h 207"/>
                <a:gd name="T74" fmla="*/ 104 w 292"/>
                <a:gd name="T75" fmla="*/ 175 h 207"/>
                <a:gd name="T76" fmla="*/ 84 w 292"/>
                <a:gd name="T77" fmla="*/ 157 h 207"/>
                <a:gd name="T78" fmla="*/ 53 w 292"/>
                <a:gd name="T79" fmla="*/ 168 h 207"/>
                <a:gd name="T80" fmla="*/ 13 w 292"/>
                <a:gd name="T81" fmla="*/ 177 h 207"/>
                <a:gd name="T82" fmla="*/ 4 w 292"/>
                <a:gd name="T83" fmla="*/ 124 h 207"/>
                <a:gd name="T84" fmla="*/ 4 w 292"/>
                <a:gd name="T85" fmla="*/ 121 h 207"/>
                <a:gd name="T86" fmla="*/ 34 w 292"/>
                <a:gd name="T87" fmla="*/ 107 h 207"/>
                <a:gd name="T88" fmla="*/ 77 w 292"/>
                <a:gd name="T89" fmla="*/ 40 h 207"/>
                <a:gd name="T90" fmla="*/ 257 w 292"/>
                <a:gd name="T91" fmla="*/ 28 h 207"/>
                <a:gd name="T92" fmla="*/ 273 w 292"/>
                <a:gd name="T93" fmla="*/ 162 h 207"/>
                <a:gd name="T94" fmla="*/ 283 w 292"/>
                <a:gd name="T95" fmla="*/ 14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2" h="207">
                  <a:moveTo>
                    <a:pt x="291" y="146"/>
                  </a:moveTo>
                  <a:cubicBezTo>
                    <a:pt x="290" y="142"/>
                    <a:pt x="286" y="141"/>
                    <a:pt x="282" y="142"/>
                  </a:cubicBezTo>
                  <a:cubicBezTo>
                    <a:pt x="282" y="140"/>
                    <a:pt x="282" y="139"/>
                    <a:pt x="282" y="138"/>
                  </a:cubicBezTo>
                  <a:cubicBezTo>
                    <a:pt x="280" y="118"/>
                    <a:pt x="278" y="98"/>
                    <a:pt x="275" y="78"/>
                  </a:cubicBezTo>
                  <a:cubicBezTo>
                    <a:pt x="273" y="63"/>
                    <a:pt x="271" y="44"/>
                    <a:pt x="263" y="30"/>
                  </a:cubicBezTo>
                  <a:cubicBezTo>
                    <a:pt x="250" y="10"/>
                    <a:pt x="222" y="4"/>
                    <a:pt x="200" y="2"/>
                  </a:cubicBezTo>
                  <a:cubicBezTo>
                    <a:pt x="174" y="0"/>
                    <a:pt x="147" y="2"/>
                    <a:pt x="121" y="6"/>
                  </a:cubicBezTo>
                  <a:cubicBezTo>
                    <a:pt x="100" y="10"/>
                    <a:pt x="68" y="16"/>
                    <a:pt x="75" y="45"/>
                  </a:cubicBezTo>
                  <a:cubicBezTo>
                    <a:pt x="75" y="58"/>
                    <a:pt x="75" y="71"/>
                    <a:pt x="71" y="83"/>
                  </a:cubicBezTo>
                  <a:cubicBezTo>
                    <a:pt x="65" y="98"/>
                    <a:pt x="51" y="103"/>
                    <a:pt x="36" y="104"/>
                  </a:cubicBezTo>
                  <a:cubicBezTo>
                    <a:pt x="27" y="104"/>
                    <a:pt x="6" y="96"/>
                    <a:pt x="2" y="111"/>
                  </a:cubicBezTo>
                  <a:cubicBezTo>
                    <a:pt x="0" y="117"/>
                    <a:pt x="2" y="124"/>
                    <a:pt x="2" y="130"/>
                  </a:cubicBezTo>
                  <a:cubicBezTo>
                    <a:pt x="3" y="138"/>
                    <a:pt x="3" y="145"/>
                    <a:pt x="4" y="152"/>
                  </a:cubicBezTo>
                  <a:cubicBezTo>
                    <a:pt x="5" y="164"/>
                    <a:pt x="7" y="178"/>
                    <a:pt x="18" y="186"/>
                  </a:cubicBezTo>
                  <a:cubicBezTo>
                    <a:pt x="23" y="190"/>
                    <a:pt x="32" y="190"/>
                    <a:pt x="39" y="190"/>
                  </a:cubicBezTo>
                  <a:cubicBezTo>
                    <a:pt x="43" y="190"/>
                    <a:pt x="48" y="189"/>
                    <a:pt x="52" y="189"/>
                  </a:cubicBezTo>
                  <a:cubicBezTo>
                    <a:pt x="52" y="188"/>
                    <a:pt x="52" y="187"/>
                    <a:pt x="52" y="186"/>
                  </a:cubicBezTo>
                  <a:cubicBezTo>
                    <a:pt x="52" y="187"/>
                    <a:pt x="52" y="187"/>
                    <a:pt x="53" y="187"/>
                  </a:cubicBezTo>
                  <a:cubicBezTo>
                    <a:pt x="54" y="189"/>
                    <a:pt x="56" y="187"/>
                    <a:pt x="55" y="185"/>
                  </a:cubicBezTo>
                  <a:cubicBezTo>
                    <a:pt x="53" y="184"/>
                    <a:pt x="53" y="182"/>
                    <a:pt x="52" y="181"/>
                  </a:cubicBezTo>
                  <a:cubicBezTo>
                    <a:pt x="58" y="181"/>
                    <a:pt x="58" y="181"/>
                    <a:pt x="58" y="181"/>
                  </a:cubicBezTo>
                  <a:cubicBezTo>
                    <a:pt x="55" y="193"/>
                    <a:pt x="62" y="207"/>
                    <a:pt x="78" y="207"/>
                  </a:cubicBezTo>
                  <a:cubicBezTo>
                    <a:pt x="95" y="207"/>
                    <a:pt x="101" y="191"/>
                    <a:pt x="97" y="179"/>
                  </a:cubicBezTo>
                  <a:cubicBezTo>
                    <a:pt x="98" y="179"/>
                    <a:pt x="100" y="179"/>
                    <a:pt x="101" y="178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0" y="180"/>
                    <a:pt x="99" y="180"/>
                  </a:cubicBezTo>
                  <a:cubicBezTo>
                    <a:pt x="99" y="180"/>
                    <a:pt x="100" y="181"/>
                    <a:pt x="100" y="182"/>
                  </a:cubicBezTo>
                  <a:cubicBezTo>
                    <a:pt x="112" y="181"/>
                    <a:pt x="124" y="180"/>
                    <a:pt x="135" y="178"/>
                  </a:cubicBezTo>
                  <a:cubicBezTo>
                    <a:pt x="155" y="175"/>
                    <a:pt x="174" y="173"/>
                    <a:pt x="193" y="171"/>
                  </a:cubicBezTo>
                  <a:cubicBezTo>
                    <a:pt x="193" y="171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69"/>
                  </a:cubicBezTo>
                  <a:cubicBezTo>
                    <a:pt x="193" y="168"/>
                    <a:pt x="193" y="167"/>
                    <a:pt x="194" y="166"/>
                  </a:cubicBezTo>
                  <a:cubicBezTo>
                    <a:pt x="194" y="166"/>
                    <a:pt x="194" y="166"/>
                    <a:pt x="195" y="166"/>
                  </a:cubicBezTo>
                  <a:cubicBezTo>
                    <a:pt x="196" y="165"/>
                    <a:pt x="197" y="165"/>
                    <a:pt x="199" y="165"/>
                  </a:cubicBezTo>
                  <a:cubicBezTo>
                    <a:pt x="198" y="176"/>
                    <a:pt x="205" y="188"/>
                    <a:pt x="219" y="188"/>
                  </a:cubicBezTo>
                  <a:cubicBezTo>
                    <a:pt x="234" y="188"/>
                    <a:pt x="241" y="175"/>
                    <a:pt x="239" y="163"/>
                  </a:cubicBezTo>
                  <a:cubicBezTo>
                    <a:pt x="240" y="163"/>
                    <a:pt x="242" y="163"/>
                    <a:pt x="243" y="163"/>
                  </a:cubicBezTo>
                  <a:cubicBezTo>
                    <a:pt x="243" y="164"/>
                    <a:pt x="243" y="165"/>
                    <a:pt x="242" y="166"/>
                  </a:cubicBezTo>
                  <a:cubicBezTo>
                    <a:pt x="242" y="166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4" y="168"/>
                    <a:pt x="245" y="168"/>
                    <a:pt x="245" y="167"/>
                  </a:cubicBezTo>
                  <a:cubicBezTo>
                    <a:pt x="254" y="167"/>
                    <a:pt x="263" y="166"/>
                    <a:pt x="273" y="165"/>
                  </a:cubicBezTo>
                  <a:cubicBezTo>
                    <a:pt x="279" y="165"/>
                    <a:pt x="281" y="159"/>
                    <a:pt x="282" y="152"/>
                  </a:cubicBezTo>
                  <a:cubicBezTo>
                    <a:pt x="282" y="153"/>
                    <a:pt x="283" y="153"/>
                    <a:pt x="283" y="153"/>
                  </a:cubicBezTo>
                  <a:cubicBezTo>
                    <a:pt x="287" y="152"/>
                    <a:pt x="292" y="150"/>
                    <a:pt x="291" y="146"/>
                  </a:cubicBezTo>
                  <a:close/>
                  <a:moveTo>
                    <a:pt x="59" y="178"/>
                  </a:moveTo>
                  <a:cubicBezTo>
                    <a:pt x="52" y="178"/>
                    <a:pt x="52" y="178"/>
                    <a:pt x="52" y="178"/>
                  </a:cubicBezTo>
                  <a:cubicBezTo>
                    <a:pt x="52" y="175"/>
                    <a:pt x="53" y="173"/>
                    <a:pt x="55" y="171"/>
                  </a:cubicBezTo>
                  <a:cubicBezTo>
                    <a:pt x="57" y="172"/>
                    <a:pt x="59" y="173"/>
                    <a:pt x="60" y="175"/>
                  </a:cubicBezTo>
                  <a:cubicBezTo>
                    <a:pt x="60" y="176"/>
                    <a:pt x="59" y="177"/>
                    <a:pt x="59" y="178"/>
                  </a:cubicBezTo>
                  <a:close/>
                  <a:moveTo>
                    <a:pt x="62" y="172"/>
                  </a:moveTo>
                  <a:cubicBezTo>
                    <a:pt x="60" y="171"/>
                    <a:pt x="59" y="170"/>
                    <a:pt x="57" y="169"/>
                  </a:cubicBezTo>
                  <a:cubicBezTo>
                    <a:pt x="60" y="166"/>
                    <a:pt x="63" y="164"/>
                    <a:pt x="66" y="163"/>
                  </a:cubicBezTo>
                  <a:cubicBezTo>
                    <a:pt x="66" y="163"/>
                    <a:pt x="66" y="163"/>
                    <a:pt x="66" y="163"/>
                  </a:cubicBezTo>
                  <a:cubicBezTo>
                    <a:pt x="67" y="164"/>
                    <a:pt x="68" y="166"/>
                    <a:pt x="69" y="167"/>
                  </a:cubicBezTo>
                  <a:cubicBezTo>
                    <a:pt x="66" y="168"/>
                    <a:pt x="64" y="170"/>
                    <a:pt x="62" y="172"/>
                  </a:cubicBezTo>
                  <a:close/>
                  <a:moveTo>
                    <a:pt x="82" y="166"/>
                  </a:moveTo>
                  <a:cubicBezTo>
                    <a:pt x="81" y="165"/>
                    <a:pt x="79" y="165"/>
                    <a:pt x="78" y="165"/>
                  </a:cubicBezTo>
                  <a:cubicBezTo>
                    <a:pt x="76" y="165"/>
                    <a:pt x="74" y="165"/>
                    <a:pt x="72" y="166"/>
                  </a:cubicBezTo>
                  <a:cubicBezTo>
                    <a:pt x="71" y="165"/>
                    <a:pt x="70" y="163"/>
                    <a:pt x="69" y="162"/>
                  </a:cubicBezTo>
                  <a:cubicBezTo>
                    <a:pt x="70" y="161"/>
                    <a:pt x="70" y="161"/>
                    <a:pt x="71" y="161"/>
                  </a:cubicBezTo>
                  <a:cubicBezTo>
                    <a:pt x="75" y="160"/>
                    <a:pt x="79" y="159"/>
                    <a:pt x="83" y="160"/>
                  </a:cubicBezTo>
                  <a:cubicBezTo>
                    <a:pt x="82" y="162"/>
                    <a:pt x="82" y="164"/>
                    <a:pt x="82" y="166"/>
                  </a:cubicBezTo>
                  <a:close/>
                  <a:moveTo>
                    <a:pt x="92" y="171"/>
                  </a:moveTo>
                  <a:cubicBezTo>
                    <a:pt x="90" y="169"/>
                    <a:pt x="88" y="167"/>
                    <a:pt x="85" y="166"/>
                  </a:cubicBezTo>
                  <a:cubicBezTo>
                    <a:pt x="85" y="164"/>
                    <a:pt x="85" y="162"/>
                    <a:pt x="86" y="160"/>
                  </a:cubicBezTo>
                  <a:cubicBezTo>
                    <a:pt x="90" y="161"/>
                    <a:pt x="94" y="164"/>
                    <a:pt x="97" y="167"/>
                  </a:cubicBezTo>
                  <a:cubicBezTo>
                    <a:pt x="95" y="168"/>
                    <a:pt x="93" y="170"/>
                    <a:pt x="92" y="171"/>
                  </a:cubicBezTo>
                  <a:close/>
                  <a:moveTo>
                    <a:pt x="95" y="176"/>
                  </a:moveTo>
                  <a:cubicBezTo>
                    <a:pt x="95" y="175"/>
                    <a:pt x="94" y="174"/>
                    <a:pt x="94" y="173"/>
                  </a:cubicBezTo>
                  <a:cubicBezTo>
                    <a:pt x="95" y="172"/>
                    <a:pt x="97" y="171"/>
                    <a:pt x="98" y="170"/>
                  </a:cubicBezTo>
                  <a:cubicBezTo>
                    <a:pt x="99" y="172"/>
                    <a:pt x="100" y="174"/>
                    <a:pt x="100" y="176"/>
                  </a:cubicBezTo>
                  <a:cubicBezTo>
                    <a:pt x="99" y="176"/>
                    <a:pt x="97" y="176"/>
                    <a:pt x="95" y="176"/>
                  </a:cubicBezTo>
                  <a:close/>
                  <a:moveTo>
                    <a:pt x="199" y="162"/>
                  </a:moveTo>
                  <a:cubicBezTo>
                    <a:pt x="197" y="162"/>
                    <a:pt x="196" y="162"/>
                    <a:pt x="194" y="163"/>
                  </a:cubicBezTo>
                  <a:cubicBezTo>
                    <a:pt x="195" y="160"/>
                    <a:pt x="196" y="158"/>
                    <a:pt x="197" y="156"/>
                  </a:cubicBezTo>
                  <a:cubicBezTo>
                    <a:pt x="198" y="156"/>
                    <a:pt x="200" y="157"/>
                    <a:pt x="201" y="157"/>
                  </a:cubicBezTo>
                  <a:cubicBezTo>
                    <a:pt x="200" y="159"/>
                    <a:pt x="199" y="161"/>
                    <a:pt x="199" y="162"/>
                  </a:cubicBezTo>
                  <a:close/>
                  <a:moveTo>
                    <a:pt x="209" y="148"/>
                  </a:moveTo>
                  <a:cubicBezTo>
                    <a:pt x="209" y="148"/>
                    <a:pt x="209" y="148"/>
                    <a:pt x="209" y="149"/>
                  </a:cubicBezTo>
                  <a:cubicBezTo>
                    <a:pt x="206" y="150"/>
                    <a:pt x="204" y="152"/>
                    <a:pt x="202" y="155"/>
                  </a:cubicBezTo>
                  <a:cubicBezTo>
                    <a:pt x="201" y="154"/>
                    <a:pt x="200" y="154"/>
                    <a:pt x="199" y="153"/>
                  </a:cubicBezTo>
                  <a:cubicBezTo>
                    <a:pt x="202" y="150"/>
                    <a:pt x="205" y="148"/>
                    <a:pt x="209" y="146"/>
                  </a:cubicBezTo>
                  <a:cubicBezTo>
                    <a:pt x="208" y="147"/>
                    <a:pt x="208" y="147"/>
                    <a:pt x="209" y="148"/>
                  </a:cubicBezTo>
                  <a:close/>
                  <a:moveTo>
                    <a:pt x="223" y="147"/>
                  </a:moveTo>
                  <a:cubicBezTo>
                    <a:pt x="222" y="146"/>
                    <a:pt x="220" y="146"/>
                    <a:pt x="219" y="146"/>
                  </a:cubicBezTo>
                  <a:cubicBezTo>
                    <a:pt x="216" y="146"/>
                    <a:pt x="214" y="147"/>
                    <a:pt x="212" y="147"/>
                  </a:cubicBezTo>
                  <a:cubicBezTo>
                    <a:pt x="212" y="147"/>
                    <a:pt x="211" y="147"/>
                    <a:pt x="211" y="146"/>
                  </a:cubicBezTo>
                  <a:cubicBezTo>
                    <a:pt x="211" y="146"/>
                    <a:pt x="210" y="146"/>
                    <a:pt x="210" y="146"/>
                  </a:cubicBezTo>
                  <a:cubicBezTo>
                    <a:pt x="214" y="144"/>
                    <a:pt x="219" y="143"/>
                    <a:pt x="223" y="143"/>
                  </a:cubicBezTo>
                  <a:cubicBezTo>
                    <a:pt x="223" y="144"/>
                    <a:pt x="223" y="145"/>
                    <a:pt x="223" y="147"/>
                  </a:cubicBezTo>
                  <a:close/>
                  <a:moveTo>
                    <a:pt x="233" y="151"/>
                  </a:moveTo>
                  <a:cubicBezTo>
                    <a:pt x="231" y="150"/>
                    <a:pt x="229" y="148"/>
                    <a:pt x="226" y="147"/>
                  </a:cubicBezTo>
                  <a:cubicBezTo>
                    <a:pt x="226" y="146"/>
                    <a:pt x="226" y="145"/>
                    <a:pt x="226" y="144"/>
                  </a:cubicBezTo>
                  <a:cubicBezTo>
                    <a:pt x="230" y="144"/>
                    <a:pt x="233" y="145"/>
                    <a:pt x="236" y="147"/>
                  </a:cubicBezTo>
                  <a:cubicBezTo>
                    <a:pt x="235" y="147"/>
                    <a:pt x="235" y="147"/>
                    <a:pt x="235" y="147"/>
                  </a:cubicBezTo>
                  <a:cubicBezTo>
                    <a:pt x="235" y="148"/>
                    <a:pt x="235" y="149"/>
                    <a:pt x="234" y="149"/>
                  </a:cubicBezTo>
                  <a:cubicBezTo>
                    <a:pt x="234" y="150"/>
                    <a:pt x="233" y="151"/>
                    <a:pt x="233" y="151"/>
                  </a:cubicBezTo>
                  <a:close/>
                  <a:moveTo>
                    <a:pt x="243" y="160"/>
                  </a:moveTo>
                  <a:cubicBezTo>
                    <a:pt x="241" y="160"/>
                    <a:pt x="240" y="160"/>
                    <a:pt x="238" y="160"/>
                  </a:cubicBezTo>
                  <a:cubicBezTo>
                    <a:pt x="237" y="158"/>
                    <a:pt x="236" y="156"/>
                    <a:pt x="235" y="154"/>
                  </a:cubicBezTo>
                  <a:cubicBezTo>
                    <a:pt x="236" y="152"/>
                    <a:pt x="238" y="151"/>
                    <a:pt x="238" y="149"/>
                  </a:cubicBezTo>
                  <a:cubicBezTo>
                    <a:pt x="241" y="151"/>
                    <a:pt x="243" y="155"/>
                    <a:pt x="243" y="160"/>
                  </a:cubicBezTo>
                  <a:cubicBezTo>
                    <a:pt x="243" y="160"/>
                    <a:pt x="243" y="160"/>
                    <a:pt x="243" y="160"/>
                  </a:cubicBezTo>
                  <a:close/>
                  <a:moveTo>
                    <a:pt x="273" y="162"/>
                  </a:moveTo>
                  <a:cubicBezTo>
                    <a:pt x="270" y="163"/>
                    <a:pt x="267" y="162"/>
                    <a:pt x="264" y="163"/>
                  </a:cubicBezTo>
                  <a:cubicBezTo>
                    <a:pt x="258" y="163"/>
                    <a:pt x="252" y="163"/>
                    <a:pt x="246" y="164"/>
                  </a:cubicBezTo>
                  <a:cubicBezTo>
                    <a:pt x="250" y="130"/>
                    <a:pt x="191" y="134"/>
                    <a:pt x="190" y="168"/>
                  </a:cubicBezTo>
                  <a:cubicBezTo>
                    <a:pt x="184" y="169"/>
                    <a:pt x="178" y="169"/>
                    <a:pt x="172" y="170"/>
                  </a:cubicBezTo>
                  <a:cubicBezTo>
                    <a:pt x="149" y="172"/>
                    <a:pt x="127" y="177"/>
                    <a:pt x="104" y="179"/>
                  </a:cubicBezTo>
                  <a:cubicBezTo>
                    <a:pt x="104" y="179"/>
                    <a:pt x="104" y="178"/>
                    <a:pt x="104" y="178"/>
                  </a:cubicBezTo>
                  <a:cubicBezTo>
                    <a:pt x="104" y="178"/>
                    <a:pt x="105" y="178"/>
                    <a:pt x="105" y="178"/>
                  </a:cubicBezTo>
                  <a:cubicBezTo>
                    <a:pt x="107" y="177"/>
                    <a:pt x="106" y="174"/>
                    <a:pt x="104" y="175"/>
                  </a:cubicBezTo>
                  <a:cubicBezTo>
                    <a:pt x="104" y="175"/>
                    <a:pt x="104" y="175"/>
                    <a:pt x="103" y="175"/>
                  </a:cubicBezTo>
                  <a:cubicBezTo>
                    <a:pt x="101" y="165"/>
                    <a:pt x="95" y="159"/>
                    <a:pt x="86" y="157"/>
                  </a:cubicBezTo>
                  <a:cubicBezTo>
                    <a:pt x="86" y="157"/>
                    <a:pt x="84" y="157"/>
                    <a:pt x="84" y="157"/>
                  </a:cubicBezTo>
                  <a:cubicBezTo>
                    <a:pt x="80" y="156"/>
                    <a:pt x="75" y="157"/>
                    <a:pt x="70" y="158"/>
                  </a:cubicBezTo>
                  <a:cubicBezTo>
                    <a:pt x="65" y="160"/>
                    <a:pt x="58" y="163"/>
                    <a:pt x="54" y="168"/>
                  </a:cubicBezTo>
                  <a:cubicBezTo>
                    <a:pt x="54" y="168"/>
                    <a:pt x="53" y="168"/>
                    <a:pt x="53" y="168"/>
                  </a:cubicBezTo>
                  <a:cubicBezTo>
                    <a:pt x="49" y="173"/>
                    <a:pt x="47" y="179"/>
                    <a:pt x="51" y="186"/>
                  </a:cubicBezTo>
                  <a:cubicBezTo>
                    <a:pt x="47" y="186"/>
                    <a:pt x="43" y="187"/>
                    <a:pt x="39" y="187"/>
                  </a:cubicBezTo>
                  <a:cubicBezTo>
                    <a:pt x="29" y="187"/>
                    <a:pt x="19" y="186"/>
                    <a:pt x="13" y="177"/>
                  </a:cubicBezTo>
                  <a:cubicBezTo>
                    <a:pt x="9" y="170"/>
                    <a:pt x="8" y="160"/>
                    <a:pt x="7" y="152"/>
                  </a:cubicBezTo>
                  <a:cubicBezTo>
                    <a:pt x="6" y="146"/>
                    <a:pt x="6" y="139"/>
                    <a:pt x="6" y="132"/>
                  </a:cubicBezTo>
                  <a:cubicBezTo>
                    <a:pt x="5" y="130"/>
                    <a:pt x="5" y="127"/>
                    <a:pt x="4" y="124"/>
                  </a:cubicBezTo>
                  <a:cubicBezTo>
                    <a:pt x="14" y="126"/>
                    <a:pt x="23" y="116"/>
                    <a:pt x="20" y="107"/>
                  </a:cubicBezTo>
                  <a:cubicBezTo>
                    <a:pt x="19" y="105"/>
                    <a:pt x="17" y="106"/>
                    <a:pt x="17" y="108"/>
                  </a:cubicBezTo>
                  <a:cubicBezTo>
                    <a:pt x="19" y="115"/>
                    <a:pt x="12" y="123"/>
                    <a:pt x="4" y="121"/>
                  </a:cubicBezTo>
                  <a:cubicBezTo>
                    <a:pt x="4" y="114"/>
                    <a:pt x="5" y="108"/>
                    <a:pt x="11" y="106"/>
                  </a:cubicBezTo>
                  <a:cubicBezTo>
                    <a:pt x="14" y="104"/>
                    <a:pt x="19" y="106"/>
                    <a:pt x="23" y="106"/>
                  </a:cubicBezTo>
                  <a:cubicBezTo>
                    <a:pt x="27" y="107"/>
                    <a:pt x="30" y="107"/>
                    <a:pt x="34" y="107"/>
                  </a:cubicBezTo>
                  <a:cubicBezTo>
                    <a:pt x="41" y="107"/>
                    <a:pt x="49" y="106"/>
                    <a:pt x="56" y="103"/>
                  </a:cubicBezTo>
                  <a:cubicBezTo>
                    <a:pt x="79" y="93"/>
                    <a:pt x="78" y="62"/>
                    <a:pt x="78" y="41"/>
                  </a:cubicBezTo>
                  <a:cubicBezTo>
                    <a:pt x="78" y="40"/>
                    <a:pt x="78" y="40"/>
                    <a:pt x="77" y="40"/>
                  </a:cubicBezTo>
                  <a:cubicBezTo>
                    <a:pt x="75" y="12"/>
                    <a:pt x="119" y="9"/>
                    <a:pt x="139" y="7"/>
                  </a:cubicBezTo>
                  <a:cubicBezTo>
                    <a:pt x="167" y="4"/>
                    <a:pt x="197" y="2"/>
                    <a:pt x="224" y="9"/>
                  </a:cubicBezTo>
                  <a:cubicBezTo>
                    <a:pt x="236" y="13"/>
                    <a:pt x="249" y="18"/>
                    <a:pt x="257" y="28"/>
                  </a:cubicBezTo>
                  <a:cubicBezTo>
                    <a:pt x="269" y="41"/>
                    <a:pt x="270" y="64"/>
                    <a:pt x="273" y="81"/>
                  </a:cubicBezTo>
                  <a:cubicBezTo>
                    <a:pt x="275" y="101"/>
                    <a:pt x="277" y="121"/>
                    <a:pt x="279" y="141"/>
                  </a:cubicBezTo>
                  <a:cubicBezTo>
                    <a:pt x="280" y="146"/>
                    <a:pt x="281" y="160"/>
                    <a:pt x="273" y="162"/>
                  </a:cubicBezTo>
                  <a:close/>
                  <a:moveTo>
                    <a:pt x="283" y="150"/>
                  </a:moveTo>
                  <a:cubicBezTo>
                    <a:pt x="283" y="150"/>
                    <a:pt x="283" y="150"/>
                    <a:pt x="282" y="150"/>
                  </a:cubicBezTo>
                  <a:cubicBezTo>
                    <a:pt x="283" y="148"/>
                    <a:pt x="283" y="146"/>
                    <a:pt x="283" y="145"/>
                  </a:cubicBezTo>
                  <a:cubicBezTo>
                    <a:pt x="284" y="144"/>
                    <a:pt x="287" y="144"/>
                    <a:pt x="288" y="146"/>
                  </a:cubicBezTo>
                  <a:cubicBezTo>
                    <a:pt x="289" y="149"/>
                    <a:pt x="285" y="150"/>
                    <a:pt x="283" y="15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43"/>
            <p:cNvSpPr/>
            <p:nvPr>
              <p:custDataLst>
                <p:tags r:id="rId11"/>
              </p:custDataLst>
            </p:nvPr>
          </p:nvSpPr>
          <p:spPr bwMode="auto">
            <a:xfrm>
              <a:off x="9092959" y="3742360"/>
              <a:ext cx="92075" cy="52388"/>
            </a:xfrm>
            <a:custGeom>
              <a:avLst/>
              <a:gdLst>
                <a:gd name="T0" fmla="*/ 17 w 19"/>
                <a:gd name="T1" fmla="*/ 7 h 11"/>
                <a:gd name="T2" fmla="*/ 3 w 19"/>
                <a:gd name="T3" fmla="*/ 1 h 11"/>
                <a:gd name="T4" fmla="*/ 2 w 19"/>
                <a:gd name="T5" fmla="*/ 4 h 11"/>
                <a:gd name="T6" fmla="*/ 16 w 19"/>
                <a:gd name="T7" fmla="*/ 9 h 11"/>
                <a:gd name="T8" fmla="*/ 17 w 19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17" y="7"/>
                  </a:moveTo>
                  <a:cubicBezTo>
                    <a:pt x="13" y="4"/>
                    <a:pt x="8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7" y="5"/>
                    <a:pt x="12" y="6"/>
                    <a:pt x="16" y="9"/>
                  </a:cubicBezTo>
                  <a:cubicBezTo>
                    <a:pt x="17" y="11"/>
                    <a:pt x="19" y="8"/>
                    <a:pt x="17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44"/>
            <p:cNvSpPr/>
            <p:nvPr>
              <p:custDataLst>
                <p:tags r:id="rId12"/>
              </p:custDataLst>
            </p:nvPr>
          </p:nvSpPr>
          <p:spPr bwMode="auto">
            <a:xfrm>
              <a:off x="9088196" y="3789985"/>
              <a:ext cx="77788" cy="14288"/>
            </a:xfrm>
            <a:custGeom>
              <a:avLst/>
              <a:gdLst>
                <a:gd name="T0" fmla="*/ 14 w 16"/>
                <a:gd name="T1" fmla="*/ 0 h 3"/>
                <a:gd name="T2" fmla="*/ 1 w 16"/>
                <a:gd name="T3" fmla="*/ 0 h 3"/>
                <a:gd name="T4" fmla="*/ 1 w 16"/>
                <a:gd name="T5" fmla="*/ 3 h 3"/>
                <a:gd name="T6" fmla="*/ 14 w 16"/>
                <a:gd name="T7" fmla="*/ 3 h 3"/>
                <a:gd name="T8" fmla="*/ 14 w 1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3"/>
                    <a:pt x="1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3"/>
                    <a:pt x="16" y="0"/>
                    <a:pt x="1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5"/>
            <p:cNvSpPr/>
            <p:nvPr>
              <p:custDataLst>
                <p:tags r:id="rId13"/>
              </p:custDataLst>
            </p:nvPr>
          </p:nvSpPr>
          <p:spPr bwMode="auto">
            <a:xfrm>
              <a:off x="9118359" y="3810623"/>
              <a:ext cx="52388" cy="47625"/>
            </a:xfrm>
            <a:custGeom>
              <a:avLst/>
              <a:gdLst>
                <a:gd name="T0" fmla="*/ 8 w 11"/>
                <a:gd name="T1" fmla="*/ 1 h 10"/>
                <a:gd name="T2" fmla="*/ 1 w 11"/>
                <a:gd name="T3" fmla="*/ 6 h 10"/>
                <a:gd name="T4" fmla="*/ 4 w 11"/>
                <a:gd name="T5" fmla="*/ 8 h 10"/>
                <a:gd name="T6" fmla="*/ 9 w 11"/>
                <a:gd name="T7" fmla="*/ 3 h 10"/>
                <a:gd name="T8" fmla="*/ 8 w 11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5" y="2"/>
                    <a:pt x="3" y="4"/>
                    <a:pt x="1" y="6"/>
                  </a:cubicBezTo>
                  <a:cubicBezTo>
                    <a:pt x="0" y="7"/>
                    <a:pt x="2" y="10"/>
                    <a:pt x="4" y="8"/>
                  </a:cubicBezTo>
                  <a:cubicBezTo>
                    <a:pt x="5" y="6"/>
                    <a:pt x="7" y="5"/>
                    <a:pt x="9" y="3"/>
                  </a:cubicBezTo>
                  <a:cubicBezTo>
                    <a:pt x="11" y="3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46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9591434" y="3312148"/>
              <a:ext cx="255588" cy="392113"/>
            </a:xfrm>
            <a:custGeom>
              <a:avLst/>
              <a:gdLst>
                <a:gd name="T0" fmla="*/ 46 w 53"/>
                <a:gd name="T1" fmla="*/ 22 h 81"/>
                <a:gd name="T2" fmla="*/ 17 w 53"/>
                <a:gd name="T3" fmla="*/ 7 h 81"/>
                <a:gd name="T4" fmla="*/ 1 w 53"/>
                <a:gd name="T5" fmla="*/ 39 h 81"/>
                <a:gd name="T6" fmla="*/ 4 w 53"/>
                <a:gd name="T7" fmla="*/ 77 h 81"/>
                <a:gd name="T8" fmla="*/ 7 w 53"/>
                <a:gd name="T9" fmla="*/ 77 h 81"/>
                <a:gd name="T10" fmla="*/ 6 w 53"/>
                <a:gd name="T11" fmla="*/ 75 h 81"/>
                <a:gd name="T12" fmla="*/ 7 w 53"/>
                <a:gd name="T13" fmla="*/ 75 h 81"/>
                <a:gd name="T14" fmla="*/ 44 w 53"/>
                <a:gd name="T15" fmla="*/ 72 h 81"/>
                <a:gd name="T16" fmla="*/ 45 w 53"/>
                <a:gd name="T17" fmla="*/ 71 h 81"/>
                <a:gd name="T18" fmla="*/ 36 w 53"/>
                <a:gd name="T19" fmla="*/ 74 h 81"/>
                <a:gd name="T20" fmla="*/ 9 w 53"/>
                <a:gd name="T21" fmla="*/ 75 h 81"/>
                <a:gd name="T22" fmla="*/ 8 w 53"/>
                <a:gd name="T23" fmla="*/ 78 h 81"/>
                <a:gd name="T24" fmla="*/ 47 w 53"/>
                <a:gd name="T25" fmla="*/ 75 h 81"/>
                <a:gd name="T26" fmla="*/ 48 w 53"/>
                <a:gd name="T27" fmla="*/ 73 h 81"/>
                <a:gd name="T28" fmla="*/ 46 w 53"/>
                <a:gd name="T29" fmla="*/ 22 h 81"/>
                <a:gd name="T30" fmla="*/ 46 w 53"/>
                <a:gd name="T31" fmla="*/ 57 h 81"/>
                <a:gd name="T32" fmla="*/ 46 w 53"/>
                <a:gd name="T33" fmla="*/ 69 h 81"/>
                <a:gd name="T34" fmla="*/ 45 w 53"/>
                <a:gd name="T35" fmla="*/ 70 h 81"/>
                <a:gd name="T36" fmla="*/ 43 w 53"/>
                <a:gd name="T37" fmla="*/ 69 h 81"/>
                <a:gd name="T38" fmla="*/ 7 w 53"/>
                <a:gd name="T39" fmla="*/ 72 h 81"/>
                <a:gd name="T40" fmla="*/ 6 w 53"/>
                <a:gd name="T41" fmla="*/ 72 h 81"/>
                <a:gd name="T42" fmla="*/ 29 w 53"/>
                <a:gd name="T43" fmla="*/ 9 h 81"/>
                <a:gd name="T44" fmla="*/ 46 w 53"/>
                <a:gd name="T45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81">
                  <a:moveTo>
                    <a:pt x="46" y="22"/>
                  </a:moveTo>
                  <a:cubicBezTo>
                    <a:pt x="41" y="12"/>
                    <a:pt x="29" y="0"/>
                    <a:pt x="17" y="7"/>
                  </a:cubicBezTo>
                  <a:cubicBezTo>
                    <a:pt x="4" y="13"/>
                    <a:pt x="2" y="26"/>
                    <a:pt x="1" y="39"/>
                  </a:cubicBezTo>
                  <a:cubicBezTo>
                    <a:pt x="0" y="51"/>
                    <a:pt x="0" y="66"/>
                    <a:pt x="4" y="77"/>
                  </a:cubicBezTo>
                  <a:cubicBezTo>
                    <a:pt x="5" y="79"/>
                    <a:pt x="8" y="78"/>
                    <a:pt x="7" y="77"/>
                  </a:cubicBezTo>
                  <a:cubicBezTo>
                    <a:pt x="7" y="76"/>
                    <a:pt x="7" y="75"/>
                    <a:pt x="6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9" y="74"/>
                    <a:pt x="32" y="74"/>
                    <a:pt x="44" y="72"/>
                  </a:cubicBezTo>
                  <a:cubicBezTo>
                    <a:pt x="44" y="71"/>
                    <a:pt x="44" y="71"/>
                    <a:pt x="45" y="71"/>
                  </a:cubicBezTo>
                  <a:cubicBezTo>
                    <a:pt x="43" y="73"/>
                    <a:pt x="39" y="73"/>
                    <a:pt x="36" y="74"/>
                  </a:cubicBezTo>
                  <a:cubicBezTo>
                    <a:pt x="27" y="75"/>
                    <a:pt x="17" y="77"/>
                    <a:pt x="9" y="75"/>
                  </a:cubicBezTo>
                  <a:cubicBezTo>
                    <a:pt x="7" y="74"/>
                    <a:pt x="6" y="77"/>
                    <a:pt x="8" y="78"/>
                  </a:cubicBezTo>
                  <a:cubicBezTo>
                    <a:pt x="20" y="81"/>
                    <a:pt x="35" y="77"/>
                    <a:pt x="47" y="75"/>
                  </a:cubicBezTo>
                  <a:cubicBezTo>
                    <a:pt x="48" y="74"/>
                    <a:pt x="48" y="74"/>
                    <a:pt x="48" y="73"/>
                  </a:cubicBezTo>
                  <a:cubicBezTo>
                    <a:pt x="49" y="57"/>
                    <a:pt x="53" y="38"/>
                    <a:pt x="46" y="22"/>
                  </a:cubicBezTo>
                  <a:close/>
                  <a:moveTo>
                    <a:pt x="46" y="57"/>
                  </a:moveTo>
                  <a:cubicBezTo>
                    <a:pt x="46" y="61"/>
                    <a:pt x="46" y="65"/>
                    <a:pt x="46" y="69"/>
                  </a:cubicBezTo>
                  <a:cubicBezTo>
                    <a:pt x="46" y="69"/>
                    <a:pt x="45" y="70"/>
                    <a:pt x="45" y="70"/>
                  </a:cubicBezTo>
                  <a:cubicBezTo>
                    <a:pt x="45" y="69"/>
                    <a:pt x="44" y="68"/>
                    <a:pt x="43" y="69"/>
                  </a:cubicBezTo>
                  <a:cubicBezTo>
                    <a:pt x="31" y="71"/>
                    <a:pt x="19" y="71"/>
                    <a:pt x="7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0" y="51"/>
                    <a:pt x="0" y="1"/>
                    <a:pt x="29" y="9"/>
                  </a:cubicBezTo>
                  <a:cubicBezTo>
                    <a:pt x="48" y="14"/>
                    <a:pt x="47" y="42"/>
                    <a:pt x="46" y="5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7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9851784" y="3278810"/>
              <a:ext cx="236538" cy="395288"/>
            </a:xfrm>
            <a:custGeom>
              <a:avLst/>
              <a:gdLst>
                <a:gd name="T0" fmla="*/ 29 w 49"/>
                <a:gd name="T1" fmla="*/ 11 h 82"/>
                <a:gd name="T2" fmla="*/ 11 w 49"/>
                <a:gd name="T3" fmla="*/ 73 h 82"/>
                <a:gd name="T4" fmla="*/ 12 w 49"/>
                <a:gd name="T5" fmla="*/ 76 h 82"/>
                <a:gd name="T6" fmla="*/ 12 w 49"/>
                <a:gd name="T7" fmla="*/ 78 h 82"/>
                <a:gd name="T8" fmla="*/ 15 w 49"/>
                <a:gd name="T9" fmla="*/ 78 h 82"/>
                <a:gd name="T10" fmla="*/ 41 w 49"/>
                <a:gd name="T11" fmla="*/ 80 h 82"/>
                <a:gd name="T12" fmla="*/ 47 w 49"/>
                <a:gd name="T13" fmla="*/ 63 h 82"/>
                <a:gd name="T14" fmla="*/ 29 w 49"/>
                <a:gd name="T15" fmla="*/ 11 h 82"/>
                <a:gd name="T16" fmla="*/ 17 w 49"/>
                <a:gd name="T17" fmla="*/ 76 h 82"/>
                <a:gd name="T18" fmla="*/ 37 w 49"/>
                <a:gd name="T19" fmla="*/ 76 h 82"/>
                <a:gd name="T20" fmla="*/ 39 w 49"/>
                <a:gd name="T21" fmla="*/ 77 h 82"/>
                <a:gd name="T22" fmla="*/ 41 w 49"/>
                <a:gd name="T23" fmla="*/ 77 h 82"/>
                <a:gd name="T24" fmla="*/ 17 w 49"/>
                <a:gd name="T25" fmla="*/ 76 h 82"/>
                <a:gd name="T26" fmla="*/ 42 w 49"/>
                <a:gd name="T27" fmla="*/ 74 h 82"/>
                <a:gd name="T28" fmla="*/ 42 w 49"/>
                <a:gd name="T29" fmla="*/ 74 h 82"/>
                <a:gd name="T30" fmla="*/ 41 w 49"/>
                <a:gd name="T31" fmla="*/ 74 h 82"/>
                <a:gd name="T32" fmla="*/ 40 w 49"/>
                <a:gd name="T33" fmla="*/ 73 h 82"/>
                <a:gd name="T34" fmla="*/ 14 w 49"/>
                <a:gd name="T35" fmla="*/ 73 h 82"/>
                <a:gd name="T36" fmla="*/ 11 w 49"/>
                <a:gd name="T37" fmla="*/ 45 h 82"/>
                <a:gd name="T38" fmla="*/ 22 w 49"/>
                <a:gd name="T39" fmla="*/ 13 h 82"/>
                <a:gd name="T40" fmla="*/ 45 w 49"/>
                <a:gd name="T41" fmla="*/ 53 h 82"/>
                <a:gd name="T42" fmla="*/ 42 w 49"/>
                <a:gd name="T43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82">
                  <a:moveTo>
                    <a:pt x="29" y="11"/>
                  </a:moveTo>
                  <a:cubicBezTo>
                    <a:pt x="0" y="0"/>
                    <a:pt x="7" y="52"/>
                    <a:pt x="11" y="73"/>
                  </a:cubicBezTo>
                  <a:cubicBezTo>
                    <a:pt x="10" y="73"/>
                    <a:pt x="10" y="75"/>
                    <a:pt x="12" y="76"/>
                  </a:cubicBezTo>
                  <a:cubicBezTo>
                    <a:pt x="12" y="77"/>
                    <a:pt x="12" y="78"/>
                    <a:pt x="12" y="78"/>
                  </a:cubicBezTo>
                  <a:cubicBezTo>
                    <a:pt x="13" y="80"/>
                    <a:pt x="15" y="80"/>
                    <a:pt x="15" y="78"/>
                  </a:cubicBezTo>
                  <a:cubicBezTo>
                    <a:pt x="22" y="82"/>
                    <a:pt x="33" y="82"/>
                    <a:pt x="41" y="80"/>
                  </a:cubicBezTo>
                  <a:cubicBezTo>
                    <a:pt x="47" y="79"/>
                    <a:pt x="47" y="68"/>
                    <a:pt x="47" y="63"/>
                  </a:cubicBezTo>
                  <a:cubicBezTo>
                    <a:pt x="49" y="46"/>
                    <a:pt x="49" y="18"/>
                    <a:pt x="29" y="11"/>
                  </a:cubicBezTo>
                  <a:close/>
                  <a:moveTo>
                    <a:pt x="17" y="76"/>
                  </a:moveTo>
                  <a:cubicBezTo>
                    <a:pt x="37" y="76"/>
                    <a:pt x="37" y="76"/>
                    <a:pt x="37" y="76"/>
                  </a:cubicBezTo>
                  <a:cubicBezTo>
                    <a:pt x="38" y="76"/>
                    <a:pt x="38" y="77"/>
                    <a:pt x="39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8" y="81"/>
                    <a:pt x="23" y="78"/>
                    <a:pt x="17" y="76"/>
                  </a:cubicBezTo>
                  <a:close/>
                  <a:moveTo>
                    <a:pt x="42" y="74"/>
                  </a:moveTo>
                  <a:cubicBezTo>
                    <a:pt x="42" y="74"/>
                    <a:pt x="42" y="74"/>
                    <a:pt x="42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0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2" y="63"/>
                    <a:pt x="11" y="54"/>
                    <a:pt x="11" y="45"/>
                  </a:cubicBezTo>
                  <a:cubicBezTo>
                    <a:pt x="10" y="35"/>
                    <a:pt x="9" y="14"/>
                    <a:pt x="22" y="13"/>
                  </a:cubicBezTo>
                  <a:cubicBezTo>
                    <a:pt x="43" y="11"/>
                    <a:pt x="45" y="39"/>
                    <a:pt x="45" y="53"/>
                  </a:cubicBezTo>
                  <a:cubicBezTo>
                    <a:pt x="45" y="60"/>
                    <a:pt x="44" y="67"/>
                    <a:pt x="42" y="7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8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10121659" y="3297860"/>
              <a:ext cx="285750" cy="376238"/>
            </a:xfrm>
            <a:custGeom>
              <a:avLst/>
              <a:gdLst>
                <a:gd name="T0" fmla="*/ 57 w 59"/>
                <a:gd name="T1" fmla="*/ 56 h 78"/>
                <a:gd name="T2" fmla="*/ 49 w 59"/>
                <a:gd name="T3" fmla="*/ 28 h 78"/>
                <a:gd name="T4" fmla="*/ 17 w 59"/>
                <a:gd name="T5" fmla="*/ 13 h 78"/>
                <a:gd name="T6" fmla="*/ 12 w 59"/>
                <a:gd name="T7" fmla="*/ 74 h 78"/>
                <a:gd name="T8" fmla="*/ 15 w 59"/>
                <a:gd name="T9" fmla="*/ 75 h 78"/>
                <a:gd name="T10" fmla="*/ 30 w 59"/>
                <a:gd name="T11" fmla="*/ 77 h 78"/>
                <a:gd name="T12" fmla="*/ 52 w 59"/>
                <a:gd name="T13" fmla="*/ 73 h 78"/>
                <a:gd name="T14" fmla="*/ 57 w 59"/>
                <a:gd name="T15" fmla="*/ 56 h 78"/>
                <a:gd name="T16" fmla="*/ 51 w 59"/>
                <a:gd name="T17" fmla="*/ 70 h 78"/>
                <a:gd name="T18" fmla="*/ 34 w 59"/>
                <a:gd name="T19" fmla="*/ 74 h 78"/>
                <a:gd name="T20" fmla="*/ 18 w 59"/>
                <a:gd name="T21" fmla="*/ 73 h 78"/>
                <a:gd name="T22" fmla="*/ 50 w 59"/>
                <a:gd name="T23" fmla="*/ 70 h 78"/>
                <a:gd name="T24" fmla="*/ 50 w 59"/>
                <a:gd name="T25" fmla="*/ 67 h 78"/>
                <a:gd name="T26" fmla="*/ 14 w 59"/>
                <a:gd name="T27" fmla="*/ 71 h 78"/>
                <a:gd name="T28" fmla="*/ 14 w 59"/>
                <a:gd name="T29" fmla="*/ 71 h 78"/>
                <a:gd name="T30" fmla="*/ 14 w 59"/>
                <a:gd name="T31" fmla="*/ 22 h 78"/>
                <a:gd name="T32" fmla="*/ 32 w 59"/>
                <a:gd name="T33" fmla="*/ 11 h 78"/>
                <a:gd name="T34" fmla="*/ 47 w 59"/>
                <a:gd name="T35" fmla="*/ 31 h 78"/>
                <a:gd name="T36" fmla="*/ 51 w 59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78">
                  <a:moveTo>
                    <a:pt x="57" y="56"/>
                  </a:moveTo>
                  <a:cubicBezTo>
                    <a:pt x="56" y="46"/>
                    <a:pt x="52" y="37"/>
                    <a:pt x="49" y="28"/>
                  </a:cubicBezTo>
                  <a:cubicBezTo>
                    <a:pt x="44" y="14"/>
                    <a:pt x="31" y="0"/>
                    <a:pt x="17" y="13"/>
                  </a:cubicBezTo>
                  <a:cubicBezTo>
                    <a:pt x="0" y="28"/>
                    <a:pt x="5" y="56"/>
                    <a:pt x="12" y="74"/>
                  </a:cubicBezTo>
                  <a:cubicBezTo>
                    <a:pt x="13" y="76"/>
                    <a:pt x="15" y="76"/>
                    <a:pt x="15" y="75"/>
                  </a:cubicBezTo>
                  <a:cubicBezTo>
                    <a:pt x="19" y="78"/>
                    <a:pt x="26" y="77"/>
                    <a:pt x="30" y="77"/>
                  </a:cubicBezTo>
                  <a:cubicBezTo>
                    <a:pt x="37" y="77"/>
                    <a:pt x="46" y="77"/>
                    <a:pt x="52" y="73"/>
                  </a:cubicBezTo>
                  <a:cubicBezTo>
                    <a:pt x="58" y="69"/>
                    <a:pt x="57" y="61"/>
                    <a:pt x="57" y="56"/>
                  </a:cubicBezTo>
                  <a:close/>
                  <a:moveTo>
                    <a:pt x="51" y="70"/>
                  </a:moveTo>
                  <a:cubicBezTo>
                    <a:pt x="48" y="74"/>
                    <a:pt x="39" y="74"/>
                    <a:pt x="34" y="74"/>
                  </a:cubicBezTo>
                  <a:cubicBezTo>
                    <a:pt x="30" y="74"/>
                    <a:pt x="22" y="75"/>
                    <a:pt x="18" y="73"/>
                  </a:cubicBezTo>
                  <a:cubicBezTo>
                    <a:pt x="29" y="71"/>
                    <a:pt x="40" y="72"/>
                    <a:pt x="50" y="70"/>
                  </a:cubicBezTo>
                  <a:cubicBezTo>
                    <a:pt x="52" y="69"/>
                    <a:pt x="51" y="66"/>
                    <a:pt x="50" y="67"/>
                  </a:cubicBezTo>
                  <a:cubicBezTo>
                    <a:pt x="38" y="69"/>
                    <a:pt x="26" y="68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9" y="55"/>
                    <a:pt x="6" y="37"/>
                    <a:pt x="14" y="22"/>
                  </a:cubicBezTo>
                  <a:cubicBezTo>
                    <a:pt x="17" y="15"/>
                    <a:pt x="24" y="9"/>
                    <a:pt x="32" y="11"/>
                  </a:cubicBezTo>
                  <a:cubicBezTo>
                    <a:pt x="41" y="13"/>
                    <a:pt x="45" y="24"/>
                    <a:pt x="47" y="31"/>
                  </a:cubicBezTo>
                  <a:cubicBezTo>
                    <a:pt x="51" y="41"/>
                    <a:pt x="59" y="61"/>
                    <a:pt x="51" y="7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9"/>
            <p:cNvSpPr/>
            <p:nvPr>
              <p:custDataLst>
                <p:tags r:id="rId17"/>
              </p:custDataLst>
            </p:nvPr>
          </p:nvSpPr>
          <p:spPr bwMode="auto">
            <a:xfrm>
              <a:off x="9551746" y="3770935"/>
              <a:ext cx="87313" cy="77788"/>
            </a:xfrm>
            <a:custGeom>
              <a:avLst/>
              <a:gdLst>
                <a:gd name="T0" fmla="*/ 16 w 18"/>
                <a:gd name="T1" fmla="*/ 10 h 16"/>
                <a:gd name="T2" fmla="*/ 6 w 18"/>
                <a:gd name="T3" fmla="*/ 4 h 16"/>
                <a:gd name="T4" fmla="*/ 12 w 18"/>
                <a:gd name="T5" fmla="*/ 5 h 16"/>
                <a:gd name="T6" fmla="*/ 13 w 18"/>
                <a:gd name="T7" fmla="*/ 2 h 16"/>
                <a:gd name="T8" fmla="*/ 8 w 18"/>
                <a:gd name="T9" fmla="*/ 0 h 16"/>
                <a:gd name="T10" fmla="*/ 3 w 18"/>
                <a:gd name="T11" fmla="*/ 3 h 16"/>
                <a:gd name="T12" fmla="*/ 3 w 18"/>
                <a:gd name="T13" fmla="*/ 5 h 16"/>
                <a:gd name="T14" fmla="*/ 12 w 18"/>
                <a:gd name="T15" fmla="*/ 11 h 16"/>
                <a:gd name="T16" fmla="*/ 3 w 18"/>
                <a:gd name="T17" fmla="*/ 11 h 16"/>
                <a:gd name="T18" fmla="*/ 2 w 18"/>
                <a:gd name="T19" fmla="*/ 13 h 16"/>
                <a:gd name="T20" fmla="*/ 16 w 18"/>
                <a:gd name="T21" fmla="*/ 12 h 16"/>
                <a:gd name="T22" fmla="*/ 16 w 18"/>
                <a:gd name="T2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6" y="10"/>
                  </a:moveTo>
                  <a:cubicBezTo>
                    <a:pt x="13" y="8"/>
                    <a:pt x="10" y="6"/>
                    <a:pt x="6" y="4"/>
                  </a:cubicBezTo>
                  <a:cubicBezTo>
                    <a:pt x="8" y="3"/>
                    <a:pt x="10" y="4"/>
                    <a:pt x="12" y="5"/>
                  </a:cubicBezTo>
                  <a:cubicBezTo>
                    <a:pt x="14" y="5"/>
                    <a:pt x="15" y="2"/>
                    <a:pt x="13" y="2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6" y="0"/>
                    <a:pt x="4" y="2"/>
                    <a:pt x="3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6" y="7"/>
                    <a:pt x="9" y="9"/>
                    <a:pt x="12" y="11"/>
                  </a:cubicBezTo>
                  <a:cubicBezTo>
                    <a:pt x="9" y="12"/>
                    <a:pt x="6" y="12"/>
                    <a:pt x="3" y="11"/>
                  </a:cubicBezTo>
                  <a:cubicBezTo>
                    <a:pt x="2" y="10"/>
                    <a:pt x="0" y="13"/>
                    <a:pt x="2" y="13"/>
                  </a:cubicBezTo>
                  <a:cubicBezTo>
                    <a:pt x="7" y="16"/>
                    <a:pt x="12" y="15"/>
                    <a:pt x="16" y="12"/>
                  </a:cubicBezTo>
                  <a:cubicBezTo>
                    <a:pt x="18" y="12"/>
                    <a:pt x="17" y="10"/>
                    <a:pt x="16" y="1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0"/>
            <p:cNvSpPr/>
            <p:nvPr>
              <p:custDataLst>
                <p:tags r:id="rId18"/>
              </p:custDataLst>
            </p:nvPr>
          </p:nvSpPr>
          <p:spPr bwMode="auto">
            <a:xfrm>
              <a:off x="9639059" y="3775698"/>
              <a:ext cx="77788" cy="63500"/>
            </a:xfrm>
            <a:custGeom>
              <a:avLst/>
              <a:gdLst>
                <a:gd name="T0" fmla="*/ 13 w 16"/>
                <a:gd name="T1" fmla="*/ 8 h 13"/>
                <a:gd name="T2" fmla="*/ 3 w 16"/>
                <a:gd name="T3" fmla="*/ 6 h 13"/>
                <a:gd name="T4" fmla="*/ 4 w 16"/>
                <a:gd name="T5" fmla="*/ 4 h 13"/>
                <a:gd name="T6" fmla="*/ 4 w 16"/>
                <a:gd name="T7" fmla="*/ 4 h 13"/>
                <a:gd name="T8" fmla="*/ 6 w 16"/>
                <a:gd name="T9" fmla="*/ 4 h 13"/>
                <a:gd name="T10" fmla="*/ 7 w 16"/>
                <a:gd name="T11" fmla="*/ 1 h 13"/>
                <a:gd name="T12" fmla="*/ 1 w 16"/>
                <a:gd name="T13" fmla="*/ 2 h 13"/>
                <a:gd name="T14" fmla="*/ 0 w 16"/>
                <a:gd name="T15" fmla="*/ 7 h 13"/>
                <a:gd name="T16" fmla="*/ 14 w 16"/>
                <a:gd name="T17" fmla="*/ 11 h 13"/>
                <a:gd name="T18" fmla="*/ 13 w 16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">
                  <a:moveTo>
                    <a:pt x="13" y="8"/>
                  </a:moveTo>
                  <a:cubicBezTo>
                    <a:pt x="10" y="9"/>
                    <a:pt x="5" y="10"/>
                    <a:pt x="3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8" y="4"/>
                    <a:pt x="9" y="1"/>
                    <a:pt x="7" y="1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2" y="13"/>
                    <a:pt x="10" y="12"/>
                    <a:pt x="14" y="11"/>
                  </a:cubicBezTo>
                  <a:cubicBezTo>
                    <a:pt x="16" y="10"/>
                    <a:pt x="15" y="7"/>
                    <a:pt x="13" y="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51"/>
            <p:cNvSpPr/>
            <p:nvPr>
              <p:custDataLst>
                <p:tags r:id="rId19"/>
              </p:custDataLst>
            </p:nvPr>
          </p:nvSpPr>
          <p:spPr bwMode="auto">
            <a:xfrm>
              <a:off x="9702559" y="3756648"/>
              <a:ext cx="61913" cy="87313"/>
            </a:xfrm>
            <a:custGeom>
              <a:avLst/>
              <a:gdLst>
                <a:gd name="T0" fmla="*/ 6 w 13"/>
                <a:gd name="T1" fmla="*/ 4 h 18"/>
                <a:gd name="T2" fmla="*/ 4 w 13"/>
                <a:gd name="T3" fmla="*/ 5 h 18"/>
                <a:gd name="T4" fmla="*/ 4 w 13"/>
                <a:gd name="T5" fmla="*/ 5 h 18"/>
                <a:gd name="T6" fmla="*/ 3 w 13"/>
                <a:gd name="T7" fmla="*/ 2 h 18"/>
                <a:gd name="T8" fmla="*/ 0 w 13"/>
                <a:gd name="T9" fmla="*/ 3 h 18"/>
                <a:gd name="T10" fmla="*/ 2 w 13"/>
                <a:gd name="T11" fmla="*/ 12 h 18"/>
                <a:gd name="T12" fmla="*/ 5 w 13"/>
                <a:gd name="T13" fmla="*/ 12 h 18"/>
                <a:gd name="T14" fmla="*/ 7 w 13"/>
                <a:gd name="T15" fmla="*/ 7 h 18"/>
                <a:gd name="T16" fmla="*/ 9 w 13"/>
                <a:gd name="T17" fmla="*/ 16 h 18"/>
                <a:gd name="T18" fmla="*/ 12 w 13"/>
                <a:gd name="T19" fmla="*/ 17 h 18"/>
                <a:gd name="T20" fmla="*/ 6 w 13"/>
                <a:gd name="T2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8">
                  <a:moveTo>
                    <a:pt x="6" y="4"/>
                  </a:moveTo>
                  <a:cubicBezTo>
                    <a:pt x="5" y="3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1" y="6"/>
                    <a:pt x="2" y="9"/>
                    <a:pt x="2" y="12"/>
                  </a:cubicBezTo>
                  <a:cubicBezTo>
                    <a:pt x="2" y="14"/>
                    <a:pt x="5" y="14"/>
                    <a:pt x="5" y="12"/>
                  </a:cubicBezTo>
                  <a:cubicBezTo>
                    <a:pt x="5" y="10"/>
                    <a:pt x="6" y="9"/>
                    <a:pt x="7" y="7"/>
                  </a:cubicBezTo>
                  <a:cubicBezTo>
                    <a:pt x="9" y="9"/>
                    <a:pt x="10" y="12"/>
                    <a:pt x="9" y="16"/>
                  </a:cubicBezTo>
                  <a:cubicBezTo>
                    <a:pt x="9" y="18"/>
                    <a:pt x="12" y="18"/>
                    <a:pt x="12" y="17"/>
                  </a:cubicBezTo>
                  <a:cubicBezTo>
                    <a:pt x="13" y="11"/>
                    <a:pt x="12" y="6"/>
                    <a:pt x="6" y="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52"/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9769234" y="3775698"/>
              <a:ext cx="106363" cy="68263"/>
            </a:xfrm>
            <a:custGeom>
              <a:avLst/>
              <a:gdLst>
                <a:gd name="T0" fmla="*/ 21 w 22"/>
                <a:gd name="T1" fmla="*/ 4 h 14"/>
                <a:gd name="T2" fmla="*/ 10 w 22"/>
                <a:gd name="T3" fmla="*/ 2 h 14"/>
                <a:gd name="T4" fmla="*/ 9 w 22"/>
                <a:gd name="T5" fmla="*/ 2 h 14"/>
                <a:gd name="T6" fmla="*/ 4 w 22"/>
                <a:gd name="T7" fmla="*/ 3 h 14"/>
                <a:gd name="T8" fmla="*/ 3 w 22"/>
                <a:gd name="T9" fmla="*/ 3 h 14"/>
                <a:gd name="T10" fmla="*/ 1 w 22"/>
                <a:gd name="T11" fmla="*/ 4 h 14"/>
                <a:gd name="T12" fmla="*/ 2 w 22"/>
                <a:gd name="T13" fmla="*/ 7 h 14"/>
                <a:gd name="T14" fmla="*/ 3 w 22"/>
                <a:gd name="T15" fmla="*/ 12 h 14"/>
                <a:gd name="T16" fmla="*/ 9 w 22"/>
                <a:gd name="T17" fmla="*/ 9 h 14"/>
                <a:gd name="T18" fmla="*/ 11 w 22"/>
                <a:gd name="T19" fmla="*/ 6 h 14"/>
                <a:gd name="T20" fmla="*/ 11 w 22"/>
                <a:gd name="T21" fmla="*/ 10 h 14"/>
                <a:gd name="T22" fmla="*/ 12 w 22"/>
                <a:gd name="T23" fmla="*/ 12 h 14"/>
                <a:gd name="T24" fmla="*/ 18 w 22"/>
                <a:gd name="T25" fmla="*/ 11 h 14"/>
                <a:gd name="T26" fmla="*/ 21 w 22"/>
                <a:gd name="T27" fmla="*/ 4 h 14"/>
                <a:gd name="T28" fmla="*/ 8 w 22"/>
                <a:gd name="T29" fmla="*/ 5 h 14"/>
                <a:gd name="T30" fmla="*/ 8 w 22"/>
                <a:gd name="T31" fmla="*/ 6 h 14"/>
                <a:gd name="T32" fmla="*/ 8 w 22"/>
                <a:gd name="T33" fmla="*/ 6 h 14"/>
                <a:gd name="T34" fmla="*/ 7 w 22"/>
                <a:gd name="T35" fmla="*/ 7 h 14"/>
                <a:gd name="T36" fmla="*/ 7 w 22"/>
                <a:gd name="T37" fmla="*/ 7 h 14"/>
                <a:gd name="T38" fmla="*/ 5 w 22"/>
                <a:gd name="T39" fmla="*/ 9 h 14"/>
                <a:gd name="T40" fmla="*/ 5 w 22"/>
                <a:gd name="T41" fmla="*/ 9 h 14"/>
                <a:gd name="T42" fmla="*/ 5 w 22"/>
                <a:gd name="T43" fmla="*/ 9 h 14"/>
                <a:gd name="T44" fmla="*/ 4 w 22"/>
                <a:gd name="T45" fmla="*/ 9 h 14"/>
                <a:gd name="T46" fmla="*/ 5 w 22"/>
                <a:gd name="T47" fmla="*/ 6 h 14"/>
                <a:gd name="T48" fmla="*/ 7 w 22"/>
                <a:gd name="T49" fmla="*/ 5 h 14"/>
                <a:gd name="T50" fmla="*/ 8 w 22"/>
                <a:gd name="T51" fmla="*/ 5 h 14"/>
                <a:gd name="T52" fmla="*/ 8 w 22"/>
                <a:gd name="T53" fmla="*/ 5 h 14"/>
                <a:gd name="T54" fmla="*/ 8 w 22"/>
                <a:gd name="T55" fmla="*/ 5 h 14"/>
                <a:gd name="T56" fmla="*/ 18 w 22"/>
                <a:gd name="T57" fmla="*/ 7 h 14"/>
                <a:gd name="T58" fmla="*/ 17 w 22"/>
                <a:gd name="T59" fmla="*/ 9 h 14"/>
                <a:gd name="T60" fmla="*/ 16 w 22"/>
                <a:gd name="T61" fmla="*/ 9 h 14"/>
                <a:gd name="T62" fmla="*/ 15 w 22"/>
                <a:gd name="T63" fmla="*/ 10 h 14"/>
                <a:gd name="T64" fmla="*/ 15 w 22"/>
                <a:gd name="T65" fmla="*/ 10 h 14"/>
                <a:gd name="T66" fmla="*/ 14 w 22"/>
                <a:gd name="T67" fmla="*/ 10 h 14"/>
                <a:gd name="T68" fmla="*/ 14 w 22"/>
                <a:gd name="T69" fmla="*/ 10 h 14"/>
                <a:gd name="T70" fmla="*/ 14 w 22"/>
                <a:gd name="T71" fmla="*/ 10 h 14"/>
                <a:gd name="T72" fmla="*/ 14 w 22"/>
                <a:gd name="T73" fmla="*/ 10 h 14"/>
                <a:gd name="T74" fmla="*/ 14 w 22"/>
                <a:gd name="T75" fmla="*/ 7 h 14"/>
                <a:gd name="T76" fmla="*/ 14 w 22"/>
                <a:gd name="T77" fmla="*/ 6 h 14"/>
                <a:gd name="T78" fmla="*/ 15 w 22"/>
                <a:gd name="T79" fmla="*/ 5 h 14"/>
                <a:gd name="T80" fmla="*/ 16 w 22"/>
                <a:gd name="T81" fmla="*/ 4 h 14"/>
                <a:gd name="T82" fmla="*/ 16 w 22"/>
                <a:gd name="T83" fmla="*/ 4 h 14"/>
                <a:gd name="T84" fmla="*/ 18 w 22"/>
                <a:gd name="T85" fmla="*/ 5 h 14"/>
                <a:gd name="T86" fmla="*/ 18 w 22"/>
                <a:gd name="T87" fmla="*/ 6 h 14"/>
                <a:gd name="T88" fmla="*/ 18 w 22"/>
                <a:gd name="T89" fmla="*/ 6 h 14"/>
                <a:gd name="T90" fmla="*/ 18 w 2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" h="14">
                  <a:moveTo>
                    <a:pt x="21" y="4"/>
                  </a:moveTo>
                  <a:cubicBezTo>
                    <a:pt x="20" y="0"/>
                    <a:pt x="14" y="1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6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1" y="9"/>
                    <a:pt x="1" y="11"/>
                    <a:pt x="3" y="12"/>
                  </a:cubicBezTo>
                  <a:cubicBezTo>
                    <a:pt x="5" y="13"/>
                    <a:pt x="8" y="11"/>
                    <a:pt x="9" y="9"/>
                  </a:cubicBezTo>
                  <a:cubicBezTo>
                    <a:pt x="10" y="9"/>
                    <a:pt x="10" y="8"/>
                    <a:pt x="11" y="6"/>
                  </a:cubicBezTo>
                  <a:cubicBezTo>
                    <a:pt x="11" y="7"/>
                    <a:pt x="11" y="8"/>
                    <a:pt x="11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4"/>
                    <a:pt x="17" y="13"/>
                    <a:pt x="18" y="11"/>
                  </a:cubicBezTo>
                  <a:cubicBezTo>
                    <a:pt x="20" y="10"/>
                    <a:pt x="22" y="7"/>
                    <a:pt x="21" y="4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6" y="9"/>
                    <a:pt x="5" y="9"/>
                  </a:cubicBezTo>
                  <a:cubicBezTo>
                    <a:pt x="5" y="9"/>
                    <a:pt x="4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7"/>
                    <a:pt x="5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18" y="7"/>
                  </a:moveTo>
                  <a:cubicBezTo>
                    <a:pt x="18" y="7"/>
                    <a:pt x="17" y="8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8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8" y="5"/>
                    <a:pt x="18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53"/>
            <p:cNvSpPr/>
            <p:nvPr>
              <p:custDataLst>
                <p:tags r:id="rId21"/>
              </p:custDataLst>
            </p:nvPr>
          </p:nvSpPr>
          <p:spPr bwMode="auto">
            <a:xfrm>
              <a:off x="9885121" y="3737598"/>
              <a:ext cx="77788" cy="87313"/>
            </a:xfrm>
            <a:custGeom>
              <a:avLst/>
              <a:gdLst>
                <a:gd name="T0" fmla="*/ 13 w 16"/>
                <a:gd name="T1" fmla="*/ 14 h 18"/>
                <a:gd name="T2" fmla="*/ 4 w 16"/>
                <a:gd name="T3" fmla="*/ 15 h 18"/>
                <a:gd name="T4" fmla="*/ 4 w 16"/>
                <a:gd name="T5" fmla="*/ 2 h 18"/>
                <a:gd name="T6" fmla="*/ 1 w 16"/>
                <a:gd name="T7" fmla="*/ 2 h 18"/>
                <a:gd name="T8" fmla="*/ 0 w 16"/>
                <a:gd name="T9" fmla="*/ 16 h 18"/>
                <a:gd name="T10" fmla="*/ 2 w 16"/>
                <a:gd name="T11" fmla="*/ 18 h 18"/>
                <a:gd name="T12" fmla="*/ 14 w 16"/>
                <a:gd name="T13" fmla="*/ 17 h 18"/>
                <a:gd name="T14" fmla="*/ 13 w 16"/>
                <a:gd name="T1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3" y="14"/>
                  </a:moveTo>
                  <a:cubicBezTo>
                    <a:pt x="10" y="15"/>
                    <a:pt x="7" y="15"/>
                    <a:pt x="4" y="15"/>
                  </a:cubicBezTo>
                  <a:cubicBezTo>
                    <a:pt x="4" y="11"/>
                    <a:pt x="4" y="6"/>
                    <a:pt x="4" y="2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1" y="7"/>
                    <a:pt x="1" y="11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6" y="18"/>
                    <a:pt x="10" y="18"/>
                    <a:pt x="14" y="17"/>
                  </a:cubicBezTo>
                  <a:cubicBezTo>
                    <a:pt x="16" y="16"/>
                    <a:pt x="15" y="13"/>
                    <a:pt x="13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54"/>
            <p:cNvSpPr>
              <a:spLocks noEditPoints="1"/>
            </p:cNvSpPr>
            <p:nvPr>
              <p:custDataLst>
                <p:tags r:id="rId22"/>
              </p:custDataLst>
            </p:nvPr>
          </p:nvSpPr>
          <p:spPr bwMode="auto">
            <a:xfrm>
              <a:off x="9986721" y="3747123"/>
              <a:ext cx="68263" cy="87313"/>
            </a:xfrm>
            <a:custGeom>
              <a:avLst/>
              <a:gdLst>
                <a:gd name="T0" fmla="*/ 14 w 14"/>
                <a:gd name="T1" fmla="*/ 10 h 18"/>
                <a:gd name="T2" fmla="*/ 10 w 14"/>
                <a:gd name="T3" fmla="*/ 7 h 18"/>
                <a:gd name="T4" fmla="*/ 6 w 14"/>
                <a:gd name="T5" fmla="*/ 9 h 18"/>
                <a:gd name="T6" fmla="*/ 4 w 14"/>
                <a:gd name="T7" fmla="*/ 2 h 18"/>
                <a:gd name="T8" fmla="*/ 1 w 14"/>
                <a:gd name="T9" fmla="*/ 3 h 18"/>
                <a:gd name="T10" fmla="*/ 3 w 14"/>
                <a:gd name="T11" fmla="*/ 13 h 18"/>
                <a:gd name="T12" fmla="*/ 2 w 14"/>
                <a:gd name="T13" fmla="*/ 15 h 18"/>
                <a:gd name="T14" fmla="*/ 12 w 14"/>
                <a:gd name="T15" fmla="*/ 16 h 18"/>
                <a:gd name="T16" fmla="*/ 14 w 14"/>
                <a:gd name="T17" fmla="*/ 10 h 18"/>
                <a:gd name="T18" fmla="*/ 7 w 14"/>
                <a:gd name="T19" fmla="*/ 14 h 18"/>
                <a:gd name="T20" fmla="*/ 10 w 14"/>
                <a:gd name="T21" fmla="*/ 10 h 18"/>
                <a:gd name="T22" fmla="*/ 11 w 14"/>
                <a:gd name="T23" fmla="*/ 11 h 18"/>
                <a:gd name="T24" fmla="*/ 7 w 14"/>
                <a:gd name="T2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8">
                  <a:moveTo>
                    <a:pt x="14" y="10"/>
                  </a:moveTo>
                  <a:cubicBezTo>
                    <a:pt x="14" y="8"/>
                    <a:pt x="12" y="7"/>
                    <a:pt x="10" y="7"/>
                  </a:cubicBezTo>
                  <a:cubicBezTo>
                    <a:pt x="8" y="7"/>
                    <a:pt x="7" y="8"/>
                    <a:pt x="6" y="9"/>
                  </a:cubicBezTo>
                  <a:cubicBezTo>
                    <a:pt x="5" y="7"/>
                    <a:pt x="5" y="4"/>
                    <a:pt x="4" y="2"/>
                  </a:cubicBezTo>
                  <a:cubicBezTo>
                    <a:pt x="4" y="0"/>
                    <a:pt x="1" y="1"/>
                    <a:pt x="1" y="3"/>
                  </a:cubicBezTo>
                  <a:cubicBezTo>
                    <a:pt x="2" y="6"/>
                    <a:pt x="3" y="9"/>
                    <a:pt x="3" y="13"/>
                  </a:cubicBezTo>
                  <a:cubicBezTo>
                    <a:pt x="2" y="12"/>
                    <a:pt x="0" y="15"/>
                    <a:pt x="2" y="15"/>
                  </a:cubicBezTo>
                  <a:cubicBezTo>
                    <a:pt x="5" y="17"/>
                    <a:pt x="9" y="18"/>
                    <a:pt x="12" y="16"/>
                  </a:cubicBezTo>
                  <a:cubicBezTo>
                    <a:pt x="14" y="15"/>
                    <a:pt x="14" y="13"/>
                    <a:pt x="14" y="10"/>
                  </a:cubicBezTo>
                  <a:close/>
                  <a:moveTo>
                    <a:pt x="7" y="14"/>
                  </a:moveTo>
                  <a:cubicBezTo>
                    <a:pt x="7" y="12"/>
                    <a:pt x="8" y="10"/>
                    <a:pt x="10" y="10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2" y="14"/>
                    <a:pt x="9" y="14"/>
                    <a:pt x="7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55"/>
            <p:cNvSpPr/>
            <p:nvPr>
              <p:custDataLst>
                <p:tags r:id="rId23"/>
              </p:custDataLst>
            </p:nvPr>
          </p:nvSpPr>
          <p:spPr bwMode="auto">
            <a:xfrm>
              <a:off x="10054984" y="3761410"/>
              <a:ext cx="71438" cy="68263"/>
            </a:xfrm>
            <a:custGeom>
              <a:avLst/>
              <a:gdLst>
                <a:gd name="T0" fmla="*/ 13 w 15"/>
                <a:gd name="T1" fmla="*/ 2 h 14"/>
                <a:gd name="T2" fmla="*/ 10 w 15"/>
                <a:gd name="T3" fmla="*/ 3 h 14"/>
                <a:gd name="T4" fmla="*/ 10 w 15"/>
                <a:gd name="T5" fmla="*/ 10 h 14"/>
                <a:gd name="T6" fmla="*/ 9 w 15"/>
                <a:gd name="T7" fmla="*/ 11 h 14"/>
                <a:gd name="T8" fmla="*/ 9 w 15"/>
                <a:gd name="T9" fmla="*/ 11 h 14"/>
                <a:gd name="T10" fmla="*/ 9 w 15"/>
                <a:gd name="T11" fmla="*/ 11 h 14"/>
                <a:gd name="T12" fmla="*/ 9 w 15"/>
                <a:gd name="T13" fmla="*/ 11 h 14"/>
                <a:gd name="T14" fmla="*/ 8 w 15"/>
                <a:gd name="T15" fmla="*/ 11 h 14"/>
                <a:gd name="T16" fmla="*/ 8 w 15"/>
                <a:gd name="T17" fmla="*/ 11 h 14"/>
                <a:gd name="T18" fmla="*/ 5 w 15"/>
                <a:gd name="T19" fmla="*/ 8 h 14"/>
                <a:gd name="T20" fmla="*/ 6 w 15"/>
                <a:gd name="T21" fmla="*/ 5 h 14"/>
                <a:gd name="T22" fmla="*/ 4 w 15"/>
                <a:gd name="T23" fmla="*/ 3 h 14"/>
                <a:gd name="T24" fmla="*/ 7 w 15"/>
                <a:gd name="T25" fmla="*/ 14 h 14"/>
                <a:gd name="T26" fmla="*/ 13 w 15"/>
                <a:gd name="T27" fmla="*/ 12 h 14"/>
                <a:gd name="T28" fmla="*/ 13 w 15"/>
                <a:gd name="T2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4">
                  <a:moveTo>
                    <a:pt x="13" y="2"/>
                  </a:moveTo>
                  <a:cubicBezTo>
                    <a:pt x="13" y="0"/>
                    <a:pt x="10" y="1"/>
                    <a:pt x="10" y="3"/>
                  </a:cubicBezTo>
                  <a:cubicBezTo>
                    <a:pt x="11" y="5"/>
                    <a:pt x="12" y="8"/>
                    <a:pt x="10" y="10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6" y="9"/>
                    <a:pt x="5" y="8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7" y="4"/>
                    <a:pt x="6" y="2"/>
                    <a:pt x="4" y="3"/>
                  </a:cubicBezTo>
                  <a:cubicBezTo>
                    <a:pt x="0" y="6"/>
                    <a:pt x="2" y="12"/>
                    <a:pt x="7" y="14"/>
                  </a:cubicBezTo>
                  <a:cubicBezTo>
                    <a:pt x="9" y="14"/>
                    <a:pt x="11" y="14"/>
                    <a:pt x="13" y="12"/>
                  </a:cubicBezTo>
                  <a:cubicBezTo>
                    <a:pt x="15" y="9"/>
                    <a:pt x="14" y="5"/>
                    <a:pt x="13" y="2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56"/>
            <p:cNvSpPr/>
            <p:nvPr>
              <p:custDataLst>
                <p:tags r:id="rId24"/>
              </p:custDataLst>
            </p:nvPr>
          </p:nvSpPr>
          <p:spPr bwMode="auto">
            <a:xfrm>
              <a:off x="10131184" y="3761410"/>
              <a:ext cx="73025" cy="77788"/>
            </a:xfrm>
            <a:custGeom>
              <a:avLst/>
              <a:gdLst>
                <a:gd name="T0" fmla="*/ 14 w 15"/>
                <a:gd name="T1" fmla="*/ 11 h 16"/>
                <a:gd name="T2" fmla="*/ 7 w 15"/>
                <a:gd name="T3" fmla="*/ 5 h 16"/>
                <a:gd name="T4" fmla="*/ 6 w 15"/>
                <a:gd name="T5" fmla="*/ 4 h 16"/>
                <a:gd name="T6" fmla="*/ 9 w 15"/>
                <a:gd name="T7" fmla="*/ 5 h 16"/>
                <a:gd name="T8" fmla="*/ 11 w 15"/>
                <a:gd name="T9" fmla="*/ 3 h 16"/>
                <a:gd name="T10" fmla="*/ 5 w 15"/>
                <a:gd name="T11" fmla="*/ 1 h 16"/>
                <a:gd name="T12" fmla="*/ 3 w 15"/>
                <a:gd name="T13" fmla="*/ 4 h 16"/>
                <a:gd name="T14" fmla="*/ 9 w 15"/>
                <a:gd name="T15" fmla="*/ 12 h 16"/>
                <a:gd name="T16" fmla="*/ 4 w 15"/>
                <a:gd name="T17" fmla="*/ 10 h 16"/>
                <a:gd name="T18" fmla="*/ 2 w 15"/>
                <a:gd name="T19" fmla="*/ 12 h 16"/>
                <a:gd name="T20" fmla="*/ 14 w 15"/>
                <a:gd name="T21" fmla="*/ 13 h 16"/>
                <a:gd name="T22" fmla="*/ 14 w 15"/>
                <a:gd name="T2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6">
                  <a:moveTo>
                    <a:pt x="14" y="11"/>
                  </a:moveTo>
                  <a:cubicBezTo>
                    <a:pt x="11" y="10"/>
                    <a:pt x="8" y="8"/>
                    <a:pt x="7" y="5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7" y="4"/>
                    <a:pt x="9" y="5"/>
                    <a:pt x="9" y="5"/>
                  </a:cubicBezTo>
                  <a:cubicBezTo>
                    <a:pt x="11" y="7"/>
                    <a:pt x="12" y="4"/>
                    <a:pt x="11" y="3"/>
                  </a:cubicBezTo>
                  <a:cubicBezTo>
                    <a:pt x="9" y="2"/>
                    <a:pt x="7" y="0"/>
                    <a:pt x="5" y="1"/>
                  </a:cubicBezTo>
                  <a:cubicBezTo>
                    <a:pt x="4" y="1"/>
                    <a:pt x="3" y="2"/>
                    <a:pt x="3" y="4"/>
                  </a:cubicBezTo>
                  <a:cubicBezTo>
                    <a:pt x="4" y="7"/>
                    <a:pt x="6" y="10"/>
                    <a:pt x="9" y="12"/>
                  </a:cubicBezTo>
                  <a:cubicBezTo>
                    <a:pt x="7" y="12"/>
                    <a:pt x="6" y="12"/>
                    <a:pt x="4" y="10"/>
                  </a:cubicBezTo>
                  <a:cubicBezTo>
                    <a:pt x="3" y="9"/>
                    <a:pt x="0" y="11"/>
                    <a:pt x="2" y="12"/>
                  </a:cubicBezTo>
                  <a:cubicBezTo>
                    <a:pt x="5" y="16"/>
                    <a:pt x="9" y="16"/>
                    <a:pt x="14" y="13"/>
                  </a:cubicBezTo>
                  <a:cubicBezTo>
                    <a:pt x="15" y="13"/>
                    <a:pt x="15" y="11"/>
                    <a:pt x="14" y="1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 userDrawn="1">
            <p:custDataLst>
              <p:tags r:id="rId25"/>
            </p:custDataLst>
          </p:nvPr>
        </p:nvGrpSpPr>
        <p:grpSpPr>
          <a:xfrm rot="1742706">
            <a:off x="219256" y="1076237"/>
            <a:ext cx="581054" cy="791330"/>
            <a:chOff x="3629026" y="3021013"/>
            <a:chExt cx="908050" cy="1236662"/>
          </a:xfrm>
        </p:grpSpPr>
        <p:sp>
          <p:nvSpPr>
            <p:cNvPr id="42" name="Freeform 15"/>
            <p:cNvSpPr/>
            <p:nvPr>
              <p:custDataLst>
                <p:tags r:id="rId26"/>
              </p:custDataLst>
            </p:nvPr>
          </p:nvSpPr>
          <p:spPr bwMode="auto">
            <a:xfrm>
              <a:off x="3678238" y="3063875"/>
              <a:ext cx="815975" cy="1193800"/>
            </a:xfrm>
            <a:custGeom>
              <a:avLst/>
              <a:gdLst>
                <a:gd name="T0" fmla="*/ 168 w 169"/>
                <a:gd name="T1" fmla="*/ 220 h 247"/>
                <a:gd name="T2" fmla="*/ 166 w 169"/>
                <a:gd name="T3" fmla="*/ 215 h 247"/>
                <a:gd name="T4" fmla="*/ 158 w 169"/>
                <a:gd name="T5" fmla="*/ 208 h 247"/>
                <a:gd name="T6" fmla="*/ 29 w 169"/>
                <a:gd name="T7" fmla="*/ 206 h 247"/>
                <a:gd name="T8" fmla="*/ 28 w 169"/>
                <a:gd name="T9" fmla="*/ 131 h 247"/>
                <a:gd name="T10" fmla="*/ 21 w 169"/>
                <a:gd name="T11" fmla="*/ 14 h 247"/>
                <a:gd name="T12" fmla="*/ 5 w 169"/>
                <a:gd name="T13" fmla="*/ 10 h 247"/>
                <a:gd name="T14" fmla="*/ 10 w 169"/>
                <a:gd name="T15" fmla="*/ 118 h 247"/>
                <a:gd name="T16" fmla="*/ 13 w 169"/>
                <a:gd name="T17" fmla="*/ 229 h 247"/>
                <a:gd name="T18" fmla="*/ 13 w 169"/>
                <a:gd name="T19" fmla="*/ 231 h 247"/>
                <a:gd name="T20" fmla="*/ 21 w 169"/>
                <a:gd name="T21" fmla="*/ 238 h 247"/>
                <a:gd name="T22" fmla="*/ 118 w 169"/>
                <a:gd name="T23" fmla="*/ 240 h 247"/>
                <a:gd name="T24" fmla="*/ 163 w 169"/>
                <a:gd name="T25" fmla="*/ 229 h 247"/>
                <a:gd name="T26" fmla="*/ 168 w 169"/>
                <a:gd name="T27" fmla="*/ 2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247">
                  <a:moveTo>
                    <a:pt x="168" y="220"/>
                  </a:moveTo>
                  <a:cubicBezTo>
                    <a:pt x="167" y="218"/>
                    <a:pt x="166" y="216"/>
                    <a:pt x="166" y="215"/>
                  </a:cubicBezTo>
                  <a:cubicBezTo>
                    <a:pt x="165" y="211"/>
                    <a:pt x="163" y="208"/>
                    <a:pt x="158" y="208"/>
                  </a:cubicBezTo>
                  <a:cubicBezTo>
                    <a:pt x="115" y="211"/>
                    <a:pt x="72" y="202"/>
                    <a:pt x="29" y="206"/>
                  </a:cubicBezTo>
                  <a:cubicBezTo>
                    <a:pt x="30" y="181"/>
                    <a:pt x="30" y="156"/>
                    <a:pt x="28" y="131"/>
                  </a:cubicBezTo>
                  <a:cubicBezTo>
                    <a:pt x="24" y="91"/>
                    <a:pt x="15" y="54"/>
                    <a:pt x="21" y="14"/>
                  </a:cubicBezTo>
                  <a:cubicBezTo>
                    <a:pt x="22" y="4"/>
                    <a:pt x="7" y="0"/>
                    <a:pt x="5" y="10"/>
                  </a:cubicBezTo>
                  <a:cubicBezTo>
                    <a:pt x="0" y="46"/>
                    <a:pt x="4" y="82"/>
                    <a:pt x="10" y="118"/>
                  </a:cubicBezTo>
                  <a:cubicBezTo>
                    <a:pt x="17" y="154"/>
                    <a:pt x="13" y="192"/>
                    <a:pt x="13" y="229"/>
                  </a:cubicBezTo>
                  <a:cubicBezTo>
                    <a:pt x="13" y="230"/>
                    <a:pt x="13" y="230"/>
                    <a:pt x="13" y="231"/>
                  </a:cubicBezTo>
                  <a:cubicBezTo>
                    <a:pt x="13" y="236"/>
                    <a:pt x="18" y="239"/>
                    <a:pt x="21" y="238"/>
                  </a:cubicBezTo>
                  <a:cubicBezTo>
                    <a:pt x="52" y="247"/>
                    <a:pt x="87" y="239"/>
                    <a:pt x="118" y="240"/>
                  </a:cubicBezTo>
                  <a:cubicBezTo>
                    <a:pt x="130" y="240"/>
                    <a:pt x="154" y="240"/>
                    <a:pt x="163" y="229"/>
                  </a:cubicBezTo>
                  <a:cubicBezTo>
                    <a:pt x="167" y="228"/>
                    <a:pt x="169" y="224"/>
                    <a:pt x="168" y="22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80"/>
            <p:cNvSpPr/>
            <p:nvPr>
              <p:custDataLst>
                <p:tags r:id="rId27"/>
              </p:custDataLst>
            </p:nvPr>
          </p:nvSpPr>
          <p:spPr bwMode="auto">
            <a:xfrm>
              <a:off x="3629026" y="3021013"/>
              <a:ext cx="908050" cy="1217613"/>
            </a:xfrm>
            <a:custGeom>
              <a:avLst/>
              <a:gdLst>
                <a:gd name="T0" fmla="*/ 179 w 188"/>
                <a:gd name="T1" fmla="*/ 9 h 252"/>
                <a:gd name="T2" fmla="*/ 176 w 188"/>
                <a:gd name="T3" fmla="*/ 6 h 252"/>
                <a:gd name="T4" fmla="*/ 12 w 188"/>
                <a:gd name="T5" fmla="*/ 12 h 252"/>
                <a:gd name="T6" fmla="*/ 10 w 188"/>
                <a:gd name="T7" fmla="*/ 15 h 252"/>
                <a:gd name="T8" fmla="*/ 6 w 188"/>
                <a:gd name="T9" fmla="*/ 30 h 252"/>
                <a:gd name="T10" fmla="*/ 11 w 188"/>
                <a:gd name="T11" fmla="*/ 39 h 252"/>
                <a:gd name="T12" fmla="*/ 6 w 188"/>
                <a:gd name="T13" fmla="*/ 49 h 252"/>
                <a:gd name="T14" fmla="*/ 13 w 188"/>
                <a:gd name="T15" fmla="*/ 58 h 252"/>
                <a:gd name="T16" fmla="*/ 6 w 188"/>
                <a:gd name="T17" fmla="*/ 68 h 252"/>
                <a:gd name="T18" fmla="*/ 14 w 188"/>
                <a:gd name="T19" fmla="*/ 77 h 252"/>
                <a:gd name="T20" fmla="*/ 8 w 188"/>
                <a:gd name="T21" fmla="*/ 88 h 252"/>
                <a:gd name="T22" fmla="*/ 15 w 188"/>
                <a:gd name="T23" fmla="*/ 97 h 252"/>
                <a:gd name="T24" fmla="*/ 12 w 188"/>
                <a:gd name="T25" fmla="*/ 108 h 252"/>
                <a:gd name="T26" fmla="*/ 17 w 188"/>
                <a:gd name="T27" fmla="*/ 119 h 252"/>
                <a:gd name="T28" fmla="*/ 11 w 188"/>
                <a:gd name="T29" fmla="*/ 131 h 252"/>
                <a:gd name="T30" fmla="*/ 18 w 188"/>
                <a:gd name="T31" fmla="*/ 141 h 252"/>
                <a:gd name="T32" fmla="*/ 14 w 188"/>
                <a:gd name="T33" fmla="*/ 151 h 252"/>
                <a:gd name="T34" fmla="*/ 18 w 188"/>
                <a:gd name="T35" fmla="*/ 159 h 252"/>
                <a:gd name="T36" fmla="*/ 12 w 188"/>
                <a:gd name="T37" fmla="*/ 175 h 252"/>
                <a:gd name="T38" fmla="*/ 19 w 188"/>
                <a:gd name="T39" fmla="*/ 184 h 252"/>
                <a:gd name="T40" fmla="*/ 14 w 188"/>
                <a:gd name="T41" fmla="*/ 202 h 252"/>
                <a:gd name="T42" fmla="*/ 20 w 188"/>
                <a:gd name="T43" fmla="*/ 211 h 252"/>
                <a:gd name="T44" fmla="*/ 12 w 188"/>
                <a:gd name="T45" fmla="*/ 224 h 252"/>
                <a:gd name="T46" fmla="*/ 19 w 188"/>
                <a:gd name="T47" fmla="*/ 233 h 252"/>
                <a:gd name="T48" fmla="*/ 23 w 188"/>
                <a:gd name="T49" fmla="*/ 249 h 252"/>
                <a:gd name="T50" fmla="*/ 26 w 188"/>
                <a:gd name="T51" fmla="*/ 233 h 252"/>
                <a:gd name="T52" fmla="*/ 24 w 188"/>
                <a:gd name="T53" fmla="*/ 224 h 252"/>
                <a:gd name="T54" fmla="*/ 30 w 188"/>
                <a:gd name="T55" fmla="*/ 211 h 252"/>
                <a:gd name="T56" fmla="*/ 24 w 188"/>
                <a:gd name="T57" fmla="*/ 202 h 252"/>
                <a:gd name="T58" fmla="*/ 27 w 188"/>
                <a:gd name="T59" fmla="*/ 184 h 252"/>
                <a:gd name="T60" fmla="*/ 23 w 188"/>
                <a:gd name="T61" fmla="*/ 175 h 252"/>
                <a:gd name="T62" fmla="*/ 28 w 188"/>
                <a:gd name="T63" fmla="*/ 160 h 252"/>
                <a:gd name="T64" fmla="*/ 23 w 188"/>
                <a:gd name="T65" fmla="*/ 150 h 252"/>
                <a:gd name="T66" fmla="*/ 23 w 188"/>
                <a:gd name="T67" fmla="*/ 142 h 252"/>
                <a:gd name="T68" fmla="*/ 22 w 188"/>
                <a:gd name="T69" fmla="*/ 132 h 252"/>
                <a:gd name="T70" fmla="*/ 24 w 188"/>
                <a:gd name="T71" fmla="*/ 119 h 252"/>
                <a:gd name="T72" fmla="*/ 21 w 188"/>
                <a:gd name="T73" fmla="*/ 110 h 252"/>
                <a:gd name="T74" fmla="*/ 22 w 188"/>
                <a:gd name="T75" fmla="*/ 98 h 252"/>
                <a:gd name="T76" fmla="*/ 19 w 188"/>
                <a:gd name="T77" fmla="*/ 89 h 252"/>
                <a:gd name="T78" fmla="*/ 24 w 188"/>
                <a:gd name="T79" fmla="*/ 76 h 252"/>
                <a:gd name="T80" fmla="*/ 18 w 188"/>
                <a:gd name="T81" fmla="*/ 67 h 252"/>
                <a:gd name="T82" fmla="*/ 24 w 188"/>
                <a:gd name="T83" fmla="*/ 58 h 252"/>
                <a:gd name="T84" fmla="*/ 17 w 188"/>
                <a:gd name="T85" fmla="*/ 49 h 252"/>
                <a:gd name="T86" fmla="*/ 21 w 188"/>
                <a:gd name="T87" fmla="*/ 39 h 252"/>
                <a:gd name="T88" fmla="*/ 15 w 188"/>
                <a:gd name="T89" fmla="*/ 30 h 252"/>
                <a:gd name="T90" fmla="*/ 93 w 188"/>
                <a:gd name="T91" fmla="*/ 5 h 252"/>
                <a:gd name="T92" fmla="*/ 175 w 188"/>
                <a:gd name="T93" fmla="*/ 146 h 252"/>
                <a:gd name="T94" fmla="*/ 175 w 188"/>
                <a:gd name="T95" fmla="*/ 240 h 252"/>
                <a:gd name="T96" fmla="*/ 179 w 188"/>
                <a:gd name="T97" fmla="*/ 14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8" h="252">
                  <a:moveTo>
                    <a:pt x="179" y="148"/>
                  </a:moveTo>
                  <a:cubicBezTo>
                    <a:pt x="176" y="102"/>
                    <a:pt x="179" y="55"/>
                    <a:pt x="179" y="9"/>
                  </a:cubicBezTo>
                  <a:cubicBezTo>
                    <a:pt x="179" y="7"/>
                    <a:pt x="177" y="6"/>
                    <a:pt x="176" y="7"/>
                  </a:cubicBezTo>
                  <a:cubicBezTo>
                    <a:pt x="176" y="7"/>
                    <a:pt x="176" y="6"/>
                    <a:pt x="176" y="6"/>
                  </a:cubicBezTo>
                  <a:cubicBezTo>
                    <a:pt x="148" y="1"/>
                    <a:pt x="120" y="0"/>
                    <a:pt x="93" y="0"/>
                  </a:cubicBezTo>
                  <a:cubicBezTo>
                    <a:pt x="66" y="1"/>
                    <a:pt x="37" y="4"/>
                    <a:pt x="12" y="12"/>
                  </a:cubicBezTo>
                  <a:cubicBezTo>
                    <a:pt x="12" y="12"/>
                    <a:pt x="12" y="13"/>
                    <a:pt x="11" y="13"/>
                  </a:cubicBezTo>
                  <a:cubicBezTo>
                    <a:pt x="11" y="13"/>
                    <a:pt x="10" y="13"/>
                    <a:pt x="10" y="15"/>
                  </a:cubicBezTo>
                  <a:cubicBezTo>
                    <a:pt x="10" y="20"/>
                    <a:pt x="11" y="25"/>
                    <a:pt x="11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30"/>
                    <a:pt x="0" y="39"/>
                    <a:pt x="6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2"/>
                    <a:pt x="12" y="46"/>
                    <a:pt x="12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0" y="49"/>
                    <a:pt x="0" y="58"/>
                    <a:pt x="6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1"/>
                    <a:pt x="13" y="65"/>
                    <a:pt x="13" y="68"/>
                  </a:cubicBezTo>
                  <a:cubicBezTo>
                    <a:pt x="11" y="68"/>
                    <a:pt x="9" y="68"/>
                    <a:pt x="6" y="68"/>
                  </a:cubicBezTo>
                  <a:cubicBezTo>
                    <a:pt x="0" y="69"/>
                    <a:pt x="0" y="78"/>
                    <a:pt x="6" y="77"/>
                  </a:cubicBezTo>
                  <a:cubicBezTo>
                    <a:pt x="9" y="77"/>
                    <a:pt x="11" y="77"/>
                    <a:pt x="14" y="77"/>
                  </a:cubicBezTo>
                  <a:cubicBezTo>
                    <a:pt x="14" y="81"/>
                    <a:pt x="14" y="84"/>
                    <a:pt x="15" y="88"/>
                  </a:cubicBezTo>
                  <a:cubicBezTo>
                    <a:pt x="12" y="88"/>
                    <a:pt x="10" y="88"/>
                    <a:pt x="8" y="88"/>
                  </a:cubicBezTo>
                  <a:cubicBezTo>
                    <a:pt x="2" y="88"/>
                    <a:pt x="2" y="97"/>
                    <a:pt x="8" y="97"/>
                  </a:cubicBezTo>
                  <a:cubicBezTo>
                    <a:pt x="10" y="97"/>
                    <a:pt x="13" y="97"/>
                    <a:pt x="15" y="97"/>
                  </a:cubicBezTo>
                  <a:cubicBezTo>
                    <a:pt x="16" y="101"/>
                    <a:pt x="16" y="105"/>
                    <a:pt x="16" y="110"/>
                  </a:cubicBezTo>
                  <a:cubicBezTo>
                    <a:pt x="14" y="109"/>
                    <a:pt x="13" y="109"/>
                    <a:pt x="12" y="108"/>
                  </a:cubicBezTo>
                  <a:cubicBezTo>
                    <a:pt x="7" y="105"/>
                    <a:pt x="2" y="113"/>
                    <a:pt x="7" y="116"/>
                  </a:cubicBezTo>
                  <a:cubicBezTo>
                    <a:pt x="10" y="118"/>
                    <a:pt x="13" y="118"/>
                    <a:pt x="17" y="119"/>
                  </a:cubicBezTo>
                  <a:cubicBezTo>
                    <a:pt x="17" y="123"/>
                    <a:pt x="17" y="127"/>
                    <a:pt x="17" y="131"/>
                  </a:cubicBezTo>
                  <a:cubicBezTo>
                    <a:pt x="15" y="131"/>
                    <a:pt x="13" y="131"/>
                    <a:pt x="11" y="131"/>
                  </a:cubicBezTo>
                  <a:cubicBezTo>
                    <a:pt x="5" y="131"/>
                    <a:pt x="5" y="140"/>
                    <a:pt x="11" y="140"/>
                  </a:cubicBezTo>
                  <a:cubicBezTo>
                    <a:pt x="13" y="140"/>
                    <a:pt x="15" y="140"/>
                    <a:pt x="18" y="141"/>
                  </a:cubicBezTo>
                  <a:cubicBezTo>
                    <a:pt x="18" y="144"/>
                    <a:pt x="18" y="147"/>
                    <a:pt x="18" y="150"/>
                  </a:cubicBezTo>
                  <a:cubicBezTo>
                    <a:pt x="17" y="150"/>
                    <a:pt x="15" y="150"/>
                    <a:pt x="14" y="151"/>
                  </a:cubicBezTo>
                  <a:cubicBezTo>
                    <a:pt x="9" y="153"/>
                    <a:pt x="11" y="161"/>
                    <a:pt x="16" y="160"/>
                  </a:cubicBezTo>
                  <a:cubicBezTo>
                    <a:pt x="17" y="159"/>
                    <a:pt x="18" y="159"/>
                    <a:pt x="18" y="159"/>
                  </a:cubicBezTo>
                  <a:cubicBezTo>
                    <a:pt x="19" y="164"/>
                    <a:pt x="19" y="169"/>
                    <a:pt x="19" y="17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6" y="175"/>
                    <a:pt x="6" y="184"/>
                    <a:pt x="12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90"/>
                    <a:pt x="19" y="196"/>
                    <a:pt x="19" y="202"/>
                  </a:cubicBezTo>
                  <a:cubicBezTo>
                    <a:pt x="14" y="202"/>
                    <a:pt x="14" y="202"/>
                    <a:pt x="14" y="202"/>
                  </a:cubicBezTo>
                  <a:cubicBezTo>
                    <a:pt x="8" y="202"/>
                    <a:pt x="8" y="211"/>
                    <a:pt x="14" y="211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0" y="215"/>
                    <a:pt x="20" y="219"/>
                    <a:pt x="19" y="224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6" y="224"/>
                    <a:pt x="6" y="233"/>
                    <a:pt x="12" y="233"/>
                  </a:cubicBezTo>
                  <a:cubicBezTo>
                    <a:pt x="19" y="233"/>
                    <a:pt x="19" y="233"/>
                    <a:pt x="19" y="233"/>
                  </a:cubicBezTo>
                  <a:cubicBezTo>
                    <a:pt x="19" y="238"/>
                    <a:pt x="19" y="244"/>
                    <a:pt x="19" y="249"/>
                  </a:cubicBezTo>
                  <a:cubicBezTo>
                    <a:pt x="19" y="252"/>
                    <a:pt x="23" y="252"/>
                    <a:pt x="23" y="249"/>
                  </a:cubicBezTo>
                  <a:cubicBezTo>
                    <a:pt x="24" y="244"/>
                    <a:pt x="24" y="238"/>
                    <a:pt x="24" y="233"/>
                  </a:cubicBezTo>
                  <a:cubicBezTo>
                    <a:pt x="26" y="233"/>
                    <a:pt x="26" y="233"/>
                    <a:pt x="26" y="233"/>
                  </a:cubicBezTo>
                  <a:cubicBezTo>
                    <a:pt x="32" y="233"/>
                    <a:pt x="32" y="224"/>
                    <a:pt x="26" y="224"/>
                  </a:cubicBezTo>
                  <a:cubicBezTo>
                    <a:pt x="24" y="224"/>
                    <a:pt x="24" y="224"/>
                    <a:pt x="24" y="224"/>
                  </a:cubicBezTo>
                  <a:cubicBezTo>
                    <a:pt x="24" y="219"/>
                    <a:pt x="24" y="215"/>
                    <a:pt x="24" y="211"/>
                  </a:cubicBezTo>
                  <a:cubicBezTo>
                    <a:pt x="30" y="211"/>
                    <a:pt x="30" y="211"/>
                    <a:pt x="30" y="211"/>
                  </a:cubicBezTo>
                  <a:cubicBezTo>
                    <a:pt x="36" y="211"/>
                    <a:pt x="36" y="202"/>
                    <a:pt x="30" y="202"/>
                  </a:cubicBezTo>
                  <a:cubicBezTo>
                    <a:pt x="24" y="202"/>
                    <a:pt x="24" y="202"/>
                    <a:pt x="24" y="202"/>
                  </a:cubicBezTo>
                  <a:cubicBezTo>
                    <a:pt x="24" y="196"/>
                    <a:pt x="24" y="190"/>
                    <a:pt x="24" y="184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33" y="184"/>
                    <a:pt x="33" y="175"/>
                    <a:pt x="27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3" y="169"/>
                    <a:pt x="23" y="164"/>
                    <a:pt x="23" y="159"/>
                  </a:cubicBezTo>
                  <a:cubicBezTo>
                    <a:pt x="24" y="159"/>
                    <a:pt x="26" y="159"/>
                    <a:pt x="28" y="160"/>
                  </a:cubicBezTo>
                  <a:cubicBezTo>
                    <a:pt x="33" y="161"/>
                    <a:pt x="35" y="153"/>
                    <a:pt x="30" y="151"/>
                  </a:cubicBezTo>
                  <a:cubicBezTo>
                    <a:pt x="27" y="150"/>
                    <a:pt x="25" y="150"/>
                    <a:pt x="23" y="150"/>
                  </a:cubicBezTo>
                  <a:cubicBezTo>
                    <a:pt x="22" y="147"/>
                    <a:pt x="22" y="144"/>
                    <a:pt x="22" y="141"/>
                  </a:cubicBezTo>
                  <a:cubicBezTo>
                    <a:pt x="22" y="141"/>
                    <a:pt x="23" y="141"/>
                    <a:pt x="23" y="142"/>
                  </a:cubicBezTo>
                  <a:cubicBezTo>
                    <a:pt x="29" y="143"/>
                    <a:pt x="31" y="135"/>
                    <a:pt x="25" y="133"/>
                  </a:cubicBezTo>
                  <a:cubicBezTo>
                    <a:pt x="24" y="133"/>
                    <a:pt x="23" y="132"/>
                    <a:pt x="22" y="132"/>
                  </a:cubicBezTo>
                  <a:cubicBezTo>
                    <a:pt x="22" y="128"/>
                    <a:pt x="21" y="124"/>
                    <a:pt x="21" y="119"/>
                  </a:cubicBezTo>
                  <a:cubicBezTo>
                    <a:pt x="22" y="119"/>
                    <a:pt x="23" y="119"/>
                    <a:pt x="24" y="119"/>
                  </a:cubicBezTo>
                  <a:cubicBezTo>
                    <a:pt x="30" y="119"/>
                    <a:pt x="30" y="110"/>
                    <a:pt x="24" y="110"/>
                  </a:cubicBezTo>
                  <a:cubicBezTo>
                    <a:pt x="23" y="110"/>
                    <a:pt x="22" y="110"/>
                    <a:pt x="21" y="110"/>
                  </a:cubicBezTo>
                  <a:cubicBezTo>
                    <a:pt x="20" y="106"/>
                    <a:pt x="20" y="102"/>
                    <a:pt x="20" y="98"/>
                  </a:cubicBezTo>
                  <a:cubicBezTo>
                    <a:pt x="20" y="98"/>
                    <a:pt x="21" y="98"/>
                    <a:pt x="22" y="98"/>
                  </a:cubicBezTo>
                  <a:cubicBezTo>
                    <a:pt x="27" y="100"/>
                    <a:pt x="29" y="91"/>
                    <a:pt x="24" y="90"/>
                  </a:cubicBezTo>
                  <a:cubicBezTo>
                    <a:pt x="22" y="89"/>
                    <a:pt x="21" y="89"/>
                    <a:pt x="19" y="89"/>
                  </a:cubicBezTo>
                  <a:cubicBezTo>
                    <a:pt x="19" y="84"/>
                    <a:pt x="19" y="80"/>
                    <a:pt x="18" y="76"/>
                  </a:cubicBezTo>
                  <a:cubicBezTo>
                    <a:pt x="20" y="76"/>
                    <a:pt x="22" y="76"/>
                    <a:pt x="24" y="76"/>
                  </a:cubicBezTo>
                  <a:cubicBezTo>
                    <a:pt x="30" y="76"/>
                    <a:pt x="30" y="67"/>
                    <a:pt x="24" y="67"/>
                  </a:cubicBezTo>
                  <a:cubicBezTo>
                    <a:pt x="22" y="67"/>
                    <a:pt x="20" y="67"/>
                    <a:pt x="18" y="67"/>
                  </a:cubicBezTo>
                  <a:cubicBezTo>
                    <a:pt x="18" y="64"/>
                    <a:pt x="17" y="61"/>
                    <a:pt x="17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30" y="58"/>
                    <a:pt x="30" y="49"/>
                    <a:pt x="24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6"/>
                    <a:pt x="16" y="42"/>
                    <a:pt x="16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7" y="39"/>
                    <a:pt x="27" y="30"/>
                    <a:pt x="21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5"/>
                    <a:pt x="15" y="21"/>
                    <a:pt x="15" y="16"/>
                  </a:cubicBezTo>
                  <a:cubicBezTo>
                    <a:pt x="40" y="8"/>
                    <a:pt x="66" y="6"/>
                    <a:pt x="93" y="5"/>
                  </a:cubicBezTo>
                  <a:cubicBezTo>
                    <a:pt x="120" y="4"/>
                    <a:pt x="148" y="6"/>
                    <a:pt x="174" y="11"/>
                  </a:cubicBezTo>
                  <a:cubicBezTo>
                    <a:pt x="174" y="56"/>
                    <a:pt x="172" y="101"/>
                    <a:pt x="175" y="146"/>
                  </a:cubicBezTo>
                  <a:cubicBezTo>
                    <a:pt x="176" y="162"/>
                    <a:pt x="177" y="178"/>
                    <a:pt x="178" y="194"/>
                  </a:cubicBezTo>
                  <a:cubicBezTo>
                    <a:pt x="179" y="209"/>
                    <a:pt x="179" y="225"/>
                    <a:pt x="175" y="240"/>
                  </a:cubicBezTo>
                  <a:cubicBezTo>
                    <a:pt x="174" y="243"/>
                    <a:pt x="178" y="244"/>
                    <a:pt x="179" y="241"/>
                  </a:cubicBezTo>
                  <a:cubicBezTo>
                    <a:pt x="188" y="212"/>
                    <a:pt x="181" y="178"/>
                    <a:pt x="179" y="14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4" name="Freeform 181"/>
            <p:cNvSpPr/>
            <p:nvPr>
              <p:custDataLst>
                <p:tags r:id="rId28"/>
              </p:custDataLst>
            </p:nvPr>
          </p:nvSpPr>
          <p:spPr bwMode="auto">
            <a:xfrm>
              <a:off x="3740151" y="4184650"/>
              <a:ext cx="735013" cy="53975"/>
            </a:xfrm>
            <a:custGeom>
              <a:avLst/>
              <a:gdLst>
                <a:gd name="T0" fmla="*/ 149 w 152"/>
                <a:gd name="T1" fmla="*/ 0 h 11"/>
                <a:gd name="T2" fmla="*/ 3 w 152"/>
                <a:gd name="T3" fmla="*/ 6 h 11"/>
                <a:gd name="T4" fmla="*/ 3 w 152"/>
                <a:gd name="T5" fmla="*/ 11 h 11"/>
                <a:gd name="T6" fmla="*/ 149 w 152"/>
                <a:gd name="T7" fmla="*/ 5 h 11"/>
                <a:gd name="T8" fmla="*/ 149 w 15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">
                  <a:moveTo>
                    <a:pt x="149" y="0"/>
                  </a:moveTo>
                  <a:cubicBezTo>
                    <a:pt x="101" y="5"/>
                    <a:pt x="52" y="6"/>
                    <a:pt x="3" y="6"/>
                  </a:cubicBezTo>
                  <a:cubicBezTo>
                    <a:pt x="0" y="6"/>
                    <a:pt x="0" y="11"/>
                    <a:pt x="3" y="11"/>
                  </a:cubicBezTo>
                  <a:cubicBezTo>
                    <a:pt x="52" y="11"/>
                    <a:pt x="101" y="9"/>
                    <a:pt x="149" y="5"/>
                  </a:cubicBezTo>
                  <a:cubicBezTo>
                    <a:pt x="152" y="4"/>
                    <a:pt x="152" y="0"/>
                    <a:pt x="149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82"/>
            <p:cNvSpPr/>
            <p:nvPr>
              <p:custDataLst>
                <p:tags r:id="rId29"/>
              </p:custDataLst>
            </p:nvPr>
          </p:nvSpPr>
          <p:spPr bwMode="auto">
            <a:xfrm>
              <a:off x="4094163" y="3846513"/>
              <a:ext cx="303213" cy="28575"/>
            </a:xfrm>
            <a:custGeom>
              <a:avLst/>
              <a:gdLst>
                <a:gd name="T0" fmla="*/ 60 w 63"/>
                <a:gd name="T1" fmla="*/ 0 h 6"/>
                <a:gd name="T2" fmla="*/ 3 w 63"/>
                <a:gd name="T3" fmla="*/ 1 h 6"/>
                <a:gd name="T4" fmla="*/ 3 w 63"/>
                <a:gd name="T5" fmla="*/ 6 h 6"/>
                <a:gd name="T6" fmla="*/ 60 w 63"/>
                <a:gd name="T7" fmla="*/ 4 h 6"/>
                <a:gd name="T8" fmla="*/ 60 w 6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">
                  <a:moveTo>
                    <a:pt x="60" y="0"/>
                  </a:moveTo>
                  <a:cubicBezTo>
                    <a:pt x="41" y="1"/>
                    <a:pt x="22" y="1"/>
                    <a:pt x="3" y="1"/>
                  </a:cubicBezTo>
                  <a:cubicBezTo>
                    <a:pt x="0" y="1"/>
                    <a:pt x="0" y="6"/>
                    <a:pt x="3" y="6"/>
                  </a:cubicBezTo>
                  <a:cubicBezTo>
                    <a:pt x="22" y="6"/>
                    <a:pt x="41" y="6"/>
                    <a:pt x="60" y="4"/>
                  </a:cubicBezTo>
                  <a:cubicBezTo>
                    <a:pt x="63" y="4"/>
                    <a:pt x="63" y="0"/>
                    <a:pt x="60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83"/>
            <p:cNvSpPr/>
            <p:nvPr>
              <p:custDataLst>
                <p:tags r:id="rId30"/>
              </p:custDataLst>
            </p:nvPr>
          </p:nvSpPr>
          <p:spPr bwMode="auto">
            <a:xfrm>
              <a:off x="4087813" y="3910013"/>
              <a:ext cx="323850" cy="28575"/>
            </a:xfrm>
            <a:custGeom>
              <a:avLst/>
              <a:gdLst>
                <a:gd name="T0" fmla="*/ 64 w 67"/>
                <a:gd name="T1" fmla="*/ 0 h 6"/>
                <a:gd name="T2" fmla="*/ 2 w 67"/>
                <a:gd name="T3" fmla="*/ 2 h 6"/>
                <a:gd name="T4" fmla="*/ 2 w 67"/>
                <a:gd name="T5" fmla="*/ 6 h 6"/>
                <a:gd name="T6" fmla="*/ 64 w 67"/>
                <a:gd name="T7" fmla="*/ 5 h 6"/>
                <a:gd name="T8" fmla="*/ 64 w 6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64" y="0"/>
                  </a:moveTo>
                  <a:cubicBezTo>
                    <a:pt x="43" y="0"/>
                    <a:pt x="23" y="2"/>
                    <a:pt x="2" y="2"/>
                  </a:cubicBezTo>
                  <a:cubicBezTo>
                    <a:pt x="0" y="2"/>
                    <a:pt x="0" y="6"/>
                    <a:pt x="2" y="6"/>
                  </a:cubicBezTo>
                  <a:cubicBezTo>
                    <a:pt x="23" y="6"/>
                    <a:pt x="43" y="5"/>
                    <a:pt x="64" y="5"/>
                  </a:cubicBezTo>
                  <a:cubicBezTo>
                    <a:pt x="67" y="5"/>
                    <a:pt x="67" y="0"/>
                    <a:pt x="6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84"/>
            <p:cNvSpPr/>
            <p:nvPr>
              <p:custDataLst>
                <p:tags r:id="rId31"/>
              </p:custDataLst>
            </p:nvPr>
          </p:nvSpPr>
          <p:spPr bwMode="auto">
            <a:xfrm>
              <a:off x="4064001" y="3967163"/>
              <a:ext cx="338138" cy="39688"/>
            </a:xfrm>
            <a:custGeom>
              <a:avLst/>
              <a:gdLst>
                <a:gd name="T0" fmla="*/ 67 w 70"/>
                <a:gd name="T1" fmla="*/ 0 h 8"/>
                <a:gd name="T2" fmla="*/ 3 w 70"/>
                <a:gd name="T3" fmla="*/ 2 h 8"/>
                <a:gd name="T4" fmla="*/ 3 w 70"/>
                <a:gd name="T5" fmla="*/ 6 h 8"/>
                <a:gd name="T6" fmla="*/ 67 w 70"/>
                <a:gd name="T7" fmla="*/ 5 h 8"/>
                <a:gd name="T8" fmla="*/ 67 w 7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">
                  <a:moveTo>
                    <a:pt x="67" y="0"/>
                  </a:moveTo>
                  <a:cubicBezTo>
                    <a:pt x="46" y="3"/>
                    <a:pt x="24" y="3"/>
                    <a:pt x="3" y="2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24" y="8"/>
                    <a:pt x="46" y="8"/>
                    <a:pt x="67" y="5"/>
                  </a:cubicBezTo>
                  <a:cubicBezTo>
                    <a:pt x="70" y="4"/>
                    <a:pt x="70" y="0"/>
                    <a:pt x="67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85"/>
            <p:cNvSpPr/>
            <p:nvPr>
              <p:custDataLst>
                <p:tags r:id="rId32"/>
              </p:custDataLst>
            </p:nvPr>
          </p:nvSpPr>
          <p:spPr bwMode="auto">
            <a:xfrm>
              <a:off x="4087813" y="4035425"/>
              <a:ext cx="314325" cy="33338"/>
            </a:xfrm>
            <a:custGeom>
              <a:avLst/>
              <a:gdLst>
                <a:gd name="T0" fmla="*/ 62 w 65"/>
                <a:gd name="T1" fmla="*/ 1 h 7"/>
                <a:gd name="T2" fmla="*/ 2 w 65"/>
                <a:gd name="T3" fmla="*/ 1 h 7"/>
                <a:gd name="T4" fmla="*/ 2 w 65"/>
                <a:gd name="T5" fmla="*/ 6 h 7"/>
                <a:gd name="T6" fmla="*/ 62 w 65"/>
                <a:gd name="T7" fmla="*/ 6 h 7"/>
                <a:gd name="T8" fmla="*/ 62 w 6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">
                  <a:moveTo>
                    <a:pt x="62" y="1"/>
                  </a:moveTo>
                  <a:cubicBezTo>
                    <a:pt x="42" y="0"/>
                    <a:pt x="22" y="3"/>
                    <a:pt x="2" y="1"/>
                  </a:cubicBezTo>
                  <a:cubicBezTo>
                    <a:pt x="0" y="1"/>
                    <a:pt x="0" y="6"/>
                    <a:pt x="2" y="6"/>
                  </a:cubicBezTo>
                  <a:cubicBezTo>
                    <a:pt x="22" y="7"/>
                    <a:pt x="42" y="5"/>
                    <a:pt x="62" y="6"/>
                  </a:cubicBezTo>
                  <a:cubicBezTo>
                    <a:pt x="65" y="6"/>
                    <a:pt x="65" y="1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86"/>
            <p:cNvSpPr/>
            <p:nvPr>
              <p:custDataLst>
                <p:tags r:id="rId33"/>
              </p:custDataLst>
            </p:nvPr>
          </p:nvSpPr>
          <p:spPr bwMode="auto">
            <a:xfrm>
              <a:off x="4094163" y="4087813"/>
              <a:ext cx="317500" cy="39688"/>
            </a:xfrm>
            <a:custGeom>
              <a:avLst/>
              <a:gdLst>
                <a:gd name="T0" fmla="*/ 62 w 66"/>
                <a:gd name="T1" fmla="*/ 1 h 8"/>
                <a:gd name="T2" fmla="*/ 4 w 66"/>
                <a:gd name="T3" fmla="*/ 1 h 8"/>
                <a:gd name="T4" fmla="*/ 2 w 66"/>
                <a:gd name="T5" fmla="*/ 5 h 8"/>
                <a:gd name="T6" fmla="*/ 63 w 66"/>
                <a:gd name="T7" fmla="*/ 5 h 8"/>
                <a:gd name="T8" fmla="*/ 62 w 6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">
                  <a:moveTo>
                    <a:pt x="62" y="1"/>
                  </a:moveTo>
                  <a:cubicBezTo>
                    <a:pt x="43" y="4"/>
                    <a:pt x="23" y="4"/>
                    <a:pt x="4" y="1"/>
                  </a:cubicBezTo>
                  <a:cubicBezTo>
                    <a:pt x="1" y="0"/>
                    <a:pt x="0" y="5"/>
                    <a:pt x="2" y="5"/>
                  </a:cubicBezTo>
                  <a:cubicBezTo>
                    <a:pt x="23" y="8"/>
                    <a:pt x="43" y="8"/>
                    <a:pt x="63" y="5"/>
                  </a:cubicBezTo>
                  <a:cubicBezTo>
                    <a:pt x="66" y="5"/>
                    <a:pt x="65" y="0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 userDrawn="1">
            <p:custDataLst>
              <p:tags r:id="rId34"/>
            </p:custDataLst>
          </p:nvPr>
        </p:nvGrpSpPr>
        <p:grpSpPr>
          <a:xfrm>
            <a:off x="8609781" y="156931"/>
            <a:ext cx="3582219" cy="104775"/>
            <a:chOff x="8609781" y="156931"/>
            <a:chExt cx="3582219" cy="104775"/>
          </a:xfrm>
        </p:grpSpPr>
        <p:cxnSp>
          <p:nvCxnSpPr>
            <p:cNvPr id="61" name="直接连接符 60"/>
            <p:cNvCxnSpPr/>
            <p:nvPr userDrawn="1">
              <p:custDataLst>
                <p:tags r:id="rId35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>
              <p:custDataLst>
                <p:tags r:id="rId36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 userDrawn="1">
            <p:custDataLst>
              <p:tags r:id="rId37"/>
            </p:custDataLst>
          </p:nvPr>
        </p:nvGrpSpPr>
        <p:grpSpPr>
          <a:xfrm flipH="1" flipV="1">
            <a:off x="0" y="6151280"/>
            <a:ext cx="3582219" cy="104775"/>
            <a:chOff x="8609781" y="156931"/>
            <a:chExt cx="3582219" cy="104775"/>
          </a:xfrm>
        </p:grpSpPr>
        <p:cxnSp>
          <p:nvCxnSpPr>
            <p:cNvPr id="64" name="直接连接符 63"/>
            <p:cNvCxnSpPr/>
            <p:nvPr userDrawn="1">
              <p:custDataLst>
                <p:tags r:id="rId38"/>
              </p:custDataLst>
            </p:nvPr>
          </p:nvCxnSpPr>
          <p:spPr>
            <a:xfrm>
              <a:off x="8609781" y="156931"/>
              <a:ext cx="358221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 userDrawn="1">
              <p:custDataLst>
                <p:tags r:id="rId39"/>
              </p:custDataLst>
            </p:nvPr>
          </p:nvCxnSpPr>
          <p:spPr>
            <a:xfrm>
              <a:off x="10029825" y="261706"/>
              <a:ext cx="216217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0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44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 anchorCtr="0">
            <a:normAutofit/>
          </a:bodyPr>
          <a:lstStyle>
            <a:lvl1pPr>
              <a:defRPr sz="44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rtlCol="0" anchor="b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198"/>
          <p:cNvSpPr>
            <a:spLocks noEditPoints="1"/>
          </p:cNvSpPr>
          <p:nvPr userDrawn="1">
            <p:custDataLst>
              <p:tags r:id="rId2"/>
            </p:custDataLst>
          </p:nvPr>
        </p:nvSpPr>
        <p:spPr bwMode="auto"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1" name="Freeform 187"/>
          <p:cNvSpPr>
            <a:spLocks noEditPoints="1"/>
          </p:cNvSpPr>
          <p:nvPr userDrawn="1">
            <p:custDataLst>
              <p:tags r:id="rId7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Freeform 141"/>
          <p:cNvSpPr>
            <a:spLocks noEditPoints="1"/>
          </p:cNvSpPr>
          <p:nvPr userDrawn="1">
            <p:custDataLst>
              <p:tags r:id="rId8"/>
            </p:custDataLst>
          </p:nvPr>
        </p:nvSpPr>
        <p:spPr bwMode="auto"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Freeform 178"/>
          <p:cNvSpPr>
            <a:spLocks noEditPoints="1"/>
          </p:cNvSpPr>
          <p:nvPr userDrawn="1">
            <p:custDataLst>
              <p:tags r:id="rId9"/>
            </p:custDataLst>
          </p:nvPr>
        </p:nvSpPr>
        <p:spPr bwMode="auto"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178"/>
          <p:cNvSpPr>
            <a:spLocks noEditPoints="1"/>
          </p:cNvSpPr>
          <p:nvPr userDrawn="1">
            <p:custDataLst>
              <p:tags r:id="rId10"/>
            </p:custDataLst>
          </p:nvPr>
        </p:nvSpPr>
        <p:spPr bwMode="auto"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Freeform 141"/>
          <p:cNvSpPr>
            <a:spLocks noEditPoints="1"/>
          </p:cNvSpPr>
          <p:nvPr userDrawn="1">
            <p:custDataLst>
              <p:tags r:id="rId11"/>
            </p:custDataLst>
          </p:nvPr>
        </p:nvSpPr>
        <p:spPr bwMode="auto"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Freeform 129"/>
          <p:cNvSpPr>
            <a:spLocks noEditPoints="1"/>
          </p:cNvSpPr>
          <p:nvPr userDrawn="1">
            <p:custDataLst>
              <p:tags r:id="rId12"/>
            </p:custDataLst>
          </p:nvPr>
        </p:nvSpPr>
        <p:spPr bwMode="auto"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0.xml"/><Relationship Id="rId8" Type="http://schemas.openxmlformats.org/officeDocument/2006/relationships/slideLayout" Target="../slideLayouts/slideLayout169.xml"/><Relationship Id="rId7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66.xml"/><Relationship Id="rId4" Type="http://schemas.openxmlformats.org/officeDocument/2006/relationships/slideLayout" Target="../slideLayouts/slideLayout165.xml"/><Relationship Id="rId3" Type="http://schemas.openxmlformats.org/officeDocument/2006/relationships/slideLayout" Target="../slideLayouts/slideLayout164.xml"/><Relationship Id="rId26" Type="http://schemas.openxmlformats.org/officeDocument/2006/relationships/theme" Target="../theme/theme10.xml"/><Relationship Id="rId25" Type="http://schemas.openxmlformats.org/officeDocument/2006/relationships/tags" Target="../tags/tag1593.xml"/><Relationship Id="rId24" Type="http://schemas.openxmlformats.org/officeDocument/2006/relationships/tags" Target="../tags/tag1592.xml"/><Relationship Id="rId23" Type="http://schemas.openxmlformats.org/officeDocument/2006/relationships/tags" Target="../tags/tag1591.xml"/><Relationship Id="rId22" Type="http://schemas.openxmlformats.org/officeDocument/2006/relationships/tags" Target="../tags/tag1590.xml"/><Relationship Id="rId21" Type="http://schemas.openxmlformats.org/officeDocument/2006/relationships/tags" Target="../tags/tag1589.xml"/><Relationship Id="rId20" Type="http://schemas.openxmlformats.org/officeDocument/2006/relationships/tags" Target="../tags/tag1588.xml"/><Relationship Id="rId2" Type="http://schemas.openxmlformats.org/officeDocument/2006/relationships/slideLayout" Target="../slideLayouts/slideLayout163.xml"/><Relationship Id="rId19" Type="http://schemas.openxmlformats.org/officeDocument/2006/relationships/slideLayout" Target="../slideLayouts/slideLayout180.xml"/><Relationship Id="rId18" Type="http://schemas.openxmlformats.org/officeDocument/2006/relationships/slideLayout" Target="../slideLayouts/slideLayout179.xml"/><Relationship Id="rId17" Type="http://schemas.openxmlformats.org/officeDocument/2006/relationships/slideLayout" Target="../slideLayouts/slideLayout178.xml"/><Relationship Id="rId16" Type="http://schemas.openxmlformats.org/officeDocument/2006/relationships/slideLayout" Target="../slideLayouts/slideLayout177.xml"/><Relationship Id="rId15" Type="http://schemas.openxmlformats.org/officeDocument/2006/relationships/slideLayout" Target="../slideLayouts/slideLayout176.xml"/><Relationship Id="rId14" Type="http://schemas.openxmlformats.org/officeDocument/2006/relationships/slideLayout" Target="../slideLayouts/slideLayout175.xml"/><Relationship Id="rId13" Type="http://schemas.openxmlformats.org/officeDocument/2006/relationships/slideLayout" Target="../slideLayouts/slideLayout174.xml"/><Relationship Id="rId12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71.xml"/><Relationship Id="rId1" Type="http://schemas.openxmlformats.org/officeDocument/2006/relationships/slideLayout" Target="../slideLayouts/slideLayout162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9.xml"/><Relationship Id="rId8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187.xml"/><Relationship Id="rId6" Type="http://schemas.openxmlformats.org/officeDocument/2006/relationships/slideLayout" Target="../slideLayouts/slideLayout186.xml"/><Relationship Id="rId5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83.xml"/><Relationship Id="rId26" Type="http://schemas.openxmlformats.org/officeDocument/2006/relationships/theme" Target="../theme/theme11.xml"/><Relationship Id="rId25" Type="http://schemas.openxmlformats.org/officeDocument/2006/relationships/tags" Target="../tags/tag1770.xml"/><Relationship Id="rId24" Type="http://schemas.openxmlformats.org/officeDocument/2006/relationships/tags" Target="../tags/tag1769.xml"/><Relationship Id="rId23" Type="http://schemas.openxmlformats.org/officeDocument/2006/relationships/tags" Target="../tags/tag1768.xml"/><Relationship Id="rId22" Type="http://schemas.openxmlformats.org/officeDocument/2006/relationships/tags" Target="../tags/tag1767.xml"/><Relationship Id="rId21" Type="http://schemas.openxmlformats.org/officeDocument/2006/relationships/tags" Target="../tags/tag1766.xml"/><Relationship Id="rId20" Type="http://schemas.openxmlformats.org/officeDocument/2006/relationships/tags" Target="../tags/tag1765.xml"/><Relationship Id="rId2" Type="http://schemas.openxmlformats.org/officeDocument/2006/relationships/slideLayout" Target="../slideLayouts/slideLayout182.xml"/><Relationship Id="rId19" Type="http://schemas.openxmlformats.org/officeDocument/2006/relationships/slideLayout" Target="../slideLayouts/slideLayout199.xml"/><Relationship Id="rId18" Type="http://schemas.openxmlformats.org/officeDocument/2006/relationships/slideLayout" Target="../slideLayouts/slideLayout198.xml"/><Relationship Id="rId17" Type="http://schemas.openxmlformats.org/officeDocument/2006/relationships/slideLayout" Target="../slideLayouts/slideLayout197.xml"/><Relationship Id="rId16" Type="http://schemas.openxmlformats.org/officeDocument/2006/relationships/slideLayout" Target="../slideLayouts/slideLayout196.xml"/><Relationship Id="rId15" Type="http://schemas.openxmlformats.org/officeDocument/2006/relationships/slideLayout" Target="../slideLayouts/slideLayout195.xml"/><Relationship Id="rId14" Type="http://schemas.openxmlformats.org/officeDocument/2006/relationships/slideLayout" Target="../slideLayouts/slideLayout194.xml"/><Relationship Id="rId13" Type="http://schemas.openxmlformats.org/officeDocument/2006/relationships/slideLayout" Target="../slideLayouts/slideLayout193.xml"/><Relationship Id="rId12" Type="http://schemas.openxmlformats.org/officeDocument/2006/relationships/slideLayout" Target="../slideLayouts/slideLayout192.xml"/><Relationship Id="rId11" Type="http://schemas.openxmlformats.org/officeDocument/2006/relationships/slideLayout" Target="../slideLayouts/slideLayout191.xml"/><Relationship Id="rId10" Type="http://schemas.openxmlformats.org/officeDocument/2006/relationships/slideLayout" Target="../slideLayouts/slideLayout190.xml"/><Relationship Id="rId1" Type="http://schemas.openxmlformats.org/officeDocument/2006/relationships/slideLayout" Target="../slideLayouts/slideLayout18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8.xml"/><Relationship Id="rId8" Type="http://schemas.openxmlformats.org/officeDocument/2006/relationships/slideLayout" Target="../slideLayouts/slideLayout207.xml"/><Relationship Id="rId7" Type="http://schemas.openxmlformats.org/officeDocument/2006/relationships/slideLayout" Target="../slideLayouts/slideLayout206.xml"/><Relationship Id="rId6" Type="http://schemas.openxmlformats.org/officeDocument/2006/relationships/slideLayout" Target="../slideLayouts/slideLayout205.xml"/><Relationship Id="rId5" Type="http://schemas.openxmlformats.org/officeDocument/2006/relationships/slideLayout" Target="../slideLayouts/slideLayout204.xml"/><Relationship Id="rId4" Type="http://schemas.openxmlformats.org/officeDocument/2006/relationships/slideLayout" Target="../slideLayouts/slideLayout203.xml"/><Relationship Id="rId3" Type="http://schemas.openxmlformats.org/officeDocument/2006/relationships/slideLayout" Target="../slideLayouts/slideLayout202.xml"/><Relationship Id="rId26" Type="http://schemas.openxmlformats.org/officeDocument/2006/relationships/theme" Target="../theme/theme12.xml"/><Relationship Id="rId25" Type="http://schemas.openxmlformats.org/officeDocument/2006/relationships/tags" Target="../tags/tag1947.xml"/><Relationship Id="rId24" Type="http://schemas.openxmlformats.org/officeDocument/2006/relationships/tags" Target="../tags/tag1946.xml"/><Relationship Id="rId23" Type="http://schemas.openxmlformats.org/officeDocument/2006/relationships/tags" Target="../tags/tag1945.xml"/><Relationship Id="rId22" Type="http://schemas.openxmlformats.org/officeDocument/2006/relationships/tags" Target="../tags/tag1944.xml"/><Relationship Id="rId21" Type="http://schemas.openxmlformats.org/officeDocument/2006/relationships/tags" Target="../tags/tag1943.xml"/><Relationship Id="rId20" Type="http://schemas.openxmlformats.org/officeDocument/2006/relationships/tags" Target="../tags/tag1942.xml"/><Relationship Id="rId2" Type="http://schemas.openxmlformats.org/officeDocument/2006/relationships/slideLayout" Target="../slideLayouts/slideLayout201.xml"/><Relationship Id="rId19" Type="http://schemas.openxmlformats.org/officeDocument/2006/relationships/slideLayout" Target="../slideLayouts/slideLayout218.xml"/><Relationship Id="rId18" Type="http://schemas.openxmlformats.org/officeDocument/2006/relationships/slideLayout" Target="../slideLayouts/slideLayout217.xml"/><Relationship Id="rId17" Type="http://schemas.openxmlformats.org/officeDocument/2006/relationships/slideLayout" Target="../slideLayouts/slideLayout216.xml"/><Relationship Id="rId16" Type="http://schemas.openxmlformats.org/officeDocument/2006/relationships/slideLayout" Target="../slideLayouts/slideLayout215.xml"/><Relationship Id="rId15" Type="http://schemas.openxmlformats.org/officeDocument/2006/relationships/slideLayout" Target="../slideLayouts/slideLayout214.xml"/><Relationship Id="rId14" Type="http://schemas.openxmlformats.org/officeDocument/2006/relationships/slideLayout" Target="../slideLayouts/slideLayout213.xml"/><Relationship Id="rId13" Type="http://schemas.openxmlformats.org/officeDocument/2006/relationships/slideLayout" Target="../slideLayouts/slideLayout212.xml"/><Relationship Id="rId12" Type="http://schemas.openxmlformats.org/officeDocument/2006/relationships/slideLayout" Target="../slideLayouts/slideLayout211.xml"/><Relationship Id="rId11" Type="http://schemas.openxmlformats.org/officeDocument/2006/relationships/slideLayout" Target="../slideLayouts/slideLayout210.xml"/><Relationship Id="rId10" Type="http://schemas.openxmlformats.org/officeDocument/2006/relationships/slideLayout" Target="../slideLayouts/slideLayout209.xml"/><Relationship Id="rId1" Type="http://schemas.openxmlformats.org/officeDocument/2006/relationships/slideLayout" Target="../slideLayouts/slideLayout200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7.xml"/><Relationship Id="rId8" Type="http://schemas.openxmlformats.org/officeDocument/2006/relationships/slideLayout" Target="../slideLayouts/slideLayout226.xml"/><Relationship Id="rId7" Type="http://schemas.openxmlformats.org/officeDocument/2006/relationships/slideLayout" Target="../slideLayouts/slideLayout225.xml"/><Relationship Id="rId6" Type="http://schemas.openxmlformats.org/officeDocument/2006/relationships/slideLayout" Target="../slideLayouts/slideLayout224.xml"/><Relationship Id="rId5" Type="http://schemas.openxmlformats.org/officeDocument/2006/relationships/slideLayout" Target="../slideLayouts/slideLayout223.xml"/><Relationship Id="rId4" Type="http://schemas.openxmlformats.org/officeDocument/2006/relationships/slideLayout" Target="../slideLayouts/slideLayout222.xml"/><Relationship Id="rId3" Type="http://schemas.openxmlformats.org/officeDocument/2006/relationships/slideLayout" Target="../slideLayouts/slideLayout221.xml"/><Relationship Id="rId26" Type="http://schemas.openxmlformats.org/officeDocument/2006/relationships/theme" Target="../theme/theme13.xml"/><Relationship Id="rId25" Type="http://schemas.openxmlformats.org/officeDocument/2006/relationships/tags" Target="../tags/tag2124.xml"/><Relationship Id="rId24" Type="http://schemas.openxmlformats.org/officeDocument/2006/relationships/tags" Target="../tags/tag2123.xml"/><Relationship Id="rId23" Type="http://schemas.openxmlformats.org/officeDocument/2006/relationships/tags" Target="../tags/tag2122.xml"/><Relationship Id="rId22" Type="http://schemas.openxmlformats.org/officeDocument/2006/relationships/tags" Target="../tags/tag2121.xml"/><Relationship Id="rId21" Type="http://schemas.openxmlformats.org/officeDocument/2006/relationships/tags" Target="../tags/tag2120.xml"/><Relationship Id="rId20" Type="http://schemas.openxmlformats.org/officeDocument/2006/relationships/tags" Target="../tags/tag2119.xml"/><Relationship Id="rId2" Type="http://schemas.openxmlformats.org/officeDocument/2006/relationships/slideLayout" Target="../slideLayouts/slideLayout220.xml"/><Relationship Id="rId19" Type="http://schemas.openxmlformats.org/officeDocument/2006/relationships/slideLayout" Target="../slideLayouts/slideLayout237.xml"/><Relationship Id="rId18" Type="http://schemas.openxmlformats.org/officeDocument/2006/relationships/slideLayout" Target="../slideLayouts/slideLayout236.xml"/><Relationship Id="rId17" Type="http://schemas.openxmlformats.org/officeDocument/2006/relationships/slideLayout" Target="../slideLayouts/slideLayout235.xml"/><Relationship Id="rId16" Type="http://schemas.openxmlformats.org/officeDocument/2006/relationships/slideLayout" Target="../slideLayouts/slideLayout234.xml"/><Relationship Id="rId15" Type="http://schemas.openxmlformats.org/officeDocument/2006/relationships/slideLayout" Target="../slideLayouts/slideLayout233.xml"/><Relationship Id="rId14" Type="http://schemas.openxmlformats.org/officeDocument/2006/relationships/slideLayout" Target="../slideLayouts/slideLayout232.xml"/><Relationship Id="rId13" Type="http://schemas.openxmlformats.org/officeDocument/2006/relationships/slideLayout" Target="../slideLayouts/slideLayout231.xml"/><Relationship Id="rId12" Type="http://schemas.openxmlformats.org/officeDocument/2006/relationships/slideLayout" Target="../slideLayouts/slideLayout230.xml"/><Relationship Id="rId11" Type="http://schemas.openxmlformats.org/officeDocument/2006/relationships/slideLayout" Target="../slideLayouts/slideLayout229.xml"/><Relationship Id="rId10" Type="http://schemas.openxmlformats.org/officeDocument/2006/relationships/slideLayout" Target="../slideLayouts/slideLayout228.xml"/><Relationship Id="rId1" Type="http://schemas.openxmlformats.org/officeDocument/2006/relationships/slideLayout" Target="../slideLayouts/slideLayout219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6.xml"/><Relationship Id="rId8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4.xml"/><Relationship Id="rId6" Type="http://schemas.openxmlformats.org/officeDocument/2006/relationships/slideLayout" Target="../slideLayouts/slideLayout243.xml"/><Relationship Id="rId5" Type="http://schemas.openxmlformats.org/officeDocument/2006/relationships/slideLayout" Target="../slideLayouts/slideLayout242.xml"/><Relationship Id="rId4" Type="http://schemas.openxmlformats.org/officeDocument/2006/relationships/slideLayout" Target="../slideLayouts/slideLayout241.xml"/><Relationship Id="rId3" Type="http://schemas.openxmlformats.org/officeDocument/2006/relationships/slideLayout" Target="../slideLayouts/slideLayout240.xml"/><Relationship Id="rId25" Type="http://schemas.openxmlformats.org/officeDocument/2006/relationships/theme" Target="../theme/theme14.xml"/><Relationship Id="rId24" Type="http://schemas.openxmlformats.org/officeDocument/2006/relationships/tags" Target="../tags/tag2301.xml"/><Relationship Id="rId23" Type="http://schemas.openxmlformats.org/officeDocument/2006/relationships/tags" Target="../tags/tag2300.xml"/><Relationship Id="rId22" Type="http://schemas.openxmlformats.org/officeDocument/2006/relationships/tags" Target="../tags/tag2299.xml"/><Relationship Id="rId21" Type="http://schemas.openxmlformats.org/officeDocument/2006/relationships/tags" Target="../tags/tag2298.xml"/><Relationship Id="rId20" Type="http://schemas.openxmlformats.org/officeDocument/2006/relationships/tags" Target="../tags/tag2297.xml"/><Relationship Id="rId2" Type="http://schemas.openxmlformats.org/officeDocument/2006/relationships/slideLayout" Target="../slideLayouts/slideLayout239.xml"/><Relationship Id="rId19" Type="http://schemas.openxmlformats.org/officeDocument/2006/relationships/tags" Target="../tags/tag2296.xml"/><Relationship Id="rId18" Type="http://schemas.openxmlformats.org/officeDocument/2006/relationships/slideLayout" Target="../slideLayouts/slideLayout255.xml"/><Relationship Id="rId17" Type="http://schemas.openxmlformats.org/officeDocument/2006/relationships/slideLayout" Target="../slideLayouts/slideLayout254.xml"/><Relationship Id="rId16" Type="http://schemas.openxmlformats.org/officeDocument/2006/relationships/slideLayout" Target="../slideLayouts/slideLayout253.xml"/><Relationship Id="rId15" Type="http://schemas.openxmlformats.org/officeDocument/2006/relationships/slideLayout" Target="../slideLayouts/slideLayout252.xml"/><Relationship Id="rId14" Type="http://schemas.openxmlformats.org/officeDocument/2006/relationships/slideLayout" Target="../slideLayouts/slideLayout251.xml"/><Relationship Id="rId13" Type="http://schemas.openxmlformats.org/officeDocument/2006/relationships/slideLayout" Target="../slideLayouts/slideLayout250.xml"/><Relationship Id="rId12" Type="http://schemas.openxmlformats.org/officeDocument/2006/relationships/slideLayout" Target="../slideLayouts/slideLayout249.xml"/><Relationship Id="rId11" Type="http://schemas.openxmlformats.org/officeDocument/2006/relationships/slideLayout" Target="../slideLayouts/slideLayout248.xml"/><Relationship Id="rId10" Type="http://schemas.openxmlformats.org/officeDocument/2006/relationships/slideLayout" Target="../slideLayouts/slideLayout247.xml"/><Relationship Id="rId1" Type="http://schemas.openxmlformats.org/officeDocument/2006/relationships/slideLayout" Target="../slideLayouts/slideLayout238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6" Type="http://schemas.openxmlformats.org/officeDocument/2006/relationships/theme" Target="../theme/theme2.xml"/><Relationship Id="rId25" Type="http://schemas.openxmlformats.org/officeDocument/2006/relationships/tags" Target="../tags/tag177.xml"/><Relationship Id="rId24" Type="http://schemas.openxmlformats.org/officeDocument/2006/relationships/tags" Target="../tags/tag176.xml"/><Relationship Id="rId23" Type="http://schemas.openxmlformats.org/officeDocument/2006/relationships/tags" Target="../tags/tag175.xml"/><Relationship Id="rId22" Type="http://schemas.openxmlformats.org/officeDocument/2006/relationships/tags" Target="../tags/tag174.xml"/><Relationship Id="rId21" Type="http://schemas.openxmlformats.org/officeDocument/2006/relationships/tags" Target="../tags/tag173.xml"/><Relationship Id="rId20" Type="http://schemas.openxmlformats.org/officeDocument/2006/relationships/tags" Target="../tags/tag172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6" Type="http://schemas.openxmlformats.org/officeDocument/2006/relationships/theme" Target="../theme/theme3.xml"/><Relationship Id="rId25" Type="http://schemas.openxmlformats.org/officeDocument/2006/relationships/tags" Target="../tags/tag354.xml"/><Relationship Id="rId24" Type="http://schemas.openxmlformats.org/officeDocument/2006/relationships/tags" Target="../tags/tag353.xml"/><Relationship Id="rId23" Type="http://schemas.openxmlformats.org/officeDocument/2006/relationships/tags" Target="../tags/tag352.xml"/><Relationship Id="rId22" Type="http://schemas.openxmlformats.org/officeDocument/2006/relationships/tags" Target="../tags/tag351.xml"/><Relationship Id="rId21" Type="http://schemas.openxmlformats.org/officeDocument/2006/relationships/tags" Target="../tags/tag350.xml"/><Relationship Id="rId20" Type="http://schemas.openxmlformats.org/officeDocument/2006/relationships/tags" Target="../tags/tag349.xml"/><Relationship Id="rId2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9.xml"/><Relationship Id="rId18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8.xml"/><Relationship Id="rId8" Type="http://schemas.openxmlformats.org/officeDocument/2006/relationships/slideLayout" Target="../slideLayouts/slideLayout57.xml"/><Relationship Id="rId7" Type="http://schemas.openxmlformats.org/officeDocument/2006/relationships/slideLayout" Target="../slideLayouts/slideLayout56.xml"/><Relationship Id="rId6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3.xml"/><Relationship Id="rId3" Type="http://schemas.openxmlformats.org/officeDocument/2006/relationships/slideLayout" Target="../slideLayouts/slideLayout52.xml"/><Relationship Id="rId25" Type="http://schemas.openxmlformats.org/officeDocument/2006/relationships/theme" Target="../theme/theme4.xml"/><Relationship Id="rId24" Type="http://schemas.openxmlformats.org/officeDocument/2006/relationships/tags" Target="../tags/tag531.xml"/><Relationship Id="rId23" Type="http://schemas.openxmlformats.org/officeDocument/2006/relationships/tags" Target="../tags/tag530.xml"/><Relationship Id="rId22" Type="http://schemas.openxmlformats.org/officeDocument/2006/relationships/tags" Target="../tags/tag529.xml"/><Relationship Id="rId21" Type="http://schemas.openxmlformats.org/officeDocument/2006/relationships/tags" Target="../tags/tag528.xml"/><Relationship Id="rId20" Type="http://schemas.openxmlformats.org/officeDocument/2006/relationships/tags" Target="../tags/tag527.xml"/><Relationship Id="rId2" Type="http://schemas.openxmlformats.org/officeDocument/2006/relationships/slideLayout" Target="../slideLayouts/slideLayout51.xml"/><Relationship Id="rId19" Type="http://schemas.openxmlformats.org/officeDocument/2006/relationships/tags" Target="../tags/tag526.xml"/><Relationship Id="rId18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66.xml"/><Relationship Id="rId16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6.xml"/><Relationship Id="rId8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3.xml"/><Relationship Id="rId5" Type="http://schemas.openxmlformats.org/officeDocument/2006/relationships/slideLayout" Target="../slideLayouts/slideLayout72.xml"/><Relationship Id="rId4" Type="http://schemas.openxmlformats.org/officeDocument/2006/relationships/slideLayout" Target="../slideLayouts/slideLayout71.xml"/><Relationship Id="rId3" Type="http://schemas.openxmlformats.org/officeDocument/2006/relationships/slideLayout" Target="../slideLayouts/slideLayout70.xml"/><Relationship Id="rId26" Type="http://schemas.openxmlformats.org/officeDocument/2006/relationships/theme" Target="../theme/theme5.xml"/><Relationship Id="rId25" Type="http://schemas.openxmlformats.org/officeDocument/2006/relationships/tags" Target="../tags/tag708.xml"/><Relationship Id="rId24" Type="http://schemas.openxmlformats.org/officeDocument/2006/relationships/tags" Target="../tags/tag707.xml"/><Relationship Id="rId23" Type="http://schemas.openxmlformats.org/officeDocument/2006/relationships/tags" Target="../tags/tag706.xml"/><Relationship Id="rId22" Type="http://schemas.openxmlformats.org/officeDocument/2006/relationships/tags" Target="../tags/tag705.xml"/><Relationship Id="rId21" Type="http://schemas.openxmlformats.org/officeDocument/2006/relationships/tags" Target="../tags/tag704.xml"/><Relationship Id="rId20" Type="http://schemas.openxmlformats.org/officeDocument/2006/relationships/tags" Target="../tags/tag703.xml"/><Relationship Id="rId2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86.xml"/><Relationship Id="rId18" Type="http://schemas.openxmlformats.org/officeDocument/2006/relationships/slideLayout" Target="../slideLayouts/slideLayout85.xml"/><Relationship Id="rId17" Type="http://schemas.openxmlformats.org/officeDocument/2006/relationships/slideLayout" Target="../slideLayouts/slideLayout84.xml"/><Relationship Id="rId16" Type="http://schemas.openxmlformats.org/officeDocument/2006/relationships/slideLayout" Target="../slideLayouts/slideLayout83.xml"/><Relationship Id="rId15" Type="http://schemas.openxmlformats.org/officeDocument/2006/relationships/slideLayout" Target="../slideLayouts/slideLayout82.xml"/><Relationship Id="rId14" Type="http://schemas.openxmlformats.org/officeDocument/2006/relationships/slideLayout" Target="../slideLayouts/slideLayout81.xml"/><Relationship Id="rId13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7.xml"/><Relationship Id="rId1" Type="http://schemas.openxmlformats.org/officeDocument/2006/relationships/slideLayout" Target="../slideLayouts/slideLayout68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5.xml"/><Relationship Id="rId8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2.xml"/><Relationship Id="rId5" Type="http://schemas.openxmlformats.org/officeDocument/2006/relationships/slideLayout" Target="../slideLayouts/slideLayout91.xml"/><Relationship Id="rId4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9.xml"/><Relationship Id="rId25" Type="http://schemas.openxmlformats.org/officeDocument/2006/relationships/theme" Target="../theme/theme6.xml"/><Relationship Id="rId24" Type="http://schemas.openxmlformats.org/officeDocument/2006/relationships/tags" Target="../tags/tag885.xml"/><Relationship Id="rId23" Type="http://schemas.openxmlformats.org/officeDocument/2006/relationships/tags" Target="../tags/tag884.xml"/><Relationship Id="rId22" Type="http://schemas.openxmlformats.org/officeDocument/2006/relationships/tags" Target="../tags/tag883.xml"/><Relationship Id="rId21" Type="http://schemas.openxmlformats.org/officeDocument/2006/relationships/tags" Target="../tags/tag882.xml"/><Relationship Id="rId20" Type="http://schemas.openxmlformats.org/officeDocument/2006/relationships/tags" Target="../tags/tag881.xml"/><Relationship Id="rId2" Type="http://schemas.openxmlformats.org/officeDocument/2006/relationships/slideLayout" Target="../slideLayouts/slideLayout88.xml"/><Relationship Id="rId19" Type="http://schemas.openxmlformats.org/officeDocument/2006/relationships/tags" Target="../tags/tag880.xml"/><Relationship Id="rId18" Type="http://schemas.openxmlformats.org/officeDocument/2006/relationships/slideLayout" Target="../slideLayouts/slideLayout104.xml"/><Relationship Id="rId17" Type="http://schemas.openxmlformats.org/officeDocument/2006/relationships/slideLayout" Target="../slideLayouts/slideLayout103.xml"/><Relationship Id="rId16" Type="http://schemas.openxmlformats.org/officeDocument/2006/relationships/slideLayout" Target="../slideLayouts/slideLayout102.xml"/><Relationship Id="rId15" Type="http://schemas.openxmlformats.org/officeDocument/2006/relationships/slideLayout" Target="../slideLayouts/slideLayout101.xml"/><Relationship Id="rId14" Type="http://schemas.openxmlformats.org/officeDocument/2006/relationships/slideLayout" Target="../slideLayouts/slideLayout100.xml"/><Relationship Id="rId13" Type="http://schemas.openxmlformats.org/officeDocument/2006/relationships/slideLayout" Target="../slideLayouts/slideLayout99.xml"/><Relationship Id="rId12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96.xml"/><Relationship Id="rId1" Type="http://schemas.openxmlformats.org/officeDocument/2006/relationships/slideLayout" Target="../slideLayouts/slideLayout87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3.xml"/><Relationship Id="rId8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107.xml"/><Relationship Id="rId26" Type="http://schemas.openxmlformats.org/officeDocument/2006/relationships/theme" Target="../theme/theme7.xml"/><Relationship Id="rId25" Type="http://schemas.openxmlformats.org/officeDocument/2006/relationships/tags" Target="../tags/tag1062.xml"/><Relationship Id="rId24" Type="http://schemas.openxmlformats.org/officeDocument/2006/relationships/tags" Target="../tags/tag1061.xml"/><Relationship Id="rId23" Type="http://schemas.openxmlformats.org/officeDocument/2006/relationships/tags" Target="../tags/tag1060.xml"/><Relationship Id="rId22" Type="http://schemas.openxmlformats.org/officeDocument/2006/relationships/tags" Target="../tags/tag1059.xml"/><Relationship Id="rId21" Type="http://schemas.openxmlformats.org/officeDocument/2006/relationships/tags" Target="../tags/tag1058.xml"/><Relationship Id="rId20" Type="http://schemas.openxmlformats.org/officeDocument/2006/relationships/tags" Target="../tags/tag1057.xml"/><Relationship Id="rId2" Type="http://schemas.openxmlformats.org/officeDocument/2006/relationships/slideLayout" Target="../slideLayouts/slideLayout106.xml"/><Relationship Id="rId19" Type="http://schemas.openxmlformats.org/officeDocument/2006/relationships/slideLayout" Target="../slideLayouts/slideLayout123.xml"/><Relationship Id="rId18" Type="http://schemas.openxmlformats.org/officeDocument/2006/relationships/slideLayout" Target="../slideLayouts/slideLayout122.xml"/><Relationship Id="rId17" Type="http://schemas.openxmlformats.org/officeDocument/2006/relationships/slideLayout" Target="../slideLayouts/slideLayout121.xml"/><Relationship Id="rId16" Type="http://schemas.openxmlformats.org/officeDocument/2006/relationships/slideLayout" Target="../slideLayouts/slideLayout120.xml"/><Relationship Id="rId15" Type="http://schemas.openxmlformats.org/officeDocument/2006/relationships/slideLayout" Target="../slideLayouts/slideLayout119.xml"/><Relationship Id="rId14" Type="http://schemas.openxmlformats.org/officeDocument/2006/relationships/slideLayout" Target="../slideLayouts/slideLayout118.xml"/><Relationship Id="rId13" Type="http://schemas.openxmlformats.org/officeDocument/2006/relationships/slideLayout" Target="../slideLayouts/slideLayout117.xml"/><Relationship Id="rId12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05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2.xml"/><Relationship Id="rId8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0.xml"/><Relationship Id="rId6" Type="http://schemas.openxmlformats.org/officeDocument/2006/relationships/slideLayout" Target="../slideLayouts/slideLayout129.xml"/><Relationship Id="rId5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6.xml"/><Relationship Id="rId26" Type="http://schemas.openxmlformats.org/officeDocument/2006/relationships/theme" Target="../theme/theme8.xml"/><Relationship Id="rId25" Type="http://schemas.openxmlformats.org/officeDocument/2006/relationships/tags" Target="../tags/tag1239.xml"/><Relationship Id="rId24" Type="http://schemas.openxmlformats.org/officeDocument/2006/relationships/tags" Target="../tags/tag1238.xml"/><Relationship Id="rId23" Type="http://schemas.openxmlformats.org/officeDocument/2006/relationships/tags" Target="../tags/tag1237.xml"/><Relationship Id="rId22" Type="http://schemas.openxmlformats.org/officeDocument/2006/relationships/tags" Target="../tags/tag1236.xml"/><Relationship Id="rId21" Type="http://schemas.openxmlformats.org/officeDocument/2006/relationships/tags" Target="../tags/tag1235.xml"/><Relationship Id="rId20" Type="http://schemas.openxmlformats.org/officeDocument/2006/relationships/tags" Target="../tags/tag1234.xml"/><Relationship Id="rId2" Type="http://schemas.openxmlformats.org/officeDocument/2006/relationships/slideLayout" Target="../slideLayouts/slideLayout125.xml"/><Relationship Id="rId19" Type="http://schemas.openxmlformats.org/officeDocument/2006/relationships/slideLayout" Target="../slideLayouts/slideLayout142.xml"/><Relationship Id="rId18" Type="http://schemas.openxmlformats.org/officeDocument/2006/relationships/slideLayout" Target="../slideLayouts/slideLayout141.xml"/><Relationship Id="rId17" Type="http://schemas.openxmlformats.org/officeDocument/2006/relationships/slideLayout" Target="../slideLayouts/slideLayout140.xml"/><Relationship Id="rId16" Type="http://schemas.openxmlformats.org/officeDocument/2006/relationships/slideLayout" Target="../slideLayouts/slideLayout139.xml"/><Relationship Id="rId15" Type="http://schemas.openxmlformats.org/officeDocument/2006/relationships/slideLayout" Target="../slideLayouts/slideLayout138.xml"/><Relationship Id="rId14" Type="http://schemas.openxmlformats.org/officeDocument/2006/relationships/slideLayout" Target="../slideLayouts/slideLayout137.xml"/><Relationship Id="rId13" Type="http://schemas.openxmlformats.org/officeDocument/2006/relationships/slideLayout" Target="../slideLayouts/slideLayout136.xml"/><Relationship Id="rId12" Type="http://schemas.openxmlformats.org/officeDocument/2006/relationships/slideLayout" Target="../slideLayouts/slideLayout135.xml"/><Relationship Id="rId11" Type="http://schemas.openxmlformats.org/officeDocument/2006/relationships/slideLayout" Target="../slideLayouts/slideLayout134.xml"/><Relationship Id="rId10" Type="http://schemas.openxmlformats.org/officeDocument/2006/relationships/slideLayout" Target="../slideLayouts/slideLayout133.xml"/><Relationship Id="rId1" Type="http://schemas.openxmlformats.org/officeDocument/2006/relationships/slideLayout" Target="../slideLayouts/slideLayout124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1.xml"/><Relationship Id="rId8" Type="http://schemas.openxmlformats.org/officeDocument/2006/relationships/slideLayout" Target="../slideLayouts/slideLayout150.xml"/><Relationship Id="rId7" Type="http://schemas.openxmlformats.org/officeDocument/2006/relationships/slideLayout" Target="../slideLayouts/slideLayout149.xml"/><Relationship Id="rId6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46.xml"/><Relationship Id="rId3" Type="http://schemas.openxmlformats.org/officeDocument/2006/relationships/slideLayout" Target="../slideLayouts/slideLayout145.xml"/><Relationship Id="rId26" Type="http://schemas.openxmlformats.org/officeDocument/2006/relationships/theme" Target="../theme/theme9.xml"/><Relationship Id="rId25" Type="http://schemas.openxmlformats.org/officeDocument/2006/relationships/tags" Target="../tags/tag1416.xml"/><Relationship Id="rId24" Type="http://schemas.openxmlformats.org/officeDocument/2006/relationships/tags" Target="../tags/tag1415.xml"/><Relationship Id="rId23" Type="http://schemas.openxmlformats.org/officeDocument/2006/relationships/tags" Target="../tags/tag1414.xml"/><Relationship Id="rId22" Type="http://schemas.openxmlformats.org/officeDocument/2006/relationships/tags" Target="../tags/tag1413.xml"/><Relationship Id="rId21" Type="http://schemas.openxmlformats.org/officeDocument/2006/relationships/tags" Target="../tags/tag1412.xml"/><Relationship Id="rId20" Type="http://schemas.openxmlformats.org/officeDocument/2006/relationships/tags" Target="../tags/tag1411.xml"/><Relationship Id="rId2" Type="http://schemas.openxmlformats.org/officeDocument/2006/relationships/slideLayout" Target="../slideLayouts/slideLayout144.xml"/><Relationship Id="rId19" Type="http://schemas.openxmlformats.org/officeDocument/2006/relationships/slideLayout" Target="../slideLayouts/slideLayout161.xml"/><Relationship Id="rId18" Type="http://schemas.openxmlformats.org/officeDocument/2006/relationships/slideLayout" Target="../slideLayouts/slideLayout160.xml"/><Relationship Id="rId17" Type="http://schemas.openxmlformats.org/officeDocument/2006/relationships/slideLayout" Target="../slideLayouts/slideLayout159.xml"/><Relationship Id="rId16" Type="http://schemas.openxmlformats.org/officeDocument/2006/relationships/slideLayout" Target="../slideLayouts/slideLayout158.xml"/><Relationship Id="rId15" Type="http://schemas.openxmlformats.org/officeDocument/2006/relationships/slideLayout" Target="../slideLayouts/slideLayout157.xml"/><Relationship Id="rId14" Type="http://schemas.openxmlformats.org/officeDocument/2006/relationships/slideLayout" Target="../slideLayouts/slideLayout156.xml"/><Relationship Id="rId13" Type="http://schemas.openxmlformats.org/officeDocument/2006/relationships/slideLayout" Target="../slideLayouts/slideLayout155.xml"/><Relationship Id="rId12" Type="http://schemas.openxmlformats.org/officeDocument/2006/relationships/slideLayout" Target="../slideLayouts/slideLayout154.xml"/><Relationship Id="rId11" Type="http://schemas.openxmlformats.org/officeDocument/2006/relationships/slideLayout" Target="../slideLayouts/slideLayout153.xml"/><Relationship Id="rId10" Type="http://schemas.openxmlformats.org/officeDocument/2006/relationships/slideLayout" Target="../slideLayouts/slideLayout152.xml"/><Relationship Id="rId1" Type="http://schemas.openxmlformats.org/officeDocument/2006/relationships/slideLayout" Target="../slideLayouts/slideLayout1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30000">
              <a:srgbClr val="FFE8D7">
                <a:alpha val="0"/>
              </a:srgbClr>
            </a:gs>
            <a:gs pos="100000">
              <a:srgbClr val="FFE8D7">
                <a:alpha val="60000"/>
              </a:srgbClr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江城圆体 300W" panose="020B0300000000000000" charset="-122"/>
                <a:ea typeface="江城圆体 300W" panose="020B0300000000000000" charset="-122"/>
                <a:cs typeface="江城圆体 300W" panose="020B0300000000000000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江城圆体 300W" panose="020B0300000000000000" charset="-122"/>
                <a:ea typeface="江城圆体 300W" panose="020B0300000000000000" charset="-122"/>
                <a:cs typeface="江城圆体 300W" panose="020B03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江城圆体 300W" panose="020B0300000000000000" charset="-122"/>
                <a:ea typeface="江城圆体 300W" panose="020B0300000000000000" charset="-122"/>
                <a:cs typeface="江城圆体 300W" panose="020B0300000000000000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江城圆体 300W" panose="020B0300000000000000" charset="-122"/>
          <a:ea typeface="江城圆体 300W" panose="020B0300000000000000" charset="-122"/>
          <a:cs typeface="江城圆体 300W" panose="020B0300000000000000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江城圆体 300W" panose="020B0300000000000000" charset="-122"/>
          <a:ea typeface="江城圆体 300W" panose="020B0300000000000000" charset="-122"/>
          <a:cs typeface="江城圆体 300W" panose="020B0300000000000000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江城圆体 300W" panose="020B0300000000000000" charset="-122"/>
          <a:ea typeface="江城圆体 300W" panose="020B0300000000000000" charset="-122"/>
          <a:cs typeface="江城圆体 300W" panose="020B0300000000000000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江城圆体 300W" panose="020B0300000000000000" charset="-122"/>
          <a:ea typeface="江城圆体 300W" panose="020B0300000000000000" charset="-122"/>
          <a:cs typeface="江城圆体 300W" panose="020B0300000000000000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江城圆体 300W" panose="020B0300000000000000" charset="-122"/>
          <a:ea typeface="江城圆体 300W" panose="020B0300000000000000" charset="-122"/>
          <a:cs typeface="江城圆体 300W" panose="020B0300000000000000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江城圆体 300W" panose="020B0300000000000000" charset="-122"/>
          <a:ea typeface="江城圆体 300W" panose="020B0300000000000000" charset="-122"/>
          <a:cs typeface="江城圆体 300W" panose="020B03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  <p:sldLayoutId id="2147483831" r:id="rId13"/>
    <p:sldLayoutId id="2147483832" r:id="rId14"/>
    <p:sldLayoutId id="2147483833" r:id="rId15"/>
    <p:sldLayoutId id="2147483834" r:id="rId16"/>
    <p:sldLayoutId id="2147483835" r:id="rId17"/>
    <p:sldLayoutId id="2147483836" r:id="rId18"/>
    <p:sldLayoutId id="2147483837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  <p:sldLayoutId id="2147483851" r:id="rId13"/>
    <p:sldLayoutId id="2147483852" r:id="rId14"/>
    <p:sldLayoutId id="2147483853" r:id="rId15"/>
    <p:sldLayoutId id="2147483854" r:id="rId16"/>
    <p:sldLayoutId id="2147483855" r:id="rId17"/>
    <p:sldLayoutId id="2147483856" r:id="rId18"/>
    <p:sldLayoutId id="2147483857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  <p:sldLayoutId id="2147483870" r:id="rId12"/>
    <p:sldLayoutId id="2147483871" r:id="rId13"/>
    <p:sldLayoutId id="2147483872" r:id="rId14"/>
    <p:sldLayoutId id="2147483873" r:id="rId15"/>
    <p:sldLayoutId id="2147483874" r:id="rId16"/>
    <p:sldLayoutId id="2147483875" r:id="rId17"/>
    <p:sldLayoutId id="2147483876" r:id="rId18"/>
    <p:sldLayoutId id="2147483877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  <p:sldLayoutId id="2147483890" r:id="rId12"/>
    <p:sldLayoutId id="2147483891" r:id="rId13"/>
    <p:sldLayoutId id="2147483892" r:id="rId14"/>
    <p:sldLayoutId id="2147483893" r:id="rId15"/>
    <p:sldLayoutId id="2147483894" r:id="rId16"/>
    <p:sldLayoutId id="2147483895" r:id="rId17"/>
    <p:sldLayoutId id="2147483896" r:id="rId18"/>
    <p:sldLayoutId id="2147483897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  <p:sldLayoutId id="2147483910" r:id="rId12"/>
    <p:sldLayoutId id="2147483911" r:id="rId13"/>
    <p:sldLayoutId id="2147483912" r:id="rId14"/>
    <p:sldLayoutId id="2147483913" r:id="rId15"/>
    <p:sldLayoutId id="2147483914" r:id="rId16"/>
    <p:sldLayoutId id="2147483915" r:id="rId17"/>
    <p:sldLayoutId id="214748391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17" r:id="rId17"/>
    <p:sldLayoutId id="214748371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  <p:sldLayoutId id="2147483735" r:id="rId16"/>
    <p:sldLayoutId id="2147483736" r:id="rId17"/>
    <p:sldLayoutId id="2147483737" r:id="rId18"/>
    <p:sldLayoutId id="2147483738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  <p:sldLayoutId id="214748375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  <p:sldLayoutId id="2147483771" r:id="rId13"/>
    <p:sldLayoutId id="2147483772" r:id="rId14"/>
    <p:sldLayoutId id="2147483773" r:id="rId15"/>
    <p:sldLayoutId id="2147483774" r:id="rId16"/>
    <p:sldLayoutId id="2147483775" r:id="rId17"/>
    <p:sldLayoutId id="2147483776" r:id="rId18"/>
    <p:sldLayoutId id="2147483777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  <p:sldLayoutId id="2147483791" r:id="rId13"/>
    <p:sldLayoutId id="2147483792" r:id="rId14"/>
    <p:sldLayoutId id="2147483793" r:id="rId15"/>
    <p:sldLayoutId id="2147483794" r:id="rId16"/>
    <p:sldLayoutId id="2147483795" r:id="rId17"/>
    <p:sldLayoutId id="2147483796" r:id="rId18"/>
    <p:sldLayoutId id="2147483797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  <p:sldLayoutId id="2147483813" r:id="rId15"/>
    <p:sldLayoutId id="2147483814" r:id="rId16"/>
    <p:sldLayoutId id="2147483815" r:id="rId17"/>
    <p:sldLayoutId id="2147483816" r:id="rId18"/>
    <p:sldLayoutId id="2147483817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2310.xml"/><Relationship Id="rId8" Type="http://schemas.openxmlformats.org/officeDocument/2006/relationships/tags" Target="../tags/tag2309.xml"/><Relationship Id="rId77" Type="http://schemas.openxmlformats.org/officeDocument/2006/relationships/slideLayout" Target="../slideLayouts/slideLayout238.xml"/><Relationship Id="rId76" Type="http://schemas.openxmlformats.org/officeDocument/2006/relationships/tags" Target="../tags/tag2377.xml"/><Relationship Id="rId75" Type="http://schemas.openxmlformats.org/officeDocument/2006/relationships/tags" Target="../tags/tag2376.xml"/><Relationship Id="rId74" Type="http://schemas.openxmlformats.org/officeDocument/2006/relationships/tags" Target="../tags/tag2375.xml"/><Relationship Id="rId73" Type="http://schemas.openxmlformats.org/officeDocument/2006/relationships/tags" Target="../tags/tag2374.xml"/><Relationship Id="rId72" Type="http://schemas.openxmlformats.org/officeDocument/2006/relationships/tags" Target="../tags/tag2373.xml"/><Relationship Id="rId71" Type="http://schemas.openxmlformats.org/officeDocument/2006/relationships/tags" Target="../tags/tag2372.xml"/><Relationship Id="rId70" Type="http://schemas.openxmlformats.org/officeDocument/2006/relationships/tags" Target="../tags/tag2371.xml"/><Relationship Id="rId7" Type="http://schemas.openxmlformats.org/officeDocument/2006/relationships/tags" Target="../tags/tag2308.xml"/><Relationship Id="rId69" Type="http://schemas.openxmlformats.org/officeDocument/2006/relationships/tags" Target="../tags/tag2370.xml"/><Relationship Id="rId68" Type="http://schemas.openxmlformats.org/officeDocument/2006/relationships/tags" Target="../tags/tag2369.xml"/><Relationship Id="rId67" Type="http://schemas.openxmlformats.org/officeDocument/2006/relationships/tags" Target="../tags/tag2368.xml"/><Relationship Id="rId66" Type="http://schemas.openxmlformats.org/officeDocument/2006/relationships/tags" Target="../tags/tag2367.xml"/><Relationship Id="rId65" Type="http://schemas.openxmlformats.org/officeDocument/2006/relationships/tags" Target="../tags/tag2366.xml"/><Relationship Id="rId64" Type="http://schemas.openxmlformats.org/officeDocument/2006/relationships/tags" Target="../tags/tag2365.xml"/><Relationship Id="rId63" Type="http://schemas.openxmlformats.org/officeDocument/2006/relationships/tags" Target="../tags/tag2364.xml"/><Relationship Id="rId62" Type="http://schemas.openxmlformats.org/officeDocument/2006/relationships/tags" Target="../tags/tag2363.xml"/><Relationship Id="rId61" Type="http://schemas.openxmlformats.org/officeDocument/2006/relationships/tags" Target="../tags/tag2362.xml"/><Relationship Id="rId60" Type="http://schemas.openxmlformats.org/officeDocument/2006/relationships/tags" Target="../tags/tag2361.xml"/><Relationship Id="rId6" Type="http://schemas.openxmlformats.org/officeDocument/2006/relationships/tags" Target="../tags/tag2307.xml"/><Relationship Id="rId59" Type="http://schemas.openxmlformats.org/officeDocument/2006/relationships/tags" Target="../tags/tag2360.xml"/><Relationship Id="rId58" Type="http://schemas.openxmlformats.org/officeDocument/2006/relationships/tags" Target="../tags/tag2359.xml"/><Relationship Id="rId57" Type="http://schemas.openxmlformats.org/officeDocument/2006/relationships/tags" Target="../tags/tag2358.xml"/><Relationship Id="rId56" Type="http://schemas.openxmlformats.org/officeDocument/2006/relationships/tags" Target="../tags/tag2357.xml"/><Relationship Id="rId55" Type="http://schemas.openxmlformats.org/officeDocument/2006/relationships/tags" Target="../tags/tag2356.xml"/><Relationship Id="rId54" Type="http://schemas.openxmlformats.org/officeDocument/2006/relationships/tags" Target="../tags/tag2355.xml"/><Relationship Id="rId53" Type="http://schemas.openxmlformats.org/officeDocument/2006/relationships/tags" Target="../tags/tag2354.xml"/><Relationship Id="rId52" Type="http://schemas.openxmlformats.org/officeDocument/2006/relationships/tags" Target="../tags/tag2353.xml"/><Relationship Id="rId51" Type="http://schemas.openxmlformats.org/officeDocument/2006/relationships/tags" Target="../tags/tag2352.xml"/><Relationship Id="rId50" Type="http://schemas.openxmlformats.org/officeDocument/2006/relationships/tags" Target="../tags/tag2351.xml"/><Relationship Id="rId5" Type="http://schemas.openxmlformats.org/officeDocument/2006/relationships/tags" Target="../tags/tag2306.xml"/><Relationship Id="rId49" Type="http://schemas.openxmlformats.org/officeDocument/2006/relationships/tags" Target="../tags/tag2350.xml"/><Relationship Id="rId48" Type="http://schemas.openxmlformats.org/officeDocument/2006/relationships/tags" Target="../tags/tag2349.xml"/><Relationship Id="rId47" Type="http://schemas.openxmlformats.org/officeDocument/2006/relationships/tags" Target="../tags/tag2348.xml"/><Relationship Id="rId46" Type="http://schemas.openxmlformats.org/officeDocument/2006/relationships/tags" Target="../tags/tag2347.xml"/><Relationship Id="rId45" Type="http://schemas.openxmlformats.org/officeDocument/2006/relationships/tags" Target="../tags/tag2346.xml"/><Relationship Id="rId44" Type="http://schemas.openxmlformats.org/officeDocument/2006/relationships/tags" Target="../tags/tag2345.xml"/><Relationship Id="rId43" Type="http://schemas.openxmlformats.org/officeDocument/2006/relationships/tags" Target="../tags/tag2344.xml"/><Relationship Id="rId42" Type="http://schemas.openxmlformats.org/officeDocument/2006/relationships/tags" Target="../tags/tag2343.xml"/><Relationship Id="rId41" Type="http://schemas.openxmlformats.org/officeDocument/2006/relationships/tags" Target="../tags/tag2342.xml"/><Relationship Id="rId40" Type="http://schemas.openxmlformats.org/officeDocument/2006/relationships/tags" Target="../tags/tag2341.xml"/><Relationship Id="rId4" Type="http://schemas.openxmlformats.org/officeDocument/2006/relationships/tags" Target="../tags/tag2305.xml"/><Relationship Id="rId39" Type="http://schemas.openxmlformats.org/officeDocument/2006/relationships/tags" Target="../tags/tag2340.xml"/><Relationship Id="rId38" Type="http://schemas.openxmlformats.org/officeDocument/2006/relationships/tags" Target="../tags/tag2339.xml"/><Relationship Id="rId37" Type="http://schemas.openxmlformats.org/officeDocument/2006/relationships/tags" Target="../tags/tag2338.xml"/><Relationship Id="rId36" Type="http://schemas.openxmlformats.org/officeDocument/2006/relationships/tags" Target="../tags/tag2337.xml"/><Relationship Id="rId35" Type="http://schemas.openxmlformats.org/officeDocument/2006/relationships/tags" Target="../tags/tag2336.xml"/><Relationship Id="rId34" Type="http://schemas.openxmlformats.org/officeDocument/2006/relationships/tags" Target="../tags/tag2335.xml"/><Relationship Id="rId33" Type="http://schemas.openxmlformats.org/officeDocument/2006/relationships/tags" Target="../tags/tag2334.xml"/><Relationship Id="rId32" Type="http://schemas.openxmlformats.org/officeDocument/2006/relationships/tags" Target="../tags/tag2333.xml"/><Relationship Id="rId31" Type="http://schemas.openxmlformats.org/officeDocument/2006/relationships/tags" Target="../tags/tag2332.xml"/><Relationship Id="rId30" Type="http://schemas.openxmlformats.org/officeDocument/2006/relationships/tags" Target="../tags/tag2331.xml"/><Relationship Id="rId3" Type="http://schemas.openxmlformats.org/officeDocument/2006/relationships/tags" Target="../tags/tag2304.xml"/><Relationship Id="rId29" Type="http://schemas.openxmlformats.org/officeDocument/2006/relationships/tags" Target="../tags/tag2330.xml"/><Relationship Id="rId28" Type="http://schemas.openxmlformats.org/officeDocument/2006/relationships/tags" Target="../tags/tag2329.xml"/><Relationship Id="rId27" Type="http://schemas.openxmlformats.org/officeDocument/2006/relationships/tags" Target="../tags/tag2328.xml"/><Relationship Id="rId26" Type="http://schemas.openxmlformats.org/officeDocument/2006/relationships/tags" Target="../tags/tag2327.xml"/><Relationship Id="rId25" Type="http://schemas.openxmlformats.org/officeDocument/2006/relationships/tags" Target="../tags/tag2326.xml"/><Relationship Id="rId24" Type="http://schemas.openxmlformats.org/officeDocument/2006/relationships/tags" Target="../tags/tag2325.xml"/><Relationship Id="rId23" Type="http://schemas.openxmlformats.org/officeDocument/2006/relationships/tags" Target="../tags/tag2324.xml"/><Relationship Id="rId22" Type="http://schemas.openxmlformats.org/officeDocument/2006/relationships/tags" Target="../tags/tag2323.xml"/><Relationship Id="rId21" Type="http://schemas.openxmlformats.org/officeDocument/2006/relationships/tags" Target="../tags/tag2322.xml"/><Relationship Id="rId20" Type="http://schemas.openxmlformats.org/officeDocument/2006/relationships/tags" Target="../tags/tag2321.xml"/><Relationship Id="rId2" Type="http://schemas.openxmlformats.org/officeDocument/2006/relationships/tags" Target="../tags/tag2303.xml"/><Relationship Id="rId19" Type="http://schemas.openxmlformats.org/officeDocument/2006/relationships/tags" Target="../tags/tag2320.xml"/><Relationship Id="rId18" Type="http://schemas.openxmlformats.org/officeDocument/2006/relationships/tags" Target="../tags/tag2319.xml"/><Relationship Id="rId17" Type="http://schemas.openxmlformats.org/officeDocument/2006/relationships/tags" Target="../tags/tag2318.xml"/><Relationship Id="rId16" Type="http://schemas.openxmlformats.org/officeDocument/2006/relationships/tags" Target="../tags/tag2317.xml"/><Relationship Id="rId15" Type="http://schemas.openxmlformats.org/officeDocument/2006/relationships/tags" Target="../tags/tag2316.xml"/><Relationship Id="rId14" Type="http://schemas.openxmlformats.org/officeDocument/2006/relationships/tags" Target="../tags/tag2315.xml"/><Relationship Id="rId13" Type="http://schemas.openxmlformats.org/officeDocument/2006/relationships/tags" Target="../tags/tag2314.xml"/><Relationship Id="rId12" Type="http://schemas.openxmlformats.org/officeDocument/2006/relationships/tags" Target="../tags/tag2313.xml"/><Relationship Id="rId11" Type="http://schemas.openxmlformats.org/officeDocument/2006/relationships/tags" Target="../tags/tag2312.xml"/><Relationship Id="rId10" Type="http://schemas.openxmlformats.org/officeDocument/2006/relationships/tags" Target="../tags/tag2311.xml"/><Relationship Id="rId1" Type="http://schemas.openxmlformats.org/officeDocument/2006/relationships/tags" Target="../tags/tag230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619.xml"/><Relationship Id="rId8" Type="http://schemas.openxmlformats.org/officeDocument/2006/relationships/tags" Target="../tags/tag2618.xml"/><Relationship Id="rId7" Type="http://schemas.openxmlformats.org/officeDocument/2006/relationships/tags" Target="../tags/tag2617.xml"/><Relationship Id="rId6" Type="http://schemas.openxmlformats.org/officeDocument/2006/relationships/tags" Target="../tags/tag2616.xml"/><Relationship Id="rId5" Type="http://schemas.openxmlformats.org/officeDocument/2006/relationships/tags" Target="../tags/tag2615.xml"/><Relationship Id="rId4" Type="http://schemas.openxmlformats.org/officeDocument/2006/relationships/tags" Target="../tags/tag2614.xml"/><Relationship Id="rId3" Type="http://schemas.openxmlformats.org/officeDocument/2006/relationships/image" Target="../media/image12.png"/><Relationship Id="rId2" Type="http://schemas.openxmlformats.org/officeDocument/2006/relationships/tags" Target="../tags/tag2613.xml"/><Relationship Id="rId17" Type="http://schemas.openxmlformats.org/officeDocument/2006/relationships/slideLayout" Target="../slideLayouts/slideLayout130.xml"/><Relationship Id="rId16" Type="http://schemas.openxmlformats.org/officeDocument/2006/relationships/tags" Target="../tags/tag2626.xml"/><Relationship Id="rId15" Type="http://schemas.openxmlformats.org/officeDocument/2006/relationships/tags" Target="../tags/tag2625.xml"/><Relationship Id="rId14" Type="http://schemas.openxmlformats.org/officeDocument/2006/relationships/tags" Target="../tags/tag2624.xml"/><Relationship Id="rId13" Type="http://schemas.openxmlformats.org/officeDocument/2006/relationships/tags" Target="../tags/tag2623.xml"/><Relationship Id="rId12" Type="http://schemas.openxmlformats.org/officeDocument/2006/relationships/tags" Target="../tags/tag2622.xml"/><Relationship Id="rId11" Type="http://schemas.openxmlformats.org/officeDocument/2006/relationships/tags" Target="../tags/tag2621.xml"/><Relationship Id="rId10" Type="http://schemas.openxmlformats.org/officeDocument/2006/relationships/tags" Target="../tags/tag2620.xml"/><Relationship Id="rId1" Type="http://schemas.openxmlformats.org/officeDocument/2006/relationships/tags" Target="../tags/tag261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9.xml"/><Relationship Id="rId8" Type="http://schemas.openxmlformats.org/officeDocument/2006/relationships/tags" Target="../tags/tag2632.xml"/><Relationship Id="rId7" Type="http://schemas.openxmlformats.org/officeDocument/2006/relationships/tags" Target="../tags/tag2631.xml"/><Relationship Id="rId6" Type="http://schemas.openxmlformats.org/officeDocument/2006/relationships/image" Target="../media/image14.png"/><Relationship Id="rId5" Type="http://schemas.openxmlformats.org/officeDocument/2006/relationships/tags" Target="../tags/tag2630.xml"/><Relationship Id="rId4" Type="http://schemas.openxmlformats.org/officeDocument/2006/relationships/tags" Target="../tags/tag2629.xml"/><Relationship Id="rId3" Type="http://schemas.openxmlformats.org/officeDocument/2006/relationships/image" Target="../media/image13.png"/><Relationship Id="rId2" Type="http://schemas.openxmlformats.org/officeDocument/2006/relationships/tags" Target="../tags/tag2628.xml"/><Relationship Id="rId1" Type="http://schemas.openxmlformats.org/officeDocument/2006/relationships/tags" Target="../tags/tag262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8.xml"/><Relationship Id="rId7" Type="http://schemas.openxmlformats.org/officeDocument/2006/relationships/tags" Target="../tags/tag2637.xml"/><Relationship Id="rId6" Type="http://schemas.openxmlformats.org/officeDocument/2006/relationships/tags" Target="../tags/tag263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tags" Target="../tags/tag2635.xml"/><Relationship Id="rId2" Type="http://schemas.openxmlformats.org/officeDocument/2006/relationships/tags" Target="../tags/tag2634.xml"/><Relationship Id="rId1" Type="http://schemas.openxmlformats.org/officeDocument/2006/relationships/tags" Target="../tags/tag2633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7.xml"/><Relationship Id="rId6" Type="http://schemas.openxmlformats.org/officeDocument/2006/relationships/tags" Target="../tags/tag2642.xml"/><Relationship Id="rId5" Type="http://schemas.openxmlformats.org/officeDocument/2006/relationships/tags" Target="../tags/tag2641.xml"/><Relationship Id="rId4" Type="http://schemas.openxmlformats.org/officeDocument/2006/relationships/image" Target="../media/image17.png"/><Relationship Id="rId3" Type="http://schemas.openxmlformats.org/officeDocument/2006/relationships/tags" Target="../tags/tag2640.xml"/><Relationship Id="rId2" Type="http://schemas.openxmlformats.org/officeDocument/2006/relationships/tags" Target="../tags/tag2639.xml"/><Relationship Id="rId1" Type="http://schemas.openxmlformats.org/officeDocument/2006/relationships/tags" Target="../tags/tag263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7" Type="http://schemas.openxmlformats.org/officeDocument/2006/relationships/tags" Target="../tags/tag2647.xml"/><Relationship Id="rId6" Type="http://schemas.openxmlformats.org/officeDocument/2006/relationships/tags" Target="../tags/tag264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tags" Target="../tags/tag2645.xml"/><Relationship Id="rId2" Type="http://schemas.openxmlformats.org/officeDocument/2006/relationships/tags" Target="../tags/tag2644.xml"/><Relationship Id="rId1" Type="http://schemas.openxmlformats.org/officeDocument/2006/relationships/tags" Target="../tags/tag264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5.xml"/><Relationship Id="rId7" Type="http://schemas.openxmlformats.org/officeDocument/2006/relationships/tags" Target="../tags/tag2652.xml"/><Relationship Id="rId6" Type="http://schemas.openxmlformats.org/officeDocument/2006/relationships/tags" Target="../tags/tag265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tags" Target="../tags/tag2650.xml"/><Relationship Id="rId2" Type="http://schemas.openxmlformats.org/officeDocument/2006/relationships/tags" Target="../tags/tag2649.xml"/><Relationship Id="rId1" Type="http://schemas.openxmlformats.org/officeDocument/2006/relationships/tags" Target="../tags/tag264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661.xml"/><Relationship Id="rId80" Type="http://schemas.openxmlformats.org/officeDocument/2006/relationships/slideLayout" Target="../slideLayouts/slideLayout248.xml"/><Relationship Id="rId8" Type="http://schemas.openxmlformats.org/officeDocument/2006/relationships/tags" Target="../tags/tag2660.xml"/><Relationship Id="rId79" Type="http://schemas.openxmlformats.org/officeDocument/2006/relationships/tags" Target="../tags/tag2731.xml"/><Relationship Id="rId78" Type="http://schemas.openxmlformats.org/officeDocument/2006/relationships/tags" Target="../tags/tag2730.xml"/><Relationship Id="rId77" Type="http://schemas.openxmlformats.org/officeDocument/2006/relationships/tags" Target="../tags/tag2729.xml"/><Relationship Id="rId76" Type="http://schemas.openxmlformats.org/officeDocument/2006/relationships/tags" Target="../tags/tag2728.xml"/><Relationship Id="rId75" Type="http://schemas.openxmlformats.org/officeDocument/2006/relationships/tags" Target="../tags/tag2727.xml"/><Relationship Id="rId74" Type="http://schemas.openxmlformats.org/officeDocument/2006/relationships/tags" Target="../tags/tag2726.xml"/><Relationship Id="rId73" Type="http://schemas.openxmlformats.org/officeDocument/2006/relationships/tags" Target="../tags/tag2725.xml"/><Relationship Id="rId72" Type="http://schemas.openxmlformats.org/officeDocument/2006/relationships/tags" Target="../tags/tag2724.xml"/><Relationship Id="rId71" Type="http://schemas.openxmlformats.org/officeDocument/2006/relationships/tags" Target="../tags/tag2723.xml"/><Relationship Id="rId70" Type="http://schemas.openxmlformats.org/officeDocument/2006/relationships/tags" Target="../tags/tag2722.xml"/><Relationship Id="rId7" Type="http://schemas.openxmlformats.org/officeDocument/2006/relationships/tags" Target="../tags/tag2659.xml"/><Relationship Id="rId69" Type="http://schemas.openxmlformats.org/officeDocument/2006/relationships/tags" Target="../tags/tag2721.xml"/><Relationship Id="rId68" Type="http://schemas.openxmlformats.org/officeDocument/2006/relationships/tags" Target="../tags/tag2720.xml"/><Relationship Id="rId67" Type="http://schemas.openxmlformats.org/officeDocument/2006/relationships/tags" Target="../tags/tag2719.xml"/><Relationship Id="rId66" Type="http://schemas.openxmlformats.org/officeDocument/2006/relationships/tags" Target="../tags/tag2718.xml"/><Relationship Id="rId65" Type="http://schemas.openxmlformats.org/officeDocument/2006/relationships/tags" Target="../tags/tag2717.xml"/><Relationship Id="rId64" Type="http://schemas.openxmlformats.org/officeDocument/2006/relationships/tags" Target="../tags/tag2716.xml"/><Relationship Id="rId63" Type="http://schemas.openxmlformats.org/officeDocument/2006/relationships/tags" Target="../tags/tag2715.xml"/><Relationship Id="rId62" Type="http://schemas.openxmlformats.org/officeDocument/2006/relationships/tags" Target="../tags/tag2714.xml"/><Relationship Id="rId61" Type="http://schemas.openxmlformats.org/officeDocument/2006/relationships/tags" Target="../tags/tag2713.xml"/><Relationship Id="rId60" Type="http://schemas.openxmlformats.org/officeDocument/2006/relationships/tags" Target="../tags/tag2712.xml"/><Relationship Id="rId6" Type="http://schemas.openxmlformats.org/officeDocument/2006/relationships/tags" Target="../tags/tag2658.xml"/><Relationship Id="rId59" Type="http://schemas.openxmlformats.org/officeDocument/2006/relationships/tags" Target="../tags/tag2711.xml"/><Relationship Id="rId58" Type="http://schemas.openxmlformats.org/officeDocument/2006/relationships/tags" Target="../tags/tag2710.xml"/><Relationship Id="rId57" Type="http://schemas.openxmlformats.org/officeDocument/2006/relationships/tags" Target="../tags/tag2709.xml"/><Relationship Id="rId56" Type="http://schemas.openxmlformats.org/officeDocument/2006/relationships/tags" Target="../tags/tag2708.xml"/><Relationship Id="rId55" Type="http://schemas.openxmlformats.org/officeDocument/2006/relationships/tags" Target="../tags/tag2707.xml"/><Relationship Id="rId54" Type="http://schemas.openxmlformats.org/officeDocument/2006/relationships/tags" Target="../tags/tag2706.xml"/><Relationship Id="rId53" Type="http://schemas.openxmlformats.org/officeDocument/2006/relationships/tags" Target="../tags/tag2705.xml"/><Relationship Id="rId52" Type="http://schemas.openxmlformats.org/officeDocument/2006/relationships/tags" Target="../tags/tag2704.xml"/><Relationship Id="rId51" Type="http://schemas.openxmlformats.org/officeDocument/2006/relationships/tags" Target="../tags/tag2703.xml"/><Relationship Id="rId50" Type="http://schemas.openxmlformats.org/officeDocument/2006/relationships/tags" Target="../tags/tag2702.xml"/><Relationship Id="rId5" Type="http://schemas.openxmlformats.org/officeDocument/2006/relationships/tags" Target="../tags/tag2657.xml"/><Relationship Id="rId49" Type="http://schemas.openxmlformats.org/officeDocument/2006/relationships/tags" Target="../tags/tag2701.xml"/><Relationship Id="rId48" Type="http://schemas.openxmlformats.org/officeDocument/2006/relationships/tags" Target="../tags/tag2700.xml"/><Relationship Id="rId47" Type="http://schemas.openxmlformats.org/officeDocument/2006/relationships/tags" Target="../tags/tag2699.xml"/><Relationship Id="rId46" Type="http://schemas.openxmlformats.org/officeDocument/2006/relationships/tags" Target="../tags/tag2698.xml"/><Relationship Id="rId45" Type="http://schemas.openxmlformats.org/officeDocument/2006/relationships/tags" Target="../tags/tag2697.xml"/><Relationship Id="rId44" Type="http://schemas.openxmlformats.org/officeDocument/2006/relationships/tags" Target="../tags/tag2696.xml"/><Relationship Id="rId43" Type="http://schemas.openxmlformats.org/officeDocument/2006/relationships/tags" Target="../tags/tag2695.xml"/><Relationship Id="rId42" Type="http://schemas.openxmlformats.org/officeDocument/2006/relationships/tags" Target="../tags/tag2694.xml"/><Relationship Id="rId41" Type="http://schemas.openxmlformats.org/officeDocument/2006/relationships/tags" Target="../tags/tag2693.xml"/><Relationship Id="rId40" Type="http://schemas.openxmlformats.org/officeDocument/2006/relationships/tags" Target="../tags/tag2692.xml"/><Relationship Id="rId4" Type="http://schemas.openxmlformats.org/officeDocument/2006/relationships/tags" Target="../tags/tag2656.xml"/><Relationship Id="rId39" Type="http://schemas.openxmlformats.org/officeDocument/2006/relationships/tags" Target="../tags/tag2691.xml"/><Relationship Id="rId38" Type="http://schemas.openxmlformats.org/officeDocument/2006/relationships/tags" Target="../tags/tag2690.xml"/><Relationship Id="rId37" Type="http://schemas.openxmlformats.org/officeDocument/2006/relationships/tags" Target="../tags/tag2689.xml"/><Relationship Id="rId36" Type="http://schemas.openxmlformats.org/officeDocument/2006/relationships/tags" Target="../tags/tag2688.xml"/><Relationship Id="rId35" Type="http://schemas.openxmlformats.org/officeDocument/2006/relationships/tags" Target="../tags/tag2687.xml"/><Relationship Id="rId34" Type="http://schemas.openxmlformats.org/officeDocument/2006/relationships/tags" Target="../tags/tag2686.xml"/><Relationship Id="rId33" Type="http://schemas.openxmlformats.org/officeDocument/2006/relationships/tags" Target="../tags/tag2685.xml"/><Relationship Id="rId32" Type="http://schemas.openxmlformats.org/officeDocument/2006/relationships/tags" Target="../tags/tag2684.xml"/><Relationship Id="rId31" Type="http://schemas.openxmlformats.org/officeDocument/2006/relationships/tags" Target="../tags/tag2683.xml"/><Relationship Id="rId30" Type="http://schemas.openxmlformats.org/officeDocument/2006/relationships/tags" Target="../tags/tag2682.xml"/><Relationship Id="rId3" Type="http://schemas.openxmlformats.org/officeDocument/2006/relationships/tags" Target="../tags/tag2655.xml"/><Relationship Id="rId29" Type="http://schemas.openxmlformats.org/officeDocument/2006/relationships/tags" Target="../tags/tag2681.xml"/><Relationship Id="rId28" Type="http://schemas.openxmlformats.org/officeDocument/2006/relationships/tags" Target="../tags/tag2680.xml"/><Relationship Id="rId27" Type="http://schemas.openxmlformats.org/officeDocument/2006/relationships/tags" Target="../tags/tag2679.xml"/><Relationship Id="rId26" Type="http://schemas.openxmlformats.org/officeDocument/2006/relationships/tags" Target="../tags/tag2678.xml"/><Relationship Id="rId25" Type="http://schemas.openxmlformats.org/officeDocument/2006/relationships/tags" Target="../tags/tag2677.xml"/><Relationship Id="rId24" Type="http://schemas.openxmlformats.org/officeDocument/2006/relationships/tags" Target="../tags/tag2676.xml"/><Relationship Id="rId23" Type="http://schemas.openxmlformats.org/officeDocument/2006/relationships/tags" Target="../tags/tag2675.xml"/><Relationship Id="rId22" Type="http://schemas.openxmlformats.org/officeDocument/2006/relationships/tags" Target="../tags/tag2674.xml"/><Relationship Id="rId21" Type="http://schemas.openxmlformats.org/officeDocument/2006/relationships/tags" Target="../tags/tag2673.xml"/><Relationship Id="rId20" Type="http://schemas.openxmlformats.org/officeDocument/2006/relationships/tags" Target="../tags/tag2672.xml"/><Relationship Id="rId2" Type="http://schemas.openxmlformats.org/officeDocument/2006/relationships/tags" Target="../tags/tag2654.xml"/><Relationship Id="rId19" Type="http://schemas.openxmlformats.org/officeDocument/2006/relationships/tags" Target="../tags/tag2671.xml"/><Relationship Id="rId18" Type="http://schemas.openxmlformats.org/officeDocument/2006/relationships/tags" Target="../tags/tag2670.xml"/><Relationship Id="rId17" Type="http://schemas.openxmlformats.org/officeDocument/2006/relationships/tags" Target="../tags/tag2669.xml"/><Relationship Id="rId16" Type="http://schemas.openxmlformats.org/officeDocument/2006/relationships/tags" Target="../tags/tag2668.xml"/><Relationship Id="rId15" Type="http://schemas.openxmlformats.org/officeDocument/2006/relationships/tags" Target="../tags/tag2667.xml"/><Relationship Id="rId14" Type="http://schemas.openxmlformats.org/officeDocument/2006/relationships/tags" Target="../tags/tag2666.xml"/><Relationship Id="rId13" Type="http://schemas.openxmlformats.org/officeDocument/2006/relationships/tags" Target="../tags/tag2665.xml"/><Relationship Id="rId12" Type="http://schemas.openxmlformats.org/officeDocument/2006/relationships/tags" Target="../tags/tag2664.xml"/><Relationship Id="rId11" Type="http://schemas.openxmlformats.org/officeDocument/2006/relationships/tags" Target="../tags/tag2663.xml"/><Relationship Id="rId10" Type="http://schemas.openxmlformats.org/officeDocument/2006/relationships/tags" Target="../tags/tag2662.xml"/><Relationship Id="rId1" Type="http://schemas.openxmlformats.org/officeDocument/2006/relationships/tags" Target="../tags/tag265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386.xml"/><Relationship Id="rId8" Type="http://schemas.openxmlformats.org/officeDocument/2006/relationships/tags" Target="../tags/tag2385.xml"/><Relationship Id="rId7" Type="http://schemas.openxmlformats.org/officeDocument/2006/relationships/tags" Target="../tags/tag2384.xml"/><Relationship Id="rId6" Type="http://schemas.openxmlformats.org/officeDocument/2006/relationships/tags" Target="../tags/tag2383.xml"/><Relationship Id="rId57" Type="http://schemas.openxmlformats.org/officeDocument/2006/relationships/slideLayout" Target="../slideLayouts/slideLayout244.xml"/><Relationship Id="rId56" Type="http://schemas.openxmlformats.org/officeDocument/2006/relationships/tags" Target="../tags/tag2433.xml"/><Relationship Id="rId55" Type="http://schemas.openxmlformats.org/officeDocument/2006/relationships/tags" Target="../tags/tag2432.xml"/><Relationship Id="rId54" Type="http://schemas.openxmlformats.org/officeDocument/2006/relationships/tags" Target="../tags/tag2431.xml"/><Relationship Id="rId53" Type="http://schemas.openxmlformats.org/officeDocument/2006/relationships/tags" Target="../tags/tag2430.xml"/><Relationship Id="rId52" Type="http://schemas.openxmlformats.org/officeDocument/2006/relationships/tags" Target="../tags/tag2429.xml"/><Relationship Id="rId51" Type="http://schemas.openxmlformats.org/officeDocument/2006/relationships/tags" Target="../tags/tag2428.xml"/><Relationship Id="rId50" Type="http://schemas.openxmlformats.org/officeDocument/2006/relationships/tags" Target="../tags/tag2427.xml"/><Relationship Id="rId5" Type="http://schemas.openxmlformats.org/officeDocument/2006/relationships/tags" Target="../tags/tag2382.xml"/><Relationship Id="rId49" Type="http://schemas.openxmlformats.org/officeDocument/2006/relationships/tags" Target="../tags/tag2426.xml"/><Relationship Id="rId48" Type="http://schemas.openxmlformats.org/officeDocument/2006/relationships/tags" Target="../tags/tag2425.xml"/><Relationship Id="rId47" Type="http://schemas.openxmlformats.org/officeDocument/2006/relationships/tags" Target="../tags/tag2424.xml"/><Relationship Id="rId46" Type="http://schemas.openxmlformats.org/officeDocument/2006/relationships/tags" Target="../tags/tag2423.xml"/><Relationship Id="rId45" Type="http://schemas.openxmlformats.org/officeDocument/2006/relationships/tags" Target="../tags/tag2422.xml"/><Relationship Id="rId44" Type="http://schemas.openxmlformats.org/officeDocument/2006/relationships/tags" Target="../tags/tag2421.xml"/><Relationship Id="rId43" Type="http://schemas.openxmlformats.org/officeDocument/2006/relationships/tags" Target="../tags/tag2420.xml"/><Relationship Id="rId42" Type="http://schemas.openxmlformats.org/officeDocument/2006/relationships/tags" Target="../tags/tag2419.xml"/><Relationship Id="rId41" Type="http://schemas.openxmlformats.org/officeDocument/2006/relationships/tags" Target="../tags/tag2418.xml"/><Relationship Id="rId40" Type="http://schemas.openxmlformats.org/officeDocument/2006/relationships/tags" Target="../tags/tag2417.xml"/><Relationship Id="rId4" Type="http://schemas.openxmlformats.org/officeDocument/2006/relationships/tags" Target="../tags/tag2381.xml"/><Relationship Id="rId39" Type="http://schemas.openxmlformats.org/officeDocument/2006/relationships/tags" Target="../tags/tag2416.xml"/><Relationship Id="rId38" Type="http://schemas.openxmlformats.org/officeDocument/2006/relationships/tags" Target="../tags/tag2415.xml"/><Relationship Id="rId37" Type="http://schemas.openxmlformats.org/officeDocument/2006/relationships/tags" Target="../tags/tag2414.xml"/><Relationship Id="rId36" Type="http://schemas.openxmlformats.org/officeDocument/2006/relationships/tags" Target="../tags/tag2413.xml"/><Relationship Id="rId35" Type="http://schemas.openxmlformats.org/officeDocument/2006/relationships/tags" Target="../tags/tag2412.xml"/><Relationship Id="rId34" Type="http://schemas.openxmlformats.org/officeDocument/2006/relationships/tags" Target="../tags/tag2411.xml"/><Relationship Id="rId33" Type="http://schemas.openxmlformats.org/officeDocument/2006/relationships/tags" Target="../tags/tag2410.xml"/><Relationship Id="rId32" Type="http://schemas.openxmlformats.org/officeDocument/2006/relationships/tags" Target="../tags/tag2409.xml"/><Relationship Id="rId31" Type="http://schemas.openxmlformats.org/officeDocument/2006/relationships/tags" Target="../tags/tag2408.xml"/><Relationship Id="rId30" Type="http://schemas.openxmlformats.org/officeDocument/2006/relationships/tags" Target="../tags/tag2407.xml"/><Relationship Id="rId3" Type="http://schemas.openxmlformats.org/officeDocument/2006/relationships/tags" Target="../tags/tag2380.xml"/><Relationship Id="rId29" Type="http://schemas.openxmlformats.org/officeDocument/2006/relationships/tags" Target="../tags/tag2406.xml"/><Relationship Id="rId28" Type="http://schemas.openxmlformats.org/officeDocument/2006/relationships/tags" Target="../tags/tag2405.xml"/><Relationship Id="rId27" Type="http://schemas.openxmlformats.org/officeDocument/2006/relationships/tags" Target="../tags/tag2404.xml"/><Relationship Id="rId26" Type="http://schemas.openxmlformats.org/officeDocument/2006/relationships/tags" Target="../tags/tag2403.xml"/><Relationship Id="rId25" Type="http://schemas.openxmlformats.org/officeDocument/2006/relationships/tags" Target="../tags/tag2402.xml"/><Relationship Id="rId24" Type="http://schemas.openxmlformats.org/officeDocument/2006/relationships/tags" Target="../tags/tag2401.xml"/><Relationship Id="rId23" Type="http://schemas.openxmlformats.org/officeDocument/2006/relationships/tags" Target="../tags/tag2400.xml"/><Relationship Id="rId22" Type="http://schemas.openxmlformats.org/officeDocument/2006/relationships/tags" Target="../tags/tag2399.xml"/><Relationship Id="rId21" Type="http://schemas.openxmlformats.org/officeDocument/2006/relationships/tags" Target="../tags/tag2398.xml"/><Relationship Id="rId20" Type="http://schemas.openxmlformats.org/officeDocument/2006/relationships/tags" Target="../tags/tag2397.xml"/><Relationship Id="rId2" Type="http://schemas.openxmlformats.org/officeDocument/2006/relationships/tags" Target="../tags/tag2379.xml"/><Relationship Id="rId19" Type="http://schemas.openxmlformats.org/officeDocument/2006/relationships/tags" Target="../tags/tag2396.xml"/><Relationship Id="rId18" Type="http://schemas.openxmlformats.org/officeDocument/2006/relationships/tags" Target="../tags/tag2395.xml"/><Relationship Id="rId17" Type="http://schemas.openxmlformats.org/officeDocument/2006/relationships/tags" Target="../tags/tag2394.xml"/><Relationship Id="rId16" Type="http://schemas.openxmlformats.org/officeDocument/2006/relationships/tags" Target="../tags/tag2393.xml"/><Relationship Id="rId15" Type="http://schemas.openxmlformats.org/officeDocument/2006/relationships/tags" Target="../tags/tag2392.xml"/><Relationship Id="rId14" Type="http://schemas.openxmlformats.org/officeDocument/2006/relationships/tags" Target="../tags/tag2391.xml"/><Relationship Id="rId13" Type="http://schemas.openxmlformats.org/officeDocument/2006/relationships/tags" Target="../tags/tag2390.xml"/><Relationship Id="rId12" Type="http://schemas.openxmlformats.org/officeDocument/2006/relationships/tags" Target="../tags/tag2389.xml"/><Relationship Id="rId11" Type="http://schemas.openxmlformats.org/officeDocument/2006/relationships/tags" Target="../tags/tag2388.xml"/><Relationship Id="rId10" Type="http://schemas.openxmlformats.org/officeDocument/2006/relationships/tags" Target="../tags/tag2387.xml"/><Relationship Id="rId1" Type="http://schemas.openxmlformats.org/officeDocument/2006/relationships/tags" Target="../tags/tag237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442.xml"/><Relationship Id="rId8" Type="http://schemas.openxmlformats.org/officeDocument/2006/relationships/tags" Target="../tags/tag2441.xml"/><Relationship Id="rId7" Type="http://schemas.openxmlformats.org/officeDocument/2006/relationships/tags" Target="../tags/tag2440.xml"/><Relationship Id="rId6" Type="http://schemas.openxmlformats.org/officeDocument/2006/relationships/tags" Target="../tags/tag2439.xml"/><Relationship Id="rId51" Type="http://schemas.openxmlformats.org/officeDocument/2006/relationships/slideLayout" Target="../slideLayouts/slideLayout240.xml"/><Relationship Id="rId50" Type="http://schemas.openxmlformats.org/officeDocument/2006/relationships/tags" Target="../tags/tag2483.xml"/><Relationship Id="rId5" Type="http://schemas.openxmlformats.org/officeDocument/2006/relationships/tags" Target="../tags/tag2438.xml"/><Relationship Id="rId49" Type="http://schemas.openxmlformats.org/officeDocument/2006/relationships/tags" Target="../tags/tag2482.xml"/><Relationship Id="rId48" Type="http://schemas.openxmlformats.org/officeDocument/2006/relationships/tags" Target="../tags/tag2481.xml"/><Relationship Id="rId47" Type="http://schemas.openxmlformats.org/officeDocument/2006/relationships/tags" Target="../tags/tag2480.xml"/><Relationship Id="rId46" Type="http://schemas.openxmlformats.org/officeDocument/2006/relationships/tags" Target="../tags/tag2479.xml"/><Relationship Id="rId45" Type="http://schemas.openxmlformats.org/officeDocument/2006/relationships/tags" Target="../tags/tag2478.xml"/><Relationship Id="rId44" Type="http://schemas.openxmlformats.org/officeDocument/2006/relationships/tags" Target="../tags/tag2477.xml"/><Relationship Id="rId43" Type="http://schemas.openxmlformats.org/officeDocument/2006/relationships/tags" Target="../tags/tag2476.xml"/><Relationship Id="rId42" Type="http://schemas.openxmlformats.org/officeDocument/2006/relationships/tags" Target="../tags/tag2475.xml"/><Relationship Id="rId41" Type="http://schemas.openxmlformats.org/officeDocument/2006/relationships/tags" Target="../tags/tag2474.xml"/><Relationship Id="rId40" Type="http://schemas.openxmlformats.org/officeDocument/2006/relationships/tags" Target="../tags/tag2473.xml"/><Relationship Id="rId4" Type="http://schemas.openxmlformats.org/officeDocument/2006/relationships/tags" Target="../tags/tag2437.xml"/><Relationship Id="rId39" Type="http://schemas.openxmlformats.org/officeDocument/2006/relationships/tags" Target="../tags/tag2472.xml"/><Relationship Id="rId38" Type="http://schemas.openxmlformats.org/officeDocument/2006/relationships/tags" Target="../tags/tag2471.xml"/><Relationship Id="rId37" Type="http://schemas.openxmlformats.org/officeDocument/2006/relationships/tags" Target="../tags/tag2470.xml"/><Relationship Id="rId36" Type="http://schemas.openxmlformats.org/officeDocument/2006/relationships/tags" Target="../tags/tag2469.xml"/><Relationship Id="rId35" Type="http://schemas.openxmlformats.org/officeDocument/2006/relationships/tags" Target="../tags/tag2468.xml"/><Relationship Id="rId34" Type="http://schemas.openxmlformats.org/officeDocument/2006/relationships/tags" Target="../tags/tag2467.xml"/><Relationship Id="rId33" Type="http://schemas.openxmlformats.org/officeDocument/2006/relationships/tags" Target="../tags/tag2466.xml"/><Relationship Id="rId32" Type="http://schemas.openxmlformats.org/officeDocument/2006/relationships/tags" Target="../tags/tag2465.xml"/><Relationship Id="rId31" Type="http://schemas.openxmlformats.org/officeDocument/2006/relationships/tags" Target="../tags/tag2464.xml"/><Relationship Id="rId30" Type="http://schemas.openxmlformats.org/officeDocument/2006/relationships/tags" Target="../tags/tag2463.xml"/><Relationship Id="rId3" Type="http://schemas.openxmlformats.org/officeDocument/2006/relationships/tags" Target="../tags/tag2436.xml"/><Relationship Id="rId29" Type="http://schemas.openxmlformats.org/officeDocument/2006/relationships/tags" Target="../tags/tag2462.xml"/><Relationship Id="rId28" Type="http://schemas.openxmlformats.org/officeDocument/2006/relationships/tags" Target="../tags/tag2461.xml"/><Relationship Id="rId27" Type="http://schemas.openxmlformats.org/officeDocument/2006/relationships/tags" Target="../tags/tag2460.xml"/><Relationship Id="rId26" Type="http://schemas.openxmlformats.org/officeDocument/2006/relationships/tags" Target="../tags/tag2459.xml"/><Relationship Id="rId25" Type="http://schemas.openxmlformats.org/officeDocument/2006/relationships/tags" Target="../tags/tag2458.xml"/><Relationship Id="rId24" Type="http://schemas.openxmlformats.org/officeDocument/2006/relationships/tags" Target="../tags/tag2457.xml"/><Relationship Id="rId23" Type="http://schemas.openxmlformats.org/officeDocument/2006/relationships/tags" Target="../tags/tag2456.xml"/><Relationship Id="rId22" Type="http://schemas.openxmlformats.org/officeDocument/2006/relationships/tags" Target="../tags/tag2455.xml"/><Relationship Id="rId21" Type="http://schemas.openxmlformats.org/officeDocument/2006/relationships/tags" Target="../tags/tag2454.xml"/><Relationship Id="rId20" Type="http://schemas.openxmlformats.org/officeDocument/2006/relationships/tags" Target="../tags/tag2453.xml"/><Relationship Id="rId2" Type="http://schemas.openxmlformats.org/officeDocument/2006/relationships/tags" Target="../tags/tag2435.xml"/><Relationship Id="rId19" Type="http://schemas.openxmlformats.org/officeDocument/2006/relationships/tags" Target="../tags/tag2452.xml"/><Relationship Id="rId18" Type="http://schemas.openxmlformats.org/officeDocument/2006/relationships/tags" Target="../tags/tag2451.xml"/><Relationship Id="rId17" Type="http://schemas.openxmlformats.org/officeDocument/2006/relationships/tags" Target="../tags/tag2450.xml"/><Relationship Id="rId16" Type="http://schemas.openxmlformats.org/officeDocument/2006/relationships/tags" Target="../tags/tag2449.xml"/><Relationship Id="rId15" Type="http://schemas.openxmlformats.org/officeDocument/2006/relationships/tags" Target="../tags/tag2448.xml"/><Relationship Id="rId14" Type="http://schemas.openxmlformats.org/officeDocument/2006/relationships/tags" Target="../tags/tag2447.xml"/><Relationship Id="rId13" Type="http://schemas.openxmlformats.org/officeDocument/2006/relationships/tags" Target="../tags/tag2446.xml"/><Relationship Id="rId12" Type="http://schemas.openxmlformats.org/officeDocument/2006/relationships/tags" Target="../tags/tag2445.xml"/><Relationship Id="rId11" Type="http://schemas.openxmlformats.org/officeDocument/2006/relationships/tags" Target="../tags/tag2444.xml"/><Relationship Id="rId10" Type="http://schemas.openxmlformats.org/officeDocument/2006/relationships/tags" Target="../tags/tag2443.xml"/><Relationship Id="rId1" Type="http://schemas.openxmlformats.org/officeDocument/2006/relationships/tags" Target="../tags/tag243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488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tags" Target="../tags/tag2487.xml"/><Relationship Id="rId5" Type="http://schemas.openxmlformats.org/officeDocument/2006/relationships/tags" Target="../tags/tag2486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2485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248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497.xml"/><Relationship Id="rId8" Type="http://schemas.openxmlformats.org/officeDocument/2006/relationships/tags" Target="../tags/tag2496.xml"/><Relationship Id="rId7" Type="http://schemas.openxmlformats.org/officeDocument/2006/relationships/tags" Target="../tags/tag2495.xml"/><Relationship Id="rId6" Type="http://schemas.openxmlformats.org/officeDocument/2006/relationships/tags" Target="../tags/tag2494.xml"/><Relationship Id="rId51" Type="http://schemas.openxmlformats.org/officeDocument/2006/relationships/slideLayout" Target="../slideLayouts/slideLayout52.xml"/><Relationship Id="rId50" Type="http://schemas.openxmlformats.org/officeDocument/2006/relationships/tags" Target="../tags/tag2538.xml"/><Relationship Id="rId5" Type="http://schemas.openxmlformats.org/officeDocument/2006/relationships/tags" Target="../tags/tag2493.xml"/><Relationship Id="rId49" Type="http://schemas.openxmlformats.org/officeDocument/2006/relationships/tags" Target="../tags/tag2537.xml"/><Relationship Id="rId48" Type="http://schemas.openxmlformats.org/officeDocument/2006/relationships/tags" Target="../tags/tag2536.xml"/><Relationship Id="rId47" Type="http://schemas.openxmlformats.org/officeDocument/2006/relationships/tags" Target="../tags/tag2535.xml"/><Relationship Id="rId46" Type="http://schemas.openxmlformats.org/officeDocument/2006/relationships/tags" Target="../tags/tag2534.xml"/><Relationship Id="rId45" Type="http://schemas.openxmlformats.org/officeDocument/2006/relationships/tags" Target="../tags/tag2533.xml"/><Relationship Id="rId44" Type="http://schemas.openxmlformats.org/officeDocument/2006/relationships/tags" Target="../tags/tag2532.xml"/><Relationship Id="rId43" Type="http://schemas.openxmlformats.org/officeDocument/2006/relationships/tags" Target="../tags/tag2531.xml"/><Relationship Id="rId42" Type="http://schemas.openxmlformats.org/officeDocument/2006/relationships/tags" Target="../tags/tag2530.xml"/><Relationship Id="rId41" Type="http://schemas.openxmlformats.org/officeDocument/2006/relationships/tags" Target="../tags/tag2529.xml"/><Relationship Id="rId40" Type="http://schemas.openxmlformats.org/officeDocument/2006/relationships/tags" Target="../tags/tag2528.xml"/><Relationship Id="rId4" Type="http://schemas.openxmlformats.org/officeDocument/2006/relationships/tags" Target="../tags/tag2492.xml"/><Relationship Id="rId39" Type="http://schemas.openxmlformats.org/officeDocument/2006/relationships/tags" Target="../tags/tag2527.xml"/><Relationship Id="rId38" Type="http://schemas.openxmlformats.org/officeDocument/2006/relationships/tags" Target="../tags/tag2526.xml"/><Relationship Id="rId37" Type="http://schemas.openxmlformats.org/officeDocument/2006/relationships/tags" Target="../tags/tag2525.xml"/><Relationship Id="rId36" Type="http://schemas.openxmlformats.org/officeDocument/2006/relationships/tags" Target="../tags/tag2524.xml"/><Relationship Id="rId35" Type="http://schemas.openxmlformats.org/officeDocument/2006/relationships/tags" Target="../tags/tag2523.xml"/><Relationship Id="rId34" Type="http://schemas.openxmlformats.org/officeDocument/2006/relationships/tags" Target="../tags/tag2522.xml"/><Relationship Id="rId33" Type="http://schemas.openxmlformats.org/officeDocument/2006/relationships/tags" Target="../tags/tag2521.xml"/><Relationship Id="rId32" Type="http://schemas.openxmlformats.org/officeDocument/2006/relationships/tags" Target="../tags/tag2520.xml"/><Relationship Id="rId31" Type="http://schemas.openxmlformats.org/officeDocument/2006/relationships/tags" Target="../tags/tag2519.xml"/><Relationship Id="rId30" Type="http://schemas.openxmlformats.org/officeDocument/2006/relationships/tags" Target="../tags/tag2518.xml"/><Relationship Id="rId3" Type="http://schemas.openxmlformats.org/officeDocument/2006/relationships/tags" Target="../tags/tag2491.xml"/><Relationship Id="rId29" Type="http://schemas.openxmlformats.org/officeDocument/2006/relationships/tags" Target="../tags/tag2517.xml"/><Relationship Id="rId28" Type="http://schemas.openxmlformats.org/officeDocument/2006/relationships/tags" Target="../tags/tag2516.xml"/><Relationship Id="rId27" Type="http://schemas.openxmlformats.org/officeDocument/2006/relationships/tags" Target="../tags/tag2515.xml"/><Relationship Id="rId26" Type="http://schemas.openxmlformats.org/officeDocument/2006/relationships/tags" Target="../tags/tag2514.xml"/><Relationship Id="rId25" Type="http://schemas.openxmlformats.org/officeDocument/2006/relationships/tags" Target="../tags/tag2513.xml"/><Relationship Id="rId24" Type="http://schemas.openxmlformats.org/officeDocument/2006/relationships/tags" Target="../tags/tag2512.xml"/><Relationship Id="rId23" Type="http://schemas.openxmlformats.org/officeDocument/2006/relationships/tags" Target="../tags/tag2511.xml"/><Relationship Id="rId22" Type="http://schemas.openxmlformats.org/officeDocument/2006/relationships/tags" Target="../tags/tag2510.xml"/><Relationship Id="rId21" Type="http://schemas.openxmlformats.org/officeDocument/2006/relationships/tags" Target="../tags/tag2509.xml"/><Relationship Id="rId20" Type="http://schemas.openxmlformats.org/officeDocument/2006/relationships/tags" Target="../tags/tag2508.xml"/><Relationship Id="rId2" Type="http://schemas.openxmlformats.org/officeDocument/2006/relationships/tags" Target="../tags/tag2490.xml"/><Relationship Id="rId19" Type="http://schemas.openxmlformats.org/officeDocument/2006/relationships/tags" Target="../tags/tag2507.xml"/><Relationship Id="rId18" Type="http://schemas.openxmlformats.org/officeDocument/2006/relationships/tags" Target="../tags/tag2506.xml"/><Relationship Id="rId17" Type="http://schemas.openxmlformats.org/officeDocument/2006/relationships/tags" Target="../tags/tag2505.xml"/><Relationship Id="rId16" Type="http://schemas.openxmlformats.org/officeDocument/2006/relationships/tags" Target="../tags/tag2504.xml"/><Relationship Id="rId15" Type="http://schemas.openxmlformats.org/officeDocument/2006/relationships/tags" Target="../tags/tag2503.xml"/><Relationship Id="rId14" Type="http://schemas.openxmlformats.org/officeDocument/2006/relationships/tags" Target="../tags/tag2502.xml"/><Relationship Id="rId13" Type="http://schemas.openxmlformats.org/officeDocument/2006/relationships/tags" Target="../tags/tag2501.xml"/><Relationship Id="rId12" Type="http://schemas.openxmlformats.org/officeDocument/2006/relationships/tags" Target="../tags/tag2500.xml"/><Relationship Id="rId11" Type="http://schemas.openxmlformats.org/officeDocument/2006/relationships/tags" Target="../tags/tag2499.xml"/><Relationship Id="rId10" Type="http://schemas.openxmlformats.org/officeDocument/2006/relationships/tags" Target="../tags/tag2498.xml"/><Relationship Id="rId1" Type="http://schemas.openxmlformats.org/officeDocument/2006/relationships/tags" Target="../tags/tag2489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7.xml"/><Relationship Id="rId5" Type="http://schemas.openxmlformats.org/officeDocument/2006/relationships/tags" Target="../tags/tag2542.xml"/><Relationship Id="rId4" Type="http://schemas.openxmlformats.org/officeDocument/2006/relationships/image" Target="../media/image9.png"/><Relationship Id="rId3" Type="http://schemas.openxmlformats.org/officeDocument/2006/relationships/tags" Target="../tags/tag2541.xml"/><Relationship Id="rId2" Type="http://schemas.openxmlformats.org/officeDocument/2006/relationships/tags" Target="../tags/tag2540.xml"/><Relationship Id="rId1" Type="http://schemas.openxmlformats.org/officeDocument/2006/relationships/tags" Target="../tags/tag253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4.xml"/><Relationship Id="rId6" Type="http://schemas.openxmlformats.org/officeDocument/2006/relationships/tags" Target="../tags/tag2547.xml"/><Relationship Id="rId5" Type="http://schemas.openxmlformats.org/officeDocument/2006/relationships/image" Target="../media/image10.png"/><Relationship Id="rId4" Type="http://schemas.openxmlformats.org/officeDocument/2006/relationships/tags" Target="../tags/tag2546.xml"/><Relationship Id="rId3" Type="http://schemas.openxmlformats.org/officeDocument/2006/relationships/tags" Target="../tags/tag2545.xml"/><Relationship Id="rId2" Type="http://schemas.openxmlformats.org/officeDocument/2006/relationships/tags" Target="../tags/tag2544.xml"/><Relationship Id="rId1" Type="http://schemas.openxmlformats.org/officeDocument/2006/relationships/tags" Target="../tags/tag254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556.xml"/><Relationship Id="rId8" Type="http://schemas.openxmlformats.org/officeDocument/2006/relationships/tags" Target="../tags/tag2555.xml"/><Relationship Id="rId7" Type="http://schemas.openxmlformats.org/officeDocument/2006/relationships/tags" Target="../tags/tag2554.xml"/><Relationship Id="rId6" Type="http://schemas.openxmlformats.org/officeDocument/2006/relationships/tags" Target="../tags/tag2553.xml"/><Relationship Id="rId51" Type="http://schemas.openxmlformats.org/officeDocument/2006/relationships/slideLayout" Target="../slideLayouts/slideLayout89.xml"/><Relationship Id="rId50" Type="http://schemas.openxmlformats.org/officeDocument/2006/relationships/tags" Target="../tags/tag2597.xml"/><Relationship Id="rId5" Type="http://schemas.openxmlformats.org/officeDocument/2006/relationships/tags" Target="../tags/tag2552.xml"/><Relationship Id="rId49" Type="http://schemas.openxmlformats.org/officeDocument/2006/relationships/tags" Target="../tags/tag2596.xml"/><Relationship Id="rId48" Type="http://schemas.openxmlformats.org/officeDocument/2006/relationships/tags" Target="../tags/tag2595.xml"/><Relationship Id="rId47" Type="http://schemas.openxmlformats.org/officeDocument/2006/relationships/tags" Target="../tags/tag2594.xml"/><Relationship Id="rId46" Type="http://schemas.openxmlformats.org/officeDocument/2006/relationships/tags" Target="../tags/tag2593.xml"/><Relationship Id="rId45" Type="http://schemas.openxmlformats.org/officeDocument/2006/relationships/tags" Target="../tags/tag2592.xml"/><Relationship Id="rId44" Type="http://schemas.openxmlformats.org/officeDocument/2006/relationships/tags" Target="../tags/tag2591.xml"/><Relationship Id="rId43" Type="http://schemas.openxmlformats.org/officeDocument/2006/relationships/tags" Target="../tags/tag2590.xml"/><Relationship Id="rId42" Type="http://schemas.openxmlformats.org/officeDocument/2006/relationships/tags" Target="../tags/tag2589.xml"/><Relationship Id="rId41" Type="http://schemas.openxmlformats.org/officeDocument/2006/relationships/tags" Target="../tags/tag2588.xml"/><Relationship Id="rId40" Type="http://schemas.openxmlformats.org/officeDocument/2006/relationships/tags" Target="../tags/tag2587.xml"/><Relationship Id="rId4" Type="http://schemas.openxmlformats.org/officeDocument/2006/relationships/tags" Target="../tags/tag2551.xml"/><Relationship Id="rId39" Type="http://schemas.openxmlformats.org/officeDocument/2006/relationships/tags" Target="../tags/tag2586.xml"/><Relationship Id="rId38" Type="http://schemas.openxmlformats.org/officeDocument/2006/relationships/tags" Target="../tags/tag2585.xml"/><Relationship Id="rId37" Type="http://schemas.openxmlformats.org/officeDocument/2006/relationships/tags" Target="../tags/tag2584.xml"/><Relationship Id="rId36" Type="http://schemas.openxmlformats.org/officeDocument/2006/relationships/tags" Target="../tags/tag2583.xml"/><Relationship Id="rId35" Type="http://schemas.openxmlformats.org/officeDocument/2006/relationships/tags" Target="../tags/tag2582.xml"/><Relationship Id="rId34" Type="http://schemas.openxmlformats.org/officeDocument/2006/relationships/tags" Target="../tags/tag2581.xml"/><Relationship Id="rId33" Type="http://schemas.openxmlformats.org/officeDocument/2006/relationships/tags" Target="../tags/tag2580.xml"/><Relationship Id="rId32" Type="http://schemas.openxmlformats.org/officeDocument/2006/relationships/tags" Target="../tags/tag2579.xml"/><Relationship Id="rId31" Type="http://schemas.openxmlformats.org/officeDocument/2006/relationships/tags" Target="../tags/tag2578.xml"/><Relationship Id="rId30" Type="http://schemas.openxmlformats.org/officeDocument/2006/relationships/tags" Target="../tags/tag2577.xml"/><Relationship Id="rId3" Type="http://schemas.openxmlformats.org/officeDocument/2006/relationships/tags" Target="../tags/tag2550.xml"/><Relationship Id="rId29" Type="http://schemas.openxmlformats.org/officeDocument/2006/relationships/tags" Target="../tags/tag2576.xml"/><Relationship Id="rId28" Type="http://schemas.openxmlformats.org/officeDocument/2006/relationships/tags" Target="../tags/tag2575.xml"/><Relationship Id="rId27" Type="http://schemas.openxmlformats.org/officeDocument/2006/relationships/tags" Target="../tags/tag2574.xml"/><Relationship Id="rId26" Type="http://schemas.openxmlformats.org/officeDocument/2006/relationships/tags" Target="../tags/tag2573.xml"/><Relationship Id="rId25" Type="http://schemas.openxmlformats.org/officeDocument/2006/relationships/tags" Target="../tags/tag2572.xml"/><Relationship Id="rId24" Type="http://schemas.openxmlformats.org/officeDocument/2006/relationships/tags" Target="../tags/tag2571.xml"/><Relationship Id="rId23" Type="http://schemas.openxmlformats.org/officeDocument/2006/relationships/tags" Target="../tags/tag2570.xml"/><Relationship Id="rId22" Type="http://schemas.openxmlformats.org/officeDocument/2006/relationships/tags" Target="../tags/tag2569.xml"/><Relationship Id="rId21" Type="http://schemas.openxmlformats.org/officeDocument/2006/relationships/tags" Target="../tags/tag2568.xml"/><Relationship Id="rId20" Type="http://schemas.openxmlformats.org/officeDocument/2006/relationships/tags" Target="../tags/tag2567.xml"/><Relationship Id="rId2" Type="http://schemas.openxmlformats.org/officeDocument/2006/relationships/tags" Target="../tags/tag2549.xml"/><Relationship Id="rId19" Type="http://schemas.openxmlformats.org/officeDocument/2006/relationships/tags" Target="../tags/tag2566.xml"/><Relationship Id="rId18" Type="http://schemas.openxmlformats.org/officeDocument/2006/relationships/tags" Target="../tags/tag2565.xml"/><Relationship Id="rId17" Type="http://schemas.openxmlformats.org/officeDocument/2006/relationships/tags" Target="../tags/tag2564.xml"/><Relationship Id="rId16" Type="http://schemas.openxmlformats.org/officeDocument/2006/relationships/tags" Target="../tags/tag2563.xml"/><Relationship Id="rId15" Type="http://schemas.openxmlformats.org/officeDocument/2006/relationships/tags" Target="../tags/tag2562.xml"/><Relationship Id="rId14" Type="http://schemas.openxmlformats.org/officeDocument/2006/relationships/tags" Target="../tags/tag2561.xml"/><Relationship Id="rId13" Type="http://schemas.openxmlformats.org/officeDocument/2006/relationships/tags" Target="../tags/tag2560.xml"/><Relationship Id="rId12" Type="http://schemas.openxmlformats.org/officeDocument/2006/relationships/tags" Target="../tags/tag2559.xml"/><Relationship Id="rId11" Type="http://schemas.openxmlformats.org/officeDocument/2006/relationships/tags" Target="../tags/tag2558.xml"/><Relationship Id="rId10" Type="http://schemas.openxmlformats.org/officeDocument/2006/relationships/tags" Target="../tags/tag2557.xml"/><Relationship Id="rId1" Type="http://schemas.openxmlformats.org/officeDocument/2006/relationships/tags" Target="../tags/tag254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605.xml"/><Relationship Id="rId8" Type="http://schemas.openxmlformats.org/officeDocument/2006/relationships/tags" Target="../tags/tag2604.xml"/><Relationship Id="rId7" Type="http://schemas.openxmlformats.org/officeDocument/2006/relationships/tags" Target="../tags/tag2603.xml"/><Relationship Id="rId6" Type="http://schemas.openxmlformats.org/officeDocument/2006/relationships/image" Target="../media/image11.png"/><Relationship Id="rId5" Type="http://schemas.openxmlformats.org/officeDocument/2006/relationships/tags" Target="../tags/tag2602.xml"/><Relationship Id="rId4" Type="http://schemas.openxmlformats.org/officeDocument/2006/relationships/tags" Target="../tags/tag2601.xml"/><Relationship Id="rId3" Type="http://schemas.openxmlformats.org/officeDocument/2006/relationships/tags" Target="../tags/tag2600.xml"/><Relationship Id="rId2" Type="http://schemas.openxmlformats.org/officeDocument/2006/relationships/tags" Target="../tags/tag2599.xml"/><Relationship Id="rId16" Type="http://schemas.openxmlformats.org/officeDocument/2006/relationships/slideLayout" Target="../slideLayouts/slideLayout111.xml"/><Relationship Id="rId15" Type="http://schemas.openxmlformats.org/officeDocument/2006/relationships/tags" Target="../tags/tag2611.xml"/><Relationship Id="rId14" Type="http://schemas.openxmlformats.org/officeDocument/2006/relationships/tags" Target="../tags/tag2610.xml"/><Relationship Id="rId13" Type="http://schemas.openxmlformats.org/officeDocument/2006/relationships/tags" Target="../tags/tag2609.xml"/><Relationship Id="rId12" Type="http://schemas.openxmlformats.org/officeDocument/2006/relationships/tags" Target="../tags/tag2608.xml"/><Relationship Id="rId11" Type="http://schemas.openxmlformats.org/officeDocument/2006/relationships/tags" Target="../tags/tag2607.xml"/><Relationship Id="rId10" Type="http://schemas.openxmlformats.org/officeDocument/2006/relationships/tags" Target="../tags/tag2606.xml"/><Relationship Id="rId1" Type="http://schemas.openxmlformats.org/officeDocument/2006/relationships/tags" Target="../tags/tag259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" name="文本框 72"/>
          <p:cNvSpPr txBox="1"/>
          <p:nvPr>
            <p:custDataLst>
              <p:tags r:id="rId1"/>
            </p:custDataLst>
          </p:nvPr>
        </p:nvSpPr>
        <p:spPr>
          <a:xfrm>
            <a:off x="4496118" y="4279265"/>
            <a:ext cx="459676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dist">
              <a:buClrTx/>
              <a:buSzTx/>
              <a:buFontTx/>
            </a:pP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江城圆体 500W" panose="020B0600000000000000" charset="-122"/>
                <a:ea typeface="江城圆体 500W" panose="020B0600000000000000" charset="-122"/>
                <a:cs typeface="江城圆体 300W" panose="020B0300000000000000" charset="-122"/>
                <a:sym typeface="+mn-ea"/>
              </a:rPr>
              <a:t>教师节活动运营方案</a:t>
            </a:r>
            <a:endParaRPr lang="zh-CN" altLang="en-US" sz="2000" b="1" dirty="0">
              <a:solidFill>
                <a:schemeClr val="dk1">
                  <a:lumMod val="85000"/>
                  <a:lumOff val="15000"/>
                </a:schemeClr>
              </a:solidFill>
              <a:latin typeface="江城圆体 500W" panose="020B0600000000000000" charset="-122"/>
              <a:ea typeface="江城圆体 500W" panose="020B0600000000000000" charset="-122"/>
              <a:cs typeface="江城圆体 300W" panose="020B0300000000000000" charset="-122"/>
              <a:sym typeface="+mn-ea"/>
            </a:endParaRPr>
          </a:p>
        </p:txBody>
      </p:sp>
      <p:sp>
        <p:nvSpPr>
          <p:cNvPr id="78" name="文本框 77"/>
          <p:cNvSpPr txBox="1"/>
          <p:nvPr>
            <p:custDataLst>
              <p:tags r:id="rId2"/>
            </p:custDataLst>
          </p:nvPr>
        </p:nvSpPr>
        <p:spPr>
          <a:xfrm>
            <a:off x="7837805" y="1061720"/>
            <a:ext cx="33134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dirty="0">
                <a:solidFill>
                  <a:schemeClr val="lt1"/>
                </a:solidFill>
                <a:latin typeface="江城圆体 500W" panose="020B0600000000000000" charset="-122"/>
                <a:ea typeface="江城圆体 500W" panose="020B0600000000000000" charset="-122"/>
                <a:cs typeface="江城圆体 300W" panose="020B0300000000000000" charset="-122"/>
                <a:sym typeface="+mn-lt"/>
              </a:rPr>
              <a:t>酷渲（北京）科技有限公司</a:t>
            </a:r>
            <a:endParaRPr lang="zh-CN" altLang="en-US" sz="2000" dirty="0">
              <a:solidFill>
                <a:schemeClr val="lt1"/>
              </a:solidFill>
              <a:latin typeface="江城圆体 500W" panose="020B0600000000000000" charset="-122"/>
              <a:ea typeface="江城圆体 500W" panose="020B0600000000000000" charset="-122"/>
              <a:cs typeface="江城圆体 300W" panose="020B0300000000000000" charset="-122"/>
              <a:sym typeface="+mn-lt"/>
            </a:endParaRPr>
          </a:p>
        </p:txBody>
      </p:sp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9210577" y="1780479"/>
            <a:ext cx="2384495" cy="4602628"/>
            <a:chOff x="6088063" y="1106488"/>
            <a:chExt cx="2047876" cy="3952875"/>
          </a:xfrm>
        </p:grpSpPr>
        <p:sp>
          <p:nvSpPr>
            <p:cNvPr id="10" name="Freeform 5"/>
            <p:cNvSpPr/>
            <p:nvPr>
              <p:custDataLst>
                <p:tags r:id="rId4"/>
              </p:custDataLst>
            </p:nvPr>
          </p:nvSpPr>
          <p:spPr bwMode="auto">
            <a:xfrm>
              <a:off x="6296026" y="4591050"/>
              <a:ext cx="1752600" cy="468313"/>
            </a:xfrm>
            <a:custGeom>
              <a:avLst/>
              <a:gdLst>
                <a:gd name="T0" fmla="*/ 348 w 363"/>
                <a:gd name="T1" fmla="*/ 24 h 97"/>
                <a:gd name="T2" fmla="*/ 184 w 363"/>
                <a:gd name="T3" fmla="*/ 10 h 97"/>
                <a:gd name="T4" fmla="*/ 16 w 363"/>
                <a:gd name="T5" fmla="*/ 24 h 97"/>
                <a:gd name="T6" fmla="*/ 16 w 363"/>
                <a:gd name="T7" fmla="*/ 62 h 97"/>
                <a:gd name="T8" fmla="*/ 159 w 363"/>
                <a:gd name="T9" fmla="*/ 89 h 97"/>
                <a:gd name="T10" fmla="*/ 181 w 363"/>
                <a:gd name="T11" fmla="*/ 88 h 97"/>
                <a:gd name="T12" fmla="*/ 352 w 363"/>
                <a:gd name="T13" fmla="*/ 58 h 97"/>
                <a:gd name="T14" fmla="*/ 348 w 363"/>
                <a:gd name="T15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3" h="97">
                  <a:moveTo>
                    <a:pt x="348" y="24"/>
                  </a:moveTo>
                  <a:cubicBezTo>
                    <a:pt x="297" y="0"/>
                    <a:pt x="239" y="8"/>
                    <a:pt x="184" y="10"/>
                  </a:cubicBezTo>
                  <a:cubicBezTo>
                    <a:pt x="128" y="12"/>
                    <a:pt x="70" y="0"/>
                    <a:pt x="16" y="24"/>
                  </a:cubicBezTo>
                  <a:cubicBezTo>
                    <a:pt x="0" y="31"/>
                    <a:pt x="4" y="53"/>
                    <a:pt x="16" y="62"/>
                  </a:cubicBezTo>
                  <a:cubicBezTo>
                    <a:pt x="56" y="89"/>
                    <a:pt x="112" y="90"/>
                    <a:pt x="159" y="89"/>
                  </a:cubicBezTo>
                  <a:cubicBezTo>
                    <a:pt x="166" y="89"/>
                    <a:pt x="173" y="88"/>
                    <a:pt x="181" y="88"/>
                  </a:cubicBezTo>
                  <a:cubicBezTo>
                    <a:pt x="242" y="95"/>
                    <a:pt x="303" y="97"/>
                    <a:pt x="352" y="58"/>
                  </a:cubicBezTo>
                  <a:cubicBezTo>
                    <a:pt x="363" y="50"/>
                    <a:pt x="360" y="29"/>
                    <a:pt x="348" y="2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1" name="Freeform 63"/>
            <p:cNvSpPr/>
            <p:nvPr>
              <p:custDataLst>
                <p:tags r:id="rId5"/>
              </p:custDataLst>
            </p:nvPr>
          </p:nvSpPr>
          <p:spPr bwMode="auto">
            <a:xfrm>
              <a:off x="6778626" y="4160838"/>
              <a:ext cx="300038" cy="527050"/>
            </a:xfrm>
            <a:custGeom>
              <a:avLst/>
              <a:gdLst>
                <a:gd name="T0" fmla="*/ 62 w 62"/>
                <a:gd name="T1" fmla="*/ 13 h 109"/>
                <a:gd name="T2" fmla="*/ 59 w 62"/>
                <a:gd name="T3" fmla="*/ 10 h 109"/>
                <a:gd name="T4" fmla="*/ 59 w 62"/>
                <a:gd name="T5" fmla="*/ 7 h 109"/>
                <a:gd name="T6" fmla="*/ 53 w 62"/>
                <a:gd name="T7" fmla="*/ 5 h 109"/>
                <a:gd name="T8" fmla="*/ 51 w 62"/>
                <a:gd name="T9" fmla="*/ 3 h 109"/>
                <a:gd name="T10" fmla="*/ 45 w 62"/>
                <a:gd name="T11" fmla="*/ 2 h 109"/>
                <a:gd name="T12" fmla="*/ 39 w 62"/>
                <a:gd name="T13" fmla="*/ 2 h 109"/>
                <a:gd name="T14" fmla="*/ 39 w 62"/>
                <a:gd name="T15" fmla="*/ 4 h 109"/>
                <a:gd name="T16" fmla="*/ 36 w 62"/>
                <a:gd name="T17" fmla="*/ 4 h 109"/>
                <a:gd name="T18" fmla="*/ 35 w 62"/>
                <a:gd name="T19" fmla="*/ 4 h 109"/>
                <a:gd name="T20" fmla="*/ 21 w 62"/>
                <a:gd name="T21" fmla="*/ 5 h 109"/>
                <a:gd name="T22" fmla="*/ 21 w 62"/>
                <a:gd name="T23" fmla="*/ 4 h 109"/>
                <a:gd name="T24" fmla="*/ 14 w 62"/>
                <a:gd name="T25" fmla="*/ 4 h 109"/>
                <a:gd name="T26" fmla="*/ 13 w 62"/>
                <a:gd name="T27" fmla="*/ 8 h 109"/>
                <a:gd name="T28" fmla="*/ 12 w 62"/>
                <a:gd name="T29" fmla="*/ 9 h 109"/>
                <a:gd name="T30" fmla="*/ 11 w 62"/>
                <a:gd name="T31" fmla="*/ 10 h 109"/>
                <a:gd name="T32" fmla="*/ 5 w 62"/>
                <a:gd name="T33" fmla="*/ 13 h 109"/>
                <a:gd name="T34" fmla="*/ 5 w 62"/>
                <a:gd name="T35" fmla="*/ 15 h 109"/>
                <a:gd name="T36" fmla="*/ 5 w 62"/>
                <a:gd name="T37" fmla="*/ 17 h 109"/>
                <a:gd name="T38" fmla="*/ 14 w 62"/>
                <a:gd name="T39" fmla="*/ 94 h 109"/>
                <a:gd name="T40" fmla="*/ 15 w 62"/>
                <a:gd name="T41" fmla="*/ 96 h 109"/>
                <a:gd name="T42" fmla="*/ 15 w 62"/>
                <a:gd name="T43" fmla="*/ 96 h 109"/>
                <a:gd name="T44" fmla="*/ 16 w 62"/>
                <a:gd name="T45" fmla="*/ 98 h 109"/>
                <a:gd name="T46" fmla="*/ 44 w 62"/>
                <a:gd name="T47" fmla="*/ 92 h 109"/>
                <a:gd name="T48" fmla="*/ 51 w 62"/>
                <a:gd name="T49" fmla="*/ 63 h 109"/>
                <a:gd name="T50" fmla="*/ 51 w 62"/>
                <a:gd name="T51" fmla="*/ 62 h 109"/>
                <a:gd name="T52" fmla="*/ 62 w 62"/>
                <a:gd name="T53" fmla="*/ 14 h 109"/>
                <a:gd name="T54" fmla="*/ 62 w 62"/>
                <a:gd name="T55" fmla="*/ 14 h 109"/>
                <a:gd name="T56" fmla="*/ 62 w 62"/>
                <a:gd name="T57" fmla="*/ 14 h 109"/>
                <a:gd name="T58" fmla="*/ 62 w 62"/>
                <a:gd name="T59" fmla="*/ 1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" h="109">
                  <a:moveTo>
                    <a:pt x="62" y="13"/>
                  </a:moveTo>
                  <a:cubicBezTo>
                    <a:pt x="62" y="11"/>
                    <a:pt x="61" y="10"/>
                    <a:pt x="59" y="10"/>
                  </a:cubicBezTo>
                  <a:cubicBezTo>
                    <a:pt x="59" y="9"/>
                    <a:pt x="59" y="8"/>
                    <a:pt x="59" y="7"/>
                  </a:cubicBezTo>
                  <a:cubicBezTo>
                    <a:pt x="59" y="3"/>
                    <a:pt x="55" y="3"/>
                    <a:pt x="53" y="5"/>
                  </a:cubicBezTo>
                  <a:cubicBezTo>
                    <a:pt x="52" y="4"/>
                    <a:pt x="52" y="4"/>
                    <a:pt x="51" y="3"/>
                  </a:cubicBezTo>
                  <a:cubicBezTo>
                    <a:pt x="51" y="1"/>
                    <a:pt x="47" y="0"/>
                    <a:pt x="45" y="2"/>
                  </a:cubicBezTo>
                  <a:cubicBezTo>
                    <a:pt x="44" y="0"/>
                    <a:pt x="41" y="0"/>
                    <a:pt x="39" y="2"/>
                  </a:cubicBezTo>
                  <a:cubicBezTo>
                    <a:pt x="39" y="3"/>
                    <a:pt x="39" y="4"/>
                    <a:pt x="39" y="4"/>
                  </a:cubicBezTo>
                  <a:cubicBezTo>
                    <a:pt x="38" y="4"/>
                    <a:pt x="37" y="4"/>
                    <a:pt x="36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0" y="4"/>
                    <a:pt x="25" y="4"/>
                    <a:pt x="21" y="5"/>
                  </a:cubicBezTo>
                  <a:cubicBezTo>
                    <a:pt x="21" y="5"/>
                    <a:pt x="21" y="4"/>
                    <a:pt x="21" y="4"/>
                  </a:cubicBezTo>
                  <a:cubicBezTo>
                    <a:pt x="21" y="0"/>
                    <a:pt x="14" y="0"/>
                    <a:pt x="14" y="4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2" y="9"/>
                    <a:pt x="12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9" y="7"/>
                    <a:pt x="4" y="9"/>
                    <a:pt x="5" y="13"/>
                  </a:cubicBezTo>
                  <a:cubicBezTo>
                    <a:pt x="5" y="14"/>
                    <a:pt x="5" y="15"/>
                    <a:pt x="5" y="15"/>
                  </a:cubicBezTo>
                  <a:cubicBezTo>
                    <a:pt x="5" y="16"/>
                    <a:pt x="5" y="17"/>
                    <a:pt x="5" y="17"/>
                  </a:cubicBezTo>
                  <a:cubicBezTo>
                    <a:pt x="5" y="42"/>
                    <a:pt x="0" y="72"/>
                    <a:pt x="14" y="94"/>
                  </a:cubicBezTo>
                  <a:cubicBezTo>
                    <a:pt x="14" y="94"/>
                    <a:pt x="14" y="95"/>
                    <a:pt x="15" y="96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7"/>
                    <a:pt x="15" y="98"/>
                    <a:pt x="16" y="98"/>
                  </a:cubicBezTo>
                  <a:cubicBezTo>
                    <a:pt x="23" y="109"/>
                    <a:pt x="37" y="106"/>
                    <a:pt x="44" y="92"/>
                  </a:cubicBezTo>
                  <a:cubicBezTo>
                    <a:pt x="48" y="83"/>
                    <a:pt x="49" y="73"/>
                    <a:pt x="51" y="63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6" y="46"/>
                    <a:pt x="59" y="30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3"/>
                    <a:pt x="62" y="13"/>
                  </a:cubicBezTo>
                  <a:close/>
                </a:path>
              </a:pathLst>
            </a:custGeom>
            <a:solidFill>
              <a:srgbClr val="F1D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2" name="Freeform 64"/>
            <p:cNvSpPr/>
            <p:nvPr>
              <p:custDataLst>
                <p:tags r:id="rId6"/>
              </p:custDataLst>
            </p:nvPr>
          </p:nvSpPr>
          <p:spPr bwMode="auto">
            <a:xfrm>
              <a:off x="6792913" y="4179888"/>
              <a:ext cx="295275" cy="484188"/>
            </a:xfrm>
            <a:custGeom>
              <a:avLst/>
              <a:gdLst>
                <a:gd name="T0" fmla="*/ 58 w 61"/>
                <a:gd name="T1" fmla="*/ 7 h 100"/>
                <a:gd name="T2" fmla="*/ 58 w 61"/>
                <a:gd name="T3" fmla="*/ 7 h 100"/>
                <a:gd name="T4" fmla="*/ 54 w 61"/>
                <a:gd name="T5" fmla="*/ 3 h 100"/>
                <a:gd name="T6" fmla="*/ 7 w 61"/>
                <a:gd name="T7" fmla="*/ 1 h 100"/>
                <a:gd name="T8" fmla="*/ 5 w 61"/>
                <a:gd name="T9" fmla="*/ 2 h 100"/>
                <a:gd name="T10" fmla="*/ 4 w 61"/>
                <a:gd name="T11" fmla="*/ 2 h 100"/>
                <a:gd name="T12" fmla="*/ 0 w 61"/>
                <a:gd name="T13" fmla="*/ 5 h 100"/>
                <a:gd name="T14" fmla="*/ 2 w 61"/>
                <a:gd name="T15" fmla="*/ 9 h 100"/>
                <a:gd name="T16" fmla="*/ 31 w 61"/>
                <a:gd name="T17" fmla="*/ 15 h 100"/>
                <a:gd name="T18" fmla="*/ 42 w 61"/>
                <a:gd name="T19" fmla="*/ 15 h 100"/>
                <a:gd name="T20" fmla="*/ 43 w 61"/>
                <a:gd name="T21" fmla="*/ 31 h 100"/>
                <a:gd name="T22" fmla="*/ 41 w 61"/>
                <a:gd name="T23" fmla="*/ 45 h 100"/>
                <a:gd name="T24" fmla="*/ 26 w 61"/>
                <a:gd name="T25" fmla="*/ 96 h 100"/>
                <a:gd name="T26" fmla="*/ 30 w 61"/>
                <a:gd name="T27" fmla="*/ 100 h 100"/>
                <a:gd name="T28" fmla="*/ 33 w 61"/>
                <a:gd name="T29" fmla="*/ 99 h 100"/>
                <a:gd name="T30" fmla="*/ 59 w 61"/>
                <a:gd name="T31" fmla="*/ 14 h 100"/>
                <a:gd name="T32" fmla="*/ 58 w 61"/>
                <a:gd name="T33" fmla="*/ 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" h="100">
                  <a:moveTo>
                    <a:pt x="58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5"/>
                    <a:pt x="57" y="3"/>
                    <a:pt x="54" y="3"/>
                  </a:cubicBezTo>
                  <a:cubicBezTo>
                    <a:pt x="39" y="3"/>
                    <a:pt x="23" y="0"/>
                    <a:pt x="7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7"/>
                    <a:pt x="0" y="8"/>
                    <a:pt x="2" y="9"/>
                  </a:cubicBezTo>
                  <a:cubicBezTo>
                    <a:pt x="10" y="14"/>
                    <a:pt x="21" y="15"/>
                    <a:pt x="31" y="15"/>
                  </a:cubicBezTo>
                  <a:cubicBezTo>
                    <a:pt x="34" y="15"/>
                    <a:pt x="38" y="15"/>
                    <a:pt x="42" y="15"/>
                  </a:cubicBezTo>
                  <a:cubicBezTo>
                    <a:pt x="43" y="20"/>
                    <a:pt x="43" y="25"/>
                    <a:pt x="43" y="31"/>
                  </a:cubicBezTo>
                  <a:cubicBezTo>
                    <a:pt x="42" y="36"/>
                    <a:pt x="41" y="40"/>
                    <a:pt x="41" y="45"/>
                  </a:cubicBezTo>
                  <a:cubicBezTo>
                    <a:pt x="37" y="62"/>
                    <a:pt x="29" y="79"/>
                    <a:pt x="26" y="96"/>
                  </a:cubicBezTo>
                  <a:cubicBezTo>
                    <a:pt x="25" y="99"/>
                    <a:pt x="27" y="100"/>
                    <a:pt x="30" y="100"/>
                  </a:cubicBezTo>
                  <a:cubicBezTo>
                    <a:pt x="31" y="100"/>
                    <a:pt x="32" y="100"/>
                    <a:pt x="33" y="99"/>
                  </a:cubicBezTo>
                  <a:cubicBezTo>
                    <a:pt x="53" y="77"/>
                    <a:pt x="55" y="42"/>
                    <a:pt x="59" y="14"/>
                  </a:cubicBezTo>
                  <a:cubicBezTo>
                    <a:pt x="61" y="12"/>
                    <a:pt x="61" y="8"/>
                    <a:pt x="58" y="7"/>
                  </a:cubicBezTo>
                  <a:close/>
                </a:path>
              </a:pathLst>
            </a:custGeom>
            <a:solidFill>
              <a:srgbClr val="DBC1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3" name="Freeform 65"/>
            <p:cNvSpPr/>
            <p:nvPr>
              <p:custDataLst>
                <p:tags r:id="rId7"/>
              </p:custDataLst>
            </p:nvPr>
          </p:nvSpPr>
          <p:spPr bwMode="auto">
            <a:xfrm>
              <a:off x="7305676" y="4117975"/>
              <a:ext cx="303213" cy="588963"/>
            </a:xfrm>
            <a:custGeom>
              <a:avLst/>
              <a:gdLst>
                <a:gd name="T0" fmla="*/ 60 w 63"/>
                <a:gd name="T1" fmla="*/ 9 h 122"/>
                <a:gd name="T2" fmla="*/ 60 w 63"/>
                <a:gd name="T3" fmla="*/ 5 h 122"/>
                <a:gd name="T4" fmla="*/ 53 w 63"/>
                <a:gd name="T5" fmla="*/ 4 h 122"/>
                <a:gd name="T6" fmla="*/ 52 w 63"/>
                <a:gd name="T7" fmla="*/ 7 h 122"/>
                <a:gd name="T8" fmla="*/ 48 w 63"/>
                <a:gd name="T9" fmla="*/ 7 h 122"/>
                <a:gd name="T10" fmla="*/ 44 w 63"/>
                <a:gd name="T11" fmla="*/ 7 h 122"/>
                <a:gd name="T12" fmla="*/ 37 w 63"/>
                <a:gd name="T13" fmla="*/ 5 h 122"/>
                <a:gd name="T14" fmla="*/ 36 w 63"/>
                <a:gd name="T15" fmla="*/ 7 h 122"/>
                <a:gd name="T16" fmla="*/ 30 w 63"/>
                <a:gd name="T17" fmla="*/ 8 h 122"/>
                <a:gd name="T18" fmla="*/ 29 w 63"/>
                <a:gd name="T19" fmla="*/ 15 h 122"/>
                <a:gd name="T20" fmla="*/ 27 w 63"/>
                <a:gd name="T21" fmla="*/ 16 h 122"/>
                <a:gd name="T22" fmla="*/ 13 w 63"/>
                <a:gd name="T23" fmla="*/ 20 h 122"/>
                <a:gd name="T24" fmla="*/ 8 w 63"/>
                <a:gd name="T25" fmla="*/ 21 h 122"/>
                <a:gd name="T26" fmla="*/ 6 w 63"/>
                <a:gd name="T27" fmla="*/ 23 h 122"/>
                <a:gd name="T28" fmla="*/ 1 w 63"/>
                <a:gd name="T29" fmla="*/ 27 h 122"/>
                <a:gd name="T30" fmla="*/ 4 w 63"/>
                <a:gd name="T31" fmla="*/ 38 h 122"/>
                <a:gd name="T32" fmla="*/ 29 w 63"/>
                <a:gd name="T33" fmla="*/ 114 h 122"/>
                <a:gd name="T34" fmla="*/ 31 w 63"/>
                <a:gd name="T35" fmla="*/ 115 h 122"/>
                <a:gd name="T36" fmla="*/ 31 w 63"/>
                <a:gd name="T37" fmla="*/ 116 h 122"/>
                <a:gd name="T38" fmla="*/ 33 w 63"/>
                <a:gd name="T39" fmla="*/ 119 h 122"/>
                <a:gd name="T40" fmla="*/ 38 w 63"/>
                <a:gd name="T41" fmla="*/ 121 h 122"/>
                <a:gd name="T42" fmla="*/ 41 w 63"/>
                <a:gd name="T43" fmla="*/ 122 h 122"/>
                <a:gd name="T44" fmla="*/ 42 w 63"/>
                <a:gd name="T45" fmla="*/ 121 h 122"/>
                <a:gd name="T46" fmla="*/ 42 w 63"/>
                <a:gd name="T47" fmla="*/ 121 h 122"/>
                <a:gd name="T48" fmla="*/ 43 w 63"/>
                <a:gd name="T49" fmla="*/ 121 h 122"/>
                <a:gd name="T50" fmla="*/ 46 w 63"/>
                <a:gd name="T51" fmla="*/ 119 h 122"/>
                <a:gd name="T52" fmla="*/ 50 w 63"/>
                <a:gd name="T53" fmla="*/ 119 h 122"/>
                <a:gd name="T54" fmla="*/ 54 w 63"/>
                <a:gd name="T55" fmla="*/ 116 h 122"/>
                <a:gd name="T56" fmla="*/ 54 w 63"/>
                <a:gd name="T57" fmla="*/ 104 h 122"/>
                <a:gd name="T58" fmla="*/ 55 w 63"/>
                <a:gd name="T59" fmla="*/ 85 h 122"/>
                <a:gd name="T60" fmla="*/ 56 w 63"/>
                <a:gd name="T61" fmla="*/ 82 h 122"/>
                <a:gd name="T62" fmla="*/ 56 w 63"/>
                <a:gd name="T63" fmla="*/ 81 h 122"/>
                <a:gd name="T64" fmla="*/ 56 w 63"/>
                <a:gd name="T65" fmla="*/ 81 h 122"/>
                <a:gd name="T66" fmla="*/ 56 w 63"/>
                <a:gd name="T67" fmla="*/ 81 h 122"/>
                <a:gd name="T68" fmla="*/ 58 w 63"/>
                <a:gd name="T69" fmla="*/ 64 h 122"/>
                <a:gd name="T70" fmla="*/ 63 w 63"/>
                <a:gd name="T71" fmla="*/ 12 h 122"/>
                <a:gd name="T72" fmla="*/ 60 w 63"/>
                <a:gd name="T73" fmla="*/ 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3" h="122">
                  <a:moveTo>
                    <a:pt x="60" y="9"/>
                  </a:moveTo>
                  <a:cubicBezTo>
                    <a:pt x="60" y="8"/>
                    <a:pt x="60" y="6"/>
                    <a:pt x="60" y="5"/>
                  </a:cubicBezTo>
                  <a:cubicBezTo>
                    <a:pt x="60" y="1"/>
                    <a:pt x="54" y="0"/>
                    <a:pt x="53" y="4"/>
                  </a:cubicBezTo>
                  <a:cubicBezTo>
                    <a:pt x="53" y="5"/>
                    <a:pt x="52" y="6"/>
                    <a:pt x="52" y="7"/>
                  </a:cubicBezTo>
                  <a:cubicBezTo>
                    <a:pt x="51" y="6"/>
                    <a:pt x="49" y="6"/>
                    <a:pt x="48" y="7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3" y="4"/>
                    <a:pt x="39" y="2"/>
                    <a:pt x="37" y="5"/>
                  </a:cubicBezTo>
                  <a:cubicBezTo>
                    <a:pt x="37" y="6"/>
                    <a:pt x="37" y="7"/>
                    <a:pt x="36" y="7"/>
                  </a:cubicBezTo>
                  <a:cubicBezTo>
                    <a:pt x="35" y="5"/>
                    <a:pt x="30" y="5"/>
                    <a:pt x="30" y="8"/>
                  </a:cubicBezTo>
                  <a:cubicBezTo>
                    <a:pt x="30" y="10"/>
                    <a:pt x="29" y="13"/>
                    <a:pt x="29" y="15"/>
                  </a:cubicBezTo>
                  <a:cubicBezTo>
                    <a:pt x="28" y="15"/>
                    <a:pt x="27" y="15"/>
                    <a:pt x="27" y="16"/>
                  </a:cubicBezTo>
                  <a:cubicBezTo>
                    <a:pt x="22" y="17"/>
                    <a:pt x="18" y="19"/>
                    <a:pt x="13" y="20"/>
                  </a:cubicBezTo>
                  <a:cubicBezTo>
                    <a:pt x="11" y="19"/>
                    <a:pt x="9" y="19"/>
                    <a:pt x="8" y="21"/>
                  </a:cubicBezTo>
                  <a:cubicBezTo>
                    <a:pt x="7" y="22"/>
                    <a:pt x="7" y="23"/>
                    <a:pt x="6" y="23"/>
                  </a:cubicBezTo>
                  <a:cubicBezTo>
                    <a:pt x="4" y="22"/>
                    <a:pt x="0" y="24"/>
                    <a:pt x="1" y="27"/>
                  </a:cubicBezTo>
                  <a:cubicBezTo>
                    <a:pt x="2" y="31"/>
                    <a:pt x="3" y="34"/>
                    <a:pt x="4" y="38"/>
                  </a:cubicBezTo>
                  <a:cubicBezTo>
                    <a:pt x="4" y="65"/>
                    <a:pt x="17" y="91"/>
                    <a:pt x="29" y="114"/>
                  </a:cubicBezTo>
                  <a:cubicBezTo>
                    <a:pt x="30" y="115"/>
                    <a:pt x="30" y="115"/>
                    <a:pt x="31" y="115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32" y="117"/>
                    <a:pt x="32" y="118"/>
                    <a:pt x="33" y="119"/>
                  </a:cubicBezTo>
                  <a:cubicBezTo>
                    <a:pt x="34" y="122"/>
                    <a:pt x="36" y="122"/>
                    <a:pt x="38" y="121"/>
                  </a:cubicBezTo>
                  <a:cubicBezTo>
                    <a:pt x="39" y="122"/>
                    <a:pt x="40" y="122"/>
                    <a:pt x="41" y="122"/>
                  </a:cubicBezTo>
                  <a:cubicBezTo>
                    <a:pt x="42" y="122"/>
                    <a:pt x="42" y="121"/>
                    <a:pt x="42" y="121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42" y="121"/>
                    <a:pt x="43" y="121"/>
                    <a:pt x="43" y="121"/>
                  </a:cubicBezTo>
                  <a:cubicBezTo>
                    <a:pt x="44" y="121"/>
                    <a:pt x="45" y="120"/>
                    <a:pt x="46" y="119"/>
                  </a:cubicBezTo>
                  <a:cubicBezTo>
                    <a:pt x="47" y="120"/>
                    <a:pt x="49" y="120"/>
                    <a:pt x="50" y="119"/>
                  </a:cubicBezTo>
                  <a:cubicBezTo>
                    <a:pt x="52" y="119"/>
                    <a:pt x="54" y="118"/>
                    <a:pt x="54" y="116"/>
                  </a:cubicBezTo>
                  <a:cubicBezTo>
                    <a:pt x="54" y="112"/>
                    <a:pt x="55" y="108"/>
                    <a:pt x="54" y="104"/>
                  </a:cubicBezTo>
                  <a:cubicBezTo>
                    <a:pt x="55" y="98"/>
                    <a:pt x="55" y="91"/>
                    <a:pt x="55" y="85"/>
                  </a:cubicBezTo>
                  <a:cubicBezTo>
                    <a:pt x="55" y="84"/>
                    <a:pt x="56" y="83"/>
                    <a:pt x="56" y="82"/>
                  </a:cubicBezTo>
                  <a:cubicBezTo>
                    <a:pt x="56" y="82"/>
                    <a:pt x="56" y="82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7" y="76"/>
                    <a:pt x="57" y="70"/>
                    <a:pt x="58" y="64"/>
                  </a:cubicBezTo>
                  <a:cubicBezTo>
                    <a:pt x="61" y="47"/>
                    <a:pt x="63" y="30"/>
                    <a:pt x="63" y="12"/>
                  </a:cubicBezTo>
                  <a:cubicBezTo>
                    <a:pt x="63" y="10"/>
                    <a:pt x="61" y="9"/>
                    <a:pt x="60" y="9"/>
                  </a:cubicBezTo>
                  <a:close/>
                </a:path>
              </a:pathLst>
            </a:custGeom>
            <a:solidFill>
              <a:srgbClr val="F1D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4" name="Freeform 66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7300913" y="4117975"/>
              <a:ext cx="322263" cy="593725"/>
            </a:xfrm>
            <a:custGeom>
              <a:avLst/>
              <a:gdLst>
                <a:gd name="T0" fmla="*/ 65 w 67"/>
                <a:gd name="T1" fmla="*/ 13 h 123"/>
                <a:gd name="T2" fmla="*/ 65 w 67"/>
                <a:gd name="T3" fmla="*/ 9 h 123"/>
                <a:gd name="T4" fmla="*/ 63 w 67"/>
                <a:gd name="T5" fmla="*/ 4 h 123"/>
                <a:gd name="T6" fmla="*/ 28 w 67"/>
                <a:gd name="T7" fmla="*/ 9 h 123"/>
                <a:gd name="T8" fmla="*/ 6 w 67"/>
                <a:gd name="T9" fmla="*/ 19 h 123"/>
                <a:gd name="T10" fmla="*/ 6 w 67"/>
                <a:gd name="T11" fmla="*/ 23 h 123"/>
                <a:gd name="T12" fmla="*/ 5 w 67"/>
                <a:gd name="T13" fmla="*/ 23 h 123"/>
                <a:gd name="T14" fmla="*/ 5 w 67"/>
                <a:gd name="T15" fmla="*/ 30 h 123"/>
                <a:gd name="T16" fmla="*/ 47 w 67"/>
                <a:gd name="T17" fmla="*/ 24 h 123"/>
                <a:gd name="T18" fmla="*/ 48 w 67"/>
                <a:gd name="T19" fmla="*/ 119 h 123"/>
                <a:gd name="T20" fmla="*/ 55 w 67"/>
                <a:gd name="T21" fmla="*/ 119 h 123"/>
                <a:gd name="T22" fmla="*/ 58 w 67"/>
                <a:gd name="T23" fmla="*/ 78 h 123"/>
                <a:gd name="T24" fmla="*/ 65 w 67"/>
                <a:gd name="T25" fmla="*/ 13 h 123"/>
                <a:gd name="T26" fmla="*/ 50 w 67"/>
                <a:gd name="T27" fmla="*/ 83 h 123"/>
                <a:gd name="T28" fmla="*/ 51 w 67"/>
                <a:gd name="T29" fmla="*/ 64 h 123"/>
                <a:gd name="T30" fmla="*/ 51 w 67"/>
                <a:gd name="T31" fmla="*/ 76 h 123"/>
                <a:gd name="T32" fmla="*/ 50 w 67"/>
                <a:gd name="T33" fmla="*/ 8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123">
                  <a:moveTo>
                    <a:pt x="65" y="13"/>
                  </a:moveTo>
                  <a:cubicBezTo>
                    <a:pt x="66" y="12"/>
                    <a:pt x="66" y="10"/>
                    <a:pt x="65" y="9"/>
                  </a:cubicBezTo>
                  <a:cubicBezTo>
                    <a:pt x="66" y="7"/>
                    <a:pt x="66" y="4"/>
                    <a:pt x="63" y="4"/>
                  </a:cubicBezTo>
                  <a:cubicBezTo>
                    <a:pt x="52" y="0"/>
                    <a:pt x="39" y="3"/>
                    <a:pt x="28" y="9"/>
                  </a:cubicBezTo>
                  <a:cubicBezTo>
                    <a:pt x="20" y="11"/>
                    <a:pt x="13" y="14"/>
                    <a:pt x="6" y="19"/>
                  </a:cubicBezTo>
                  <a:cubicBezTo>
                    <a:pt x="5" y="20"/>
                    <a:pt x="5" y="22"/>
                    <a:pt x="6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3"/>
                    <a:pt x="0" y="30"/>
                    <a:pt x="5" y="30"/>
                  </a:cubicBezTo>
                  <a:cubicBezTo>
                    <a:pt x="19" y="28"/>
                    <a:pt x="33" y="28"/>
                    <a:pt x="47" y="24"/>
                  </a:cubicBezTo>
                  <a:cubicBezTo>
                    <a:pt x="47" y="56"/>
                    <a:pt x="38" y="88"/>
                    <a:pt x="48" y="119"/>
                  </a:cubicBezTo>
                  <a:cubicBezTo>
                    <a:pt x="49" y="122"/>
                    <a:pt x="55" y="123"/>
                    <a:pt x="55" y="119"/>
                  </a:cubicBezTo>
                  <a:cubicBezTo>
                    <a:pt x="58" y="106"/>
                    <a:pt x="58" y="92"/>
                    <a:pt x="58" y="78"/>
                  </a:cubicBezTo>
                  <a:cubicBezTo>
                    <a:pt x="62" y="56"/>
                    <a:pt x="67" y="35"/>
                    <a:pt x="65" y="13"/>
                  </a:cubicBezTo>
                  <a:close/>
                  <a:moveTo>
                    <a:pt x="50" y="83"/>
                  </a:moveTo>
                  <a:cubicBezTo>
                    <a:pt x="51" y="77"/>
                    <a:pt x="51" y="70"/>
                    <a:pt x="51" y="64"/>
                  </a:cubicBezTo>
                  <a:cubicBezTo>
                    <a:pt x="51" y="68"/>
                    <a:pt x="51" y="72"/>
                    <a:pt x="51" y="76"/>
                  </a:cubicBezTo>
                  <a:cubicBezTo>
                    <a:pt x="51" y="79"/>
                    <a:pt x="51" y="81"/>
                    <a:pt x="50" y="83"/>
                  </a:cubicBezTo>
                  <a:close/>
                </a:path>
              </a:pathLst>
            </a:custGeom>
            <a:solidFill>
              <a:srgbClr val="DBC1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5" name="Freeform 67"/>
            <p:cNvSpPr/>
            <p:nvPr>
              <p:custDataLst>
                <p:tags r:id="rId9"/>
              </p:custDataLst>
            </p:nvPr>
          </p:nvSpPr>
          <p:spPr bwMode="auto">
            <a:xfrm>
              <a:off x="6672263" y="1125538"/>
              <a:ext cx="1444625" cy="1141413"/>
            </a:xfrm>
            <a:custGeom>
              <a:avLst/>
              <a:gdLst>
                <a:gd name="T0" fmla="*/ 293 w 299"/>
                <a:gd name="T1" fmla="*/ 128 h 236"/>
                <a:gd name="T2" fmla="*/ 291 w 299"/>
                <a:gd name="T3" fmla="*/ 121 h 236"/>
                <a:gd name="T4" fmla="*/ 282 w 299"/>
                <a:gd name="T5" fmla="*/ 100 h 236"/>
                <a:gd name="T6" fmla="*/ 279 w 299"/>
                <a:gd name="T7" fmla="*/ 93 h 236"/>
                <a:gd name="T8" fmla="*/ 270 w 299"/>
                <a:gd name="T9" fmla="*/ 83 h 236"/>
                <a:gd name="T10" fmla="*/ 283 w 299"/>
                <a:gd name="T11" fmla="*/ 64 h 236"/>
                <a:gd name="T12" fmla="*/ 267 w 299"/>
                <a:gd name="T13" fmla="*/ 29 h 236"/>
                <a:gd name="T14" fmla="*/ 205 w 299"/>
                <a:gd name="T15" fmla="*/ 1 h 236"/>
                <a:gd name="T16" fmla="*/ 204 w 299"/>
                <a:gd name="T17" fmla="*/ 1 h 236"/>
                <a:gd name="T18" fmla="*/ 185 w 299"/>
                <a:gd name="T19" fmla="*/ 17 h 236"/>
                <a:gd name="T20" fmla="*/ 184 w 299"/>
                <a:gd name="T21" fmla="*/ 26 h 236"/>
                <a:gd name="T22" fmla="*/ 183 w 299"/>
                <a:gd name="T23" fmla="*/ 27 h 236"/>
                <a:gd name="T24" fmla="*/ 77 w 299"/>
                <a:gd name="T25" fmla="*/ 22 h 236"/>
                <a:gd name="T26" fmla="*/ 54 w 299"/>
                <a:gd name="T27" fmla="*/ 27 h 236"/>
                <a:gd name="T28" fmla="*/ 27 w 299"/>
                <a:gd name="T29" fmla="*/ 53 h 236"/>
                <a:gd name="T30" fmla="*/ 6 w 299"/>
                <a:gd name="T31" fmla="*/ 93 h 236"/>
                <a:gd name="T32" fmla="*/ 2 w 299"/>
                <a:gd name="T33" fmla="*/ 107 h 236"/>
                <a:gd name="T34" fmla="*/ 1 w 299"/>
                <a:gd name="T35" fmla="*/ 112 h 236"/>
                <a:gd name="T36" fmla="*/ 7 w 299"/>
                <a:gd name="T37" fmla="*/ 114 h 236"/>
                <a:gd name="T38" fmla="*/ 9 w 299"/>
                <a:gd name="T39" fmla="*/ 112 h 236"/>
                <a:gd name="T40" fmla="*/ 19 w 299"/>
                <a:gd name="T41" fmla="*/ 96 h 236"/>
                <a:gd name="T42" fmla="*/ 22 w 299"/>
                <a:gd name="T43" fmla="*/ 94 h 236"/>
                <a:gd name="T44" fmla="*/ 28 w 299"/>
                <a:gd name="T45" fmla="*/ 91 h 236"/>
                <a:gd name="T46" fmla="*/ 43 w 299"/>
                <a:gd name="T47" fmla="*/ 88 h 236"/>
                <a:gd name="T48" fmla="*/ 72 w 299"/>
                <a:gd name="T49" fmla="*/ 84 h 236"/>
                <a:gd name="T50" fmla="*/ 143 w 299"/>
                <a:gd name="T51" fmla="*/ 121 h 236"/>
                <a:gd name="T52" fmla="*/ 191 w 299"/>
                <a:gd name="T53" fmla="*/ 135 h 236"/>
                <a:gd name="T54" fmla="*/ 256 w 299"/>
                <a:gd name="T55" fmla="*/ 164 h 236"/>
                <a:gd name="T56" fmla="*/ 277 w 299"/>
                <a:gd name="T57" fmla="*/ 187 h 236"/>
                <a:gd name="T58" fmla="*/ 257 w 299"/>
                <a:gd name="T59" fmla="*/ 210 h 236"/>
                <a:gd name="T60" fmla="*/ 255 w 299"/>
                <a:gd name="T61" fmla="*/ 227 h 236"/>
                <a:gd name="T62" fmla="*/ 255 w 299"/>
                <a:gd name="T63" fmla="*/ 230 h 236"/>
                <a:gd name="T64" fmla="*/ 262 w 299"/>
                <a:gd name="T65" fmla="*/ 232 h 236"/>
                <a:gd name="T66" fmla="*/ 288 w 299"/>
                <a:gd name="T67" fmla="*/ 192 h 236"/>
                <a:gd name="T68" fmla="*/ 288 w 299"/>
                <a:gd name="T69" fmla="*/ 191 h 236"/>
                <a:gd name="T70" fmla="*/ 291 w 299"/>
                <a:gd name="T71" fmla="*/ 184 h 236"/>
                <a:gd name="T72" fmla="*/ 295 w 299"/>
                <a:gd name="T73" fmla="*/ 1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9" h="236">
                  <a:moveTo>
                    <a:pt x="295" y="129"/>
                  </a:moveTo>
                  <a:cubicBezTo>
                    <a:pt x="294" y="129"/>
                    <a:pt x="294" y="128"/>
                    <a:pt x="293" y="128"/>
                  </a:cubicBezTo>
                  <a:cubicBezTo>
                    <a:pt x="293" y="126"/>
                    <a:pt x="293" y="125"/>
                    <a:pt x="292" y="123"/>
                  </a:cubicBezTo>
                  <a:cubicBezTo>
                    <a:pt x="292" y="122"/>
                    <a:pt x="291" y="122"/>
                    <a:pt x="291" y="121"/>
                  </a:cubicBezTo>
                  <a:cubicBezTo>
                    <a:pt x="291" y="121"/>
                    <a:pt x="290" y="121"/>
                    <a:pt x="290" y="121"/>
                  </a:cubicBezTo>
                  <a:cubicBezTo>
                    <a:pt x="289" y="114"/>
                    <a:pt x="285" y="107"/>
                    <a:pt x="282" y="100"/>
                  </a:cubicBezTo>
                  <a:cubicBezTo>
                    <a:pt x="282" y="100"/>
                    <a:pt x="282" y="100"/>
                    <a:pt x="282" y="100"/>
                  </a:cubicBezTo>
                  <a:cubicBezTo>
                    <a:pt x="281" y="98"/>
                    <a:pt x="280" y="96"/>
                    <a:pt x="279" y="93"/>
                  </a:cubicBezTo>
                  <a:cubicBezTo>
                    <a:pt x="278" y="92"/>
                    <a:pt x="276" y="92"/>
                    <a:pt x="275" y="92"/>
                  </a:cubicBezTo>
                  <a:cubicBezTo>
                    <a:pt x="274" y="89"/>
                    <a:pt x="272" y="86"/>
                    <a:pt x="270" y="83"/>
                  </a:cubicBezTo>
                  <a:cubicBezTo>
                    <a:pt x="275" y="81"/>
                    <a:pt x="279" y="77"/>
                    <a:pt x="281" y="71"/>
                  </a:cubicBezTo>
                  <a:cubicBezTo>
                    <a:pt x="282" y="69"/>
                    <a:pt x="283" y="67"/>
                    <a:pt x="283" y="64"/>
                  </a:cubicBezTo>
                  <a:cubicBezTo>
                    <a:pt x="284" y="58"/>
                    <a:pt x="281" y="51"/>
                    <a:pt x="277" y="46"/>
                  </a:cubicBezTo>
                  <a:cubicBezTo>
                    <a:pt x="275" y="40"/>
                    <a:pt x="270" y="34"/>
                    <a:pt x="267" y="29"/>
                  </a:cubicBezTo>
                  <a:cubicBezTo>
                    <a:pt x="252" y="9"/>
                    <a:pt x="231" y="0"/>
                    <a:pt x="206" y="1"/>
                  </a:cubicBezTo>
                  <a:cubicBezTo>
                    <a:pt x="206" y="1"/>
                    <a:pt x="205" y="1"/>
                    <a:pt x="205" y="1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04" y="1"/>
                    <a:pt x="204" y="1"/>
                    <a:pt x="204" y="1"/>
                  </a:cubicBezTo>
                  <a:cubicBezTo>
                    <a:pt x="199" y="2"/>
                    <a:pt x="193" y="4"/>
                    <a:pt x="188" y="9"/>
                  </a:cubicBezTo>
                  <a:cubicBezTo>
                    <a:pt x="185" y="11"/>
                    <a:pt x="184" y="14"/>
                    <a:pt x="185" y="17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183" y="21"/>
                    <a:pt x="183" y="23"/>
                    <a:pt x="184" y="26"/>
                  </a:cubicBezTo>
                  <a:cubicBezTo>
                    <a:pt x="184" y="27"/>
                    <a:pt x="184" y="27"/>
                    <a:pt x="184" y="28"/>
                  </a:cubicBezTo>
                  <a:cubicBezTo>
                    <a:pt x="183" y="28"/>
                    <a:pt x="183" y="28"/>
                    <a:pt x="183" y="27"/>
                  </a:cubicBezTo>
                  <a:cubicBezTo>
                    <a:pt x="165" y="17"/>
                    <a:pt x="130" y="6"/>
                    <a:pt x="109" y="16"/>
                  </a:cubicBezTo>
                  <a:cubicBezTo>
                    <a:pt x="98" y="16"/>
                    <a:pt x="85" y="17"/>
                    <a:pt x="77" y="22"/>
                  </a:cubicBezTo>
                  <a:cubicBezTo>
                    <a:pt x="74" y="21"/>
                    <a:pt x="71" y="19"/>
                    <a:pt x="69" y="20"/>
                  </a:cubicBezTo>
                  <a:cubicBezTo>
                    <a:pt x="63" y="22"/>
                    <a:pt x="59" y="24"/>
                    <a:pt x="54" y="27"/>
                  </a:cubicBezTo>
                  <a:cubicBezTo>
                    <a:pt x="52" y="28"/>
                    <a:pt x="50" y="30"/>
                    <a:pt x="48" y="32"/>
                  </a:cubicBezTo>
                  <a:cubicBezTo>
                    <a:pt x="40" y="36"/>
                    <a:pt x="28" y="44"/>
                    <a:pt x="27" y="53"/>
                  </a:cubicBezTo>
                  <a:cubicBezTo>
                    <a:pt x="18" y="65"/>
                    <a:pt x="12" y="78"/>
                    <a:pt x="7" y="92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6" y="95"/>
                    <a:pt x="5" y="96"/>
                    <a:pt x="5" y="97"/>
                  </a:cubicBezTo>
                  <a:cubicBezTo>
                    <a:pt x="4" y="100"/>
                    <a:pt x="3" y="103"/>
                    <a:pt x="2" y="107"/>
                  </a:cubicBezTo>
                  <a:cubicBezTo>
                    <a:pt x="1" y="108"/>
                    <a:pt x="1" y="109"/>
                    <a:pt x="1" y="111"/>
                  </a:cubicBezTo>
                  <a:cubicBezTo>
                    <a:pt x="1" y="111"/>
                    <a:pt x="1" y="112"/>
                    <a:pt x="1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116"/>
                    <a:pt x="6" y="118"/>
                    <a:pt x="7" y="114"/>
                  </a:cubicBezTo>
                  <a:cubicBezTo>
                    <a:pt x="7" y="114"/>
                    <a:pt x="7" y="113"/>
                    <a:pt x="7" y="113"/>
                  </a:cubicBezTo>
                  <a:cubicBezTo>
                    <a:pt x="8" y="113"/>
                    <a:pt x="8" y="113"/>
                    <a:pt x="9" y="112"/>
                  </a:cubicBezTo>
                  <a:cubicBezTo>
                    <a:pt x="11" y="106"/>
                    <a:pt x="15" y="101"/>
                    <a:pt x="19" y="96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20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4" y="93"/>
                    <a:pt x="26" y="92"/>
                    <a:pt x="27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30" y="90"/>
                    <a:pt x="31" y="90"/>
                    <a:pt x="33" y="90"/>
                  </a:cubicBezTo>
                  <a:cubicBezTo>
                    <a:pt x="36" y="90"/>
                    <a:pt x="40" y="89"/>
                    <a:pt x="43" y="88"/>
                  </a:cubicBezTo>
                  <a:cubicBezTo>
                    <a:pt x="50" y="87"/>
                    <a:pt x="56" y="85"/>
                    <a:pt x="63" y="84"/>
                  </a:cubicBezTo>
                  <a:cubicBezTo>
                    <a:pt x="66" y="84"/>
                    <a:pt x="69" y="84"/>
                    <a:pt x="72" y="84"/>
                  </a:cubicBezTo>
                  <a:cubicBezTo>
                    <a:pt x="79" y="93"/>
                    <a:pt x="90" y="99"/>
                    <a:pt x="102" y="105"/>
                  </a:cubicBezTo>
                  <a:cubicBezTo>
                    <a:pt x="114" y="114"/>
                    <a:pt x="130" y="117"/>
                    <a:pt x="143" y="121"/>
                  </a:cubicBezTo>
                  <a:cubicBezTo>
                    <a:pt x="145" y="122"/>
                    <a:pt x="147" y="122"/>
                    <a:pt x="149" y="123"/>
                  </a:cubicBezTo>
                  <a:cubicBezTo>
                    <a:pt x="163" y="128"/>
                    <a:pt x="177" y="132"/>
                    <a:pt x="191" y="135"/>
                  </a:cubicBezTo>
                  <a:cubicBezTo>
                    <a:pt x="213" y="141"/>
                    <a:pt x="234" y="150"/>
                    <a:pt x="255" y="160"/>
                  </a:cubicBezTo>
                  <a:cubicBezTo>
                    <a:pt x="255" y="161"/>
                    <a:pt x="255" y="162"/>
                    <a:pt x="256" y="164"/>
                  </a:cubicBezTo>
                  <a:cubicBezTo>
                    <a:pt x="256" y="166"/>
                    <a:pt x="259" y="167"/>
                    <a:pt x="261" y="166"/>
                  </a:cubicBezTo>
                  <a:cubicBezTo>
                    <a:pt x="272" y="160"/>
                    <a:pt x="278" y="180"/>
                    <a:pt x="277" y="187"/>
                  </a:cubicBezTo>
                  <a:cubicBezTo>
                    <a:pt x="275" y="195"/>
                    <a:pt x="267" y="203"/>
                    <a:pt x="260" y="207"/>
                  </a:cubicBezTo>
                  <a:cubicBezTo>
                    <a:pt x="258" y="207"/>
                    <a:pt x="258" y="208"/>
                    <a:pt x="257" y="210"/>
                  </a:cubicBezTo>
                  <a:cubicBezTo>
                    <a:pt x="257" y="210"/>
                    <a:pt x="257" y="210"/>
                    <a:pt x="257" y="211"/>
                  </a:cubicBezTo>
                  <a:cubicBezTo>
                    <a:pt x="257" y="216"/>
                    <a:pt x="257" y="222"/>
                    <a:pt x="255" y="227"/>
                  </a:cubicBezTo>
                  <a:cubicBezTo>
                    <a:pt x="255" y="228"/>
                    <a:pt x="255" y="229"/>
                    <a:pt x="255" y="230"/>
                  </a:cubicBezTo>
                  <a:cubicBezTo>
                    <a:pt x="255" y="230"/>
                    <a:pt x="255" y="230"/>
                    <a:pt x="255" y="230"/>
                  </a:cubicBezTo>
                  <a:cubicBezTo>
                    <a:pt x="254" y="234"/>
                    <a:pt x="259" y="236"/>
                    <a:pt x="261" y="233"/>
                  </a:cubicBezTo>
                  <a:cubicBezTo>
                    <a:pt x="261" y="232"/>
                    <a:pt x="262" y="232"/>
                    <a:pt x="262" y="232"/>
                  </a:cubicBezTo>
                  <a:cubicBezTo>
                    <a:pt x="269" y="228"/>
                    <a:pt x="274" y="220"/>
                    <a:pt x="278" y="213"/>
                  </a:cubicBezTo>
                  <a:cubicBezTo>
                    <a:pt x="282" y="207"/>
                    <a:pt x="286" y="199"/>
                    <a:pt x="288" y="192"/>
                  </a:cubicBezTo>
                  <a:cubicBezTo>
                    <a:pt x="288" y="192"/>
                    <a:pt x="288" y="192"/>
                    <a:pt x="288" y="192"/>
                  </a:cubicBezTo>
                  <a:cubicBezTo>
                    <a:pt x="288" y="191"/>
                    <a:pt x="288" y="191"/>
                    <a:pt x="288" y="191"/>
                  </a:cubicBezTo>
                  <a:cubicBezTo>
                    <a:pt x="288" y="191"/>
                    <a:pt x="288" y="191"/>
                    <a:pt x="288" y="191"/>
                  </a:cubicBezTo>
                  <a:cubicBezTo>
                    <a:pt x="289" y="189"/>
                    <a:pt x="290" y="186"/>
                    <a:pt x="291" y="184"/>
                  </a:cubicBezTo>
                  <a:cubicBezTo>
                    <a:pt x="295" y="177"/>
                    <a:pt x="297" y="169"/>
                    <a:pt x="297" y="161"/>
                  </a:cubicBezTo>
                  <a:cubicBezTo>
                    <a:pt x="299" y="150"/>
                    <a:pt x="299" y="139"/>
                    <a:pt x="295" y="129"/>
                  </a:cubicBezTo>
                  <a:close/>
                </a:path>
              </a:pathLst>
            </a:custGeom>
            <a:solidFill>
              <a:srgbClr val="B99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6" name="Freeform 68"/>
            <p:cNvSpPr/>
            <p:nvPr>
              <p:custDataLst>
                <p:tags r:id="rId10"/>
              </p:custDataLst>
            </p:nvPr>
          </p:nvSpPr>
          <p:spPr bwMode="auto">
            <a:xfrm>
              <a:off x="6667501" y="3881438"/>
              <a:ext cx="1071563" cy="366713"/>
            </a:xfrm>
            <a:custGeom>
              <a:avLst/>
              <a:gdLst>
                <a:gd name="T0" fmla="*/ 220 w 222"/>
                <a:gd name="T1" fmla="*/ 43 h 76"/>
                <a:gd name="T2" fmla="*/ 215 w 222"/>
                <a:gd name="T3" fmla="*/ 31 h 76"/>
                <a:gd name="T4" fmla="*/ 214 w 222"/>
                <a:gd name="T5" fmla="*/ 29 h 76"/>
                <a:gd name="T6" fmla="*/ 213 w 222"/>
                <a:gd name="T7" fmla="*/ 23 h 76"/>
                <a:gd name="T8" fmla="*/ 212 w 222"/>
                <a:gd name="T9" fmla="*/ 17 h 76"/>
                <a:gd name="T10" fmla="*/ 212 w 222"/>
                <a:gd name="T11" fmla="*/ 17 h 76"/>
                <a:gd name="T12" fmla="*/ 212 w 222"/>
                <a:gd name="T13" fmla="*/ 9 h 76"/>
                <a:gd name="T14" fmla="*/ 208 w 222"/>
                <a:gd name="T15" fmla="*/ 5 h 76"/>
                <a:gd name="T16" fmla="*/ 205 w 222"/>
                <a:gd name="T17" fmla="*/ 6 h 76"/>
                <a:gd name="T18" fmla="*/ 201 w 222"/>
                <a:gd name="T19" fmla="*/ 10 h 76"/>
                <a:gd name="T20" fmla="*/ 190 w 222"/>
                <a:gd name="T21" fmla="*/ 14 h 76"/>
                <a:gd name="T22" fmla="*/ 190 w 222"/>
                <a:gd name="T23" fmla="*/ 14 h 76"/>
                <a:gd name="T24" fmla="*/ 154 w 222"/>
                <a:gd name="T25" fmla="*/ 20 h 76"/>
                <a:gd name="T26" fmla="*/ 132 w 222"/>
                <a:gd name="T27" fmla="*/ 22 h 76"/>
                <a:gd name="T28" fmla="*/ 119 w 222"/>
                <a:gd name="T29" fmla="*/ 21 h 76"/>
                <a:gd name="T30" fmla="*/ 116 w 222"/>
                <a:gd name="T31" fmla="*/ 22 h 76"/>
                <a:gd name="T32" fmla="*/ 92 w 222"/>
                <a:gd name="T33" fmla="*/ 17 h 76"/>
                <a:gd name="T34" fmla="*/ 73 w 222"/>
                <a:gd name="T35" fmla="*/ 12 h 76"/>
                <a:gd name="T36" fmla="*/ 17 w 222"/>
                <a:gd name="T37" fmla="*/ 6 h 76"/>
                <a:gd name="T38" fmla="*/ 15 w 222"/>
                <a:gd name="T39" fmla="*/ 4 h 76"/>
                <a:gd name="T40" fmla="*/ 10 w 222"/>
                <a:gd name="T41" fmla="*/ 9 h 76"/>
                <a:gd name="T42" fmla="*/ 10 w 222"/>
                <a:gd name="T43" fmla="*/ 9 h 76"/>
                <a:gd name="T44" fmla="*/ 10 w 222"/>
                <a:gd name="T45" fmla="*/ 10 h 76"/>
                <a:gd name="T46" fmla="*/ 11 w 222"/>
                <a:gd name="T47" fmla="*/ 11 h 76"/>
                <a:gd name="T48" fmla="*/ 10 w 222"/>
                <a:gd name="T49" fmla="*/ 12 h 76"/>
                <a:gd name="T50" fmla="*/ 10 w 222"/>
                <a:gd name="T51" fmla="*/ 20 h 76"/>
                <a:gd name="T52" fmla="*/ 8 w 222"/>
                <a:gd name="T53" fmla="*/ 23 h 76"/>
                <a:gd name="T54" fmla="*/ 0 w 222"/>
                <a:gd name="T55" fmla="*/ 55 h 76"/>
                <a:gd name="T56" fmla="*/ 3 w 222"/>
                <a:gd name="T57" fmla="*/ 59 h 76"/>
                <a:gd name="T58" fmla="*/ 11 w 222"/>
                <a:gd name="T59" fmla="*/ 59 h 76"/>
                <a:gd name="T60" fmla="*/ 51 w 222"/>
                <a:gd name="T61" fmla="*/ 68 h 76"/>
                <a:gd name="T62" fmla="*/ 77 w 222"/>
                <a:gd name="T63" fmla="*/ 64 h 76"/>
                <a:gd name="T64" fmla="*/ 82 w 222"/>
                <a:gd name="T65" fmla="*/ 66 h 76"/>
                <a:gd name="T66" fmla="*/ 82 w 222"/>
                <a:gd name="T67" fmla="*/ 66 h 76"/>
                <a:gd name="T68" fmla="*/ 103 w 222"/>
                <a:gd name="T69" fmla="*/ 72 h 76"/>
                <a:gd name="T70" fmla="*/ 174 w 222"/>
                <a:gd name="T71" fmla="*/ 57 h 76"/>
                <a:gd name="T72" fmla="*/ 182 w 222"/>
                <a:gd name="T73" fmla="*/ 57 h 76"/>
                <a:gd name="T74" fmla="*/ 195 w 222"/>
                <a:gd name="T75" fmla="*/ 54 h 76"/>
                <a:gd name="T76" fmla="*/ 196 w 222"/>
                <a:gd name="T77" fmla="*/ 54 h 76"/>
                <a:gd name="T78" fmla="*/ 211 w 222"/>
                <a:gd name="T79" fmla="*/ 51 h 76"/>
                <a:gd name="T80" fmla="*/ 214 w 222"/>
                <a:gd name="T81" fmla="*/ 50 h 76"/>
                <a:gd name="T82" fmla="*/ 215 w 222"/>
                <a:gd name="T83" fmla="*/ 48 h 76"/>
                <a:gd name="T84" fmla="*/ 220 w 222"/>
                <a:gd name="T85" fmla="*/ 4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2" h="76">
                  <a:moveTo>
                    <a:pt x="220" y="43"/>
                  </a:moveTo>
                  <a:cubicBezTo>
                    <a:pt x="218" y="39"/>
                    <a:pt x="216" y="35"/>
                    <a:pt x="215" y="31"/>
                  </a:cubicBezTo>
                  <a:cubicBezTo>
                    <a:pt x="214" y="30"/>
                    <a:pt x="214" y="29"/>
                    <a:pt x="214" y="29"/>
                  </a:cubicBezTo>
                  <a:cubicBezTo>
                    <a:pt x="213" y="27"/>
                    <a:pt x="213" y="25"/>
                    <a:pt x="213" y="23"/>
                  </a:cubicBezTo>
                  <a:cubicBezTo>
                    <a:pt x="212" y="21"/>
                    <a:pt x="212" y="19"/>
                    <a:pt x="212" y="17"/>
                  </a:cubicBezTo>
                  <a:cubicBezTo>
                    <a:pt x="212" y="17"/>
                    <a:pt x="212" y="17"/>
                    <a:pt x="212" y="17"/>
                  </a:cubicBezTo>
                  <a:cubicBezTo>
                    <a:pt x="212" y="15"/>
                    <a:pt x="212" y="12"/>
                    <a:pt x="212" y="9"/>
                  </a:cubicBezTo>
                  <a:cubicBezTo>
                    <a:pt x="212" y="7"/>
                    <a:pt x="210" y="5"/>
                    <a:pt x="208" y="5"/>
                  </a:cubicBezTo>
                  <a:cubicBezTo>
                    <a:pt x="207" y="5"/>
                    <a:pt x="206" y="5"/>
                    <a:pt x="205" y="6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198" y="11"/>
                    <a:pt x="194" y="13"/>
                    <a:pt x="190" y="14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78" y="16"/>
                    <a:pt x="166" y="18"/>
                    <a:pt x="154" y="20"/>
                  </a:cubicBezTo>
                  <a:cubicBezTo>
                    <a:pt x="147" y="20"/>
                    <a:pt x="139" y="21"/>
                    <a:pt x="132" y="22"/>
                  </a:cubicBezTo>
                  <a:cubicBezTo>
                    <a:pt x="128" y="21"/>
                    <a:pt x="123" y="21"/>
                    <a:pt x="119" y="21"/>
                  </a:cubicBezTo>
                  <a:cubicBezTo>
                    <a:pt x="118" y="21"/>
                    <a:pt x="117" y="21"/>
                    <a:pt x="116" y="22"/>
                  </a:cubicBezTo>
                  <a:cubicBezTo>
                    <a:pt x="108" y="20"/>
                    <a:pt x="99" y="17"/>
                    <a:pt x="92" y="17"/>
                  </a:cubicBezTo>
                  <a:cubicBezTo>
                    <a:pt x="86" y="15"/>
                    <a:pt x="80" y="13"/>
                    <a:pt x="73" y="12"/>
                  </a:cubicBezTo>
                  <a:cubicBezTo>
                    <a:pt x="54" y="10"/>
                    <a:pt x="36" y="9"/>
                    <a:pt x="17" y="6"/>
                  </a:cubicBezTo>
                  <a:cubicBezTo>
                    <a:pt x="16" y="5"/>
                    <a:pt x="15" y="4"/>
                    <a:pt x="15" y="4"/>
                  </a:cubicBezTo>
                  <a:cubicBezTo>
                    <a:pt x="11" y="0"/>
                    <a:pt x="7" y="5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5"/>
                    <a:pt x="10" y="17"/>
                    <a:pt x="10" y="20"/>
                  </a:cubicBezTo>
                  <a:cubicBezTo>
                    <a:pt x="8" y="20"/>
                    <a:pt x="8" y="21"/>
                    <a:pt x="8" y="23"/>
                  </a:cubicBezTo>
                  <a:cubicBezTo>
                    <a:pt x="8" y="34"/>
                    <a:pt x="0" y="44"/>
                    <a:pt x="0" y="55"/>
                  </a:cubicBezTo>
                  <a:cubicBezTo>
                    <a:pt x="0" y="57"/>
                    <a:pt x="1" y="59"/>
                    <a:pt x="3" y="59"/>
                  </a:cubicBezTo>
                  <a:cubicBezTo>
                    <a:pt x="6" y="59"/>
                    <a:pt x="8" y="59"/>
                    <a:pt x="11" y="59"/>
                  </a:cubicBezTo>
                  <a:cubicBezTo>
                    <a:pt x="24" y="64"/>
                    <a:pt x="37" y="68"/>
                    <a:pt x="51" y="68"/>
                  </a:cubicBezTo>
                  <a:cubicBezTo>
                    <a:pt x="60" y="71"/>
                    <a:pt x="69" y="70"/>
                    <a:pt x="77" y="64"/>
                  </a:cubicBezTo>
                  <a:cubicBezTo>
                    <a:pt x="79" y="65"/>
                    <a:pt x="80" y="66"/>
                    <a:pt x="82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7" y="73"/>
                    <a:pt x="96" y="73"/>
                    <a:pt x="103" y="72"/>
                  </a:cubicBezTo>
                  <a:cubicBezTo>
                    <a:pt x="125" y="76"/>
                    <a:pt x="155" y="70"/>
                    <a:pt x="174" y="57"/>
                  </a:cubicBezTo>
                  <a:cubicBezTo>
                    <a:pt x="176" y="58"/>
                    <a:pt x="179" y="58"/>
                    <a:pt x="182" y="57"/>
                  </a:cubicBezTo>
                  <a:cubicBezTo>
                    <a:pt x="187" y="57"/>
                    <a:pt x="191" y="56"/>
                    <a:pt x="195" y="54"/>
                  </a:cubicBezTo>
                  <a:cubicBezTo>
                    <a:pt x="195" y="54"/>
                    <a:pt x="195" y="54"/>
                    <a:pt x="196" y="54"/>
                  </a:cubicBezTo>
                  <a:cubicBezTo>
                    <a:pt x="203" y="57"/>
                    <a:pt x="208" y="55"/>
                    <a:pt x="211" y="51"/>
                  </a:cubicBezTo>
                  <a:cubicBezTo>
                    <a:pt x="212" y="51"/>
                    <a:pt x="213" y="51"/>
                    <a:pt x="214" y="50"/>
                  </a:cubicBezTo>
                  <a:cubicBezTo>
                    <a:pt x="215" y="50"/>
                    <a:pt x="215" y="49"/>
                    <a:pt x="215" y="48"/>
                  </a:cubicBezTo>
                  <a:cubicBezTo>
                    <a:pt x="218" y="49"/>
                    <a:pt x="222" y="46"/>
                    <a:pt x="220" y="43"/>
                  </a:cubicBezTo>
                  <a:close/>
                </a:path>
              </a:pathLst>
            </a:custGeom>
            <a:solidFill>
              <a:srgbClr val="B99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7" name="Freeform 69"/>
            <p:cNvSpPr/>
            <p:nvPr>
              <p:custDataLst>
                <p:tags r:id="rId11"/>
              </p:custDataLst>
            </p:nvPr>
          </p:nvSpPr>
          <p:spPr bwMode="auto">
            <a:xfrm>
              <a:off x="6329363" y="2711450"/>
              <a:ext cx="1390650" cy="1304925"/>
            </a:xfrm>
            <a:custGeom>
              <a:avLst/>
              <a:gdLst>
                <a:gd name="T0" fmla="*/ 286 w 288"/>
                <a:gd name="T1" fmla="*/ 222 h 270"/>
                <a:gd name="T2" fmla="*/ 287 w 288"/>
                <a:gd name="T3" fmla="*/ 213 h 270"/>
                <a:gd name="T4" fmla="*/ 287 w 288"/>
                <a:gd name="T5" fmla="*/ 212 h 270"/>
                <a:gd name="T6" fmla="*/ 284 w 288"/>
                <a:gd name="T7" fmla="*/ 196 h 270"/>
                <a:gd name="T8" fmla="*/ 282 w 288"/>
                <a:gd name="T9" fmla="*/ 179 h 270"/>
                <a:gd name="T10" fmla="*/ 283 w 288"/>
                <a:gd name="T11" fmla="*/ 175 h 270"/>
                <a:gd name="T12" fmla="*/ 271 w 288"/>
                <a:gd name="T13" fmla="*/ 175 h 270"/>
                <a:gd name="T14" fmla="*/ 266 w 288"/>
                <a:gd name="T15" fmla="*/ 177 h 270"/>
                <a:gd name="T16" fmla="*/ 247 w 288"/>
                <a:gd name="T17" fmla="*/ 183 h 270"/>
                <a:gd name="T18" fmla="*/ 244 w 288"/>
                <a:gd name="T19" fmla="*/ 185 h 270"/>
                <a:gd name="T20" fmla="*/ 204 w 288"/>
                <a:gd name="T21" fmla="*/ 203 h 270"/>
                <a:gd name="T22" fmla="*/ 190 w 288"/>
                <a:gd name="T23" fmla="*/ 190 h 270"/>
                <a:gd name="T24" fmla="*/ 166 w 288"/>
                <a:gd name="T25" fmla="*/ 129 h 270"/>
                <a:gd name="T26" fmla="*/ 166 w 288"/>
                <a:gd name="T27" fmla="*/ 126 h 270"/>
                <a:gd name="T28" fmla="*/ 147 w 288"/>
                <a:gd name="T29" fmla="*/ 75 h 270"/>
                <a:gd name="T30" fmla="*/ 145 w 288"/>
                <a:gd name="T31" fmla="*/ 68 h 270"/>
                <a:gd name="T32" fmla="*/ 121 w 288"/>
                <a:gd name="T33" fmla="*/ 30 h 270"/>
                <a:gd name="T34" fmla="*/ 115 w 288"/>
                <a:gd name="T35" fmla="*/ 18 h 270"/>
                <a:gd name="T36" fmla="*/ 118 w 288"/>
                <a:gd name="T37" fmla="*/ 12 h 270"/>
                <a:gd name="T38" fmla="*/ 114 w 288"/>
                <a:gd name="T39" fmla="*/ 6 h 270"/>
                <a:gd name="T40" fmla="*/ 114 w 288"/>
                <a:gd name="T41" fmla="*/ 6 h 270"/>
                <a:gd name="T42" fmla="*/ 85 w 288"/>
                <a:gd name="T43" fmla="*/ 22 h 270"/>
                <a:gd name="T44" fmla="*/ 74 w 288"/>
                <a:gd name="T45" fmla="*/ 25 h 270"/>
                <a:gd name="T46" fmla="*/ 51 w 288"/>
                <a:gd name="T47" fmla="*/ 20 h 270"/>
                <a:gd name="T48" fmla="*/ 34 w 288"/>
                <a:gd name="T49" fmla="*/ 7 h 270"/>
                <a:gd name="T50" fmla="*/ 24 w 288"/>
                <a:gd name="T51" fmla="*/ 6 h 270"/>
                <a:gd name="T52" fmla="*/ 21 w 288"/>
                <a:gd name="T53" fmla="*/ 13 h 270"/>
                <a:gd name="T54" fmla="*/ 3 w 288"/>
                <a:gd name="T55" fmla="*/ 28 h 270"/>
                <a:gd name="T56" fmla="*/ 50 w 288"/>
                <a:gd name="T57" fmla="*/ 88 h 270"/>
                <a:gd name="T58" fmla="*/ 92 w 288"/>
                <a:gd name="T59" fmla="*/ 87 h 270"/>
                <a:gd name="T60" fmla="*/ 84 w 288"/>
                <a:gd name="T61" fmla="*/ 138 h 270"/>
                <a:gd name="T62" fmla="*/ 75 w 288"/>
                <a:gd name="T63" fmla="*/ 222 h 270"/>
                <a:gd name="T64" fmla="*/ 75 w 288"/>
                <a:gd name="T65" fmla="*/ 227 h 270"/>
                <a:gd name="T66" fmla="*/ 105 w 288"/>
                <a:gd name="T67" fmla="*/ 250 h 270"/>
                <a:gd name="T68" fmla="*/ 158 w 288"/>
                <a:gd name="T69" fmla="*/ 257 h 270"/>
                <a:gd name="T70" fmla="*/ 268 w 288"/>
                <a:gd name="T71" fmla="*/ 249 h 270"/>
                <a:gd name="T72" fmla="*/ 276 w 288"/>
                <a:gd name="T73" fmla="*/ 246 h 270"/>
                <a:gd name="T74" fmla="*/ 288 w 288"/>
                <a:gd name="T75" fmla="*/ 235 h 270"/>
                <a:gd name="T76" fmla="*/ 287 w 288"/>
                <a:gd name="T77" fmla="*/ 23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8" h="270">
                  <a:moveTo>
                    <a:pt x="287" y="231"/>
                  </a:moveTo>
                  <a:cubicBezTo>
                    <a:pt x="287" y="228"/>
                    <a:pt x="287" y="225"/>
                    <a:pt x="286" y="222"/>
                  </a:cubicBezTo>
                  <a:cubicBezTo>
                    <a:pt x="287" y="220"/>
                    <a:pt x="287" y="218"/>
                    <a:pt x="287" y="216"/>
                  </a:cubicBezTo>
                  <a:cubicBezTo>
                    <a:pt x="287" y="215"/>
                    <a:pt x="287" y="214"/>
                    <a:pt x="287" y="213"/>
                  </a:cubicBezTo>
                  <a:cubicBezTo>
                    <a:pt x="287" y="213"/>
                    <a:pt x="287" y="212"/>
                    <a:pt x="287" y="212"/>
                  </a:cubicBezTo>
                  <a:cubicBezTo>
                    <a:pt x="287" y="212"/>
                    <a:pt x="287" y="212"/>
                    <a:pt x="287" y="212"/>
                  </a:cubicBezTo>
                  <a:cubicBezTo>
                    <a:pt x="287" y="211"/>
                    <a:pt x="287" y="211"/>
                    <a:pt x="287" y="211"/>
                  </a:cubicBezTo>
                  <a:cubicBezTo>
                    <a:pt x="286" y="206"/>
                    <a:pt x="285" y="201"/>
                    <a:pt x="284" y="196"/>
                  </a:cubicBezTo>
                  <a:cubicBezTo>
                    <a:pt x="283" y="192"/>
                    <a:pt x="282" y="188"/>
                    <a:pt x="282" y="184"/>
                  </a:cubicBezTo>
                  <a:cubicBezTo>
                    <a:pt x="282" y="183"/>
                    <a:pt x="282" y="181"/>
                    <a:pt x="282" y="179"/>
                  </a:cubicBezTo>
                  <a:cubicBezTo>
                    <a:pt x="283" y="178"/>
                    <a:pt x="283" y="178"/>
                    <a:pt x="283" y="177"/>
                  </a:cubicBezTo>
                  <a:cubicBezTo>
                    <a:pt x="283" y="175"/>
                    <a:pt x="283" y="175"/>
                    <a:pt x="283" y="175"/>
                  </a:cubicBezTo>
                  <a:cubicBezTo>
                    <a:pt x="283" y="169"/>
                    <a:pt x="274" y="169"/>
                    <a:pt x="272" y="174"/>
                  </a:cubicBezTo>
                  <a:cubicBezTo>
                    <a:pt x="272" y="174"/>
                    <a:pt x="272" y="174"/>
                    <a:pt x="271" y="175"/>
                  </a:cubicBezTo>
                  <a:cubicBezTo>
                    <a:pt x="270" y="175"/>
                    <a:pt x="269" y="175"/>
                    <a:pt x="269" y="175"/>
                  </a:cubicBezTo>
                  <a:cubicBezTo>
                    <a:pt x="268" y="176"/>
                    <a:pt x="267" y="176"/>
                    <a:pt x="266" y="177"/>
                  </a:cubicBezTo>
                  <a:cubicBezTo>
                    <a:pt x="265" y="176"/>
                    <a:pt x="264" y="176"/>
                    <a:pt x="262" y="177"/>
                  </a:cubicBezTo>
                  <a:cubicBezTo>
                    <a:pt x="257" y="179"/>
                    <a:pt x="252" y="182"/>
                    <a:pt x="247" y="183"/>
                  </a:cubicBezTo>
                  <a:cubicBezTo>
                    <a:pt x="246" y="184"/>
                    <a:pt x="245" y="184"/>
                    <a:pt x="245" y="185"/>
                  </a:cubicBezTo>
                  <a:cubicBezTo>
                    <a:pt x="245" y="185"/>
                    <a:pt x="245" y="185"/>
                    <a:pt x="244" y="185"/>
                  </a:cubicBezTo>
                  <a:cubicBezTo>
                    <a:pt x="238" y="187"/>
                    <a:pt x="232" y="190"/>
                    <a:pt x="227" y="193"/>
                  </a:cubicBezTo>
                  <a:cubicBezTo>
                    <a:pt x="219" y="196"/>
                    <a:pt x="211" y="200"/>
                    <a:pt x="204" y="203"/>
                  </a:cubicBezTo>
                  <a:cubicBezTo>
                    <a:pt x="203" y="204"/>
                    <a:pt x="202" y="204"/>
                    <a:pt x="201" y="204"/>
                  </a:cubicBezTo>
                  <a:cubicBezTo>
                    <a:pt x="197" y="199"/>
                    <a:pt x="194" y="195"/>
                    <a:pt x="190" y="190"/>
                  </a:cubicBezTo>
                  <a:cubicBezTo>
                    <a:pt x="188" y="186"/>
                    <a:pt x="187" y="183"/>
                    <a:pt x="185" y="180"/>
                  </a:cubicBezTo>
                  <a:cubicBezTo>
                    <a:pt x="179" y="163"/>
                    <a:pt x="175" y="145"/>
                    <a:pt x="166" y="129"/>
                  </a:cubicBezTo>
                  <a:cubicBezTo>
                    <a:pt x="166" y="129"/>
                    <a:pt x="166" y="129"/>
                    <a:pt x="166" y="129"/>
                  </a:cubicBezTo>
                  <a:cubicBezTo>
                    <a:pt x="166" y="128"/>
                    <a:pt x="166" y="127"/>
                    <a:pt x="166" y="126"/>
                  </a:cubicBezTo>
                  <a:cubicBezTo>
                    <a:pt x="165" y="123"/>
                    <a:pt x="164" y="119"/>
                    <a:pt x="163" y="116"/>
                  </a:cubicBezTo>
                  <a:cubicBezTo>
                    <a:pt x="159" y="102"/>
                    <a:pt x="152" y="88"/>
                    <a:pt x="147" y="75"/>
                  </a:cubicBezTo>
                  <a:cubicBezTo>
                    <a:pt x="147" y="74"/>
                    <a:pt x="147" y="74"/>
                    <a:pt x="147" y="73"/>
                  </a:cubicBezTo>
                  <a:cubicBezTo>
                    <a:pt x="146" y="72"/>
                    <a:pt x="146" y="70"/>
                    <a:pt x="145" y="68"/>
                  </a:cubicBezTo>
                  <a:cubicBezTo>
                    <a:pt x="142" y="54"/>
                    <a:pt x="138" y="38"/>
                    <a:pt x="124" y="31"/>
                  </a:cubicBezTo>
                  <a:cubicBezTo>
                    <a:pt x="123" y="30"/>
                    <a:pt x="122" y="30"/>
                    <a:pt x="121" y="30"/>
                  </a:cubicBezTo>
                  <a:cubicBezTo>
                    <a:pt x="120" y="26"/>
                    <a:pt x="119" y="22"/>
                    <a:pt x="116" y="20"/>
                  </a:cubicBezTo>
                  <a:cubicBezTo>
                    <a:pt x="116" y="19"/>
                    <a:pt x="115" y="18"/>
                    <a:pt x="115" y="18"/>
                  </a:cubicBezTo>
                  <a:cubicBezTo>
                    <a:pt x="115" y="17"/>
                    <a:pt x="115" y="16"/>
                    <a:pt x="114" y="16"/>
                  </a:cubicBezTo>
                  <a:cubicBezTo>
                    <a:pt x="115" y="14"/>
                    <a:pt x="116" y="13"/>
                    <a:pt x="118" y="12"/>
                  </a:cubicBezTo>
                  <a:cubicBezTo>
                    <a:pt x="121" y="10"/>
                    <a:pt x="119" y="4"/>
                    <a:pt x="115" y="6"/>
                  </a:cubicBezTo>
                  <a:cubicBezTo>
                    <a:pt x="115" y="6"/>
                    <a:pt x="115" y="6"/>
                    <a:pt x="114" y="6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109" y="9"/>
                    <a:pt x="104" y="13"/>
                    <a:pt x="99" y="15"/>
                  </a:cubicBezTo>
                  <a:cubicBezTo>
                    <a:pt x="94" y="17"/>
                    <a:pt x="90" y="19"/>
                    <a:pt x="85" y="22"/>
                  </a:cubicBezTo>
                  <a:cubicBezTo>
                    <a:pt x="82" y="22"/>
                    <a:pt x="79" y="23"/>
                    <a:pt x="76" y="24"/>
                  </a:cubicBezTo>
                  <a:cubicBezTo>
                    <a:pt x="75" y="24"/>
                    <a:pt x="75" y="24"/>
                    <a:pt x="74" y="25"/>
                  </a:cubicBezTo>
                  <a:cubicBezTo>
                    <a:pt x="72" y="25"/>
                    <a:pt x="69" y="25"/>
                    <a:pt x="66" y="25"/>
                  </a:cubicBezTo>
                  <a:cubicBezTo>
                    <a:pt x="62" y="23"/>
                    <a:pt x="57" y="21"/>
                    <a:pt x="51" y="20"/>
                  </a:cubicBezTo>
                  <a:cubicBezTo>
                    <a:pt x="47" y="16"/>
                    <a:pt x="43" y="12"/>
                    <a:pt x="38" y="8"/>
                  </a:cubicBezTo>
                  <a:cubicBezTo>
                    <a:pt x="37" y="6"/>
                    <a:pt x="35" y="6"/>
                    <a:pt x="34" y="7"/>
                  </a:cubicBezTo>
                  <a:cubicBezTo>
                    <a:pt x="34" y="3"/>
                    <a:pt x="31" y="0"/>
                    <a:pt x="28" y="3"/>
                  </a:cubicBezTo>
                  <a:cubicBezTo>
                    <a:pt x="27" y="4"/>
                    <a:pt x="26" y="5"/>
                    <a:pt x="24" y="6"/>
                  </a:cubicBezTo>
                  <a:cubicBezTo>
                    <a:pt x="23" y="7"/>
                    <a:pt x="23" y="9"/>
                    <a:pt x="24" y="10"/>
                  </a:cubicBezTo>
                  <a:cubicBezTo>
                    <a:pt x="23" y="11"/>
                    <a:pt x="22" y="12"/>
                    <a:pt x="21" y="13"/>
                  </a:cubicBezTo>
                  <a:cubicBezTo>
                    <a:pt x="18" y="16"/>
                    <a:pt x="15" y="19"/>
                    <a:pt x="12" y="22"/>
                  </a:cubicBezTo>
                  <a:cubicBezTo>
                    <a:pt x="9" y="24"/>
                    <a:pt x="6" y="26"/>
                    <a:pt x="3" y="28"/>
                  </a:cubicBezTo>
                  <a:cubicBezTo>
                    <a:pt x="0" y="30"/>
                    <a:pt x="2" y="34"/>
                    <a:pt x="4" y="34"/>
                  </a:cubicBezTo>
                  <a:cubicBezTo>
                    <a:pt x="16" y="55"/>
                    <a:pt x="32" y="74"/>
                    <a:pt x="50" y="88"/>
                  </a:cubicBezTo>
                  <a:cubicBezTo>
                    <a:pt x="57" y="93"/>
                    <a:pt x="66" y="94"/>
                    <a:pt x="74" y="94"/>
                  </a:cubicBezTo>
                  <a:cubicBezTo>
                    <a:pt x="81" y="94"/>
                    <a:pt x="86" y="90"/>
                    <a:pt x="92" y="87"/>
                  </a:cubicBezTo>
                  <a:cubicBezTo>
                    <a:pt x="94" y="87"/>
                    <a:pt x="96" y="86"/>
                    <a:pt x="98" y="86"/>
                  </a:cubicBezTo>
                  <a:cubicBezTo>
                    <a:pt x="87" y="98"/>
                    <a:pt x="86" y="120"/>
                    <a:pt x="84" y="138"/>
                  </a:cubicBezTo>
                  <a:cubicBezTo>
                    <a:pt x="80" y="154"/>
                    <a:pt x="77" y="171"/>
                    <a:pt x="74" y="187"/>
                  </a:cubicBezTo>
                  <a:cubicBezTo>
                    <a:pt x="73" y="198"/>
                    <a:pt x="73" y="211"/>
                    <a:pt x="75" y="222"/>
                  </a:cubicBezTo>
                  <a:cubicBezTo>
                    <a:pt x="74" y="223"/>
                    <a:pt x="74" y="224"/>
                    <a:pt x="74" y="225"/>
                  </a:cubicBezTo>
                  <a:cubicBezTo>
                    <a:pt x="75" y="226"/>
                    <a:pt x="75" y="227"/>
                    <a:pt x="75" y="227"/>
                  </a:cubicBezTo>
                  <a:cubicBezTo>
                    <a:pt x="74" y="234"/>
                    <a:pt x="77" y="239"/>
                    <a:pt x="84" y="242"/>
                  </a:cubicBezTo>
                  <a:cubicBezTo>
                    <a:pt x="90" y="247"/>
                    <a:pt x="97" y="249"/>
                    <a:pt x="105" y="250"/>
                  </a:cubicBezTo>
                  <a:cubicBezTo>
                    <a:pt x="120" y="259"/>
                    <a:pt x="138" y="258"/>
                    <a:pt x="155" y="256"/>
                  </a:cubicBezTo>
                  <a:cubicBezTo>
                    <a:pt x="156" y="256"/>
                    <a:pt x="157" y="256"/>
                    <a:pt x="158" y="257"/>
                  </a:cubicBezTo>
                  <a:cubicBezTo>
                    <a:pt x="191" y="264"/>
                    <a:pt x="236" y="270"/>
                    <a:pt x="267" y="249"/>
                  </a:cubicBezTo>
                  <a:cubicBezTo>
                    <a:pt x="267" y="249"/>
                    <a:pt x="268" y="249"/>
                    <a:pt x="268" y="249"/>
                  </a:cubicBezTo>
                  <a:cubicBezTo>
                    <a:pt x="270" y="248"/>
                    <a:pt x="271" y="247"/>
                    <a:pt x="273" y="246"/>
                  </a:cubicBezTo>
                  <a:cubicBezTo>
                    <a:pt x="274" y="246"/>
                    <a:pt x="275" y="246"/>
                    <a:pt x="276" y="246"/>
                  </a:cubicBezTo>
                  <a:cubicBezTo>
                    <a:pt x="279" y="244"/>
                    <a:pt x="282" y="242"/>
                    <a:pt x="283" y="240"/>
                  </a:cubicBezTo>
                  <a:cubicBezTo>
                    <a:pt x="286" y="240"/>
                    <a:pt x="288" y="238"/>
                    <a:pt x="288" y="235"/>
                  </a:cubicBezTo>
                  <a:cubicBezTo>
                    <a:pt x="288" y="234"/>
                    <a:pt x="288" y="234"/>
                    <a:pt x="288" y="234"/>
                  </a:cubicBezTo>
                  <a:cubicBezTo>
                    <a:pt x="288" y="233"/>
                    <a:pt x="287" y="232"/>
                    <a:pt x="287" y="231"/>
                  </a:cubicBezTo>
                  <a:close/>
                </a:path>
              </a:pathLst>
            </a:custGeom>
            <a:solidFill>
              <a:srgbClr val="86A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8" name="Freeform 70"/>
            <p:cNvSpPr/>
            <p:nvPr>
              <p:custDataLst>
                <p:tags r:id="rId12"/>
              </p:custDataLst>
            </p:nvPr>
          </p:nvSpPr>
          <p:spPr bwMode="auto">
            <a:xfrm>
              <a:off x="6570663" y="1541463"/>
              <a:ext cx="1449388" cy="1203325"/>
            </a:xfrm>
            <a:custGeom>
              <a:avLst/>
              <a:gdLst>
                <a:gd name="T0" fmla="*/ 295 w 300"/>
                <a:gd name="T1" fmla="*/ 91 h 249"/>
                <a:gd name="T2" fmla="*/ 291 w 300"/>
                <a:gd name="T3" fmla="*/ 84 h 249"/>
                <a:gd name="T4" fmla="*/ 290 w 300"/>
                <a:gd name="T5" fmla="*/ 84 h 249"/>
                <a:gd name="T6" fmla="*/ 287 w 300"/>
                <a:gd name="T7" fmla="*/ 82 h 249"/>
                <a:gd name="T8" fmla="*/ 283 w 300"/>
                <a:gd name="T9" fmla="*/ 80 h 249"/>
                <a:gd name="T10" fmla="*/ 278 w 300"/>
                <a:gd name="T11" fmla="*/ 82 h 249"/>
                <a:gd name="T12" fmla="*/ 276 w 300"/>
                <a:gd name="T13" fmla="*/ 76 h 249"/>
                <a:gd name="T14" fmla="*/ 267 w 300"/>
                <a:gd name="T15" fmla="*/ 72 h 249"/>
                <a:gd name="T16" fmla="*/ 263 w 300"/>
                <a:gd name="T17" fmla="*/ 71 h 249"/>
                <a:gd name="T18" fmla="*/ 258 w 300"/>
                <a:gd name="T19" fmla="*/ 69 h 249"/>
                <a:gd name="T20" fmla="*/ 126 w 300"/>
                <a:gd name="T21" fmla="*/ 23 h 249"/>
                <a:gd name="T22" fmla="*/ 98 w 300"/>
                <a:gd name="T23" fmla="*/ 3 h 249"/>
                <a:gd name="T24" fmla="*/ 90 w 300"/>
                <a:gd name="T25" fmla="*/ 0 h 249"/>
                <a:gd name="T26" fmla="*/ 42 w 300"/>
                <a:gd name="T27" fmla="*/ 12 h 249"/>
                <a:gd name="T28" fmla="*/ 22 w 300"/>
                <a:gd name="T29" fmla="*/ 49 h 249"/>
                <a:gd name="T30" fmla="*/ 73 w 300"/>
                <a:gd name="T31" fmla="*/ 227 h 249"/>
                <a:gd name="T32" fmla="*/ 97 w 300"/>
                <a:gd name="T33" fmla="*/ 243 h 249"/>
                <a:gd name="T34" fmla="*/ 114 w 300"/>
                <a:gd name="T35" fmla="*/ 244 h 249"/>
                <a:gd name="T36" fmla="*/ 124 w 300"/>
                <a:gd name="T37" fmla="*/ 239 h 249"/>
                <a:gd name="T38" fmla="*/ 179 w 300"/>
                <a:gd name="T39" fmla="*/ 218 h 249"/>
                <a:gd name="T40" fmla="*/ 194 w 300"/>
                <a:gd name="T41" fmla="*/ 213 h 249"/>
                <a:gd name="T42" fmla="*/ 201 w 300"/>
                <a:gd name="T43" fmla="*/ 213 h 249"/>
                <a:gd name="T44" fmla="*/ 206 w 300"/>
                <a:gd name="T45" fmla="*/ 228 h 249"/>
                <a:gd name="T46" fmla="*/ 222 w 300"/>
                <a:gd name="T47" fmla="*/ 218 h 249"/>
                <a:gd name="T48" fmla="*/ 239 w 300"/>
                <a:gd name="T49" fmla="*/ 206 h 249"/>
                <a:gd name="T50" fmla="*/ 275 w 300"/>
                <a:gd name="T51" fmla="*/ 128 h 249"/>
                <a:gd name="T52" fmla="*/ 269 w 300"/>
                <a:gd name="T53" fmla="*/ 119 h 249"/>
                <a:gd name="T54" fmla="*/ 266 w 300"/>
                <a:gd name="T55" fmla="*/ 116 h 249"/>
                <a:gd name="T56" fmla="*/ 263 w 300"/>
                <a:gd name="T57" fmla="*/ 110 h 249"/>
                <a:gd name="T58" fmla="*/ 267 w 300"/>
                <a:gd name="T59" fmla="*/ 94 h 249"/>
                <a:gd name="T60" fmla="*/ 270 w 300"/>
                <a:gd name="T61" fmla="*/ 92 h 249"/>
                <a:gd name="T62" fmla="*/ 275 w 300"/>
                <a:gd name="T63" fmla="*/ 92 h 249"/>
                <a:gd name="T64" fmla="*/ 276 w 300"/>
                <a:gd name="T65" fmla="*/ 92 h 249"/>
                <a:gd name="T66" fmla="*/ 287 w 300"/>
                <a:gd name="T67" fmla="*/ 97 h 249"/>
                <a:gd name="T68" fmla="*/ 291 w 300"/>
                <a:gd name="T69" fmla="*/ 103 h 249"/>
                <a:gd name="T70" fmla="*/ 294 w 300"/>
                <a:gd name="T71" fmla="*/ 104 h 249"/>
                <a:gd name="T72" fmla="*/ 299 w 300"/>
                <a:gd name="T73" fmla="*/ 9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0" h="249">
                  <a:moveTo>
                    <a:pt x="299" y="95"/>
                  </a:moveTo>
                  <a:cubicBezTo>
                    <a:pt x="298" y="93"/>
                    <a:pt x="297" y="92"/>
                    <a:pt x="295" y="91"/>
                  </a:cubicBezTo>
                  <a:cubicBezTo>
                    <a:pt x="294" y="89"/>
                    <a:pt x="293" y="88"/>
                    <a:pt x="292" y="87"/>
                  </a:cubicBezTo>
                  <a:cubicBezTo>
                    <a:pt x="292" y="86"/>
                    <a:pt x="292" y="85"/>
                    <a:pt x="291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3"/>
                  </a:cubicBezTo>
                  <a:cubicBezTo>
                    <a:pt x="289" y="83"/>
                    <a:pt x="288" y="82"/>
                    <a:pt x="287" y="82"/>
                  </a:cubicBezTo>
                  <a:cubicBezTo>
                    <a:pt x="287" y="82"/>
                    <a:pt x="287" y="82"/>
                    <a:pt x="286" y="82"/>
                  </a:cubicBezTo>
                  <a:cubicBezTo>
                    <a:pt x="286" y="81"/>
                    <a:pt x="284" y="80"/>
                    <a:pt x="283" y="80"/>
                  </a:cubicBezTo>
                  <a:cubicBezTo>
                    <a:pt x="281" y="80"/>
                    <a:pt x="280" y="81"/>
                    <a:pt x="278" y="82"/>
                  </a:cubicBezTo>
                  <a:cubicBezTo>
                    <a:pt x="278" y="82"/>
                    <a:pt x="278" y="82"/>
                    <a:pt x="278" y="82"/>
                  </a:cubicBezTo>
                  <a:cubicBezTo>
                    <a:pt x="278" y="82"/>
                    <a:pt x="277" y="82"/>
                    <a:pt x="277" y="82"/>
                  </a:cubicBezTo>
                  <a:cubicBezTo>
                    <a:pt x="278" y="80"/>
                    <a:pt x="277" y="78"/>
                    <a:pt x="276" y="76"/>
                  </a:cubicBezTo>
                  <a:cubicBezTo>
                    <a:pt x="274" y="75"/>
                    <a:pt x="272" y="74"/>
                    <a:pt x="269" y="73"/>
                  </a:cubicBezTo>
                  <a:cubicBezTo>
                    <a:pt x="269" y="73"/>
                    <a:pt x="268" y="72"/>
                    <a:pt x="267" y="72"/>
                  </a:cubicBezTo>
                  <a:cubicBezTo>
                    <a:pt x="266" y="71"/>
                    <a:pt x="265" y="70"/>
                    <a:pt x="263" y="71"/>
                  </a:cubicBezTo>
                  <a:cubicBezTo>
                    <a:pt x="263" y="71"/>
                    <a:pt x="263" y="71"/>
                    <a:pt x="263" y="71"/>
                  </a:cubicBezTo>
                  <a:cubicBezTo>
                    <a:pt x="262" y="70"/>
                    <a:pt x="261" y="69"/>
                    <a:pt x="259" y="69"/>
                  </a:cubicBezTo>
                  <a:cubicBezTo>
                    <a:pt x="259" y="69"/>
                    <a:pt x="258" y="69"/>
                    <a:pt x="258" y="69"/>
                  </a:cubicBezTo>
                  <a:cubicBezTo>
                    <a:pt x="238" y="54"/>
                    <a:pt x="208" y="51"/>
                    <a:pt x="186" y="46"/>
                  </a:cubicBezTo>
                  <a:cubicBezTo>
                    <a:pt x="165" y="41"/>
                    <a:pt x="145" y="33"/>
                    <a:pt x="126" y="23"/>
                  </a:cubicBezTo>
                  <a:cubicBezTo>
                    <a:pt x="117" y="19"/>
                    <a:pt x="110" y="10"/>
                    <a:pt x="101" y="6"/>
                  </a:cubicBezTo>
                  <a:cubicBezTo>
                    <a:pt x="100" y="5"/>
                    <a:pt x="99" y="4"/>
                    <a:pt x="98" y="3"/>
                  </a:cubicBezTo>
                  <a:cubicBezTo>
                    <a:pt x="97" y="1"/>
                    <a:pt x="95" y="1"/>
                    <a:pt x="93" y="1"/>
                  </a:cubicBezTo>
                  <a:cubicBezTo>
                    <a:pt x="92" y="1"/>
                    <a:pt x="91" y="0"/>
                    <a:pt x="90" y="0"/>
                  </a:cubicBezTo>
                  <a:cubicBezTo>
                    <a:pt x="79" y="1"/>
                    <a:pt x="68" y="4"/>
                    <a:pt x="58" y="8"/>
                  </a:cubicBezTo>
                  <a:cubicBezTo>
                    <a:pt x="52" y="9"/>
                    <a:pt x="47" y="10"/>
                    <a:pt x="42" y="12"/>
                  </a:cubicBezTo>
                  <a:cubicBezTo>
                    <a:pt x="40" y="13"/>
                    <a:pt x="39" y="15"/>
                    <a:pt x="38" y="17"/>
                  </a:cubicBezTo>
                  <a:cubicBezTo>
                    <a:pt x="30" y="24"/>
                    <a:pt x="25" y="35"/>
                    <a:pt x="22" y="49"/>
                  </a:cubicBezTo>
                  <a:cubicBezTo>
                    <a:pt x="0" y="112"/>
                    <a:pt x="12" y="192"/>
                    <a:pt x="73" y="227"/>
                  </a:cubicBezTo>
                  <a:cubicBezTo>
                    <a:pt x="73" y="227"/>
                    <a:pt x="73" y="227"/>
                    <a:pt x="73" y="227"/>
                  </a:cubicBezTo>
                  <a:cubicBezTo>
                    <a:pt x="80" y="235"/>
                    <a:pt x="88" y="241"/>
                    <a:pt x="97" y="243"/>
                  </a:cubicBezTo>
                  <a:cubicBezTo>
                    <a:pt x="97" y="243"/>
                    <a:pt x="97" y="243"/>
                    <a:pt x="97" y="243"/>
                  </a:cubicBezTo>
                  <a:cubicBezTo>
                    <a:pt x="96" y="246"/>
                    <a:pt x="98" y="249"/>
                    <a:pt x="101" y="248"/>
                  </a:cubicBezTo>
                  <a:cubicBezTo>
                    <a:pt x="106" y="248"/>
                    <a:pt x="110" y="246"/>
                    <a:pt x="114" y="244"/>
                  </a:cubicBezTo>
                  <a:cubicBezTo>
                    <a:pt x="116" y="243"/>
                    <a:pt x="119" y="242"/>
                    <a:pt x="121" y="241"/>
                  </a:cubicBezTo>
                  <a:cubicBezTo>
                    <a:pt x="122" y="241"/>
                    <a:pt x="123" y="240"/>
                    <a:pt x="124" y="239"/>
                  </a:cubicBezTo>
                  <a:cubicBezTo>
                    <a:pt x="125" y="239"/>
                    <a:pt x="126" y="239"/>
                    <a:pt x="127" y="239"/>
                  </a:cubicBezTo>
                  <a:cubicBezTo>
                    <a:pt x="144" y="231"/>
                    <a:pt x="162" y="225"/>
                    <a:pt x="179" y="218"/>
                  </a:cubicBezTo>
                  <a:cubicBezTo>
                    <a:pt x="183" y="217"/>
                    <a:pt x="185" y="215"/>
                    <a:pt x="187" y="212"/>
                  </a:cubicBezTo>
                  <a:cubicBezTo>
                    <a:pt x="189" y="213"/>
                    <a:pt x="191" y="213"/>
                    <a:pt x="194" y="213"/>
                  </a:cubicBezTo>
                  <a:cubicBezTo>
                    <a:pt x="196" y="213"/>
                    <a:pt x="198" y="213"/>
                    <a:pt x="200" y="212"/>
                  </a:cubicBezTo>
                  <a:cubicBezTo>
                    <a:pt x="200" y="212"/>
                    <a:pt x="201" y="213"/>
                    <a:pt x="201" y="213"/>
                  </a:cubicBezTo>
                  <a:cubicBezTo>
                    <a:pt x="201" y="216"/>
                    <a:pt x="201" y="219"/>
                    <a:pt x="201" y="223"/>
                  </a:cubicBezTo>
                  <a:cubicBezTo>
                    <a:pt x="201" y="226"/>
                    <a:pt x="204" y="228"/>
                    <a:pt x="206" y="228"/>
                  </a:cubicBezTo>
                  <a:cubicBezTo>
                    <a:pt x="211" y="228"/>
                    <a:pt x="217" y="224"/>
                    <a:pt x="221" y="218"/>
                  </a:cubicBezTo>
                  <a:cubicBezTo>
                    <a:pt x="222" y="218"/>
                    <a:pt x="222" y="218"/>
                    <a:pt x="222" y="218"/>
                  </a:cubicBezTo>
                  <a:cubicBezTo>
                    <a:pt x="223" y="217"/>
                    <a:pt x="224" y="217"/>
                    <a:pt x="224" y="216"/>
                  </a:cubicBezTo>
                  <a:cubicBezTo>
                    <a:pt x="230" y="214"/>
                    <a:pt x="234" y="210"/>
                    <a:pt x="239" y="206"/>
                  </a:cubicBezTo>
                  <a:cubicBezTo>
                    <a:pt x="249" y="196"/>
                    <a:pt x="257" y="183"/>
                    <a:pt x="264" y="169"/>
                  </a:cubicBezTo>
                  <a:cubicBezTo>
                    <a:pt x="272" y="156"/>
                    <a:pt x="279" y="141"/>
                    <a:pt x="275" y="128"/>
                  </a:cubicBezTo>
                  <a:cubicBezTo>
                    <a:pt x="275" y="127"/>
                    <a:pt x="275" y="125"/>
                    <a:pt x="275" y="124"/>
                  </a:cubicBezTo>
                  <a:cubicBezTo>
                    <a:pt x="274" y="121"/>
                    <a:pt x="273" y="119"/>
                    <a:pt x="269" y="119"/>
                  </a:cubicBezTo>
                  <a:cubicBezTo>
                    <a:pt x="269" y="119"/>
                    <a:pt x="269" y="119"/>
                    <a:pt x="269" y="119"/>
                  </a:cubicBezTo>
                  <a:cubicBezTo>
                    <a:pt x="268" y="118"/>
                    <a:pt x="267" y="117"/>
                    <a:pt x="266" y="116"/>
                  </a:cubicBezTo>
                  <a:cubicBezTo>
                    <a:pt x="266" y="114"/>
                    <a:pt x="265" y="112"/>
                    <a:pt x="263" y="110"/>
                  </a:cubicBezTo>
                  <a:cubicBezTo>
                    <a:pt x="263" y="110"/>
                    <a:pt x="263" y="110"/>
                    <a:pt x="263" y="110"/>
                  </a:cubicBezTo>
                  <a:cubicBezTo>
                    <a:pt x="264" y="106"/>
                    <a:pt x="264" y="103"/>
                    <a:pt x="265" y="100"/>
                  </a:cubicBezTo>
                  <a:cubicBezTo>
                    <a:pt x="266" y="98"/>
                    <a:pt x="266" y="96"/>
                    <a:pt x="267" y="94"/>
                  </a:cubicBezTo>
                  <a:cubicBezTo>
                    <a:pt x="267" y="94"/>
                    <a:pt x="267" y="93"/>
                    <a:pt x="268" y="92"/>
                  </a:cubicBezTo>
                  <a:cubicBezTo>
                    <a:pt x="268" y="92"/>
                    <a:pt x="269" y="92"/>
                    <a:pt x="270" y="92"/>
                  </a:cubicBezTo>
                  <a:cubicBezTo>
                    <a:pt x="271" y="92"/>
                    <a:pt x="273" y="92"/>
                    <a:pt x="274" y="91"/>
                  </a:cubicBezTo>
                  <a:cubicBezTo>
                    <a:pt x="274" y="91"/>
                    <a:pt x="274" y="92"/>
                    <a:pt x="275" y="92"/>
                  </a:cubicBezTo>
                  <a:cubicBezTo>
                    <a:pt x="275" y="92"/>
                    <a:pt x="275" y="92"/>
                    <a:pt x="276" y="92"/>
                  </a:cubicBezTo>
                  <a:cubicBezTo>
                    <a:pt x="276" y="92"/>
                    <a:pt x="276" y="92"/>
                    <a:pt x="276" y="92"/>
                  </a:cubicBezTo>
                  <a:cubicBezTo>
                    <a:pt x="276" y="92"/>
                    <a:pt x="276" y="92"/>
                    <a:pt x="276" y="92"/>
                  </a:cubicBezTo>
                  <a:cubicBezTo>
                    <a:pt x="280" y="94"/>
                    <a:pt x="284" y="95"/>
                    <a:pt x="287" y="97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7" y="100"/>
                    <a:pt x="288" y="102"/>
                    <a:pt x="291" y="103"/>
                  </a:cubicBezTo>
                  <a:cubicBezTo>
                    <a:pt x="288" y="102"/>
                    <a:pt x="290" y="103"/>
                    <a:pt x="291" y="103"/>
                  </a:cubicBezTo>
                  <a:cubicBezTo>
                    <a:pt x="292" y="104"/>
                    <a:pt x="293" y="104"/>
                    <a:pt x="294" y="104"/>
                  </a:cubicBezTo>
                  <a:cubicBezTo>
                    <a:pt x="296" y="104"/>
                    <a:pt x="298" y="102"/>
                    <a:pt x="299" y="100"/>
                  </a:cubicBezTo>
                  <a:cubicBezTo>
                    <a:pt x="300" y="99"/>
                    <a:pt x="300" y="97"/>
                    <a:pt x="299" y="95"/>
                  </a:cubicBezTo>
                  <a:close/>
                </a:path>
              </a:pathLst>
            </a:custGeom>
            <a:solidFill>
              <a:srgbClr val="F0E3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9" name="Freeform 71"/>
            <p:cNvSpPr/>
            <p:nvPr>
              <p:custDataLst>
                <p:tags r:id="rId13"/>
              </p:custDataLst>
            </p:nvPr>
          </p:nvSpPr>
          <p:spPr bwMode="auto">
            <a:xfrm>
              <a:off x="6300788" y="2435225"/>
              <a:ext cx="134938" cy="342900"/>
            </a:xfrm>
            <a:custGeom>
              <a:avLst/>
              <a:gdLst>
                <a:gd name="T0" fmla="*/ 23 w 28"/>
                <a:gd name="T1" fmla="*/ 49 h 71"/>
                <a:gd name="T2" fmla="*/ 23 w 28"/>
                <a:gd name="T3" fmla="*/ 45 h 71"/>
                <a:gd name="T4" fmla="*/ 25 w 28"/>
                <a:gd name="T5" fmla="*/ 43 h 71"/>
                <a:gd name="T6" fmla="*/ 24 w 28"/>
                <a:gd name="T7" fmla="*/ 19 h 71"/>
                <a:gd name="T8" fmla="*/ 18 w 28"/>
                <a:gd name="T9" fmla="*/ 18 h 71"/>
                <a:gd name="T10" fmla="*/ 12 w 28"/>
                <a:gd name="T11" fmla="*/ 3 h 71"/>
                <a:gd name="T12" fmla="*/ 6 w 28"/>
                <a:gd name="T13" fmla="*/ 6 h 71"/>
                <a:gd name="T14" fmla="*/ 11 w 28"/>
                <a:gd name="T15" fmla="*/ 19 h 71"/>
                <a:gd name="T16" fmla="*/ 8 w 28"/>
                <a:gd name="T17" fmla="*/ 22 h 71"/>
                <a:gd name="T18" fmla="*/ 8 w 28"/>
                <a:gd name="T19" fmla="*/ 23 h 71"/>
                <a:gd name="T20" fmla="*/ 3 w 28"/>
                <a:gd name="T21" fmla="*/ 25 h 71"/>
                <a:gd name="T22" fmla="*/ 3 w 28"/>
                <a:gd name="T23" fmla="*/ 28 h 71"/>
                <a:gd name="T24" fmla="*/ 1 w 28"/>
                <a:gd name="T25" fmla="*/ 30 h 71"/>
                <a:gd name="T26" fmla="*/ 1 w 28"/>
                <a:gd name="T27" fmla="*/ 35 h 71"/>
                <a:gd name="T28" fmla="*/ 2 w 28"/>
                <a:gd name="T29" fmla="*/ 57 h 71"/>
                <a:gd name="T30" fmla="*/ 3 w 28"/>
                <a:gd name="T31" fmla="*/ 62 h 71"/>
                <a:gd name="T32" fmla="*/ 3 w 28"/>
                <a:gd name="T33" fmla="*/ 62 h 71"/>
                <a:gd name="T34" fmla="*/ 3 w 28"/>
                <a:gd name="T35" fmla="*/ 62 h 71"/>
                <a:gd name="T36" fmla="*/ 4 w 28"/>
                <a:gd name="T37" fmla="*/ 64 h 71"/>
                <a:gd name="T38" fmla="*/ 5 w 28"/>
                <a:gd name="T39" fmla="*/ 65 h 71"/>
                <a:gd name="T40" fmla="*/ 6 w 28"/>
                <a:gd name="T41" fmla="*/ 68 h 71"/>
                <a:gd name="T42" fmla="*/ 12 w 28"/>
                <a:gd name="T43" fmla="*/ 69 h 71"/>
                <a:gd name="T44" fmla="*/ 20 w 28"/>
                <a:gd name="T45" fmla="*/ 59 h 71"/>
                <a:gd name="T46" fmla="*/ 25 w 28"/>
                <a:gd name="T47" fmla="*/ 56 h 71"/>
                <a:gd name="T48" fmla="*/ 25 w 28"/>
                <a:gd name="T49" fmla="*/ 52 h 71"/>
                <a:gd name="T50" fmla="*/ 23 w 28"/>
                <a:gd name="T51" fmla="*/ 4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" h="71">
                  <a:moveTo>
                    <a:pt x="23" y="49"/>
                  </a:moveTo>
                  <a:cubicBezTo>
                    <a:pt x="23" y="47"/>
                    <a:pt x="23" y="46"/>
                    <a:pt x="23" y="45"/>
                  </a:cubicBezTo>
                  <a:cubicBezTo>
                    <a:pt x="24" y="44"/>
                    <a:pt x="24" y="43"/>
                    <a:pt x="25" y="43"/>
                  </a:cubicBezTo>
                  <a:cubicBezTo>
                    <a:pt x="28" y="35"/>
                    <a:pt x="28" y="26"/>
                    <a:pt x="24" y="19"/>
                  </a:cubicBezTo>
                  <a:cubicBezTo>
                    <a:pt x="22" y="16"/>
                    <a:pt x="20" y="17"/>
                    <a:pt x="18" y="18"/>
                  </a:cubicBezTo>
                  <a:cubicBezTo>
                    <a:pt x="17" y="13"/>
                    <a:pt x="16" y="8"/>
                    <a:pt x="12" y="3"/>
                  </a:cubicBezTo>
                  <a:cubicBezTo>
                    <a:pt x="10" y="0"/>
                    <a:pt x="4" y="2"/>
                    <a:pt x="6" y="6"/>
                  </a:cubicBezTo>
                  <a:cubicBezTo>
                    <a:pt x="8" y="10"/>
                    <a:pt x="9" y="14"/>
                    <a:pt x="11" y="19"/>
                  </a:cubicBezTo>
                  <a:cubicBezTo>
                    <a:pt x="10" y="19"/>
                    <a:pt x="8" y="20"/>
                    <a:pt x="8" y="22"/>
                  </a:cubicBezTo>
                  <a:cubicBezTo>
                    <a:pt x="8" y="22"/>
                    <a:pt x="8" y="22"/>
                    <a:pt x="8" y="23"/>
                  </a:cubicBezTo>
                  <a:cubicBezTo>
                    <a:pt x="7" y="22"/>
                    <a:pt x="4" y="22"/>
                    <a:pt x="3" y="25"/>
                  </a:cubicBezTo>
                  <a:cubicBezTo>
                    <a:pt x="3" y="26"/>
                    <a:pt x="3" y="27"/>
                    <a:pt x="3" y="28"/>
                  </a:cubicBezTo>
                  <a:cubicBezTo>
                    <a:pt x="2" y="28"/>
                    <a:pt x="1" y="29"/>
                    <a:pt x="1" y="30"/>
                  </a:cubicBezTo>
                  <a:cubicBezTo>
                    <a:pt x="1" y="32"/>
                    <a:pt x="1" y="33"/>
                    <a:pt x="1" y="35"/>
                  </a:cubicBezTo>
                  <a:cubicBezTo>
                    <a:pt x="0" y="42"/>
                    <a:pt x="0" y="49"/>
                    <a:pt x="2" y="57"/>
                  </a:cubicBezTo>
                  <a:cubicBezTo>
                    <a:pt x="2" y="58"/>
                    <a:pt x="2" y="60"/>
                    <a:pt x="3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4" y="63"/>
                    <a:pt x="4" y="63"/>
                    <a:pt x="4" y="6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6" y="67"/>
                    <a:pt x="6" y="68"/>
                  </a:cubicBezTo>
                  <a:cubicBezTo>
                    <a:pt x="7" y="70"/>
                    <a:pt x="10" y="71"/>
                    <a:pt x="12" y="69"/>
                  </a:cubicBezTo>
                  <a:cubicBezTo>
                    <a:pt x="15" y="66"/>
                    <a:pt x="18" y="62"/>
                    <a:pt x="20" y="59"/>
                  </a:cubicBezTo>
                  <a:cubicBezTo>
                    <a:pt x="22" y="58"/>
                    <a:pt x="23" y="58"/>
                    <a:pt x="25" y="56"/>
                  </a:cubicBezTo>
                  <a:cubicBezTo>
                    <a:pt x="26" y="55"/>
                    <a:pt x="26" y="53"/>
                    <a:pt x="25" y="52"/>
                  </a:cubicBezTo>
                  <a:cubicBezTo>
                    <a:pt x="25" y="51"/>
                    <a:pt x="24" y="50"/>
                    <a:pt x="23" y="49"/>
                  </a:cubicBezTo>
                  <a:close/>
                </a:path>
              </a:pathLst>
            </a:custGeom>
            <a:solidFill>
              <a:srgbClr val="F0E3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0" name="Freeform 72"/>
            <p:cNvSpPr/>
            <p:nvPr>
              <p:custDataLst>
                <p:tags r:id="rId14"/>
              </p:custDataLst>
            </p:nvPr>
          </p:nvSpPr>
          <p:spPr bwMode="auto">
            <a:xfrm>
              <a:off x="7131051" y="3363913"/>
              <a:ext cx="203200" cy="203200"/>
            </a:xfrm>
            <a:custGeom>
              <a:avLst/>
              <a:gdLst>
                <a:gd name="T0" fmla="*/ 41 w 42"/>
                <a:gd name="T1" fmla="*/ 30 h 42"/>
                <a:gd name="T2" fmla="*/ 37 w 42"/>
                <a:gd name="T3" fmla="*/ 26 h 42"/>
                <a:gd name="T4" fmla="*/ 32 w 42"/>
                <a:gd name="T5" fmla="*/ 3 h 42"/>
                <a:gd name="T6" fmla="*/ 26 w 42"/>
                <a:gd name="T7" fmla="*/ 1 h 42"/>
                <a:gd name="T8" fmla="*/ 24 w 42"/>
                <a:gd name="T9" fmla="*/ 0 h 42"/>
                <a:gd name="T10" fmla="*/ 3 w 42"/>
                <a:gd name="T11" fmla="*/ 10 h 42"/>
                <a:gd name="T12" fmla="*/ 4 w 42"/>
                <a:gd name="T13" fmla="*/ 15 h 42"/>
                <a:gd name="T14" fmla="*/ 4 w 42"/>
                <a:gd name="T15" fmla="*/ 16 h 42"/>
                <a:gd name="T16" fmla="*/ 5 w 42"/>
                <a:gd name="T17" fmla="*/ 18 h 42"/>
                <a:gd name="T18" fmla="*/ 4 w 42"/>
                <a:gd name="T19" fmla="*/ 19 h 42"/>
                <a:gd name="T20" fmla="*/ 3 w 42"/>
                <a:gd name="T21" fmla="*/ 25 h 42"/>
                <a:gd name="T22" fmla="*/ 4 w 42"/>
                <a:gd name="T23" fmla="*/ 26 h 42"/>
                <a:gd name="T24" fmla="*/ 4 w 42"/>
                <a:gd name="T25" fmla="*/ 26 h 42"/>
                <a:gd name="T26" fmla="*/ 5 w 42"/>
                <a:gd name="T27" fmla="*/ 33 h 42"/>
                <a:gd name="T28" fmla="*/ 7 w 42"/>
                <a:gd name="T29" fmla="*/ 33 h 42"/>
                <a:gd name="T30" fmla="*/ 6 w 42"/>
                <a:gd name="T31" fmla="*/ 34 h 42"/>
                <a:gd name="T32" fmla="*/ 7 w 42"/>
                <a:gd name="T33" fmla="*/ 37 h 42"/>
                <a:gd name="T34" fmla="*/ 12 w 42"/>
                <a:gd name="T35" fmla="*/ 41 h 42"/>
                <a:gd name="T36" fmla="*/ 20 w 42"/>
                <a:gd name="T37" fmla="*/ 39 h 42"/>
                <a:gd name="T38" fmla="*/ 21 w 42"/>
                <a:gd name="T39" fmla="*/ 39 h 42"/>
                <a:gd name="T40" fmla="*/ 27 w 42"/>
                <a:gd name="T41" fmla="*/ 37 h 42"/>
                <a:gd name="T42" fmla="*/ 32 w 42"/>
                <a:gd name="T43" fmla="*/ 36 h 42"/>
                <a:gd name="T44" fmla="*/ 33 w 42"/>
                <a:gd name="T45" fmla="*/ 36 h 42"/>
                <a:gd name="T46" fmla="*/ 37 w 42"/>
                <a:gd name="T47" fmla="*/ 35 h 42"/>
                <a:gd name="T48" fmla="*/ 39 w 42"/>
                <a:gd name="T49" fmla="*/ 35 h 42"/>
                <a:gd name="T50" fmla="*/ 41 w 42"/>
                <a:gd name="T51" fmla="*/ 3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2">
                  <a:moveTo>
                    <a:pt x="41" y="30"/>
                  </a:moveTo>
                  <a:cubicBezTo>
                    <a:pt x="40" y="28"/>
                    <a:pt x="38" y="27"/>
                    <a:pt x="37" y="26"/>
                  </a:cubicBezTo>
                  <a:cubicBezTo>
                    <a:pt x="36" y="18"/>
                    <a:pt x="34" y="10"/>
                    <a:pt x="32" y="3"/>
                  </a:cubicBezTo>
                  <a:cubicBezTo>
                    <a:pt x="31" y="0"/>
                    <a:pt x="28" y="0"/>
                    <a:pt x="26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16" y="2"/>
                    <a:pt x="9" y="5"/>
                    <a:pt x="3" y="10"/>
                  </a:cubicBezTo>
                  <a:cubicBezTo>
                    <a:pt x="1" y="11"/>
                    <a:pt x="2" y="14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4" y="18"/>
                    <a:pt x="5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1" y="19"/>
                    <a:pt x="0" y="24"/>
                    <a:pt x="3" y="25"/>
                  </a:cubicBezTo>
                  <a:cubicBezTo>
                    <a:pt x="3" y="25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1" y="28"/>
                    <a:pt x="2" y="32"/>
                    <a:pt x="5" y="33"/>
                  </a:cubicBezTo>
                  <a:cubicBezTo>
                    <a:pt x="6" y="33"/>
                    <a:pt x="6" y="33"/>
                    <a:pt x="7" y="33"/>
                  </a:cubicBezTo>
                  <a:cubicBezTo>
                    <a:pt x="7" y="33"/>
                    <a:pt x="6" y="34"/>
                    <a:pt x="6" y="34"/>
                  </a:cubicBezTo>
                  <a:cubicBezTo>
                    <a:pt x="6" y="35"/>
                    <a:pt x="6" y="37"/>
                    <a:pt x="7" y="37"/>
                  </a:cubicBezTo>
                  <a:cubicBezTo>
                    <a:pt x="7" y="40"/>
                    <a:pt x="9" y="42"/>
                    <a:pt x="12" y="41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3" y="38"/>
                    <a:pt x="25" y="38"/>
                    <a:pt x="27" y="37"/>
                  </a:cubicBezTo>
                  <a:cubicBezTo>
                    <a:pt x="29" y="37"/>
                    <a:pt x="30" y="36"/>
                    <a:pt x="32" y="36"/>
                  </a:cubicBezTo>
                  <a:cubicBezTo>
                    <a:pt x="32" y="36"/>
                    <a:pt x="32" y="36"/>
                    <a:pt x="33" y="36"/>
                  </a:cubicBezTo>
                  <a:cubicBezTo>
                    <a:pt x="34" y="37"/>
                    <a:pt x="36" y="37"/>
                    <a:pt x="37" y="35"/>
                  </a:cubicBezTo>
                  <a:cubicBezTo>
                    <a:pt x="38" y="35"/>
                    <a:pt x="38" y="35"/>
                    <a:pt x="39" y="35"/>
                  </a:cubicBezTo>
                  <a:cubicBezTo>
                    <a:pt x="41" y="35"/>
                    <a:pt x="42" y="32"/>
                    <a:pt x="41" y="30"/>
                  </a:cubicBezTo>
                  <a:close/>
                </a:path>
              </a:pathLst>
            </a:custGeom>
            <a:solidFill>
              <a:srgbClr val="F0E3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1" name="Freeform 73"/>
            <p:cNvSpPr/>
            <p:nvPr>
              <p:custDataLst>
                <p:tags r:id="rId15"/>
              </p:custDataLst>
            </p:nvPr>
          </p:nvSpPr>
          <p:spPr bwMode="auto">
            <a:xfrm>
              <a:off x="7300913" y="2682875"/>
              <a:ext cx="627063" cy="825500"/>
            </a:xfrm>
            <a:custGeom>
              <a:avLst/>
              <a:gdLst>
                <a:gd name="T0" fmla="*/ 113 w 130"/>
                <a:gd name="T1" fmla="*/ 64 h 171"/>
                <a:gd name="T2" fmla="*/ 111 w 130"/>
                <a:gd name="T3" fmla="*/ 59 h 171"/>
                <a:gd name="T4" fmla="*/ 110 w 130"/>
                <a:gd name="T5" fmla="*/ 56 h 171"/>
                <a:gd name="T6" fmla="*/ 107 w 130"/>
                <a:gd name="T7" fmla="*/ 52 h 171"/>
                <a:gd name="T8" fmla="*/ 101 w 130"/>
                <a:gd name="T9" fmla="*/ 43 h 171"/>
                <a:gd name="T10" fmla="*/ 98 w 130"/>
                <a:gd name="T11" fmla="*/ 36 h 171"/>
                <a:gd name="T12" fmla="*/ 94 w 130"/>
                <a:gd name="T13" fmla="*/ 33 h 171"/>
                <a:gd name="T14" fmla="*/ 94 w 130"/>
                <a:gd name="T15" fmla="*/ 33 h 171"/>
                <a:gd name="T16" fmla="*/ 93 w 130"/>
                <a:gd name="T17" fmla="*/ 32 h 171"/>
                <a:gd name="T18" fmla="*/ 88 w 130"/>
                <a:gd name="T19" fmla="*/ 28 h 171"/>
                <a:gd name="T20" fmla="*/ 72 w 130"/>
                <a:gd name="T21" fmla="*/ 12 h 171"/>
                <a:gd name="T22" fmla="*/ 72 w 130"/>
                <a:gd name="T23" fmla="*/ 11 h 171"/>
                <a:gd name="T24" fmla="*/ 69 w 130"/>
                <a:gd name="T25" fmla="*/ 10 h 171"/>
                <a:gd name="T26" fmla="*/ 68 w 130"/>
                <a:gd name="T27" fmla="*/ 9 h 171"/>
                <a:gd name="T28" fmla="*/ 66 w 130"/>
                <a:gd name="T29" fmla="*/ 8 h 171"/>
                <a:gd name="T30" fmla="*/ 65 w 130"/>
                <a:gd name="T31" fmla="*/ 6 h 171"/>
                <a:gd name="T32" fmla="*/ 63 w 130"/>
                <a:gd name="T33" fmla="*/ 5 h 171"/>
                <a:gd name="T34" fmla="*/ 63 w 130"/>
                <a:gd name="T35" fmla="*/ 5 h 171"/>
                <a:gd name="T36" fmla="*/ 62 w 130"/>
                <a:gd name="T37" fmla="*/ 5 h 171"/>
                <a:gd name="T38" fmla="*/ 61 w 130"/>
                <a:gd name="T39" fmla="*/ 3 h 171"/>
                <a:gd name="T40" fmla="*/ 61 w 130"/>
                <a:gd name="T41" fmla="*/ 2 h 171"/>
                <a:gd name="T42" fmla="*/ 60 w 130"/>
                <a:gd name="T43" fmla="*/ 2 h 171"/>
                <a:gd name="T44" fmla="*/ 57 w 130"/>
                <a:gd name="T45" fmla="*/ 4 h 171"/>
                <a:gd name="T46" fmla="*/ 59 w 130"/>
                <a:gd name="T47" fmla="*/ 7 h 171"/>
                <a:gd name="T48" fmla="*/ 59 w 130"/>
                <a:gd name="T49" fmla="*/ 7 h 171"/>
                <a:gd name="T50" fmla="*/ 59 w 130"/>
                <a:gd name="T51" fmla="*/ 8 h 171"/>
                <a:gd name="T52" fmla="*/ 60 w 130"/>
                <a:gd name="T53" fmla="*/ 10 h 171"/>
                <a:gd name="T54" fmla="*/ 64 w 130"/>
                <a:gd name="T55" fmla="*/ 17 h 171"/>
                <a:gd name="T56" fmla="*/ 66 w 130"/>
                <a:gd name="T57" fmla="*/ 22 h 171"/>
                <a:gd name="T58" fmla="*/ 71 w 130"/>
                <a:gd name="T59" fmla="*/ 34 h 171"/>
                <a:gd name="T60" fmla="*/ 72 w 130"/>
                <a:gd name="T61" fmla="*/ 38 h 171"/>
                <a:gd name="T62" fmla="*/ 73 w 130"/>
                <a:gd name="T63" fmla="*/ 38 h 171"/>
                <a:gd name="T64" fmla="*/ 74 w 130"/>
                <a:gd name="T65" fmla="*/ 41 h 171"/>
                <a:gd name="T66" fmla="*/ 75 w 130"/>
                <a:gd name="T67" fmla="*/ 43 h 171"/>
                <a:gd name="T68" fmla="*/ 75 w 130"/>
                <a:gd name="T69" fmla="*/ 43 h 171"/>
                <a:gd name="T70" fmla="*/ 77 w 130"/>
                <a:gd name="T71" fmla="*/ 58 h 171"/>
                <a:gd name="T72" fmla="*/ 71 w 130"/>
                <a:gd name="T73" fmla="*/ 76 h 171"/>
                <a:gd name="T74" fmla="*/ 53 w 130"/>
                <a:gd name="T75" fmla="*/ 100 h 171"/>
                <a:gd name="T76" fmla="*/ 35 w 130"/>
                <a:gd name="T77" fmla="*/ 113 h 171"/>
                <a:gd name="T78" fmla="*/ 16 w 130"/>
                <a:gd name="T79" fmla="*/ 124 h 171"/>
                <a:gd name="T80" fmla="*/ 12 w 130"/>
                <a:gd name="T81" fmla="*/ 126 h 171"/>
                <a:gd name="T82" fmla="*/ 10 w 130"/>
                <a:gd name="T83" fmla="*/ 127 h 171"/>
                <a:gd name="T84" fmla="*/ 8 w 130"/>
                <a:gd name="T85" fmla="*/ 127 h 171"/>
                <a:gd name="T86" fmla="*/ 1 w 130"/>
                <a:gd name="T87" fmla="*/ 136 h 171"/>
                <a:gd name="T88" fmla="*/ 12 w 130"/>
                <a:gd name="T89" fmla="*/ 166 h 171"/>
                <a:gd name="T90" fmla="*/ 19 w 130"/>
                <a:gd name="T91" fmla="*/ 171 h 171"/>
                <a:gd name="T92" fmla="*/ 36 w 130"/>
                <a:gd name="T93" fmla="*/ 169 h 171"/>
                <a:gd name="T94" fmla="*/ 85 w 130"/>
                <a:gd name="T95" fmla="*/ 152 h 171"/>
                <a:gd name="T96" fmla="*/ 85 w 130"/>
                <a:gd name="T97" fmla="*/ 151 h 171"/>
                <a:gd name="T98" fmla="*/ 98 w 130"/>
                <a:gd name="T99" fmla="*/ 142 h 171"/>
                <a:gd name="T100" fmla="*/ 108 w 130"/>
                <a:gd name="T101" fmla="*/ 130 h 171"/>
                <a:gd name="T102" fmla="*/ 113 w 130"/>
                <a:gd name="T103" fmla="*/ 6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0" h="171">
                  <a:moveTo>
                    <a:pt x="113" y="64"/>
                  </a:moveTo>
                  <a:cubicBezTo>
                    <a:pt x="112" y="62"/>
                    <a:pt x="112" y="61"/>
                    <a:pt x="111" y="59"/>
                  </a:cubicBezTo>
                  <a:cubicBezTo>
                    <a:pt x="111" y="58"/>
                    <a:pt x="111" y="57"/>
                    <a:pt x="110" y="56"/>
                  </a:cubicBezTo>
                  <a:cubicBezTo>
                    <a:pt x="109" y="55"/>
                    <a:pt x="108" y="54"/>
                    <a:pt x="107" y="52"/>
                  </a:cubicBezTo>
                  <a:cubicBezTo>
                    <a:pt x="105" y="49"/>
                    <a:pt x="103" y="46"/>
                    <a:pt x="101" y="43"/>
                  </a:cubicBezTo>
                  <a:cubicBezTo>
                    <a:pt x="100" y="40"/>
                    <a:pt x="99" y="38"/>
                    <a:pt x="98" y="36"/>
                  </a:cubicBezTo>
                  <a:cubicBezTo>
                    <a:pt x="97" y="34"/>
                    <a:pt x="96" y="34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3"/>
                    <a:pt x="94" y="32"/>
                    <a:pt x="93" y="32"/>
                  </a:cubicBezTo>
                  <a:cubicBezTo>
                    <a:pt x="92" y="31"/>
                    <a:pt x="90" y="29"/>
                    <a:pt x="88" y="28"/>
                  </a:cubicBezTo>
                  <a:cubicBezTo>
                    <a:pt x="84" y="22"/>
                    <a:pt x="78" y="17"/>
                    <a:pt x="72" y="12"/>
                  </a:cubicBezTo>
                  <a:cubicBezTo>
                    <a:pt x="72" y="12"/>
                    <a:pt x="72" y="12"/>
                    <a:pt x="72" y="11"/>
                  </a:cubicBezTo>
                  <a:cubicBezTo>
                    <a:pt x="71" y="11"/>
                    <a:pt x="70" y="10"/>
                    <a:pt x="69" y="10"/>
                  </a:cubicBezTo>
                  <a:cubicBezTo>
                    <a:pt x="69" y="10"/>
                    <a:pt x="68" y="9"/>
                    <a:pt x="68" y="9"/>
                  </a:cubicBezTo>
                  <a:cubicBezTo>
                    <a:pt x="68" y="8"/>
                    <a:pt x="67" y="8"/>
                    <a:pt x="66" y="8"/>
                  </a:cubicBezTo>
                  <a:cubicBezTo>
                    <a:pt x="66" y="7"/>
                    <a:pt x="65" y="7"/>
                    <a:pt x="65" y="6"/>
                  </a:cubicBezTo>
                  <a:cubicBezTo>
                    <a:pt x="64" y="6"/>
                    <a:pt x="64" y="5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5"/>
                    <a:pt x="63" y="5"/>
                    <a:pt x="62" y="5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9" y="0"/>
                    <a:pt x="56" y="2"/>
                    <a:pt x="57" y="4"/>
                  </a:cubicBezTo>
                  <a:cubicBezTo>
                    <a:pt x="58" y="5"/>
                    <a:pt x="58" y="6"/>
                    <a:pt x="59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9" y="7"/>
                    <a:pt x="59" y="7"/>
                    <a:pt x="59" y="8"/>
                  </a:cubicBezTo>
                  <a:cubicBezTo>
                    <a:pt x="59" y="8"/>
                    <a:pt x="59" y="9"/>
                    <a:pt x="60" y="10"/>
                  </a:cubicBezTo>
                  <a:cubicBezTo>
                    <a:pt x="61" y="12"/>
                    <a:pt x="62" y="15"/>
                    <a:pt x="64" y="17"/>
                  </a:cubicBezTo>
                  <a:cubicBezTo>
                    <a:pt x="64" y="19"/>
                    <a:pt x="65" y="20"/>
                    <a:pt x="66" y="22"/>
                  </a:cubicBezTo>
                  <a:cubicBezTo>
                    <a:pt x="67" y="26"/>
                    <a:pt x="69" y="30"/>
                    <a:pt x="71" y="34"/>
                  </a:cubicBezTo>
                  <a:cubicBezTo>
                    <a:pt x="71" y="35"/>
                    <a:pt x="72" y="36"/>
                    <a:pt x="72" y="38"/>
                  </a:cubicBezTo>
                  <a:cubicBezTo>
                    <a:pt x="72" y="38"/>
                    <a:pt x="73" y="38"/>
                    <a:pt x="73" y="38"/>
                  </a:cubicBezTo>
                  <a:cubicBezTo>
                    <a:pt x="73" y="39"/>
                    <a:pt x="73" y="40"/>
                    <a:pt x="74" y="41"/>
                  </a:cubicBezTo>
                  <a:cubicBezTo>
                    <a:pt x="74" y="41"/>
                    <a:pt x="74" y="42"/>
                    <a:pt x="75" y="43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6" y="48"/>
                    <a:pt x="77" y="53"/>
                    <a:pt x="77" y="58"/>
                  </a:cubicBezTo>
                  <a:cubicBezTo>
                    <a:pt x="75" y="64"/>
                    <a:pt x="73" y="70"/>
                    <a:pt x="71" y="76"/>
                  </a:cubicBezTo>
                  <a:cubicBezTo>
                    <a:pt x="66" y="84"/>
                    <a:pt x="60" y="92"/>
                    <a:pt x="53" y="100"/>
                  </a:cubicBezTo>
                  <a:cubicBezTo>
                    <a:pt x="47" y="104"/>
                    <a:pt x="41" y="109"/>
                    <a:pt x="35" y="113"/>
                  </a:cubicBezTo>
                  <a:cubicBezTo>
                    <a:pt x="28" y="117"/>
                    <a:pt x="22" y="121"/>
                    <a:pt x="16" y="124"/>
                  </a:cubicBezTo>
                  <a:cubicBezTo>
                    <a:pt x="15" y="125"/>
                    <a:pt x="14" y="125"/>
                    <a:pt x="12" y="126"/>
                  </a:cubicBezTo>
                  <a:cubicBezTo>
                    <a:pt x="11" y="126"/>
                    <a:pt x="11" y="126"/>
                    <a:pt x="10" y="127"/>
                  </a:cubicBezTo>
                  <a:cubicBezTo>
                    <a:pt x="9" y="127"/>
                    <a:pt x="9" y="127"/>
                    <a:pt x="8" y="127"/>
                  </a:cubicBezTo>
                  <a:cubicBezTo>
                    <a:pt x="4" y="128"/>
                    <a:pt x="0" y="131"/>
                    <a:pt x="1" y="136"/>
                  </a:cubicBezTo>
                  <a:cubicBezTo>
                    <a:pt x="5" y="146"/>
                    <a:pt x="8" y="156"/>
                    <a:pt x="12" y="166"/>
                  </a:cubicBezTo>
                  <a:cubicBezTo>
                    <a:pt x="13" y="169"/>
                    <a:pt x="15" y="171"/>
                    <a:pt x="19" y="171"/>
                  </a:cubicBezTo>
                  <a:cubicBezTo>
                    <a:pt x="25" y="171"/>
                    <a:pt x="30" y="170"/>
                    <a:pt x="36" y="169"/>
                  </a:cubicBezTo>
                  <a:cubicBezTo>
                    <a:pt x="53" y="171"/>
                    <a:pt x="70" y="163"/>
                    <a:pt x="85" y="152"/>
                  </a:cubicBezTo>
                  <a:cubicBezTo>
                    <a:pt x="85" y="152"/>
                    <a:pt x="85" y="151"/>
                    <a:pt x="85" y="151"/>
                  </a:cubicBezTo>
                  <a:cubicBezTo>
                    <a:pt x="90" y="150"/>
                    <a:pt x="94" y="146"/>
                    <a:pt x="98" y="142"/>
                  </a:cubicBezTo>
                  <a:cubicBezTo>
                    <a:pt x="102" y="139"/>
                    <a:pt x="105" y="135"/>
                    <a:pt x="108" y="130"/>
                  </a:cubicBezTo>
                  <a:cubicBezTo>
                    <a:pt x="130" y="120"/>
                    <a:pt x="124" y="84"/>
                    <a:pt x="113" y="64"/>
                  </a:cubicBezTo>
                  <a:close/>
                </a:path>
              </a:pathLst>
            </a:custGeom>
            <a:solidFill>
              <a:srgbClr val="86A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2" name="Freeform 74"/>
            <p:cNvSpPr/>
            <p:nvPr>
              <p:custDataLst>
                <p:tags r:id="rId16"/>
              </p:custDataLst>
            </p:nvPr>
          </p:nvSpPr>
          <p:spPr bwMode="auto">
            <a:xfrm>
              <a:off x="6797676" y="3068638"/>
              <a:ext cx="188913" cy="222250"/>
            </a:xfrm>
            <a:custGeom>
              <a:avLst/>
              <a:gdLst>
                <a:gd name="T0" fmla="*/ 34 w 39"/>
                <a:gd name="T1" fmla="*/ 37 h 46"/>
                <a:gd name="T2" fmla="*/ 21 w 39"/>
                <a:gd name="T3" fmla="*/ 38 h 46"/>
                <a:gd name="T4" fmla="*/ 18 w 39"/>
                <a:gd name="T5" fmla="*/ 37 h 46"/>
                <a:gd name="T6" fmla="*/ 10 w 39"/>
                <a:gd name="T7" fmla="*/ 30 h 46"/>
                <a:gd name="T8" fmla="*/ 14 w 39"/>
                <a:gd name="T9" fmla="*/ 6 h 46"/>
                <a:gd name="T10" fmla="*/ 7 w 39"/>
                <a:gd name="T11" fmla="*/ 4 h 46"/>
                <a:gd name="T12" fmla="*/ 4 w 39"/>
                <a:gd name="T13" fmla="*/ 35 h 46"/>
                <a:gd name="T14" fmla="*/ 12 w 39"/>
                <a:gd name="T15" fmla="*/ 42 h 46"/>
                <a:gd name="T16" fmla="*/ 14 w 39"/>
                <a:gd name="T17" fmla="*/ 43 h 46"/>
                <a:gd name="T18" fmla="*/ 25 w 39"/>
                <a:gd name="T19" fmla="*/ 45 h 46"/>
                <a:gd name="T20" fmla="*/ 32 w 39"/>
                <a:gd name="T21" fmla="*/ 45 h 46"/>
                <a:gd name="T22" fmla="*/ 34 w 39"/>
                <a:gd name="T23" fmla="*/ 44 h 46"/>
                <a:gd name="T24" fmla="*/ 34 w 39"/>
                <a:gd name="T25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6">
                  <a:moveTo>
                    <a:pt x="34" y="37"/>
                  </a:moveTo>
                  <a:cubicBezTo>
                    <a:pt x="31" y="38"/>
                    <a:pt x="26" y="38"/>
                    <a:pt x="21" y="38"/>
                  </a:cubicBezTo>
                  <a:cubicBezTo>
                    <a:pt x="20" y="37"/>
                    <a:pt x="19" y="37"/>
                    <a:pt x="18" y="37"/>
                  </a:cubicBezTo>
                  <a:cubicBezTo>
                    <a:pt x="14" y="36"/>
                    <a:pt x="11" y="34"/>
                    <a:pt x="10" y="30"/>
                  </a:cubicBezTo>
                  <a:cubicBezTo>
                    <a:pt x="8" y="23"/>
                    <a:pt x="12" y="13"/>
                    <a:pt x="14" y="6"/>
                  </a:cubicBezTo>
                  <a:cubicBezTo>
                    <a:pt x="15" y="2"/>
                    <a:pt x="8" y="0"/>
                    <a:pt x="7" y="4"/>
                  </a:cubicBezTo>
                  <a:cubicBezTo>
                    <a:pt x="5" y="13"/>
                    <a:pt x="0" y="25"/>
                    <a:pt x="4" y="35"/>
                  </a:cubicBezTo>
                  <a:cubicBezTo>
                    <a:pt x="6" y="39"/>
                    <a:pt x="9" y="41"/>
                    <a:pt x="12" y="42"/>
                  </a:cubicBezTo>
                  <a:cubicBezTo>
                    <a:pt x="13" y="43"/>
                    <a:pt x="13" y="43"/>
                    <a:pt x="14" y="43"/>
                  </a:cubicBezTo>
                  <a:cubicBezTo>
                    <a:pt x="17" y="45"/>
                    <a:pt x="21" y="45"/>
                    <a:pt x="25" y="45"/>
                  </a:cubicBezTo>
                  <a:cubicBezTo>
                    <a:pt x="27" y="45"/>
                    <a:pt x="30" y="46"/>
                    <a:pt x="32" y="45"/>
                  </a:cubicBezTo>
                  <a:cubicBezTo>
                    <a:pt x="33" y="45"/>
                    <a:pt x="34" y="45"/>
                    <a:pt x="34" y="44"/>
                  </a:cubicBezTo>
                  <a:cubicBezTo>
                    <a:pt x="38" y="44"/>
                    <a:pt x="39" y="37"/>
                    <a:pt x="34" y="37"/>
                  </a:cubicBezTo>
                  <a:close/>
                </a:path>
              </a:pathLst>
            </a:custGeom>
            <a:solidFill>
              <a:srgbClr val="739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3" name="Freeform 75"/>
            <p:cNvSpPr/>
            <p:nvPr>
              <p:custDataLst>
                <p:tags r:id="rId17"/>
              </p:custDataLst>
            </p:nvPr>
          </p:nvSpPr>
          <p:spPr bwMode="auto">
            <a:xfrm>
              <a:off x="6338888" y="2730500"/>
              <a:ext cx="569913" cy="458788"/>
            </a:xfrm>
            <a:custGeom>
              <a:avLst/>
              <a:gdLst>
                <a:gd name="T0" fmla="*/ 115 w 118"/>
                <a:gd name="T1" fmla="*/ 12 h 95"/>
                <a:gd name="T2" fmla="*/ 114 w 118"/>
                <a:gd name="T3" fmla="*/ 9 h 95"/>
                <a:gd name="T4" fmla="*/ 115 w 118"/>
                <a:gd name="T5" fmla="*/ 7 h 95"/>
                <a:gd name="T6" fmla="*/ 109 w 118"/>
                <a:gd name="T7" fmla="*/ 3 h 95"/>
                <a:gd name="T8" fmla="*/ 106 w 118"/>
                <a:gd name="T9" fmla="*/ 12 h 95"/>
                <a:gd name="T10" fmla="*/ 106 w 118"/>
                <a:gd name="T11" fmla="*/ 15 h 95"/>
                <a:gd name="T12" fmla="*/ 81 w 118"/>
                <a:gd name="T13" fmla="*/ 63 h 95"/>
                <a:gd name="T14" fmla="*/ 74 w 118"/>
                <a:gd name="T15" fmla="*/ 66 h 95"/>
                <a:gd name="T16" fmla="*/ 22 w 118"/>
                <a:gd name="T17" fmla="*/ 13 h 95"/>
                <a:gd name="T18" fmla="*/ 15 w 118"/>
                <a:gd name="T19" fmla="*/ 12 h 95"/>
                <a:gd name="T20" fmla="*/ 5 w 118"/>
                <a:gd name="T21" fmla="*/ 22 h 95"/>
                <a:gd name="T22" fmla="*/ 5 w 118"/>
                <a:gd name="T23" fmla="*/ 22 h 95"/>
                <a:gd name="T24" fmla="*/ 0 w 118"/>
                <a:gd name="T25" fmla="*/ 26 h 95"/>
                <a:gd name="T26" fmla="*/ 3 w 118"/>
                <a:gd name="T27" fmla="*/ 29 h 95"/>
                <a:gd name="T28" fmla="*/ 47 w 118"/>
                <a:gd name="T29" fmla="*/ 83 h 95"/>
                <a:gd name="T30" fmla="*/ 88 w 118"/>
                <a:gd name="T31" fmla="*/ 84 h 95"/>
                <a:gd name="T32" fmla="*/ 93 w 118"/>
                <a:gd name="T33" fmla="*/ 83 h 95"/>
                <a:gd name="T34" fmla="*/ 94 w 118"/>
                <a:gd name="T35" fmla="*/ 81 h 95"/>
                <a:gd name="T36" fmla="*/ 95 w 118"/>
                <a:gd name="T37" fmla="*/ 80 h 95"/>
                <a:gd name="T38" fmla="*/ 96 w 118"/>
                <a:gd name="T39" fmla="*/ 75 h 95"/>
                <a:gd name="T40" fmla="*/ 110 w 118"/>
                <a:gd name="T41" fmla="*/ 40 h 95"/>
                <a:gd name="T42" fmla="*/ 116 w 118"/>
                <a:gd name="T43" fmla="*/ 26 h 95"/>
                <a:gd name="T44" fmla="*/ 114 w 118"/>
                <a:gd name="T45" fmla="*/ 14 h 95"/>
                <a:gd name="T46" fmla="*/ 115 w 118"/>
                <a:gd name="T47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8" h="95">
                  <a:moveTo>
                    <a:pt x="115" y="12"/>
                  </a:moveTo>
                  <a:cubicBezTo>
                    <a:pt x="115" y="11"/>
                    <a:pt x="115" y="10"/>
                    <a:pt x="114" y="9"/>
                  </a:cubicBezTo>
                  <a:cubicBezTo>
                    <a:pt x="115" y="8"/>
                    <a:pt x="115" y="7"/>
                    <a:pt x="115" y="7"/>
                  </a:cubicBezTo>
                  <a:cubicBezTo>
                    <a:pt x="118" y="3"/>
                    <a:pt x="112" y="0"/>
                    <a:pt x="109" y="3"/>
                  </a:cubicBezTo>
                  <a:cubicBezTo>
                    <a:pt x="108" y="6"/>
                    <a:pt x="105" y="9"/>
                    <a:pt x="106" y="12"/>
                  </a:cubicBezTo>
                  <a:cubicBezTo>
                    <a:pt x="106" y="13"/>
                    <a:pt x="106" y="14"/>
                    <a:pt x="106" y="15"/>
                  </a:cubicBezTo>
                  <a:cubicBezTo>
                    <a:pt x="100" y="32"/>
                    <a:pt x="92" y="49"/>
                    <a:pt x="81" y="63"/>
                  </a:cubicBezTo>
                  <a:cubicBezTo>
                    <a:pt x="79" y="65"/>
                    <a:pt x="76" y="65"/>
                    <a:pt x="74" y="66"/>
                  </a:cubicBezTo>
                  <a:cubicBezTo>
                    <a:pt x="53" y="60"/>
                    <a:pt x="27" y="25"/>
                    <a:pt x="22" y="13"/>
                  </a:cubicBezTo>
                  <a:cubicBezTo>
                    <a:pt x="21" y="10"/>
                    <a:pt x="17" y="10"/>
                    <a:pt x="15" y="12"/>
                  </a:cubicBezTo>
                  <a:cubicBezTo>
                    <a:pt x="11" y="15"/>
                    <a:pt x="8" y="18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2" y="22"/>
                    <a:pt x="0" y="23"/>
                    <a:pt x="0" y="26"/>
                  </a:cubicBezTo>
                  <a:cubicBezTo>
                    <a:pt x="0" y="28"/>
                    <a:pt x="2" y="29"/>
                    <a:pt x="3" y="29"/>
                  </a:cubicBezTo>
                  <a:cubicBezTo>
                    <a:pt x="16" y="49"/>
                    <a:pt x="28" y="68"/>
                    <a:pt x="47" y="83"/>
                  </a:cubicBezTo>
                  <a:cubicBezTo>
                    <a:pt x="63" y="95"/>
                    <a:pt x="74" y="92"/>
                    <a:pt x="88" y="84"/>
                  </a:cubicBezTo>
                  <a:cubicBezTo>
                    <a:pt x="90" y="85"/>
                    <a:pt x="92" y="85"/>
                    <a:pt x="93" y="83"/>
                  </a:cubicBezTo>
                  <a:cubicBezTo>
                    <a:pt x="93" y="82"/>
                    <a:pt x="93" y="81"/>
                    <a:pt x="94" y="81"/>
                  </a:cubicBezTo>
                  <a:cubicBezTo>
                    <a:pt x="94" y="80"/>
                    <a:pt x="95" y="80"/>
                    <a:pt x="95" y="80"/>
                  </a:cubicBezTo>
                  <a:cubicBezTo>
                    <a:pt x="97" y="79"/>
                    <a:pt x="97" y="76"/>
                    <a:pt x="96" y="75"/>
                  </a:cubicBezTo>
                  <a:cubicBezTo>
                    <a:pt x="101" y="63"/>
                    <a:pt x="104" y="51"/>
                    <a:pt x="110" y="40"/>
                  </a:cubicBezTo>
                  <a:cubicBezTo>
                    <a:pt x="112" y="36"/>
                    <a:pt x="115" y="31"/>
                    <a:pt x="116" y="26"/>
                  </a:cubicBezTo>
                  <a:cubicBezTo>
                    <a:pt x="116" y="23"/>
                    <a:pt x="115" y="18"/>
                    <a:pt x="114" y="14"/>
                  </a:cubicBezTo>
                  <a:cubicBezTo>
                    <a:pt x="114" y="13"/>
                    <a:pt x="115" y="13"/>
                    <a:pt x="115" y="12"/>
                  </a:cubicBezTo>
                  <a:close/>
                </a:path>
              </a:pathLst>
            </a:custGeom>
            <a:solidFill>
              <a:srgbClr val="739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4" name="Freeform 76"/>
            <p:cNvSpPr/>
            <p:nvPr>
              <p:custDataLst>
                <p:tags r:id="rId18"/>
              </p:custDataLst>
            </p:nvPr>
          </p:nvSpPr>
          <p:spPr bwMode="auto">
            <a:xfrm>
              <a:off x="6894513" y="2841625"/>
              <a:ext cx="825500" cy="1101725"/>
            </a:xfrm>
            <a:custGeom>
              <a:avLst/>
              <a:gdLst>
                <a:gd name="T0" fmla="*/ 171 w 171"/>
                <a:gd name="T1" fmla="*/ 204 h 228"/>
                <a:gd name="T2" fmla="*/ 167 w 171"/>
                <a:gd name="T3" fmla="*/ 173 h 228"/>
                <a:gd name="T4" fmla="*/ 167 w 171"/>
                <a:gd name="T5" fmla="*/ 170 h 228"/>
                <a:gd name="T6" fmla="*/ 164 w 171"/>
                <a:gd name="T7" fmla="*/ 147 h 228"/>
                <a:gd name="T8" fmla="*/ 159 w 171"/>
                <a:gd name="T9" fmla="*/ 145 h 228"/>
                <a:gd name="T10" fmla="*/ 156 w 171"/>
                <a:gd name="T11" fmla="*/ 147 h 228"/>
                <a:gd name="T12" fmla="*/ 155 w 171"/>
                <a:gd name="T13" fmla="*/ 147 h 228"/>
                <a:gd name="T14" fmla="*/ 136 w 171"/>
                <a:gd name="T15" fmla="*/ 156 h 228"/>
                <a:gd name="T16" fmla="*/ 131 w 171"/>
                <a:gd name="T17" fmla="*/ 152 h 228"/>
                <a:gd name="T18" fmla="*/ 96 w 171"/>
                <a:gd name="T19" fmla="*/ 172 h 228"/>
                <a:gd name="T20" fmla="*/ 83 w 171"/>
                <a:gd name="T21" fmla="*/ 178 h 228"/>
                <a:gd name="T22" fmla="*/ 66 w 171"/>
                <a:gd name="T23" fmla="*/ 152 h 228"/>
                <a:gd name="T24" fmla="*/ 65 w 171"/>
                <a:gd name="T25" fmla="*/ 150 h 228"/>
                <a:gd name="T26" fmla="*/ 61 w 171"/>
                <a:gd name="T27" fmla="*/ 149 h 228"/>
                <a:gd name="T28" fmla="*/ 58 w 171"/>
                <a:gd name="T29" fmla="*/ 148 h 228"/>
                <a:gd name="T30" fmla="*/ 50 w 171"/>
                <a:gd name="T31" fmla="*/ 140 h 228"/>
                <a:gd name="T32" fmla="*/ 51 w 171"/>
                <a:gd name="T33" fmla="*/ 127 h 228"/>
                <a:gd name="T34" fmla="*/ 50 w 171"/>
                <a:gd name="T35" fmla="*/ 125 h 228"/>
                <a:gd name="T36" fmla="*/ 52 w 171"/>
                <a:gd name="T37" fmla="*/ 113 h 228"/>
                <a:gd name="T38" fmla="*/ 44 w 171"/>
                <a:gd name="T39" fmla="*/ 89 h 228"/>
                <a:gd name="T40" fmla="*/ 44 w 171"/>
                <a:gd name="T41" fmla="*/ 88 h 228"/>
                <a:gd name="T42" fmla="*/ 29 w 171"/>
                <a:gd name="T43" fmla="*/ 45 h 228"/>
                <a:gd name="T44" fmla="*/ 26 w 171"/>
                <a:gd name="T45" fmla="*/ 33 h 228"/>
                <a:gd name="T46" fmla="*/ 21 w 171"/>
                <a:gd name="T47" fmla="*/ 21 h 228"/>
                <a:gd name="T48" fmla="*/ 19 w 171"/>
                <a:gd name="T49" fmla="*/ 15 h 228"/>
                <a:gd name="T50" fmla="*/ 16 w 171"/>
                <a:gd name="T51" fmla="*/ 13 h 228"/>
                <a:gd name="T52" fmla="*/ 8 w 171"/>
                <a:gd name="T53" fmla="*/ 3 h 228"/>
                <a:gd name="T54" fmla="*/ 3 w 171"/>
                <a:gd name="T55" fmla="*/ 8 h 228"/>
                <a:gd name="T56" fmla="*/ 15 w 171"/>
                <a:gd name="T57" fmla="*/ 26 h 228"/>
                <a:gd name="T58" fmla="*/ 24 w 171"/>
                <a:gd name="T59" fmla="*/ 53 h 228"/>
                <a:gd name="T60" fmla="*/ 27 w 171"/>
                <a:gd name="T61" fmla="*/ 62 h 228"/>
                <a:gd name="T62" fmla="*/ 35 w 171"/>
                <a:gd name="T63" fmla="*/ 87 h 228"/>
                <a:gd name="T64" fmla="*/ 37 w 171"/>
                <a:gd name="T65" fmla="*/ 92 h 228"/>
                <a:gd name="T66" fmla="*/ 38 w 171"/>
                <a:gd name="T67" fmla="*/ 107 h 228"/>
                <a:gd name="T68" fmla="*/ 40 w 171"/>
                <a:gd name="T69" fmla="*/ 130 h 228"/>
                <a:gd name="T70" fmla="*/ 40 w 171"/>
                <a:gd name="T71" fmla="*/ 144 h 228"/>
                <a:gd name="T72" fmla="*/ 57 w 171"/>
                <a:gd name="T73" fmla="*/ 156 h 228"/>
                <a:gd name="T74" fmla="*/ 58 w 171"/>
                <a:gd name="T75" fmla="*/ 156 h 228"/>
                <a:gd name="T76" fmla="*/ 61 w 171"/>
                <a:gd name="T77" fmla="*/ 156 h 228"/>
                <a:gd name="T78" fmla="*/ 70 w 171"/>
                <a:gd name="T79" fmla="*/ 174 h 228"/>
                <a:gd name="T80" fmla="*/ 82 w 171"/>
                <a:gd name="T81" fmla="*/ 186 h 228"/>
                <a:gd name="T82" fmla="*/ 84 w 171"/>
                <a:gd name="T83" fmla="*/ 186 h 228"/>
                <a:gd name="T84" fmla="*/ 84 w 171"/>
                <a:gd name="T85" fmla="*/ 186 h 228"/>
                <a:gd name="T86" fmla="*/ 86 w 171"/>
                <a:gd name="T87" fmla="*/ 185 h 228"/>
                <a:gd name="T88" fmla="*/ 88 w 171"/>
                <a:gd name="T89" fmla="*/ 185 h 228"/>
                <a:gd name="T90" fmla="*/ 131 w 171"/>
                <a:gd name="T91" fmla="*/ 172 h 228"/>
                <a:gd name="T92" fmla="*/ 133 w 171"/>
                <a:gd name="T93" fmla="*/ 180 h 228"/>
                <a:gd name="T94" fmla="*/ 133 w 171"/>
                <a:gd name="T95" fmla="*/ 197 h 228"/>
                <a:gd name="T96" fmla="*/ 137 w 171"/>
                <a:gd name="T97" fmla="*/ 210 h 228"/>
                <a:gd name="T98" fmla="*/ 137 w 171"/>
                <a:gd name="T99" fmla="*/ 211 h 228"/>
                <a:gd name="T100" fmla="*/ 137 w 171"/>
                <a:gd name="T101" fmla="*/ 224 h 228"/>
                <a:gd name="T102" fmla="*/ 141 w 171"/>
                <a:gd name="T103" fmla="*/ 227 h 228"/>
                <a:gd name="T104" fmla="*/ 157 w 171"/>
                <a:gd name="T105" fmla="*/ 220 h 228"/>
                <a:gd name="T106" fmla="*/ 158 w 171"/>
                <a:gd name="T107" fmla="*/ 219 h 228"/>
                <a:gd name="T108" fmla="*/ 158 w 171"/>
                <a:gd name="T109" fmla="*/ 218 h 228"/>
                <a:gd name="T110" fmla="*/ 166 w 171"/>
                <a:gd name="T111" fmla="*/ 210 h 228"/>
                <a:gd name="T112" fmla="*/ 169 w 171"/>
                <a:gd name="T113" fmla="*/ 208 h 228"/>
                <a:gd name="T114" fmla="*/ 171 w 171"/>
                <a:gd name="T115" fmla="*/ 20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1" h="228">
                  <a:moveTo>
                    <a:pt x="171" y="204"/>
                  </a:moveTo>
                  <a:cubicBezTo>
                    <a:pt x="170" y="194"/>
                    <a:pt x="169" y="183"/>
                    <a:pt x="167" y="173"/>
                  </a:cubicBezTo>
                  <a:cubicBezTo>
                    <a:pt x="167" y="172"/>
                    <a:pt x="167" y="171"/>
                    <a:pt x="167" y="170"/>
                  </a:cubicBezTo>
                  <a:cubicBezTo>
                    <a:pt x="166" y="162"/>
                    <a:pt x="166" y="155"/>
                    <a:pt x="164" y="147"/>
                  </a:cubicBezTo>
                  <a:cubicBezTo>
                    <a:pt x="163" y="145"/>
                    <a:pt x="161" y="144"/>
                    <a:pt x="159" y="145"/>
                  </a:cubicBezTo>
                  <a:cubicBezTo>
                    <a:pt x="158" y="146"/>
                    <a:pt x="157" y="146"/>
                    <a:pt x="156" y="147"/>
                  </a:cubicBezTo>
                  <a:cubicBezTo>
                    <a:pt x="156" y="147"/>
                    <a:pt x="156" y="147"/>
                    <a:pt x="155" y="147"/>
                  </a:cubicBezTo>
                  <a:cubicBezTo>
                    <a:pt x="149" y="150"/>
                    <a:pt x="142" y="153"/>
                    <a:pt x="136" y="156"/>
                  </a:cubicBezTo>
                  <a:cubicBezTo>
                    <a:pt x="136" y="154"/>
                    <a:pt x="134" y="151"/>
                    <a:pt x="131" y="152"/>
                  </a:cubicBezTo>
                  <a:cubicBezTo>
                    <a:pt x="119" y="159"/>
                    <a:pt x="108" y="165"/>
                    <a:pt x="96" y="172"/>
                  </a:cubicBezTo>
                  <a:cubicBezTo>
                    <a:pt x="92" y="174"/>
                    <a:pt x="87" y="176"/>
                    <a:pt x="83" y="178"/>
                  </a:cubicBezTo>
                  <a:cubicBezTo>
                    <a:pt x="78" y="169"/>
                    <a:pt x="71" y="161"/>
                    <a:pt x="66" y="152"/>
                  </a:cubicBezTo>
                  <a:cubicBezTo>
                    <a:pt x="66" y="151"/>
                    <a:pt x="66" y="150"/>
                    <a:pt x="65" y="150"/>
                  </a:cubicBezTo>
                  <a:cubicBezTo>
                    <a:pt x="64" y="148"/>
                    <a:pt x="62" y="148"/>
                    <a:pt x="61" y="149"/>
                  </a:cubicBezTo>
                  <a:cubicBezTo>
                    <a:pt x="60" y="149"/>
                    <a:pt x="59" y="149"/>
                    <a:pt x="58" y="148"/>
                  </a:cubicBezTo>
                  <a:cubicBezTo>
                    <a:pt x="55" y="146"/>
                    <a:pt x="52" y="143"/>
                    <a:pt x="50" y="140"/>
                  </a:cubicBezTo>
                  <a:cubicBezTo>
                    <a:pt x="49" y="136"/>
                    <a:pt x="50" y="132"/>
                    <a:pt x="51" y="127"/>
                  </a:cubicBezTo>
                  <a:cubicBezTo>
                    <a:pt x="51" y="126"/>
                    <a:pt x="51" y="125"/>
                    <a:pt x="50" y="125"/>
                  </a:cubicBezTo>
                  <a:cubicBezTo>
                    <a:pt x="51" y="120"/>
                    <a:pt x="52" y="116"/>
                    <a:pt x="52" y="113"/>
                  </a:cubicBezTo>
                  <a:cubicBezTo>
                    <a:pt x="51" y="105"/>
                    <a:pt x="48" y="97"/>
                    <a:pt x="44" y="89"/>
                  </a:cubicBezTo>
                  <a:cubicBezTo>
                    <a:pt x="44" y="89"/>
                    <a:pt x="44" y="89"/>
                    <a:pt x="44" y="88"/>
                  </a:cubicBezTo>
                  <a:cubicBezTo>
                    <a:pt x="41" y="74"/>
                    <a:pt x="35" y="60"/>
                    <a:pt x="29" y="45"/>
                  </a:cubicBezTo>
                  <a:cubicBezTo>
                    <a:pt x="28" y="41"/>
                    <a:pt x="27" y="37"/>
                    <a:pt x="26" y="33"/>
                  </a:cubicBezTo>
                  <a:cubicBezTo>
                    <a:pt x="25" y="28"/>
                    <a:pt x="23" y="25"/>
                    <a:pt x="21" y="21"/>
                  </a:cubicBezTo>
                  <a:cubicBezTo>
                    <a:pt x="20" y="19"/>
                    <a:pt x="20" y="17"/>
                    <a:pt x="19" y="15"/>
                  </a:cubicBezTo>
                  <a:cubicBezTo>
                    <a:pt x="19" y="13"/>
                    <a:pt x="17" y="13"/>
                    <a:pt x="16" y="13"/>
                  </a:cubicBezTo>
                  <a:cubicBezTo>
                    <a:pt x="13" y="10"/>
                    <a:pt x="11" y="7"/>
                    <a:pt x="8" y="3"/>
                  </a:cubicBezTo>
                  <a:cubicBezTo>
                    <a:pt x="5" y="0"/>
                    <a:pt x="0" y="5"/>
                    <a:pt x="3" y="8"/>
                  </a:cubicBezTo>
                  <a:cubicBezTo>
                    <a:pt x="8" y="14"/>
                    <a:pt x="12" y="20"/>
                    <a:pt x="15" y="26"/>
                  </a:cubicBezTo>
                  <a:cubicBezTo>
                    <a:pt x="17" y="35"/>
                    <a:pt x="21" y="44"/>
                    <a:pt x="24" y="53"/>
                  </a:cubicBezTo>
                  <a:cubicBezTo>
                    <a:pt x="25" y="56"/>
                    <a:pt x="26" y="59"/>
                    <a:pt x="27" y="62"/>
                  </a:cubicBezTo>
                  <a:cubicBezTo>
                    <a:pt x="29" y="71"/>
                    <a:pt x="32" y="79"/>
                    <a:pt x="35" y="87"/>
                  </a:cubicBezTo>
                  <a:cubicBezTo>
                    <a:pt x="36" y="89"/>
                    <a:pt x="36" y="90"/>
                    <a:pt x="37" y="92"/>
                  </a:cubicBezTo>
                  <a:cubicBezTo>
                    <a:pt x="38" y="97"/>
                    <a:pt x="38" y="102"/>
                    <a:pt x="38" y="107"/>
                  </a:cubicBezTo>
                  <a:cubicBezTo>
                    <a:pt x="39" y="115"/>
                    <a:pt x="39" y="123"/>
                    <a:pt x="40" y="130"/>
                  </a:cubicBezTo>
                  <a:cubicBezTo>
                    <a:pt x="38" y="134"/>
                    <a:pt x="37" y="139"/>
                    <a:pt x="40" y="144"/>
                  </a:cubicBezTo>
                  <a:cubicBezTo>
                    <a:pt x="44" y="152"/>
                    <a:pt x="49" y="155"/>
                    <a:pt x="57" y="156"/>
                  </a:cubicBezTo>
                  <a:cubicBezTo>
                    <a:pt x="57" y="156"/>
                    <a:pt x="58" y="156"/>
                    <a:pt x="58" y="156"/>
                  </a:cubicBezTo>
                  <a:cubicBezTo>
                    <a:pt x="59" y="156"/>
                    <a:pt x="60" y="156"/>
                    <a:pt x="61" y="156"/>
                  </a:cubicBezTo>
                  <a:cubicBezTo>
                    <a:pt x="64" y="162"/>
                    <a:pt x="66" y="168"/>
                    <a:pt x="70" y="174"/>
                  </a:cubicBezTo>
                  <a:cubicBezTo>
                    <a:pt x="72" y="179"/>
                    <a:pt x="76" y="184"/>
                    <a:pt x="82" y="186"/>
                  </a:cubicBezTo>
                  <a:cubicBezTo>
                    <a:pt x="82" y="186"/>
                    <a:pt x="83" y="186"/>
                    <a:pt x="84" y="186"/>
                  </a:cubicBezTo>
                  <a:cubicBezTo>
                    <a:pt x="84" y="186"/>
                    <a:pt x="84" y="186"/>
                    <a:pt x="84" y="186"/>
                  </a:cubicBezTo>
                  <a:cubicBezTo>
                    <a:pt x="85" y="186"/>
                    <a:pt x="86" y="186"/>
                    <a:pt x="86" y="185"/>
                  </a:cubicBezTo>
                  <a:cubicBezTo>
                    <a:pt x="87" y="185"/>
                    <a:pt x="87" y="185"/>
                    <a:pt x="88" y="185"/>
                  </a:cubicBezTo>
                  <a:cubicBezTo>
                    <a:pt x="102" y="180"/>
                    <a:pt x="117" y="176"/>
                    <a:pt x="131" y="172"/>
                  </a:cubicBezTo>
                  <a:cubicBezTo>
                    <a:pt x="132" y="175"/>
                    <a:pt x="132" y="177"/>
                    <a:pt x="133" y="180"/>
                  </a:cubicBezTo>
                  <a:cubicBezTo>
                    <a:pt x="132" y="186"/>
                    <a:pt x="132" y="192"/>
                    <a:pt x="133" y="197"/>
                  </a:cubicBezTo>
                  <a:cubicBezTo>
                    <a:pt x="134" y="202"/>
                    <a:pt x="135" y="206"/>
                    <a:pt x="137" y="210"/>
                  </a:cubicBezTo>
                  <a:cubicBezTo>
                    <a:pt x="137" y="211"/>
                    <a:pt x="137" y="211"/>
                    <a:pt x="137" y="211"/>
                  </a:cubicBezTo>
                  <a:cubicBezTo>
                    <a:pt x="137" y="215"/>
                    <a:pt x="137" y="219"/>
                    <a:pt x="137" y="224"/>
                  </a:cubicBezTo>
                  <a:cubicBezTo>
                    <a:pt x="137" y="226"/>
                    <a:pt x="139" y="228"/>
                    <a:pt x="141" y="227"/>
                  </a:cubicBezTo>
                  <a:cubicBezTo>
                    <a:pt x="147" y="225"/>
                    <a:pt x="152" y="223"/>
                    <a:pt x="157" y="220"/>
                  </a:cubicBezTo>
                  <a:cubicBezTo>
                    <a:pt x="157" y="219"/>
                    <a:pt x="158" y="219"/>
                    <a:pt x="158" y="219"/>
                  </a:cubicBezTo>
                  <a:cubicBezTo>
                    <a:pt x="158" y="218"/>
                    <a:pt x="158" y="218"/>
                    <a:pt x="158" y="218"/>
                  </a:cubicBezTo>
                  <a:cubicBezTo>
                    <a:pt x="162" y="216"/>
                    <a:pt x="164" y="213"/>
                    <a:pt x="166" y="210"/>
                  </a:cubicBezTo>
                  <a:cubicBezTo>
                    <a:pt x="167" y="209"/>
                    <a:pt x="169" y="209"/>
                    <a:pt x="169" y="208"/>
                  </a:cubicBezTo>
                  <a:cubicBezTo>
                    <a:pt x="170" y="207"/>
                    <a:pt x="171" y="206"/>
                    <a:pt x="171" y="204"/>
                  </a:cubicBezTo>
                  <a:close/>
                </a:path>
              </a:pathLst>
            </a:custGeom>
            <a:solidFill>
              <a:srgbClr val="739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5" name="Freeform 77"/>
            <p:cNvSpPr/>
            <p:nvPr>
              <p:custDataLst>
                <p:tags r:id="rId19"/>
              </p:custDataLst>
            </p:nvPr>
          </p:nvSpPr>
          <p:spPr bwMode="auto">
            <a:xfrm>
              <a:off x="7566026" y="2682875"/>
              <a:ext cx="139700" cy="241300"/>
            </a:xfrm>
            <a:custGeom>
              <a:avLst/>
              <a:gdLst>
                <a:gd name="T0" fmla="*/ 27 w 29"/>
                <a:gd name="T1" fmla="*/ 45 h 50"/>
                <a:gd name="T2" fmla="*/ 22 w 29"/>
                <a:gd name="T3" fmla="*/ 29 h 50"/>
                <a:gd name="T4" fmla="*/ 13 w 29"/>
                <a:gd name="T5" fmla="*/ 6 h 50"/>
                <a:gd name="T6" fmla="*/ 10 w 29"/>
                <a:gd name="T7" fmla="*/ 5 h 50"/>
                <a:gd name="T8" fmla="*/ 8 w 29"/>
                <a:gd name="T9" fmla="*/ 3 h 50"/>
                <a:gd name="T10" fmla="*/ 3 w 29"/>
                <a:gd name="T11" fmla="*/ 8 h 50"/>
                <a:gd name="T12" fmla="*/ 17 w 29"/>
                <a:gd name="T13" fmla="*/ 44 h 50"/>
                <a:gd name="T14" fmla="*/ 21 w 29"/>
                <a:gd name="T15" fmla="*/ 47 h 50"/>
                <a:gd name="T16" fmla="*/ 27 w 29"/>
                <a:gd name="T17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50">
                  <a:moveTo>
                    <a:pt x="27" y="45"/>
                  </a:moveTo>
                  <a:cubicBezTo>
                    <a:pt x="25" y="40"/>
                    <a:pt x="24" y="34"/>
                    <a:pt x="22" y="29"/>
                  </a:cubicBezTo>
                  <a:cubicBezTo>
                    <a:pt x="20" y="21"/>
                    <a:pt x="17" y="13"/>
                    <a:pt x="13" y="6"/>
                  </a:cubicBezTo>
                  <a:cubicBezTo>
                    <a:pt x="12" y="5"/>
                    <a:pt x="11" y="4"/>
                    <a:pt x="10" y="5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5" y="0"/>
                    <a:pt x="0" y="5"/>
                    <a:pt x="3" y="8"/>
                  </a:cubicBezTo>
                  <a:cubicBezTo>
                    <a:pt x="12" y="17"/>
                    <a:pt x="16" y="31"/>
                    <a:pt x="17" y="44"/>
                  </a:cubicBezTo>
                  <a:cubicBezTo>
                    <a:pt x="17" y="46"/>
                    <a:pt x="19" y="47"/>
                    <a:pt x="21" y="47"/>
                  </a:cubicBezTo>
                  <a:cubicBezTo>
                    <a:pt x="23" y="50"/>
                    <a:pt x="29" y="49"/>
                    <a:pt x="27" y="45"/>
                  </a:cubicBezTo>
                  <a:close/>
                </a:path>
              </a:pathLst>
            </a:custGeom>
            <a:solidFill>
              <a:srgbClr val="739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6" name="Freeform 78"/>
            <p:cNvSpPr/>
            <p:nvPr>
              <p:custDataLst>
                <p:tags r:id="rId20"/>
              </p:custDataLst>
            </p:nvPr>
          </p:nvSpPr>
          <p:spPr bwMode="auto">
            <a:xfrm>
              <a:off x="7334251" y="3044825"/>
              <a:ext cx="579438" cy="482600"/>
            </a:xfrm>
            <a:custGeom>
              <a:avLst/>
              <a:gdLst>
                <a:gd name="T0" fmla="*/ 116 w 120"/>
                <a:gd name="T1" fmla="*/ 7 h 100"/>
                <a:gd name="T2" fmla="*/ 115 w 120"/>
                <a:gd name="T3" fmla="*/ 6 h 100"/>
                <a:gd name="T4" fmla="*/ 115 w 120"/>
                <a:gd name="T5" fmla="*/ 4 h 100"/>
                <a:gd name="T6" fmla="*/ 108 w 120"/>
                <a:gd name="T7" fmla="*/ 5 h 100"/>
                <a:gd name="T8" fmla="*/ 107 w 120"/>
                <a:gd name="T9" fmla="*/ 12 h 100"/>
                <a:gd name="T10" fmla="*/ 73 w 120"/>
                <a:gd name="T11" fmla="*/ 57 h 100"/>
                <a:gd name="T12" fmla="*/ 5 w 120"/>
                <a:gd name="T13" fmla="*/ 84 h 100"/>
                <a:gd name="T14" fmla="*/ 3 w 120"/>
                <a:gd name="T15" fmla="*/ 87 h 100"/>
                <a:gd name="T16" fmla="*/ 4 w 120"/>
                <a:gd name="T17" fmla="*/ 90 h 100"/>
                <a:gd name="T18" fmla="*/ 4 w 120"/>
                <a:gd name="T19" fmla="*/ 97 h 100"/>
                <a:gd name="T20" fmla="*/ 31 w 120"/>
                <a:gd name="T21" fmla="*/ 98 h 100"/>
                <a:gd name="T22" fmla="*/ 35 w 120"/>
                <a:gd name="T23" fmla="*/ 99 h 100"/>
                <a:gd name="T24" fmla="*/ 40 w 120"/>
                <a:gd name="T25" fmla="*/ 96 h 100"/>
                <a:gd name="T26" fmla="*/ 85 w 120"/>
                <a:gd name="T27" fmla="*/ 72 h 100"/>
                <a:gd name="T28" fmla="*/ 100 w 120"/>
                <a:gd name="T29" fmla="*/ 59 h 100"/>
                <a:gd name="T30" fmla="*/ 116 w 120"/>
                <a:gd name="T31" fmla="*/ 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100">
                  <a:moveTo>
                    <a:pt x="116" y="7"/>
                  </a:moveTo>
                  <a:cubicBezTo>
                    <a:pt x="116" y="7"/>
                    <a:pt x="116" y="6"/>
                    <a:pt x="115" y="6"/>
                  </a:cubicBezTo>
                  <a:cubicBezTo>
                    <a:pt x="115" y="5"/>
                    <a:pt x="115" y="4"/>
                    <a:pt x="115" y="4"/>
                  </a:cubicBezTo>
                  <a:cubicBezTo>
                    <a:pt x="114" y="0"/>
                    <a:pt x="108" y="1"/>
                    <a:pt x="108" y="5"/>
                  </a:cubicBezTo>
                  <a:cubicBezTo>
                    <a:pt x="108" y="7"/>
                    <a:pt x="107" y="10"/>
                    <a:pt x="107" y="12"/>
                  </a:cubicBezTo>
                  <a:cubicBezTo>
                    <a:pt x="100" y="30"/>
                    <a:pt x="88" y="45"/>
                    <a:pt x="73" y="57"/>
                  </a:cubicBezTo>
                  <a:cubicBezTo>
                    <a:pt x="53" y="74"/>
                    <a:pt x="30" y="78"/>
                    <a:pt x="5" y="84"/>
                  </a:cubicBezTo>
                  <a:cubicBezTo>
                    <a:pt x="3" y="84"/>
                    <a:pt x="3" y="86"/>
                    <a:pt x="3" y="87"/>
                  </a:cubicBezTo>
                  <a:cubicBezTo>
                    <a:pt x="3" y="88"/>
                    <a:pt x="3" y="89"/>
                    <a:pt x="4" y="90"/>
                  </a:cubicBezTo>
                  <a:cubicBezTo>
                    <a:pt x="1" y="91"/>
                    <a:pt x="0" y="95"/>
                    <a:pt x="4" y="97"/>
                  </a:cubicBezTo>
                  <a:cubicBezTo>
                    <a:pt x="12" y="99"/>
                    <a:pt x="21" y="100"/>
                    <a:pt x="31" y="98"/>
                  </a:cubicBezTo>
                  <a:cubicBezTo>
                    <a:pt x="32" y="99"/>
                    <a:pt x="34" y="100"/>
                    <a:pt x="35" y="99"/>
                  </a:cubicBezTo>
                  <a:cubicBezTo>
                    <a:pt x="37" y="98"/>
                    <a:pt x="38" y="97"/>
                    <a:pt x="40" y="96"/>
                  </a:cubicBezTo>
                  <a:cubicBezTo>
                    <a:pt x="56" y="92"/>
                    <a:pt x="72" y="84"/>
                    <a:pt x="85" y="72"/>
                  </a:cubicBezTo>
                  <a:cubicBezTo>
                    <a:pt x="90" y="69"/>
                    <a:pt x="95" y="64"/>
                    <a:pt x="100" y="59"/>
                  </a:cubicBezTo>
                  <a:cubicBezTo>
                    <a:pt x="113" y="45"/>
                    <a:pt x="120" y="26"/>
                    <a:pt x="116" y="7"/>
                  </a:cubicBezTo>
                  <a:close/>
                </a:path>
              </a:pathLst>
            </a:custGeom>
            <a:solidFill>
              <a:srgbClr val="739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7" name="Freeform 79"/>
            <p:cNvSpPr/>
            <p:nvPr>
              <p:custDataLst>
                <p:tags r:id="rId21"/>
              </p:custDataLst>
            </p:nvPr>
          </p:nvSpPr>
          <p:spPr bwMode="auto">
            <a:xfrm>
              <a:off x="6681788" y="3875088"/>
              <a:ext cx="1073150" cy="377825"/>
            </a:xfrm>
            <a:custGeom>
              <a:avLst/>
              <a:gdLst>
                <a:gd name="T0" fmla="*/ 217 w 222"/>
                <a:gd name="T1" fmla="*/ 40 h 78"/>
                <a:gd name="T2" fmla="*/ 209 w 222"/>
                <a:gd name="T3" fmla="*/ 6 h 78"/>
                <a:gd name="T4" fmla="*/ 202 w 222"/>
                <a:gd name="T5" fmla="*/ 6 h 78"/>
                <a:gd name="T6" fmla="*/ 195 w 222"/>
                <a:gd name="T7" fmla="*/ 12 h 78"/>
                <a:gd name="T8" fmla="*/ 161 w 222"/>
                <a:gd name="T9" fmla="*/ 18 h 78"/>
                <a:gd name="T10" fmla="*/ 135 w 222"/>
                <a:gd name="T11" fmla="*/ 23 h 78"/>
                <a:gd name="T12" fmla="*/ 91 w 222"/>
                <a:gd name="T13" fmla="*/ 15 h 78"/>
                <a:gd name="T14" fmla="*/ 82 w 222"/>
                <a:gd name="T15" fmla="*/ 17 h 78"/>
                <a:gd name="T16" fmla="*/ 79 w 222"/>
                <a:gd name="T17" fmla="*/ 16 h 78"/>
                <a:gd name="T18" fmla="*/ 48 w 222"/>
                <a:gd name="T19" fmla="*/ 14 h 78"/>
                <a:gd name="T20" fmla="*/ 23 w 222"/>
                <a:gd name="T21" fmla="*/ 11 h 78"/>
                <a:gd name="T22" fmla="*/ 12 w 222"/>
                <a:gd name="T23" fmla="*/ 3 h 78"/>
                <a:gd name="T24" fmla="*/ 8 w 222"/>
                <a:gd name="T25" fmla="*/ 9 h 78"/>
                <a:gd name="T26" fmla="*/ 8 w 222"/>
                <a:gd name="T27" fmla="*/ 13 h 78"/>
                <a:gd name="T28" fmla="*/ 0 w 222"/>
                <a:gd name="T29" fmla="*/ 50 h 78"/>
                <a:gd name="T30" fmla="*/ 2 w 222"/>
                <a:gd name="T31" fmla="*/ 58 h 78"/>
                <a:gd name="T32" fmla="*/ 22 w 222"/>
                <a:gd name="T33" fmla="*/ 18 h 78"/>
                <a:gd name="T34" fmla="*/ 27 w 222"/>
                <a:gd name="T35" fmla="*/ 19 h 78"/>
                <a:gd name="T36" fmla="*/ 40 w 222"/>
                <a:gd name="T37" fmla="*/ 21 h 78"/>
                <a:gd name="T38" fmla="*/ 37 w 222"/>
                <a:gd name="T39" fmla="*/ 24 h 78"/>
                <a:gd name="T40" fmla="*/ 34 w 222"/>
                <a:gd name="T41" fmla="*/ 38 h 78"/>
                <a:gd name="T42" fmla="*/ 34 w 222"/>
                <a:gd name="T43" fmla="*/ 66 h 78"/>
                <a:gd name="T44" fmla="*/ 48 w 222"/>
                <a:gd name="T45" fmla="*/ 71 h 78"/>
                <a:gd name="T46" fmla="*/ 50 w 222"/>
                <a:gd name="T47" fmla="*/ 63 h 78"/>
                <a:gd name="T48" fmla="*/ 50 w 222"/>
                <a:gd name="T49" fmla="*/ 63 h 78"/>
                <a:gd name="T50" fmla="*/ 50 w 222"/>
                <a:gd name="T51" fmla="*/ 61 h 78"/>
                <a:gd name="T52" fmla="*/ 51 w 222"/>
                <a:gd name="T53" fmla="*/ 52 h 78"/>
                <a:gd name="T54" fmla="*/ 55 w 222"/>
                <a:gd name="T55" fmla="*/ 23 h 78"/>
                <a:gd name="T56" fmla="*/ 73 w 222"/>
                <a:gd name="T57" fmla="*/ 57 h 78"/>
                <a:gd name="T58" fmla="*/ 92 w 222"/>
                <a:gd name="T59" fmla="*/ 71 h 78"/>
                <a:gd name="T60" fmla="*/ 97 w 222"/>
                <a:gd name="T61" fmla="*/ 59 h 78"/>
                <a:gd name="T62" fmla="*/ 99 w 222"/>
                <a:gd name="T63" fmla="*/ 28 h 78"/>
                <a:gd name="T64" fmla="*/ 98 w 222"/>
                <a:gd name="T65" fmla="*/ 25 h 78"/>
                <a:gd name="T66" fmla="*/ 135 w 222"/>
                <a:gd name="T67" fmla="*/ 72 h 78"/>
                <a:gd name="T68" fmla="*/ 139 w 222"/>
                <a:gd name="T69" fmla="*/ 69 h 78"/>
                <a:gd name="T70" fmla="*/ 140 w 222"/>
                <a:gd name="T71" fmla="*/ 61 h 78"/>
                <a:gd name="T72" fmla="*/ 139 w 222"/>
                <a:gd name="T73" fmla="*/ 54 h 78"/>
                <a:gd name="T74" fmla="*/ 137 w 222"/>
                <a:gd name="T75" fmla="*/ 30 h 78"/>
                <a:gd name="T76" fmla="*/ 167 w 222"/>
                <a:gd name="T77" fmla="*/ 55 h 78"/>
                <a:gd name="T78" fmla="*/ 186 w 222"/>
                <a:gd name="T79" fmla="*/ 54 h 78"/>
                <a:gd name="T80" fmla="*/ 195 w 222"/>
                <a:gd name="T81" fmla="*/ 19 h 78"/>
                <a:gd name="T82" fmla="*/ 196 w 222"/>
                <a:gd name="T83" fmla="*/ 23 h 78"/>
                <a:gd name="T84" fmla="*/ 212 w 222"/>
                <a:gd name="T85" fmla="*/ 53 h 78"/>
                <a:gd name="T86" fmla="*/ 216 w 222"/>
                <a:gd name="T87" fmla="*/ 49 h 78"/>
                <a:gd name="T88" fmla="*/ 220 w 222"/>
                <a:gd name="T89" fmla="*/ 4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2" h="78">
                  <a:moveTo>
                    <a:pt x="218" y="40"/>
                  </a:moveTo>
                  <a:cubicBezTo>
                    <a:pt x="217" y="40"/>
                    <a:pt x="217" y="40"/>
                    <a:pt x="217" y="40"/>
                  </a:cubicBezTo>
                  <a:cubicBezTo>
                    <a:pt x="217" y="38"/>
                    <a:pt x="217" y="36"/>
                    <a:pt x="216" y="34"/>
                  </a:cubicBezTo>
                  <a:cubicBezTo>
                    <a:pt x="215" y="25"/>
                    <a:pt x="211" y="15"/>
                    <a:pt x="209" y="6"/>
                  </a:cubicBezTo>
                  <a:cubicBezTo>
                    <a:pt x="208" y="3"/>
                    <a:pt x="202" y="3"/>
                    <a:pt x="202" y="6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0" y="7"/>
                    <a:pt x="199" y="8"/>
                    <a:pt x="197" y="10"/>
                  </a:cubicBezTo>
                  <a:cubicBezTo>
                    <a:pt x="196" y="10"/>
                    <a:pt x="195" y="11"/>
                    <a:pt x="195" y="12"/>
                  </a:cubicBezTo>
                  <a:cubicBezTo>
                    <a:pt x="187" y="14"/>
                    <a:pt x="178" y="16"/>
                    <a:pt x="170" y="18"/>
                  </a:cubicBezTo>
                  <a:cubicBezTo>
                    <a:pt x="167" y="18"/>
                    <a:pt x="164" y="18"/>
                    <a:pt x="161" y="18"/>
                  </a:cubicBezTo>
                  <a:cubicBezTo>
                    <a:pt x="159" y="19"/>
                    <a:pt x="158" y="19"/>
                    <a:pt x="158" y="20"/>
                  </a:cubicBezTo>
                  <a:cubicBezTo>
                    <a:pt x="150" y="22"/>
                    <a:pt x="143" y="22"/>
                    <a:pt x="135" y="23"/>
                  </a:cubicBezTo>
                  <a:cubicBezTo>
                    <a:pt x="134" y="21"/>
                    <a:pt x="131" y="21"/>
                    <a:pt x="130" y="23"/>
                  </a:cubicBezTo>
                  <a:cubicBezTo>
                    <a:pt x="117" y="22"/>
                    <a:pt x="103" y="20"/>
                    <a:pt x="91" y="15"/>
                  </a:cubicBezTo>
                  <a:cubicBezTo>
                    <a:pt x="89" y="14"/>
                    <a:pt x="87" y="15"/>
                    <a:pt x="87" y="17"/>
                  </a:cubicBezTo>
                  <a:cubicBezTo>
                    <a:pt x="85" y="16"/>
                    <a:pt x="83" y="16"/>
                    <a:pt x="82" y="17"/>
                  </a:cubicBezTo>
                  <a:cubicBezTo>
                    <a:pt x="82" y="17"/>
                    <a:pt x="82" y="17"/>
                    <a:pt x="81" y="17"/>
                  </a:cubicBezTo>
                  <a:cubicBezTo>
                    <a:pt x="81" y="16"/>
                    <a:pt x="80" y="16"/>
                    <a:pt x="79" y="16"/>
                  </a:cubicBezTo>
                  <a:cubicBezTo>
                    <a:pt x="69" y="15"/>
                    <a:pt x="60" y="15"/>
                    <a:pt x="50" y="14"/>
                  </a:cubicBezTo>
                  <a:cubicBezTo>
                    <a:pt x="50" y="14"/>
                    <a:pt x="49" y="14"/>
                    <a:pt x="48" y="14"/>
                  </a:cubicBezTo>
                  <a:cubicBezTo>
                    <a:pt x="47" y="13"/>
                    <a:pt x="46" y="13"/>
                    <a:pt x="45" y="14"/>
                  </a:cubicBezTo>
                  <a:cubicBezTo>
                    <a:pt x="37" y="13"/>
                    <a:pt x="30" y="13"/>
                    <a:pt x="23" y="11"/>
                  </a:cubicBezTo>
                  <a:cubicBezTo>
                    <a:pt x="23" y="8"/>
                    <a:pt x="19" y="7"/>
                    <a:pt x="18" y="9"/>
                  </a:cubicBezTo>
                  <a:cubicBezTo>
                    <a:pt x="16" y="7"/>
                    <a:pt x="14" y="5"/>
                    <a:pt x="12" y="3"/>
                  </a:cubicBezTo>
                  <a:cubicBezTo>
                    <a:pt x="9" y="0"/>
                    <a:pt x="4" y="5"/>
                    <a:pt x="7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8" y="11"/>
                    <a:pt x="8" y="12"/>
                    <a:pt x="8" y="13"/>
                  </a:cubicBezTo>
                  <a:cubicBezTo>
                    <a:pt x="7" y="19"/>
                    <a:pt x="6" y="24"/>
                    <a:pt x="6" y="30"/>
                  </a:cubicBezTo>
                  <a:cubicBezTo>
                    <a:pt x="4" y="37"/>
                    <a:pt x="2" y="43"/>
                    <a:pt x="0" y="50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0" y="54"/>
                    <a:pt x="1" y="56"/>
                    <a:pt x="2" y="58"/>
                  </a:cubicBezTo>
                  <a:cubicBezTo>
                    <a:pt x="5" y="62"/>
                    <a:pt x="8" y="63"/>
                    <a:pt x="12" y="60"/>
                  </a:cubicBezTo>
                  <a:cubicBezTo>
                    <a:pt x="24" y="51"/>
                    <a:pt x="21" y="32"/>
                    <a:pt x="22" y="18"/>
                  </a:cubicBezTo>
                  <a:cubicBezTo>
                    <a:pt x="23" y="18"/>
                    <a:pt x="24" y="18"/>
                    <a:pt x="25" y="18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31" y="20"/>
                    <a:pt x="36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9" y="21"/>
                    <a:pt x="38" y="22"/>
                    <a:pt x="37" y="24"/>
                  </a:cubicBezTo>
                  <a:cubicBezTo>
                    <a:pt x="36" y="27"/>
                    <a:pt x="36" y="31"/>
                    <a:pt x="35" y="34"/>
                  </a:cubicBezTo>
                  <a:cubicBezTo>
                    <a:pt x="35" y="35"/>
                    <a:pt x="35" y="37"/>
                    <a:pt x="34" y="38"/>
                  </a:cubicBezTo>
                  <a:cubicBezTo>
                    <a:pt x="33" y="46"/>
                    <a:pt x="33" y="53"/>
                    <a:pt x="33" y="61"/>
                  </a:cubicBezTo>
                  <a:cubicBezTo>
                    <a:pt x="32" y="62"/>
                    <a:pt x="32" y="64"/>
                    <a:pt x="34" y="66"/>
                  </a:cubicBezTo>
                  <a:cubicBezTo>
                    <a:pt x="38" y="69"/>
                    <a:pt x="42" y="70"/>
                    <a:pt x="47" y="70"/>
                  </a:cubicBezTo>
                  <a:cubicBezTo>
                    <a:pt x="47" y="71"/>
                    <a:pt x="48" y="71"/>
                    <a:pt x="48" y="71"/>
                  </a:cubicBezTo>
                  <a:cubicBezTo>
                    <a:pt x="50" y="71"/>
                    <a:pt x="52" y="70"/>
                    <a:pt x="52" y="69"/>
                  </a:cubicBezTo>
                  <a:cubicBezTo>
                    <a:pt x="54" y="67"/>
                    <a:pt x="54" y="63"/>
                    <a:pt x="50" y="63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50" y="63"/>
                    <a:pt x="50" y="62"/>
                    <a:pt x="50" y="62"/>
                  </a:cubicBezTo>
                  <a:cubicBezTo>
                    <a:pt x="50" y="62"/>
                    <a:pt x="50" y="61"/>
                    <a:pt x="50" y="61"/>
                  </a:cubicBezTo>
                  <a:cubicBezTo>
                    <a:pt x="50" y="58"/>
                    <a:pt x="50" y="56"/>
                    <a:pt x="51" y="53"/>
                  </a:cubicBezTo>
                  <a:cubicBezTo>
                    <a:pt x="51" y="53"/>
                    <a:pt x="51" y="52"/>
                    <a:pt x="51" y="52"/>
                  </a:cubicBezTo>
                  <a:cubicBezTo>
                    <a:pt x="52" y="46"/>
                    <a:pt x="52" y="40"/>
                    <a:pt x="52" y="34"/>
                  </a:cubicBezTo>
                  <a:cubicBezTo>
                    <a:pt x="53" y="30"/>
                    <a:pt x="54" y="26"/>
                    <a:pt x="55" y="23"/>
                  </a:cubicBezTo>
                  <a:cubicBezTo>
                    <a:pt x="61" y="23"/>
                    <a:pt x="68" y="24"/>
                    <a:pt x="74" y="24"/>
                  </a:cubicBezTo>
                  <a:cubicBezTo>
                    <a:pt x="72" y="35"/>
                    <a:pt x="72" y="47"/>
                    <a:pt x="73" y="57"/>
                  </a:cubicBezTo>
                  <a:cubicBezTo>
                    <a:pt x="74" y="66"/>
                    <a:pt x="81" y="69"/>
                    <a:pt x="89" y="72"/>
                  </a:cubicBezTo>
                  <a:cubicBezTo>
                    <a:pt x="90" y="72"/>
                    <a:pt x="91" y="72"/>
                    <a:pt x="92" y="71"/>
                  </a:cubicBezTo>
                  <a:cubicBezTo>
                    <a:pt x="94" y="72"/>
                    <a:pt x="98" y="70"/>
                    <a:pt x="97" y="67"/>
                  </a:cubicBezTo>
                  <a:cubicBezTo>
                    <a:pt x="97" y="64"/>
                    <a:pt x="97" y="61"/>
                    <a:pt x="97" y="59"/>
                  </a:cubicBezTo>
                  <a:cubicBezTo>
                    <a:pt x="97" y="55"/>
                    <a:pt x="97" y="51"/>
                    <a:pt x="98" y="47"/>
                  </a:cubicBezTo>
                  <a:cubicBezTo>
                    <a:pt x="98" y="41"/>
                    <a:pt x="99" y="34"/>
                    <a:pt x="99" y="28"/>
                  </a:cubicBezTo>
                  <a:cubicBezTo>
                    <a:pt x="99" y="27"/>
                    <a:pt x="99" y="27"/>
                    <a:pt x="98" y="26"/>
                  </a:cubicBezTo>
                  <a:cubicBezTo>
                    <a:pt x="98" y="26"/>
                    <a:pt x="98" y="26"/>
                    <a:pt x="98" y="25"/>
                  </a:cubicBezTo>
                  <a:cubicBezTo>
                    <a:pt x="106" y="27"/>
                    <a:pt x="113" y="29"/>
                    <a:pt x="120" y="29"/>
                  </a:cubicBezTo>
                  <a:cubicBezTo>
                    <a:pt x="117" y="44"/>
                    <a:pt x="114" y="78"/>
                    <a:pt x="135" y="72"/>
                  </a:cubicBezTo>
                  <a:cubicBezTo>
                    <a:pt x="136" y="71"/>
                    <a:pt x="137" y="71"/>
                    <a:pt x="138" y="70"/>
                  </a:cubicBezTo>
                  <a:cubicBezTo>
                    <a:pt x="138" y="70"/>
                    <a:pt x="139" y="70"/>
                    <a:pt x="139" y="69"/>
                  </a:cubicBezTo>
                  <a:cubicBezTo>
                    <a:pt x="141" y="69"/>
                    <a:pt x="143" y="66"/>
                    <a:pt x="142" y="64"/>
                  </a:cubicBezTo>
                  <a:cubicBezTo>
                    <a:pt x="141" y="63"/>
                    <a:pt x="141" y="62"/>
                    <a:pt x="140" y="61"/>
                  </a:cubicBezTo>
                  <a:cubicBezTo>
                    <a:pt x="140" y="61"/>
                    <a:pt x="140" y="61"/>
                    <a:pt x="140" y="60"/>
                  </a:cubicBezTo>
                  <a:cubicBezTo>
                    <a:pt x="140" y="58"/>
                    <a:pt x="139" y="56"/>
                    <a:pt x="139" y="54"/>
                  </a:cubicBezTo>
                  <a:cubicBezTo>
                    <a:pt x="138" y="52"/>
                    <a:pt x="138" y="50"/>
                    <a:pt x="138" y="48"/>
                  </a:cubicBezTo>
                  <a:cubicBezTo>
                    <a:pt x="138" y="42"/>
                    <a:pt x="138" y="36"/>
                    <a:pt x="137" y="30"/>
                  </a:cubicBezTo>
                  <a:cubicBezTo>
                    <a:pt x="144" y="29"/>
                    <a:pt x="151" y="29"/>
                    <a:pt x="158" y="27"/>
                  </a:cubicBezTo>
                  <a:cubicBezTo>
                    <a:pt x="158" y="36"/>
                    <a:pt x="161" y="48"/>
                    <a:pt x="167" y="55"/>
                  </a:cubicBezTo>
                  <a:cubicBezTo>
                    <a:pt x="171" y="59"/>
                    <a:pt x="176" y="61"/>
                    <a:pt x="183" y="59"/>
                  </a:cubicBezTo>
                  <a:cubicBezTo>
                    <a:pt x="185" y="58"/>
                    <a:pt x="187" y="56"/>
                    <a:pt x="186" y="54"/>
                  </a:cubicBezTo>
                  <a:cubicBezTo>
                    <a:pt x="182" y="45"/>
                    <a:pt x="178" y="34"/>
                    <a:pt x="180" y="23"/>
                  </a:cubicBezTo>
                  <a:cubicBezTo>
                    <a:pt x="185" y="22"/>
                    <a:pt x="190" y="20"/>
                    <a:pt x="195" y="19"/>
                  </a:cubicBezTo>
                  <a:cubicBezTo>
                    <a:pt x="195" y="20"/>
                    <a:pt x="195" y="21"/>
                    <a:pt x="195" y="22"/>
                  </a:cubicBezTo>
                  <a:cubicBezTo>
                    <a:pt x="195" y="22"/>
                    <a:pt x="196" y="23"/>
                    <a:pt x="196" y="23"/>
                  </a:cubicBezTo>
                  <a:cubicBezTo>
                    <a:pt x="198" y="33"/>
                    <a:pt x="201" y="43"/>
                    <a:pt x="207" y="52"/>
                  </a:cubicBezTo>
                  <a:cubicBezTo>
                    <a:pt x="208" y="54"/>
                    <a:pt x="210" y="54"/>
                    <a:pt x="212" y="53"/>
                  </a:cubicBezTo>
                  <a:cubicBezTo>
                    <a:pt x="212" y="53"/>
                    <a:pt x="213" y="52"/>
                    <a:pt x="213" y="52"/>
                  </a:cubicBezTo>
                  <a:cubicBezTo>
                    <a:pt x="215" y="51"/>
                    <a:pt x="215" y="50"/>
                    <a:pt x="216" y="49"/>
                  </a:cubicBezTo>
                  <a:cubicBezTo>
                    <a:pt x="217" y="49"/>
                    <a:pt x="217" y="49"/>
                    <a:pt x="218" y="49"/>
                  </a:cubicBezTo>
                  <a:cubicBezTo>
                    <a:pt x="219" y="49"/>
                    <a:pt x="220" y="48"/>
                    <a:pt x="220" y="46"/>
                  </a:cubicBezTo>
                  <a:cubicBezTo>
                    <a:pt x="222" y="44"/>
                    <a:pt x="221" y="40"/>
                    <a:pt x="218" y="40"/>
                  </a:cubicBezTo>
                  <a:close/>
                </a:path>
              </a:pathLst>
            </a:custGeom>
            <a:solidFill>
              <a:srgbClr val="A386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8" name="Freeform 80"/>
            <p:cNvSpPr>
              <a:spLocks noEditPoints="1"/>
            </p:cNvSpPr>
            <p:nvPr>
              <p:custDataLst>
                <p:tags r:id="rId22"/>
              </p:custDataLst>
            </p:nvPr>
          </p:nvSpPr>
          <p:spPr bwMode="auto">
            <a:xfrm>
              <a:off x="6681788" y="1160463"/>
              <a:ext cx="1420813" cy="1096963"/>
            </a:xfrm>
            <a:custGeom>
              <a:avLst/>
              <a:gdLst>
                <a:gd name="T0" fmla="*/ 292 w 294"/>
                <a:gd name="T1" fmla="*/ 142 h 227"/>
                <a:gd name="T2" fmla="*/ 274 w 294"/>
                <a:gd name="T3" fmla="*/ 88 h 227"/>
                <a:gd name="T4" fmla="*/ 270 w 294"/>
                <a:gd name="T5" fmla="*/ 78 h 227"/>
                <a:gd name="T6" fmla="*/ 267 w 294"/>
                <a:gd name="T7" fmla="*/ 74 h 227"/>
                <a:gd name="T8" fmla="*/ 279 w 294"/>
                <a:gd name="T9" fmla="*/ 65 h 227"/>
                <a:gd name="T10" fmla="*/ 252 w 294"/>
                <a:gd name="T11" fmla="*/ 7 h 227"/>
                <a:gd name="T12" fmla="*/ 247 w 294"/>
                <a:gd name="T13" fmla="*/ 6 h 227"/>
                <a:gd name="T14" fmla="*/ 243 w 294"/>
                <a:gd name="T15" fmla="*/ 38 h 227"/>
                <a:gd name="T16" fmla="*/ 249 w 294"/>
                <a:gd name="T17" fmla="*/ 42 h 227"/>
                <a:gd name="T18" fmla="*/ 258 w 294"/>
                <a:gd name="T19" fmla="*/ 52 h 227"/>
                <a:gd name="T20" fmla="*/ 263 w 294"/>
                <a:gd name="T21" fmla="*/ 62 h 227"/>
                <a:gd name="T22" fmla="*/ 263 w 294"/>
                <a:gd name="T23" fmla="*/ 68 h 227"/>
                <a:gd name="T24" fmla="*/ 255 w 294"/>
                <a:gd name="T25" fmla="*/ 67 h 227"/>
                <a:gd name="T26" fmla="*/ 231 w 294"/>
                <a:gd name="T27" fmla="*/ 64 h 227"/>
                <a:gd name="T28" fmla="*/ 69 w 294"/>
                <a:gd name="T29" fmla="*/ 17 h 227"/>
                <a:gd name="T30" fmla="*/ 66 w 294"/>
                <a:gd name="T31" fmla="*/ 25 h 227"/>
                <a:gd name="T32" fmla="*/ 200 w 294"/>
                <a:gd name="T33" fmla="*/ 88 h 227"/>
                <a:gd name="T34" fmla="*/ 247 w 294"/>
                <a:gd name="T35" fmla="*/ 133 h 227"/>
                <a:gd name="T36" fmla="*/ 220 w 294"/>
                <a:gd name="T37" fmla="*/ 120 h 227"/>
                <a:gd name="T38" fmla="*/ 218 w 294"/>
                <a:gd name="T39" fmla="*/ 117 h 227"/>
                <a:gd name="T40" fmla="*/ 184 w 294"/>
                <a:gd name="T41" fmla="*/ 107 h 227"/>
                <a:gd name="T42" fmla="*/ 168 w 294"/>
                <a:gd name="T43" fmla="*/ 100 h 227"/>
                <a:gd name="T44" fmla="*/ 93 w 294"/>
                <a:gd name="T45" fmla="*/ 73 h 227"/>
                <a:gd name="T46" fmla="*/ 65 w 294"/>
                <a:gd name="T47" fmla="*/ 47 h 227"/>
                <a:gd name="T48" fmla="*/ 64 w 294"/>
                <a:gd name="T49" fmla="*/ 45 h 227"/>
                <a:gd name="T50" fmla="*/ 3 w 294"/>
                <a:gd name="T51" fmla="*/ 84 h 227"/>
                <a:gd name="T52" fmla="*/ 4 w 294"/>
                <a:gd name="T53" fmla="*/ 88 h 227"/>
                <a:gd name="T54" fmla="*/ 2 w 294"/>
                <a:gd name="T55" fmla="*/ 94 h 227"/>
                <a:gd name="T56" fmla="*/ 7 w 294"/>
                <a:gd name="T57" fmla="*/ 105 h 227"/>
                <a:gd name="T58" fmla="*/ 29 w 294"/>
                <a:gd name="T59" fmla="*/ 84 h 227"/>
                <a:gd name="T60" fmla="*/ 57 w 294"/>
                <a:gd name="T61" fmla="*/ 78 h 227"/>
                <a:gd name="T62" fmla="*/ 66 w 294"/>
                <a:gd name="T63" fmla="*/ 78 h 227"/>
                <a:gd name="T64" fmla="*/ 120 w 294"/>
                <a:gd name="T65" fmla="*/ 107 h 227"/>
                <a:gd name="T66" fmla="*/ 197 w 294"/>
                <a:gd name="T67" fmla="*/ 129 h 227"/>
                <a:gd name="T68" fmla="*/ 228 w 294"/>
                <a:gd name="T69" fmla="*/ 139 h 227"/>
                <a:gd name="T70" fmla="*/ 253 w 294"/>
                <a:gd name="T71" fmla="*/ 157 h 227"/>
                <a:gd name="T72" fmla="*/ 268 w 294"/>
                <a:gd name="T73" fmla="*/ 160 h 227"/>
                <a:gd name="T74" fmla="*/ 272 w 294"/>
                <a:gd name="T75" fmla="*/ 161 h 227"/>
                <a:gd name="T76" fmla="*/ 275 w 294"/>
                <a:gd name="T77" fmla="*/ 171 h 227"/>
                <a:gd name="T78" fmla="*/ 274 w 294"/>
                <a:gd name="T79" fmla="*/ 184 h 227"/>
                <a:gd name="T80" fmla="*/ 271 w 294"/>
                <a:gd name="T81" fmla="*/ 187 h 227"/>
                <a:gd name="T82" fmla="*/ 260 w 294"/>
                <a:gd name="T83" fmla="*/ 199 h 227"/>
                <a:gd name="T84" fmla="*/ 259 w 294"/>
                <a:gd name="T85" fmla="*/ 200 h 227"/>
                <a:gd name="T86" fmla="*/ 254 w 294"/>
                <a:gd name="T87" fmla="*/ 222 h 227"/>
                <a:gd name="T88" fmla="*/ 262 w 294"/>
                <a:gd name="T89" fmla="*/ 222 h 227"/>
                <a:gd name="T90" fmla="*/ 287 w 294"/>
                <a:gd name="T91" fmla="*/ 181 h 227"/>
                <a:gd name="T92" fmla="*/ 292 w 294"/>
                <a:gd name="T93" fmla="*/ 146 h 227"/>
                <a:gd name="T94" fmla="*/ 55 w 294"/>
                <a:gd name="T95" fmla="*/ 66 h 227"/>
                <a:gd name="T96" fmla="*/ 52 w 294"/>
                <a:gd name="T97" fmla="*/ 69 h 227"/>
                <a:gd name="T98" fmla="*/ 52 w 294"/>
                <a:gd name="T99" fmla="*/ 69 h 227"/>
                <a:gd name="T100" fmla="*/ 12 w 294"/>
                <a:gd name="T101" fmla="*/ 80 h 227"/>
                <a:gd name="T102" fmla="*/ 63 w 294"/>
                <a:gd name="T103" fmla="*/ 65 h 227"/>
                <a:gd name="T104" fmla="*/ 257 w 294"/>
                <a:gd name="T105" fmla="*/ 124 h 227"/>
                <a:gd name="T106" fmla="*/ 162 w 294"/>
                <a:gd name="T107" fmla="*/ 63 h 227"/>
                <a:gd name="T108" fmla="*/ 73 w 294"/>
                <a:gd name="T109" fmla="*/ 25 h 227"/>
                <a:gd name="T110" fmla="*/ 73 w 294"/>
                <a:gd name="T111" fmla="*/ 23 h 227"/>
                <a:gd name="T112" fmla="*/ 93 w 294"/>
                <a:gd name="T113" fmla="*/ 17 h 227"/>
                <a:gd name="T114" fmla="*/ 177 w 294"/>
                <a:gd name="T115" fmla="*/ 41 h 227"/>
                <a:gd name="T116" fmla="*/ 263 w 294"/>
                <a:gd name="T117" fmla="*/ 10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4" h="227">
                  <a:moveTo>
                    <a:pt x="292" y="146"/>
                  </a:moveTo>
                  <a:cubicBezTo>
                    <a:pt x="292" y="145"/>
                    <a:pt x="292" y="143"/>
                    <a:pt x="292" y="142"/>
                  </a:cubicBezTo>
                  <a:cubicBezTo>
                    <a:pt x="294" y="123"/>
                    <a:pt x="286" y="105"/>
                    <a:pt x="276" y="89"/>
                  </a:cubicBezTo>
                  <a:cubicBezTo>
                    <a:pt x="275" y="88"/>
                    <a:pt x="275" y="88"/>
                    <a:pt x="274" y="88"/>
                  </a:cubicBezTo>
                  <a:cubicBezTo>
                    <a:pt x="274" y="88"/>
                    <a:pt x="274" y="87"/>
                    <a:pt x="274" y="87"/>
                  </a:cubicBezTo>
                  <a:cubicBezTo>
                    <a:pt x="272" y="84"/>
                    <a:pt x="271" y="81"/>
                    <a:pt x="270" y="78"/>
                  </a:cubicBezTo>
                  <a:cubicBezTo>
                    <a:pt x="269" y="77"/>
                    <a:pt x="269" y="77"/>
                    <a:pt x="269" y="76"/>
                  </a:cubicBezTo>
                  <a:cubicBezTo>
                    <a:pt x="268" y="76"/>
                    <a:pt x="268" y="75"/>
                    <a:pt x="267" y="74"/>
                  </a:cubicBezTo>
                  <a:cubicBezTo>
                    <a:pt x="268" y="74"/>
                    <a:pt x="269" y="74"/>
                    <a:pt x="269" y="74"/>
                  </a:cubicBezTo>
                  <a:cubicBezTo>
                    <a:pt x="274" y="72"/>
                    <a:pt x="277" y="69"/>
                    <a:pt x="279" y="65"/>
                  </a:cubicBezTo>
                  <a:cubicBezTo>
                    <a:pt x="288" y="52"/>
                    <a:pt x="278" y="35"/>
                    <a:pt x="267" y="23"/>
                  </a:cubicBezTo>
                  <a:cubicBezTo>
                    <a:pt x="262" y="18"/>
                    <a:pt x="257" y="12"/>
                    <a:pt x="252" y="7"/>
                  </a:cubicBezTo>
                  <a:cubicBezTo>
                    <a:pt x="251" y="5"/>
                    <a:pt x="249" y="6"/>
                    <a:pt x="247" y="7"/>
                  </a:cubicBezTo>
                  <a:cubicBezTo>
                    <a:pt x="247" y="7"/>
                    <a:pt x="247" y="6"/>
                    <a:pt x="247" y="6"/>
                  </a:cubicBezTo>
                  <a:cubicBezTo>
                    <a:pt x="246" y="1"/>
                    <a:pt x="239" y="3"/>
                    <a:pt x="240" y="8"/>
                  </a:cubicBezTo>
                  <a:cubicBezTo>
                    <a:pt x="243" y="18"/>
                    <a:pt x="245" y="28"/>
                    <a:pt x="243" y="38"/>
                  </a:cubicBezTo>
                  <a:cubicBezTo>
                    <a:pt x="243" y="42"/>
                    <a:pt x="247" y="44"/>
                    <a:pt x="249" y="42"/>
                  </a:cubicBezTo>
                  <a:cubicBezTo>
                    <a:pt x="249" y="42"/>
                    <a:pt x="249" y="42"/>
                    <a:pt x="249" y="42"/>
                  </a:cubicBezTo>
                  <a:cubicBezTo>
                    <a:pt x="251" y="42"/>
                    <a:pt x="253" y="43"/>
                    <a:pt x="255" y="45"/>
                  </a:cubicBezTo>
                  <a:cubicBezTo>
                    <a:pt x="256" y="47"/>
                    <a:pt x="257" y="49"/>
                    <a:pt x="258" y="52"/>
                  </a:cubicBezTo>
                  <a:cubicBezTo>
                    <a:pt x="258" y="52"/>
                    <a:pt x="258" y="53"/>
                    <a:pt x="258" y="54"/>
                  </a:cubicBezTo>
                  <a:cubicBezTo>
                    <a:pt x="260" y="57"/>
                    <a:pt x="261" y="59"/>
                    <a:pt x="263" y="62"/>
                  </a:cubicBezTo>
                  <a:cubicBezTo>
                    <a:pt x="263" y="64"/>
                    <a:pt x="264" y="66"/>
                    <a:pt x="264" y="69"/>
                  </a:cubicBezTo>
                  <a:cubicBezTo>
                    <a:pt x="264" y="68"/>
                    <a:pt x="263" y="68"/>
                    <a:pt x="263" y="68"/>
                  </a:cubicBezTo>
                  <a:cubicBezTo>
                    <a:pt x="263" y="67"/>
                    <a:pt x="262" y="66"/>
                    <a:pt x="262" y="65"/>
                  </a:cubicBezTo>
                  <a:cubicBezTo>
                    <a:pt x="261" y="61"/>
                    <a:pt x="254" y="63"/>
                    <a:pt x="255" y="67"/>
                  </a:cubicBezTo>
                  <a:cubicBezTo>
                    <a:pt x="258" y="75"/>
                    <a:pt x="260" y="84"/>
                    <a:pt x="262" y="92"/>
                  </a:cubicBezTo>
                  <a:cubicBezTo>
                    <a:pt x="252" y="83"/>
                    <a:pt x="242" y="72"/>
                    <a:pt x="231" y="64"/>
                  </a:cubicBezTo>
                  <a:cubicBezTo>
                    <a:pt x="212" y="50"/>
                    <a:pt x="191" y="40"/>
                    <a:pt x="170" y="30"/>
                  </a:cubicBezTo>
                  <a:cubicBezTo>
                    <a:pt x="139" y="17"/>
                    <a:pt x="102" y="0"/>
                    <a:pt x="69" y="17"/>
                  </a:cubicBezTo>
                  <a:cubicBezTo>
                    <a:pt x="67" y="18"/>
                    <a:pt x="67" y="20"/>
                    <a:pt x="69" y="22"/>
                  </a:cubicBezTo>
                  <a:cubicBezTo>
                    <a:pt x="67" y="22"/>
                    <a:pt x="66" y="23"/>
                    <a:pt x="66" y="25"/>
                  </a:cubicBezTo>
                  <a:cubicBezTo>
                    <a:pt x="63" y="47"/>
                    <a:pt x="104" y="52"/>
                    <a:pt x="118" y="57"/>
                  </a:cubicBezTo>
                  <a:cubicBezTo>
                    <a:pt x="146" y="65"/>
                    <a:pt x="174" y="74"/>
                    <a:pt x="200" y="88"/>
                  </a:cubicBezTo>
                  <a:cubicBezTo>
                    <a:pt x="220" y="98"/>
                    <a:pt x="235" y="115"/>
                    <a:pt x="252" y="129"/>
                  </a:cubicBezTo>
                  <a:cubicBezTo>
                    <a:pt x="251" y="130"/>
                    <a:pt x="249" y="132"/>
                    <a:pt x="247" y="133"/>
                  </a:cubicBezTo>
                  <a:cubicBezTo>
                    <a:pt x="240" y="126"/>
                    <a:pt x="231" y="122"/>
                    <a:pt x="221" y="120"/>
                  </a:cubicBezTo>
                  <a:cubicBezTo>
                    <a:pt x="221" y="120"/>
                    <a:pt x="221" y="120"/>
                    <a:pt x="220" y="120"/>
                  </a:cubicBezTo>
                  <a:cubicBezTo>
                    <a:pt x="220" y="120"/>
                    <a:pt x="220" y="120"/>
                    <a:pt x="220" y="120"/>
                  </a:cubicBezTo>
                  <a:cubicBezTo>
                    <a:pt x="220" y="119"/>
                    <a:pt x="219" y="118"/>
                    <a:pt x="218" y="117"/>
                  </a:cubicBezTo>
                  <a:cubicBezTo>
                    <a:pt x="207" y="114"/>
                    <a:pt x="197" y="110"/>
                    <a:pt x="186" y="108"/>
                  </a:cubicBezTo>
                  <a:cubicBezTo>
                    <a:pt x="186" y="107"/>
                    <a:pt x="185" y="107"/>
                    <a:pt x="184" y="107"/>
                  </a:cubicBezTo>
                  <a:cubicBezTo>
                    <a:pt x="180" y="106"/>
                    <a:pt x="175" y="105"/>
                    <a:pt x="170" y="104"/>
                  </a:cubicBezTo>
                  <a:cubicBezTo>
                    <a:pt x="170" y="102"/>
                    <a:pt x="170" y="100"/>
                    <a:pt x="168" y="100"/>
                  </a:cubicBezTo>
                  <a:cubicBezTo>
                    <a:pt x="162" y="99"/>
                    <a:pt x="155" y="98"/>
                    <a:pt x="148" y="96"/>
                  </a:cubicBezTo>
                  <a:cubicBezTo>
                    <a:pt x="130" y="88"/>
                    <a:pt x="112" y="80"/>
                    <a:pt x="93" y="73"/>
                  </a:cubicBezTo>
                  <a:cubicBezTo>
                    <a:pt x="88" y="70"/>
                    <a:pt x="83" y="66"/>
                    <a:pt x="78" y="63"/>
                  </a:cubicBezTo>
                  <a:cubicBezTo>
                    <a:pt x="73" y="58"/>
                    <a:pt x="69" y="52"/>
                    <a:pt x="65" y="47"/>
                  </a:cubicBezTo>
                  <a:cubicBezTo>
                    <a:pt x="65" y="47"/>
                    <a:pt x="65" y="46"/>
                    <a:pt x="64" y="46"/>
                  </a:cubicBezTo>
                  <a:cubicBezTo>
                    <a:pt x="64" y="46"/>
                    <a:pt x="64" y="45"/>
                    <a:pt x="64" y="45"/>
                  </a:cubicBezTo>
                  <a:cubicBezTo>
                    <a:pt x="68" y="44"/>
                    <a:pt x="68" y="38"/>
                    <a:pt x="63" y="38"/>
                  </a:cubicBezTo>
                  <a:cubicBezTo>
                    <a:pt x="35" y="38"/>
                    <a:pt x="12" y="58"/>
                    <a:pt x="3" y="84"/>
                  </a:cubicBezTo>
                  <a:cubicBezTo>
                    <a:pt x="2" y="86"/>
                    <a:pt x="3" y="87"/>
                    <a:pt x="5" y="88"/>
                  </a:cubicBezTo>
                  <a:cubicBezTo>
                    <a:pt x="5" y="88"/>
                    <a:pt x="4" y="88"/>
                    <a:pt x="4" y="88"/>
                  </a:cubicBezTo>
                  <a:cubicBezTo>
                    <a:pt x="3" y="91"/>
                    <a:pt x="3" y="92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1" y="97"/>
                    <a:pt x="0" y="101"/>
                    <a:pt x="0" y="104"/>
                  </a:cubicBezTo>
                  <a:cubicBezTo>
                    <a:pt x="0" y="108"/>
                    <a:pt x="6" y="109"/>
                    <a:pt x="7" y="105"/>
                  </a:cubicBezTo>
                  <a:cubicBezTo>
                    <a:pt x="11" y="93"/>
                    <a:pt x="19" y="87"/>
                    <a:pt x="28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35" y="82"/>
                    <a:pt x="41" y="80"/>
                    <a:pt x="47" y="79"/>
                  </a:cubicBezTo>
                  <a:cubicBezTo>
                    <a:pt x="50" y="79"/>
                    <a:pt x="54" y="79"/>
                    <a:pt x="57" y="78"/>
                  </a:cubicBezTo>
                  <a:cubicBezTo>
                    <a:pt x="58" y="78"/>
                    <a:pt x="58" y="77"/>
                    <a:pt x="58" y="77"/>
                  </a:cubicBezTo>
                  <a:cubicBezTo>
                    <a:pt x="61" y="78"/>
                    <a:pt x="63" y="78"/>
                    <a:pt x="66" y="78"/>
                  </a:cubicBezTo>
                  <a:cubicBezTo>
                    <a:pt x="68" y="78"/>
                    <a:pt x="69" y="76"/>
                    <a:pt x="69" y="75"/>
                  </a:cubicBezTo>
                  <a:cubicBezTo>
                    <a:pt x="82" y="91"/>
                    <a:pt x="102" y="103"/>
                    <a:pt x="120" y="107"/>
                  </a:cubicBezTo>
                  <a:cubicBezTo>
                    <a:pt x="138" y="117"/>
                    <a:pt x="158" y="122"/>
                    <a:pt x="178" y="125"/>
                  </a:cubicBezTo>
                  <a:cubicBezTo>
                    <a:pt x="184" y="127"/>
                    <a:pt x="191" y="127"/>
                    <a:pt x="197" y="129"/>
                  </a:cubicBezTo>
                  <a:cubicBezTo>
                    <a:pt x="207" y="131"/>
                    <a:pt x="217" y="135"/>
                    <a:pt x="227" y="138"/>
                  </a:cubicBezTo>
                  <a:cubicBezTo>
                    <a:pt x="227" y="139"/>
                    <a:pt x="228" y="139"/>
                    <a:pt x="228" y="139"/>
                  </a:cubicBezTo>
                  <a:cubicBezTo>
                    <a:pt x="235" y="143"/>
                    <a:pt x="242" y="148"/>
                    <a:pt x="249" y="152"/>
                  </a:cubicBezTo>
                  <a:cubicBezTo>
                    <a:pt x="249" y="154"/>
                    <a:pt x="250" y="156"/>
                    <a:pt x="253" y="157"/>
                  </a:cubicBezTo>
                  <a:cubicBezTo>
                    <a:pt x="257" y="157"/>
                    <a:pt x="262" y="158"/>
                    <a:pt x="267" y="158"/>
                  </a:cubicBezTo>
                  <a:cubicBezTo>
                    <a:pt x="267" y="159"/>
                    <a:pt x="268" y="159"/>
                    <a:pt x="268" y="160"/>
                  </a:cubicBezTo>
                  <a:cubicBezTo>
                    <a:pt x="269" y="161"/>
                    <a:pt x="270" y="161"/>
                    <a:pt x="271" y="161"/>
                  </a:cubicBezTo>
                  <a:cubicBezTo>
                    <a:pt x="271" y="161"/>
                    <a:pt x="272" y="161"/>
                    <a:pt x="272" y="161"/>
                  </a:cubicBezTo>
                  <a:cubicBezTo>
                    <a:pt x="272" y="162"/>
                    <a:pt x="272" y="162"/>
                    <a:pt x="272" y="162"/>
                  </a:cubicBezTo>
                  <a:cubicBezTo>
                    <a:pt x="273" y="165"/>
                    <a:pt x="274" y="168"/>
                    <a:pt x="275" y="171"/>
                  </a:cubicBezTo>
                  <a:cubicBezTo>
                    <a:pt x="275" y="173"/>
                    <a:pt x="276" y="174"/>
                    <a:pt x="277" y="174"/>
                  </a:cubicBezTo>
                  <a:cubicBezTo>
                    <a:pt x="276" y="177"/>
                    <a:pt x="275" y="181"/>
                    <a:pt x="274" y="184"/>
                  </a:cubicBezTo>
                  <a:cubicBezTo>
                    <a:pt x="274" y="185"/>
                    <a:pt x="273" y="186"/>
                    <a:pt x="273" y="186"/>
                  </a:cubicBezTo>
                  <a:cubicBezTo>
                    <a:pt x="272" y="187"/>
                    <a:pt x="272" y="187"/>
                    <a:pt x="271" y="187"/>
                  </a:cubicBezTo>
                  <a:cubicBezTo>
                    <a:pt x="269" y="190"/>
                    <a:pt x="266" y="193"/>
                    <a:pt x="264" y="196"/>
                  </a:cubicBezTo>
                  <a:cubicBezTo>
                    <a:pt x="263" y="197"/>
                    <a:pt x="261" y="198"/>
                    <a:pt x="260" y="199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59" y="199"/>
                    <a:pt x="259" y="199"/>
                    <a:pt x="259" y="200"/>
                  </a:cubicBezTo>
                  <a:cubicBezTo>
                    <a:pt x="257" y="200"/>
                    <a:pt x="256" y="201"/>
                    <a:pt x="256" y="203"/>
                  </a:cubicBezTo>
                  <a:cubicBezTo>
                    <a:pt x="256" y="209"/>
                    <a:pt x="255" y="216"/>
                    <a:pt x="254" y="222"/>
                  </a:cubicBezTo>
                  <a:cubicBezTo>
                    <a:pt x="254" y="226"/>
                    <a:pt x="260" y="227"/>
                    <a:pt x="261" y="223"/>
                  </a:cubicBezTo>
                  <a:cubicBezTo>
                    <a:pt x="261" y="223"/>
                    <a:pt x="261" y="222"/>
                    <a:pt x="262" y="222"/>
                  </a:cubicBezTo>
                  <a:cubicBezTo>
                    <a:pt x="271" y="215"/>
                    <a:pt x="277" y="206"/>
                    <a:pt x="282" y="195"/>
                  </a:cubicBezTo>
                  <a:cubicBezTo>
                    <a:pt x="284" y="191"/>
                    <a:pt x="286" y="186"/>
                    <a:pt x="287" y="181"/>
                  </a:cubicBezTo>
                  <a:cubicBezTo>
                    <a:pt x="288" y="181"/>
                    <a:pt x="288" y="180"/>
                    <a:pt x="288" y="180"/>
                  </a:cubicBezTo>
                  <a:cubicBezTo>
                    <a:pt x="294" y="170"/>
                    <a:pt x="294" y="158"/>
                    <a:pt x="292" y="146"/>
                  </a:cubicBezTo>
                  <a:close/>
                  <a:moveTo>
                    <a:pt x="56" y="66"/>
                  </a:moveTo>
                  <a:cubicBezTo>
                    <a:pt x="55" y="66"/>
                    <a:pt x="55" y="66"/>
                    <a:pt x="55" y="66"/>
                  </a:cubicBezTo>
                  <a:cubicBezTo>
                    <a:pt x="53" y="67"/>
                    <a:pt x="52" y="67"/>
                    <a:pt x="52" y="68"/>
                  </a:cubicBezTo>
                  <a:cubicBezTo>
                    <a:pt x="52" y="68"/>
                    <a:pt x="52" y="68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1" y="67"/>
                    <a:pt x="49" y="66"/>
                    <a:pt x="48" y="66"/>
                  </a:cubicBezTo>
                  <a:cubicBezTo>
                    <a:pt x="35" y="69"/>
                    <a:pt x="21" y="72"/>
                    <a:pt x="12" y="80"/>
                  </a:cubicBezTo>
                  <a:cubicBezTo>
                    <a:pt x="20" y="62"/>
                    <a:pt x="37" y="48"/>
                    <a:pt x="57" y="46"/>
                  </a:cubicBezTo>
                  <a:cubicBezTo>
                    <a:pt x="57" y="52"/>
                    <a:pt x="59" y="59"/>
                    <a:pt x="63" y="65"/>
                  </a:cubicBezTo>
                  <a:cubicBezTo>
                    <a:pt x="60" y="65"/>
                    <a:pt x="58" y="65"/>
                    <a:pt x="56" y="66"/>
                  </a:cubicBezTo>
                  <a:close/>
                  <a:moveTo>
                    <a:pt x="257" y="124"/>
                  </a:moveTo>
                  <a:cubicBezTo>
                    <a:pt x="245" y="113"/>
                    <a:pt x="233" y="101"/>
                    <a:pt x="219" y="91"/>
                  </a:cubicBezTo>
                  <a:cubicBezTo>
                    <a:pt x="202" y="79"/>
                    <a:pt x="182" y="71"/>
                    <a:pt x="162" y="63"/>
                  </a:cubicBezTo>
                  <a:cubicBezTo>
                    <a:pt x="146" y="57"/>
                    <a:pt x="128" y="52"/>
                    <a:pt x="111" y="47"/>
                  </a:cubicBezTo>
                  <a:cubicBezTo>
                    <a:pt x="101" y="45"/>
                    <a:pt x="71" y="39"/>
                    <a:pt x="73" y="25"/>
                  </a:cubicBezTo>
                  <a:cubicBezTo>
                    <a:pt x="73" y="24"/>
                    <a:pt x="73" y="24"/>
                    <a:pt x="72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9" y="20"/>
                    <a:pt x="86" y="18"/>
                    <a:pt x="92" y="17"/>
                  </a:cubicBezTo>
                  <a:cubicBezTo>
                    <a:pt x="92" y="17"/>
                    <a:pt x="93" y="17"/>
                    <a:pt x="93" y="17"/>
                  </a:cubicBezTo>
                  <a:cubicBezTo>
                    <a:pt x="94" y="17"/>
                    <a:pt x="94" y="17"/>
                    <a:pt x="95" y="17"/>
                  </a:cubicBezTo>
                  <a:cubicBezTo>
                    <a:pt x="123" y="14"/>
                    <a:pt x="153" y="30"/>
                    <a:pt x="177" y="41"/>
                  </a:cubicBezTo>
                  <a:cubicBezTo>
                    <a:pt x="193" y="49"/>
                    <a:pt x="208" y="57"/>
                    <a:pt x="222" y="67"/>
                  </a:cubicBezTo>
                  <a:cubicBezTo>
                    <a:pt x="238" y="77"/>
                    <a:pt x="249" y="91"/>
                    <a:pt x="263" y="103"/>
                  </a:cubicBezTo>
                  <a:cubicBezTo>
                    <a:pt x="263" y="110"/>
                    <a:pt x="262" y="118"/>
                    <a:pt x="257" y="124"/>
                  </a:cubicBezTo>
                  <a:close/>
                </a:path>
              </a:pathLst>
            </a:custGeom>
            <a:solidFill>
              <a:srgbClr val="A386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9" name="Freeform 81"/>
            <p:cNvSpPr/>
            <p:nvPr>
              <p:custDataLst>
                <p:tags r:id="rId23"/>
              </p:custDataLst>
            </p:nvPr>
          </p:nvSpPr>
          <p:spPr bwMode="auto">
            <a:xfrm>
              <a:off x="6735763" y="4654550"/>
              <a:ext cx="236538" cy="173038"/>
            </a:xfrm>
            <a:custGeom>
              <a:avLst/>
              <a:gdLst>
                <a:gd name="T0" fmla="*/ 48 w 49"/>
                <a:gd name="T1" fmla="*/ 8 h 36"/>
                <a:gd name="T2" fmla="*/ 48 w 49"/>
                <a:gd name="T3" fmla="*/ 7 h 36"/>
                <a:gd name="T4" fmla="*/ 44 w 49"/>
                <a:gd name="T5" fmla="*/ 4 h 36"/>
                <a:gd name="T6" fmla="*/ 37 w 49"/>
                <a:gd name="T7" fmla="*/ 4 h 36"/>
                <a:gd name="T8" fmla="*/ 34 w 49"/>
                <a:gd name="T9" fmla="*/ 5 h 36"/>
                <a:gd name="T10" fmla="*/ 25 w 49"/>
                <a:gd name="T11" fmla="*/ 1 h 36"/>
                <a:gd name="T12" fmla="*/ 20 w 49"/>
                <a:gd name="T13" fmla="*/ 2 h 36"/>
                <a:gd name="T14" fmla="*/ 18 w 49"/>
                <a:gd name="T15" fmla="*/ 4 h 36"/>
                <a:gd name="T16" fmla="*/ 16 w 49"/>
                <a:gd name="T17" fmla="*/ 12 h 36"/>
                <a:gd name="T18" fmla="*/ 13 w 49"/>
                <a:gd name="T19" fmla="*/ 16 h 36"/>
                <a:gd name="T20" fmla="*/ 10 w 49"/>
                <a:gd name="T21" fmla="*/ 21 h 36"/>
                <a:gd name="T22" fmla="*/ 9 w 49"/>
                <a:gd name="T23" fmla="*/ 21 h 36"/>
                <a:gd name="T24" fmla="*/ 8 w 49"/>
                <a:gd name="T25" fmla="*/ 22 h 36"/>
                <a:gd name="T26" fmla="*/ 8 w 49"/>
                <a:gd name="T27" fmla="*/ 22 h 36"/>
                <a:gd name="T28" fmla="*/ 2 w 49"/>
                <a:gd name="T29" fmla="*/ 25 h 36"/>
                <a:gd name="T30" fmla="*/ 2 w 49"/>
                <a:gd name="T31" fmla="*/ 31 h 36"/>
                <a:gd name="T32" fmla="*/ 7 w 49"/>
                <a:gd name="T33" fmla="*/ 32 h 36"/>
                <a:gd name="T34" fmla="*/ 8 w 49"/>
                <a:gd name="T35" fmla="*/ 33 h 36"/>
                <a:gd name="T36" fmla="*/ 10 w 49"/>
                <a:gd name="T37" fmla="*/ 34 h 36"/>
                <a:gd name="T38" fmla="*/ 14 w 49"/>
                <a:gd name="T39" fmla="*/ 33 h 36"/>
                <a:gd name="T40" fmla="*/ 36 w 49"/>
                <a:gd name="T41" fmla="*/ 24 h 36"/>
                <a:gd name="T42" fmla="*/ 37 w 49"/>
                <a:gd name="T43" fmla="*/ 25 h 36"/>
                <a:gd name="T44" fmla="*/ 38 w 49"/>
                <a:gd name="T45" fmla="*/ 25 h 36"/>
                <a:gd name="T46" fmla="*/ 39 w 49"/>
                <a:gd name="T47" fmla="*/ 32 h 36"/>
                <a:gd name="T48" fmla="*/ 46 w 49"/>
                <a:gd name="T49" fmla="*/ 31 h 36"/>
                <a:gd name="T50" fmla="*/ 48 w 49"/>
                <a:gd name="T51" fmla="*/ 28 h 36"/>
                <a:gd name="T52" fmla="*/ 48 w 49"/>
                <a:gd name="T53" fmla="*/ 12 h 36"/>
                <a:gd name="T54" fmla="*/ 48 w 49"/>
                <a:gd name="T55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" h="36">
                  <a:moveTo>
                    <a:pt x="48" y="8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8" y="5"/>
                    <a:pt x="46" y="4"/>
                    <a:pt x="44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5" y="4"/>
                    <a:pt x="34" y="4"/>
                    <a:pt x="34" y="5"/>
                  </a:cubicBezTo>
                  <a:cubicBezTo>
                    <a:pt x="31" y="5"/>
                    <a:pt x="27" y="4"/>
                    <a:pt x="25" y="1"/>
                  </a:cubicBezTo>
                  <a:cubicBezTo>
                    <a:pt x="23" y="0"/>
                    <a:pt x="21" y="0"/>
                    <a:pt x="20" y="2"/>
                  </a:cubicBezTo>
                  <a:cubicBezTo>
                    <a:pt x="19" y="2"/>
                    <a:pt x="19" y="3"/>
                    <a:pt x="18" y="4"/>
                  </a:cubicBezTo>
                  <a:cubicBezTo>
                    <a:pt x="18" y="7"/>
                    <a:pt x="17" y="9"/>
                    <a:pt x="16" y="12"/>
                  </a:cubicBezTo>
                  <a:cubicBezTo>
                    <a:pt x="15" y="14"/>
                    <a:pt x="14" y="15"/>
                    <a:pt x="13" y="16"/>
                  </a:cubicBezTo>
                  <a:cubicBezTo>
                    <a:pt x="12" y="18"/>
                    <a:pt x="11" y="19"/>
                    <a:pt x="10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6" y="23"/>
                    <a:pt x="4" y="24"/>
                    <a:pt x="2" y="25"/>
                  </a:cubicBezTo>
                  <a:cubicBezTo>
                    <a:pt x="0" y="27"/>
                    <a:pt x="0" y="30"/>
                    <a:pt x="2" y="31"/>
                  </a:cubicBezTo>
                  <a:cubicBezTo>
                    <a:pt x="4" y="32"/>
                    <a:pt x="6" y="32"/>
                    <a:pt x="7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9" y="34"/>
                    <a:pt x="10" y="34"/>
                  </a:cubicBezTo>
                  <a:cubicBezTo>
                    <a:pt x="11" y="34"/>
                    <a:pt x="12" y="34"/>
                    <a:pt x="14" y="33"/>
                  </a:cubicBezTo>
                  <a:cubicBezTo>
                    <a:pt x="22" y="36"/>
                    <a:pt x="30" y="30"/>
                    <a:pt x="36" y="24"/>
                  </a:cubicBezTo>
                  <a:cubicBezTo>
                    <a:pt x="36" y="24"/>
                    <a:pt x="36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8" y="28"/>
                    <a:pt x="39" y="30"/>
                    <a:pt x="39" y="32"/>
                  </a:cubicBezTo>
                  <a:cubicBezTo>
                    <a:pt x="40" y="36"/>
                    <a:pt x="45" y="35"/>
                    <a:pt x="46" y="31"/>
                  </a:cubicBezTo>
                  <a:cubicBezTo>
                    <a:pt x="47" y="31"/>
                    <a:pt x="48" y="30"/>
                    <a:pt x="48" y="28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1"/>
                    <a:pt x="49" y="9"/>
                    <a:pt x="48" y="8"/>
                  </a:cubicBezTo>
                  <a:close/>
                </a:path>
              </a:pathLst>
            </a:custGeom>
            <a:solidFill>
              <a:srgbClr val="86A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0" name="Freeform 82"/>
            <p:cNvSpPr/>
            <p:nvPr>
              <p:custDataLst>
                <p:tags r:id="rId24"/>
              </p:custDataLst>
            </p:nvPr>
          </p:nvSpPr>
          <p:spPr bwMode="auto">
            <a:xfrm>
              <a:off x="7358063" y="4702175"/>
              <a:ext cx="231775" cy="160338"/>
            </a:xfrm>
            <a:custGeom>
              <a:avLst/>
              <a:gdLst>
                <a:gd name="T0" fmla="*/ 48 w 48"/>
                <a:gd name="T1" fmla="*/ 19 h 33"/>
                <a:gd name="T2" fmla="*/ 46 w 48"/>
                <a:gd name="T3" fmla="*/ 14 h 33"/>
                <a:gd name="T4" fmla="*/ 44 w 48"/>
                <a:gd name="T5" fmla="*/ 9 h 33"/>
                <a:gd name="T6" fmla="*/ 44 w 48"/>
                <a:gd name="T7" fmla="*/ 3 h 33"/>
                <a:gd name="T8" fmla="*/ 25 w 48"/>
                <a:gd name="T9" fmla="*/ 1 h 33"/>
                <a:gd name="T10" fmla="*/ 21 w 48"/>
                <a:gd name="T11" fmla="*/ 3 h 33"/>
                <a:gd name="T12" fmla="*/ 17 w 48"/>
                <a:gd name="T13" fmla="*/ 4 h 33"/>
                <a:gd name="T14" fmla="*/ 15 w 48"/>
                <a:gd name="T15" fmla="*/ 8 h 33"/>
                <a:gd name="T16" fmla="*/ 15 w 48"/>
                <a:gd name="T17" fmla="*/ 9 h 33"/>
                <a:gd name="T18" fmla="*/ 10 w 48"/>
                <a:gd name="T19" fmla="*/ 17 h 33"/>
                <a:gd name="T20" fmla="*/ 9 w 48"/>
                <a:gd name="T21" fmla="*/ 19 h 33"/>
                <a:gd name="T22" fmla="*/ 7 w 48"/>
                <a:gd name="T23" fmla="*/ 23 h 33"/>
                <a:gd name="T24" fmla="*/ 4 w 48"/>
                <a:gd name="T25" fmla="*/ 25 h 33"/>
                <a:gd name="T26" fmla="*/ 7 w 48"/>
                <a:gd name="T27" fmla="*/ 31 h 33"/>
                <a:gd name="T28" fmla="*/ 8 w 48"/>
                <a:gd name="T29" fmla="*/ 30 h 33"/>
                <a:gd name="T30" fmla="*/ 9 w 48"/>
                <a:gd name="T31" fmla="*/ 30 h 33"/>
                <a:gd name="T32" fmla="*/ 10 w 48"/>
                <a:gd name="T33" fmla="*/ 31 h 33"/>
                <a:gd name="T34" fmla="*/ 17 w 48"/>
                <a:gd name="T35" fmla="*/ 29 h 33"/>
                <a:gd name="T36" fmla="*/ 35 w 48"/>
                <a:gd name="T37" fmla="*/ 16 h 33"/>
                <a:gd name="T38" fmla="*/ 36 w 48"/>
                <a:gd name="T39" fmla="*/ 15 h 33"/>
                <a:gd name="T40" fmla="*/ 36 w 48"/>
                <a:gd name="T41" fmla="*/ 23 h 33"/>
                <a:gd name="T42" fmla="*/ 42 w 48"/>
                <a:gd name="T43" fmla="*/ 26 h 33"/>
                <a:gd name="T44" fmla="*/ 45 w 48"/>
                <a:gd name="T45" fmla="*/ 23 h 33"/>
                <a:gd name="T46" fmla="*/ 48 w 48"/>
                <a:gd name="T47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" h="33">
                  <a:moveTo>
                    <a:pt x="48" y="19"/>
                  </a:moveTo>
                  <a:cubicBezTo>
                    <a:pt x="47" y="17"/>
                    <a:pt x="46" y="16"/>
                    <a:pt x="46" y="14"/>
                  </a:cubicBezTo>
                  <a:cubicBezTo>
                    <a:pt x="45" y="12"/>
                    <a:pt x="45" y="11"/>
                    <a:pt x="44" y="9"/>
                  </a:cubicBezTo>
                  <a:cubicBezTo>
                    <a:pt x="47" y="9"/>
                    <a:pt x="48" y="4"/>
                    <a:pt x="44" y="3"/>
                  </a:cubicBezTo>
                  <a:cubicBezTo>
                    <a:pt x="38" y="1"/>
                    <a:pt x="31" y="3"/>
                    <a:pt x="25" y="1"/>
                  </a:cubicBezTo>
                  <a:cubicBezTo>
                    <a:pt x="23" y="0"/>
                    <a:pt x="22" y="1"/>
                    <a:pt x="21" y="3"/>
                  </a:cubicBezTo>
                  <a:cubicBezTo>
                    <a:pt x="20" y="2"/>
                    <a:pt x="17" y="3"/>
                    <a:pt x="17" y="4"/>
                  </a:cubicBezTo>
                  <a:cubicBezTo>
                    <a:pt x="16" y="5"/>
                    <a:pt x="16" y="7"/>
                    <a:pt x="15" y="8"/>
                  </a:cubicBezTo>
                  <a:cubicBezTo>
                    <a:pt x="15" y="8"/>
                    <a:pt x="15" y="9"/>
                    <a:pt x="15" y="9"/>
                  </a:cubicBezTo>
                  <a:cubicBezTo>
                    <a:pt x="13" y="12"/>
                    <a:pt x="11" y="15"/>
                    <a:pt x="10" y="17"/>
                  </a:cubicBezTo>
                  <a:cubicBezTo>
                    <a:pt x="9" y="18"/>
                    <a:pt x="9" y="18"/>
                    <a:pt x="9" y="19"/>
                  </a:cubicBezTo>
                  <a:cubicBezTo>
                    <a:pt x="8" y="20"/>
                    <a:pt x="8" y="22"/>
                    <a:pt x="7" y="23"/>
                  </a:cubicBezTo>
                  <a:cubicBezTo>
                    <a:pt x="6" y="24"/>
                    <a:pt x="5" y="24"/>
                    <a:pt x="4" y="25"/>
                  </a:cubicBezTo>
                  <a:cubicBezTo>
                    <a:pt x="0" y="27"/>
                    <a:pt x="4" y="33"/>
                    <a:pt x="7" y="31"/>
                  </a:cubicBezTo>
                  <a:cubicBezTo>
                    <a:pt x="8" y="31"/>
                    <a:pt x="8" y="31"/>
                    <a:pt x="8" y="30"/>
                  </a:cubicBezTo>
                  <a:cubicBezTo>
                    <a:pt x="8" y="30"/>
                    <a:pt x="9" y="30"/>
                    <a:pt x="9" y="30"/>
                  </a:cubicBezTo>
                  <a:cubicBezTo>
                    <a:pt x="9" y="30"/>
                    <a:pt x="10" y="31"/>
                    <a:pt x="10" y="31"/>
                  </a:cubicBezTo>
                  <a:cubicBezTo>
                    <a:pt x="12" y="30"/>
                    <a:pt x="15" y="30"/>
                    <a:pt x="17" y="29"/>
                  </a:cubicBezTo>
                  <a:cubicBezTo>
                    <a:pt x="24" y="28"/>
                    <a:pt x="30" y="23"/>
                    <a:pt x="35" y="16"/>
                  </a:cubicBezTo>
                  <a:cubicBezTo>
                    <a:pt x="36" y="16"/>
                    <a:pt x="36" y="16"/>
                    <a:pt x="36" y="15"/>
                  </a:cubicBezTo>
                  <a:cubicBezTo>
                    <a:pt x="37" y="18"/>
                    <a:pt x="37" y="20"/>
                    <a:pt x="36" y="23"/>
                  </a:cubicBezTo>
                  <a:cubicBezTo>
                    <a:pt x="36" y="26"/>
                    <a:pt x="40" y="28"/>
                    <a:pt x="42" y="26"/>
                  </a:cubicBezTo>
                  <a:cubicBezTo>
                    <a:pt x="43" y="25"/>
                    <a:pt x="44" y="24"/>
                    <a:pt x="45" y="23"/>
                  </a:cubicBezTo>
                  <a:cubicBezTo>
                    <a:pt x="46" y="23"/>
                    <a:pt x="48" y="22"/>
                    <a:pt x="48" y="19"/>
                  </a:cubicBezTo>
                  <a:close/>
                </a:path>
              </a:pathLst>
            </a:custGeom>
            <a:solidFill>
              <a:srgbClr val="86A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1" name="Freeform 83"/>
            <p:cNvSpPr/>
            <p:nvPr>
              <p:custDataLst>
                <p:tags r:id="rId25"/>
              </p:custDataLst>
            </p:nvPr>
          </p:nvSpPr>
          <p:spPr bwMode="auto">
            <a:xfrm>
              <a:off x="6715126" y="4633913"/>
              <a:ext cx="271463" cy="228600"/>
            </a:xfrm>
            <a:custGeom>
              <a:avLst/>
              <a:gdLst>
                <a:gd name="T0" fmla="*/ 50 w 56"/>
                <a:gd name="T1" fmla="*/ 7 h 47"/>
                <a:gd name="T2" fmla="*/ 29 w 56"/>
                <a:gd name="T3" fmla="*/ 3 h 47"/>
                <a:gd name="T4" fmla="*/ 26 w 56"/>
                <a:gd name="T5" fmla="*/ 9 h 47"/>
                <a:gd name="T6" fmla="*/ 40 w 56"/>
                <a:gd name="T7" fmla="*/ 14 h 47"/>
                <a:gd name="T8" fmla="*/ 40 w 56"/>
                <a:gd name="T9" fmla="*/ 22 h 47"/>
                <a:gd name="T10" fmla="*/ 37 w 56"/>
                <a:gd name="T11" fmla="*/ 23 h 47"/>
                <a:gd name="T12" fmla="*/ 8 w 56"/>
                <a:gd name="T13" fmla="*/ 30 h 47"/>
                <a:gd name="T14" fmla="*/ 3 w 56"/>
                <a:gd name="T15" fmla="*/ 35 h 47"/>
                <a:gd name="T16" fmla="*/ 40 w 56"/>
                <a:gd name="T17" fmla="*/ 29 h 47"/>
                <a:gd name="T18" fmla="*/ 42 w 56"/>
                <a:gd name="T19" fmla="*/ 38 h 47"/>
                <a:gd name="T20" fmla="*/ 49 w 56"/>
                <a:gd name="T21" fmla="*/ 38 h 47"/>
                <a:gd name="T22" fmla="*/ 50 w 56"/>
                <a:gd name="T23" fmla="*/ 35 h 47"/>
                <a:gd name="T24" fmla="*/ 52 w 56"/>
                <a:gd name="T25" fmla="*/ 31 h 47"/>
                <a:gd name="T26" fmla="*/ 52 w 56"/>
                <a:gd name="T27" fmla="*/ 17 h 47"/>
                <a:gd name="T28" fmla="*/ 51 w 56"/>
                <a:gd name="T29" fmla="*/ 14 h 47"/>
                <a:gd name="T30" fmla="*/ 52 w 56"/>
                <a:gd name="T31" fmla="*/ 14 h 47"/>
                <a:gd name="T32" fmla="*/ 50 w 56"/>
                <a:gd name="T33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" h="47">
                  <a:moveTo>
                    <a:pt x="50" y="7"/>
                  </a:moveTo>
                  <a:cubicBezTo>
                    <a:pt x="43" y="8"/>
                    <a:pt x="35" y="7"/>
                    <a:pt x="29" y="3"/>
                  </a:cubicBezTo>
                  <a:cubicBezTo>
                    <a:pt x="25" y="0"/>
                    <a:pt x="22" y="7"/>
                    <a:pt x="26" y="9"/>
                  </a:cubicBezTo>
                  <a:cubicBezTo>
                    <a:pt x="30" y="12"/>
                    <a:pt x="35" y="14"/>
                    <a:pt x="40" y="14"/>
                  </a:cubicBezTo>
                  <a:cubicBezTo>
                    <a:pt x="40" y="17"/>
                    <a:pt x="40" y="19"/>
                    <a:pt x="40" y="22"/>
                  </a:cubicBezTo>
                  <a:cubicBezTo>
                    <a:pt x="39" y="22"/>
                    <a:pt x="38" y="22"/>
                    <a:pt x="37" y="23"/>
                  </a:cubicBezTo>
                  <a:cubicBezTo>
                    <a:pt x="30" y="29"/>
                    <a:pt x="17" y="40"/>
                    <a:pt x="8" y="30"/>
                  </a:cubicBezTo>
                  <a:cubicBezTo>
                    <a:pt x="5" y="26"/>
                    <a:pt x="0" y="31"/>
                    <a:pt x="3" y="35"/>
                  </a:cubicBezTo>
                  <a:cubicBezTo>
                    <a:pt x="14" y="47"/>
                    <a:pt x="30" y="38"/>
                    <a:pt x="40" y="29"/>
                  </a:cubicBezTo>
                  <a:cubicBezTo>
                    <a:pt x="41" y="32"/>
                    <a:pt x="41" y="35"/>
                    <a:pt x="42" y="38"/>
                  </a:cubicBezTo>
                  <a:cubicBezTo>
                    <a:pt x="44" y="41"/>
                    <a:pt x="48" y="41"/>
                    <a:pt x="49" y="38"/>
                  </a:cubicBezTo>
                  <a:cubicBezTo>
                    <a:pt x="49" y="37"/>
                    <a:pt x="50" y="36"/>
                    <a:pt x="50" y="35"/>
                  </a:cubicBezTo>
                  <a:cubicBezTo>
                    <a:pt x="51" y="35"/>
                    <a:pt x="52" y="33"/>
                    <a:pt x="52" y="31"/>
                  </a:cubicBezTo>
                  <a:cubicBezTo>
                    <a:pt x="51" y="27"/>
                    <a:pt x="51" y="21"/>
                    <a:pt x="52" y="17"/>
                  </a:cubicBezTo>
                  <a:cubicBezTo>
                    <a:pt x="52" y="16"/>
                    <a:pt x="52" y="15"/>
                    <a:pt x="51" y="14"/>
                  </a:cubicBezTo>
                  <a:cubicBezTo>
                    <a:pt x="51" y="14"/>
                    <a:pt x="52" y="14"/>
                    <a:pt x="52" y="14"/>
                  </a:cubicBezTo>
                  <a:cubicBezTo>
                    <a:pt x="56" y="13"/>
                    <a:pt x="55" y="6"/>
                    <a:pt x="50" y="7"/>
                  </a:cubicBezTo>
                  <a:close/>
                </a:path>
              </a:pathLst>
            </a:custGeom>
            <a:solidFill>
              <a:srgbClr val="739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2" name="Freeform 84"/>
            <p:cNvSpPr/>
            <p:nvPr>
              <p:custDataLst>
                <p:tags r:id="rId26"/>
              </p:custDataLst>
            </p:nvPr>
          </p:nvSpPr>
          <p:spPr bwMode="auto">
            <a:xfrm>
              <a:off x="7353301" y="4683125"/>
              <a:ext cx="236538" cy="174625"/>
            </a:xfrm>
            <a:custGeom>
              <a:avLst/>
              <a:gdLst>
                <a:gd name="T0" fmla="*/ 49 w 49"/>
                <a:gd name="T1" fmla="*/ 27 h 36"/>
                <a:gd name="T2" fmla="*/ 44 w 49"/>
                <a:gd name="T3" fmla="*/ 8 h 36"/>
                <a:gd name="T4" fmla="*/ 41 w 49"/>
                <a:gd name="T5" fmla="*/ 6 h 36"/>
                <a:gd name="T6" fmla="*/ 24 w 49"/>
                <a:gd name="T7" fmla="*/ 3 h 36"/>
                <a:gd name="T8" fmla="*/ 21 w 49"/>
                <a:gd name="T9" fmla="*/ 9 h 36"/>
                <a:gd name="T10" fmla="*/ 36 w 49"/>
                <a:gd name="T11" fmla="*/ 12 h 36"/>
                <a:gd name="T12" fmla="*/ 36 w 49"/>
                <a:gd name="T13" fmla="*/ 15 h 36"/>
                <a:gd name="T14" fmla="*/ 36 w 49"/>
                <a:gd name="T15" fmla="*/ 15 h 36"/>
                <a:gd name="T16" fmla="*/ 4 w 49"/>
                <a:gd name="T17" fmla="*/ 29 h 36"/>
                <a:gd name="T18" fmla="*/ 4 w 49"/>
                <a:gd name="T19" fmla="*/ 36 h 36"/>
                <a:gd name="T20" fmla="*/ 38 w 49"/>
                <a:gd name="T21" fmla="*/ 23 h 36"/>
                <a:gd name="T22" fmla="*/ 38 w 49"/>
                <a:gd name="T23" fmla="*/ 28 h 36"/>
                <a:gd name="T24" fmla="*/ 42 w 49"/>
                <a:gd name="T25" fmla="*/ 31 h 36"/>
                <a:gd name="T26" fmla="*/ 45 w 49"/>
                <a:gd name="T27" fmla="*/ 31 h 36"/>
                <a:gd name="T28" fmla="*/ 49 w 49"/>
                <a:gd name="T29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36">
                  <a:moveTo>
                    <a:pt x="49" y="27"/>
                  </a:moveTo>
                  <a:cubicBezTo>
                    <a:pt x="48" y="20"/>
                    <a:pt x="46" y="14"/>
                    <a:pt x="44" y="8"/>
                  </a:cubicBezTo>
                  <a:cubicBezTo>
                    <a:pt x="44" y="7"/>
                    <a:pt x="42" y="6"/>
                    <a:pt x="41" y="6"/>
                  </a:cubicBezTo>
                  <a:cubicBezTo>
                    <a:pt x="35" y="5"/>
                    <a:pt x="29" y="6"/>
                    <a:pt x="24" y="3"/>
                  </a:cubicBezTo>
                  <a:cubicBezTo>
                    <a:pt x="20" y="0"/>
                    <a:pt x="17" y="6"/>
                    <a:pt x="21" y="9"/>
                  </a:cubicBezTo>
                  <a:cubicBezTo>
                    <a:pt x="25" y="11"/>
                    <a:pt x="31" y="12"/>
                    <a:pt x="36" y="12"/>
                  </a:cubicBezTo>
                  <a:cubicBezTo>
                    <a:pt x="36" y="13"/>
                    <a:pt x="36" y="14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26" y="23"/>
                    <a:pt x="17" y="29"/>
                    <a:pt x="4" y="29"/>
                  </a:cubicBezTo>
                  <a:cubicBezTo>
                    <a:pt x="0" y="29"/>
                    <a:pt x="0" y="36"/>
                    <a:pt x="4" y="36"/>
                  </a:cubicBezTo>
                  <a:cubicBezTo>
                    <a:pt x="17" y="36"/>
                    <a:pt x="28" y="31"/>
                    <a:pt x="38" y="23"/>
                  </a:cubicBezTo>
                  <a:cubicBezTo>
                    <a:pt x="38" y="25"/>
                    <a:pt x="38" y="27"/>
                    <a:pt x="38" y="28"/>
                  </a:cubicBezTo>
                  <a:cubicBezTo>
                    <a:pt x="39" y="30"/>
                    <a:pt x="40" y="31"/>
                    <a:pt x="42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8" y="31"/>
                    <a:pt x="49" y="29"/>
                    <a:pt x="49" y="27"/>
                  </a:cubicBezTo>
                  <a:close/>
                </a:path>
              </a:pathLst>
            </a:custGeom>
            <a:solidFill>
              <a:srgbClr val="739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3" name="Freeform 85"/>
            <p:cNvSpPr/>
            <p:nvPr>
              <p:custDataLst>
                <p:tags r:id="rId27"/>
              </p:custDataLst>
            </p:nvPr>
          </p:nvSpPr>
          <p:spPr bwMode="auto">
            <a:xfrm>
              <a:off x="6319838" y="2676525"/>
              <a:ext cx="153988" cy="169863"/>
            </a:xfrm>
            <a:custGeom>
              <a:avLst/>
              <a:gdLst>
                <a:gd name="T0" fmla="*/ 25 w 32"/>
                <a:gd name="T1" fmla="*/ 4 h 35"/>
                <a:gd name="T2" fmla="*/ 3 w 32"/>
                <a:gd name="T3" fmla="*/ 27 h 35"/>
                <a:gd name="T4" fmla="*/ 8 w 32"/>
                <a:gd name="T5" fmla="*/ 32 h 35"/>
                <a:gd name="T6" fmla="*/ 30 w 32"/>
                <a:gd name="T7" fmla="*/ 9 h 35"/>
                <a:gd name="T8" fmla="*/ 25 w 32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5" y="4"/>
                  </a:moveTo>
                  <a:cubicBezTo>
                    <a:pt x="18" y="12"/>
                    <a:pt x="10" y="19"/>
                    <a:pt x="3" y="27"/>
                  </a:cubicBezTo>
                  <a:cubicBezTo>
                    <a:pt x="0" y="30"/>
                    <a:pt x="5" y="35"/>
                    <a:pt x="8" y="32"/>
                  </a:cubicBezTo>
                  <a:cubicBezTo>
                    <a:pt x="15" y="24"/>
                    <a:pt x="23" y="17"/>
                    <a:pt x="30" y="9"/>
                  </a:cubicBezTo>
                  <a:cubicBezTo>
                    <a:pt x="32" y="5"/>
                    <a:pt x="27" y="0"/>
                    <a:pt x="2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4" name="Freeform 86"/>
            <p:cNvSpPr/>
            <p:nvPr>
              <p:custDataLst>
                <p:tags r:id="rId28"/>
              </p:custDataLst>
            </p:nvPr>
          </p:nvSpPr>
          <p:spPr bwMode="auto">
            <a:xfrm>
              <a:off x="6889751" y="2687638"/>
              <a:ext cx="153988" cy="177800"/>
            </a:xfrm>
            <a:custGeom>
              <a:avLst/>
              <a:gdLst>
                <a:gd name="T0" fmla="*/ 30 w 32"/>
                <a:gd name="T1" fmla="*/ 9 h 37"/>
                <a:gd name="T2" fmla="*/ 28 w 32"/>
                <a:gd name="T3" fmla="*/ 6 h 37"/>
                <a:gd name="T4" fmla="*/ 15 w 32"/>
                <a:gd name="T5" fmla="*/ 1 h 37"/>
                <a:gd name="T6" fmla="*/ 11 w 32"/>
                <a:gd name="T7" fmla="*/ 5 h 37"/>
                <a:gd name="T8" fmla="*/ 9 w 32"/>
                <a:gd name="T9" fmla="*/ 6 h 37"/>
                <a:gd name="T10" fmla="*/ 10 w 32"/>
                <a:gd name="T11" fmla="*/ 35 h 37"/>
                <a:gd name="T12" fmla="*/ 15 w 32"/>
                <a:gd name="T13" fmla="*/ 30 h 37"/>
                <a:gd name="T14" fmla="*/ 19 w 32"/>
                <a:gd name="T15" fmla="*/ 20 h 37"/>
                <a:gd name="T16" fmla="*/ 30 w 32"/>
                <a:gd name="T17" fmla="*/ 14 h 37"/>
                <a:gd name="T18" fmla="*/ 30 w 32"/>
                <a:gd name="T19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7">
                  <a:moveTo>
                    <a:pt x="30" y="9"/>
                  </a:moveTo>
                  <a:cubicBezTo>
                    <a:pt x="30" y="8"/>
                    <a:pt x="29" y="6"/>
                    <a:pt x="28" y="6"/>
                  </a:cubicBezTo>
                  <a:cubicBezTo>
                    <a:pt x="24" y="4"/>
                    <a:pt x="20" y="2"/>
                    <a:pt x="15" y="1"/>
                  </a:cubicBezTo>
                  <a:cubicBezTo>
                    <a:pt x="12" y="0"/>
                    <a:pt x="10" y="3"/>
                    <a:pt x="11" y="5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0" y="13"/>
                    <a:pt x="0" y="28"/>
                    <a:pt x="10" y="35"/>
                  </a:cubicBezTo>
                  <a:cubicBezTo>
                    <a:pt x="13" y="37"/>
                    <a:pt x="16" y="33"/>
                    <a:pt x="15" y="30"/>
                  </a:cubicBezTo>
                  <a:cubicBezTo>
                    <a:pt x="12" y="24"/>
                    <a:pt x="14" y="23"/>
                    <a:pt x="19" y="20"/>
                  </a:cubicBezTo>
                  <a:cubicBezTo>
                    <a:pt x="23" y="18"/>
                    <a:pt x="26" y="17"/>
                    <a:pt x="30" y="14"/>
                  </a:cubicBezTo>
                  <a:cubicBezTo>
                    <a:pt x="32" y="12"/>
                    <a:pt x="31" y="10"/>
                    <a:pt x="3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5" name="Freeform 87"/>
            <p:cNvSpPr>
              <a:spLocks noEditPoints="1"/>
            </p:cNvSpPr>
            <p:nvPr>
              <p:custDataLst>
                <p:tags r:id="rId29"/>
              </p:custDataLst>
            </p:nvPr>
          </p:nvSpPr>
          <p:spPr bwMode="auto">
            <a:xfrm>
              <a:off x="6958013" y="2586038"/>
              <a:ext cx="700088" cy="801688"/>
            </a:xfrm>
            <a:custGeom>
              <a:avLst/>
              <a:gdLst>
                <a:gd name="T0" fmla="*/ 133 w 145"/>
                <a:gd name="T1" fmla="*/ 44 h 166"/>
                <a:gd name="T2" fmla="*/ 128 w 145"/>
                <a:gd name="T3" fmla="*/ 33 h 166"/>
                <a:gd name="T4" fmla="*/ 127 w 145"/>
                <a:gd name="T5" fmla="*/ 31 h 166"/>
                <a:gd name="T6" fmla="*/ 118 w 145"/>
                <a:gd name="T7" fmla="*/ 3 h 166"/>
                <a:gd name="T8" fmla="*/ 113 w 145"/>
                <a:gd name="T9" fmla="*/ 1 h 166"/>
                <a:gd name="T10" fmla="*/ 111 w 145"/>
                <a:gd name="T11" fmla="*/ 1 h 166"/>
                <a:gd name="T12" fmla="*/ 107 w 145"/>
                <a:gd name="T13" fmla="*/ 0 h 166"/>
                <a:gd name="T14" fmla="*/ 54 w 145"/>
                <a:gd name="T15" fmla="*/ 22 h 166"/>
                <a:gd name="T16" fmla="*/ 6 w 145"/>
                <a:gd name="T17" fmla="*/ 42 h 166"/>
                <a:gd name="T18" fmla="*/ 1 w 145"/>
                <a:gd name="T19" fmla="*/ 46 h 166"/>
                <a:gd name="T20" fmla="*/ 17 w 145"/>
                <a:gd name="T21" fmla="*/ 92 h 166"/>
                <a:gd name="T22" fmla="*/ 27 w 145"/>
                <a:gd name="T23" fmla="*/ 120 h 166"/>
                <a:gd name="T24" fmla="*/ 31 w 145"/>
                <a:gd name="T25" fmla="*/ 131 h 166"/>
                <a:gd name="T26" fmla="*/ 39 w 145"/>
                <a:gd name="T27" fmla="*/ 158 h 166"/>
                <a:gd name="T28" fmla="*/ 40 w 145"/>
                <a:gd name="T29" fmla="*/ 162 h 166"/>
                <a:gd name="T30" fmla="*/ 45 w 145"/>
                <a:gd name="T31" fmla="*/ 165 h 166"/>
                <a:gd name="T32" fmla="*/ 53 w 145"/>
                <a:gd name="T33" fmla="*/ 161 h 166"/>
                <a:gd name="T34" fmla="*/ 54 w 145"/>
                <a:gd name="T35" fmla="*/ 157 h 166"/>
                <a:gd name="T36" fmla="*/ 53 w 145"/>
                <a:gd name="T37" fmla="*/ 154 h 166"/>
                <a:gd name="T38" fmla="*/ 54 w 145"/>
                <a:gd name="T39" fmla="*/ 152 h 166"/>
                <a:gd name="T40" fmla="*/ 40 w 145"/>
                <a:gd name="T41" fmla="*/ 101 h 166"/>
                <a:gd name="T42" fmla="*/ 34 w 145"/>
                <a:gd name="T43" fmla="*/ 100 h 166"/>
                <a:gd name="T44" fmla="*/ 29 w 145"/>
                <a:gd name="T45" fmla="*/ 72 h 166"/>
                <a:gd name="T46" fmla="*/ 33 w 145"/>
                <a:gd name="T47" fmla="*/ 70 h 166"/>
                <a:gd name="T48" fmla="*/ 34 w 145"/>
                <a:gd name="T49" fmla="*/ 70 h 166"/>
                <a:gd name="T50" fmla="*/ 69 w 145"/>
                <a:gd name="T51" fmla="*/ 53 h 166"/>
                <a:gd name="T52" fmla="*/ 69 w 145"/>
                <a:gd name="T53" fmla="*/ 53 h 166"/>
                <a:gd name="T54" fmla="*/ 79 w 145"/>
                <a:gd name="T55" fmla="*/ 48 h 166"/>
                <a:gd name="T56" fmla="*/ 102 w 145"/>
                <a:gd name="T57" fmla="*/ 40 h 166"/>
                <a:gd name="T58" fmla="*/ 104 w 145"/>
                <a:gd name="T59" fmla="*/ 39 h 166"/>
                <a:gd name="T60" fmla="*/ 109 w 145"/>
                <a:gd name="T61" fmla="*/ 38 h 166"/>
                <a:gd name="T62" fmla="*/ 111 w 145"/>
                <a:gd name="T63" fmla="*/ 39 h 166"/>
                <a:gd name="T64" fmla="*/ 112 w 145"/>
                <a:gd name="T65" fmla="*/ 39 h 166"/>
                <a:gd name="T66" fmla="*/ 112 w 145"/>
                <a:gd name="T67" fmla="*/ 43 h 166"/>
                <a:gd name="T68" fmla="*/ 118 w 145"/>
                <a:gd name="T69" fmla="*/ 46 h 166"/>
                <a:gd name="T70" fmla="*/ 121 w 145"/>
                <a:gd name="T71" fmla="*/ 49 h 166"/>
                <a:gd name="T72" fmla="*/ 122 w 145"/>
                <a:gd name="T73" fmla="*/ 51 h 166"/>
                <a:gd name="T74" fmla="*/ 131 w 145"/>
                <a:gd name="T75" fmla="*/ 70 h 166"/>
                <a:gd name="T76" fmla="*/ 133 w 145"/>
                <a:gd name="T77" fmla="*/ 77 h 166"/>
                <a:gd name="T78" fmla="*/ 135 w 145"/>
                <a:gd name="T79" fmla="*/ 78 h 166"/>
                <a:gd name="T80" fmla="*/ 137 w 145"/>
                <a:gd name="T81" fmla="*/ 87 h 166"/>
                <a:gd name="T82" fmla="*/ 144 w 145"/>
                <a:gd name="T83" fmla="*/ 86 h 166"/>
                <a:gd name="T84" fmla="*/ 133 w 145"/>
                <a:gd name="T85" fmla="*/ 44 h 166"/>
                <a:gd name="T86" fmla="*/ 55 w 145"/>
                <a:gd name="T87" fmla="*/ 49 h 166"/>
                <a:gd name="T88" fmla="*/ 72 w 145"/>
                <a:gd name="T89" fmla="*/ 43 h 166"/>
                <a:gd name="T90" fmla="*/ 55 w 145"/>
                <a:gd name="T91" fmla="*/ 4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5" h="166">
                  <a:moveTo>
                    <a:pt x="133" y="44"/>
                  </a:moveTo>
                  <a:cubicBezTo>
                    <a:pt x="132" y="40"/>
                    <a:pt x="130" y="37"/>
                    <a:pt x="128" y="33"/>
                  </a:cubicBezTo>
                  <a:cubicBezTo>
                    <a:pt x="128" y="32"/>
                    <a:pt x="128" y="32"/>
                    <a:pt x="127" y="31"/>
                  </a:cubicBezTo>
                  <a:cubicBezTo>
                    <a:pt x="125" y="21"/>
                    <a:pt x="122" y="12"/>
                    <a:pt x="118" y="3"/>
                  </a:cubicBezTo>
                  <a:cubicBezTo>
                    <a:pt x="117" y="0"/>
                    <a:pt x="114" y="0"/>
                    <a:pt x="113" y="1"/>
                  </a:cubicBezTo>
                  <a:cubicBezTo>
                    <a:pt x="112" y="1"/>
                    <a:pt x="111" y="1"/>
                    <a:pt x="111" y="1"/>
                  </a:cubicBezTo>
                  <a:cubicBezTo>
                    <a:pt x="110" y="0"/>
                    <a:pt x="109" y="0"/>
                    <a:pt x="107" y="0"/>
                  </a:cubicBezTo>
                  <a:cubicBezTo>
                    <a:pt x="89" y="6"/>
                    <a:pt x="69" y="10"/>
                    <a:pt x="54" y="22"/>
                  </a:cubicBezTo>
                  <a:cubicBezTo>
                    <a:pt x="38" y="27"/>
                    <a:pt x="19" y="31"/>
                    <a:pt x="6" y="42"/>
                  </a:cubicBezTo>
                  <a:cubicBezTo>
                    <a:pt x="3" y="42"/>
                    <a:pt x="0" y="43"/>
                    <a:pt x="1" y="46"/>
                  </a:cubicBezTo>
                  <a:cubicBezTo>
                    <a:pt x="5" y="62"/>
                    <a:pt x="10" y="77"/>
                    <a:pt x="17" y="92"/>
                  </a:cubicBezTo>
                  <a:cubicBezTo>
                    <a:pt x="19" y="101"/>
                    <a:pt x="23" y="111"/>
                    <a:pt x="27" y="120"/>
                  </a:cubicBezTo>
                  <a:cubicBezTo>
                    <a:pt x="28" y="123"/>
                    <a:pt x="29" y="127"/>
                    <a:pt x="31" y="131"/>
                  </a:cubicBezTo>
                  <a:cubicBezTo>
                    <a:pt x="33" y="140"/>
                    <a:pt x="36" y="149"/>
                    <a:pt x="39" y="158"/>
                  </a:cubicBezTo>
                  <a:cubicBezTo>
                    <a:pt x="39" y="159"/>
                    <a:pt x="40" y="160"/>
                    <a:pt x="40" y="162"/>
                  </a:cubicBezTo>
                  <a:cubicBezTo>
                    <a:pt x="40" y="165"/>
                    <a:pt x="42" y="166"/>
                    <a:pt x="45" y="165"/>
                  </a:cubicBezTo>
                  <a:cubicBezTo>
                    <a:pt x="48" y="164"/>
                    <a:pt x="50" y="162"/>
                    <a:pt x="53" y="161"/>
                  </a:cubicBezTo>
                  <a:cubicBezTo>
                    <a:pt x="54" y="160"/>
                    <a:pt x="55" y="158"/>
                    <a:pt x="54" y="157"/>
                  </a:cubicBezTo>
                  <a:cubicBezTo>
                    <a:pt x="54" y="156"/>
                    <a:pt x="54" y="155"/>
                    <a:pt x="53" y="154"/>
                  </a:cubicBezTo>
                  <a:cubicBezTo>
                    <a:pt x="54" y="154"/>
                    <a:pt x="54" y="153"/>
                    <a:pt x="54" y="152"/>
                  </a:cubicBezTo>
                  <a:cubicBezTo>
                    <a:pt x="49" y="135"/>
                    <a:pt x="44" y="119"/>
                    <a:pt x="40" y="101"/>
                  </a:cubicBezTo>
                  <a:cubicBezTo>
                    <a:pt x="39" y="99"/>
                    <a:pt x="36" y="99"/>
                    <a:pt x="34" y="100"/>
                  </a:cubicBezTo>
                  <a:cubicBezTo>
                    <a:pt x="32" y="90"/>
                    <a:pt x="30" y="81"/>
                    <a:pt x="29" y="72"/>
                  </a:cubicBezTo>
                  <a:cubicBezTo>
                    <a:pt x="30" y="71"/>
                    <a:pt x="31" y="71"/>
                    <a:pt x="33" y="70"/>
                  </a:cubicBezTo>
                  <a:cubicBezTo>
                    <a:pt x="33" y="70"/>
                    <a:pt x="33" y="70"/>
                    <a:pt x="34" y="70"/>
                  </a:cubicBezTo>
                  <a:cubicBezTo>
                    <a:pt x="46" y="66"/>
                    <a:pt x="57" y="59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72" y="51"/>
                    <a:pt x="76" y="50"/>
                    <a:pt x="79" y="48"/>
                  </a:cubicBezTo>
                  <a:cubicBezTo>
                    <a:pt x="87" y="46"/>
                    <a:pt x="94" y="43"/>
                    <a:pt x="102" y="40"/>
                  </a:cubicBezTo>
                  <a:cubicBezTo>
                    <a:pt x="103" y="40"/>
                    <a:pt x="103" y="39"/>
                    <a:pt x="104" y="39"/>
                  </a:cubicBezTo>
                  <a:cubicBezTo>
                    <a:pt x="106" y="39"/>
                    <a:pt x="107" y="39"/>
                    <a:pt x="109" y="38"/>
                  </a:cubicBezTo>
                  <a:cubicBezTo>
                    <a:pt x="110" y="39"/>
                    <a:pt x="110" y="39"/>
                    <a:pt x="111" y="39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5"/>
                    <a:pt x="116" y="47"/>
                    <a:pt x="118" y="46"/>
                  </a:cubicBezTo>
                  <a:cubicBezTo>
                    <a:pt x="119" y="47"/>
                    <a:pt x="120" y="48"/>
                    <a:pt x="121" y="49"/>
                  </a:cubicBezTo>
                  <a:cubicBezTo>
                    <a:pt x="121" y="50"/>
                    <a:pt x="122" y="51"/>
                    <a:pt x="122" y="51"/>
                  </a:cubicBezTo>
                  <a:cubicBezTo>
                    <a:pt x="124" y="58"/>
                    <a:pt x="127" y="64"/>
                    <a:pt x="131" y="70"/>
                  </a:cubicBezTo>
                  <a:cubicBezTo>
                    <a:pt x="132" y="72"/>
                    <a:pt x="133" y="75"/>
                    <a:pt x="133" y="77"/>
                  </a:cubicBezTo>
                  <a:cubicBezTo>
                    <a:pt x="134" y="78"/>
                    <a:pt x="134" y="78"/>
                    <a:pt x="135" y="78"/>
                  </a:cubicBezTo>
                  <a:cubicBezTo>
                    <a:pt x="135" y="81"/>
                    <a:pt x="136" y="84"/>
                    <a:pt x="137" y="87"/>
                  </a:cubicBezTo>
                  <a:cubicBezTo>
                    <a:pt x="138" y="91"/>
                    <a:pt x="143" y="90"/>
                    <a:pt x="144" y="86"/>
                  </a:cubicBezTo>
                  <a:cubicBezTo>
                    <a:pt x="145" y="70"/>
                    <a:pt x="141" y="57"/>
                    <a:pt x="133" y="44"/>
                  </a:cubicBezTo>
                  <a:close/>
                  <a:moveTo>
                    <a:pt x="55" y="49"/>
                  </a:moveTo>
                  <a:cubicBezTo>
                    <a:pt x="61" y="47"/>
                    <a:pt x="67" y="45"/>
                    <a:pt x="72" y="43"/>
                  </a:cubicBezTo>
                  <a:cubicBezTo>
                    <a:pt x="67" y="45"/>
                    <a:pt x="61" y="47"/>
                    <a:pt x="55" y="49"/>
                  </a:cubicBezTo>
                  <a:close/>
                </a:path>
              </a:pathLst>
            </a:custGeom>
            <a:solidFill>
              <a:srgbClr val="F1D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6" name="Freeform 88"/>
            <p:cNvSpPr/>
            <p:nvPr>
              <p:custDataLst>
                <p:tags r:id="rId30"/>
              </p:custDataLst>
            </p:nvPr>
          </p:nvSpPr>
          <p:spPr bwMode="auto">
            <a:xfrm>
              <a:off x="7227888" y="3349625"/>
              <a:ext cx="627063" cy="338138"/>
            </a:xfrm>
            <a:custGeom>
              <a:avLst/>
              <a:gdLst>
                <a:gd name="T0" fmla="*/ 130 w 130"/>
                <a:gd name="T1" fmla="*/ 15 h 70"/>
                <a:gd name="T2" fmla="*/ 128 w 130"/>
                <a:gd name="T3" fmla="*/ 7 h 70"/>
                <a:gd name="T4" fmla="*/ 127 w 130"/>
                <a:gd name="T5" fmla="*/ 4 h 70"/>
                <a:gd name="T6" fmla="*/ 126 w 130"/>
                <a:gd name="T7" fmla="*/ 2 h 70"/>
                <a:gd name="T8" fmla="*/ 122 w 130"/>
                <a:gd name="T9" fmla="*/ 1 h 70"/>
                <a:gd name="T10" fmla="*/ 118 w 130"/>
                <a:gd name="T11" fmla="*/ 4 h 70"/>
                <a:gd name="T12" fmla="*/ 116 w 130"/>
                <a:gd name="T13" fmla="*/ 5 h 70"/>
                <a:gd name="T14" fmla="*/ 115 w 130"/>
                <a:gd name="T15" fmla="*/ 8 h 70"/>
                <a:gd name="T16" fmla="*/ 115 w 130"/>
                <a:gd name="T17" fmla="*/ 9 h 70"/>
                <a:gd name="T18" fmla="*/ 114 w 130"/>
                <a:gd name="T19" fmla="*/ 15 h 70"/>
                <a:gd name="T20" fmla="*/ 114 w 130"/>
                <a:gd name="T21" fmla="*/ 16 h 70"/>
                <a:gd name="T22" fmla="*/ 108 w 130"/>
                <a:gd name="T23" fmla="*/ 20 h 70"/>
                <a:gd name="T24" fmla="*/ 63 w 130"/>
                <a:gd name="T25" fmla="*/ 41 h 70"/>
                <a:gd name="T26" fmla="*/ 36 w 130"/>
                <a:gd name="T27" fmla="*/ 51 h 70"/>
                <a:gd name="T28" fmla="*/ 33 w 130"/>
                <a:gd name="T29" fmla="*/ 51 h 70"/>
                <a:gd name="T30" fmla="*/ 32 w 130"/>
                <a:gd name="T31" fmla="*/ 51 h 70"/>
                <a:gd name="T32" fmla="*/ 20 w 130"/>
                <a:gd name="T33" fmla="*/ 52 h 70"/>
                <a:gd name="T34" fmla="*/ 18 w 130"/>
                <a:gd name="T35" fmla="*/ 53 h 70"/>
                <a:gd name="T36" fmla="*/ 18 w 130"/>
                <a:gd name="T37" fmla="*/ 53 h 70"/>
                <a:gd name="T38" fmla="*/ 17 w 130"/>
                <a:gd name="T39" fmla="*/ 53 h 70"/>
                <a:gd name="T40" fmla="*/ 16 w 130"/>
                <a:gd name="T41" fmla="*/ 49 h 70"/>
                <a:gd name="T42" fmla="*/ 13 w 130"/>
                <a:gd name="T43" fmla="*/ 47 h 70"/>
                <a:gd name="T44" fmla="*/ 13 w 130"/>
                <a:gd name="T45" fmla="*/ 47 h 70"/>
                <a:gd name="T46" fmla="*/ 12 w 130"/>
                <a:gd name="T47" fmla="*/ 45 h 70"/>
                <a:gd name="T48" fmla="*/ 7 w 130"/>
                <a:gd name="T49" fmla="*/ 43 h 70"/>
                <a:gd name="T50" fmla="*/ 6 w 130"/>
                <a:gd name="T51" fmla="*/ 43 h 70"/>
                <a:gd name="T52" fmla="*/ 2 w 130"/>
                <a:gd name="T53" fmla="*/ 45 h 70"/>
                <a:gd name="T54" fmla="*/ 2 w 130"/>
                <a:gd name="T55" fmla="*/ 46 h 70"/>
                <a:gd name="T56" fmla="*/ 1 w 130"/>
                <a:gd name="T57" fmla="*/ 51 h 70"/>
                <a:gd name="T58" fmla="*/ 8 w 130"/>
                <a:gd name="T59" fmla="*/ 61 h 70"/>
                <a:gd name="T60" fmla="*/ 10 w 130"/>
                <a:gd name="T61" fmla="*/ 62 h 70"/>
                <a:gd name="T62" fmla="*/ 11 w 130"/>
                <a:gd name="T63" fmla="*/ 64 h 70"/>
                <a:gd name="T64" fmla="*/ 13 w 130"/>
                <a:gd name="T65" fmla="*/ 66 h 70"/>
                <a:gd name="T66" fmla="*/ 18 w 130"/>
                <a:gd name="T67" fmla="*/ 68 h 70"/>
                <a:gd name="T68" fmla="*/ 19 w 130"/>
                <a:gd name="T69" fmla="*/ 67 h 70"/>
                <a:gd name="T70" fmla="*/ 20 w 130"/>
                <a:gd name="T71" fmla="*/ 67 h 70"/>
                <a:gd name="T72" fmla="*/ 21 w 130"/>
                <a:gd name="T73" fmla="*/ 67 h 70"/>
                <a:gd name="T74" fmla="*/ 56 w 130"/>
                <a:gd name="T75" fmla="*/ 54 h 70"/>
                <a:gd name="T76" fmla="*/ 57 w 130"/>
                <a:gd name="T77" fmla="*/ 53 h 70"/>
                <a:gd name="T78" fmla="*/ 76 w 130"/>
                <a:gd name="T79" fmla="*/ 45 h 70"/>
                <a:gd name="T80" fmla="*/ 78 w 130"/>
                <a:gd name="T81" fmla="*/ 42 h 70"/>
                <a:gd name="T82" fmla="*/ 82 w 130"/>
                <a:gd name="T83" fmla="*/ 41 h 70"/>
                <a:gd name="T84" fmla="*/ 85 w 130"/>
                <a:gd name="T85" fmla="*/ 40 h 70"/>
                <a:gd name="T86" fmla="*/ 91 w 130"/>
                <a:gd name="T87" fmla="*/ 37 h 70"/>
                <a:gd name="T88" fmla="*/ 97 w 130"/>
                <a:gd name="T89" fmla="*/ 34 h 70"/>
                <a:gd name="T90" fmla="*/ 98 w 130"/>
                <a:gd name="T91" fmla="*/ 33 h 70"/>
                <a:gd name="T92" fmla="*/ 103 w 130"/>
                <a:gd name="T93" fmla="*/ 30 h 70"/>
                <a:gd name="T94" fmla="*/ 105 w 130"/>
                <a:gd name="T95" fmla="*/ 30 h 70"/>
                <a:gd name="T96" fmla="*/ 117 w 130"/>
                <a:gd name="T97" fmla="*/ 23 h 70"/>
                <a:gd name="T98" fmla="*/ 118 w 130"/>
                <a:gd name="T99" fmla="*/ 23 h 70"/>
                <a:gd name="T100" fmla="*/ 118 w 130"/>
                <a:gd name="T101" fmla="*/ 23 h 70"/>
                <a:gd name="T102" fmla="*/ 122 w 130"/>
                <a:gd name="T103" fmla="*/ 20 h 70"/>
                <a:gd name="T104" fmla="*/ 126 w 130"/>
                <a:gd name="T105" fmla="*/ 20 h 70"/>
                <a:gd name="T106" fmla="*/ 130 w 130"/>
                <a:gd name="T107" fmla="*/ 1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0" h="70">
                  <a:moveTo>
                    <a:pt x="130" y="15"/>
                  </a:moveTo>
                  <a:cubicBezTo>
                    <a:pt x="129" y="13"/>
                    <a:pt x="129" y="10"/>
                    <a:pt x="128" y="7"/>
                  </a:cubicBezTo>
                  <a:cubicBezTo>
                    <a:pt x="128" y="6"/>
                    <a:pt x="127" y="5"/>
                    <a:pt x="127" y="4"/>
                  </a:cubicBezTo>
                  <a:cubicBezTo>
                    <a:pt x="127" y="3"/>
                    <a:pt x="126" y="2"/>
                    <a:pt x="126" y="2"/>
                  </a:cubicBezTo>
                  <a:cubicBezTo>
                    <a:pt x="125" y="1"/>
                    <a:pt x="123" y="0"/>
                    <a:pt x="122" y="1"/>
                  </a:cubicBezTo>
                  <a:cubicBezTo>
                    <a:pt x="120" y="1"/>
                    <a:pt x="119" y="2"/>
                    <a:pt x="118" y="4"/>
                  </a:cubicBezTo>
                  <a:cubicBezTo>
                    <a:pt x="118" y="4"/>
                    <a:pt x="117" y="5"/>
                    <a:pt x="116" y="5"/>
                  </a:cubicBezTo>
                  <a:cubicBezTo>
                    <a:pt x="115" y="6"/>
                    <a:pt x="115" y="7"/>
                    <a:pt x="115" y="8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11"/>
                    <a:pt x="115" y="13"/>
                    <a:pt x="114" y="15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2" y="18"/>
                    <a:pt x="110" y="19"/>
                    <a:pt x="108" y="20"/>
                  </a:cubicBezTo>
                  <a:cubicBezTo>
                    <a:pt x="93" y="27"/>
                    <a:pt x="78" y="35"/>
                    <a:pt x="63" y="41"/>
                  </a:cubicBezTo>
                  <a:cubicBezTo>
                    <a:pt x="54" y="45"/>
                    <a:pt x="45" y="48"/>
                    <a:pt x="36" y="51"/>
                  </a:cubicBezTo>
                  <a:cubicBezTo>
                    <a:pt x="35" y="50"/>
                    <a:pt x="34" y="50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28" y="52"/>
                    <a:pt x="24" y="52"/>
                    <a:pt x="20" y="52"/>
                  </a:cubicBezTo>
                  <a:cubicBezTo>
                    <a:pt x="20" y="52"/>
                    <a:pt x="19" y="53"/>
                    <a:pt x="1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8" y="53"/>
                    <a:pt x="17" y="53"/>
                    <a:pt x="17" y="53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48"/>
                    <a:pt x="14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6"/>
                    <a:pt x="12" y="45"/>
                    <a:pt x="12" y="45"/>
                  </a:cubicBezTo>
                  <a:cubicBezTo>
                    <a:pt x="10" y="44"/>
                    <a:pt x="8" y="43"/>
                    <a:pt x="7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4"/>
                    <a:pt x="2" y="45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7"/>
                    <a:pt x="0" y="49"/>
                    <a:pt x="1" y="51"/>
                  </a:cubicBezTo>
                  <a:cubicBezTo>
                    <a:pt x="4" y="54"/>
                    <a:pt x="5" y="58"/>
                    <a:pt x="8" y="61"/>
                  </a:cubicBezTo>
                  <a:cubicBezTo>
                    <a:pt x="8" y="62"/>
                    <a:pt x="9" y="62"/>
                    <a:pt x="10" y="62"/>
                  </a:cubicBezTo>
                  <a:cubicBezTo>
                    <a:pt x="10" y="63"/>
                    <a:pt x="11" y="64"/>
                    <a:pt x="11" y="64"/>
                  </a:cubicBezTo>
                  <a:cubicBezTo>
                    <a:pt x="12" y="65"/>
                    <a:pt x="12" y="65"/>
                    <a:pt x="13" y="66"/>
                  </a:cubicBezTo>
                  <a:cubicBezTo>
                    <a:pt x="13" y="68"/>
                    <a:pt x="15" y="70"/>
                    <a:pt x="18" y="68"/>
                  </a:cubicBezTo>
                  <a:cubicBezTo>
                    <a:pt x="18" y="68"/>
                    <a:pt x="19" y="68"/>
                    <a:pt x="19" y="67"/>
                  </a:cubicBezTo>
                  <a:cubicBezTo>
                    <a:pt x="19" y="67"/>
                    <a:pt x="20" y="67"/>
                    <a:pt x="20" y="67"/>
                  </a:cubicBezTo>
                  <a:cubicBezTo>
                    <a:pt x="20" y="67"/>
                    <a:pt x="21" y="67"/>
                    <a:pt x="21" y="67"/>
                  </a:cubicBezTo>
                  <a:cubicBezTo>
                    <a:pt x="32" y="62"/>
                    <a:pt x="44" y="58"/>
                    <a:pt x="56" y="54"/>
                  </a:cubicBezTo>
                  <a:cubicBezTo>
                    <a:pt x="56" y="54"/>
                    <a:pt x="57" y="53"/>
                    <a:pt x="57" y="53"/>
                  </a:cubicBezTo>
                  <a:cubicBezTo>
                    <a:pt x="64" y="50"/>
                    <a:pt x="70" y="48"/>
                    <a:pt x="76" y="45"/>
                  </a:cubicBezTo>
                  <a:cubicBezTo>
                    <a:pt x="78" y="44"/>
                    <a:pt x="78" y="43"/>
                    <a:pt x="78" y="42"/>
                  </a:cubicBezTo>
                  <a:cubicBezTo>
                    <a:pt x="80" y="42"/>
                    <a:pt x="81" y="41"/>
                    <a:pt x="82" y="41"/>
                  </a:cubicBezTo>
                  <a:cubicBezTo>
                    <a:pt x="83" y="41"/>
                    <a:pt x="84" y="41"/>
                    <a:pt x="85" y="40"/>
                  </a:cubicBezTo>
                  <a:cubicBezTo>
                    <a:pt x="87" y="39"/>
                    <a:pt x="89" y="38"/>
                    <a:pt x="91" y="37"/>
                  </a:cubicBezTo>
                  <a:cubicBezTo>
                    <a:pt x="93" y="36"/>
                    <a:pt x="95" y="35"/>
                    <a:pt x="97" y="34"/>
                  </a:cubicBezTo>
                  <a:cubicBezTo>
                    <a:pt x="97" y="34"/>
                    <a:pt x="98" y="33"/>
                    <a:pt x="98" y="33"/>
                  </a:cubicBezTo>
                  <a:cubicBezTo>
                    <a:pt x="100" y="32"/>
                    <a:pt x="101" y="31"/>
                    <a:pt x="103" y="30"/>
                  </a:cubicBezTo>
                  <a:cubicBezTo>
                    <a:pt x="103" y="30"/>
                    <a:pt x="104" y="30"/>
                    <a:pt x="105" y="30"/>
                  </a:cubicBezTo>
                  <a:cubicBezTo>
                    <a:pt x="109" y="27"/>
                    <a:pt x="113" y="25"/>
                    <a:pt x="117" y="23"/>
                  </a:cubicBezTo>
                  <a:cubicBezTo>
                    <a:pt x="117" y="23"/>
                    <a:pt x="118" y="23"/>
                    <a:pt x="118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9" y="22"/>
                    <a:pt x="121" y="21"/>
                    <a:pt x="122" y="20"/>
                  </a:cubicBezTo>
                  <a:cubicBezTo>
                    <a:pt x="123" y="21"/>
                    <a:pt x="125" y="21"/>
                    <a:pt x="126" y="20"/>
                  </a:cubicBezTo>
                  <a:cubicBezTo>
                    <a:pt x="128" y="20"/>
                    <a:pt x="130" y="18"/>
                    <a:pt x="130" y="15"/>
                  </a:cubicBezTo>
                  <a:close/>
                </a:path>
              </a:pathLst>
            </a:custGeom>
            <a:solidFill>
              <a:srgbClr val="F1D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7" name="Freeform 89"/>
            <p:cNvSpPr/>
            <p:nvPr>
              <p:custDataLst>
                <p:tags r:id="rId31"/>
              </p:custDataLst>
            </p:nvPr>
          </p:nvSpPr>
          <p:spPr bwMode="auto">
            <a:xfrm>
              <a:off x="7097713" y="2778125"/>
              <a:ext cx="565150" cy="581025"/>
            </a:xfrm>
            <a:custGeom>
              <a:avLst/>
              <a:gdLst>
                <a:gd name="T0" fmla="*/ 108 w 117"/>
                <a:gd name="T1" fmla="*/ 51 h 120"/>
                <a:gd name="T2" fmla="*/ 92 w 117"/>
                <a:gd name="T3" fmla="*/ 8 h 120"/>
                <a:gd name="T4" fmla="*/ 87 w 117"/>
                <a:gd name="T5" fmla="*/ 7 h 120"/>
                <a:gd name="T6" fmla="*/ 82 w 117"/>
                <a:gd name="T7" fmla="*/ 10 h 120"/>
                <a:gd name="T8" fmla="*/ 82 w 117"/>
                <a:gd name="T9" fmla="*/ 10 h 120"/>
                <a:gd name="T10" fmla="*/ 81 w 117"/>
                <a:gd name="T11" fmla="*/ 11 h 120"/>
                <a:gd name="T12" fmla="*/ 81 w 117"/>
                <a:gd name="T13" fmla="*/ 11 h 120"/>
                <a:gd name="T14" fmla="*/ 80 w 117"/>
                <a:gd name="T15" fmla="*/ 10 h 120"/>
                <a:gd name="T16" fmla="*/ 80 w 117"/>
                <a:gd name="T17" fmla="*/ 9 h 120"/>
                <a:gd name="T18" fmla="*/ 77 w 117"/>
                <a:gd name="T19" fmla="*/ 7 h 120"/>
                <a:gd name="T20" fmla="*/ 74 w 117"/>
                <a:gd name="T21" fmla="*/ 1 h 120"/>
                <a:gd name="T22" fmla="*/ 25 w 117"/>
                <a:gd name="T23" fmla="*/ 22 h 120"/>
                <a:gd name="T24" fmla="*/ 6 w 117"/>
                <a:gd name="T25" fmla="*/ 34 h 120"/>
                <a:gd name="T26" fmla="*/ 2 w 117"/>
                <a:gd name="T27" fmla="*/ 36 h 120"/>
                <a:gd name="T28" fmla="*/ 11 w 117"/>
                <a:gd name="T29" fmla="*/ 79 h 120"/>
                <a:gd name="T30" fmla="*/ 12 w 117"/>
                <a:gd name="T31" fmla="*/ 82 h 120"/>
                <a:gd name="T32" fmla="*/ 27 w 117"/>
                <a:gd name="T33" fmla="*/ 116 h 120"/>
                <a:gd name="T34" fmla="*/ 27 w 117"/>
                <a:gd name="T35" fmla="*/ 117 h 120"/>
                <a:gd name="T36" fmla="*/ 33 w 117"/>
                <a:gd name="T37" fmla="*/ 119 h 120"/>
                <a:gd name="T38" fmla="*/ 38 w 117"/>
                <a:gd name="T39" fmla="*/ 113 h 120"/>
                <a:gd name="T40" fmla="*/ 40 w 117"/>
                <a:gd name="T41" fmla="*/ 111 h 120"/>
                <a:gd name="T42" fmla="*/ 57 w 117"/>
                <a:gd name="T43" fmla="*/ 101 h 120"/>
                <a:gd name="T44" fmla="*/ 88 w 117"/>
                <a:gd name="T45" fmla="*/ 82 h 120"/>
                <a:gd name="T46" fmla="*/ 108 w 117"/>
                <a:gd name="T47" fmla="*/ 5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120">
                  <a:moveTo>
                    <a:pt x="108" y="51"/>
                  </a:moveTo>
                  <a:cubicBezTo>
                    <a:pt x="105" y="36"/>
                    <a:pt x="99" y="22"/>
                    <a:pt x="92" y="8"/>
                  </a:cubicBezTo>
                  <a:cubicBezTo>
                    <a:pt x="92" y="6"/>
                    <a:pt x="88" y="6"/>
                    <a:pt x="87" y="7"/>
                  </a:cubicBezTo>
                  <a:cubicBezTo>
                    <a:pt x="86" y="9"/>
                    <a:pt x="84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1" y="10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0" y="10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79" y="8"/>
                    <a:pt x="78" y="7"/>
                    <a:pt x="77" y="7"/>
                  </a:cubicBezTo>
                  <a:cubicBezTo>
                    <a:pt x="79" y="4"/>
                    <a:pt x="77" y="0"/>
                    <a:pt x="74" y="1"/>
                  </a:cubicBezTo>
                  <a:cubicBezTo>
                    <a:pt x="57" y="8"/>
                    <a:pt x="40" y="13"/>
                    <a:pt x="25" y="22"/>
                  </a:cubicBezTo>
                  <a:cubicBezTo>
                    <a:pt x="18" y="25"/>
                    <a:pt x="11" y="29"/>
                    <a:pt x="6" y="34"/>
                  </a:cubicBezTo>
                  <a:cubicBezTo>
                    <a:pt x="4" y="33"/>
                    <a:pt x="2" y="34"/>
                    <a:pt x="2" y="36"/>
                  </a:cubicBezTo>
                  <a:cubicBezTo>
                    <a:pt x="0" y="49"/>
                    <a:pt x="7" y="66"/>
                    <a:pt x="11" y="79"/>
                  </a:cubicBezTo>
                  <a:cubicBezTo>
                    <a:pt x="12" y="80"/>
                    <a:pt x="12" y="81"/>
                    <a:pt x="12" y="82"/>
                  </a:cubicBezTo>
                  <a:cubicBezTo>
                    <a:pt x="15" y="92"/>
                    <a:pt x="19" y="110"/>
                    <a:pt x="27" y="116"/>
                  </a:cubicBezTo>
                  <a:cubicBezTo>
                    <a:pt x="27" y="116"/>
                    <a:pt x="27" y="117"/>
                    <a:pt x="27" y="117"/>
                  </a:cubicBezTo>
                  <a:cubicBezTo>
                    <a:pt x="28" y="119"/>
                    <a:pt x="30" y="120"/>
                    <a:pt x="33" y="119"/>
                  </a:cubicBezTo>
                  <a:cubicBezTo>
                    <a:pt x="36" y="117"/>
                    <a:pt x="38" y="116"/>
                    <a:pt x="38" y="113"/>
                  </a:cubicBezTo>
                  <a:cubicBezTo>
                    <a:pt x="39" y="113"/>
                    <a:pt x="40" y="112"/>
                    <a:pt x="40" y="111"/>
                  </a:cubicBezTo>
                  <a:cubicBezTo>
                    <a:pt x="41" y="110"/>
                    <a:pt x="53" y="103"/>
                    <a:pt x="57" y="101"/>
                  </a:cubicBezTo>
                  <a:cubicBezTo>
                    <a:pt x="68" y="95"/>
                    <a:pt x="78" y="89"/>
                    <a:pt x="88" y="82"/>
                  </a:cubicBezTo>
                  <a:cubicBezTo>
                    <a:pt x="96" y="76"/>
                    <a:pt x="117" y="63"/>
                    <a:pt x="108" y="51"/>
                  </a:cubicBezTo>
                  <a:close/>
                </a:path>
              </a:pathLst>
            </a:custGeom>
            <a:solidFill>
              <a:srgbClr val="E68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8" name="Freeform 90"/>
            <p:cNvSpPr/>
            <p:nvPr>
              <p:custDataLst>
                <p:tags r:id="rId32"/>
              </p:custDataLst>
            </p:nvPr>
          </p:nvSpPr>
          <p:spPr bwMode="auto">
            <a:xfrm>
              <a:off x="7315201" y="3387725"/>
              <a:ext cx="454025" cy="217488"/>
            </a:xfrm>
            <a:custGeom>
              <a:avLst/>
              <a:gdLst>
                <a:gd name="T0" fmla="*/ 91 w 94"/>
                <a:gd name="T1" fmla="*/ 1 h 45"/>
                <a:gd name="T2" fmla="*/ 83 w 94"/>
                <a:gd name="T3" fmla="*/ 7 h 45"/>
                <a:gd name="T4" fmla="*/ 40 w 94"/>
                <a:gd name="T5" fmla="*/ 28 h 45"/>
                <a:gd name="T6" fmla="*/ 38 w 94"/>
                <a:gd name="T7" fmla="*/ 26 h 45"/>
                <a:gd name="T8" fmla="*/ 20 w 94"/>
                <a:gd name="T9" fmla="*/ 28 h 45"/>
                <a:gd name="T10" fmla="*/ 9 w 94"/>
                <a:gd name="T11" fmla="*/ 28 h 45"/>
                <a:gd name="T12" fmla="*/ 9 w 94"/>
                <a:gd name="T13" fmla="*/ 28 h 45"/>
                <a:gd name="T14" fmla="*/ 9 w 94"/>
                <a:gd name="T15" fmla="*/ 28 h 45"/>
                <a:gd name="T16" fmla="*/ 8 w 94"/>
                <a:gd name="T17" fmla="*/ 28 h 45"/>
                <a:gd name="T18" fmla="*/ 7 w 94"/>
                <a:gd name="T19" fmla="*/ 29 h 45"/>
                <a:gd name="T20" fmla="*/ 6 w 94"/>
                <a:gd name="T21" fmla="*/ 30 h 45"/>
                <a:gd name="T22" fmla="*/ 4 w 94"/>
                <a:gd name="T23" fmla="*/ 30 h 45"/>
                <a:gd name="T24" fmla="*/ 1 w 94"/>
                <a:gd name="T25" fmla="*/ 31 h 45"/>
                <a:gd name="T26" fmla="*/ 0 w 94"/>
                <a:gd name="T27" fmla="*/ 33 h 45"/>
                <a:gd name="T28" fmla="*/ 1 w 94"/>
                <a:gd name="T29" fmla="*/ 35 h 45"/>
                <a:gd name="T30" fmla="*/ 1 w 94"/>
                <a:gd name="T31" fmla="*/ 35 h 45"/>
                <a:gd name="T32" fmla="*/ 1 w 94"/>
                <a:gd name="T33" fmla="*/ 40 h 45"/>
                <a:gd name="T34" fmla="*/ 2 w 94"/>
                <a:gd name="T35" fmla="*/ 41 h 45"/>
                <a:gd name="T36" fmla="*/ 4 w 94"/>
                <a:gd name="T37" fmla="*/ 44 h 45"/>
                <a:gd name="T38" fmla="*/ 14 w 94"/>
                <a:gd name="T39" fmla="*/ 40 h 45"/>
                <a:gd name="T40" fmla="*/ 66 w 94"/>
                <a:gd name="T41" fmla="*/ 21 h 45"/>
                <a:gd name="T42" fmla="*/ 89 w 94"/>
                <a:gd name="T43" fmla="*/ 7 h 45"/>
                <a:gd name="T44" fmla="*/ 92 w 94"/>
                <a:gd name="T45" fmla="*/ 5 h 45"/>
                <a:gd name="T46" fmla="*/ 92 w 94"/>
                <a:gd name="T47" fmla="*/ 5 h 45"/>
                <a:gd name="T48" fmla="*/ 93 w 94"/>
                <a:gd name="T49" fmla="*/ 5 h 45"/>
                <a:gd name="T50" fmla="*/ 91 w 94"/>
                <a:gd name="T51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4" h="45">
                  <a:moveTo>
                    <a:pt x="91" y="1"/>
                  </a:moveTo>
                  <a:cubicBezTo>
                    <a:pt x="88" y="3"/>
                    <a:pt x="85" y="5"/>
                    <a:pt x="83" y="7"/>
                  </a:cubicBezTo>
                  <a:cubicBezTo>
                    <a:pt x="69" y="15"/>
                    <a:pt x="55" y="22"/>
                    <a:pt x="40" y="28"/>
                  </a:cubicBezTo>
                  <a:cubicBezTo>
                    <a:pt x="40" y="27"/>
                    <a:pt x="39" y="26"/>
                    <a:pt x="38" y="26"/>
                  </a:cubicBezTo>
                  <a:cubicBezTo>
                    <a:pt x="32" y="27"/>
                    <a:pt x="26" y="28"/>
                    <a:pt x="20" y="28"/>
                  </a:cubicBezTo>
                  <a:cubicBezTo>
                    <a:pt x="16" y="28"/>
                    <a:pt x="12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0"/>
                    <a:pt x="6" y="30"/>
                    <a:pt x="6" y="30"/>
                  </a:cubicBezTo>
                  <a:cubicBezTo>
                    <a:pt x="6" y="29"/>
                    <a:pt x="5" y="29"/>
                    <a:pt x="4" y="30"/>
                  </a:cubicBezTo>
                  <a:cubicBezTo>
                    <a:pt x="3" y="30"/>
                    <a:pt x="2" y="31"/>
                    <a:pt x="1" y="31"/>
                  </a:cubicBezTo>
                  <a:cubicBezTo>
                    <a:pt x="0" y="31"/>
                    <a:pt x="0" y="32"/>
                    <a:pt x="0" y="33"/>
                  </a:cubicBezTo>
                  <a:cubicBezTo>
                    <a:pt x="0" y="34"/>
                    <a:pt x="0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1"/>
                    <a:pt x="1" y="41"/>
                    <a:pt x="2" y="41"/>
                  </a:cubicBezTo>
                  <a:cubicBezTo>
                    <a:pt x="1" y="43"/>
                    <a:pt x="2" y="45"/>
                    <a:pt x="4" y="44"/>
                  </a:cubicBezTo>
                  <a:cubicBezTo>
                    <a:pt x="7" y="43"/>
                    <a:pt x="10" y="42"/>
                    <a:pt x="14" y="40"/>
                  </a:cubicBezTo>
                  <a:cubicBezTo>
                    <a:pt x="32" y="37"/>
                    <a:pt x="49" y="30"/>
                    <a:pt x="66" y="21"/>
                  </a:cubicBezTo>
                  <a:cubicBezTo>
                    <a:pt x="74" y="17"/>
                    <a:pt x="82" y="12"/>
                    <a:pt x="89" y="7"/>
                  </a:cubicBezTo>
                  <a:cubicBezTo>
                    <a:pt x="90" y="6"/>
                    <a:pt x="91" y="6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3" y="5"/>
                    <a:pt x="93" y="5"/>
                  </a:cubicBezTo>
                  <a:cubicBezTo>
                    <a:pt x="94" y="3"/>
                    <a:pt x="93" y="0"/>
                    <a:pt x="91" y="1"/>
                  </a:cubicBezTo>
                  <a:close/>
                </a:path>
              </a:pathLst>
            </a:custGeom>
            <a:solidFill>
              <a:srgbClr val="E68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9" name="Freeform 91"/>
            <p:cNvSpPr/>
            <p:nvPr>
              <p:custDataLst>
                <p:tags r:id="rId33"/>
              </p:custDataLst>
            </p:nvPr>
          </p:nvSpPr>
          <p:spPr bwMode="auto">
            <a:xfrm>
              <a:off x="7145338" y="2803525"/>
              <a:ext cx="352425" cy="158750"/>
            </a:xfrm>
            <a:custGeom>
              <a:avLst/>
              <a:gdLst>
                <a:gd name="T0" fmla="*/ 69 w 73"/>
                <a:gd name="T1" fmla="*/ 1 h 33"/>
                <a:gd name="T2" fmla="*/ 2 w 73"/>
                <a:gd name="T3" fmla="*/ 29 h 33"/>
                <a:gd name="T4" fmla="*/ 3 w 73"/>
                <a:gd name="T5" fmla="*/ 32 h 33"/>
                <a:gd name="T6" fmla="*/ 71 w 73"/>
                <a:gd name="T7" fmla="*/ 4 h 33"/>
                <a:gd name="T8" fmla="*/ 69 w 73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33">
                  <a:moveTo>
                    <a:pt x="69" y="1"/>
                  </a:moveTo>
                  <a:cubicBezTo>
                    <a:pt x="48" y="13"/>
                    <a:pt x="24" y="20"/>
                    <a:pt x="2" y="29"/>
                  </a:cubicBezTo>
                  <a:cubicBezTo>
                    <a:pt x="0" y="29"/>
                    <a:pt x="1" y="33"/>
                    <a:pt x="3" y="32"/>
                  </a:cubicBezTo>
                  <a:cubicBezTo>
                    <a:pt x="26" y="23"/>
                    <a:pt x="50" y="17"/>
                    <a:pt x="71" y="4"/>
                  </a:cubicBezTo>
                  <a:cubicBezTo>
                    <a:pt x="73" y="3"/>
                    <a:pt x="71" y="0"/>
                    <a:pt x="69" y="1"/>
                  </a:cubicBezTo>
                  <a:close/>
                </a:path>
              </a:pathLst>
            </a:custGeom>
            <a:solidFill>
              <a:srgbClr val="F1D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0" name="Freeform 92"/>
            <p:cNvSpPr/>
            <p:nvPr>
              <p:custDataLst>
                <p:tags r:id="rId34"/>
              </p:custDataLst>
            </p:nvPr>
          </p:nvSpPr>
          <p:spPr bwMode="auto">
            <a:xfrm>
              <a:off x="7845426" y="1995488"/>
              <a:ext cx="136525" cy="115888"/>
            </a:xfrm>
            <a:custGeom>
              <a:avLst/>
              <a:gdLst>
                <a:gd name="T0" fmla="*/ 26 w 28"/>
                <a:gd name="T1" fmla="*/ 5 h 24"/>
                <a:gd name="T2" fmla="*/ 24 w 28"/>
                <a:gd name="T3" fmla="*/ 5 h 24"/>
                <a:gd name="T4" fmla="*/ 24 w 28"/>
                <a:gd name="T5" fmla="*/ 5 h 24"/>
                <a:gd name="T6" fmla="*/ 16 w 28"/>
                <a:gd name="T7" fmla="*/ 1 h 24"/>
                <a:gd name="T8" fmla="*/ 13 w 28"/>
                <a:gd name="T9" fmla="*/ 1 h 24"/>
                <a:gd name="T10" fmla="*/ 6 w 28"/>
                <a:gd name="T11" fmla="*/ 2 h 24"/>
                <a:gd name="T12" fmla="*/ 5 w 28"/>
                <a:gd name="T13" fmla="*/ 3 h 24"/>
                <a:gd name="T14" fmla="*/ 1 w 28"/>
                <a:gd name="T15" fmla="*/ 13 h 24"/>
                <a:gd name="T16" fmla="*/ 3 w 28"/>
                <a:gd name="T17" fmla="*/ 16 h 24"/>
                <a:gd name="T18" fmla="*/ 7 w 28"/>
                <a:gd name="T19" fmla="*/ 21 h 24"/>
                <a:gd name="T20" fmla="*/ 8 w 28"/>
                <a:gd name="T21" fmla="*/ 21 h 24"/>
                <a:gd name="T22" fmla="*/ 15 w 28"/>
                <a:gd name="T23" fmla="*/ 24 h 24"/>
                <a:gd name="T24" fmla="*/ 15 w 28"/>
                <a:gd name="T25" fmla="*/ 24 h 24"/>
                <a:gd name="T26" fmla="*/ 15 w 28"/>
                <a:gd name="T27" fmla="*/ 24 h 24"/>
                <a:gd name="T28" fmla="*/ 17 w 28"/>
                <a:gd name="T29" fmla="*/ 23 h 24"/>
                <a:gd name="T30" fmla="*/ 17 w 28"/>
                <a:gd name="T31" fmla="*/ 23 h 24"/>
                <a:gd name="T32" fmla="*/ 18 w 28"/>
                <a:gd name="T33" fmla="*/ 23 h 24"/>
                <a:gd name="T34" fmla="*/ 22 w 28"/>
                <a:gd name="T35" fmla="*/ 21 h 24"/>
                <a:gd name="T36" fmla="*/ 26 w 28"/>
                <a:gd name="T37" fmla="*/ 17 h 24"/>
                <a:gd name="T38" fmla="*/ 27 w 28"/>
                <a:gd name="T39" fmla="*/ 14 h 24"/>
                <a:gd name="T40" fmla="*/ 28 w 28"/>
                <a:gd name="T41" fmla="*/ 11 h 24"/>
                <a:gd name="T42" fmla="*/ 26 w 28"/>
                <a:gd name="T4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24">
                  <a:moveTo>
                    <a:pt x="26" y="5"/>
                  </a:moveTo>
                  <a:cubicBezTo>
                    <a:pt x="25" y="5"/>
                    <a:pt x="25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2" y="3"/>
                    <a:pt x="19" y="0"/>
                    <a:pt x="16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0" y="1"/>
                    <a:pt x="8" y="1"/>
                    <a:pt x="6" y="2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2" y="5"/>
                    <a:pt x="0" y="9"/>
                    <a:pt x="1" y="13"/>
                  </a:cubicBezTo>
                  <a:cubicBezTo>
                    <a:pt x="1" y="14"/>
                    <a:pt x="2" y="15"/>
                    <a:pt x="3" y="16"/>
                  </a:cubicBezTo>
                  <a:cubicBezTo>
                    <a:pt x="4" y="18"/>
                    <a:pt x="5" y="20"/>
                    <a:pt x="7" y="21"/>
                  </a:cubicBezTo>
                  <a:cubicBezTo>
                    <a:pt x="7" y="21"/>
                    <a:pt x="7" y="21"/>
                    <a:pt x="8" y="21"/>
                  </a:cubicBezTo>
                  <a:cubicBezTo>
                    <a:pt x="10" y="23"/>
                    <a:pt x="12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19" y="23"/>
                    <a:pt x="21" y="22"/>
                    <a:pt x="22" y="21"/>
                  </a:cubicBezTo>
                  <a:cubicBezTo>
                    <a:pt x="23" y="20"/>
                    <a:pt x="24" y="18"/>
                    <a:pt x="26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28" y="13"/>
                    <a:pt x="28" y="12"/>
                    <a:pt x="28" y="11"/>
                  </a:cubicBezTo>
                  <a:cubicBezTo>
                    <a:pt x="28" y="9"/>
                    <a:pt x="28" y="7"/>
                    <a:pt x="26" y="5"/>
                  </a:cubicBezTo>
                  <a:close/>
                </a:path>
              </a:pathLst>
            </a:custGeom>
            <a:solidFill>
              <a:srgbClr val="86A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1" name="Freeform 93"/>
            <p:cNvSpPr/>
            <p:nvPr>
              <p:custDataLst>
                <p:tags r:id="rId35"/>
              </p:custDataLst>
            </p:nvPr>
          </p:nvSpPr>
          <p:spPr bwMode="auto">
            <a:xfrm>
              <a:off x="7840663" y="2000250"/>
              <a:ext cx="160338" cy="115888"/>
            </a:xfrm>
            <a:custGeom>
              <a:avLst/>
              <a:gdLst>
                <a:gd name="T0" fmla="*/ 26 w 33"/>
                <a:gd name="T1" fmla="*/ 3 h 24"/>
                <a:gd name="T2" fmla="*/ 21 w 33"/>
                <a:gd name="T3" fmla="*/ 8 h 24"/>
                <a:gd name="T4" fmla="*/ 9 w 33"/>
                <a:gd name="T5" fmla="*/ 12 h 24"/>
                <a:gd name="T6" fmla="*/ 3 w 33"/>
                <a:gd name="T7" fmla="*/ 16 h 24"/>
                <a:gd name="T8" fmla="*/ 10 w 33"/>
                <a:gd name="T9" fmla="*/ 21 h 24"/>
                <a:gd name="T10" fmla="*/ 13 w 33"/>
                <a:gd name="T11" fmla="*/ 24 h 24"/>
                <a:gd name="T12" fmla="*/ 20 w 33"/>
                <a:gd name="T13" fmla="*/ 22 h 24"/>
                <a:gd name="T14" fmla="*/ 22 w 33"/>
                <a:gd name="T15" fmla="*/ 20 h 24"/>
                <a:gd name="T16" fmla="*/ 26 w 33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4">
                  <a:moveTo>
                    <a:pt x="26" y="3"/>
                  </a:moveTo>
                  <a:cubicBezTo>
                    <a:pt x="23" y="0"/>
                    <a:pt x="18" y="4"/>
                    <a:pt x="21" y="8"/>
                  </a:cubicBezTo>
                  <a:cubicBezTo>
                    <a:pt x="27" y="13"/>
                    <a:pt x="12" y="17"/>
                    <a:pt x="9" y="12"/>
                  </a:cubicBezTo>
                  <a:cubicBezTo>
                    <a:pt x="6" y="9"/>
                    <a:pt x="0" y="12"/>
                    <a:pt x="3" y="16"/>
                  </a:cubicBezTo>
                  <a:cubicBezTo>
                    <a:pt x="4" y="19"/>
                    <a:pt x="7" y="20"/>
                    <a:pt x="10" y="21"/>
                  </a:cubicBezTo>
                  <a:cubicBezTo>
                    <a:pt x="10" y="22"/>
                    <a:pt x="12" y="24"/>
                    <a:pt x="13" y="24"/>
                  </a:cubicBezTo>
                  <a:cubicBezTo>
                    <a:pt x="16" y="24"/>
                    <a:pt x="18" y="23"/>
                    <a:pt x="20" y="22"/>
                  </a:cubicBezTo>
                  <a:cubicBezTo>
                    <a:pt x="21" y="22"/>
                    <a:pt x="22" y="21"/>
                    <a:pt x="22" y="20"/>
                  </a:cubicBezTo>
                  <a:cubicBezTo>
                    <a:pt x="29" y="17"/>
                    <a:pt x="33" y="10"/>
                    <a:pt x="26" y="3"/>
                  </a:cubicBezTo>
                  <a:close/>
                </a:path>
              </a:pathLst>
            </a:custGeom>
            <a:solidFill>
              <a:srgbClr val="739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2" name="Freeform 94"/>
            <p:cNvSpPr>
              <a:spLocks noEditPoints="1"/>
            </p:cNvSpPr>
            <p:nvPr>
              <p:custDataLst>
                <p:tags r:id="rId36"/>
              </p:custDataLst>
            </p:nvPr>
          </p:nvSpPr>
          <p:spPr bwMode="auto">
            <a:xfrm>
              <a:off x="6610351" y="1106488"/>
              <a:ext cx="1525588" cy="1628775"/>
            </a:xfrm>
            <a:custGeom>
              <a:avLst/>
              <a:gdLst>
                <a:gd name="T0" fmla="*/ 294 w 316"/>
                <a:gd name="T1" fmla="*/ 49 h 337"/>
                <a:gd name="T2" fmla="*/ 255 w 316"/>
                <a:gd name="T3" fmla="*/ 10 h 337"/>
                <a:gd name="T4" fmla="*/ 215 w 316"/>
                <a:gd name="T5" fmla="*/ 2 h 337"/>
                <a:gd name="T6" fmla="*/ 197 w 316"/>
                <a:gd name="T7" fmla="*/ 8 h 337"/>
                <a:gd name="T8" fmla="*/ 178 w 316"/>
                <a:gd name="T9" fmla="*/ 11 h 337"/>
                <a:gd name="T10" fmla="*/ 91 w 316"/>
                <a:gd name="T11" fmla="*/ 22 h 337"/>
                <a:gd name="T12" fmla="*/ 15 w 316"/>
                <a:gd name="T13" fmla="*/ 126 h 337"/>
                <a:gd name="T14" fmla="*/ 110 w 316"/>
                <a:gd name="T15" fmla="*/ 336 h 337"/>
                <a:gd name="T16" fmla="*/ 29 w 316"/>
                <a:gd name="T17" fmla="*/ 108 h 337"/>
                <a:gd name="T18" fmla="*/ 267 w 316"/>
                <a:gd name="T19" fmla="*/ 181 h 337"/>
                <a:gd name="T20" fmla="*/ 268 w 316"/>
                <a:gd name="T21" fmla="*/ 211 h 337"/>
                <a:gd name="T22" fmla="*/ 194 w 316"/>
                <a:gd name="T23" fmla="*/ 324 h 337"/>
                <a:gd name="T24" fmla="*/ 312 w 316"/>
                <a:gd name="T25" fmla="*/ 167 h 337"/>
                <a:gd name="T26" fmla="*/ 286 w 316"/>
                <a:gd name="T27" fmla="*/ 74 h 337"/>
                <a:gd name="T28" fmla="*/ 283 w 316"/>
                <a:gd name="T29" fmla="*/ 69 h 337"/>
                <a:gd name="T30" fmla="*/ 294 w 316"/>
                <a:gd name="T31" fmla="*/ 76 h 337"/>
                <a:gd name="T32" fmla="*/ 259 w 316"/>
                <a:gd name="T33" fmla="*/ 39 h 337"/>
                <a:gd name="T34" fmla="*/ 265 w 316"/>
                <a:gd name="T35" fmla="*/ 21 h 337"/>
                <a:gd name="T36" fmla="*/ 265 w 316"/>
                <a:gd name="T37" fmla="*/ 21 h 337"/>
                <a:gd name="T38" fmla="*/ 237 w 316"/>
                <a:gd name="T39" fmla="*/ 7 h 337"/>
                <a:gd name="T40" fmla="*/ 240 w 316"/>
                <a:gd name="T41" fmla="*/ 39 h 337"/>
                <a:gd name="T42" fmla="*/ 215 w 316"/>
                <a:gd name="T43" fmla="*/ 6 h 337"/>
                <a:gd name="T44" fmla="*/ 215 w 316"/>
                <a:gd name="T45" fmla="*/ 6 h 337"/>
                <a:gd name="T46" fmla="*/ 205 w 316"/>
                <a:gd name="T47" fmla="*/ 25 h 337"/>
                <a:gd name="T48" fmla="*/ 84 w 316"/>
                <a:gd name="T49" fmla="*/ 26 h 337"/>
                <a:gd name="T50" fmla="*/ 38 w 316"/>
                <a:gd name="T51" fmla="*/ 60 h 337"/>
                <a:gd name="T52" fmla="*/ 249 w 316"/>
                <a:gd name="T53" fmla="*/ 132 h 337"/>
                <a:gd name="T54" fmla="*/ 76 w 316"/>
                <a:gd name="T55" fmla="*/ 48 h 337"/>
                <a:gd name="T56" fmla="*/ 82 w 316"/>
                <a:gd name="T57" fmla="*/ 35 h 337"/>
                <a:gd name="T58" fmla="*/ 292 w 316"/>
                <a:gd name="T59" fmla="*/ 182 h 337"/>
                <a:gd name="T60" fmla="*/ 282 w 316"/>
                <a:gd name="T61" fmla="*/ 186 h 337"/>
                <a:gd name="T62" fmla="*/ 288 w 316"/>
                <a:gd name="T63" fmla="*/ 182 h 337"/>
                <a:gd name="T64" fmla="*/ 72 w 316"/>
                <a:gd name="T65" fmla="*/ 49 h 337"/>
                <a:gd name="T66" fmla="*/ 73 w 316"/>
                <a:gd name="T67" fmla="*/ 73 h 337"/>
                <a:gd name="T68" fmla="*/ 24 w 316"/>
                <a:gd name="T69" fmla="*/ 109 h 337"/>
                <a:gd name="T70" fmla="*/ 21 w 316"/>
                <a:gd name="T71" fmla="*/ 99 h 337"/>
                <a:gd name="T72" fmla="*/ 266 w 316"/>
                <a:gd name="T73" fmla="*/ 160 h 337"/>
                <a:gd name="T74" fmla="*/ 79 w 316"/>
                <a:gd name="T75" fmla="*/ 75 h 337"/>
                <a:gd name="T76" fmla="*/ 75 w 316"/>
                <a:gd name="T77" fmla="*/ 51 h 337"/>
                <a:gd name="T78" fmla="*/ 263 w 316"/>
                <a:gd name="T79" fmla="*/ 145 h 337"/>
                <a:gd name="T80" fmla="*/ 270 w 316"/>
                <a:gd name="T81" fmla="*/ 166 h 337"/>
                <a:gd name="T82" fmla="*/ 266 w 316"/>
                <a:gd name="T83" fmla="*/ 160 h 337"/>
                <a:gd name="T84" fmla="*/ 258 w 316"/>
                <a:gd name="T85" fmla="*/ 199 h 337"/>
                <a:gd name="T86" fmla="*/ 267 w 316"/>
                <a:gd name="T87" fmla="*/ 185 h 337"/>
                <a:gd name="T88" fmla="*/ 269 w 316"/>
                <a:gd name="T89" fmla="*/ 185 h 337"/>
                <a:gd name="T90" fmla="*/ 284 w 316"/>
                <a:gd name="T91" fmla="*/ 196 h 337"/>
                <a:gd name="T92" fmla="*/ 274 w 316"/>
                <a:gd name="T93" fmla="*/ 207 h 337"/>
                <a:gd name="T94" fmla="*/ 268 w 316"/>
                <a:gd name="T95" fmla="*/ 207 h 337"/>
                <a:gd name="T96" fmla="*/ 271 w 316"/>
                <a:gd name="T97" fmla="*/ 217 h 337"/>
                <a:gd name="T98" fmla="*/ 288 w 316"/>
                <a:gd name="T99" fmla="*/ 197 h 337"/>
                <a:gd name="T100" fmla="*/ 165 w 316"/>
                <a:gd name="T101" fmla="*/ 66 h 337"/>
                <a:gd name="T102" fmla="*/ 85 w 316"/>
                <a:gd name="T103" fmla="*/ 31 h 337"/>
                <a:gd name="T104" fmla="*/ 308 w 316"/>
                <a:gd name="T105" fmla="*/ 161 h 337"/>
                <a:gd name="T106" fmla="*/ 264 w 316"/>
                <a:gd name="T107" fmla="*/ 85 h 337"/>
                <a:gd name="T108" fmla="*/ 183 w 316"/>
                <a:gd name="T109" fmla="*/ 28 h 337"/>
                <a:gd name="T110" fmla="*/ 291 w 316"/>
                <a:gd name="T111" fmla="*/ 102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6" h="337">
                  <a:moveTo>
                    <a:pt x="300" y="109"/>
                  </a:moveTo>
                  <a:cubicBezTo>
                    <a:pt x="296" y="102"/>
                    <a:pt x="292" y="96"/>
                    <a:pt x="287" y="90"/>
                  </a:cubicBezTo>
                  <a:cubicBezTo>
                    <a:pt x="288" y="90"/>
                    <a:pt x="289" y="89"/>
                    <a:pt x="289" y="88"/>
                  </a:cubicBezTo>
                  <a:cubicBezTo>
                    <a:pt x="303" y="77"/>
                    <a:pt x="302" y="62"/>
                    <a:pt x="294" y="49"/>
                  </a:cubicBezTo>
                  <a:cubicBezTo>
                    <a:pt x="296" y="48"/>
                    <a:pt x="296" y="46"/>
                    <a:pt x="295" y="45"/>
                  </a:cubicBezTo>
                  <a:cubicBezTo>
                    <a:pt x="294" y="45"/>
                    <a:pt x="293" y="44"/>
                    <a:pt x="292" y="44"/>
                  </a:cubicBezTo>
                  <a:cubicBezTo>
                    <a:pt x="286" y="34"/>
                    <a:pt x="277" y="26"/>
                    <a:pt x="270" y="20"/>
                  </a:cubicBezTo>
                  <a:cubicBezTo>
                    <a:pt x="265" y="16"/>
                    <a:pt x="260" y="13"/>
                    <a:pt x="255" y="10"/>
                  </a:cubicBezTo>
                  <a:cubicBezTo>
                    <a:pt x="255" y="10"/>
                    <a:pt x="255" y="10"/>
                    <a:pt x="254" y="10"/>
                  </a:cubicBezTo>
                  <a:cubicBezTo>
                    <a:pt x="254" y="9"/>
                    <a:pt x="253" y="9"/>
                    <a:pt x="252" y="9"/>
                  </a:cubicBezTo>
                  <a:cubicBezTo>
                    <a:pt x="241" y="4"/>
                    <a:pt x="228" y="0"/>
                    <a:pt x="216" y="2"/>
                  </a:cubicBezTo>
                  <a:cubicBezTo>
                    <a:pt x="216" y="2"/>
                    <a:pt x="215" y="2"/>
                    <a:pt x="215" y="2"/>
                  </a:cubicBezTo>
                  <a:cubicBezTo>
                    <a:pt x="210" y="3"/>
                    <a:pt x="206" y="5"/>
                    <a:pt x="202" y="7"/>
                  </a:cubicBezTo>
                  <a:cubicBezTo>
                    <a:pt x="201" y="7"/>
                    <a:pt x="200" y="6"/>
                    <a:pt x="199" y="7"/>
                  </a:cubicBezTo>
                  <a:cubicBezTo>
                    <a:pt x="199" y="7"/>
                    <a:pt x="199" y="8"/>
                    <a:pt x="198" y="8"/>
                  </a:cubicBezTo>
                  <a:cubicBezTo>
                    <a:pt x="198" y="8"/>
                    <a:pt x="198" y="8"/>
                    <a:pt x="197" y="8"/>
                  </a:cubicBezTo>
                  <a:cubicBezTo>
                    <a:pt x="195" y="10"/>
                    <a:pt x="193" y="11"/>
                    <a:pt x="192" y="13"/>
                  </a:cubicBezTo>
                  <a:cubicBezTo>
                    <a:pt x="191" y="15"/>
                    <a:pt x="190" y="17"/>
                    <a:pt x="189" y="19"/>
                  </a:cubicBezTo>
                  <a:cubicBezTo>
                    <a:pt x="186" y="16"/>
                    <a:pt x="183" y="13"/>
                    <a:pt x="181" y="11"/>
                  </a:cubicBezTo>
                  <a:cubicBezTo>
                    <a:pt x="180" y="10"/>
                    <a:pt x="178" y="10"/>
                    <a:pt x="178" y="11"/>
                  </a:cubicBezTo>
                  <a:cubicBezTo>
                    <a:pt x="176" y="15"/>
                    <a:pt x="174" y="18"/>
                    <a:pt x="174" y="21"/>
                  </a:cubicBezTo>
                  <a:cubicBezTo>
                    <a:pt x="174" y="21"/>
                    <a:pt x="174" y="21"/>
                    <a:pt x="174" y="21"/>
                  </a:cubicBezTo>
                  <a:cubicBezTo>
                    <a:pt x="173" y="21"/>
                    <a:pt x="173" y="21"/>
                    <a:pt x="172" y="21"/>
                  </a:cubicBezTo>
                  <a:cubicBezTo>
                    <a:pt x="145" y="13"/>
                    <a:pt x="117" y="13"/>
                    <a:pt x="91" y="22"/>
                  </a:cubicBezTo>
                  <a:cubicBezTo>
                    <a:pt x="90" y="22"/>
                    <a:pt x="90" y="22"/>
                    <a:pt x="89" y="22"/>
                  </a:cubicBezTo>
                  <a:cubicBezTo>
                    <a:pt x="66" y="22"/>
                    <a:pt x="47" y="41"/>
                    <a:pt x="34" y="59"/>
                  </a:cubicBezTo>
                  <a:cubicBezTo>
                    <a:pt x="22" y="77"/>
                    <a:pt x="10" y="102"/>
                    <a:pt x="14" y="125"/>
                  </a:cubicBezTo>
                  <a:cubicBezTo>
                    <a:pt x="14" y="125"/>
                    <a:pt x="15" y="126"/>
                    <a:pt x="15" y="126"/>
                  </a:cubicBezTo>
                  <a:cubicBezTo>
                    <a:pt x="7" y="143"/>
                    <a:pt x="3" y="162"/>
                    <a:pt x="2" y="182"/>
                  </a:cubicBezTo>
                  <a:cubicBezTo>
                    <a:pt x="0" y="223"/>
                    <a:pt x="7" y="264"/>
                    <a:pt x="34" y="297"/>
                  </a:cubicBezTo>
                  <a:cubicBezTo>
                    <a:pt x="53" y="320"/>
                    <a:pt x="80" y="333"/>
                    <a:pt x="108" y="337"/>
                  </a:cubicBezTo>
                  <a:cubicBezTo>
                    <a:pt x="109" y="337"/>
                    <a:pt x="110" y="336"/>
                    <a:pt x="110" y="336"/>
                  </a:cubicBezTo>
                  <a:cubicBezTo>
                    <a:pt x="111" y="335"/>
                    <a:pt x="112" y="335"/>
                    <a:pt x="113" y="334"/>
                  </a:cubicBezTo>
                  <a:cubicBezTo>
                    <a:pt x="87" y="331"/>
                    <a:pt x="63" y="321"/>
                    <a:pt x="44" y="302"/>
                  </a:cubicBezTo>
                  <a:cubicBezTo>
                    <a:pt x="10" y="269"/>
                    <a:pt x="3" y="222"/>
                    <a:pt x="6" y="177"/>
                  </a:cubicBezTo>
                  <a:cubicBezTo>
                    <a:pt x="7" y="153"/>
                    <a:pt x="15" y="128"/>
                    <a:pt x="29" y="108"/>
                  </a:cubicBezTo>
                  <a:cubicBezTo>
                    <a:pt x="30" y="106"/>
                    <a:pt x="32" y="105"/>
                    <a:pt x="33" y="103"/>
                  </a:cubicBezTo>
                  <a:cubicBezTo>
                    <a:pt x="48" y="94"/>
                    <a:pt x="69" y="94"/>
                    <a:pt x="86" y="90"/>
                  </a:cubicBezTo>
                  <a:cubicBezTo>
                    <a:pt x="130" y="136"/>
                    <a:pt x="208" y="135"/>
                    <a:pt x="264" y="164"/>
                  </a:cubicBezTo>
                  <a:cubicBezTo>
                    <a:pt x="265" y="170"/>
                    <a:pt x="266" y="175"/>
                    <a:pt x="267" y="181"/>
                  </a:cubicBezTo>
                  <a:cubicBezTo>
                    <a:pt x="265" y="182"/>
                    <a:pt x="263" y="182"/>
                    <a:pt x="261" y="183"/>
                  </a:cubicBezTo>
                  <a:cubicBezTo>
                    <a:pt x="253" y="185"/>
                    <a:pt x="252" y="194"/>
                    <a:pt x="255" y="202"/>
                  </a:cubicBezTo>
                  <a:cubicBezTo>
                    <a:pt x="255" y="203"/>
                    <a:pt x="257" y="203"/>
                    <a:pt x="258" y="202"/>
                  </a:cubicBezTo>
                  <a:cubicBezTo>
                    <a:pt x="259" y="207"/>
                    <a:pt x="263" y="210"/>
                    <a:pt x="268" y="211"/>
                  </a:cubicBezTo>
                  <a:cubicBezTo>
                    <a:pt x="267" y="229"/>
                    <a:pt x="262" y="248"/>
                    <a:pt x="254" y="264"/>
                  </a:cubicBezTo>
                  <a:cubicBezTo>
                    <a:pt x="241" y="289"/>
                    <a:pt x="219" y="308"/>
                    <a:pt x="194" y="320"/>
                  </a:cubicBezTo>
                  <a:cubicBezTo>
                    <a:pt x="194" y="320"/>
                    <a:pt x="194" y="321"/>
                    <a:pt x="194" y="321"/>
                  </a:cubicBezTo>
                  <a:cubicBezTo>
                    <a:pt x="194" y="324"/>
                    <a:pt x="194" y="324"/>
                    <a:pt x="194" y="324"/>
                  </a:cubicBezTo>
                  <a:cubicBezTo>
                    <a:pt x="207" y="318"/>
                    <a:pt x="220" y="310"/>
                    <a:pt x="230" y="300"/>
                  </a:cubicBezTo>
                  <a:cubicBezTo>
                    <a:pt x="247" y="285"/>
                    <a:pt x="259" y="265"/>
                    <a:pt x="266" y="243"/>
                  </a:cubicBezTo>
                  <a:cubicBezTo>
                    <a:pt x="266" y="242"/>
                    <a:pt x="266" y="242"/>
                    <a:pt x="267" y="242"/>
                  </a:cubicBezTo>
                  <a:cubicBezTo>
                    <a:pt x="293" y="231"/>
                    <a:pt x="311" y="195"/>
                    <a:pt x="312" y="167"/>
                  </a:cubicBezTo>
                  <a:cubicBezTo>
                    <a:pt x="312" y="166"/>
                    <a:pt x="312" y="165"/>
                    <a:pt x="312" y="164"/>
                  </a:cubicBezTo>
                  <a:cubicBezTo>
                    <a:pt x="316" y="146"/>
                    <a:pt x="308" y="125"/>
                    <a:pt x="300" y="109"/>
                  </a:cubicBezTo>
                  <a:close/>
                  <a:moveTo>
                    <a:pt x="289" y="84"/>
                  </a:moveTo>
                  <a:cubicBezTo>
                    <a:pt x="288" y="80"/>
                    <a:pt x="287" y="77"/>
                    <a:pt x="286" y="74"/>
                  </a:cubicBezTo>
                  <a:cubicBezTo>
                    <a:pt x="288" y="76"/>
                    <a:pt x="291" y="77"/>
                    <a:pt x="293" y="79"/>
                  </a:cubicBezTo>
                  <a:cubicBezTo>
                    <a:pt x="292" y="80"/>
                    <a:pt x="290" y="82"/>
                    <a:pt x="289" y="84"/>
                  </a:cubicBezTo>
                  <a:close/>
                  <a:moveTo>
                    <a:pt x="294" y="76"/>
                  </a:moveTo>
                  <a:cubicBezTo>
                    <a:pt x="291" y="73"/>
                    <a:pt x="287" y="71"/>
                    <a:pt x="283" y="69"/>
                  </a:cubicBezTo>
                  <a:cubicBezTo>
                    <a:pt x="279" y="63"/>
                    <a:pt x="274" y="58"/>
                    <a:pt x="267" y="54"/>
                  </a:cubicBezTo>
                  <a:cubicBezTo>
                    <a:pt x="277" y="54"/>
                    <a:pt x="289" y="58"/>
                    <a:pt x="295" y="65"/>
                  </a:cubicBezTo>
                  <a:cubicBezTo>
                    <a:pt x="295" y="65"/>
                    <a:pt x="296" y="65"/>
                    <a:pt x="296" y="65"/>
                  </a:cubicBezTo>
                  <a:cubicBezTo>
                    <a:pt x="296" y="69"/>
                    <a:pt x="296" y="72"/>
                    <a:pt x="294" y="76"/>
                  </a:cubicBezTo>
                  <a:close/>
                  <a:moveTo>
                    <a:pt x="295" y="60"/>
                  </a:moveTo>
                  <a:cubicBezTo>
                    <a:pt x="287" y="53"/>
                    <a:pt x="273" y="49"/>
                    <a:pt x="263" y="51"/>
                  </a:cubicBezTo>
                  <a:cubicBezTo>
                    <a:pt x="261" y="50"/>
                    <a:pt x="260" y="49"/>
                    <a:pt x="258" y="48"/>
                  </a:cubicBezTo>
                  <a:cubicBezTo>
                    <a:pt x="258" y="45"/>
                    <a:pt x="258" y="42"/>
                    <a:pt x="259" y="39"/>
                  </a:cubicBezTo>
                  <a:cubicBezTo>
                    <a:pt x="259" y="39"/>
                    <a:pt x="259" y="39"/>
                    <a:pt x="259" y="39"/>
                  </a:cubicBezTo>
                  <a:cubicBezTo>
                    <a:pt x="270" y="38"/>
                    <a:pt x="280" y="42"/>
                    <a:pt x="290" y="47"/>
                  </a:cubicBezTo>
                  <a:cubicBezTo>
                    <a:pt x="292" y="51"/>
                    <a:pt x="294" y="56"/>
                    <a:pt x="295" y="60"/>
                  </a:cubicBezTo>
                  <a:close/>
                  <a:moveTo>
                    <a:pt x="265" y="21"/>
                  </a:moveTo>
                  <a:cubicBezTo>
                    <a:pt x="272" y="25"/>
                    <a:pt x="280" y="33"/>
                    <a:pt x="286" y="41"/>
                  </a:cubicBezTo>
                  <a:cubicBezTo>
                    <a:pt x="277" y="37"/>
                    <a:pt x="268" y="35"/>
                    <a:pt x="259" y="36"/>
                  </a:cubicBezTo>
                  <a:cubicBezTo>
                    <a:pt x="259" y="29"/>
                    <a:pt x="259" y="22"/>
                    <a:pt x="257" y="15"/>
                  </a:cubicBezTo>
                  <a:cubicBezTo>
                    <a:pt x="260" y="17"/>
                    <a:pt x="262" y="19"/>
                    <a:pt x="265" y="21"/>
                  </a:cubicBezTo>
                  <a:close/>
                  <a:moveTo>
                    <a:pt x="252" y="13"/>
                  </a:moveTo>
                  <a:cubicBezTo>
                    <a:pt x="257" y="24"/>
                    <a:pt x="255" y="35"/>
                    <a:pt x="255" y="46"/>
                  </a:cubicBezTo>
                  <a:cubicBezTo>
                    <a:pt x="251" y="44"/>
                    <a:pt x="247" y="42"/>
                    <a:pt x="244" y="41"/>
                  </a:cubicBezTo>
                  <a:cubicBezTo>
                    <a:pt x="242" y="29"/>
                    <a:pt x="242" y="18"/>
                    <a:pt x="237" y="7"/>
                  </a:cubicBezTo>
                  <a:cubicBezTo>
                    <a:pt x="242" y="8"/>
                    <a:pt x="247" y="10"/>
                    <a:pt x="252" y="13"/>
                  </a:cubicBezTo>
                  <a:close/>
                  <a:moveTo>
                    <a:pt x="233" y="6"/>
                  </a:moveTo>
                  <a:cubicBezTo>
                    <a:pt x="238" y="16"/>
                    <a:pt x="239" y="28"/>
                    <a:pt x="240" y="39"/>
                  </a:cubicBezTo>
                  <a:cubicBezTo>
                    <a:pt x="240" y="39"/>
                    <a:pt x="240" y="39"/>
                    <a:pt x="240" y="39"/>
                  </a:cubicBezTo>
                  <a:cubicBezTo>
                    <a:pt x="236" y="37"/>
                    <a:pt x="232" y="35"/>
                    <a:pt x="228" y="33"/>
                  </a:cubicBezTo>
                  <a:cubicBezTo>
                    <a:pt x="226" y="23"/>
                    <a:pt x="225" y="14"/>
                    <a:pt x="219" y="5"/>
                  </a:cubicBezTo>
                  <a:cubicBezTo>
                    <a:pt x="223" y="5"/>
                    <a:pt x="228" y="5"/>
                    <a:pt x="233" y="6"/>
                  </a:cubicBezTo>
                  <a:close/>
                  <a:moveTo>
                    <a:pt x="215" y="6"/>
                  </a:moveTo>
                  <a:cubicBezTo>
                    <a:pt x="221" y="13"/>
                    <a:pt x="223" y="22"/>
                    <a:pt x="225" y="32"/>
                  </a:cubicBezTo>
                  <a:cubicBezTo>
                    <a:pt x="221" y="30"/>
                    <a:pt x="217" y="29"/>
                    <a:pt x="214" y="28"/>
                  </a:cubicBezTo>
                  <a:cubicBezTo>
                    <a:pt x="212" y="21"/>
                    <a:pt x="211" y="14"/>
                    <a:pt x="206" y="9"/>
                  </a:cubicBezTo>
                  <a:cubicBezTo>
                    <a:pt x="209" y="7"/>
                    <a:pt x="212" y="6"/>
                    <a:pt x="215" y="6"/>
                  </a:cubicBezTo>
                  <a:close/>
                  <a:moveTo>
                    <a:pt x="203" y="11"/>
                  </a:moveTo>
                  <a:cubicBezTo>
                    <a:pt x="203" y="11"/>
                    <a:pt x="203" y="11"/>
                    <a:pt x="203" y="11"/>
                  </a:cubicBezTo>
                  <a:cubicBezTo>
                    <a:pt x="208" y="14"/>
                    <a:pt x="209" y="21"/>
                    <a:pt x="210" y="26"/>
                  </a:cubicBezTo>
                  <a:cubicBezTo>
                    <a:pt x="208" y="26"/>
                    <a:pt x="207" y="25"/>
                    <a:pt x="205" y="25"/>
                  </a:cubicBezTo>
                  <a:cubicBezTo>
                    <a:pt x="204" y="20"/>
                    <a:pt x="203" y="16"/>
                    <a:pt x="203" y="11"/>
                  </a:cubicBezTo>
                  <a:cubicBezTo>
                    <a:pt x="203" y="11"/>
                    <a:pt x="203" y="11"/>
                    <a:pt x="203" y="11"/>
                  </a:cubicBezTo>
                  <a:close/>
                  <a:moveTo>
                    <a:pt x="84" y="26"/>
                  </a:moveTo>
                  <a:cubicBezTo>
                    <a:pt x="84" y="26"/>
                    <a:pt x="84" y="26"/>
                    <a:pt x="84" y="26"/>
                  </a:cubicBezTo>
                  <a:cubicBezTo>
                    <a:pt x="83" y="27"/>
                    <a:pt x="82" y="27"/>
                    <a:pt x="82" y="28"/>
                  </a:cubicBezTo>
                  <a:cubicBezTo>
                    <a:pt x="81" y="28"/>
                    <a:pt x="81" y="29"/>
                    <a:pt x="81" y="30"/>
                  </a:cubicBezTo>
                  <a:cubicBezTo>
                    <a:pt x="78" y="35"/>
                    <a:pt x="75" y="39"/>
                    <a:pt x="73" y="45"/>
                  </a:cubicBezTo>
                  <a:cubicBezTo>
                    <a:pt x="61" y="48"/>
                    <a:pt x="48" y="52"/>
                    <a:pt x="38" y="60"/>
                  </a:cubicBezTo>
                  <a:cubicBezTo>
                    <a:pt x="48" y="44"/>
                    <a:pt x="65" y="28"/>
                    <a:pt x="84" y="26"/>
                  </a:cubicBezTo>
                  <a:close/>
                  <a:moveTo>
                    <a:pt x="284" y="169"/>
                  </a:moveTo>
                  <a:cubicBezTo>
                    <a:pt x="284" y="169"/>
                    <a:pt x="284" y="169"/>
                    <a:pt x="284" y="169"/>
                  </a:cubicBezTo>
                  <a:cubicBezTo>
                    <a:pt x="275" y="152"/>
                    <a:pt x="266" y="140"/>
                    <a:pt x="249" y="132"/>
                  </a:cubicBezTo>
                  <a:cubicBezTo>
                    <a:pt x="223" y="120"/>
                    <a:pt x="194" y="114"/>
                    <a:pt x="167" y="105"/>
                  </a:cubicBezTo>
                  <a:cubicBezTo>
                    <a:pt x="150" y="99"/>
                    <a:pt x="134" y="93"/>
                    <a:pt x="118" y="86"/>
                  </a:cubicBezTo>
                  <a:cubicBezTo>
                    <a:pt x="102" y="78"/>
                    <a:pt x="82" y="67"/>
                    <a:pt x="78" y="49"/>
                  </a:cubicBezTo>
                  <a:cubicBezTo>
                    <a:pt x="78" y="47"/>
                    <a:pt x="77" y="47"/>
                    <a:pt x="76" y="48"/>
                  </a:cubicBezTo>
                  <a:cubicBezTo>
                    <a:pt x="76" y="48"/>
                    <a:pt x="76" y="48"/>
                    <a:pt x="76" y="47"/>
                  </a:cubicBezTo>
                  <a:cubicBezTo>
                    <a:pt x="77" y="47"/>
                    <a:pt x="77" y="46"/>
                    <a:pt x="77" y="45"/>
                  </a:cubicBezTo>
                  <a:cubicBezTo>
                    <a:pt x="78" y="41"/>
                    <a:pt x="80" y="38"/>
                    <a:pt x="82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93" y="54"/>
                    <a:pt x="121" y="58"/>
                    <a:pt x="140" y="63"/>
                  </a:cubicBezTo>
                  <a:cubicBezTo>
                    <a:pt x="154" y="67"/>
                    <a:pt x="168" y="70"/>
                    <a:pt x="182" y="75"/>
                  </a:cubicBezTo>
                  <a:cubicBezTo>
                    <a:pt x="195" y="79"/>
                    <a:pt x="207" y="86"/>
                    <a:pt x="219" y="93"/>
                  </a:cubicBezTo>
                  <a:cubicBezTo>
                    <a:pt x="252" y="112"/>
                    <a:pt x="298" y="138"/>
                    <a:pt x="292" y="182"/>
                  </a:cubicBezTo>
                  <a:cubicBezTo>
                    <a:pt x="292" y="182"/>
                    <a:pt x="292" y="182"/>
                    <a:pt x="292" y="182"/>
                  </a:cubicBezTo>
                  <a:cubicBezTo>
                    <a:pt x="291" y="177"/>
                    <a:pt x="288" y="172"/>
                    <a:pt x="284" y="169"/>
                  </a:cubicBezTo>
                  <a:close/>
                  <a:moveTo>
                    <a:pt x="287" y="193"/>
                  </a:moveTo>
                  <a:cubicBezTo>
                    <a:pt x="286" y="191"/>
                    <a:pt x="285" y="188"/>
                    <a:pt x="282" y="186"/>
                  </a:cubicBezTo>
                  <a:cubicBezTo>
                    <a:pt x="279" y="183"/>
                    <a:pt x="275" y="182"/>
                    <a:pt x="270" y="182"/>
                  </a:cubicBezTo>
                  <a:cubicBezTo>
                    <a:pt x="270" y="179"/>
                    <a:pt x="270" y="177"/>
                    <a:pt x="270" y="175"/>
                  </a:cubicBezTo>
                  <a:cubicBezTo>
                    <a:pt x="273" y="172"/>
                    <a:pt x="277" y="169"/>
                    <a:pt x="282" y="172"/>
                  </a:cubicBezTo>
                  <a:cubicBezTo>
                    <a:pt x="285" y="174"/>
                    <a:pt x="287" y="178"/>
                    <a:pt x="288" y="182"/>
                  </a:cubicBezTo>
                  <a:cubicBezTo>
                    <a:pt x="289" y="186"/>
                    <a:pt x="289" y="190"/>
                    <a:pt x="287" y="193"/>
                  </a:cubicBezTo>
                  <a:close/>
                  <a:moveTo>
                    <a:pt x="27" y="78"/>
                  </a:moveTo>
                  <a:cubicBezTo>
                    <a:pt x="28" y="78"/>
                    <a:pt x="29" y="78"/>
                    <a:pt x="29" y="77"/>
                  </a:cubicBezTo>
                  <a:cubicBezTo>
                    <a:pt x="37" y="60"/>
                    <a:pt x="55" y="54"/>
                    <a:pt x="72" y="49"/>
                  </a:cubicBezTo>
                  <a:cubicBezTo>
                    <a:pt x="70" y="54"/>
                    <a:pt x="70" y="61"/>
                    <a:pt x="70" y="67"/>
                  </a:cubicBezTo>
                  <a:cubicBezTo>
                    <a:pt x="70" y="67"/>
                    <a:pt x="70" y="67"/>
                    <a:pt x="70" y="67"/>
                  </a:cubicBezTo>
                  <a:cubicBezTo>
                    <a:pt x="70" y="67"/>
                    <a:pt x="70" y="67"/>
                    <a:pt x="70" y="68"/>
                  </a:cubicBezTo>
                  <a:cubicBezTo>
                    <a:pt x="71" y="70"/>
                    <a:pt x="72" y="71"/>
                    <a:pt x="73" y="73"/>
                  </a:cubicBezTo>
                  <a:cubicBezTo>
                    <a:pt x="54" y="77"/>
                    <a:pt x="33" y="77"/>
                    <a:pt x="21" y="93"/>
                  </a:cubicBezTo>
                  <a:cubicBezTo>
                    <a:pt x="22" y="88"/>
                    <a:pt x="25" y="83"/>
                    <a:pt x="27" y="78"/>
                  </a:cubicBezTo>
                  <a:close/>
                  <a:moveTo>
                    <a:pt x="23" y="106"/>
                  </a:moveTo>
                  <a:cubicBezTo>
                    <a:pt x="22" y="108"/>
                    <a:pt x="23" y="110"/>
                    <a:pt x="24" y="109"/>
                  </a:cubicBezTo>
                  <a:cubicBezTo>
                    <a:pt x="23" y="112"/>
                    <a:pt x="22" y="114"/>
                    <a:pt x="20" y="116"/>
                  </a:cubicBezTo>
                  <a:cubicBezTo>
                    <a:pt x="19" y="118"/>
                    <a:pt x="18" y="120"/>
                    <a:pt x="17" y="122"/>
                  </a:cubicBezTo>
                  <a:cubicBezTo>
                    <a:pt x="16" y="115"/>
                    <a:pt x="17" y="107"/>
                    <a:pt x="19" y="100"/>
                  </a:cubicBezTo>
                  <a:cubicBezTo>
                    <a:pt x="19" y="100"/>
                    <a:pt x="20" y="100"/>
                    <a:pt x="21" y="99"/>
                  </a:cubicBezTo>
                  <a:cubicBezTo>
                    <a:pt x="32" y="79"/>
                    <a:pt x="56" y="80"/>
                    <a:pt x="76" y="76"/>
                  </a:cubicBezTo>
                  <a:cubicBezTo>
                    <a:pt x="78" y="80"/>
                    <a:pt x="81" y="83"/>
                    <a:pt x="83" y="87"/>
                  </a:cubicBezTo>
                  <a:cubicBezTo>
                    <a:pt x="63" y="91"/>
                    <a:pt x="38" y="91"/>
                    <a:pt x="23" y="106"/>
                  </a:cubicBezTo>
                  <a:close/>
                  <a:moveTo>
                    <a:pt x="266" y="160"/>
                  </a:moveTo>
                  <a:cubicBezTo>
                    <a:pt x="265" y="159"/>
                    <a:pt x="264" y="159"/>
                    <a:pt x="263" y="159"/>
                  </a:cubicBezTo>
                  <a:cubicBezTo>
                    <a:pt x="263" y="159"/>
                    <a:pt x="263" y="158"/>
                    <a:pt x="263" y="158"/>
                  </a:cubicBezTo>
                  <a:cubicBezTo>
                    <a:pt x="263" y="159"/>
                    <a:pt x="263" y="159"/>
                    <a:pt x="263" y="159"/>
                  </a:cubicBezTo>
                  <a:cubicBezTo>
                    <a:pt x="204" y="131"/>
                    <a:pt x="119" y="133"/>
                    <a:pt x="79" y="75"/>
                  </a:cubicBezTo>
                  <a:cubicBezTo>
                    <a:pt x="80" y="74"/>
                    <a:pt x="79" y="72"/>
                    <a:pt x="77" y="72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6" y="70"/>
                    <a:pt x="75" y="68"/>
                    <a:pt x="74" y="66"/>
                  </a:cubicBezTo>
                  <a:cubicBezTo>
                    <a:pt x="73" y="61"/>
                    <a:pt x="74" y="56"/>
                    <a:pt x="75" y="51"/>
                  </a:cubicBezTo>
                  <a:cubicBezTo>
                    <a:pt x="78" y="66"/>
                    <a:pt x="92" y="76"/>
                    <a:pt x="105" y="83"/>
                  </a:cubicBezTo>
                  <a:cubicBezTo>
                    <a:pt x="121" y="92"/>
                    <a:pt x="139" y="98"/>
                    <a:pt x="156" y="105"/>
                  </a:cubicBezTo>
                  <a:cubicBezTo>
                    <a:pt x="181" y="114"/>
                    <a:pt x="207" y="121"/>
                    <a:pt x="233" y="129"/>
                  </a:cubicBezTo>
                  <a:cubicBezTo>
                    <a:pt x="244" y="133"/>
                    <a:pt x="255" y="137"/>
                    <a:pt x="263" y="145"/>
                  </a:cubicBezTo>
                  <a:cubicBezTo>
                    <a:pt x="270" y="151"/>
                    <a:pt x="275" y="159"/>
                    <a:pt x="279" y="167"/>
                  </a:cubicBezTo>
                  <a:cubicBezTo>
                    <a:pt x="275" y="167"/>
                    <a:pt x="272" y="169"/>
                    <a:pt x="269" y="171"/>
                  </a:cubicBezTo>
                  <a:cubicBezTo>
                    <a:pt x="269" y="169"/>
                    <a:pt x="268" y="167"/>
                    <a:pt x="268" y="166"/>
                  </a:cubicBezTo>
                  <a:cubicBezTo>
                    <a:pt x="269" y="166"/>
                    <a:pt x="269" y="166"/>
                    <a:pt x="270" y="166"/>
                  </a:cubicBezTo>
                  <a:cubicBezTo>
                    <a:pt x="272" y="168"/>
                    <a:pt x="273" y="164"/>
                    <a:pt x="271" y="163"/>
                  </a:cubicBezTo>
                  <a:cubicBezTo>
                    <a:pt x="270" y="163"/>
                    <a:pt x="269" y="162"/>
                    <a:pt x="267" y="161"/>
                  </a:cubicBezTo>
                  <a:cubicBezTo>
                    <a:pt x="267" y="161"/>
                    <a:pt x="267" y="160"/>
                    <a:pt x="267" y="160"/>
                  </a:cubicBezTo>
                  <a:cubicBezTo>
                    <a:pt x="267" y="160"/>
                    <a:pt x="266" y="160"/>
                    <a:pt x="266" y="160"/>
                  </a:cubicBezTo>
                  <a:close/>
                  <a:moveTo>
                    <a:pt x="268" y="207"/>
                  </a:moveTo>
                  <a:cubicBezTo>
                    <a:pt x="265" y="207"/>
                    <a:pt x="263" y="205"/>
                    <a:pt x="262" y="203"/>
                  </a:cubicBezTo>
                  <a:cubicBezTo>
                    <a:pt x="260" y="202"/>
                    <a:pt x="259" y="201"/>
                    <a:pt x="258" y="199"/>
                  </a:cubicBezTo>
                  <a:cubicBezTo>
                    <a:pt x="258" y="199"/>
                    <a:pt x="258" y="199"/>
                    <a:pt x="258" y="199"/>
                  </a:cubicBezTo>
                  <a:cubicBezTo>
                    <a:pt x="258" y="199"/>
                    <a:pt x="258" y="199"/>
                    <a:pt x="258" y="199"/>
                  </a:cubicBezTo>
                  <a:cubicBezTo>
                    <a:pt x="256" y="194"/>
                    <a:pt x="256" y="189"/>
                    <a:pt x="262" y="186"/>
                  </a:cubicBezTo>
                  <a:cubicBezTo>
                    <a:pt x="263" y="185"/>
                    <a:pt x="265" y="185"/>
                    <a:pt x="266" y="185"/>
                  </a:cubicBezTo>
                  <a:cubicBezTo>
                    <a:pt x="266" y="185"/>
                    <a:pt x="267" y="185"/>
                    <a:pt x="267" y="185"/>
                  </a:cubicBezTo>
                  <a:cubicBezTo>
                    <a:pt x="267" y="185"/>
                    <a:pt x="267" y="185"/>
                    <a:pt x="267" y="185"/>
                  </a:cubicBezTo>
                  <a:cubicBezTo>
                    <a:pt x="267" y="185"/>
                    <a:pt x="267" y="185"/>
                    <a:pt x="267" y="185"/>
                  </a:cubicBezTo>
                  <a:cubicBezTo>
                    <a:pt x="267" y="185"/>
                    <a:pt x="268" y="185"/>
                    <a:pt x="268" y="185"/>
                  </a:cubicBezTo>
                  <a:cubicBezTo>
                    <a:pt x="269" y="185"/>
                    <a:pt x="269" y="185"/>
                    <a:pt x="269" y="185"/>
                  </a:cubicBezTo>
                  <a:cubicBezTo>
                    <a:pt x="269" y="185"/>
                    <a:pt x="270" y="185"/>
                    <a:pt x="270" y="185"/>
                  </a:cubicBezTo>
                  <a:cubicBezTo>
                    <a:pt x="271" y="185"/>
                    <a:pt x="271" y="185"/>
                    <a:pt x="272" y="185"/>
                  </a:cubicBezTo>
                  <a:cubicBezTo>
                    <a:pt x="274" y="186"/>
                    <a:pt x="276" y="186"/>
                    <a:pt x="278" y="187"/>
                  </a:cubicBezTo>
                  <a:cubicBezTo>
                    <a:pt x="281" y="189"/>
                    <a:pt x="284" y="192"/>
                    <a:pt x="284" y="196"/>
                  </a:cubicBezTo>
                  <a:cubicBezTo>
                    <a:pt x="284" y="196"/>
                    <a:pt x="283" y="196"/>
                    <a:pt x="283" y="196"/>
                  </a:cubicBezTo>
                  <a:cubicBezTo>
                    <a:pt x="283" y="199"/>
                    <a:pt x="283" y="201"/>
                    <a:pt x="282" y="202"/>
                  </a:cubicBezTo>
                  <a:cubicBezTo>
                    <a:pt x="281" y="203"/>
                    <a:pt x="281" y="203"/>
                    <a:pt x="280" y="203"/>
                  </a:cubicBezTo>
                  <a:cubicBezTo>
                    <a:pt x="278" y="205"/>
                    <a:pt x="276" y="207"/>
                    <a:pt x="274" y="207"/>
                  </a:cubicBezTo>
                  <a:cubicBezTo>
                    <a:pt x="273" y="208"/>
                    <a:pt x="272" y="208"/>
                    <a:pt x="272" y="208"/>
                  </a:cubicBezTo>
                  <a:cubicBezTo>
                    <a:pt x="272" y="208"/>
                    <a:pt x="272" y="208"/>
                    <a:pt x="272" y="207"/>
                  </a:cubicBezTo>
                  <a:cubicBezTo>
                    <a:pt x="271" y="208"/>
                    <a:pt x="271" y="208"/>
                    <a:pt x="270" y="208"/>
                  </a:cubicBezTo>
                  <a:cubicBezTo>
                    <a:pt x="269" y="208"/>
                    <a:pt x="268" y="208"/>
                    <a:pt x="268" y="207"/>
                  </a:cubicBezTo>
                  <a:close/>
                  <a:moveTo>
                    <a:pt x="308" y="173"/>
                  </a:moveTo>
                  <a:cubicBezTo>
                    <a:pt x="307" y="184"/>
                    <a:pt x="302" y="196"/>
                    <a:pt x="297" y="206"/>
                  </a:cubicBezTo>
                  <a:cubicBezTo>
                    <a:pt x="290" y="219"/>
                    <a:pt x="280" y="231"/>
                    <a:pt x="267" y="238"/>
                  </a:cubicBezTo>
                  <a:cubicBezTo>
                    <a:pt x="269" y="231"/>
                    <a:pt x="270" y="224"/>
                    <a:pt x="271" y="217"/>
                  </a:cubicBezTo>
                  <a:cubicBezTo>
                    <a:pt x="271" y="215"/>
                    <a:pt x="271" y="213"/>
                    <a:pt x="272" y="211"/>
                  </a:cubicBezTo>
                  <a:cubicBezTo>
                    <a:pt x="277" y="211"/>
                    <a:pt x="281" y="208"/>
                    <a:pt x="284" y="204"/>
                  </a:cubicBezTo>
                  <a:cubicBezTo>
                    <a:pt x="285" y="202"/>
                    <a:pt x="286" y="200"/>
                    <a:pt x="287" y="198"/>
                  </a:cubicBezTo>
                  <a:cubicBezTo>
                    <a:pt x="287" y="198"/>
                    <a:pt x="288" y="198"/>
                    <a:pt x="288" y="197"/>
                  </a:cubicBezTo>
                  <a:cubicBezTo>
                    <a:pt x="291" y="195"/>
                    <a:pt x="292" y="193"/>
                    <a:pt x="292" y="190"/>
                  </a:cubicBezTo>
                  <a:cubicBezTo>
                    <a:pt x="293" y="190"/>
                    <a:pt x="294" y="190"/>
                    <a:pt x="294" y="189"/>
                  </a:cubicBezTo>
                  <a:cubicBezTo>
                    <a:pt x="304" y="145"/>
                    <a:pt x="267" y="117"/>
                    <a:pt x="234" y="97"/>
                  </a:cubicBezTo>
                  <a:cubicBezTo>
                    <a:pt x="212" y="84"/>
                    <a:pt x="190" y="73"/>
                    <a:pt x="165" y="66"/>
                  </a:cubicBezTo>
                  <a:cubicBezTo>
                    <a:pt x="150" y="62"/>
                    <a:pt x="135" y="59"/>
                    <a:pt x="120" y="54"/>
                  </a:cubicBezTo>
                  <a:cubicBezTo>
                    <a:pt x="108" y="50"/>
                    <a:pt x="92" y="45"/>
                    <a:pt x="85" y="33"/>
                  </a:cubicBezTo>
                  <a:cubicBezTo>
                    <a:pt x="85" y="33"/>
                    <a:pt x="84" y="32"/>
                    <a:pt x="84" y="32"/>
                  </a:cubicBezTo>
                  <a:cubicBezTo>
                    <a:pt x="84" y="32"/>
                    <a:pt x="84" y="31"/>
                    <a:pt x="85" y="31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113" y="15"/>
                    <a:pt x="149" y="27"/>
                    <a:pt x="177" y="38"/>
                  </a:cubicBezTo>
                  <a:cubicBezTo>
                    <a:pt x="205" y="49"/>
                    <a:pt x="232" y="63"/>
                    <a:pt x="256" y="82"/>
                  </a:cubicBezTo>
                  <a:cubicBezTo>
                    <a:pt x="280" y="102"/>
                    <a:pt x="304" y="129"/>
                    <a:pt x="308" y="161"/>
                  </a:cubicBezTo>
                  <a:cubicBezTo>
                    <a:pt x="308" y="162"/>
                    <a:pt x="308" y="163"/>
                    <a:pt x="308" y="164"/>
                  </a:cubicBezTo>
                  <a:cubicBezTo>
                    <a:pt x="308" y="166"/>
                    <a:pt x="307" y="168"/>
                    <a:pt x="306" y="170"/>
                  </a:cubicBezTo>
                  <a:cubicBezTo>
                    <a:pt x="306" y="171"/>
                    <a:pt x="307" y="173"/>
                    <a:pt x="308" y="173"/>
                  </a:cubicBezTo>
                  <a:close/>
                  <a:moveTo>
                    <a:pt x="264" y="85"/>
                  </a:moveTo>
                  <a:cubicBezTo>
                    <a:pt x="239" y="63"/>
                    <a:pt x="211" y="48"/>
                    <a:pt x="180" y="35"/>
                  </a:cubicBezTo>
                  <a:cubicBezTo>
                    <a:pt x="162" y="28"/>
                    <a:pt x="140" y="20"/>
                    <a:pt x="119" y="19"/>
                  </a:cubicBezTo>
                  <a:cubicBezTo>
                    <a:pt x="135" y="18"/>
                    <a:pt x="152" y="19"/>
                    <a:pt x="168" y="23"/>
                  </a:cubicBezTo>
                  <a:cubicBezTo>
                    <a:pt x="173" y="25"/>
                    <a:pt x="178" y="26"/>
                    <a:pt x="183" y="28"/>
                  </a:cubicBezTo>
                  <a:cubicBezTo>
                    <a:pt x="184" y="28"/>
                    <a:pt x="184" y="28"/>
                    <a:pt x="184" y="28"/>
                  </a:cubicBezTo>
                  <a:cubicBezTo>
                    <a:pt x="184" y="29"/>
                    <a:pt x="185" y="29"/>
                    <a:pt x="186" y="29"/>
                  </a:cubicBezTo>
                  <a:cubicBezTo>
                    <a:pt x="206" y="35"/>
                    <a:pt x="225" y="44"/>
                    <a:pt x="242" y="54"/>
                  </a:cubicBezTo>
                  <a:cubicBezTo>
                    <a:pt x="261" y="67"/>
                    <a:pt x="278" y="83"/>
                    <a:pt x="291" y="102"/>
                  </a:cubicBezTo>
                  <a:cubicBezTo>
                    <a:pt x="300" y="114"/>
                    <a:pt x="308" y="132"/>
                    <a:pt x="310" y="149"/>
                  </a:cubicBezTo>
                  <a:cubicBezTo>
                    <a:pt x="303" y="123"/>
                    <a:pt x="283" y="101"/>
                    <a:pt x="264" y="85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3" name="Freeform 95"/>
            <p:cNvSpPr/>
            <p:nvPr>
              <p:custDataLst>
                <p:tags r:id="rId37"/>
              </p:custDataLst>
            </p:nvPr>
          </p:nvSpPr>
          <p:spPr bwMode="auto">
            <a:xfrm>
              <a:off x="6851651" y="1782763"/>
              <a:ext cx="85725" cy="68263"/>
            </a:xfrm>
            <a:custGeom>
              <a:avLst/>
              <a:gdLst>
                <a:gd name="T0" fmla="*/ 9 w 18"/>
                <a:gd name="T1" fmla="*/ 0 h 14"/>
                <a:gd name="T2" fmla="*/ 9 w 18"/>
                <a:gd name="T3" fmla="*/ 14 h 14"/>
                <a:gd name="T4" fmla="*/ 9 w 18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18" y="14"/>
                    <a:pt x="18" y="0"/>
                    <a:pt x="9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4" name="Freeform 96"/>
            <p:cNvSpPr/>
            <p:nvPr>
              <p:custDataLst>
                <p:tags r:id="rId38"/>
              </p:custDataLst>
            </p:nvPr>
          </p:nvSpPr>
          <p:spPr bwMode="auto">
            <a:xfrm>
              <a:off x="7507288" y="1976438"/>
              <a:ext cx="87313" cy="68263"/>
            </a:xfrm>
            <a:custGeom>
              <a:avLst/>
              <a:gdLst>
                <a:gd name="T0" fmla="*/ 9 w 18"/>
                <a:gd name="T1" fmla="*/ 0 h 14"/>
                <a:gd name="T2" fmla="*/ 9 w 18"/>
                <a:gd name="T3" fmla="*/ 14 h 14"/>
                <a:gd name="T4" fmla="*/ 9 w 18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9" y="0"/>
                  </a:moveTo>
                  <a:cubicBezTo>
                    <a:pt x="0" y="0"/>
                    <a:pt x="0" y="14"/>
                    <a:pt x="9" y="14"/>
                  </a:cubicBezTo>
                  <a:cubicBezTo>
                    <a:pt x="18" y="14"/>
                    <a:pt x="18" y="0"/>
                    <a:pt x="9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5" name="Freeform 97"/>
            <p:cNvSpPr/>
            <p:nvPr>
              <p:custDataLst>
                <p:tags r:id="rId39"/>
              </p:custDataLst>
            </p:nvPr>
          </p:nvSpPr>
          <p:spPr bwMode="auto">
            <a:xfrm>
              <a:off x="7121526" y="1985963"/>
              <a:ext cx="68263" cy="77788"/>
            </a:xfrm>
            <a:custGeom>
              <a:avLst/>
              <a:gdLst>
                <a:gd name="T0" fmla="*/ 12 w 14"/>
                <a:gd name="T1" fmla="*/ 12 h 16"/>
                <a:gd name="T2" fmla="*/ 3 w 14"/>
                <a:gd name="T3" fmla="*/ 6 h 16"/>
                <a:gd name="T4" fmla="*/ 3 w 14"/>
                <a:gd name="T5" fmla="*/ 6 h 16"/>
                <a:gd name="T6" fmla="*/ 4 w 14"/>
                <a:gd name="T7" fmla="*/ 6 h 16"/>
                <a:gd name="T8" fmla="*/ 10 w 14"/>
                <a:gd name="T9" fmla="*/ 7 h 16"/>
                <a:gd name="T10" fmla="*/ 11 w 14"/>
                <a:gd name="T11" fmla="*/ 3 h 16"/>
                <a:gd name="T12" fmla="*/ 0 w 14"/>
                <a:gd name="T13" fmla="*/ 6 h 16"/>
                <a:gd name="T14" fmla="*/ 3 w 14"/>
                <a:gd name="T15" fmla="*/ 11 h 16"/>
                <a:gd name="T16" fmla="*/ 11 w 14"/>
                <a:gd name="T17" fmla="*/ 15 h 16"/>
                <a:gd name="T18" fmla="*/ 12 w 14"/>
                <a:gd name="T1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6">
                  <a:moveTo>
                    <a:pt x="12" y="12"/>
                  </a:moveTo>
                  <a:cubicBezTo>
                    <a:pt x="9" y="11"/>
                    <a:pt x="4" y="9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6" y="5"/>
                    <a:pt x="8" y="6"/>
                    <a:pt x="10" y="7"/>
                  </a:cubicBezTo>
                  <a:cubicBezTo>
                    <a:pt x="12" y="8"/>
                    <a:pt x="13" y="4"/>
                    <a:pt x="11" y="3"/>
                  </a:cubicBezTo>
                  <a:cubicBezTo>
                    <a:pt x="7" y="2"/>
                    <a:pt x="0" y="0"/>
                    <a:pt x="0" y="6"/>
                  </a:cubicBezTo>
                  <a:cubicBezTo>
                    <a:pt x="0" y="8"/>
                    <a:pt x="1" y="10"/>
                    <a:pt x="3" y="11"/>
                  </a:cubicBezTo>
                  <a:cubicBezTo>
                    <a:pt x="5" y="13"/>
                    <a:pt x="8" y="14"/>
                    <a:pt x="11" y="15"/>
                  </a:cubicBezTo>
                  <a:cubicBezTo>
                    <a:pt x="13" y="16"/>
                    <a:pt x="14" y="12"/>
                    <a:pt x="12" y="12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6" name="Freeform 98"/>
            <p:cNvSpPr/>
            <p:nvPr>
              <p:custDataLst>
                <p:tags r:id="rId40"/>
              </p:custDataLst>
            </p:nvPr>
          </p:nvSpPr>
          <p:spPr bwMode="auto">
            <a:xfrm>
              <a:off x="7024688" y="2135188"/>
              <a:ext cx="295275" cy="122238"/>
            </a:xfrm>
            <a:custGeom>
              <a:avLst/>
              <a:gdLst>
                <a:gd name="T0" fmla="*/ 57 w 61"/>
                <a:gd name="T1" fmla="*/ 8 h 25"/>
                <a:gd name="T2" fmla="*/ 4 w 61"/>
                <a:gd name="T3" fmla="*/ 2 h 25"/>
                <a:gd name="T4" fmla="*/ 1 w 61"/>
                <a:gd name="T5" fmla="*/ 5 h 25"/>
                <a:gd name="T6" fmla="*/ 60 w 61"/>
                <a:gd name="T7" fmla="*/ 10 h 25"/>
                <a:gd name="T8" fmla="*/ 57 w 61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5">
                  <a:moveTo>
                    <a:pt x="57" y="8"/>
                  </a:moveTo>
                  <a:cubicBezTo>
                    <a:pt x="41" y="22"/>
                    <a:pt x="16" y="18"/>
                    <a:pt x="4" y="2"/>
                  </a:cubicBezTo>
                  <a:cubicBezTo>
                    <a:pt x="2" y="0"/>
                    <a:pt x="0" y="3"/>
                    <a:pt x="1" y="5"/>
                  </a:cubicBezTo>
                  <a:cubicBezTo>
                    <a:pt x="15" y="22"/>
                    <a:pt x="42" y="25"/>
                    <a:pt x="60" y="10"/>
                  </a:cubicBezTo>
                  <a:cubicBezTo>
                    <a:pt x="61" y="9"/>
                    <a:pt x="59" y="6"/>
                    <a:pt x="57" y="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7" name="Freeform 99"/>
            <p:cNvSpPr/>
            <p:nvPr>
              <p:custDataLst>
                <p:tags r:id="rId41"/>
              </p:custDataLst>
            </p:nvPr>
          </p:nvSpPr>
          <p:spPr bwMode="auto">
            <a:xfrm>
              <a:off x="6846888" y="1652588"/>
              <a:ext cx="85725" cy="47625"/>
            </a:xfrm>
            <a:custGeom>
              <a:avLst/>
              <a:gdLst>
                <a:gd name="T0" fmla="*/ 16 w 18"/>
                <a:gd name="T1" fmla="*/ 2 h 10"/>
                <a:gd name="T2" fmla="*/ 2 w 18"/>
                <a:gd name="T3" fmla="*/ 7 h 10"/>
                <a:gd name="T4" fmla="*/ 5 w 18"/>
                <a:gd name="T5" fmla="*/ 8 h 10"/>
                <a:gd name="T6" fmla="*/ 15 w 18"/>
                <a:gd name="T7" fmla="*/ 6 h 10"/>
                <a:gd name="T8" fmla="*/ 16 w 18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6" y="2"/>
                  </a:moveTo>
                  <a:cubicBezTo>
                    <a:pt x="11" y="0"/>
                    <a:pt x="5" y="1"/>
                    <a:pt x="2" y="7"/>
                  </a:cubicBezTo>
                  <a:cubicBezTo>
                    <a:pt x="0" y="9"/>
                    <a:pt x="4" y="10"/>
                    <a:pt x="5" y="8"/>
                  </a:cubicBezTo>
                  <a:cubicBezTo>
                    <a:pt x="7" y="4"/>
                    <a:pt x="11" y="4"/>
                    <a:pt x="15" y="6"/>
                  </a:cubicBezTo>
                  <a:cubicBezTo>
                    <a:pt x="18" y="7"/>
                    <a:pt x="18" y="3"/>
                    <a:pt x="16" y="2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8" name="Freeform 100"/>
            <p:cNvSpPr/>
            <p:nvPr>
              <p:custDataLst>
                <p:tags r:id="rId42"/>
              </p:custDataLst>
            </p:nvPr>
          </p:nvSpPr>
          <p:spPr bwMode="auto">
            <a:xfrm>
              <a:off x="7604126" y="1865313"/>
              <a:ext cx="73025" cy="52388"/>
            </a:xfrm>
            <a:custGeom>
              <a:avLst/>
              <a:gdLst>
                <a:gd name="T0" fmla="*/ 13 w 15"/>
                <a:gd name="T1" fmla="*/ 7 h 11"/>
                <a:gd name="T2" fmla="*/ 3 w 15"/>
                <a:gd name="T3" fmla="*/ 0 h 11"/>
                <a:gd name="T4" fmla="*/ 3 w 15"/>
                <a:gd name="T5" fmla="*/ 4 h 11"/>
                <a:gd name="T6" fmla="*/ 10 w 15"/>
                <a:gd name="T7" fmla="*/ 9 h 11"/>
                <a:gd name="T8" fmla="*/ 13 w 15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13" y="7"/>
                  </a:moveTo>
                  <a:cubicBezTo>
                    <a:pt x="11" y="3"/>
                    <a:pt x="8" y="0"/>
                    <a:pt x="3" y="0"/>
                  </a:cubicBezTo>
                  <a:cubicBezTo>
                    <a:pt x="0" y="0"/>
                    <a:pt x="0" y="4"/>
                    <a:pt x="3" y="4"/>
                  </a:cubicBezTo>
                  <a:cubicBezTo>
                    <a:pt x="6" y="4"/>
                    <a:pt x="8" y="6"/>
                    <a:pt x="10" y="9"/>
                  </a:cubicBezTo>
                  <a:cubicBezTo>
                    <a:pt x="12" y="11"/>
                    <a:pt x="15" y="9"/>
                    <a:pt x="13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9" name="Freeform 101"/>
            <p:cNvSpPr/>
            <p:nvPr>
              <p:custDataLst>
                <p:tags r:id="rId43"/>
              </p:custDataLst>
            </p:nvPr>
          </p:nvSpPr>
          <p:spPr bwMode="auto">
            <a:xfrm>
              <a:off x="6816726" y="3068638"/>
              <a:ext cx="125413" cy="184150"/>
            </a:xfrm>
            <a:custGeom>
              <a:avLst/>
              <a:gdLst>
                <a:gd name="T0" fmla="*/ 24 w 26"/>
                <a:gd name="T1" fmla="*/ 34 h 38"/>
                <a:gd name="T2" fmla="*/ 5 w 26"/>
                <a:gd name="T3" fmla="*/ 24 h 38"/>
                <a:gd name="T4" fmla="*/ 12 w 26"/>
                <a:gd name="T5" fmla="*/ 4 h 38"/>
                <a:gd name="T6" fmla="*/ 9 w 26"/>
                <a:gd name="T7" fmla="*/ 2 h 38"/>
                <a:gd name="T8" fmla="*/ 2 w 26"/>
                <a:gd name="T9" fmla="*/ 28 h 38"/>
                <a:gd name="T10" fmla="*/ 24 w 26"/>
                <a:gd name="T11" fmla="*/ 37 h 38"/>
                <a:gd name="T12" fmla="*/ 24 w 26"/>
                <a:gd name="T13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8">
                  <a:moveTo>
                    <a:pt x="24" y="34"/>
                  </a:moveTo>
                  <a:cubicBezTo>
                    <a:pt x="16" y="35"/>
                    <a:pt x="5" y="35"/>
                    <a:pt x="5" y="24"/>
                  </a:cubicBezTo>
                  <a:cubicBezTo>
                    <a:pt x="5" y="17"/>
                    <a:pt x="8" y="10"/>
                    <a:pt x="12" y="4"/>
                  </a:cubicBezTo>
                  <a:cubicBezTo>
                    <a:pt x="13" y="2"/>
                    <a:pt x="10" y="0"/>
                    <a:pt x="9" y="2"/>
                  </a:cubicBezTo>
                  <a:cubicBezTo>
                    <a:pt x="5" y="10"/>
                    <a:pt x="0" y="19"/>
                    <a:pt x="2" y="28"/>
                  </a:cubicBezTo>
                  <a:cubicBezTo>
                    <a:pt x="3" y="38"/>
                    <a:pt x="16" y="38"/>
                    <a:pt x="24" y="37"/>
                  </a:cubicBezTo>
                  <a:cubicBezTo>
                    <a:pt x="26" y="37"/>
                    <a:pt x="26" y="34"/>
                    <a:pt x="24" y="3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0" name="Freeform 102"/>
            <p:cNvSpPr>
              <a:spLocks noEditPoints="1"/>
            </p:cNvSpPr>
            <p:nvPr>
              <p:custDataLst>
                <p:tags r:id="rId44"/>
              </p:custDataLst>
            </p:nvPr>
          </p:nvSpPr>
          <p:spPr bwMode="auto">
            <a:xfrm>
              <a:off x="6088063" y="1614488"/>
              <a:ext cx="1903413" cy="3267075"/>
            </a:xfrm>
            <a:custGeom>
              <a:avLst/>
              <a:gdLst>
                <a:gd name="T0" fmla="*/ 310 w 394"/>
                <a:gd name="T1" fmla="*/ 218 h 676"/>
                <a:gd name="T2" fmla="*/ 200 w 394"/>
                <a:gd name="T3" fmla="*/ 232 h 676"/>
                <a:gd name="T4" fmla="*/ 180 w 394"/>
                <a:gd name="T5" fmla="*/ 259 h 676"/>
                <a:gd name="T6" fmla="*/ 81 w 394"/>
                <a:gd name="T7" fmla="*/ 224 h 676"/>
                <a:gd name="T8" fmla="*/ 64 w 394"/>
                <a:gd name="T9" fmla="*/ 183 h 676"/>
                <a:gd name="T10" fmla="*/ 6 w 394"/>
                <a:gd name="T11" fmla="*/ 3 h 676"/>
                <a:gd name="T12" fmla="*/ 45 w 394"/>
                <a:gd name="T13" fmla="*/ 190 h 676"/>
                <a:gd name="T14" fmla="*/ 50 w 394"/>
                <a:gd name="T15" fmla="*/ 257 h 676"/>
                <a:gd name="T16" fmla="*/ 124 w 394"/>
                <a:gd name="T17" fmla="*/ 466 h 676"/>
                <a:gd name="T18" fmla="*/ 152 w 394"/>
                <a:gd name="T19" fmla="*/ 621 h 676"/>
                <a:gd name="T20" fmla="*/ 172 w 394"/>
                <a:gd name="T21" fmla="*/ 665 h 676"/>
                <a:gd name="T22" fmla="*/ 208 w 394"/>
                <a:gd name="T23" fmla="*/ 541 h 676"/>
                <a:gd name="T24" fmla="*/ 261 w 394"/>
                <a:gd name="T25" fmla="*/ 670 h 676"/>
                <a:gd name="T26" fmla="*/ 309 w 394"/>
                <a:gd name="T27" fmla="*/ 636 h 676"/>
                <a:gd name="T28" fmla="*/ 340 w 394"/>
                <a:gd name="T29" fmla="*/ 464 h 676"/>
                <a:gd name="T30" fmla="*/ 361 w 394"/>
                <a:gd name="T31" fmla="*/ 350 h 676"/>
                <a:gd name="T32" fmla="*/ 252 w 394"/>
                <a:gd name="T33" fmla="*/ 352 h 676"/>
                <a:gd name="T34" fmla="*/ 325 w 394"/>
                <a:gd name="T35" fmla="*/ 263 h 676"/>
                <a:gd name="T36" fmla="*/ 231 w 394"/>
                <a:gd name="T37" fmla="*/ 403 h 676"/>
                <a:gd name="T38" fmla="*/ 220 w 394"/>
                <a:gd name="T39" fmla="*/ 373 h 676"/>
                <a:gd name="T40" fmla="*/ 257 w 394"/>
                <a:gd name="T41" fmla="*/ 394 h 676"/>
                <a:gd name="T42" fmla="*/ 211 w 394"/>
                <a:gd name="T43" fmla="*/ 282 h 676"/>
                <a:gd name="T44" fmla="*/ 249 w 394"/>
                <a:gd name="T45" fmla="*/ 353 h 676"/>
                <a:gd name="T46" fmla="*/ 320 w 394"/>
                <a:gd name="T47" fmla="*/ 296 h 676"/>
                <a:gd name="T48" fmla="*/ 255 w 394"/>
                <a:gd name="T49" fmla="*/ 377 h 676"/>
                <a:gd name="T50" fmla="*/ 255 w 394"/>
                <a:gd name="T51" fmla="*/ 268 h 676"/>
                <a:gd name="T52" fmla="*/ 248 w 394"/>
                <a:gd name="T53" fmla="*/ 259 h 676"/>
                <a:gd name="T54" fmla="*/ 349 w 394"/>
                <a:gd name="T55" fmla="*/ 368 h 676"/>
                <a:gd name="T56" fmla="*/ 301 w 394"/>
                <a:gd name="T57" fmla="*/ 215 h 676"/>
                <a:gd name="T58" fmla="*/ 295 w 394"/>
                <a:gd name="T59" fmla="*/ 247 h 676"/>
                <a:gd name="T60" fmla="*/ 206 w 394"/>
                <a:gd name="T61" fmla="*/ 281 h 676"/>
                <a:gd name="T62" fmla="*/ 185 w 394"/>
                <a:gd name="T63" fmla="*/ 262 h 676"/>
                <a:gd name="T64" fmla="*/ 50 w 394"/>
                <a:gd name="T65" fmla="*/ 192 h 676"/>
                <a:gd name="T66" fmla="*/ 69 w 394"/>
                <a:gd name="T67" fmla="*/ 222 h 676"/>
                <a:gd name="T68" fmla="*/ 52 w 394"/>
                <a:gd name="T69" fmla="*/ 252 h 676"/>
                <a:gd name="T70" fmla="*/ 168 w 394"/>
                <a:gd name="T71" fmla="*/ 232 h 676"/>
                <a:gd name="T72" fmla="*/ 170 w 394"/>
                <a:gd name="T73" fmla="*/ 256 h 676"/>
                <a:gd name="T74" fmla="*/ 127 w 394"/>
                <a:gd name="T75" fmla="*/ 464 h 676"/>
                <a:gd name="T76" fmla="*/ 175 w 394"/>
                <a:gd name="T77" fmla="*/ 535 h 676"/>
                <a:gd name="T78" fmla="*/ 123 w 394"/>
                <a:gd name="T79" fmla="*/ 525 h 676"/>
                <a:gd name="T80" fmla="*/ 147 w 394"/>
                <a:gd name="T81" fmla="*/ 479 h 676"/>
                <a:gd name="T82" fmla="*/ 171 w 394"/>
                <a:gd name="T83" fmla="*/ 654 h 676"/>
                <a:gd name="T84" fmla="*/ 156 w 394"/>
                <a:gd name="T85" fmla="*/ 622 h 676"/>
                <a:gd name="T86" fmla="*/ 180 w 394"/>
                <a:gd name="T87" fmla="*/ 629 h 676"/>
                <a:gd name="T88" fmla="*/ 207 w 394"/>
                <a:gd name="T89" fmla="*/ 484 h 676"/>
                <a:gd name="T90" fmla="*/ 224 w 394"/>
                <a:gd name="T91" fmla="*/ 490 h 676"/>
                <a:gd name="T92" fmla="*/ 258 w 394"/>
                <a:gd name="T93" fmla="*/ 491 h 676"/>
                <a:gd name="T94" fmla="*/ 284 w 394"/>
                <a:gd name="T95" fmla="*/ 491 h 676"/>
                <a:gd name="T96" fmla="*/ 260 w 394"/>
                <a:gd name="T97" fmla="*/ 491 h 676"/>
                <a:gd name="T98" fmla="*/ 300 w 394"/>
                <a:gd name="T99" fmla="*/ 657 h 676"/>
                <a:gd name="T100" fmla="*/ 306 w 394"/>
                <a:gd name="T101" fmla="*/ 662 h 676"/>
                <a:gd name="T102" fmla="*/ 290 w 394"/>
                <a:gd name="T103" fmla="*/ 529 h 676"/>
                <a:gd name="T104" fmla="*/ 303 w 394"/>
                <a:gd name="T105" fmla="*/ 486 h 676"/>
                <a:gd name="T106" fmla="*/ 317 w 394"/>
                <a:gd name="T107" fmla="*/ 480 h 676"/>
                <a:gd name="T108" fmla="*/ 273 w 394"/>
                <a:gd name="T109" fmla="*/ 486 h 676"/>
                <a:gd name="T110" fmla="*/ 217 w 394"/>
                <a:gd name="T111" fmla="*/ 378 h 676"/>
                <a:gd name="T112" fmla="*/ 249 w 394"/>
                <a:gd name="T113" fmla="*/ 431 h 676"/>
                <a:gd name="T114" fmla="*/ 236 w 394"/>
                <a:gd name="T115" fmla="*/ 405 h 676"/>
                <a:gd name="T116" fmla="*/ 351 w 394"/>
                <a:gd name="T117" fmla="*/ 375 h 676"/>
                <a:gd name="T118" fmla="*/ 367 w 394"/>
                <a:gd name="T119" fmla="*/ 375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94" h="676">
                  <a:moveTo>
                    <a:pt x="362" y="354"/>
                  </a:moveTo>
                  <a:cubicBezTo>
                    <a:pt x="365" y="350"/>
                    <a:pt x="367" y="347"/>
                    <a:pt x="369" y="343"/>
                  </a:cubicBezTo>
                  <a:cubicBezTo>
                    <a:pt x="394" y="297"/>
                    <a:pt x="349" y="246"/>
                    <a:pt x="313" y="221"/>
                  </a:cubicBezTo>
                  <a:cubicBezTo>
                    <a:pt x="313" y="221"/>
                    <a:pt x="313" y="221"/>
                    <a:pt x="313" y="221"/>
                  </a:cubicBezTo>
                  <a:cubicBezTo>
                    <a:pt x="313" y="221"/>
                    <a:pt x="313" y="221"/>
                    <a:pt x="313" y="221"/>
                  </a:cubicBezTo>
                  <a:cubicBezTo>
                    <a:pt x="312" y="221"/>
                    <a:pt x="312" y="220"/>
                    <a:pt x="312" y="220"/>
                  </a:cubicBezTo>
                  <a:cubicBezTo>
                    <a:pt x="312" y="219"/>
                    <a:pt x="311" y="219"/>
                    <a:pt x="311" y="219"/>
                  </a:cubicBezTo>
                  <a:cubicBezTo>
                    <a:pt x="310" y="218"/>
                    <a:pt x="310" y="218"/>
                    <a:pt x="310" y="218"/>
                  </a:cubicBezTo>
                  <a:cubicBezTo>
                    <a:pt x="310" y="218"/>
                    <a:pt x="309" y="218"/>
                    <a:pt x="309" y="218"/>
                  </a:cubicBezTo>
                  <a:cubicBezTo>
                    <a:pt x="308" y="218"/>
                    <a:pt x="307" y="219"/>
                    <a:pt x="307" y="219"/>
                  </a:cubicBezTo>
                  <a:cubicBezTo>
                    <a:pt x="304" y="213"/>
                    <a:pt x="302" y="206"/>
                    <a:pt x="301" y="200"/>
                  </a:cubicBezTo>
                  <a:cubicBezTo>
                    <a:pt x="301" y="199"/>
                    <a:pt x="300" y="198"/>
                    <a:pt x="299" y="198"/>
                  </a:cubicBezTo>
                  <a:cubicBezTo>
                    <a:pt x="299" y="198"/>
                    <a:pt x="298" y="197"/>
                    <a:pt x="297" y="197"/>
                  </a:cubicBezTo>
                  <a:cubicBezTo>
                    <a:pt x="263" y="202"/>
                    <a:pt x="233" y="221"/>
                    <a:pt x="201" y="233"/>
                  </a:cubicBezTo>
                  <a:cubicBezTo>
                    <a:pt x="201" y="232"/>
                    <a:pt x="200" y="232"/>
                    <a:pt x="200" y="232"/>
                  </a:cubicBezTo>
                  <a:cubicBezTo>
                    <a:pt x="200" y="232"/>
                    <a:pt x="200" y="232"/>
                    <a:pt x="200" y="232"/>
                  </a:cubicBezTo>
                  <a:cubicBezTo>
                    <a:pt x="199" y="231"/>
                    <a:pt x="199" y="231"/>
                    <a:pt x="199" y="230"/>
                  </a:cubicBezTo>
                  <a:cubicBezTo>
                    <a:pt x="198" y="229"/>
                    <a:pt x="197" y="227"/>
                    <a:pt x="197" y="225"/>
                  </a:cubicBezTo>
                  <a:cubicBezTo>
                    <a:pt x="196" y="223"/>
                    <a:pt x="193" y="224"/>
                    <a:pt x="193" y="226"/>
                  </a:cubicBezTo>
                  <a:cubicBezTo>
                    <a:pt x="194" y="228"/>
                    <a:pt x="195" y="232"/>
                    <a:pt x="197" y="234"/>
                  </a:cubicBezTo>
                  <a:cubicBezTo>
                    <a:pt x="190" y="237"/>
                    <a:pt x="182" y="239"/>
                    <a:pt x="175" y="240"/>
                  </a:cubicBezTo>
                  <a:cubicBezTo>
                    <a:pt x="174" y="241"/>
                    <a:pt x="173" y="242"/>
                    <a:pt x="174" y="243"/>
                  </a:cubicBezTo>
                  <a:cubicBezTo>
                    <a:pt x="174" y="243"/>
                    <a:pt x="174" y="243"/>
                    <a:pt x="174" y="243"/>
                  </a:cubicBezTo>
                  <a:cubicBezTo>
                    <a:pt x="176" y="248"/>
                    <a:pt x="178" y="254"/>
                    <a:pt x="180" y="259"/>
                  </a:cubicBezTo>
                  <a:cubicBezTo>
                    <a:pt x="174" y="255"/>
                    <a:pt x="167" y="249"/>
                    <a:pt x="169" y="240"/>
                  </a:cubicBezTo>
                  <a:cubicBezTo>
                    <a:pt x="170" y="233"/>
                    <a:pt x="176" y="226"/>
                    <a:pt x="180" y="220"/>
                  </a:cubicBezTo>
                  <a:cubicBezTo>
                    <a:pt x="181" y="218"/>
                    <a:pt x="178" y="216"/>
                    <a:pt x="177" y="218"/>
                  </a:cubicBezTo>
                  <a:cubicBezTo>
                    <a:pt x="175" y="221"/>
                    <a:pt x="173" y="223"/>
                    <a:pt x="171" y="226"/>
                  </a:cubicBezTo>
                  <a:cubicBezTo>
                    <a:pt x="171" y="226"/>
                    <a:pt x="171" y="226"/>
                    <a:pt x="171" y="227"/>
                  </a:cubicBezTo>
                  <a:cubicBezTo>
                    <a:pt x="157" y="235"/>
                    <a:pt x="143" y="244"/>
                    <a:pt x="127" y="248"/>
                  </a:cubicBezTo>
                  <a:cubicBezTo>
                    <a:pt x="108" y="252"/>
                    <a:pt x="93" y="238"/>
                    <a:pt x="82" y="225"/>
                  </a:cubicBezTo>
                  <a:cubicBezTo>
                    <a:pt x="82" y="224"/>
                    <a:pt x="81" y="224"/>
                    <a:pt x="81" y="224"/>
                  </a:cubicBezTo>
                  <a:cubicBezTo>
                    <a:pt x="81" y="224"/>
                    <a:pt x="81" y="224"/>
                    <a:pt x="81" y="224"/>
                  </a:cubicBezTo>
                  <a:cubicBezTo>
                    <a:pt x="82" y="222"/>
                    <a:pt x="78" y="221"/>
                    <a:pt x="78" y="223"/>
                  </a:cubicBezTo>
                  <a:cubicBezTo>
                    <a:pt x="78" y="223"/>
                    <a:pt x="78" y="223"/>
                    <a:pt x="78" y="223"/>
                  </a:cubicBezTo>
                  <a:cubicBezTo>
                    <a:pt x="77" y="222"/>
                    <a:pt x="76" y="221"/>
                    <a:pt x="75" y="220"/>
                  </a:cubicBezTo>
                  <a:cubicBezTo>
                    <a:pt x="75" y="219"/>
                    <a:pt x="73" y="219"/>
                    <a:pt x="72" y="220"/>
                  </a:cubicBezTo>
                  <a:cubicBezTo>
                    <a:pt x="72" y="220"/>
                    <a:pt x="72" y="220"/>
                    <a:pt x="72" y="220"/>
                  </a:cubicBezTo>
                  <a:cubicBezTo>
                    <a:pt x="73" y="209"/>
                    <a:pt x="78" y="190"/>
                    <a:pt x="65" y="183"/>
                  </a:cubicBezTo>
                  <a:cubicBezTo>
                    <a:pt x="65" y="183"/>
                    <a:pt x="64" y="183"/>
                    <a:pt x="64" y="183"/>
                  </a:cubicBezTo>
                  <a:cubicBezTo>
                    <a:pt x="61" y="176"/>
                    <a:pt x="57" y="170"/>
                    <a:pt x="50" y="168"/>
                  </a:cubicBezTo>
                  <a:cubicBezTo>
                    <a:pt x="49" y="168"/>
                    <a:pt x="48" y="168"/>
                    <a:pt x="48" y="169"/>
                  </a:cubicBezTo>
                  <a:cubicBezTo>
                    <a:pt x="43" y="147"/>
                    <a:pt x="36" y="127"/>
                    <a:pt x="30" y="106"/>
                  </a:cubicBezTo>
                  <a:cubicBezTo>
                    <a:pt x="27" y="89"/>
                    <a:pt x="24" y="72"/>
                    <a:pt x="20" y="56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6" y="38"/>
                    <a:pt x="12" y="22"/>
                    <a:pt x="7" y="6"/>
                  </a:cubicBezTo>
                  <a:cubicBezTo>
                    <a:pt x="7" y="5"/>
                    <a:pt x="7" y="5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0" y="0"/>
                    <a:pt x="1" y="2"/>
                  </a:cubicBezTo>
                  <a:cubicBezTo>
                    <a:pt x="3" y="9"/>
                    <a:pt x="4" y="17"/>
                    <a:pt x="6" y="24"/>
                  </a:cubicBezTo>
                  <a:cubicBezTo>
                    <a:pt x="8" y="35"/>
                    <a:pt x="10" y="46"/>
                    <a:pt x="13" y="56"/>
                  </a:cubicBezTo>
                  <a:cubicBezTo>
                    <a:pt x="20" y="89"/>
                    <a:pt x="26" y="121"/>
                    <a:pt x="36" y="153"/>
                  </a:cubicBezTo>
                  <a:cubicBezTo>
                    <a:pt x="38" y="165"/>
                    <a:pt x="41" y="178"/>
                    <a:pt x="45" y="190"/>
                  </a:cubicBezTo>
                  <a:cubicBezTo>
                    <a:pt x="45" y="190"/>
                    <a:pt x="45" y="190"/>
                    <a:pt x="45" y="190"/>
                  </a:cubicBezTo>
                  <a:cubicBezTo>
                    <a:pt x="41" y="202"/>
                    <a:pt x="40" y="213"/>
                    <a:pt x="41" y="226"/>
                  </a:cubicBezTo>
                  <a:cubicBezTo>
                    <a:pt x="41" y="226"/>
                    <a:pt x="40" y="227"/>
                    <a:pt x="40" y="227"/>
                  </a:cubicBezTo>
                  <a:cubicBezTo>
                    <a:pt x="42" y="234"/>
                    <a:pt x="46" y="238"/>
                    <a:pt x="51" y="242"/>
                  </a:cubicBezTo>
                  <a:cubicBezTo>
                    <a:pt x="49" y="243"/>
                    <a:pt x="47" y="245"/>
                    <a:pt x="46" y="247"/>
                  </a:cubicBezTo>
                  <a:cubicBezTo>
                    <a:pt x="45" y="247"/>
                    <a:pt x="45" y="249"/>
                    <a:pt x="46" y="249"/>
                  </a:cubicBezTo>
                  <a:cubicBezTo>
                    <a:pt x="47" y="251"/>
                    <a:pt x="48" y="252"/>
                    <a:pt x="49" y="253"/>
                  </a:cubicBezTo>
                  <a:cubicBezTo>
                    <a:pt x="49" y="254"/>
                    <a:pt x="49" y="254"/>
                    <a:pt x="49" y="254"/>
                  </a:cubicBezTo>
                  <a:cubicBezTo>
                    <a:pt x="48" y="255"/>
                    <a:pt x="49" y="256"/>
                    <a:pt x="50" y="257"/>
                  </a:cubicBezTo>
                  <a:cubicBezTo>
                    <a:pt x="50" y="257"/>
                    <a:pt x="50" y="258"/>
                    <a:pt x="50" y="259"/>
                  </a:cubicBezTo>
                  <a:cubicBezTo>
                    <a:pt x="72" y="283"/>
                    <a:pt x="104" y="349"/>
                    <a:pt x="145" y="316"/>
                  </a:cubicBezTo>
                  <a:cubicBezTo>
                    <a:pt x="140" y="332"/>
                    <a:pt x="135" y="348"/>
                    <a:pt x="131" y="364"/>
                  </a:cubicBezTo>
                  <a:cubicBezTo>
                    <a:pt x="123" y="396"/>
                    <a:pt x="118" y="430"/>
                    <a:pt x="123" y="463"/>
                  </a:cubicBezTo>
                  <a:cubicBezTo>
                    <a:pt x="123" y="464"/>
                    <a:pt x="123" y="464"/>
                    <a:pt x="123" y="465"/>
                  </a:cubicBezTo>
                  <a:cubicBezTo>
                    <a:pt x="124" y="465"/>
                    <a:pt x="124" y="465"/>
                    <a:pt x="124" y="465"/>
                  </a:cubicBezTo>
                  <a:cubicBezTo>
                    <a:pt x="124" y="465"/>
                    <a:pt x="124" y="466"/>
                    <a:pt x="124" y="466"/>
                  </a:cubicBezTo>
                  <a:cubicBezTo>
                    <a:pt x="124" y="466"/>
                    <a:pt x="124" y="466"/>
                    <a:pt x="124" y="466"/>
                  </a:cubicBezTo>
                  <a:cubicBezTo>
                    <a:pt x="125" y="467"/>
                    <a:pt x="126" y="468"/>
                    <a:pt x="127" y="469"/>
                  </a:cubicBezTo>
                  <a:cubicBezTo>
                    <a:pt x="127" y="469"/>
                    <a:pt x="127" y="470"/>
                    <a:pt x="127" y="470"/>
                  </a:cubicBezTo>
                  <a:cubicBezTo>
                    <a:pt x="130" y="490"/>
                    <a:pt x="120" y="508"/>
                    <a:pt x="120" y="527"/>
                  </a:cubicBezTo>
                  <a:cubicBezTo>
                    <a:pt x="120" y="528"/>
                    <a:pt x="121" y="529"/>
                    <a:pt x="122" y="529"/>
                  </a:cubicBezTo>
                  <a:cubicBezTo>
                    <a:pt x="122" y="529"/>
                    <a:pt x="122" y="529"/>
                    <a:pt x="122" y="529"/>
                  </a:cubicBezTo>
                  <a:cubicBezTo>
                    <a:pt x="129" y="531"/>
                    <a:pt x="137" y="534"/>
                    <a:pt x="145" y="535"/>
                  </a:cubicBezTo>
                  <a:cubicBezTo>
                    <a:pt x="144" y="536"/>
                    <a:pt x="144" y="536"/>
                    <a:pt x="144" y="536"/>
                  </a:cubicBezTo>
                  <a:cubicBezTo>
                    <a:pt x="148" y="564"/>
                    <a:pt x="146" y="593"/>
                    <a:pt x="152" y="621"/>
                  </a:cubicBezTo>
                  <a:cubicBezTo>
                    <a:pt x="153" y="621"/>
                    <a:pt x="153" y="621"/>
                    <a:pt x="153" y="622"/>
                  </a:cubicBezTo>
                  <a:cubicBezTo>
                    <a:pt x="152" y="622"/>
                    <a:pt x="152" y="623"/>
                    <a:pt x="152" y="623"/>
                  </a:cubicBezTo>
                  <a:cubicBezTo>
                    <a:pt x="153" y="624"/>
                    <a:pt x="153" y="625"/>
                    <a:pt x="153" y="625"/>
                  </a:cubicBezTo>
                  <a:cubicBezTo>
                    <a:pt x="149" y="637"/>
                    <a:pt x="141" y="648"/>
                    <a:pt x="131" y="655"/>
                  </a:cubicBezTo>
                  <a:cubicBezTo>
                    <a:pt x="130" y="656"/>
                    <a:pt x="130" y="657"/>
                    <a:pt x="131" y="658"/>
                  </a:cubicBezTo>
                  <a:cubicBezTo>
                    <a:pt x="141" y="671"/>
                    <a:pt x="160" y="668"/>
                    <a:pt x="170" y="657"/>
                  </a:cubicBezTo>
                  <a:cubicBezTo>
                    <a:pt x="171" y="659"/>
                    <a:pt x="171" y="661"/>
                    <a:pt x="170" y="663"/>
                  </a:cubicBezTo>
                  <a:cubicBezTo>
                    <a:pt x="170" y="664"/>
                    <a:pt x="170" y="665"/>
                    <a:pt x="172" y="665"/>
                  </a:cubicBezTo>
                  <a:cubicBezTo>
                    <a:pt x="175" y="666"/>
                    <a:pt x="178" y="666"/>
                    <a:pt x="181" y="667"/>
                  </a:cubicBezTo>
                  <a:cubicBezTo>
                    <a:pt x="182" y="667"/>
                    <a:pt x="183" y="666"/>
                    <a:pt x="183" y="665"/>
                  </a:cubicBezTo>
                  <a:cubicBezTo>
                    <a:pt x="183" y="654"/>
                    <a:pt x="184" y="643"/>
                    <a:pt x="185" y="633"/>
                  </a:cubicBezTo>
                  <a:cubicBezTo>
                    <a:pt x="185" y="633"/>
                    <a:pt x="185" y="633"/>
                    <a:pt x="185" y="633"/>
                  </a:cubicBezTo>
                  <a:cubicBezTo>
                    <a:pt x="187" y="632"/>
                    <a:pt x="186" y="629"/>
                    <a:pt x="184" y="629"/>
                  </a:cubicBezTo>
                  <a:cubicBezTo>
                    <a:pt x="184" y="629"/>
                    <a:pt x="184" y="629"/>
                    <a:pt x="184" y="629"/>
                  </a:cubicBezTo>
                  <a:cubicBezTo>
                    <a:pt x="184" y="629"/>
                    <a:pt x="183" y="629"/>
                    <a:pt x="183" y="629"/>
                  </a:cubicBezTo>
                  <a:cubicBezTo>
                    <a:pt x="197" y="602"/>
                    <a:pt x="204" y="571"/>
                    <a:pt x="208" y="541"/>
                  </a:cubicBezTo>
                  <a:cubicBezTo>
                    <a:pt x="220" y="544"/>
                    <a:pt x="233" y="544"/>
                    <a:pt x="244" y="543"/>
                  </a:cubicBezTo>
                  <a:cubicBezTo>
                    <a:pt x="246" y="543"/>
                    <a:pt x="248" y="543"/>
                    <a:pt x="250" y="543"/>
                  </a:cubicBezTo>
                  <a:cubicBezTo>
                    <a:pt x="249" y="543"/>
                    <a:pt x="249" y="543"/>
                    <a:pt x="249" y="544"/>
                  </a:cubicBezTo>
                  <a:cubicBezTo>
                    <a:pt x="258" y="576"/>
                    <a:pt x="264" y="610"/>
                    <a:pt x="281" y="639"/>
                  </a:cubicBezTo>
                  <a:cubicBezTo>
                    <a:pt x="281" y="639"/>
                    <a:pt x="281" y="639"/>
                    <a:pt x="281" y="639"/>
                  </a:cubicBezTo>
                  <a:cubicBezTo>
                    <a:pt x="281" y="639"/>
                    <a:pt x="281" y="640"/>
                    <a:pt x="281" y="640"/>
                  </a:cubicBezTo>
                  <a:cubicBezTo>
                    <a:pt x="281" y="640"/>
                    <a:pt x="281" y="640"/>
                    <a:pt x="280" y="640"/>
                  </a:cubicBezTo>
                  <a:cubicBezTo>
                    <a:pt x="272" y="649"/>
                    <a:pt x="267" y="659"/>
                    <a:pt x="261" y="670"/>
                  </a:cubicBezTo>
                  <a:cubicBezTo>
                    <a:pt x="261" y="671"/>
                    <a:pt x="261" y="672"/>
                    <a:pt x="262" y="672"/>
                  </a:cubicBezTo>
                  <a:cubicBezTo>
                    <a:pt x="275" y="676"/>
                    <a:pt x="289" y="671"/>
                    <a:pt x="298" y="661"/>
                  </a:cubicBezTo>
                  <a:cubicBezTo>
                    <a:pt x="298" y="662"/>
                    <a:pt x="298" y="664"/>
                    <a:pt x="298" y="666"/>
                  </a:cubicBezTo>
                  <a:cubicBezTo>
                    <a:pt x="299" y="667"/>
                    <a:pt x="299" y="668"/>
                    <a:pt x="301" y="668"/>
                  </a:cubicBezTo>
                  <a:cubicBezTo>
                    <a:pt x="305" y="667"/>
                    <a:pt x="309" y="664"/>
                    <a:pt x="312" y="661"/>
                  </a:cubicBezTo>
                  <a:cubicBezTo>
                    <a:pt x="312" y="661"/>
                    <a:pt x="313" y="660"/>
                    <a:pt x="312" y="660"/>
                  </a:cubicBezTo>
                  <a:cubicBezTo>
                    <a:pt x="310" y="652"/>
                    <a:pt x="308" y="645"/>
                    <a:pt x="308" y="637"/>
                  </a:cubicBezTo>
                  <a:cubicBezTo>
                    <a:pt x="308" y="637"/>
                    <a:pt x="309" y="637"/>
                    <a:pt x="309" y="636"/>
                  </a:cubicBezTo>
                  <a:cubicBezTo>
                    <a:pt x="310" y="599"/>
                    <a:pt x="316" y="563"/>
                    <a:pt x="316" y="526"/>
                  </a:cubicBezTo>
                  <a:cubicBezTo>
                    <a:pt x="326" y="527"/>
                    <a:pt x="336" y="523"/>
                    <a:pt x="343" y="517"/>
                  </a:cubicBezTo>
                  <a:cubicBezTo>
                    <a:pt x="344" y="516"/>
                    <a:pt x="344" y="516"/>
                    <a:pt x="344" y="516"/>
                  </a:cubicBezTo>
                  <a:cubicBezTo>
                    <a:pt x="345" y="516"/>
                    <a:pt x="347" y="515"/>
                    <a:pt x="346" y="513"/>
                  </a:cubicBezTo>
                  <a:cubicBezTo>
                    <a:pt x="338" y="500"/>
                    <a:pt x="334" y="486"/>
                    <a:pt x="334" y="471"/>
                  </a:cubicBezTo>
                  <a:cubicBezTo>
                    <a:pt x="335" y="469"/>
                    <a:pt x="337" y="468"/>
                    <a:pt x="339" y="466"/>
                  </a:cubicBezTo>
                  <a:cubicBezTo>
                    <a:pt x="339" y="466"/>
                    <a:pt x="339" y="466"/>
                    <a:pt x="339" y="466"/>
                  </a:cubicBezTo>
                  <a:cubicBezTo>
                    <a:pt x="340" y="465"/>
                    <a:pt x="340" y="465"/>
                    <a:pt x="340" y="464"/>
                  </a:cubicBezTo>
                  <a:cubicBezTo>
                    <a:pt x="341" y="442"/>
                    <a:pt x="336" y="420"/>
                    <a:pt x="333" y="399"/>
                  </a:cubicBezTo>
                  <a:cubicBezTo>
                    <a:pt x="333" y="398"/>
                    <a:pt x="333" y="397"/>
                    <a:pt x="332" y="397"/>
                  </a:cubicBezTo>
                  <a:cubicBezTo>
                    <a:pt x="345" y="392"/>
                    <a:pt x="357" y="385"/>
                    <a:pt x="369" y="378"/>
                  </a:cubicBezTo>
                  <a:cubicBezTo>
                    <a:pt x="369" y="378"/>
                    <a:pt x="369" y="377"/>
                    <a:pt x="370" y="377"/>
                  </a:cubicBezTo>
                  <a:cubicBezTo>
                    <a:pt x="370" y="377"/>
                    <a:pt x="371" y="376"/>
                    <a:pt x="371" y="375"/>
                  </a:cubicBezTo>
                  <a:cubicBezTo>
                    <a:pt x="369" y="367"/>
                    <a:pt x="366" y="360"/>
                    <a:pt x="362" y="354"/>
                  </a:cubicBezTo>
                  <a:close/>
                  <a:moveTo>
                    <a:pt x="311" y="224"/>
                  </a:moveTo>
                  <a:cubicBezTo>
                    <a:pt x="350" y="251"/>
                    <a:pt x="393" y="305"/>
                    <a:pt x="361" y="350"/>
                  </a:cubicBezTo>
                  <a:cubicBezTo>
                    <a:pt x="359" y="350"/>
                    <a:pt x="357" y="351"/>
                    <a:pt x="358" y="353"/>
                  </a:cubicBezTo>
                  <a:cubicBezTo>
                    <a:pt x="358" y="353"/>
                    <a:pt x="358" y="353"/>
                    <a:pt x="358" y="353"/>
                  </a:cubicBezTo>
                  <a:cubicBezTo>
                    <a:pt x="358" y="354"/>
                    <a:pt x="357" y="355"/>
                    <a:pt x="356" y="356"/>
                  </a:cubicBezTo>
                  <a:cubicBezTo>
                    <a:pt x="342" y="372"/>
                    <a:pt x="320" y="383"/>
                    <a:pt x="299" y="388"/>
                  </a:cubicBezTo>
                  <a:cubicBezTo>
                    <a:pt x="289" y="391"/>
                    <a:pt x="278" y="392"/>
                    <a:pt x="268" y="391"/>
                  </a:cubicBezTo>
                  <a:cubicBezTo>
                    <a:pt x="264" y="391"/>
                    <a:pt x="264" y="390"/>
                    <a:pt x="263" y="386"/>
                  </a:cubicBezTo>
                  <a:cubicBezTo>
                    <a:pt x="262" y="382"/>
                    <a:pt x="261" y="378"/>
                    <a:pt x="260" y="374"/>
                  </a:cubicBezTo>
                  <a:cubicBezTo>
                    <a:pt x="258" y="366"/>
                    <a:pt x="255" y="359"/>
                    <a:pt x="252" y="352"/>
                  </a:cubicBezTo>
                  <a:cubicBezTo>
                    <a:pt x="282" y="340"/>
                    <a:pt x="323" y="315"/>
                    <a:pt x="329" y="281"/>
                  </a:cubicBezTo>
                  <a:cubicBezTo>
                    <a:pt x="329" y="282"/>
                    <a:pt x="329" y="282"/>
                    <a:pt x="330" y="283"/>
                  </a:cubicBezTo>
                  <a:cubicBezTo>
                    <a:pt x="330" y="281"/>
                    <a:pt x="330" y="279"/>
                    <a:pt x="330" y="277"/>
                  </a:cubicBezTo>
                  <a:cubicBezTo>
                    <a:pt x="330" y="275"/>
                    <a:pt x="330" y="273"/>
                    <a:pt x="330" y="271"/>
                  </a:cubicBezTo>
                  <a:cubicBezTo>
                    <a:pt x="329" y="269"/>
                    <a:pt x="329" y="267"/>
                    <a:pt x="329" y="265"/>
                  </a:cubicBezTo>
                  <a:cubicBezTo>
                    <a:pt x="328" y="264"/>
                    <a:pt x="327" y="262"/>
                    <a:pt x="326" y="260"/>
                  </a:cubicBezTo>
                  <a:cubicBezTo>
                    <a:pt x="326" y="261"/>
                    <a:pt x="325" y="261"/>
                    <a:pt x="325" y="262"/>
                  </a:cubicBezTo>
                  <a:cubicBezTo>
                    <a:pt x="325" y="263"/>
                    <a:pt x="325" y="263"/>
                    <a:pt x="325" y="263"/>
                  </a:cubicBezTo>
                  <a:cubicBezTo>
                    <a:pt x="320" y="250"/>
                    <a:pt x="313" y="237"/>
                    <a:pt x="308" y="223"/>
                  </a:cubicBezTo>
                  <a:lnTo>
                    <a:pt x="311" y="224"/>
                  </a:lnTo>
                  <a:close/>
                  <a:moveTo>
                    <a:pt x="240" y="401"/>
                  </a:moveTo>
                  <a:cubicBezTo>
                    <a:pt x="239" y="401"/>
                    <a:pt x="238" y="401"/>
                    <a:pt x="236" y="402"/>
                  </a:cubicBezTo>
                  <a:cubicBezTo>
                    <a:pt x="235" y="403"/>
                    <a:pt x="234" y="404"/>
                    <a:pt x="232" y="403"/>
                  </a:cubicBezTo>
                  <a:cubicBezTo>
                    <a:pt x="232" y="403"/>
                    <a:pt x="231" y="402"/>
                    <a:pt x="231" y="402"/>
                  </a:cubicBezTo>
                  <a:cubicBezTo>
                    <a:pt x="231" y="402"/>
                    <a:pt x="231" y="402"/>
                    <a:pt x="230" y="402"/>
                  </a:cubicBezTo>
                  <a:cubicBezTo>
                    <a:pt x="231" y="402"/>
                    <a:pt x="231" y="403"/>
                    <a:pt x="231" y="403"/>
                  </a:cubicBezTo>
                  <a:cubicBezTo>
                    <a:pt x="225" y="404"/>
                    <a:pt x="220" y="403"/>
                    <a:pt x="223" y="397"/>
                  </a:cubicBezTo>
                  <a:cubicBezTo>
                    <a:pt x="224" y="396"/>
                    <a:pt x="223" y="394"/>
                    <a:pt x="222" y="395"/>
                  </a:cubicBezTo>
                  <a:cubicBezTo>
                    <a:pt x="217" y="395"/>
                    <a:pt x="222" y="389"/>
                    <a:pt x="221" y="386"/>
                  </a:cubicBezTo>
                  <a:cubicBezTo>
                    <a:pt x="220" y="384"/>
                    <a:pt x="217" y="382"/>
                    <a:pt x="220" y="380"/>
                  </a:cubicBezTo>
                  <a:cubicBezTo>
                    <a:pt x="221" y="380"/>
                    <a:pt x="221" y="380"/>
                    <a:pt x="221" y="380"/>
                  </a:cubicBezTo>
                  <a:cubicBezTo>
                    <a:pt x="221" y="379"/>
                    <a:pt x="220" y="378"/>
                    <a:pt x="220" y="377"/>
                  </a:cubicBezTo>
                  <a:cubicBezTo>
                    <a:pt x="219" y="375"/>
                    <a:pt x="218" y="373"/>
                    <a:pt x="219" y="372"/>
                  </a:cubicBezTo>
                  <a:cubicBezTo>
                    <a:pt x="219" y="372"/>
                    <a:pt x="220" y="373"/>
                    <a:pt x="220" y="373"/>
                  </a:cubicBezTo>
                  <a:cubicBezTo>
                    <a:pt x="220" y="373"/>
                    <a:pt x="220" y="372"/>
                    <a:pt x="220" y="372"/>
                  </a:cubicBezTo>
                  <a:cubicBezTo>
                    <a:pt x="220" y="370"/>
                    <a:pt x="221" y="369"/>
                    <a:pt x="222" y="370"/>
                  </a:cubicBezTo>
                  <a:cubicBezTo>
                    <a:pt x="222" y="369"/>
                    <a:pt x="222" y="369"/>
                    <a:pt x="222" y="369"/>
                  </a:cubicBezTo>
                  <a:cubicBezTo>
                    <a:pt x="226" y="366"/>
                    <a:pt x="233" y="364"/>
                    <a:pt x="239" y="362"/>
                  </a:cubicBezTo>
                  <a:cubicBezTo>
                    <a:pt x="240" y="363"/>
                    <a:pt x="242" y="363"/>
                    <a:pt x="242" y="362"/>
                  </a:cubicBezTo>
                  <a:cubicBezTo>
                    <a:pt x="244" y="361"/>
                    <a:pt x="245" y="361"/>
                    <a:pt x="246" y="361"/>
                  </a:cubicBezTo>
                  <a:cubicBezTo>
                    <a:pt x="250" y="370"/>
                    <a:pt x="253" y="380"/>
                    <a:pt x="256" y="390"/>
                  </a:cubicBezTo>
                  <a:cubicBezTo>
                    <a:pt x="256" y="391"/>
                    <a:pt x="257" y="393"/>
                    <a:pt x="257" y="394"/>
                  </a:cubicBezTo>
                  <a:cubicBezTo>
                    <a:pt x="252" y="397"/>
                    <a:pt x="246" y="399"/>
                    <a:pt x="240" y="401"/>
                  </a:cubicBezTo>
                  <a:close/>
                  <a:moveTo>
                    <a:pt x="253" y="409"/>
                  </a:moveTo>
                  <a:cubicBezTo>
                    <a:pt x="251" y="407"/>
                    <a:pt x="250" y="404"/>
                    <a:pt x="250" y="401"/>
                  </a:cubicBezTo>
                  <a:cubicBezTo>
                    <a:pt x="250" y="401"/>
                    <a:pt x="250" y="401"/>
                    <a:pt x="251" y="401"/>
                  </a:cubicBezTo>
                  <a:cubicBezTo>
                    <a:pt x="251" y="401"/>
                    <a:pt x="251" y="401"/>
                    <a:pt x="251" y="401"/>
                  </a:cubicBezTo>
                  <a:cubicBezTo>
                    <a:pt x="251" y="404"/>
                    <a:pt x="252" y="406"/>
                    <a:pt x="253" y="409"/>
                  </a:cubicBezTo>
                  <a:close/>
                  <a:moveTo>
                    <a:pt x="236" y="358"/>
                  </a:moveTo>
                  <a:cubicBezTo>
                    <a:pt x="229" y="333"/>
                    <a:pt x="219" y="308"/>
                    <a:pt x="211" y="282"/>
                  </a:cubicBezTo>
                  <a:cubicBezTo>
                    <a:pt x="212" y="282"/>
                    <a:pt x="213" y="282"/>
                    <a:pt x="214" y="282"/>
                  </a:cubicBezTo>
                  <a:cubicBezTo>
                    <a:pt x="214" y="282"/>
                    <a:pt x="214" y="282"/>
                    <a:pt x="214" y="282"/>
                  </a:cubicBezTo>
                  <a:cubicBezTo>
                    <a:pt x="221" y="308"/>
                    <a:pt x="229" y="334"/>
                    <a:pt x="238" y="360"/>
                  </a:cubicBezTo>
                  <a:cubicBezTo>
                    <a:pt x="237" y="360"/>
                    <a:pt x="236" y="360"/>
                    <a:pt x="235" y="360"/>
                  </a:cubicBezTo>
                  <a:cubicBezTo>
                    <a:pt x="236" y="360"/>
                    <a:pt x="237" y="359"/>
                    <a:pt x="236" y="358"/>
                  </a:cubicBezTo>
                  <a:close/>
                  <a:moveTo>
                    <a:pt x="249" y="349"/>
                  </a:moveTo>
                  <a:cubicBezTo>
                    <a:pt x="249" y="349"/>
                    <a:pt x="248" y="350"/>
                    <a:pt x="248" y="351"/>
                  </a:cubicBezTo>
                  <a:cubicBezTo>
                    <a:pt x="248" y="352"/>
                    <a:pt x="249" y="352"/>
                    <a:pt x="249" y="353"/>
                  </a:cubicBezTo>
                  <a:cubicBezTo>
                    <a:pt x="247" y="353"/>
                    <a:pt x="246" y="353"/>
                    <a:pt x="245" y="354"/>
                  </a:cubicBezTo>
                  <a:cubicBezTo>
                    <a:pt x="244" y="354"/>
                    <a:pt x="243" y="355"/>
                    <a:pt x="244" y="356"/>
                  </a:cubicBezTo>
                  <a:cubicBezTo>
                    <a:pt x="244" y="357"/>
                    <a:pt x="244" y="357"/>
                    <a:pt x="244" y="358"/>
                  </a:cubicBezTo>
                  <a:cubicBezTo>
                    <a:pt x="244" y="358"/>
                    <a:pt x="243" y="358"/>
                    <a:pt x="242" y="359"/>
                  </a:cubicBezTo>
                  <a:cubicBezTo>
                    <a:pt x="232" y="334"/>
                    <a:pt x="225" y="308"/>
                    <a:pt x="218" y="282"/>
                  </a:cubicBezTo>
                  <a:cubicBezTo>
                    <a:pt x="231" y="280"/>
                    <a:pt x="244" y="276"/>
                    <a:pt x="256" y="271"/>
                  </a:cubicBezTo>
                  <a:cubicBezTo>
                    <a:pt x="271" y="265"/>
                    <a:pt x="286" y="258"/>
                    <a:pt x="299" y="248"/>
                  </a:cubicBezTo>
                  <a:cubicBezTo>
                    <a:pt x="305" y="264"/>
                    <a:pt x="316" y="279"/>
                    <a:pt x="320" y="296"/>
                  </a:cubicBezTo>
                  <a:cubicBezTo>
                    <a:pt x="320" y="296"/>
                    <a:pt x="320" y="297"/>
                    <a:pt x="320" y="297"/>
                  </a:cubicBezTo>
                  <a:cubicBezTo>
                    <a:pt x="306" y="322"/>
                    <a:pt x="273" y="340"/>
                    <a:pt x="249" y="349"/>
                  </a:cubicBezTo>
                  <a:close/>
                  <a:moveTo>
                    <a:pt x="251" y="358"/>
                  </a:moveTo>
                  <a:cubicBezTo>
                    <a:pt x="255" y="369"/>
                    <a:pt x="259" y="380"/>
                    <a:pt x="261" y="391"/>
                  </a:cubicBezTo>
                  <a:cubicBezTo>
                    <a:pt x="261" y="391"/>
                    <a:pt x="261" y="391"/>
                    <a:pt x="260" y="392"/>
                  </a:cubicBezTo>
                  <a:cubicBezTo>
                    <a:pt x="260" y="392"/>
                    <a:pt x="260" y="392"/>
                    <a:pt x="260" y="392"/>
                  </a:cubicBezTo>
                  <a:cubicBezTo>
                    <a:pt x="260" y="392"/>
                    <a:pt x="260" y="392"/>
                    <a:pt x="260" y="392"/>
                  </a:cubicBezTo>
                  <a:cubicBezTo>
                    <a:pt x="258" y="387"/>
                    <a:pt x="257" y="382"/>
                    <a:pt x="255" y="377"/>
                  </a:cubicBezTo>
                  <a:cubicBezTo>
                    <a:pt x="253" y="371"/>
                    <a:pt x="251" y="365"/>
                    <a:pt x="249" y="359"/>
                  </a:cubicBezTo>
                  <a:cubicBezTo>
                    <a:pt x="250" y="359"/>
                    <a:pt x="250" y="359"/>
                    <a:pt x="251" y="358"/>
                  </a:cubicBezTo>
                  <a:close/>
                  <a:moveTo>
                    <a:pt x="218" y="278"/>
                  </a:moveTo>
                  <a:cubicBezTo>
                    <a:pt x="230" y="275"/>
                    <a:pt x="241" y="270"/>
                    <a:pt x="252" y="265"/>
                  </a:cubicBezTo>
                  <a:cubicBezTo>
                    <a:pt x="245" y="269"/>
                    <a:pt x="239" y="272"/>
                    <a:pt x="232" y="276"/>
                  </a:cubicBezTo>
                  <a:cubicBezTo>
                    <a:pt x="227" y="277"/>
                    <a:pt x="223" y="278"/>
                    <a:pt x="218" y="278"/>
                  </a:cubicBezTo>
                  <a:close/>
                  <a:moveTo>
                    <a:pt x="255" y="268"/>
                  </a:moveTo>
                  <a:cubicBezTo>
                    <a:pt x="255" y="268"/>
                    <a:pt x="255" y="268"/>
                    <a:pt x="255" y="268"/>
                  </a:cubicBezTo>
                  <a:cubicBezTo>
                    <a:pt x="267" y="261"/>
                    <a:pt x="279" y="254"/>
                    <a:pt x="291" y="248"/>
                  </a:cubicBezTo>
                  <a:cubicBezTo>
                    <a:pt x="291" y="249"/>
                    <a:pt x="292" y="249"/>
                    <a:pt x="292" y="249"/>
                  </a:cubicBezTo>
                  <a:cubicBezTo>
                    <a:pt x="280" y="257"/>
                    <a:pt x="267" y="262"/>
                    <a:pt x="255" y="268"/>
                  </a:cubicBezTo>
                  <a:close/>
                  <a:moveTo>
                    <a:pt x="216" y="275"/>
                  </a:moveTo>
                  <a:cubicBezTo>
                    <a:pt x="214" y="276"/>
                    <a:pt x="214" y="278"/>
                    <a:pt x="215" y="279"/>
                  </a:cubicBezTo>
                  <a:cubicBezTo>
                    <a:pt x="213" y="279"/>
                    <a:pt x="212" y="279"/>
                    <a:pt x="210" y="279"/>
                  </a:cubicBezTo>
                  <a:cubicBezTo>
                    <a:pt x="213" y="275"/>
                    <a:pt x="223" y="270"/>
                    <a:pt x="226" y="269"/>
                  </a:cubicBezTo>
                  <a:cubicBezTo>
                    <a:pt x="233" y="265"/>
                    <a:pt x="241" y="262"/>
                    <a:pt x="248" y="259"/>
                  </a:cubicBezTo>
                  <a:cubicBezTo>
                    <a:pt x="261" y="253"/>
                    <a:pt x="275" y="249"/>
                    <a:pt x="288" y="242"/>
                  </a:cubicBezTo>
                  <a:cubicBezTo>
                    <a:pt x="288" y="242"/>
                    <a:pt x="288" y="242"/>
                    <a:pt x="288" y="242"/>
                  </a:cubicBezTo>
                  <a:cubicBezTo>
                    <a:pt x="289" y="243"/>
                    <a:pt x="289" y="243"/>
                    <a:pt x="289" y="243"/>
                  </a:cubicBezTo>
                  <a:cubicBezTo>
                    <a:pt x="265" y="255"/>
                    <a:pt x="241" y="268"/>
                    <a:pt x="216" y="275"/>
                  </a:cubicBezTo>
                  <a:close/>
                  <a:moveTo>
                    <a:pt x="259" y="396"/>
                  </a:moveTo>
                  <a:cubicBezTo>
                    <a:pt x="260" y="397"/>
                    <a:pt x="262" y="396"/>
                    <a:pt x="264" y="396"/>
                  </a:cubicBezTo>
                  <a:cubicBezTo>
                    <a:pt x="265" y="395"/>
                    <a:pt x="265" y="395"/>
                    <a:pt x="266" y="395"/>
                  </a:cubicBezTo>
                  <a:cubicBezTo>
                    <a:pt x="294" y="397"/>
                    <a:pt x="326" y="387"/>
                    <a:pt x="349" y="368"/>
                  </a:cubicBezTo>
                  <a:cubicBezTo>
                    <a:pt x="349" y="369"/>
                    <a:pt x="349" y="370"/>
                    <a:pt x="350" y="371"/>
                  </a:cubicBezTo>
                  <a:cubicBezTo>
                    <a:pt x="320" y="387"/>
                    <a:pt x="290" y="403"/>
                    <a:pt x="257" y="409"/>
                  </a:cubicBezTo>
                  <a:cubicBezTo>
                    <a:pt x="256" y="406"/>
                    <a:pt x="255" y="403"/>
                    <a:pt x="254" y="400"/>
                  </a:cubicBezTo>
                  <a:cubicBezTo>
                    <a:pt x="254" y="400"/>
                    <a:pt x="254" y="400"/>
                    <a:pt x="253" y="400"/>
                  </a:cubicBezTo>
                  <a:cubicBezTo>
                    <a:pt x="255" y="399"/>
                    <a:pt x="257" y="398"/>
                    <a:pt x="259" y="396"/>
                  </a:cubicBezTo>
                  <a:close/>
                  <a:moveTo>
                    <a:pt x="178" y="243"/>
                  </a:moveTo>
                  <a:cubicBezTo>
                    <a:pt x="219" y="234"/>
                    <a:pt x="255" y="207"/>
                    <a:pt x="297" y="201"/>
                  </a:cubicBezTo>
                  <a:cubicBezTo>
                    <a:pt x="299" y="205"/>
                    <a:pt x="300" y="210"/>
                    <a:pt x="301" y="215"/>
                  </a:cubicBezTo>
                  <a:cubicBezTo>
                    <a:pt x="302" y="215"/>
                    <a:pt x="302" y="216"/>
                    <a:pt x="302" y="216"/>
                  </a:cubicBezTo>
                  <a:cubicBezTo>
                    <a:pt x="302" y="218"/>
                    <a:pt x="302" y="218"/>
                    <a:pt x="302" y="218"/>
                  </a:cubicBezTo>
                  <a:cubicBezTo>
                    <a:pt x="309" y="237"/>
                    <a:pt x="319" y="255"/>
                    <a:pt x="326" y="274"/>
                  </a:cubicBezTo>
                  <a:cubicBezTo>
                    <a:pt x="326" y="280"/>
                    <a:pt x="324" y="286"/>
                    <a:pt x="322" y="292"/>
                  </a:cubicBezTo>
                  <a:cubicBezTo>
                    <a:pt x="317" y="276"/>
                    <a:pt x="307" y="261"/>
                    <a:pt x="302" y="245"/>
                  </a:cubicBezTo>
                  <a:cubicBezTo>
                    <a:pt x="301" y="244"/>
                    <a:pt x="300" y="244"/>
                    <a:pt x="299" y="244"/>
                  </a:cubicBezTo>
                  <a:cubicBezTo>
                    <a:pt x="299" y="244"/>
                    <a:pt x="298" y="244"/>
                    <a:pt x="298" y="244"/>
                  </a:cubicBezTo>
                  <a:cubicBezTo>
                    <a:pt x="297" y="245"/>
                    <a:pt x="296" y="246"/>
                    <a:pt x="295" y="247"/>
                  </a:cubicBezTo>
                  <a:cubicBezTo>
                    <a:pt x="295" y="247"/>
                    <a:pt x="295" y="247"/>
                    <a:pt x="295" y="247"/>
                  </a:cubicBezTo>
                  <a:cubicBezTo>
                    <a:pt x="296" y="246"/>
                    <a:pt x="295" y="244"/>
                    <a:pt x="293" y="244"/>
                  </a:cubicBezTo>
                  <a:cubicBezTo>
                    <a:pt x="292" y="243"/>
                    <a:pt x="292" y="241"/>
                    <a:pt x="291" y="240"/>
                  </a:cubicBezTo>
                  <a:cubicBezTo>
                    <a:pt x="291" y="239"/>
                    <a:pt x="289" y="239"/>
                    <a:pt x="288" y="240"/>
                  </a:cubicBezTo>
                  <a:cubicBezTo>
                    <a:pt x="288" y="239"/>
                    <a:pt x="287" y="239"/>
                    <a:pt x="286" y="239"/>
                  </a:cubicBezTo>
                  <a:cubicBezTo>
                    <a:pt x="271" y="247"/>
                    <a:pt x="255" y="252"/>
                    <a:pt x="239" y="259"/>
                  </a:cubicBezTo>
                  <a:cubicBezTo>
                    <a:pt x="231" y="262"/>
                    <a:pt x="223" y="266"/>
                    <a:pt x="215" y="271"/>
                  </a:cubicBezTo>
                  <a:cubicBezTo>
                    <a:pt x="211" y="273"/>
                    <a:pt x="206" y="275"/>
                    <a:pt x="206" y="281"/>
                  </a:cubicBezTo>
                  <a:cubicBezTo>
                    <a:pt x="206" y="281"/>
                    <a:pt x="207" y="282"/>
                    <a:pt x="207" y="282"/>
                  </a:cubicBezTo>
                  <a:cubicBezTo>
                    <a:pt x="216" y="308"/>
                    <a:pt x="226" y="333"/>
                    <a:pt x="233" y="359"/>
                  </a:cubicBezTo>
                  <a:cubicBezTo>
                    <a:pt x="233" y="360"/>
                    <a:pt x="234" y="361"/>
                    <a:pt x="235" y="361"/>
                  </a:cubicBezTo>
                  <a:cubicBezTo>
                    <a:pt x="230" y="362"/>
                    <a:pt x="225" y="363"/>
                    <a:pt x="221" y="365"/>
                  </a:cubicBezTo>
                  <a:cubicBezTo>
                    <a:pt x="219" y="358"/>
                    <a:pt x="217" y="350"/>
                    <a:pt x="214" y="343"/>
                  </a:cubicBezTo>
                  <a:cubicBezTo>
                    <a:pt x="206" y="316"/>
                    <a:pt x="197" y="290"/>
                    <a:pt x="186" y="264"/>
                  </a:cubicBezTo>
                  <a:cubicBezTo>
                    <a:pt x="186" y="263"/>
                    <a:pt x="186" y="262"/>
                    <a:pt x="185" y="262"/>
                  </a:cubicBezTo>
                  <a:cubicBezTo>
                    <a:pt x="185" y="262"/>
                    <a:pt x="185" y="262"/>
                    <a:pt x="185" y="262"/>
                  </a:cubicBezTo>
                  <a:cubicBezTo>
                    <a:pt x="183" y="255"/>
                    <a:pt x="180" y="249"/>
                    <a:pt x="178" y="243"/>
                  </a:cubicBezTo>
                  <a:close/>
                  <a:moveTo>
                    <a:pt x="70" y="213"/>
                  </a:moveTo>
                  <a:cubicBezTo>
                    <a:pt x="68" y="205"/>
                    <a:pt x="67" y="195"/>
                    <a:pt x="65" y="187"/>
                  </a:cubicBezTo>
                  <a:cubicBezTo>
                    <a:pt x="72" y="192"/>
                    <a:pt x="71" y="204"/>
                    <a:pt x="70" y="213"/>
                  </a:cubicBezTo>
                  <a:close/>
                  <a:moveTo>
                    <a:pt x="45" y="229"/>
                  </a:moveTo>
                  <a:cubicBezTo>
                    <a:pt x="45" y="229"/>
                    <a:pt x="45" y="228"/>
                    <a:pt x="45" y="228"/>
                  </a:cubicBezTo>
                  <a:cubicBezTo>
                    <a:pt x="43" y="215"/>
                    <a:pt x="44" y="204"/>
                    <a:pt x="48" y="192"/>
                  </a:cubicBezTo>
                  <a:cubicBezTo>
                    <a:pt x="49" y="192"/>
                    <a:pt x="49" y="192"/>
                    <a:pt x="50" y="192"/>
                  </a:cubicBezTo>
                  <a:cubicBezTo>
                    <a:pt x="51" y="199"/>
                    <a:pt x="50" y="207"/>
                    <a:pt x="49" y="214"/>
                  </a:cubicBezTo>
                  <a:cubicBezTo>
                    <a:pt x="48" y="216"/>
                    <a:pt x="51" y="217"/>
                    <a:pt x="52" y="215"/>
                  </a:cubicBezTo>
                  <a:cubicBezTo>
                    <a:pt x="53" y="210"/>
                    <a:pt x="54" y="205"/>
                    <a:pt x="54" y="200"/>
                  </a:cubicBezTo>
                  <a:cubicBezTo>
                    <a:pt x="55" y="201"/>
                    <a:pt x="57" y="200"/>
                    <a:pt x="57" y="199"/>
                  </a:cubicBezTo>
                  <a:cubicBezTo>
                    <a:pt x="56" y="190"/>
                    <a:pt x="51" y="181"/>
                    <a:pt x="51" y="172"/>
                  </a:cubicBezTo>
                  <a:cubicBezTo>
                    <a:pt x="59" y="177"/>
                    <a:pt x="61" y="189"/>
                    <a:pt x="63" y="197"/>
                  </a:cubicBezTo>
                  <a:cubicBezTo>
                    <a:pt x="64" y="205"/>
                    <a:pt x="65" y="214"/>
                    <a:pt x="68" y="221"/>
                  </a:cubicBezTo>
                  <a:cubicBezTo>
                    <a:pt x="68" y="222"/>
                    <a:pt x="69" y="222"/>
                    <a:pt x="69" y="222"/>
                  </a:cubicBezTo>
                  <a:cubicBezTo>
                    <a:pt x="69" y="223"/>
                    <a:pt x="69" y="223"/>
                    <a:pt x="69" y="223"/>
                  </a:cubicBezTo>
                  <a:cubicBezTo>
                    <a:pt x="64" y="229"/>
                    <a:pt x="59" y="234"/>
                    <a:pt x="53" y="239"/>
                  </a:cubicBezTo>
                  <a:cubicBezTo>
                    <a:pt x="49" y="237"/>
                    <a:pt x="46" y="233"/>
                    <a:pt x="45" y="229"/>
                  </a:cubicBezTo>
                  <a:close/>
                  <a:moveTo>
                    <a:pt x="52" y="252"/>
                  </a:moveTo>
                  <a:cubicBezTo>
                    <a:pt x="51" y="250"/>
                    <a:pt x="50" y="249"/>
                    <a:pt x="49" y="248"/>
                  </a:cubicBezTo>
                  <a:cubicBezTo>
                    <a:pt x="58" y="240"/>
                    <a:pt x="66" y="232"/>
                    <a:pt x="73" y="224"/>
                  </a:cubicBezTo>
                  <a:cubicBezTo>
                    <a:pt x="74" y="225"/>
                    <a:pt x="75" y="226"/>
                    <a:pt x="76" y="227"/>
                  </a:cubicBezTo>
                  <a:cubicBezTo>
                    <a:pt x="71" y="237"/>
                    <a:pt x="61" y="245"/>
                    <a:pt x="52" y="252"/>
                  </a:cubicBezTo>
                  <a:cubicBezTo>
                    <a:pt x="52" y="252"/>
                    <a:pt x="52" y="252"/>
                    <a:pt x="52" y="252"/>
                  </a:cubicBezTo>
                  <a:close/>
                  <a:moveTo>
                    <a:pt x="142" y="313"/>
                  </a:moveTo>
                  <a:cubicBezTo>
                    <a:pt x="105" y="344"/>
                    <a:pt x="73" y="279"/>
                    <a:pt x="53" y="256"/>
                  </a:cubicBezTo>
                  <a:cubicBezTo>
                    <a:pt x="53" y="256"/>
                    <a:pt x="52" y="256"/>
                    <a:pt x="52" y="256"/>
                  </a:cubicBezTo>
                  <a:cubicBezTo>
                    <a:pt x="62" y="249"/>
                    <a:pt x="73" y="240"/>
                    <a:pt x="79" y="230"/>
                  </a:cubicBezTo>
                  <a:cubicBezTo>
                    <a:pt x="79" y="230"/>
                    <a:pt x="80" y="230"/>
                    <a:pt x="81" y="229"/>
                  </a:cubicBezTo>
                  <a:cubicBezTo>
                    <a:pt x="92" y="242"/>
                    <a:pt x="105" y="253"/>
                    <a:pt x="123" y="252"/>
                  </a:cubicBezTo>
                  <a:cubicBezTo>
                    <a:pt x="139" y="250"/>
                    <a:pt x="154" y="240"/>
                    <a:pt x="168" y="232"/>
                  </a:cubicBezTo>
                  <a:cubicBezTo>
                    <a:pt x="166" y="236"/>
                    <a:pt x="165" y="239"/>
                    <a:pt x="165" y="243"/>
                  </a:cubicBezTo>
                  <a:cubicBezTo>
                    <a:pt x="165" y="247"/>
                    <a:pt x="166" y="250"/>
                    <a:pt x="168" y="253"/>
                  </a:cubicBezTo>
                  <a:cubicBezTo>
                    <a:pt x="168" y="253"/>
                    <a:pt x="168" y="253"/>
                    <a:pt x="168" y="253"/>
                  </a:cubicBezTo>
                  <a:cubicBezTo>
                    <a:pt x="160" y="273"/>
                    <a:pt x="152" y="294"/>
                    <a:pt x="145" y="314"/>
                  </a:cubicBezTo>
                  <a:cubicBezTo>
                    <a:pt x="145" y="313"/>
                    <a:pt x="144" y="312"/>
                    <a:pt x="142" y="313"/>
                  </a:cubicBezTo>
                  <a:close/>
                  <a:moveTo>
                    <a:pt x="127" y="464"/>
                  </a:moveTo>
                  <a:cubicBezTo>
                    <a:pt x="121" y="429"/>
                    <a:pt x="127" y="393"/>
                    <a:pt x="135" y="360"/>
                  </a:cubicBezTo>
                  <a:cubicBezTo>
                    <a:pt x="144" y="324"/>
                    <a:pt x="157" y="290"/>
                    <a:pt x="170" y="256"/>
                  </a:cubicBezTo>
                  <a:cubicBezTo>
                    <a:pt x="174" y="259"/>
                    <a:pt x="179" y="262"/>
                    <a:pt x="183" y="264"/>
                  </a:cubicBezTo>
                  <a:cubicBezTo>
                    <a:pt x="192" y="287"/>
                    <a:pt x="200" y="310"/>
                    <a:pt x="208" y="333"/>
                  </a:cubicBezTo>
                  <a:cubicBezTo>
                    <a:pt x="207" y="334"/>
                    <a:pt x="207" y="334"/>
                    <a:pt x="207" y="334"/>
                  </a:cubicBezTo>
                  <a:cubicBezTo>
                    <a:pt x="207" y="364"/>
                    <a:pt x="204" y="393"/>
                    <a:pt x="201" y="422"/>
                  </a:cubicBezTo>
                  <a:cubicBezTo>
                    <a:pt x="200" y="434"/>
                    <a:pt x="199" y="446"/>
                    <a:pt x="199" y="458"/>
                  </a:cubicBezTo>
                  <a:cubicBezTo>
                    <a:pt x="200" y="466"/>
                    <a:pt x="200" y="474"/>
                    <a:pt x="204" y="481"/>
                  </a:cubicBezTo>
                  <a:cubicBezTo>
                    <a:pt x="192" y="480"/>
                    <a:pt x="179" y="480"/>
                    <a:pt x="167" y="479"/>
                  </a:cubicBezTo>
                  <a:cubicBezTo>
                    <a:pt x="153" y="478"/>
                    <a:pt x="136" y="475"/>
                    <a:pt x="127" y="464"/>
                  </a:cubicBezTo>
                  <a:close/>
                  <a:moveTo>
                    <a:pt x="195" y="531"/>
                  </a:moveTo>
                  <a:cubicBezTo>
                    <a:pt x="195" y="532"/>
                    <a:pt x="195" y="532"/>
                    <a:pt x="195" y="532"/>
                  </a:cubicBezTo>
                  <a:cubicBezTo>
                    <a:pt x="189" y="542"/>
                    <a:pt x="166" y="536"/>
                    <a:pt x="158" y="535"/>
                  </a:cubicBezTo>
                  <a:cubicBezTo>
                    <a:pt x="157" y="534"/>
                    <a:pt x="156" y="534"/>
                    <a:pt x="156" y="534"/>
                  </a:cubicBezTo>
                  <a:cubicBezTo>
                    <a:pt x="156" y="534"/>
                    <a:pt x="156" y="533"/>
                    <a:pt x="156" y="533"/>
                  </a:cubicBezTo>
                  <a:cubicBezTo>
                    <a:pt x="155" y="516"/>
                    <a:pt x="161" y="499"/>
                    <a:pt x="163" y="482"/>
                  </a:cubicBezTo>
                  <a:cubicBezTo>
                    <a:pt x="168" y="483"/>
                    <a:pt x="173" y="483"/>
                    <a:pt x="178" y="483"/>
                  </a:cubicBezTo>
                  <a:cubicBezTo>
                    <a:pt x="174" y="500"/>
                    <a:pt x="171" y="518"/>
                    <a:pt x="175" y="535"/>
                  </a:cubicBezTo>
                  <a:cubicBezTo>
                    <a:pt x="175" y="537"/>
                    <a:pt x="179" y="536"/>
                    <a:pt x="178" y="534"/>
                  </a:cubicBezTo>
                  <a:cubicBezTo>
                    <a:pt x="175" y="518"/>
                    <a:pt x="178" y="500"/>
                    <a:pt x="182" y="484"/>
                  </a:cubicBezTo>
                  <a:cubicBezTo>
                    <a:pt x="182" y="484"/>
                    <a:pt x="182" y="484"/>
                    <a:pt x="182" y="484"/>
                  </a:cubicBezTo>
                  <a:cubicBezTo>
                    <a:pt x="186" y="484"/>
                    <a:pt x="191" y="484"/>
                    <a:pt x="196" y="484"/>
                  </a:cubicBezTo>
                  <a:cubicBezTo>
                    <a:pt x="196" y="484"/>
                    <a:pt x="196" y="484"/>
                    <a:pt x="196" y="485"/>
                  </a:cubicBezTo>
                  <a:cubicBezTo>
                    <a:pt x="193" y="500"/>
                    <a:pt x="191" y="516"/>
                    <a:pt x="195" y="531"/>
                  </a:cubicBezTo>
                  <a:close/>
                  <a:moveTo>
                    <a:pt x="136" y="529"/>
                  </a:moveTo>
                  <a:cubicBezTo>
                    <a:pt x="132" y="528"/>
                    <a:pt x="128" y="527"/>
                    <a:pt x="123" y="525"/>
                  </a:cubicBezTo>
                  <a:cubicBezTo>
                    <a:pt x="124" y="507"/>
                    <a:pt x="133" y="490"/>
                    <a:pt x="130" y="472"/>
                  </a:cubicBezTo>
                  <a:cubicBezTo>
                    <a:pt x="134" y="474"/>
                    <a:pt x="139" y="476"/>
                    <a:pt x="143" y="478"/>
                  </a:cubicBezTo>
                  <a:cubicBezTo>
                    <a:pt x="143" y="478"/>
                    <a:pt x="143" y="478"/>
                    <a:pt x="143" y="478"/>
                  </a:cubicBezTo>
                  <a:cubicBezTo>
                    <a:pt x="143" y="495"/>
                    <a:pt x="141" y="512"/>
                    <a:pt x="136" y="529"/>
                  </a:cubicBezTo>
                  <a:cubicBezTo>
                    <a:pt x="136" y="529"/>
                    <a:pt x="136" y="529"/>
                    <a:pt x="136" y="529"/>
                  </a:cubicBezTo>
                  <a:close/>
                  <a:moveTo>
                    <a:pt x="139" y="530"/>
                  </a:moveTo>
                  <a:cubicBezTo>
                    <a:pt x="139" y="530"/>
                    <a:pt x="139" y="530"/>
                    <a:pt x="140" y="530"/>
                  </a:cubicBezTo>
                  <a:cubicBezTo>
                    <a:pt x="144" y="513"/>
                    <a:pt x="146" y="496"/>
                    <a:pt x="147" y="479"/>
                  </a:cubicBezTo>
                  <a:cubicBezTo>
                    <a:pt x="151" y="480"/>
                    <a:pt x="155" y="481"/>
                    <a:pt x="159" y="482"/>
                  </a:cubicBezTo>
                  <a:cubicBezTo>
                    <a:pt x="158" y="499"/>
                    <a:pt x="152" y="515"/>
                    <a:pt x="152" y="533"/>
                  </a:cubicBezTo>
                  <a:cubicBezTo>
                    <a:pt x="152" y="533"/>
                    <a:pt x="153" y="533"/>
                    <a:pt x="153" y="533"/>
                  </a:cubicBezTo>
                  <a:cubicBezTo>
                    <a:pt x="148" y="533"/>
                    <a:pt x="144" y="532"/>
                    <a:pt x="139" y="530"/>
                  </a:cubicBezTo>
                  <a:close/>
                  <a:moveTo>
                    <a:pt x="179" y="663"/>
                  </a:moveTo>
                  <a:cubicBezTo>
                    <a:pt x="178" y="663"/>
                    <a:pt x="176" y="662"/>
                    <a:pt x="174" y="662"/>
                  </a:cubicBezTo>
                  <a:cubicBezTo>
                    <a:pt x="174" y="660"/>
                    <a:pt x="174" y="658"/>
                    <a:pt x="173" y="655"/>
                  </a:cubicBezTo>
                  <a:cubicBezTo>
                    <a:pt x="173" y="654"/>
                    <a:pt x="171" y="654"/>
                    <a:pt x="171" y="654"/>
                  </a:cubicBezTo>
                  <a:cubicBezTo>
                    <a:pt x="170" y="654"/>
                    <a:pt x="169" y="653"/>
                    <a:pt x="168" y="654"/>
                  </a:cubicBezTo>
                  <a:cubicBezTo>
                    <a:pt x="160" y="664"/>
                    <a:pt x="144" y="667"/>
                    <a:pt x="135" y="657"/>
                  </a:cubicBezTo>
                  <a:cubicBezTo>
                    <a:pt x="144" y="650"/>
                    <a:pt x="152" y="640"/>
                    <a:pt x="156" y="629"/>
                  </a:cubicBezTo>
                  <a:cubicBezTo>
                    <a:pt x="162" y="635"/>
                    <a:pt x="173" y="635"/>
                    <a:pt x="181" y="633"/>
                  </a:cubicBezTo>
                  <a:cubicBezTo>
                    <a:pt x="180" y="643"/>
                    <a:pt x="180" y="653"/>
                    <a:pt x="179" y="663"/>
                  </a:cubicBezTo>
                  <a:close/>
                  <a:moveTo>
                    <a:pt x="180" y="629"/>
                  </a:moveTo>
                  <a:cubicBezTo>
                    <a:pt x="179" y="629"/>
                    <a:pt x="179" y="630"/>
                    <a:pt x="179" y="630"/>
                  </a:cubicBezTo>
                  <a:cubicBezTo>
                    <a:pt x="171" y="631"/>
                    <a:pt x="159" y="631"/>
                    <a:pt x="156" y="622"/>
                  </a:cubicBezTo>
                  <a:cubicBezTo>
                    <a:pt x="156" y="622"/>
                    <a:pt x="156" y="622"/>
                    <a:pt x="155" y="622"/>
                  </a:cubicBezTo>
                  <a:cubicBezTo>
                    <a:pt x="156" y="621"/>
                    <a:pt x="156" y="621"/>
                    <a:pt x="156" y="620"/>
                  </a:cubicBezTo>
                  <a:cubicBezTo>
                    <a:pt x="149" y="593"/>
                    <a:pt x="151" y="564"/>
                    <a:pt x="148" y="536"/>
                  </a:cubicBezTo>
                  <a:cubicBezTo>
                    <a:pt x="148" y="536"/>
                    <a:pt x="148" y="536"/>
                    <a:pt x="148" y="536"/>
                  </a:cubicBezTo>
                  <a:cubicBezTo>
                    <a:pt x="153" y="537"/>
                    <a:pt x="159" y="538"/>
                    <a:pt x="165" y="539"/>
                  </a:cubicBezTo>
                  <a:cubicBezTo>
                    <a:pt x="174" y="541"/>
                    <a:pt x="190" y="543"/>
                    <a:pt x="197" y="535"/>
                  </a:cubicBezTo>
                  <a:cubicBezTo>
                    <a:pt x="199" y="537"/>
                    <a:pt x="202" y="538"/>
                    <a:pt x="205" y="539"/>
                  </a:cubicBezTo>
                  <a:cubicBezTo>
                    <a:pt x="201" y="570"/>
                    <a:pt x="194" y="602"/>
                    <a:pt x="180" y="629"/>
                  </a:cubicBezTo>
                  <a:close/>
                  <a:moveTo>
                    <a:pt x="220" y="490"/>
                  </a:moveTo>
                  <a:cubicBezTo>
                    <a:pt x="221" y="506"/>
                    <a:pt x="219" y="522"/>
                    <a:pt x="219" y="539"/>
                  </a:cubicBezTo>
                  <a:cubicBezTo>
                    <a:pt x="219" y="539"/>
                    <a:pt x="219" y="539"/>
                    <a:pt x="219" y="539"/>
                  </a:cubicBezTo>
                  <a:cubicBezTo>
                    <a:pt x="212" y="538"/>
                    <a:pt x="205" y="536"/>
                    <a:pt x="199" y="533"/>
                  </a:cubicBezTo>
                  <a:cubicBezTo>
                    <a:pt x="199" y="533"/>
                    <a:pt x="199" y="533"/>
                    <a:pt x="199" y="532"/>
                  </a:cubicBezTo>
                  <a:cubicBezTo>
                    <a:pt x="195" y="517"/>
                    <a:pt x="196" y="501"/>
                    <a:pt x="199" y="485"/>
                  </a:cubicBezTo>
                  <a:cubicBezTo>
                    <a:pt x="199" y="485"/>
                    <a:pt x="199" y="485"/>
                    <a:pt x="199" y="484"/>
                  </a:cubicBezTo>
                  <a:cubicBezTo>
                    <a:pt x="201" y="484"/>
                    <a:pt x="204" y="484"/>
                    <a:pt x="207" y="484"/>
                  </a:cubicBezTo>
                  <a:cubicBezTo>
                    <a:pt x="207" y="484"/>
                    <a:pt x="207" y="484"/>
                    <a:pt x="207" y="484"/>
                  </a:cubicBezTo>
                  <a:cubicBezTo>
                    <a:pt x="207" y="484"/>
                    <a:pt x="207" y="484"/>
                    <a:pt x="207" y="484"/>
                  </a:cubicBezTo>
                  <a:cubicBezTo>
                    <a:pt x="212" y="486"/>
                    <a:pt x="217" y="487"/>
                    <a:pt x="222" y="488"/>
                  </a:cubicBezTo>
                  <a:cubicBezTo>
                    <a:pt x="221" y="488"/>
                    <a:pt x="220" y="489"/>
                    <a:pt x="220" y="490"/>
                  </a:cubicBezTo>
                  <a:close/>
                  <a:moveTo>
                    <a:pt x="242" y="540"/>
                  </a:moveTo>
                  <a:cubicBezTo>
                    <a:pt x="236" y="540"/>
                    <a:pt x="229" y="540"/>
                    <a:pt x="222" y="540"/>
                  </a:cubicBezTo>
                  <a:cubicBezTo>
                    <a:pt x="222" y="539"/>
                    <a:pt x="223" y="539"/>
                    <a:pt x="223" y="539"/>
                  </a:cubicBezTo>
                  <a:cubicBezTo>
                    <a:pt x="223" y="522"/>
                    <a:pt x="225" y="506"/>
                    <a:pt x="224" y="490"/>
                  </a:cubicBezTo>
                  <a:cubicBezTo>
                    <a:pt x="224" y="489"/>
                    <a:pt x="223" y="489"/>
                    <a:pt x="223" y="488"/>
                  </a:cubicBezTo>
                  <a:cubicBezTo>
                    <a:pt x="229" y="489"/>
                    <a:pt x="236" y="490"/>
                    <a:pt x="242" y="491"/>
                  </a:cubicBezTo>
                  <a:cubicBezTo>
                    <a:pt x="242" y="491"/>
                    <a:pt x="241" y="491"/>
                    <a:pt x="241" y="492"/>
                  </a:cubicBezTo>
                  <a:cubicBezTo>
                    <a:pt x="238" y="507"/>
                    <a:pt x="239" y="523"/>
                    <a:pt x="241" y="538"/>
                  </a:cubicBezTo>
                  <a:cubicBezTo>
                    <a:pt x="242" y="540"/>
                    <a:pt x="245" y="539"/>
                    <a:pt x="245" y="537"/>
                  </a:cubicBezTo>
                  <a:cubicBezTo>
                    <a:pt x="242" y="523"/>
                    <a:pt x="241" y="507"/>
                    <a:pt x="245" y="493"/>
                  </a:cubicBezTo>
                  <a:cubicBezTo>
                    <a:pt x="245" y="492"/>
                    <a:pt x="245" y="491"/>
                    <a:pt x="244" y="491"/>
                  </a:cubicBezTo>
                  <a:cubicBezTo>
                    <a:pt x="249" y="491"/>
                    <a:pt x="253" y="491"/>
                    <a:pt x="258" y="491"/>
                  </a:cubicBezTo>
                  <a:cubicBezTo>
                    <a:pt x="258" y="491"/>
                    <a:pt x="257" y="491"/>
                    <a:pt x="258" y="492"/>
                  </a:cubicBezTo>
                  <a:cubicBezTo>
                    <a:pt x="259" y="507"/>
                    <a:pt x="260" y="522"/>
                    <a:pt x="266" y="536"/>
                  </a:cubicBezTo>
                  <a:cubicBezTo>
                    <a:pt x="266" y="536"/>
                    <a:pt x="266" y="536"/>
                    <a:pt x="266" y="536"/>
                  </a:cubicBezTo>
                  <a:cubicBezTo>
                    <a:pt x="258" y="539"/>
                    <a:pt x="249" y="539"/>
                    <a:pt x="242" y="540"/>
                  </a:cubicBezTo>
                  <a:close/>
                  <a:moveTo>
                    <a:pt x="309" y="523"/>
                  </a:moveTo>
                  <a:cubicBezTo>
                    <a:pt x="308" y="524"/>
                    <a:pt x="307" y="525"/>
                    <a:pt x="306" y="525"/>
                  </a:cubicBezTo>
                  <a:cubicBezTo>
                    <a:pt x="302" y="527"/>
                    <a:pt x="296" y="527"/>
                    <a:pt x="292" y="526"/>
                  </a:cubicBezTo>
                  <a:cubicBezTo>
                    <a:pt x="286" y="517"/>
                    <a:pt x="281" y="502"/>
                    <a:pt x="284" y="491"/>
                  </a:cubicBezTo>
                  <a:cubicBezTo>
                    <a:pt x="285" y="489"/>
                    <a:pt x="282" y="488"/>
                    <a:pt x="281" y="490"/>
                  </a:cubicBezTo>
                  <a:cubicBezTo>
                    <a:pt x="278" y="501"/>
                    <a:pt x="282" y="515"/>
                    <a:pt x="287" y="525"/>
                  </a:cubicBezTo>
                  <a:cubicBezTo>
                    <a:pt x="287" y="525"/>
                    <a:pt x="287" y="525"/>
                    <a:pt x="287" y="525"/>
                  </a:cubicBezTo>
                  <a:cubicBezTo>
                    <a:pt x="287" y="525"/>
                    <a:pt x="286" y="526"/>
                    <a:pt x="286" y="526"/>
                  </a:cubicBezTo>
                  <a:cubicBezTo>
                    <a:pt x="282" y="531"/>
                    <a:pt x="276" y="534"/>
                    <a:pt x="269" y="536"/>
                  </a:cubicBezTo>
                  <a:cubicBezTo>
                    <a:pt x="269" y="535"/>
                    <a:pt x="269" y="535"/>
                    <a:pt x="269" y="534"/>
                  </a:cubicBezTo>
                  <a:cubicBezTo>
                    <a:pt x="263" y="521"/>
                    <a:pt x="262" y="506"/>
                    <a:pt x="261" y="492"/>
                  </a:cubicBezTo>
                  <a:cubicBezTo>
                    <a:pt x="261" y="491"/>
                    <a:pt x="261" y="491"/>
                    <a:pt x="260" y="491"/>
                  </a:cubicBezTo>
                  <a:cubicBezTo>
                    <a:pt x="266" y="491"/>
                    <a:pt x="272" y="490"/>
                    <a:pt x="278" y="489"/>
                  </a:cubicBezTo>
                  <a:cubicBezTo>
                    <a:pt x="285" y="489"/>
                    <a:pt x="292" y="487"/>
                    <a:pt x="300" y="486"/>
                  </a:cubicBezTo>
                  <a:cubicBezTo>
                    <a:pt x="300" y="486"/>
                    <a:pt x="300" y="486"/>
                    <a:pt x="300" y="486"/>
                  </a:cubicBezTo>
                  <a:cubicBezTo>
                    <a:pt x="300" y="498"/>
                    <a:pt x="300" y="515"/>
                    <a:pt x="309" y="523"/>
                  </a:cubicBezTo>
                  <a:close/>
                  <a:moveTo>
                    <a:pt x="306" y="662"/>
                  </a:moveTo>
                  <a:cubicBezTo>
                    <a:pt x="304" y="662"/>
                    <a:pt x="303" y="663"/>
                    <a:pt x="302" y="664"/>
                  </a:cubicBezTo>
                  <a:cubicBezTo>
                    <a:pt x="301" y="662"/>
                    <a:pt x="301" y="660"/>
                    <a:pt x="301" y="658"/>
                  </a:cubicBezTo>
                  <a:cubicBezTo>
                    <a:pt x="301" y="657"/>
                    <a:pt x="301" y="657"/>
                    <a:pt x="300" y="657"/>
                  </a:cubicBezTo>
                  <a:cubicBezTo>
                    <a:pt x="300" y="657"/>
                    <a:pt x="300" y="657"/>
                    <a:pt x="301" y="656"/>
                  </a:cubicBezTo>
                  <a:cubicBezTo>
                    <a:pt x="302" y="654"/>
                    <a:pt x="299" y="653"/>
                    <a:pt x="297" y="655"/>
                  </a:cubicBezTo>
                  <a:cubicBezTo>
                    <a:pt x="292" y="665"/>
                    <a:pt x="277" y="671"/>
                    <a:pt x="265" y="669"/>
                  </a:cubicBezTo>
                  <a:cubicBezTo>
                    <a:pt x="270" y="660"/>
                    <a:pt x="275" y="650"/>
                    <a:pt x="283" y="643"/>
                  </a:cubicBezTo>
                  <a:cubicBezTo>
                    <a:pt x="283" y="643"/>
                    <a:pt x="283" y="642"/>
                    <a:pt x="283" y="642"/>
                  </a:cubicBezTo>
                  <a:cubicBezTo>
                    <a:pt x="291" y="643"/>
                    <a:pt x="298" y="643"/>
                    <a:pt x="304" y="640"/>
                  </a:cubicBezTo>
                  <a:cubicBezTo>
                    <a:pt x="305" y="645"/>
                    <a:pt x="306" y="651"/>
                    <a:pt x="308" y="657"/>
                  </a:cubicBezTo>
                  <a:cubicBezTo>
                    <a:pt x="309" y="660"/>
                    <a:pt x="308" y="660"/>
                    <a:pt x="306" y="662"/>
                  </a:cubicBezTo>
                  <a:close/>
                  <a:moveTo>
                    <a:pt x="305" y="635"/>
                  </a:moveTo>
                  <a:cubicBezTo>
                    <a:pt x="305" y="635"/>
                    <a:pt x="305" y="635"/>
                    <a:pt x="305" y="635"/>
                  </a:cubicBezTo>
                  <a:cubicBezTo>
                    <a:pt x="299" y="639"/>
                    <a:pt x="292" y="640"/>
                    <a:pt x="284" y="639"/>
                  </a:cubicBezTo>
                  <a:cubicBezTo>
                    <a:pt x="284" y="638"/>
                    <a:pt x="285" y="638"/>
                    <a:pt x="284" y="637"/>
                  </a:cubicBezTo>
                  <a:cubicBezTo>
                    <a:pt x="267" y="608"/>
                    <a:pt x="261" y="575"/>
                    <a:pt x="253" y="543"/>
                  </a:cubicBezTo>
                  <a:cubicBezTo>
                    <a:pt x="253" y="543"/>
                    <a:pt x="253" y="543"/>
                    <a:pt x="252" y="542"/>
                  </a:cubicBezTo>
                  <a:cubicBezTo>
                    <a:pt x="265" y="541"/>
                    <a:pt x="279" y="538"/>
                    <a:pt x="288" y="529"/>
                  </a:cubicBezTo>
                  <a:cubicBezTo>
                    <a:pt x="288" y="529"/>
                    <a:pt x="289" y="529"/>
                    <a:pt x="290" y="529"/>
                  </a:cubicBezTo>
                  <a:cubicBezTo>
                    <a:pt x="290" y="530"/>
                    <a:pt x="291" y="530"/>
                    <a:pt x="292" y="530"/>
                  </a:cubicBezTo>
                  <a:cubicBezTo>
                    <a:pt x="295" y="530"/>
                    <a:pt x="298" y="530"/>
                    <a:pt x="302" y="530"/>
                  </a:cubicBezTo>
                  <a:cubicBezTo>
                    <a:pt x="305" y="530"/>
                    <a:pt x="309" y="527"/>
                    <a:pt x="312" y="526"/>
                  </a:cubicBezTo>
                  <a:cubicBezTo>
                    <a:pt x="312" y="563"/>
                    <a:pt x="307" y="599"/>
                    <a:pt x="305" y="635"/>
                  </a:cubicBezTo>
                  <a:close/>
                  <a:moveTo>
                    <a:pt x="313" y="522"/>
                  </a:moveTo>
                  <a:cubicBezTo>
                    <a:pt x="313" y="522"/>
                    <a:pt x="313" y="522"/>
                    <a:pt x="312" y="522"/>
                  </a:cubicBezTo>
                  <a:cubicBezTo>
                    <a:pt x="312" y="522"/>
                    <a:pt x="312" y="521"/>
                    <a:pt x="312" y="521"/>
                  </a:cubicBezTo>
                  <a:cubicBezTo>
                    <a:pt x="303" y="513"/>
                    <a:pt x="303" y="497"/>
                    <a:pt x="303" y="486"/>
                  </a:cubicBezTo>
                  <a:cubicBezTo>
                    <a:pt x="303" y="486"/>
                    <a:pt x="303" y="485"/>
                    <a:pt x="303" y="485"/>
                  </a:cubicBezTo>
                  <a:cubicBezTo>
                    <a:pt x="306" y="484"/>
                    <a:pt x="310" y="483"/>
                    <a:pt x="314" y="481"/>
                  </a:cubicBezTo>
                  <a:cubicBezTo>
                    <a:pt x="315" y="496"/>
                    <a:pt x="321" y="509"/>
                    <a:pt x="326" y="522"/>
                  </a:cubicBezTo>
                  <a:cubicBezTo>
                    <a:pt x="322" y="523"/>
                    <a:pt x="318" y="523"/>
                    <a:pt x="313" y="522"/>
                  </a:cubicBezTo>
                  <a:close/>
                  <a:moveTo>
                    <a:pt x="342" y="514"/>
                  </a:moveTo>
                  <a:cubicBezTo>
                    <a:pt x="342" y="514"/>
                    <a:pt x="341" y="514"/>
                    <a:pt x="341" y="514"/>
                  </a:cubicBezTo>
                  <a:cubicBezTo>
                    <a:pt x="338" y="517"/>
                    <a:pt x="334" y="519"/>
                    <a:pt x="329" y="521"/>
                  </a:cubicBezTo>
                  <a:cubicBezTo>
                    <a:pt x="325" y="508"/>
                    <a:pt x="318" y="495"/>
                    <a:pt x="317" y="480"/>
                  </a:cubicBezTo>
                  <a:cubicBezTo>
                    <a:pt x="317" y="480"/>
                    <a:pt x="317" y="480"/>
                    <a:pt x="317" y="480"/>
                  </a:cubicBezTo>
                  <a:cubicBezTo>
                    <a:pt x="322" y="478"/>
                    <a:pt x="326" y="476"/>
                    <a:pt x="330" y="473"/>
                  </a:cubicBezTo>
                  <a:cubicBezTo>
                    <a:pt x="331" y="488"/>
                    <a:pt x="335" y="501"/>
                    <a:pt x="342" y="514"/>
                  </a:cubicBezTo>
                  <a:close/>
                  <a:moveTo>
                    <a:pt x="337" y="464"/>
                  </a:moveTo>
                  <a:cubicBezTo>
                    <a:pt x="337" y="464"/>
                    <a:pt x="337" y="464"/>
                    <a:pt x="336" y="464"/>
                  </a:cubicBezTo>
                  <a:cubicBezTo>
                    <a:pt x="335" y="465"/>
                    <a:pt x="333" y="467"/>
                    <a:pt x="331" y="468"/>
                  </a:cubicBezTo>
                  <a:cubicBezTo>
                    <a:pt x="331" y="468"/>
                    <a:pt x="330" y="469"/>
                    <a:pt x="330" y="469"/>
                  </a:cubicBezTo>
                  <a:cubicBezTo>
                    <a:pt x="314" y="481"/>
                    <a:pt x="292" y="485"/>
                    <a:pt x="273" y="486"/>
                  </a:cubicBezTo>
                  <a:cubicBezTo>
                    <a:pt x="252" y="489"/>
                    <a:pt x="229" y="488"/>
                    <a:pt x="208" y="481"/>
                  </a:cubicBezTo>
                  <a:cubicBezTo>
                    <a:pt x="208" y="481"/>
                    <a:pt x="208" y="481"/>
                    <a:pt x="208" y="481"/>
                  </a:cubicBezTo>
                  <a:cubicBezTo>
                    <a:pt x="203" y="473"/>
                    <a:pt x="203" y="463"/>
                    <a:pt x="203" y="454"/>
                  </a:cubicBezTo>
                  <a:cubicBezTo>
                    <a:pt x="203" y="443"/>
                    <a:pt x="204" y="431"/>
                    <a:pt x="205" y="420"/>
                  </a:cubicBezTo>
                  <a:cubicBezTo>
                    <a:pt x="207" y="394"/>
                    <a:pt x="210" y="369"/>
                    <a:pt x="211" y="343"/>
                  </a:cubicBezTo>
                  <a:cubicBezTo>
                    <a:pt x="211" y="346"/>
                    <a:pt x="212" y="348"/>
                    <a:pt x="213" y="351"/>
                  </a:cubicBezTo>
                  <a:cubicBezTo>
                    <a:pt x="215" y="356"/>
                    <a:pt x="216" y="362"/>
                    <a:pt x="218" y="367"/>
                  </a:cubicBezTo>
                  <a:cubicBezTo>
                    <a:pt x="214" y="370"/>
                    <a:pt x="213" y="373"/>
                    <a:pt x="217" y="378"/>
                  </a:cubicBezTo>
                  <a:cubicBezTo>
                    <a:pt x="216" y="379"/>
                    <a:pt x="215" y="380"/>
                    <a:pt x="214" y="381"/>
                  </a:cubicBezTo>
                  <a:cubicBezTo>
                    <a:pt x="213" y="382"/>
                    <a:pt x="213" y="383"/>
                    <a:pt x="214" y="383"/>
                  </a:cubicBezTo>
                  <a:cubicBezTo>
                    <a:pt x="215" y="385"/>
                    <a:pt x="218" y="386"/>
                    <a:pt x="217" y="389"/>
                  </a:cubicBezTo>
                  <a:cubicBezTo>
                    <a:pt x="216" y="391"/>
                    <a:pt x="215" y="394"/>
                    <a:pt x="216" y="397"/>
                  </a:cubicBezTo>
                  <a:cubicBezTo>
                    <a:pt x="216" y="398"/>
                    <a:pt x="218" y="399"/>
                    <a:pt x="219" y="398"/>
                  </a:cubicBezTo>
                  <a:cubicBezTo>
                    <a:pt x="217" y="405"/>
                    <a:pt x="223" y="408"/>
                    <a:pt x="231" y="406"/>
                  </a:cubicBezTo>
                  <a:cubicBezTo>
                    <a:pt x="231" y="406"/>
                    <a:pt x="232" y="406"/>
                    <a:pt x="232" y="406"/>
                  </a:cubicBezTo>
                  <a:cubicBezTo>
                    <a:pt x="237" y="415"/>
                    <a:pt x="242" y="424"/>
                    <a:pt x="249" y="431"/>
                  </a:cubicBezTo>
                  <a:cubicBezTo>
                    <a:pt x="249" y="432"/>
                    <a:pt x="250" y="432"/>
                    <a:pt x="251" y="432"/>
                  </a:cubicBezTo>
                  <a:cubicBezTo>
                    <a:pt x="251" y="432"/>
                    <a:pt x="252" y="432"/>
                    <a:pt x="252" y="432"/>
                  </a:cubicBezTo>
                  <a:cubicBezTo>
                    <a:pt x="277" y="419"/>
                    <a:pt x="304" y="410"/>
                    <a:pt x="330" y="398"/>
                  </a:cubicBezTo>
                  <a:cubicBezTo>
                    <a:pt x="330" y="398"/>
                    <a:pt x="330" y="398"/>
                    <a:pt x="330" y="399"/>
                  </a:cubicBezTo>
                  <a:cubicBezTo>
                    <a:pt x="333" y="420"/>
                    <a:pt x="338" y="442"/>
                    <a:pt x="337" y="464"/>
                  </a:cubicBezTo>
                  <a:close/>
                  <a:moveTo>
                    <a:pt x="367" y="375"/>
                  </a:moveTo>
                  <a:cubicBezTo>
                    <a:pt x="331" y="398"/>
                    <a:pt x="289" y="410"/>
                    <a:pt x="251" y="428"/>
                  </a:cubicBezTo>
                  <a:cubicBezTo>
                    <a:pt x="245" y="421"/>
                    <a:pt x="240" y="414"/>
                    <a:pt x="236" y="405"/>
                  </a:cubicBezTo>
                  <a:cubicBezTo>
                    <a:pt x="239" y="405"/>
                    <a:pt x="243" y="404"/>
                    <a:pt x="246" y="402"/>
                  </a:cubicBezTo>
                  <a:cubicBezTo>
                    <a:pt x="247" y="406"/>
                    <a:pt x="249" y="411"/>
                    <a:pt x="253" y="413"/>
                  </a:cubicBezTo>
                  <a:cubicBezTo>
                    <a:pt x="253" y="413"/>
                    <a:pt x="253" y="413"/>
                    <a:pt x="254" y="413"/>
                  </a:cubicBezTo>
                  <a:cubicBezTo>
                    <a:pt x="254" y="413"/>
                    <a:pt x="254" y="413"/>
                    <a:pt x="254" y="413"/>
                  </a:cubicBezTo>
                  <a:cubicBezTo>
                    <a:pt x="254" y="413"/>
                    <a:pt x="255" y="413"/>
                    <a:pt x="255" y="413"/>
                  </a:cubicBezTo>
                  <a:cubicBezTo>
                    <a:pt x="256" y="413"/>
                    <a:pt x="257" y="413"/>
                    <a:pt x="257" y="413"/>
                  </a:cubicBezTo>
                  <a:cubicBezTo>
                    <a:pt x="291" y="407"/>
                    <a:pt x="321" y="390"/>
                    <a:pt x="351" y="375"/>
                  </a:cubicBezTo>
                  <a:cubicBezTo>
                    <a:pt x="351" y="375"/>
                    <a:pt x="351" y="375"/>
                    <a:pt x="351" y="375"/>
                  </a:cubicBezTo>
                  <a:cubicBezTo>
                    <a:pt x="352" y="377"/>
                    <a:pt x="355" y="375"/>
                    <a:pt x="354" y="373"/>
                  </a:cubicBezTo>
                  <a:cubicBezTo>
                    <a:pt x="354" y="373"/>
                    <a:pt x="354" y="373"/>
                    <a:pt x="354" y="373"/>
                  </a:cubicBezTo>
                  <a:cubicBezTo>
                    <a:pt x="355" y="372"/>
                    <a:pt x="354" y="370"/>
                    <a:pt x="353" y="370"/>
                  </a:cubicBezTo>
                  <a:cubicBezTo>
                    <a:pt x="352" y="369"/>
                    <a:pt x="352" y="367"/>
                    <a:pt x="352" y="366"/>
                  </a:cubicBezTo>
                  <a:cubicBezTo>
                    <a:pt x="352" y="366"/>
                    <a:pt x="352" y="365"/>
                    <a:pt x="352" y="365"/>
                  </a:cubicBezTo>
                  <a:cubicBezTo>
                    <a:pt x="355" y="362"/>
                    <a:pt x="358" y="360"/>
                    <a:pt x="360" y="357"/>
                  </a:cubicBezTo>
                  <a:cubicBezTo>
                    <a:pt x="363" y="363"/>
                    <a:pt x="365" y="369"/>
                    <a:pt x="367" y="375"/>
                  </a:cubicBezTo>
                  <a:cubicBezTo>
                    <a:pt x="367" y="375"/>
                    <a:pt x="367" y="375"/>
                    <a:pt x="367" y="375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1" name="Freeform 103"/>
            <p:cNvSpPr/>
            <p:nvPr>
              <p:custDataLst>
                <p:tags r:id="rId45"/>
              </p:custDataLst>
            </p:nvPr>
          </p:nvSpPr>
          <p:spPr bwMode="auto">
            <a:xfrm>
              <a:off x="6700838" y="1870075"/>
              <a:ext cx="146050" cy="134938"/>
            </a:xfrm>
            <a:custGeom>
              <a:avLst/>
              <a:gdLst>
                <a:gd name="T0" fmla="*/ 16 w 30"/>
                <a:gd name="T1" fmla="*/ 0 h 28"/>
                <a:gd name="T2" fmla="*/ 14 w 30"/>
                <a:gd name="T3" fmla="*/ 0 h 28"/>
                <a:gd name="T4" fmla="*/ 0 w 30"/>
                <a:gd name="T5" fmla="*/ 14 h 28"/>
                <a:gd name="T6" fmla="*/ 14 w 30"/>
                <a:gd name="T7" fmla="*/ 28 h 28"/>
                <a:gd name="T8" fmla="*/ 16 w 30"/>
                <a:gd name="T9" fmla="*/ 28 h 28"/>
                <a:gd name="T10" fmla="*/ 30 w 30"/>
                <a:gd name="T11" fmla="*/ 14 h 28"/>
                <a:gd name="T12" fmla="*/ 16 w 3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3" y="28"/>
                    <a:pt x="30" y="22"/>
                    <a:pt x="30" y="14"/>
                  </a:cubicBezTo>
                  <a:cubicBezTo>
                    <a:pt x="30" y="6"/>
                    <a:pt x="23" y="0"/>
                    <a:pt x="16" y="0"/>
                  </a:cubicBezTo>
                  <a:close/>
                </a:path>
              </a:pathLst>
            </a:custGeom>
            <a:solidFill>
              <a:srgbClr val="E68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2" name="Freeform 104"/>
            <p:cNvSpPr/>
            <p:nvPr>
              <p:custDataLst>
                <p:tags r:id="rId46"/>
              </p:custDataLst>
            </p:nvPr>
          </p:nvSpPr>
          <p:spPr bwMode="auto">
            <a:xfrm>
              <a:off x="7570788" y="2106613"/>
              <a:ext cx="144463" cy="146050"/>
            </a:xfrm>
            <a:custGeom>
              <a:avLst/>
              <a:gdLst>
                <a:gd name="T0" fmla="*/ 26 w 30"/>
                <a:gd name="T1" fmla="*/ 4 h 30"/>
                <a:gd name="T2" fmla="*/ 16 w 30"/>
                <a:gd name="T3" fmla="*/ 0 h 30"/>
                <a:gd name="T4" fmla="*/ 6 w 30"/>
                <a:gd name="T5" fmla="*/ 4 h 30"/>
                <a:gd name="T6" fmla="*/ 5 w 30"/>
                <a:gd name="T7" fmla="*/ 5 h 30"/>
                <a:gd name="T8" fmla="*/ 0 w 30"/>
                <a:gd name="T9" fmla="*/ 16 h 30"/>
                <a:gd name="T10" fmla="*/ 14 w 30"/>
                <a:gd name="T11" fmla="*/ 30 h 30"/>
                <a:gd name="T12" fmla="*/ 22 w 30"/>
                <a:gd name="T13" fmla="*/ 28 h 30"/>
                <a:gd name="T14" fmla="*/ 28 w 30"/>
                <a:gd name="T15" fmla="*/ 22 h 30"/>
                <a:gd name="T16" fmla="*/ 30 w 30"/>
                <a:gd name="T17" fmla="*/ 14 h 30"/>
                <a:gd name="T18" fmla="*/ 26 w 30"/>
                <a:gd name="T19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0">
                  <a:moveTo>
                    <a:pt x="26" y="4"/>
                  </a:moveTo>
                  <a:cubicBezTo>
                    <a:pt x="23" y="1"/>
                    <a:pt x="20" y="0"/>
                    <a:pt x="16" y="0"/>
                  </a:cubicBezTo>
                  <a:cubicBezTo>
                    <a:pt x="12" y="0"/>
                    <a:pt x="9" y="1"/>
                    <a:pt x="6" y="4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2" y="8"/>
                    <a:pt x="0" y="11"/>
                    <a:pt x="0" y="16"/>
                  </a:cubicBezTo>
                  <a:cubicBezTo>
                    <a:pt x="0" y="23"/>
                    <a:pt x="7" y="30"/>
                    <a:pt x="14" y="30"/>
                  </a:cubicBezTo>
                  <a:cubicBezTo>
                    <a:pt x="18" y="30"/>
                    <a:pt x="19" y="29"/>
                    <a:pt x="22" y="28"/>
                  </a:cubicBezTo>
                  <a:cubicBezTo>
                    <a:pt x="24" y="27"/>
                    <a:pt x="27" y="24"/>
                    <a:pt x="28" y="22"/>
                  </a:cubicBezTo>
                  <a:cubicBezTo>
                    <a:pt x="29" y="19"/>
                    <a:pt x="30" y="17"/>
                    <a:pt x="30" y="14"/>
                  </a:cubicBezTo>
                  <a:cubicBezTo>
                    <a:pt x="30" y="10"/>
                    <a:pt x="28" y="6"/>
                    <a:pt x="26" y="4"/>
                  </a:cubicBezTo>
                  <a:close/>
                </a:path>
              </a:pathLst>
            </a:custGeom>
            <a:solidFill>
              <a:srgbClr val="E68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53" name="组合 52"/>
          <p:cNvGrpSpPr/>
          <p:nvPr>
            <p:custDataLst>
              <p:tags r:id="rId47"/>
            </p:custDataLst>
          </p:nvPr>
        </p:nvGrpSpPr>
        <p:grpSpPr>
          <a:xfrm>
            <a:off x="7893337" y="1116888"/>
            <a:ext cx="1338274" cy="1114613"/>
            <a:chOff x="5111751" y="3846513"/>
            <a:chExt cx="1149350" cy="957263"/>
          </a:xfrm>
        </p:grpSpPr>
        <p:sp>
          <p:nvSpPr>
            <p:cNvPr id="54" name="Freeform 16"/>
            <p:cNvSpPr/>
            <p:nvPr>
              <p:custDataLst>
                <p:tags r:id="rId48"/>
              </p:custDataLst>
            </p:nvPr>
          </p:nvSpPr>
          <p:spPr bwMode="auto">
            <a:xfrm>
              <a:off x="5156201" y="4198938"/>
              <a:ext cx="617538" cy="557213"/>
            </a:xfrm>
            <a:custGeom>
              <a:avLst/>
              <a:gdLst>
                <a:gd name="T0" fmla="*/ 123 w 128"/>
                <a:gd name="T1" fmla="*/ 89 h 115"/>
                <a:gd name="T2" fmla="*/ 94 w 128"/>
                <a:gd name="T3" fmla="*/ 89 h 115"/>
                <a:gd name="T4" fmla="*/ 62 w 128"/>
                <a:gd name="T5" fmla="*/ 90 h 115"/>
                <a:gd name="T6" fmla="*/ 47 w 128"/>
                <a:gd name="T7" fmla="*/ 62 h 115"/>
                <a:gd name="T8" fmla="*/ 40 w 128"/>
                <a:gd name="T9" fmla="*/ 49 h 115"/>
                <a:gd name="T10" fmla="*/ 23 w 128"/>
                <a:gd name="T11" fmla="*/ 12 h 115"/>
                <a:gd name="T12" fmla="*/ 20 w 128"/>
                <a:gd name="T13" fmla="*/ 7 h 115"/>
                <a:gd name="T14" fmla="*/ 17 w 128"/>
                <a:gd name="T15" fmla="*/ 5 h 115"/>
                <a:gd name="T16" fmla="*/ 16 w 128"/>
                <a:gd name="T17" fmla="*/ 4 h 115"/>
                <a:gd name="T18" fmla="*/ 14 w 128"/>
                <a:gd name="T19" fmla="*/ 3 h 115"/>
                <a:gd name="T20" fmla="*/ 14 w 128"/>
                <a:gd name="T21" fmla="*/ 3 h 115"/>
                <a:gd name="T22" fmla="*/ 14 w 128"/>
                <a:gd name="T23" fmla="*/ 3 h 115"/>
                <a:gd name="T24" fmla="*/ 10 w 128"/>
                <a:gd name="T25" fmla="*/ 0 h 115"/>
                <a:gd name="T26" fmla="*/ 5 w 128"/>
                <a:gd name="T27" fmla="*/ 0 h 115"/>
                <a:gd name="T28" fmla="*/ 1 w 128"/>
                <a:gd name="T29" fmla="*/ 5 h 115"/>
                <a:gd name="T30" fmla="*/ 2 w 128"/>
                <a:gd name="T31" fmla="*/ 9 h 115"/>
                <a:gd name="T32" fmla="*/ 6 w 128"/>
                <a:gd name="T33" fmla="*/ 13 h 115"/>
                <a:gd name="T34" fmla="*/ 6 w 128"/>
                <a:gd name="T35" fmla="*/ 18 h 115"/>
                <a:gd name="T36" fmla="*/ 18 w 128"/>
                <a:gd name="T37" fmla="*/ 40 h 115"/>
                <a:gd name="T38" fmla="*/ 18 w 128"/>
                <a:gd name="T39" fmla="*/ 42 h 115"/>
                <a:gd name="T40" fmla="*/ 46 w 128"/>
                <a:gd name="T41" fmla="*/ 100 h 115"/>
                <a:gd name="T42" fmla="*/ 47 w 128"/>
                <a:gd name="T43" fmla="*/ 103 h 115"/>
                <a:gd name="T44" fmla="*/ 51 w 128"/>
                <a:gd name="T45" fmla="*/ 111 h 115"/>
                <a:gd name="T46" fmla="*/ 55 w 128"/>
                <a:gd name="T47" fmla="*/ 115 h 115"/>
                <a:gd name="T48" fmla="*/ 56 w 128"/>
                <a:gd name="T49" fmla="*/ 115 h 115"/>
                <a:gd name="T50" fmla="*/ 60 w 128"/>
                <a:gd name="T51" fmla="*/ 112 h 115"/>
                <a:gd name="T52" fmla="*/ 81 w 128"/>
                <a:gd name="T53" fmla="*/ 106 h 115"/>
                <a:gd name="T54" fmla="*/ 84 w 128"/>
                <a:gd name="T55" fmla="*/ 103 h 115"/>
                <a:gd name="T56" fmla="*/ 89 w 128"/>
                <a:gd name="T57" fmla="*/ 102 h 115"/>
                <a:gd name="T58" fmla="*/ 90 w 128"/>
                <a:gd name="T59" fmla="*/ 101 h 115"/>
                <a:gd name="T60" fmla="*/ 104 w 128"/>
                <a:gd name="T61" fmla="*/ 99 h 115"/>
                <a:gd name="T62" fmla="*/ 119 w 128"/>
                <a:gd name="T63" fmla="*/ 97 h 115"/>
                <a:gd name="T64" fmla="*/ 120 w 128"/>
                <a:gd name="T65" fmla="*/ 97 h 115"/>
                <a:gd name="T66" fmla="*/ 121 w 128"/>
                <a:gd name="T67" fmla="*/ 97 h 115"/>
                <a:gd name="T68" fmla="*/ 123 w 128"/>
                <a:gd name="T69" fmla="*/ 8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15">
                  <a:moveTo>
                    <a:pt x="123" y="89"/>
                  </a:moveTo>
                  <a:cubicBezTo>
                    <a:pt x="113" y="88"/>
                    <a:pt x="104" y="88"/>
                    <a:pt x="94" y="89"/>
                  </a:cubicBezTo>
                  <a:cubicBezTo>
                    <a:pt x="83" y="89"/>
                    <a:pt x="72" y="88"/>
                    <a:pt x="62" y="90"/>
                  </a:cubicBezTo>
                  <a:cubicBezTo>
                    <a:pt x="57" y="81"/>
                    <a:pt x="52" y="71"/>
                    <a:pt x="47" y="62"/>
                  </a:cubicBezTo>
                  <a:cubicBezTo>
                    <a:pt x="45" y="58"/>
                    <a:pt x="43" y="53"/>
                    <a:pt x="40" y="49"/>
                  </a:cubicBezTo>
                  <a:cubicBezTo>
                    <a:pt x="35" y="36"/>
                    <a:pt x="29" y="22"/>
                    <a:pt x="23" y="12"/>
                  </a:cubicBezTo>
                  <a:cubicBezTo>
                    <a:pt x="22" y="11"/>
                    <a:pt x="21" y="9"/>
                    <a:pt x="20" y="7"/>
                  </a:cubicBezTo>
                  <a:cubicBezTo>
                    <a:pt x="20" y="5"/>
                    <a:pt x="18" y="5"/>
                    <a:pt x="17" y="5"/>
                  </a:cubicBezTo>
                  <a:cubicBezTo>
                    <a:pt x="17" y="5"/>
                    <a:pt x="16" y="4"/>
                    <a:pt x="16" y="4"/>
                  </a:cubicBezTo>
                  <a:cubicBezTo>
                    <a:pt x="15" y="4"/>
                    <a:pt x="15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2" y="0"/>
                    <a:pt x="1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1" y="5"/>
                  </a:cubicBezTo>
                  <a:cubicBezTo>
                    <a:pt x="1" y="6"/>
                    <a:pt x="1" y="8"/>
                    <a:pt x="2" y="9"/>
                  </a:cubicBezTo>
                  <a:cubicBezTo>
                    <a:pt x="4" y="10"/>
                    <a:pt x="5" y="12"/>
                    <a:pt x="6" y="13"/>
                  </a:cubicBezTo>
                  <a:cubicBezTo>
                    <a:pt x="5" y="14"/>
                    <a:pt x="4" y="16"/>
                    <a:pt x="6" y="18"/>
                  </a:cubicBezTo>
                  <a:cubicBezTo>
                    <a:pt x="10" y="25"/>
                    <a:pt x="14" y="32"/>
                    <a:pt x="18" y="40"/>
                  </a:cubicBezTo>
                  <a:cubicBezTo>
                    <a:pt x="18" y="40"/>
                    <a:pt x="18" y="41"/>
                    <a:pt x="18" y="42"/>
                  </a:cubicBezTo>
                  <a:cubicBezTo>
                    <a:pt x="24" y="63"/>
                    <a:pt x="36" y="81"/>
                    <a:pt x="46" y="100"/>
                  </a:cubicBezTo>
                  <a:cubicBezTo>
                    <a:pt x="46" y="101"/>
                    <a:pt x="46" y="102"/>
                    <a:pt x="47" y="103"/>
                  </a:cubicBezTo>
                  <a:cubicBezTo>
                    <a:pt x="48" y="106"/>
                    <a:pt x="49" y="108"/>
                    <a:pt x="51" y="111"/>
                  </a:cubicBezTo>
                  <a:cubicBezTo>
                    <a:pt x="51" y="113"/>
                    <a:pt x="53" y="115"/>
                    <a:pt x="55" y="115"/>
                  </a:cubicBezTo>
                  <a:cubicBezTo>
                    <a:pt x="56" y="115"/>
                    <a:pt x="56" y="115"/>
                    <a:pt x="56" y="115"/>
                  </a:cubicBezTo>
                  <a:cubicBezTo>
                    <a:pt x="58" y="115"/>
                    <a:pt x="59" y="114"/>
                    <a:pt x="60" y="112"/>
                  </a:cubicBezTo>
                  <a:cubicBezTo>
                    <a:pt x="66" y="108"/>
                    <a:pt x="74" y="107"/>
                    <a:pt x="81" y="106"/>
                  </a:cubicBezTo>
                  <a:cubicBezTo>
                    <a:pt x="82" y="106"/>
                    <a:pt x="83" y="105"/>
                    <a:pt x="84" y="103"/>
                  </a:cubicBezTo>
                  <a:cubicBezTo>
                    <a:pt x="85" y="103"/>
                    <a:pt x="87" y="102"/>
                    <a:pt x="89" y="102"/>
                  </a:cubicBezTo>
                  <a:cubicBezTo>
                    <a:pt x="90" y="102"/>
                    <a:pt x="90" y="101"/>
                    <a:pt x="90" y="101"/>
                  </a:cubicBezTo>
                  <a:cubicBezTo>
                    <a:pt x="95" y="100"/>
                    <a:pt x="99" y="99"/>
                    <a:pt x="104" y="99"/>
                  </a:cubicBezTo>
                  <a:cubicBezTo>
                    <a:pt x="109" y="98"/>
                    <a:pt x="114" y="97"/>
                    <a:pt x="119" y="97"/>
                  </a:cubicBezTo>
                  <a:cubicBezTo>
                    <a:pt x="119" y="97"/>
                    <a:pt x="120" y="97"/>
                    <a:pt x="120" y="97"/>
                  </a:cubicBezTo>
                  <a:cubicBezTo>
                    <a:pt x="120" y="97"/>
                    <a:pt x="121" y="97"/>
                    <a:pt x="121" y="97"/>
                  </a:cubicBezTo>
                  <a:cubicBezTo>
                    <a:pt x="126" y="98"/>
                    <a:pt x="128" y="90"/>
                    <a:pt x="123" y="8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5" name="Freeform 17"/>
            <p:cNvSpPr/>
            <p:nvPr>
              <p:custDataLst>
                <p:tags r:id="rId49"/>
              </p:custDataLst>
            </p:nvPr>
          </p:nvSpPr>
          <p:spPr bwMode="auto">
            <a:xfrm>
              <a:off x="5870576" y="3895725"/>
              <a:ext cx="381000" cy="749300"/>
            </a:xfrm>
            <a:custGeom>
              <a:avLst/>
              <a:gdLst>
                <a:gd name="T0" fmla="*/ 77 w 79"/>
                <a:gd name="T1" fmla="*/ 112 h 155"/>
                <a:gd name="T2" fmla="*/ 76 w 79"/>
                <a:gd name="T3" fmla="*/ 108 h 155"/>
                <a:gd name="T4" fmla="*/ 74 w 79"/>
                <a:gd name="T5" fmla="*/ 105 h 155"/>
                <a:gd name="T6" fmla="*/ 73 w 79"/>
                <a:gd name="T7" fmla="*/ 102 h 155"/>
                <a:gd name="T8" fmla="*/ 67 w 79"/>
                <a:gd name="T9" fmla="*/ 90 h 155"/>
                <a:gd name="T10" fmla="*/ 67 w 79"/>
                <a:gd name="T11" fmla="*/ 88 h 155"/>
                <a:gd name="T12" fmla="*/ 62 w 79"/>
                <a:gd name="T13" fmla="*/ 75 h 155"/>
                <a:gd name="T14" fmla="*/ 62 w 79"/>
                <a:gd name="T15" fmla="*/ 75 h 155"/>
                <a:gd name="T16" fmla="*/ 62 w 79"/>
                <a:gd name="T17" fmla="*/ 75 h 155"/>
                <a:gd name="T18" fmla="*/ 61 w 79"/>
                <a:gd name="T19" fmla="*/ 74 h 155"/>
                <a:gd name="T20" fmla="*/ 61 w 79"/>
                <a:gd name="T21" fmla="*/ 74 h 155"/>
                <a:gd name="T22" fmla="*/ 28 w 79"/>
                <a:gd name="T23" fmla="*/ 7 h 155"/>
                <a:gd name="T24" fmla="*/ 24 w 79"/>
                <a:gd name="T25" fmla="*/ 5 h 155"/>
                <a:gd name="T26" fmla="*/ 24 w 79"/>
                <a:gd name="T27" fmla="*/ 5 h 155"/>
                <a:gd name="T28" fmla="*/ 21 w 79"/>
                <a:gd name="T29" fmla="*/ 4 h 155"/>
                <a:gd name="T30" fmla="*/ 15 w 79"/>
                <a:gd name="T31" fmla="*/ 8 h 155"/>
                <a:gd name="T32" fmla="*/ 17 w 79"/>
                <a:gd name="T33" fmla="*/ 11 h 155"/>
                <a:gd name="T34" fmla="*/ 17 w 79"/>
                <a:gd name="T35" fmla="*/ 12 h 155"/>
                <a:gd name="T36" fmla="*/ 42 w 79"/>
                <a:gd name="T37" fmla="*/ 55 h 155"/>
                <a:gd name="T38" fmla="*/ 47 w 79"/>
                <a:gd name="T39" fmla="*/ 66 h 155"/>
                <a:gd name="T40" fmla="*/ 51 w 79"/>
                <a:gd name="T41" fmla="*/ 77 h 155"/>
                <a:gd name="T42" fmla="*/ 52 w 79"/>
                <a:gd name="T43" fmla="*/ 79 h 155"/>
                <a:gd name="T44" fmla="*/ 60 w 79"/>
                <a:gd name="T45" fmla="*/ 109 h 155"/>
                <a:gd name="T46" fmla="*/ 60 w 79"/>
                <a:gd name="T47" fmla="*/ 109 h 155"/>
                <a:gd name="T48" fmla="*/ 57 w 79"/>
                <a:gd name="T49" fmla="*/ 109 h 155"/>
                <a:gd name="T50" fmla="*/ 3 w 79"/>
                <a:gd name="T51" fmla="*/ 146 h 155"/>
                <a:gd name="T52" fmla="*/ 9 w 79"/>
                <a:gd name="T53" fmla="*/ 150 h 155"/>
                <a:gd name="T54" fmla="*/ 27 w 79"/>
                <a:gd name="T55" fmla="*/ 132 h 155"/>
                <a:gd name="T56" fmla="*/ 33 w 79"/>
                <a:gd name="T57" fmla="*/ 134 h 155"/>
                <a:gd name="T58" fmla="*/ 51 w 79"/>
                <a:gd name="T59" fmla="*/ 123 h 155"/>
                <a:gd name="T60" fmla="*/ 64 w 79"/>
                <a:gd name="T61" fmla="*/ 116 h 155"/>
                <a:gd name="T62" fmla="*/ 70 w 79"/>
                <a:gd name="T63" fmla="*/ 115 h 155"/>
                <a:gd name="T64" fmla="*/ 77 w 79"/>
                <a:gd name="T65" fmla="*/ 1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155">
                  <a:moveTo>
                    <a:pt x="77" y="112"/>
                  </a:moveTo>
                  <a:cubicBezTo>
                    <a:pt x="77" y="111"/>
                    <a:pt x="76" y="109"/>
                    <a:pt x="76" y="108"/>
                  </a:cubicBezTo>
                  <a:cubicBezTo>
                    <a:pt x="76" y="106"/>
                    <a:pt x="75" y="105"/>
                    <a:pt x="74" y="105"/>
                  </a:cubicBezTo>
                  <a:cubicBezTo>
                    <a:pt x="73" y="104"/>
                    <a:pt x="73" y="103"/>
                    <a:pt x="73" y="102"/>
                  </a:cubicBezTo>
                  <a:cubicBezTo>
                    <a:pt x="71" y="98"/>
                    <a:pt x="69" y="94"/>
                    <a:pt x="67" y="90"/>
                  </a:cubicBezTo>
                  <a:cubicBezTo>
                    <a:pt x="67" y="89"/>
                    <a:pt x="67" y="89"/>
                    <a:pt x="67" y="88"/>
                  </a:cubicBezTo>
                  <a:cubicBezTo>
                    <a:pt x="65" y="84"/>
                    <a:pt x="64" y="80"/>
                    <a:pt x="62" y="75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2" y="74"/>
                    <a:pt x="61" y="74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57" y="48"/>
                    <a:pt x="43" y="28"/>
                    <a:pt x="28" y="7"/>
                  </a:cubicBezTo>
                  <a:cubicBezTo>
                    <a:pt x="27" y="5"/>
                    <a:pt x="26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4"/>
                    <a:pt x="22" y="4"/>
                    <a:pt x="21" y="4"/>
                  </a:cubicBezTo>
                  <a:cubicBezTo>
                    <a:pt x="18" y="0"/>
                    <a:pt x="12" y="4"/>
                    <a:pt x="15" y="8"/>
                  </a:cubicBezTo>
                  <a:cubicBezTo>
                    <a:pt x="15" y="9"/>
                    <a:pt x="16" y="10"/>
                    <a:pt x="17" y="11"/>
                  </a:cubicBezTo>
                  <a:cubicBezTo>
                    <a:pt x="17" y="11"/>
                    <a:pt x="17" y="11"/>
                    <a:pt x="17" y="12"/>
                  </a:cubicBezTo>
                  <a:cubicBezTo>
                    <a:pt x="27" y="25"/>
                    <a:pt x="34" y="41"/>
                    <a:pt x="42" y="55"/>
                  </a:cubicBezTo>
                  <a:cubicBezTo>
                    <a:pt x="43" y="59"/>
                    <a:pt x="45" y="62"/>
                    <a:pt x="47" y="66"/>
                  </a:cubicBezTo>
                  <a:cubicBezTo>
                    <a:pt x="48" y="70"/>
                    <a:pt x="50" y="73"/>
                    <a:pt x="51" y="77"/>
                  </a:cubicBezTo>
                  <a:cubicBezTo>
                    <a:pt x="51" y="78"/>
                    <a:pt x="52" y="78"/>
                    <a:pt x="52" y="79"/>
                  </a:cubicBezTo>
                  <a:cubicBezTo>
                    <a:pt x="54" y="89"/>
                    <a:pt x="57" y="99"/>
                    <a:pt x="60" y="109"/>
                  </a:cubicBezTo>
                  <a:cubicBezTo>
                    <a:pt x="60" y="109"/>
                    <a:pt x="60" y="109"/>
                    <a:pt x="60" y="109"/>
                  </a:cubicBezTo>
                  <a:cubicBezTo>
                    <a:pt x="59" y="109"/>
                    <a:pt x="58" y="109"/>
                    <a:pt x="57" y="109"/>
                  </a:cubicBezTo>
                  <a:cubicBezTo>
                    <a:pt x="38" y="117"/>
                    <a:pt x="11" y="126"/>
                    <a:pt x="3" y="146"/>
                  </a:cubicBezTo>
                  <a:cubicBezTo>
                    <a:pt x="0" y="151"/>
                    <a:pt x="7" y="155"/>
                    <a:pt x="9" y="150"/>
                  </a:cubicBezTo>
                  <a:cubicBezTo>
                    <a:pt x="13" y="142"/>
                    <a:pt x="19" y="136"/>
                    <a:pt x="27" y="132"/>
                  </a:cubicBezTo>
                  <a:cubicBezTo>
                    <a:pt x="28" y="134"/>
                    <a:pt x="30" y="136"/>
                    <a:pt x="33" y="134"/>
                  </a:cubicBezTo>
                  <a:cubicBezTo>
                    <a:pt x="39" y="131"/>
                    <a:pt x="45" y="127"/>
                    <a:pt x="51" y="123"/>
                  </a:cubicBezTo>
                  <a:cubicBezTo>
                    <a:pt x="55" y="121"/>
                    <a:pt x="60" y="119"/>
                    <a:pt x="64" y="116"/>
                  </a:cubicBezTo>
                  <a:cubicBezTo>
                    <a:pt x="66" y="117"/>
                    <a:pt x="68" y="117"/>
                    <a:pt x="70" y="115"/>
                  </a:cubicBezTo>
                  <a:cubicBezTo>
                    <a:pt x="72" y="118"/>
                    <a:pt x="79" y="117"/>
                    <a:pt x="77" y="112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6" name="Freeform 18"/>
            <p:cNvSpPr/>
            <p:nvPr>
              <p:custDataLst>
                <p:tags r:id="rId50"/>
              </p:custDataLst>
            </p:nvPr>
          </p:nvSpPr>
          <p:spPr bwMode="auto">
            <a:xfrm>
              <a:off x="5522913" y="4059238"/>
              <a:ext cx="309563" cy="619125"/>
            </a:xfrm>
            <a:custGeom>
              <a:avLst/>
              <a:gdLst>
                <a:gd name="T0" fmla="*/ 62 w 64"/>
                <a:gd name="T1" fmla="*/ 121 h 128"/>
                <a:gd name="T2" fmla="*/ 10 w 64"/>
                <a:gd name="T3" fmla="*/ 5 h 128"/>
                <a:gd name="T4" fmla="*/ 2 w 64"/>
                <a:gd name="T5" fmla="*/ 7 h 128"/>
                <a:gd name="T6" fmla="*/ 54 w 64"/>
                <a:gd name="T7" fmla="*/ 123 h 128"/>
                <a:gd name="T8" fmla="*/ 62 w 64"/>
                <a:gd name="T9" fmla="*/ 12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28">
                  <a:moveTo>
                    <a:pt x="62" y="121"/>
                  </a:moveTo>
                  <a:cubicBezTo>
                    <a:pt x="45" y="82"/>
                    <a:pt x="24" y="45"/>
                    <a:pt x="10" y="5"/>
                  </a:cubicBezTo>
                  <a:cubicBezTo>
                    <a:pt x="8" y="0"/>
                    <a:pt x="0" y="2"/>
                    <a:pt x="2" y="7"/>
                  </a:cubicBezTo>
                  <a:cubicBezTo>
                    <a:pt x="16" y="47"/>
                    <a:pt x="38" y="84"/>
                    <a:pt x="54" y="123"/>
                  </a:cubicBezTo>
                  <a:cubicBezTo>
                    <a:pt x="56" y="128"/>
                    <a:pt x="64" y="126"/>
                    <a:pt x="62" y="121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7" name="Freeform 110"/>
            <p:cNvSpPr>
              <a:spLocks noEditPoints="1"/>
            </p:cNvSpPr>
            <p:nvPr>
              <p:custDataLst>
                <p:tags r:id="rId51"/>
              </p:custDataLst>
            </p:nvPr>
          </p:nvSpPr>
          <p:spPr bwMode="auto">
            <a:xfrm>
              <a:off x="5111751" y="3846513"/>
              <a:ext cx="1149350" cy="957263"/>
            </a:xfrm>
            <a:custGeom>
              <a:avLst/>
              <a:gdLst>
                <a:gd name="T0" fmla="*/ 212 w 238"/>
                <a:gd name="T1" fmla="*/ 52 h 198"/>
                <a:gd name="T2" fmla="*/ 165 w 238"/>
                <a:gd name="T3" fmla="*/ 1 h 198"/>
                <a:gd name="T4" fmla="*/ 87 w 238"/>
                <a:gd name="T5" fmla="*/ 45 h 198"/>
                <a:gd name="T6" fmla="*/ 85 w 238"/>
                <a:gd name="T7" fmla="*/ 48 h 198"/>
                <a:gd name="T8" fmla="*/ 20 w 238"/>
                <a:gd name="T9" fmla="*/ 59 h 198"/>
                <a:gd name="T10" fmla="*/ 8 w 238"/>
                <a:gd name="T11" fmla="*/ 72 h 198"/>
                <a:gd name="T12" fmla="*/ 1 w 238"/>
                <a:gd name="T13" fmla="*/ 79 h 198"/>
                <a:gd name="T14" fmla="*/ 27 w 238"/>
                <a:gd name="T15" fmla="*/ 142 h 198"/>
                <a:gd name="T16" fmla="*/ 38 w 238"/>
                <a:gd name="T17" fmla="*/ 165 h 198"/>
                <a:gd name="T18" fmla="*/ 63 w 238"/>
                <a:gd name="T19" fmla="*/ 196 h 198"/>
                <a:gd name="T20" fmla="*/ 91 w 238"/>
                <a:gd name="T21" fmla="*/ 190 h 198"/>
                <a:gd name="T22" fmla="*/ 174 w 238"/>
                <a:gd name="T23" fmla="*/ 162 h 198"/>
                <a:gd name="T24" fmla="*/ 192 w 238"/>
                <a:gd name="T25" fmla="*/ 155 h 198"/>
                <a:gd name="T26" fmla="*/ 232 w 238"/>
                <a:gd name="T27" fmla="*/ 144 h 198"/>
                <a:gd name="T28" fmla="*/ 237 w 238"/>
                <a:gd name="T29" fmla="*/ 126 h 198"/>
                <a:gd name="T30" fmla="*/ 238 w 238"/>
                <a:gd name="T31" fmla="*/ 124 h 198"/>
                <a:gd name="T32" fmla="*/ 129 w 238"/>
                <a:gd name="T33" fmla="*/ 166 h 198"/>
                <a:gd name="T34" fmla="*/ 125 w 238"/>
                <a:gd name="T35" fmla="*/ 167 h 198"/>
                <a:gd name="T36" fmla="*/ 61 w 238"/>
                <a:gd name="T37" fmla="*/ 182 h 198"/>
                <a:gd name="T38" fmla="*/ 44 w 238"/>
                <a:gd name="T39" fmla="*/ 149 h 198"/>
                <a:gd name="T40" fmla="*/ 11 w 238"/>
                <a:gd name="T41" fmla="*/ 75 h 198"/>
                <a:gd name="T42" fmla="*/ 23 w 238"/>
                <a:gd name="T43" fmla="*/ 70 h 198"/>
                <a:gd name="T44" fmla="*/ 44 w 238"/>
                <a:gd name="T45" fmla="*/ 114 h 198"/>
                <a:gd name="T46" fmla="*/ 68 w 238"/>
                <a:gd name="T47" fmla="*/ 157 h 198"/>
                <a:gd name="T48" fmla="*/ 83 w 238"/>
                <a:gd name="T49" fmla="*/ 164 h 198"/>
                <a:gd name="T50" fmla="*/ 122 w 238"/>
                <a:gd name="T51" fmla="*/ 163 h 198"/>
                <a:gd name="T52" fmla="*/ 129 w 238"/>
                <a:gd name="T53" fmla="*/ 166 h 198"/>
                <a:gd name="T54" fmla="*/ 89 w 238"/>
                <a:gd name="T55" fmla="*/ 161 h 198"/>
                <a:gd name="T56" fmla="*/ 71 w 238"/>
                <a:gd name="T57" fmla="*/ 155 h 198"/>
                <a:gd name="T58" fmla="*/ 47 w 238"/>
                <a:gd name="T59" fmla="*/ 113 h 198"/>
                <a:gd name="T60" fmla="*/ 85 w 238"/>
                <a:gd name="T61" fmla="*/ 52 h 198"/>
                <a:gd name="T62" fmla="*/ 116 w 238"/>
                <a:gd name="T63" fmla="*/ 120 h 198"/>
                <a:gd name="T64" fmla="*/ 136 w 238"/>
                <a:gd name="T65" fmla="*/ 164 h 198"/>
                <a:gd name="T66" fmla="*/ 144 w 238"/>
                <a:gd name="T67" fmla="*/ 167 h 198"/>
                <a:gd name="T68" fmla="*/ 132 w 238"/>
                <a:gd name="T69" fmla="*/ 150 h 198"/>
                <a:gd name="T70" fmla="*/ 99 w 238"/>
                <a:gd name="T71" fmla="*/ 74 h 198"/>
                <a:gd name="T72" fmla="*/ 89 w 238"/>
                <a:gd name="T73" fmla="*/ 49 h 198"/>
                <a:gd name="T74" fmla="*/ 92 w 238"/>
                <a:gd name="T75" fmla="*/ 44 h 198"/>
                <a:gd name="T76" fmla="*/ 152 w 238"/>
                <a:gd name="T77" fmla="*/ 7 h 198"/>
                <a:gd name="T78" fmla="*/ 181 w 238"/>
                <a:gd name="T79" fmla="*/ 40 h 198"/>
                <a:gd name="T80" fmla="*/ 215 w 238"/>
                <a:gd name="T81" fmla="*/ 116 h 198"/>
                <a:gd name="T82" fmla="*/ 144 w 238"/>
                <a:gd name="T83" fmla="*/ 167 h 198"/>
                <a:gd name="T84" fmla="*/ 198 w 238"/>
                <a:gd name="T85" fmla="*/ 138 h 198"/>
                <a:gd name="T86" fmla="*/ 189 w 238"/>
                <a:gd name="T87" fmla="*/ 142 h 198"/>
                <a:gd name="T88" fmla="*/ 183 w 238"/>
                <a:gd name="T89" fmla="*/ 146 h 198"/>
                <a:gd name="T90" fmla="*/ 202 w 238"/>
                <a:gd name="T91" fmla="*/ 136 h 198"/>
                <a:gd name="T92" fmla="*/ 229 w 238"/>
                <a:gd name="T93" fmla="*/ 123 h 198"/>
                <a:gd name="T94" fmla="*/ 226 w 238"/>
                <a:gd name="T95" fmla="*/ 124 h 198"/>
                <a:gd name="T96" fmla="*/ 154 w 238"/>
                <a:gd name="T97" fmla="*/ 161 h 198"/>
                <a:gd name="T98" fmla="*/ 216 w 238"/>
                <a:gd name="T99" fmla="*/ 118 h 198"/>
                <a:gd name="T100" fmla="*/ 217 w 238"/>
                <a:gd name="T101" fmla="*/ 116 h 198"/>
                <a:gd name="T102" fmla="*/ 217 w 238"/>
                <a:gd name="T103" fmla="*/ 113 h 198"/>
                <a:gd name="T104" fmla="*/ 214 w 238"/>
                <a:gd name="T105" fmla="*/ 100 h 198"/>
                <a:gd name="T106" fmla="*/ 182 w 238"/>
                <a:gd name="T107" fmla="*/ 36 h 198"/>
                <a:gd name="T108" fmla="*/ 212 w 238"/>
                <a:gd name="T109" fmla="*/ 62 h 198"/>
                <a:gd name="T110" fmla="*/ 229 w 238"/>
                <a:gd name="T111" fmla="*/ 12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8" h="198">
                  <a:moveTo>
                    <a:pt x="238" y="123"/>
                  </a:moveTo>
                  <a:cubicBezTo>
                    <a:pt x="227" y="101"/>
                    <a:pt x="222" y="75"/>
                    <a:pt x="212" y="52"/>
                  </a:cubicBezTo>
                  <a:cubicBezTo>
                    <a:pt x="204" y="36"/>
                    <a:pt x="191" y="6"/>
                    <a:pt x="169" y="10"/>
                  </a:cubicBezTo>
                  <a:cubicBezTo>
                    <a:pt x="167" y="7"/>
                    <a:pt x="166" y="4"/>
                    <a:pt x="165" y="1"/>
                  </a:cubicBezTo>
                  <a:cubicBezTo>
                    <a:pt x="164" y="0"/>
                    <a:pt x="164" y="0"/>
                    <a:pt x="163" y="0"/>
                  </a:cubicBezTo>
                  <a:cubicBezTo>
                    <a:pt x="135" y="8"/>
                    <a:pt x="107" y="23"/>
                    <a:pt x="87" y="45"/>
                  </a:cubicBezTo>
                  <a:cubicBezTo>
                    <a:pt x="86" y="45"/>
                    <a:pt x="87" y="46"/>
                    <a:pt x="87" y="47"/>
                  </a:cubicBezTo>
                  <a:cubicBezTo>
                    <a:pt x="86" y="47"/>
                    <a:pt x="85" y="47"/>
                    <a:pt x="85" y="48"/>
                  </a:cubicBezTo>
                  <a:cubicBezTo>
                    <a:pt x="63" y="45"/>
                    <a:pt x="43" y="54"/>
                    <a:pt x="21" y="57"/>
                  </a:cubicBezTo>
                  <a:cubicBezTo>
                    <a:pt x="20" y="57"/>
                    <a:pt x="20" y="59"/>
                    <a:pt x="20" y="59"/>
                  </a:cubicBezTo>
                  <a:cubicBezTo>
                    <a:pt x="21" y="62"/>
                    <a:pt x="22" y="65"/>
                    <a:pt x="23" y="67"/>
                  </a:cubicBezTo>
                  <a:cubicBezTo>
                    <a:pt x="18" y="68"/>
                    <a:pt x="13" y="70"/>
                    <a:pt x="8" y="72"/>
                  </a:cubicBezTo>
                  <a:cubicBezTo>
                    <a:pt x="7" y="72"/>
                    <a:pt x="7" y="73"/>
                    <a:pt x="7" y="74"/>
                  </a:cubicBezTo>
                  <a:cubicBezTo>
                    <a:pt x="5" y="76"/>
                    <a:pt x="3" y="77"/>
                    <a:pt x="1" y="79"/>
                  </a:cubicBezTo>
                  <a:cubicBezTo>
                    <a:pt x="0" y="79"/>
                    <a:pt x="0" y="80"/>
                    <a:pt x="0" y="81"/>
                  </a:cubicBezTo>
                  <a:cubicBezTo>
                    <a:pt x="10" y="101"/>
                    <a:pt x="17" y="122"/>
                    <a:pt x="27" y="142"/>
                  </a:cubicBezTo>
                  <a:cubicBezTo>
                    <a:pt x="29" y="146"/>
                    <a:pt x="31" y="150"/>
                    <a:pt x="34" y="155"/>
                  </a:cubicBezTo>
                  <a:cubicBezTo>
                    <a:pt x="35" y="158"/>
                    <a:pt x="37" y="162"/>
                    <a:pt x="38" y="165"/>
                  </a:cubicBezTo>
                  <a:cubicBezTo>
                    <a:pt x="44" y="176"/>
                    <a:pt x="50" y="190"/>
                    <a:pt x="61" y="197"/>
                  </a:cubicBezTo>
                  <a:cubicBezTo>
                    <a:pt x="62" y="198"/>
                    <a:pt x="63" y="197"/>
                    <a:pt x="63" y="196"/>
                  </a:cubicBezTo>
                  <a:cubicBezTo>
                    <a:pt x="68" y="195"/>
                    <a:pt x="74" y="193"/>
                    <a:pt x="79" y="191"/>
                  </a:cubicBezTo>
                  <a:cubicBezTo>
                    <a:pt x="83" y="191"/>
                    <a:pt x="87" y="190"/>
                    <a:pt x="91" y="190"/>
                  </a:cubicBezTo>
                  <a:cubicBezTo>
                    <a:pt x="105" y="187"/>
                    <a:pt x="119" y="182"/>
                    <a:pt x="133" y="177"/>
                  </a:cubicBezTo>
                  <a:cubicBezTo>
                    <a:pt x="147" y="172"/>
                    <a:pt x="160" y="167"/>
                    <a:pt x="174" y="162"/>
                  </a:cubicBezTo>
                  <a:cubicBezTo>
                    <a:pt x="175" y="162"/>
                    <a:pt x="175" y="162"/>
                    <a:pt x="175" y="162"/>
                  </a:cubicBezTo>
                  <a:cubicBezTo>
                    <a:pt x="181" y="160"/>
                    <a:pt x="187" y="158"/>
                    <a:pt x="192" y="155"/>
                  </a:cubicBezTo>
                  <a:cubicBezTo>
                    <a:pt x="205" y="151"/>
                    <a:pt x="218" y="148"/>
                    <a:pt x="231" y="145"/>
                  </a:cubicBezTo>
                  <a:cubicBezTo>
                    <a:pt x="231" y="145"/>
                    <a:pt x="232" y="145"/>
                    <a:pt x="232" y="144"/>
                  </a:cubicBezTo>
                  <a:cubicBezTo>
                    <a:pt x="233" y="138"/>
                    <a:pt x="233" y="132"/>
                    <a:pt x="231" y="127"/>
                  </a:cubicBezTo>
                  <a:cubicBezTo>
                    <a:pt x="233" y="126"/>
                    <a:pt x="235" y="126"/>
                    <a:pt x="237" y="126"/>
                  </a:cubicBezTo>
                  <a:cubicBezTo>
                    <a:pt x="237" y="126"/>
                    <a:pt x="237" y="126"/>
                    <a:pt x="237" y="126"/>
                  </a:cubicBezTo>
                  <a:cubicBezTo>
                    <a:pt x="238" y="126"/>
                    <a:pt x="238" y="125"/>
                    <a:pt x="238" y="124"/>
                  </a:cubicBezTo>
                  <a:cubicBezTo>
                    <a:pt x="238" y="124"/>
                    <a:pt x="238" y="123"/>
                    <a:pt x="238" y="123"/>
                  </a:cubicBezTo>
                  <a:close/>
                  <a:moveTo>
                    <a:pt x="129" y="166"/>
                  </a:moveTo>
                  <a:cubicBezTo>
                    <a:pt x="128" y="166"/>
                    <a:pt x="127" y="166"/>
                    <a:pt x="126" y="166"/>
                  </a:cubicBezTo>
                  <a:cubicBezTo>
                    <a:pt x="126" y="166"/>
                    <a:pt x="126" y="167"/>
                    <a:pt x="125" y="167"/>
                  </a:cubicBezTo>
                  <a:cubicBezTo>
                    <a:pt x="104" y="169"/>
                    <a:pt x="85" y="180"/>
                    <a:pt x="64" y="183"/>
                  </a:cubicBezTo>
                  <a:cubicBezTo>
                    <a:pt x="62" y="183"/>
                    <a:pt x="62" y="183"/>
                    <a:pt x="61" y="182"/>
                  </a:cubicBezTo>
                  <a:cubicBezTo>
                    <a:pt x="61" y="180"/>
                    <a:pt x="60" y="179"/>
                    <a:pt x="59" y="177"/>
                  </a:cubicBezTo>
                  <a:cubicBezTo>
                    <a:pt x="53" y="172"/>
                    <a:pt x="46" y="153"/>
                    <a:pt x="44" y="149"/>
                  </a:cubicBezTo>
                  <a:cubicBezTo>
                    <a:pt x="33" y="125"/>
                    <a:pt x="22" y="101"/>
                    <a:pt x="9" y="78"/>
                  </a:cubicBezTo>
                  <a:cubicBezTo>
                    <a:pt x="8" y="76"/>
                    <a:pt x="9" y="75"/>
                    <a:pt x="11" y="75"/>
                  </a:cubicBezTo>
                  <a:cubicBezTo>
                    <a:pt x="11" y="75"/>
                    <a:pt x="11" y="75"/>
                    <a:pt x="11" y="74"/>
                  </a:cubicBezTo>
                  <a:cubicBezTo>
                    <a:pt x="15" y="73"/>
                    <a:pt x="19" y="71"/>
                    <a:pt x="23" y="70"/>
                  </a:cubicBezTo>
                  <a:cubicBezTo>
                    <a:pt x="23" y="70"/>
                    <a:pt x="24" y="70"/>
                    <a:pt x="24" y="70"/>
                  </a:cubicBezTo>
                  <a:cubicBezTo>
                    <a:pt x="30" y="85"/>
                    <a:pt x="37" y="100"/>
                    <a:pt x="44" y="114"/>
                  </a:cubicBezTo>
                  <a:cubicBezTo>
                    <a:pt x="49" y="124"/>
                    <a:pt x="54" y="134"/>
                    <a:pt x="59" y="144"/>
                  </a:cubicBezTo>
                  <a:cubicBezTo>
                    <a:pt x="61" y="148"/>
                    <a:pt x="64" y="154"/>
                    <a:pt x="68" y="157"/>
                  </a:cubicBezTo>
                  <a:cubicBezTo>
                    <a:pt x="67" y="158"/>
                    <a:pt x="67" y="159"/>
                    <a:pt x="68" y="160"/>
                  </a:cubicBezTo>
                  <a:cubicBezTo>
                    <a:pt x="72" y="163"/>
                    <a:pt x="77" y="164"/>
                    <a:pt x="83" y="164"/>
                  </a:cubicBezTo>
                  <a:cubicBezTo>
                    <a:pt x="86" y="164"/>
                    <a:pt x="90" y="163"/>
                    <a:pt x="94" y="163"/>
                  </a:cubicBezTo>
                  <a:cubicBezTo>
                    <a:pt x="103" y="162"/>
                    <a:pt x="113" y="161"/>
                    <a:pt x="122" y="163"/>
                  </a:cubicBezTo>
                  <a:cubicBezTo>
                    <a:pt x="125" y="163"/>
                    <a:pt x="128" y="163"/>
                    <a:pt x="130" y="163"/>
                  </a:cubicBezTo>
                  <a:cubicBezTo>
                    <a:pt x="132" y="164"/>
                    <a:pt x="131" y="167"/>
                    <a:pt x="129" y="166"/>
                  </a:cubicBezTo>
                  <a:close/>
                  <a:moveTo>
                    <a:pt x="110" y="160"/>
                  </a:moveTo>
                  <a:cubicBezTo>
                    <a:pt x="103" y="160"/>
                    <a:pt x="96" y="161"/>
                    <a:pt x="89" y="161"/>
                  </a:cubicBezTo>
                  <a:cubicBezTo>
                    <a:pt x="83" y="161"/>
                    <a:pt x="76" y="161"/>
                    <a:pt x="71" y="158"/>
                  </a:cubicBezTo>
                  <a:cubicBezTo>
                    <a:pt x="72" y="158"/>
                    <a:pt x="72" y="156"/>
                    <a:pt x="71" y="155"/>
                  </a:cubicBezTo>
                  <a:cubicBezTo>
                    <a:pt x="67" y="153"/>
                    <a:pt x="64" y="145"/>
                    <a:pt x="61" y="141"/>
                  </a:cubicBezTo>
                  <a:cubicBezTo>
                    <a:pt x="56" y="132"/>
                    <a:pt x="51" y="122"/>
                    <a:pt x="47" y="113"/>
                  </a:cubicBezTo>
                  <a:cubicBezTo>
                    <a:pt x="38" y="95"/>
                    <a:pt x="30" y="78"/>
                    <a:pt x="24" y="60"/>
                  </a:cubicBezTo>
                  <a:cubicBezTo>
                    <a:pt x="44" y="57"/>
                    <a:pt x="64" y="48"/>
                    <a:pt x="85" y="52"/>
                  </a:cubicBezTo>
                  <a:cubicBezTo>
                    <a:pt x="91" y="60"/>
                    <a:pt x="94" y="69"/>
                    <a:pt x="98" y="78"/>
                  </a:cubicBezTo>
                  <a:cubicBezTo>
                    <a:pt x="104" y="92"/>
                    <a:pt x="110" y="106"/>
                    <a:pt x="116" y="120"/>
                  </a:cubicBezTo>
                  <a:cubicBezTo>
                    <a:pt x="121" y="133"/>
                    <a:pt x="127" y="146"/>
                    <a:pt x="133" y="158"/>
                  </a:cubicBezTo>
                  <a:cubicBezTo>
                    <a:pt x="134" y="159"/>
                    <a:pt x="135" y="162"/>
                    <a:pt x="136" y="164"/>
                  </a:cubicBezTo>
                  <a:cubicBezTo>
                    <a:pt x="128" y="160"/>
                    <a:pt x="119" y="160"/>
                    <a:pt x="110" y="160"/>
                  </a:cubicBezTo>
                  <a:close/>
                  <a:moveTo>
                    <a:pt x="144" y="167"/>
                  </a:moveTo>
                  <a:cubicBezTo>
                    <a:pt x="143" y="166"/>
                    <a:pt x="142" y="166"/>
                    <a:pt x="141" y="166"/>
                  </a:cubicBezTo>
                  <a:cubicBezTo>
                    <a:pt x="137" y="161"/>
                    <a:pt x="133" y="151"/>
                    <a:pt x="132" y="150"/>
                  </a:cubicBezTo>
                  <a:cubicBezTo>
                    <a:pt x="126" y="137"/>
                    <a:pt x="121" y="125"/>
                    <a:pt x="116" y="112"/>
                  </a:cubicBezTo>
                  <a:cubicBezTo>
                    <a:pt x="110" y="99"/>
                    <a:pt x="105" y="86"/>
                    <a:pt x="99" y="74"/>
                  </a:cubicBezTo>
                  <a:cubicBezTo>
                    <a:pt x="96" y="66"/>
                    <a:pt x="93" y="59"/>
                    <a:pt x="89" y="52"/>
                  </a:cubicBezTo>
                  <a:cubicBezTo>
                    <a:pt x="90" y="51"/>
                    <a:pt x="90" y="50"/>
                    <a:pt x="89" y="49"/>
                  </a:cubicBezTo>
                  <a:cubicBezTo>
                    <a:pt x="90" y="48"/>
                    <a:pt x="92" y="46"/>
                    <a:pt x="92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105" y="31"/>
                    <a:pt x="121" y="21"/>
                    <a:pt x="138" y="13"/>
                  </a:cubicBezTo>
                  <a:cubicBezTo>
                    <a:pt x="142" y="11"/>
                    <a:pt x="147" y="9"/>
                    <a:pt x="152" y="7"/>
                  </a:cubicBezTo>
                  <a:cubicBezTo>
                    <a:pt x="157" y="5"/>
                    <a:pt x="162" y="2"/>
                    <a:pt x="164" y="8"/>
                  </a:cubicBezTo>
                  <a:cubicBezTo>
                    <a:pt x="169" y="19"/>
                    <a:pt x="175" y="29"/>
                    <a:pt x="181" y="40"/>
                  </a:cubicBezTo>
                  <a:cubicBezTo>
                    <a:pt x="192" y="60"/>
                    <a:pt x="202" y="80"/>
                    <a:pt x="211" y="101"/>
                  </a:cubicBezTo>
                  <a:cubicBezTo>
                    <a:pt x="211" y="102"/>
                    <a:pt x="213" y="110"/>
                    <a:pt x="215" y="116"/>
                  </a:cubicBezTo>
                  <a:cubicBezTo>
                    <a:pt x="187" y="126"/>
                    <a:pt x="163" y="144"/>
                    <a:pt x="145" y="167"/>
                  </a:cubicBezTo>
                  <a:cubicBezTo>
                    <a:pt x="145" y="167"/>
                    <a:pt x="145" y="167"/>
                    <a:pt x="144" y="167"/>
                  </a:cubicBezTo>
                  <a:close/>
                  <a:moveTo>
                    <a:pt x="202" y="136"/>
                  </a:moveTo>
                  <a:cubicBezTo>
                    <a:pt x="201" y="137"/>
                    <a:pt x="200" y="137"/>
                    <a:pt x="198" y="138"/>
                  </a:cubicBezTo>
                  <a:cubicBezTo>
                    <a:pt x="197" y="139"/>
                    <a:pt x="195" y="140"/>
                    <a:pt x="193" y="141"/>
                  </a:cubicBezTo>
                  <a:cubicBezTo>
                    <a:pt x="192" y="141"/>
                    <a:pt x="191" y="142"/>
                    <a:pt x="189" y="142"/>
                  </a:cubicBezTo>
                  <a:cubicBezTo>
                    <a:pt x="189" y="142"/>
                    <a:pt x="189" y="142"/>
                    <a:pt x="189" y="142"/>
                  </a:cubicBezTo>
                  <a:cubicBezTo>
                    <a:pt x="187" y="144"/>
                    <a:pt x="185" y="145"/>
                    <a:pt x="183" y="146"/>
                  </a:cubicBezTo>
                  <a:cubicBezTo>
                    <a:pt x="190" y="142"/>
                    <a:pt x="198" y="138"/>
                    <a:pt x="205" y="134"/>
                  </a:cubicBezTo>
                  <a:cubicBezTo>
                    <a:pt x="204" y="135"/>
                    <a:pt x="203" y="135"/>
                    <a:pt x="202" y="136"/>
                  </a:cubicBezTo>
                  <a:close/>
                  <a:moveTo>
                    <a:pt x="229" y="124"/>
                  </a:moveTo>
                  <a:cubicBezTo>
                    <a:pt x="229" y="123"/>
                    <a:pt x="229" y="123"/>
                    <a:pt x="229" y="123"/>
                  </a:cubicBezTo>
                  <a:cubicBezTo>
                    <a:pt x="229" y="123"/>
                    <a:pt x="228" y="124"/>
                    <a:pt x="227" y="124"/>
                  </a:cubicBezTo>
                  <a:cubicBezTo>
                    <a:pt x="227" y="124"/>
                    <a:pt x="226" y="124"/>
                    <a:pt x="226" y="124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00" y="130"/>
                    <a:pt x="176" y="145"/>
                    <a:pt x="154" y="161"/>
                  </a:cubicBezTo>
                  <a:cubicBezTo>
                    <a:pt x="171" y="143"/>
                    <a:pt x="192" y="128"/>
                    <a:pt x="216" y="119"/>
                  </a:cubicBezTo>
                  <a:cubicBezTo>
                    <a:pt x="216" y="118"/>
                    <a:pt x="216" y="118"/>
                    <a:pt x="216" y="118"/>
                  </a:cubicBezTo>
                  <a:cubicBezTo>
                    <a:pt x="217" y="117"/>
                    <a:pt x="217" y="116"/>
                    <a:pt x="217" y="116"/>
                  </a:cubicBezTo>
                  <a:cubicBezTo>
                    <a:pt x="217" y="116"/>
                    <a:pt x="217" y="116"/>
                    <a:pt x="217" y="116"/>
                  </a:cubicBezTo>
                  <a:cubicBezTo>
                    <a:pt x="217" y="116"/>
                    <a:pt x="217" y="116"/>
                    <a:pt x="217" y="115"/>
                  </a:cubicBezTo>
                  <a:cubicBezTo>
                    <a:pt x="217" y="115"/>
                    <a:pt x="217" y="114"/>
                    <a:pt x="217" y="113"/>
                  </a:cubicBezTo>
                  <a:cubicBezTo>
                    <a:pt x="217" y="112"/>
                    <a:pt x="217" y="110"/>
                    <a:pt x="216" y="109"/>
                  </a:cubicBezTo>
                  <a:cubicBezTo>
                    <a:pt x="216" y="106"/>
                    <a:pt x="215" y="103"/>
                    <a:pt x="214" y="100"/>
                  </a:cubicBezTo>
                  <a:cubicBezTo>
                    <a:pt x="209" y="89"/>
                    <a:pt x="204" y="78"/>
                    <a:pt x="199" y="66"/>
                  </a:cubicBezTo>
                  <a:cubicBezTo>
                    <a:pt x="194" y="56"/>
                    <a:pt x="188" y="46"/>
                    <a:pt x="182" y="36"/>
                  </a:cubicBezTo>
                  <a:cubicBezTo>
                    <a:pt x="178" y="28"/>
                    <a:pt x="174" y="21"/>
                    <a:pt x="170" y="13"/>
                  </a:cubicBezTo>
                  <a:cubicBezTo>
                    <a:pt x="192" y="10"/>
                    <a:pt x="206" y="46"/>
                    <a:pt x="212" y="62"/>
                  </a:cubicBezTo>
                  <a:cubicBezTo>
                    <a:pt x="220" y="82"/>
                    <a:pt x="225" y="103"/>
                    <a:pt x="234" y="123"/>
                  </a:cubicBezTo>
                  <a:cubicBezTo>
                    <a:pt x="233" y="123"/>
                    <a:pt x="231" y="123"/>
                    <a:pt x="229" y="12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8" name="Freeform 111"/>
            <p:cNvSpPr>
              <a:spLocks noEditPoints="1"/>
            </p:cNvSpPr>
            <p:nvPr>
              <p:custDataLst>
                <p:tags r:id="rId52"/>
              </p:custDataLst>
            </p:nvPr>
          </p:nvSpPr>
          <p:spPr bwMode="auto">
            <a:xfrm>
              <a:off x="5610226" y="3938588"/>
              <a:ext cx="307975" cy="314325"/>
            </a:xfrm>
            <a:custGeom>
              <a:avLst/>
              <a:gdLst>
                <a:gd name="T0" fmla="*/ 64 w 64"/>
                <a:gd name="T1" fmla="*/ 31 h 65"/>
                <a:gd name="T2" fmla="*/ 54 w 64"/>
                <a:gd name="T3" fmla="*/ 2 h 65"/>
                <a:gd name="T4" fmla="*/ 51 w 64"/>
                <a:gd name="T5" fmla="*/ 1 h 65"/>
                <a:gd name="T6" fmla="*/ 1 w 64"/>
                <a:gd name="T7" fmla="*/ 40 h 65"/>
                <a:gd name="T8" fmla="*/ 2 w 64"/>
                <a:gd name="T9" fmla="*/ 42 h 65"/>
                <a:gd name="T10" fmla="*/ 2 w 64"/>
                <a:gd name="T11" fmla="*/ 43 h 65"/>
                <a:gd name="T12" fmla="*/ 14 w 64"/>
                <a:gd name="T13" fmla="*/ 63 h 65"/>
                <a:gd name="T14" fmla="*/ 17 w 64"/>
                <a:gd name="T15" fmla="*/ 61 h 65"/>
                <a:gd name="T16" fmla="*/ 17 w 64"/>
                <a:gd name="T17" fmla="*/ 61 h 65"/>
                <a:gd name="T18" fmla="*/ 17 w 64"/>
                <a:gd name="T19" fmla="*/ 61 h 65"/>
                <a:gd name="T20" fmla="*/ 63 w 64"/>
                <a:gd name="T21" fmla="*/ 33 h 65"/>
                <a:gd name="T22" fmla="*/ 64 w 64"/>
                <a:gd name="T23" fmla="*/ 31 h 65"/>
                <a:gd name="T24" fmla="*/ 59 w 64"/>
                <a:gd name="T25" fmla="*/ 31 h 65"/>
                <a:gd name="T26" fmla="*/ 49 w 64"/>
                <a:gd name="T27" fmla="*/ 36 h 65"/>
                <a:gd name="T28" fmla="*/ 15 w 64"/>
                <a:gd name="T29" fmla="*/ 58 h 65"/>
                <a:gd name="T30" fmla="*/ 5 w 64"/>
                <a:gd name="T31" fmla="*/ 42 h 65"/>
                <a:gd name="T32" fmla="*/ 4 w 64"/>
                <a:gd name="T33" fmla="*/ 41 h 65"/>
                <a:gd name="T34" fmla="*/ 52 w 64"/>
                <a:gd name="T35" fmla="*/ 5 h 65"/>
                <a:gd name="T36" fmla="*/ 58 w 64"/>
                <a:gd name="T37" fmla="*/ 23 h 65"/>
                <a:gd name="T38" fmla="*/ 59 w 64"/>
                <a:gd name="T39" fmla="*/ 3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" h="65">
                  <a:moveTo>
                    <a:pt x="64" y="31"/>
                  </a:moveTo>
                  <a:cubicBezTo>
                    <a:pt x="61" y="21"/>
                    <a:pt x="59" y="11"/>
                    <a:pt x="54" y="2"/>
                  </a:cubicBezTo>
                  <a:cubicBezTo>
                    <a:pt x="53" y="1"/>
                    <a:pt x="52" y="0"/>
                    <a:pt x="51" y="1"/>
                  </a:cubicBezTo>
                  <a:cubicBezTo>
                    <a:pt x="34" y="14"/>
                    <a:pt x="16" y="24"/>
                    <a:pt x="1" y="40"/>
                  </a:cubicBezTo>
                  <a:cubicBezTo>
                    <a:pt x="0" y="40"/>
                    <a:pt x="1" y="42"/>
                    <a:pt x="2" y="42"/>
                  </a:cubicBezTo>
                  <a:cubicBezTo>
                    <a:pt x="2" y="42"/>
                    <a:pt x="2" y="43"/>
                    <a:pt x="2" y="43"/>
                  </a:cubicBezTo>
                  <a:cubicBezTo>
                    <a:pt x="6" y="50"/>
                    <a:pt x="11" y="56"/>
                    <a:pt x="14" y="63"/>
                  </a:cubicBezTo>
                  <a:cubicBezTo>
                    <a:pt x="15" y="65"/>
                    <a:pt x="18" y="63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31" y="49"/>
                    <a:pt x="47" y="41"/>
                    <a:pt x="63" y="33"/>
                  </a:cubicBezTo>
                  <a:cubicBezTo>
                    <a:pt x="63" y="33"/>
                    <a:pt x="64" y="32"/>
                    <a:pt x="64" y="31"/>
                  </a:cubicBezTo>
                  <a:close/>
                  <a:moveTo>
                    <a:pt x="59" y="31"/>
                  </a:moveTo>
                  <a:cubicBezTo>
                    <a:pt x="55" y="33"/>
                    <a:pt x="52" y="35"/>
                    <a:pt x="49" y="36"/>
                  </a:cubicBezTo>
                  <a:cubicBezTo>
                    <a:pt x="37" y="43"/>
                    <a:pt x="26" y="50"/>
                    <a:pt x="15" y="58"/>
                  </a:cubicBezTo>
                  <a:cubicBezTo>
                    <a:pt x="12" y="52"/>
                    <a:pt x="8" y="47"/>
                    <a:pt x="5" y="42"/>
                  </a:cubicBezTo>
                  <a:cubicBezTo>
                    <a:pt x="5" y="41"/>
                    <a:pt x="4" y="41"/>
                    <a:pt x="4" y="41"/>
                  </a:cubicBezTo>
                  <a:cubicBezTo>
                    <a:pt x="18" y="27"/>
                    <a:pt x="35" y="17"/>
                    <a:pt x="52" y="5"/>
                  </a:cubicBezTo>
                  <a:cubicBezTo>
                    <a:pt x="55" y="11"/>
                    <a:pt x="56" y="17"/>
                    <a:pt x="58" y="23"/>
                  </a:cubicBezTo>
                  <a:cubicBezTo>
                    <a:pt x="58" y="25"/>
                    <a:pt x="61" y="30"/>
                    <a:pt x="59" y="3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9" name="Freeform 112"/>
            <p:cNvSpPr/>
            <p:nvPr>
              <p:custDataLst>
                <p:tags r:id="rId53"/>
              </p:custDataLst>
            </p:nvPr>
          </p:nvSpPr>
          <p:spPr bwMode="auto">
            <a:xfrm>
              <a:off x="5697538" y="4141788"/>
              <a:ext cx="241300" cy="158750"/>
            </a:xfrm>
            <a:custGeom>
              <a:avLst/>
              <a:gdLst>
                <a:gd name="T0" fmla="*/ 47 w 50"/>
                <a:gd name="T1" fmla="*/ 0 h 33"/>
                <a:gd name="T2" fmla="*/ 1 w 50"/>
                <a:gd name="T3" fmla="*/ 29 h 33"/>
                <a:gd name="T4" fmla="*/ 3 w 50"/>
                <a:gd name="T5" fmla="*/ 32 h 33"/>
                <a:gd name="T6" fmla="*/ 48 w 50"/>
                <a:gd name="T7" fmla="*/ 4 h 33"/>
                <a:gd name="T8" fmla="*/ 47 w 50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3">
                  <a:moveTo>
                    <a:pt x="47" y="0"/>
                  </a:moveTo>
                  <a:cubicBezTo>
                    <a:pt x="30" y="7"/>
                    <a:pt x="14" y="17"/>
                    <a:pt x="1" y="29"/>
                  </a:cubicBezTo>
                  <a:cubicBezTo>
                    <a:pt x="0" y="31"/>
                    <a:pt x="2" y="33"/>
                    <a:pt x="3" y="32"/>
                  </a:cubicBezTo>
                  <a:cubicBezTo>
                    <a:pt x="16" y="20"/>
                    <a:pt x="32" y="10"/>
                    <a:pt x="48" y="4"/>
                  </a:cubicBezTo>
                  <a:cubicBezTo>
                    <a:pt x="50" y="3"/>
                    <a:pt x="49" y="0"/>
                    <a:pt x="47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0" name="Freeform 113"/>
            <p:cNvSpPr/>
            <p:nvPr>
              <p:custDataLst>
                <p:tags r:id="rId54"/>
              </p:custDataLst>
            </p:nvPr>
          </p:nvSpPr>
          <p:spPr bwMode="auto">
            <a:xfrm>
              <a:off x="5711826" y="4184650"/>
              <a:ext cx="255588" cy="150813"/>
            </a:xfrm>
            <a:custGeom>
              <a:avLst/>
              <a:gdLst>
                <a:gd name="T0" fmla="*/ 50 w 53"/>
                <a:gd name="T1" fmla="*/ 0 h 31"/>
                <a:gd name="T2" fmla="*/ 2 w 53"/>
                <a:gd name="T3" fmla="*/ 27 h 31"/>
                <a:gd name="T4" fmla="*/ 3 w 53"/>
                <a:gd name="T5" fmla="*/ 30 h 31"/>
                <a:gd name="T6" fmla="*/ 51 w 53"/>
                <a:gd name="T7" fmla="*/ 4 h 31"/>
                <a:gd name="T8" fmla="*/ 50 w 53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1">
                  <a:moveTo>
                    <a:pt x="50" y="0"/>
                  </a:moveTo>
                  <a:cubicBezTo>
                    <a:pt x="33" y="8"/>
                    <a:pt x="18" y="19"/>
                    <a:pt x="2" y="27"/>
                  </a:cubicBezTo>
                  <a:cubicBezTo>
                    <a:pt x="0" y="28"/>
                    <a:pt x="2" y="31"/>
                    <a:pt x="3" y="30"/>
                  </a:cubicBezTo>
                  <a:cubicBezTo>
                    <a:pt x="20" y="22"/>
                    <a:pt x="34" y="11"/>
                    <a:pt x="51" y="4"/>
                  </a:cubicBezTo>
                  <a:cubicBezTo>
                    <a:pt x="53" y="3"/>
                    <a:pt x="52" y="0"/>
                    <a:pt x="50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1" name="Freeform 114"/>
            <p:cNvSpPr/>
            <p:nvPr>
              <p:custDataLst>
                <p:tags r:id="rId55"/>
              </p:custDataLst>
            </p:nvPr>
          </p:nvSpPr>
          <p:spPr bwMode="auto">
            <a:xfrm>
              <a:off x="5730876" y="4238625"/>
              <a:ext cx="265113" cy="153988"/>
            </a:xfrm>
            <a:custGeom>
              <a:avLst/>
              <a:gdLst>
                <a:gd name="T0" fmla="*/ 52 w 55"/>
                <a:gd name="T1" fmla="*/ 0 h 32"/>
                <a:gd name="T2" fmla="*/ 2 w 55"/>
                <a:gd name="T3" fmla="*/ 28 h 32"/>
                <a:gd name="T4" fmla="*/ 4 w 55"/>
                <a:gd name="T5" fmla="*/ 30 h 32"/>
                <a:gd name="T6" fmla="*/ 53 w 55"/>
                <a:gd name="T7" fmla="*/ 3 h 32"/>
                <a:gd name="T8" fmla="*/ 52 w 55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52" y="0"/>
                  </a:moveTo>
                  <a:cubicBezTo>
                    <a:pt x="33" y="4"/>
                    <a:pt x="16" y="16"/>
                    <a:pt x="2" y="28"/>
                  </a:cubicBezTo>
                  <a:cubicBezTo>
                    <a:pt x="0" y="29"/>
                    <a:pt x="2" y="32"/>
                    <a:pt x="4" y="30"/>
                  </a:cubicBezTo>
                  <a:cubicBezTo>
                    <a:pt x="18" y="19"/>
                    <a:pt x="34" y="7"/>
                    <a:pt x="53" y="3"/>
                  </a:cubicBezTo>
                  <a:cubicBezTo>
                    <a:pt x="55" y="3"/>
                    <a:pt x="54" y="0"/>
                    <a:pt x="52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2" name="Freeform 115"/>
            <p:cNvSpPr/>
            <p:nvPr>
              <p:custDataLst>
                <p:tags r:id="rId56"/>
              </p:custDataLst>
            </p:nvPr>
          </p:nvSpPr>
          <p:spPr bwMode="auto">
            <a:xfrm>
              <a:off x="5759451" y="4281488"/>
              <a:ext cx="260350" cy="160338"/>
            </a:xfrm>
            <a:custGeom>
              <a:avLst/>
              <a:gdLst>
                <a:gd name="T0" fmla="*/ 52 w 54"/>
                <a:gd name="T1" fmla="*/ 2 h 33"/>
                <a:gd name="T2" fmla="*/ 30 w 54"/>
                <a:gd name="T3" fmla="*/ 9 h 33"/>
                <a:gd name="T4" fmla="*/ 2 w 54"/>
                <a:gd name="T5" fmla="*/ 29 h 33"/>
                <a:gd name="T6" fmla="*/ 3 w 54"/>
                <a:gd name="T7" fmla="*/ 31 h 33"/>
                <a:gd name="T8" fmla="*/ 25 w 54"/>
                <a:gd name="T9" fmla="*/ 16 h 33"/>
                <a:gd name="T10" fmla="*/ 51 w 54"/>
                <a:gd name="T11" fmla="*/ 5 h 33"/>
                <a:gd name="T12" fmla="*/ 52 w 54"/>
                <a:gd name="T1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3">
                  <a:moveTo>
                    <a:pt x="52" y="2"/>
                  </a:moveTo>
                  <a:cubicBezTo>
                    <a:pt x="45" y="0"/>
                    <a:pt x="36" y="6"/>
                    <a:pt x="30" y="9"/>
                  </a:cubicBezTo>
                  <a:cubicBezTo>
                    <a:pt x="20" y="15"/>
                    <a:pt x="11" y="22"/>
                    <a:pt x="2" y="29"/>
                  </a:cubicBezTo>
                  <a:cubicBezTo>
                    <a:pt x="0" y="30"/>
                    <a:pt x="2" y="33"/>
                    <a:pt x="3" y="31"/>
                  </a:cubicBezTo>
                  <a:cubicBezTo>
                    <a:pt x="10" y="26"/>
                    <a:pt x="18" y="21"/>
                    <a:pt x="25" y="16"/>
                  </a:cubicBezTo>
                  <a:cubicBezTo>
                    <a:pt x="31" y="12"/>
                    <a:pt x="43" y="3"/>
                    <a:pt x="51" y="5"/>
                  </a:cubicBezTo>
                  <a:cubicBezTo>
                    <a:pt x="53" y="5"/>
                    <a:pt x="54" y="2"/>
                    <a:pt x="52" y="2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3" name="Freeform 116"/>
            <p:cNvSpPr/>
            <p:nvPr>
              <p:custDataLst>
                <p:tags r:id="rId57"/>
              </p:custDataLst>
            </p:nvPr>
          </p:nvSpPr>
          <p:spPr bwMode="auto">
            <a:xfrm>
              <a:off x="5773738" y="4316413"/>
              <a:ext cx="271463" cy="182563"/>
            </a:xfrm>
            <a:custGeom>
              <a:avLst/>
              <a:gdLst>
                <a:gd name="T0" fmla="*/ 54 w 56"/>
                <a:gd name="T1" fmla="*/ 0 h 38"/>
                <a:gd name="T2" fmla="*/ 2 w 56"/>
                <a:gd name="T3" fmla="*/ 34 h 38"/>
                <a:gd name="T4" fmla="*/ 3 w 56"/>
                <a:gd name="T5" fmla="*/ 37 h 38"/>
                <a:gd name="T6" fmla="*/ 54 w 56"/>
                <a:gd name="T7" fmla="*/ 3 h 38"/>
                <a:gd name="T8" fmla="*/ 54 w 56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8">
                  <a:moveTo>
                    <a:pt x="54" y="0"/>
                  </a:moveTo>
                  <a:cubicBezTo>
                    <a:pt x="34" y="7"/>
                    <a:pt x="19" y="22"/>
                    <a:pt x="2" y="34"/>
                  </a:cubicBezTo>
                  <a:cubicBezTo>
                    <a:pt x="0" y="35"/>
                    <a:pt x="2" y="38"/>
                    <a:pt x="3" y="37"/>
                  </a:cubicBezTo>
                  <a:cubicBezTo>
                    <a:pt x="20" y="25"/>
                    <a:pt x="35" y="10"/>
                    <a:pt x="54" y="3"/>
                  </a:cubicBezTo>
                  <a:cubicBezTo>
                    <a:pt x="56" y="3"/>
                    <a:pt x="56" y="0"/>
                    <a:pt x="5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4" name="Freeform 117"/>
            <p:cNvSpPr/>
            <p:nvPr>
              <p:custDataLst>
                <p:tags r:id="rId58"/>
              </p:custDataLst>
            </p:nvPr>
          </p:nvSpPr>
          <p:spPr bwMode="auto">
            <a:xfrm>
              <a:off x="5808663" y="4378325"/>
              <a:ext cx="236538" cy="169863"/>
            </a:xfrm>
            <a:custGeom>
              <a:avLst/>
              <a:gdLst>
                <a:gd name="T0" fmla="*/ 45 w 49"/>
                <a:gd name="T1" fmla="*/ 1 h 35"/>
                <a:gd name="T2" fmla="*/ 2 w 49"/>
                <a:gd name="T3" fmla="*/ 31 h 35"/>
                <a:gd name="T4" fmla="*/ 4 w 49"/>
                <a:gd name="T5" fmla="*/ 33 h 35"/>
                <a:gd name="T6" fmla="*/ 47 w 49"/>
                <a:gd name="T7" fmla="*/ 4 h 35"/>
                <a:gd name="T8" fmla="*/ 45 w 49"/>
                <a:gd name="T9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45" y="1"/>
                  </a:moveTo>
                  <a:cubicBezTo>
                    <a:pt x="29" y="9"/>
                    <a:pt x="17" y="22"/>
                    <a:pt x="2" y="31"/>
                  </a:cubicBezTo>
                  <a:cubicBezTo>
                    <a:pt x="0" y="32"/>
                    <a:pt x="2" y="35"/>
                    <a:pt x="4" y="33"/>
                  </a:cubicBezTo>
                  <a:cubicBezTo>
                    <a:pt x="19" y="25"/>
                    <a:pt x="31" y="12"/>
                    <a:pt x="47" y="4"/>
                  </a:cubicBezTo>
                  <a:cubicBezTo>
                    <a:pt x="49" y="3"/>
                    <a:pt x="47" y="0"/>
                    <a:pt x="45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5" name="Freeform 118"/>
            <p:cNvSpPr>
              <a:spLocks noEditPoints="1"/>
            </p:cNvSpPr>
            <p:nvPr>
              <p:custDataLst>
                <p:tags r:id="rId59"/>
              </p:custDataLst>
            </p:nvPr>
          </p:nvSpPr>
          <p:spPr bwMode="auto">
            <a:xfrm>
              <a:off x="5267326" y="4170363"/>
              <a:ext cx="130175" cy="120650"/>
            </a:xfrm>
            <a:custGeom>
              <a:avLst/>
              <a:gdLst>
                <a:gd name="T0" fmla="*/ 26 w 27"/>
                <a:gd name="T1" fmla="*/ 20 h 25"/>
                <a:gd name="T2" fmla="*/ 22 w 27"/>
                <a:gd name="T3" fmla="*/ 9 h 25"/>
                <a:gd name="T4" fmla="*/ 18 w 27"/>
                <a:gd name="T5" fmla="*/ 1 h 25"/>
                <a:gd name="T6" fmla="*/ 18 w 27"/>
                <a:gd name="T7" fmla="*/ 1 h 25"/>
                <a:gd name="T8" fmla="*/ 16 w 27"/>
                <a:gd name="T9" fmla="*/ 0 h 25"/>
                <a:gd name="T10" fmla="*/ 1 w 27"/>
                <a:gd name="T11" fmla="*/ 3 h 25"/>
                <a:gd name="T12" fmla="*/ 0 w 27"/>
                <a:gd name="T13" fmla="*/ 5 h 25"/>
                <a:gd name="T14" fmla="*/ 1 w 27"/>
                <a:gd name="T15" fmla="*/ 7 h 25"/>
                <a:gd name="T16" fmla="*/ 5 w 27"/>
                <a:gd name="T17" fmla="*/ 15 h 25"/>
                <a:gd name="T18" fmla="*/ 9 w 27"/>
                <a:gd name="T19" fmla="*/ 24 h 25"/>
                <a:gd name="T20" fmla="*/ 11 w 27"/>
                <a:gd name="T21" fmla="*/ 24 h 25"/>
                <a:gd name="T22" fmla="*/ 23 w 27"/>
                <a:gd name="T23" fmla="*/ 22 h 25"/>
                <a:gd name="T24" fmla="*/ 26 w 27"/>
                <a:gd name="T25" fmla="*/ 20 h 25"/>
                <a:gd name="T26" fmla="*/ 7 w 27"/>
                <a:gd name="T27" fmla="*/ 10 h 25"/>
                <a:gd name="T28" fmla="*/ 4 w 27"/>
                <a:gd name="T29" fmla="*/ 5 h 25"/>
                <a:gd name="T30" fmla="*/ 16 w 27"/>
                <a:gd name="T31" fmla="*/ 3 h 25"/>
                <a:gd name="T32" fmla="*/ 16 w 27"/>
                <a:gd name="T33" fmla="*/ 4 h 25"/>
                <a:gd name="T34" fmla="*/ 16 w 27"/>
                <a:gd name="T35" fmla="*/ 5 h 25"/>
                <a:gd name="T36" fmla="*/ 17 w 27"/>
                <a:gd name="T37" fmla="*/ 7 h 25"/>
                <a:gd name="T38" fmla="*/ 19 w 27"/>
                <a:gd name="T39" fmla="*/ 12 h 25"/>
                <a:gd name="T40" fmla="*/ 22 w 27"/>
                <a:gd name="T41" fmla="*/ 19 h 25"/>
                <a:gd name="T42" fmla="*/ 12 w 27"/>
                <a:gd name="T43" fmla="*/ 21 h 25"/>
                <a:gd name="T44" fmla="*/ 7 w 27"/>
                <a:gd name="T4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" h="25">
                  <a:moveTo>
                    <a:pt x="26" y="20"/>
                  </a:moveTo>
                  <a:cubicBezTo>
                    <a:pt x="24" y="16"/>
                    <a:pt x="23" y="12"/>
                    <a:pt x="22" y="9"/>
                  </a:cubicBezTo>
                  <a:cubicBezTo>
                    <a:pt x="21" y="7"/>
                    <a:pt x="20" y="2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1" y="0"/>
                    <a:pt x="6" y="2"/>
                    <a:pt x="1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3" y="8"/>
                    <a:pt x="5" y="13"/>
                    <a:pt x="5" y="15"/>
                  </a:cubicBezTo>
                  <a:cubicBezTo>
                    <a:pt x="7" y="18"/>
                    <a:pt x="8" y="21"/>
                    <a:pt x="9" y="24"/>
                  </a:cubicBezTo>
                  <a:cubicBezTo>
                    <a:pt x="9" y="24"/>
                    <a:pt x="10" y="25"/>
                    <a:pt x="11" y="24"/>
                  </a:cubicBezTo>
                  <a:cubicBezTo>
                    <a:pt x="15" y="23"/>
                    <a:pt x="20" y="24"/>
                    <a:pt x="23" y="22"/>
                  </a:cubicBezTo>
                  <a:cubicBezTo>
                    <a:pt x="25" y="23"/>
                    <a:pt x="27" y="21"/>
                    <a:pt x="26" y="20"/>
                  </a:cubicBezTo>
                  <a:close/>
                  <a:moveTo>
                    <a:pt x="7" y="10"/>
                  </a:moveTo>
                  <a:cubicBezTo>
                    <a:pt x="6" y="9"/>
                    <a:pt x="5" y="7"/>
                    <a:pt x="4" y="5"/>
                  </a:cubicBezTo>
                  <a:cubicBezTo>
                    <a:pt x="8" y="5"/>
                    <a:pt x="12" y="4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5"/>
                  </a:cubicBezTo>
                  <a:cubicBezTo>
                    <a:pt x="17" y="5"/>
                    <a:pt x="17" y="6"/>
                    <a:pt x="17" y="7"/>
                  </a:cubicBezTo>
                  <a:cubicBezTo>
                    <a:pt x="18" y="9"/>
                    <a:pt x="19" y="11"/>
                    <a:pt x="19" y="12"/>
                  </a:cubicBezTo>
                  <a:cubicBezTo>
                    <a:pt x="20" y="15"/>
                    <a:pt x="21" y="17"/>
                    <a:pt x="22" y="19"/>
                  </a:cubicBezTo>
                  <a:cubicBezTo>
                    <a:pt x="19" y="20"/>
                    <a:pt x="15" y="20"/>
                    <a:pt x="12" y="21"/>
                  </a:cubicBezTo>
                  <a:cubicBezTo>
                    <a:pt x="10" y="17"/>
                    <a:pt x="9" y="14"/>
                    <a:pt x="7" y="1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6" name="Freeform 119"/>
            <p:cNvSpPr/>
            <p:nvPr>
              <p:custDataLst>
                <p:tags r:id="rId60"/>
              </p:custDataLst>
            </p:nvPr>
          </p:nvSpPr>
          <p:spPr bwMode="auto">
            <a:xfrm>
              <a:off x="5383213" y="4165600"/>
              <a:ext cx="144463" cy="39688"/>
            </a:xfrm>
            <a:custGeom>
              <a:avLst/>
              <a:gdLst>
                <a:gd name="T0" fmla="*/ 28 w 30"/>
                <a:gd name="T1" fmla="*/ 4 h 8"/>
                <a:gd name="T2" fmla="*/ 2 w 30"/>
                <a:gd name="T3" fmla="*/ 3 h 8"/>
                <a:gd name="T4" fmla="*/ 3 w 30"/>
                <a:gd name="T5" fmla="*/ 6 h 8"/>
                <a:gd name="T6" fmla="*/ 28 w 30"/>
                <a:gd name="T7" fmla="*/ 8 h 8"/>
                <a:gd name="T8" fmla="*/ 28 w 30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">
                  <a:moveTo>
                    <a:pt x="28" y="4"/>
                  </a:moveTo>
                  <a:cubicBezTo>
                    <a:pt x="20" y="3"/>
                    <a:pt x="10" y="0"/>
                    <a:pt x="2" y="3"/>
                  </a:cubicBezTo>
                  <a:cubicBezTo>
                    <a:pt x="0" y="3"/>
                    <a:pt x="1" y="7"/>
                    <a:pt x="3" y="6"/>
                  </a:cubicBezTo>
                  <a:cubicBezTo>
                    <a:pt x="11" y="3"/>
                    <a:pt x="20" y="7"/>
                    <a:pt x="28" y="8"/>
                  </a:cubicBezTo>
                  <a:cubicBezTo>
                    <a:pt x="30" y="8"/>
                    <a:pt x="30" y="5"/>
                    <a:pt x="28" y="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7" name="Freeform 120"/>
            <p:cNvSpPr/>
            <p:nvPr>
              <p:custDataLst>
                <p:tags r:id="rId61"/>
              </p:custDataLst>
            </p:nvPr>
          </p:nvSpPr>
          <p:spPr bwMode="auto">
            <a:xfrm>
              <a:off x="5392738" y="4214813"/>
              <a:ext cx="168275" cy="42863"/>
            </a:xfrm>
            <a:custGeom>
              <a:avLst/>
              <a:gdLst>
                <a:gd name="T0" fmla="*/ 33 w 35"/>
                <a:gd name="T1" fmla="*/ 5 h 9"/>
                <a:gd name="T2" fmla="*/ 3 w 35"/>
                <a:gd name="T3" fmla="*/ 2 h 9"/>
                <a:gd name="T4" fmla="*/ 3 w 35"/>
                <a:gd name="T5" fmla="*/ 6 h 9"/>
                <a:gd name="T6" fmla="*/ 31 w 35"/>
                <a:gd name="T7" fmla="*/ 8 h 9"/>
                <a:gd name="T8" fmla="*/ 33 w 35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9">
                  <a:moveTo>
                    <a:pt x="33" y="5"/>
                  </a:moveTo>
                  <a:cubicBezTo>
                    <a:pt x="23" y="0"/>
                    <a:pt x="13" y="2"/>
                    <a:pt x="3" y="2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12" y="6"/>
                    <a:pt x="22" y="3"/>
                    <a:pt x="31" y="8"/>
                  </a:cubicBezTo>
                  <a:cubicBezTo>
                    <a:pt x="33" y="9"/>
                    <a:pt x="35" y="6"/>
                    <a:pt x="33" y="5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8" name="Freeform 121"/>
            <p:cNvSpPr/>
            <p:nvPr>
              <p:custDataLst>
                <p:tags r:id="rId62"/>
              </p:custDataLst>
            </p:nvPr>
          </p:nvSpPr>
          <p:spPr bwMode="auto">
            <a:xfrm>
              <a:off x="5416551" y="4257675"/>
              <a:ext cx="149225" cy="28575"/>
            </a:xfrm>
            <a:custGeom>
              <a:avLst/>
              <a:gdLst>
                <a:gd name="T0" fmla="*/ 29 w 31"/>
                <a:gd name="T1" fmla="*/ 3 h 6"/>
                <a:gd name="T2" fmla="*/ 2 w 31"/>
                <a:gd name="T3" fmla="*/ 2 h 6"/>
                <a:gd name="T4" fmla="*/ 2 w 31"/>
                <a:gd name="T5" fmla="*/ 5 h 6"/>
                <a:gd name="T6" fmla="*/ 28 w 31"/>
                <a:gd name="T7" fmla="*/ 6 h 6"/>
                <a:gd name="T8" fmla="*/ 29 w 31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6">
                  <a:moveTo>
                    <a:pt x="29" y="3"/>
                  </a:moveTo>
                  <a:cubicBezTo>
                    <a:pt x="20" y="0"/>
                    <a:pt x="11" y="2"/>
                    <a:pt x="2" y="2"/>
                  </a:cubicBezTo>
                  <a:cubicBezTo>
                    <a:pt x="0" y="2"/>
                    <a:pt x="0" y="5"/>
                    <a:pt x="2" y="5"/>
                  </a:cubicBezTo>
                  <a:cubicBezTo>
                    <a:pt x="11" y="5"/>
                    <a:pt x="20" y="3"/>
                    <a:pt x="28" y="6"/>
                  </a:cubicBezTo>
                  <a:cubicBezTo>
                    <a:pt x="30" y="6"/>
                    <a:pt x="31" y="3"/>
                    <a:pt x="29" y="3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9" name="Freeform 122"/>
            <p:cNvSpPr/>
            <p:nvPr>
              <p:custDataLst>
                <p:tags r:id="rId63"/>
              </p:custDataLst>
            </p:nvPr>
          </p:nvSpPr>
          <p:spPr bwMode="auto">
            <a:xfrm>
              <a:off x="5334001" y="4305300"/>
              <a:ext cx="252413" cy="44450"/>
            </a:xfrm>
            <a:custGeom>
              <a:avLst/>
              <a:gdLst>
                <a:gd name="T0" fmla="*/ 50 w 52"/>
                <a:gd name="T1" fmla="*/ 6 h 9"/>
                <a:gd name="T2" fmla="*/ 2 w 52"/>
                <a:gd name="T3" fmla="*/ 4 h 9"/>
                <a:gd name="T4" fmla="*/ 3 w 52"/>
                <a:gd name="T5" fmla="*/ 7 h 9"/>
                <a:gd name="T6" fmla="*/ 49 w 52"/>
                <a:gd name="T7" fmla="*/ 9 h 9"/>
                <a:gd name="T8" fmla="*/ 50 w 52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9">
                  <a:moveTo>
                    <a:pt x="50" y="6"/>
                  </a:moveTo>
                  <a:cubicBezTo>
                    <a:pt x="34" y="0"/>
                    <a:pt x="18" y="1"/>
                    <a:pt x="2" y="4"/>
                  </a:cubicBezTo>
                  <a:cubicBezTo>
                    <a:pt x="0" y="4"/>
                    <a:pt x="1" y="7"/>
                    <a:pt x="3" y="7"/>
                  </a:cubicBezTo>
                  <a:cubicBezTo>
                    <a:pt x="18" y="5"/>
                    <a:pt x="34" y="3"/>
                    <a:pt x="49" y="9"/>
                  </a:cubicBezTo>
                  <a:cubicBezTo>
                    <a:pt x="51" y="9"/>
                    <a:pt x="52" y="6"/>
                    <a:pt x="50" y="6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74" name="Freeform 123"/>
            <p:cNvSpPr/>
            <p:nvPr>
              <p:custDataLst>
                <p:tags r:id="rId64"/>
              </p:custDataLst>
            </p:nvPr>
          </p:nvSpPr>
          <p:spPr bwMode="auto">
            <a:xfrm>
              <a:off x="5368926" y="4354513"/>
              <a:ext cx="236538" cy="42863"/>
            </a:xfrm>
            <a:custGeom>
              <a:avLst/>
              <a:gdLst>
                <a:gd name="T0" fmla="*/ 47 w 49"/>
                <a:gd name="T1" fmla="*/ 5 h 9"/>
                <a:gd name="T2" fmla="*/ 2 w 49"/>
                <a:gd name="T3" fmla="*/ 5 h 9"/>
                <a:gd name="T4" fmla="*/ 3 w 49"/>
                <a:gd name="T5" fmla="*/ 8 h 9"/>
                <a:gd name="T6" fmla="*/ 46 w 49"/>
                <a:gd name="T7" fmla="*/ 8 h 9"/>
                <a:gd name="T8" fmla="*/ 47 w 4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9">
                  <a:moveTo>
                    <a:pt x="47" y="5"/>
                  </a:moveTo>
                  <a:cubicBezTo>
                    <a:pt x="33" y="0"/>
                    <a:pt x="17" y="2"/>
                    <a:pt x="2" y="5"/>
                  </a:cubicBezTo>
                  <a:cubicBezTo>
                    <a:pt x="0" y="5"/>
                    <a:pt x="1" y="8"/>
                    <a:pt x="3" y="8"/>
                  </a:cubicBezTo>
                  <a:cubicBezTo>
                    <a:pt x="17" y="5"/>
                    <a:pt x="32" y="4"/>
                    <a:pt x="46" y="8"/>
                  </a:cubicBezTo>
                  <a:cubicBezTo>
                    <a:pt x="48" y="9"/>
                    <a:pt x="49" y="6"/>
                    <a:pt x="47" y="5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75" name="Freeform 124"/>
            <p:cNvSpPr/>
            <p:nvPr>
              <p:custDataLst>
                <p:tags r:id="rId65"/>
              </p:custDataLst>
            </p:nvPr>
          </p:nvSpPr>
          <p:spPr bwMode="auto">
            <a:xfrm>
              <a:off x="5392738" y="4416425"/>
              <a:ext cx="231775" cy="34925"/>
            </a:xfrm>
            <a:custGeom>
              <a:avLst/>
              <a:gdLst>
                <a:gd name="T0" fmla="*/ 46 w 48"/>
                <a:gd name="T1" fmla="*/ 4 h 7"/>
                <a:gd name="T2" fmla="*/ 2 w 48"/>
                <a:gd name="T3" fmla="*/ 0 h 7"/>
                <a:gd name="T4" fmla="*/ 2 w 48"/>
                <a:gd name="T5" fmla="*/ 3 h 7"/>
                <a:gd name="T6" fmla="*/ 45 w 48"/>
                <a:gd name="T7" fmla="*/ 7 h 7"/>
                <a:gd name="T8" fmla="*/ 46 w 4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">
                  <a:moveTo>
                    <a:pt x="46" y="4"/>
                  </a:moveTo>
                  <a:cubicBezTo>
                    <a:pt x="31" y="1"/>
                    <a:pt x="17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ubicBezTo>
                    <a:pt x="16" y="3"/>
                    <a:pt x="31" y="5"/>
                    <a:pt x="45" y="7"/>
                  </a:cubicBezTo>
                  <a:cubicBezTo>
                    <a:pt x="47" y="7"/>
                    <a:pt x="48" y="4"/>
                    <a:pt x="46" y="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76" name="Freeform 125"/>
            <p:cNvSpPr>
              <a:spLocks noEditPoints="1"/>
            </p:cNvSpPr>
            <p:nvPr>
              <p:custDataLst>
                <p:tags r:id="rId66"/>
              </p:custDataLst>
            </p:nvPr>
          </p:nvSpPr>
          <p:spPr bwMode="auto">
            <a:xfrm>
              <a:off x="5421313" y="4460875"/>
              <a:ext cx="265113" cy="111125"/>
            </a:xfrm>
            <a:custGeom>
              <a:avLst/>
              <a:gdLst>
                <a:gd name="T0" fmla="*/ 54 w 55"/>
                <a:gd name="T1" fmla="*/ 20 h 23"/>
                <a:gd name="T2" fmla="*/ 54 w 55"/>
                <a:gd name="T3" fmla="*/ 19 h 23"/>
                <a:gd name="T4" fmla="*/ 53 w 55"/>
                <a:gd name="T5" fmla="*/ 17 h 23"/>
                <a:gd name="T6" fmla="*/ 46 w 55"/>
                <a:gd name="T7" fmla="*/ 4 h 23"/>
                <a:gd name="T8" fmla="*/ 30 w 55"/>
                <a:gd name="T9" fmla="*/ 1 h 23"/>
                <a:gd name="T10" fmla="*/ 29 w 55"/>
                <a:gd name="T11" fmla="*/ 2 h 23"/>
                <a:gd name="T12" fmla="*/ 29 w 55"/>
                <a:gd name="T13" fmla="*/ 2 h 23"/>
                <a:gd name="T14" fmla="*/ 26 w 55"/>
                <a:gd name="T15" fmla="*/ 2 h 23"/>
                <a:gd name="T16" fmla="*/ 26 w 55"/>
                <a:gd name="T17" fmla="*/ 2 h 23"/>
                <a:gd name="T18" fmla="*/ 26 w 55"/>
                <a:gd name="T19" fmla="*/ 2 h 23"/>
                <a:gd name="T20" fmla="*/ 26 w 55"/>
                <a:gd name="T21" fmla="*/ 2 h 23"/>
                <a:gd name="T22" fmla="*/ 2 w 55"/>
                <a:gd name="T23" fmla="*/ 1 h 23"/>
                <a:gd name="T24" fmla="*/ 2 w 55"/>
                <a:gd name="T25" fmla="*/ 4 h 23"/>
                <a:gd name="T26" fmla="*/ 26 w 55"/>
                <a:gd name="T27" fmla="*/ 5 h 23"/>
                <a:gd name="T28" fmla="*/ 27 w 55"/>
                <a:gd name="T29" fmla="*/ 5 h 23"/>
                <a:gd name="T30" fmla="*/ 37 w 55"/>
                <a:gd name="T31" fmla="*/ 20 h 23"/>
                <a:gd name="T32" fmla="*/ 51 w 55"/>
                <a:gd name="T33" fmla="*/ 20 h 23"/>
                <a:gd name="T34" fmla="*/ 51 w 55"/>
                <a:gd name="T35" fmla="*/ 22 h 23"/>
                <a:gd name="T36" fmla="*/ 54 w 55"/>
                <a:gd name="T37" fmla="*/ 20 h 23"/>
                <a:gd name="T38" fmla="*/ 38 w 55"/>
                <a:gd name="T39" fmla="*/ 17 h 23"/>
                <a:gd name="T40" fmla="*/ 31 w 55"/>
                <a:gd name="T41" fmla="*/ 4 h 23"/>
                <a:gd name="T42" fmla="*/ 31 w 55"/>
                <a:gd name="T43" fmla="*/ 4 h 23"/>
                <a:gd name="T44" fmla="*/ 45 w 55"/>
                <a:gd name="T45" fmla="*/ 8 h 23"/>
                <a:gd name="T46" fmla="*/ 49 w 55"/>
                <a:gd name="T47" fmla="*/ 17 h 23"/>
                <a:gd name="T48" fmla="*/ 38 w 55"/>
                <a:gd name="T4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23">
                  <a:moveTo>
                    <a:pt x="54" y="20"/>
                  </a:moveTo>
                  <a:cubicBezTo>
                    <a:pt x="54" y="19"/>
                    <a:pt x="54" y="19"/>
                    <a:pt x="54" y="19"/>
                  </a:cubicBezTo>
                  <a:cubicBezTo>
                    <a:pt x="54" y="18"/>
                    <a:pt x="53" y="17"/>
                    <a:pt x="53" y="17"/>
                  </a:cubicBezTo>
                  <a:cubicBezTo>
                    <a:pt x="51" y="12"/>
                    <a:pt x="49" y="8"/>
                    <a:pt x="46" y="4"/>
                  </a:cubicBezTo>
                  <a:cubicBezTo>
                    <a:pt x="42" y="0"/>
                    <a:pt x="36" y="0"/>
                    <a:pt x="30" y="1"/>
                  </a:cubicBezTo>
                  <a:cubicBezTo>
                    <a:pt x="30" y="1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1"/>
                    <a:pt x="27" y="1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18" y="2"/>
                    <a:pt x="10" y="1"/>
                    <a:pt x="2" y="1"/>
                  </a:cubicBezTo>
                  <a:cubicBezTo>
                    <a:pt x="0" y="1"/>
                    <a:pt x="0" y="4"/>
                    <a:pt x="2" y="4"/>
                  </a:cubicBezTo>
                  <a:cubicBezTo>
                    <a:pt x="10" y="5"/>
                    <a:pt x="18" y="5"/>
                    <a:pt x="26" y="5"/>
                  </a:cubicBezTo>
                  <a:cubicBezTo>
                    <a:pt x="26" y="5"/>
                    <a:pt x="27" y="5"/>
                    <a:pt x="27" y="5"/>
                  </a:cubicBezTo>
                  <a:cubicBezTo>
                    <a:pt x="30" y="10"/>
                    <a:pt x="32" y="15"/>
                    <a:pt x="37" y="20"/>
                  </a:cubicBezTo>
                  <a:cubicBezTo>
                    <a:pt x="41" y="23"/>
                    <a:pt x="46" y="21"/>
                    <a:pt x="51" y="20"/>
                  </a:cubicBezTo>
                  <a:cubicBezTo>
                    <a:pt x="51" y="21"/>
                    <a:pt x="51" y="21"/>
                    <a:pt x="51" y="22"/>
                  </a:cubicBezTo>
                  <a:cubicBezTo>
                    <a:pt x="52" y="23"/>
                    <a:pt x="55" y="22"/>
                    <a:pt x="54" y="20"/>
                  </a:cubicBezTo>
                  <a:close/>
                  <a:moveTo>
                    <a:pt x="38" y="17"/>
                  </a:moveTo>
                  <a:cubicBezTo>
                    <a:pt x="35" y="13"/>
                    <a:pt x="33" y="9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7" y="3"/>
                    <a:pt x="42" y="3"/>
                    <a:pt x="45" y="8"/>
                  </a:cubicBezTo>
                  <a:cubicBezTo>
                    <a:pt x="47" y="11"/>
                    <a:pt x="48" y="14"/>
                    <a:pt x="49" y="17"/>
                  </a:cubicBezTo>
                  <a:cubicBezTo>
                    <a:pt x="46" y="18"/>
                    <a:pt x="41" y="19"/>
                    <a:pt x="38" y="1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77" name="Freeform 126"/>
            <p:cNvSpPr/>
            <p:nvPr>
              <p:custDataLst>
                <p:tags r:id="rId67"/>
              </p:custDataLst>
            </p:nvPr>
          </p:nvSpPr>
          <p:spPr bwMode="auto">
            <a:xfrm>
              <a:off x="5445126" y="4503738"/>
              <a:ext cx="125413" cy="34925"/>
            </a:xfrm>
            <a:custGeom>
              <a:avLst/>
              <a:gdLst>
                <a:gd name="T0" fmla="*/ 24 w 26"/>
                <a:gd name="T1" fmla="*/ 3 h 7"/>
                <a:gd name="T2" fmla="*/ 2 w 26"/>
                <a:gd name="T3" fmla="*/ 2 h 7"/>
                <a:gd name="T4" fmla="*/ 3 w 26"/>
                <a:gd name="T5" fmla="*/ 5 h 7"/>
                <a:gd name="T6" fmla="*/ 23 w 26"/>
                <a:gd name="T7" fmla="*/ 6 h 7"/>
                <a:gd name="T8" fmla="*/ 24 w 26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">
                  <a:moveTo>
                    <a:pt x="24" y="3"/>
                  </a:moveTo>
                  <a:cubicBezTo>
                    <a:pt x="17" y="0"/>
                    <a:pt x="9" y="0"/>
                    <a:pt x="2" y="2"/>
                  </a:cubicBezTo>
                  <a:cubicBezTo>
                    <a:pt x="0" y="3"/>
                    <a:pt x="1" y="6"/>
                    <a:pt x="3" y="5"/>
                  </a:cubicBezTo>
                  <a:cubicBezTo>
                    <a:pt x="9" y="4"/>
                    <a:pt x="16" y="4"/>
                    <a:pt x="23" y="6"/>
                  </a:cubicBezTo>
                  <a:cubicBezTo>
                    <a:pt x="25" y="7"/>
                    <a:pt x="26" y="4"/>
                    <a:pt x="24" y="3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79" name="Freeform 127"/>
            <p:cNvSpPr/>
            <p:nvPr>
              <p:custDataLst>
                <p:tags r:id="rId68"/>
              </p:custDataLst>
            </p:nvPr>
          </p:nvSpPr>
          <p:spPr bwMode="auto">
            <a:xfrm>
              <a:off x="5480051" y="4552950"/>
              <a:ext cx="85725" cy="14288"/>
            </a:xfrm>
            <a:custGeom>
              <a:avLst/>
              <a:gdLst>
                <a:gd name="T0" fmla="*/ 16 w 18"/>
                <a:gd name="T1" fmla="*/ 0 h 3"/>
                <a:gd name="T2" fmla="*/ 2 w 18"/>
                <a:gd name="T3" fmla="*/ 0 h 3"/>
                <a:gd name="T4" fmla="*/ 2 w 18"/>
                <a:gd name="T5" fmla="*/ 3 h 3"/>
                <a:gd name="T6" fmla="*/ 16 w 18"/>
                <a:gd name="T7" fmla="*/ 3 h 3"/>
                <a:gd name="T8" fmla="*/ 16 w 18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">
                  <a:moveTo>
                    <a:pt x="1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cxnSp>
        <p:nvCxnSpPr>
          <p:cNvPr id="72" name="直接连接符 71"/>
          <p:cNvCxnSpPr/>
          <p:nvPr>
            <p:custDataLst>
              <p:tags r:id="rId69"/>
            </p:custDataLst>
          </p:nvPr>
        </p:nvCxnSpPr>
        <p:spPr>
          <a:xfrm>
            <a:off x="1464501" y="3397477"/>
            <a:ext cx="5678417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/>
          <p:cNvGrpSpPr/>
          <p:nvPr>
            <p:custDataLst>
              <p:tags r:id="rId70"/>
            </p:custDataLst>
          </p:nvPr>
        </p:nvGrpSpPr>
        <p:grpSpPr>
          <a:xfrm>
            <a:off x="609423" y="3170908"/>
            <a:ext cx="463550" cy="1073150"/>
            <a:chOff x="4184651" y="4262438"/>
            <a:chExt cx="463550" cy="1073150"/>
          </a:xfrm>
        </p:grpSpPr>
        <p:sp>
          <p:nvSpPr>
            <p:cNvPr id="81" name="Freeform 22"/>
            <p:cNvSpPr/>
            <p:nvPr>
              <p:custDataLst>
                <p:tags r:id="rId71"/>
              </p:custDataLst>
            </p:nvPr>
          </p:nvSpPr>
          <p:spPr bwMode="auto">
            <a:xfrm>
              <a:off x="4210051" y="4633913"/>
              <a:ext cx="274638" cy="663575"/>
            </a:xfrm>
            <a:custGeom>
              <a:avLst/>
              <a:gdLst>
                <a:gd name="T0" fmla="*/ 48 w 57"/>
                <a:gd name="T1" fmla="*/ 4 h 137"/>
                <a:gd name="T2" fmla="*/ 36 w 57"/>
                <a:gd name="T3" fmla="*/ 20 h 137"/>
                <a:gd name="T4" fmla="*/ 17 w 57"/>
                <a:gd name="T5" fmla="*/ 59 h 137"/>
                <a:gd name="T6" fmla="*/ 1 w 57"/>
                <a:gd name="T7" fmla="*/ 130 h 137"/>
                <a:gd name="T8" fmla="*/ 9 w 57"/>
                <a:gd name="T9" fmla="*/ 132 h 137"/>
                <a:gd name="T10" fmla="*/ 12 w 57"/>
                <a:gd name="T11" fmla="*/ 121 h 137"/>
                <a:gd name="T12" fmla="*/ 16 w 57"/>
                <a:gd name="T13" fmla="*/ 118 h 137"/>
                <a:gd name="T14" fmla="*/ 18 w 57"/>
                <a:gd name="T15" fmla="*/ 102 h 137"/>
                <a:gd name="T16" fmla="*/ 52 w 57"/>
                <a:gd name="T17" fmla="*/ 15 h 137"/>
                <a:gd name="T18" fmla="*/ 53 w 57"/>
                <a:gd name="T19" fmla="*/ 11 h 137"/>
                <a:gd name="T20" fmla="*/ 54 w 57"/>
                <a:gd name="T21" fmla="*/ 10 h 137"/>
                <a:gd name="T22" fmla="*/ 48 w 57"/>
                <a:gd name="T23" fmla="*/ 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137">
                  <a:moveTo>
                    <a:pt x="48" y="4"/>
                  </a:moveTo>
                  <a:cubicBezTo>
                    <a:pt x="44" y="9"/>
                    <a:pt x="40" y="14"/>
                    <a:pt x="36" y="20"/>
                  </a:cubicBezTo>
                  <a:cubicBezTo>
                    <a:pt x="26" y="31"/>
                    <a:pt x="21" y="45"/>
                    <a:pt x="17" y="59"/>
                  </a:cubicBezTo>
                  <a:cubicBezTo>
                    <a:pt x="9" y="82"/>
                    <a:pt x="4" y="107"/>
                    <a:pt x="1" y="130"/>
                  </a:cubicBezTo>
                  <a:cubicBezTo>
                    <a:pt x="0" y="135"/>
                    <a:pt x="7" y="137"/>
                    <a:pt x="9" y="132"/>
                  </a:cubicBezTo>
                  <a:cubicBezTo>
                    <a:pt x="10" y="128"/>
                    <a:pt x="11" y="125"/>
                    <a:pt x="12" y="121"/>
                  </a:cubicBezTo>
                  <a:cubicBezTo>
                    <a:pt x="14" y="121"/>
                    <a:pt x="16" y="120"/>
                    <a:pt x="16" y="118"/>
                  </a:cubicBezTo>
                  <a:cubicBezTo>
                    <a:pt x="17" y="113"/>
                    <a:pt x="17" y="107"/>
                    <a:pt x="18" y="102"/>
                  </a:cubicBezTo>
                  <a:cubicBezTo>
                    <a:pt x="26" y="71"/>
                    <a:pt x="34" y="41"/>
                    <a:pt x="52" y="15"/>
                  </a:cubicBezTo>
                  <a:cubicBezTo>
                    <a:pt x="53" y="14"/>
                    <a:pt x="53" y="12"/>
                    <a:pt x="53" y="11"/>
                  </a:cubicBezTo>
                  <a:cubicBezTo>
                    <a:pt x="53" y="11"/>
                    <a:pt x="53" y="10"/>
                    <a:pt x="54" y="10"/>
                  </a:cubicBezTo>
                  <a:cubicBezTo>
                    <a:pt x="57" y="6"/>
                    <a:pt x="52" y="0"/>
                    <a:pt x="48" y="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82" name="Freeform 23"/>
            <p:cNvSpPr/>
            <p:nvPr>
              <p:custDataLst>
                <p:tags r:id="rId72"/>
              </p:custDataLst>
            </p:nvPr>
          </p:nvSpPr>
          <p:spPr bwMode="auto">
            <a:xfrm>
              <a:off x="4456113" y="4368800"/>
              <a:ext cx="173038" cy="231775"/>
            </a:xfrm>
            <a:custGeom>
              <a:avLst/>
              <a:gdLst>
                <a:gd name="T0" fmla="*/ 34 w 36"/>
                <a:gd name="T1" fmla="*/ 4 h 48"/>
                <a:gd name="T2" fmla="*/ 29 w 36"/>
                <a:gd name="T3" fmla="*/ 1 h 48"/>
                <a:gd name="T4" fmla="*/ 23 w 36"/>
                <a:gd name="T5" fmla="*/ 1 h 48"/>
                <a:gd name="T6" fmla="*/ 18 w 36"/>
                <a:gd name="T7" fmla="*/ 9 h 48"/>
                <a:gd name="T8" fmla="*/ 1 w 36"/>
                <a:gd name="T9" fmla="*/ 33 h 48"/>
                <a:gd name="T10" fmla="*/ 4 w 36"/>
                <a:gd name="T11" fmla="*/ 36 h 48"/>
                <a:gd name="T12" fmla="*/ 8 w 36"/>
                <a:gd name="T13" fmla="*/ 37 h 48"/>
                <a:gd name="T14" fmla="*/ 10 w 36"/>
                <a:gd name="T15" fmla="*/ 39 h 48"/>
                <a:gd name="T16" fmla="*/ 13 w 36"/>
                <a:gd name="T17" fmla="*/ 41 h 48"/>
                <a:gd name="T18" fmla="*/ 14 w 36"/>
                <a:gd name="T19" fmla="*/ 42 h 48"/>
                <a:gd name="T20" fmla="*/ 18 w 36"/>
                <a:gd name="T21" fmla="*/ 44 h 48"/>
                <a:gd name="T22" fmla="*/ 18 w 36"/>
                <a:gd name="T23" fmla="*/ 44 h 48"/>
                <a:gd name="T24" fmla="*/ 25 w 36"/>
                <a:gd name="T25" fmla="*/ 45 h 48"/>
                <a:gd name="T26" fmla="*/ 28 w 36"/>
                <a:gd name="T27" fmla="*/ 40 h 48"/>
                <a:gd name="T28" fmla="*/ 28 w 36"/>
                <a:gd name="T29" fmla="*/ 40 h 48"/>
                <a:gd name="T30" fmla="*/ 31 w 36"/>
                <a:gd name="T31" fmla="*/ 37 h 48"/>
                <a:gd name="T32" fmla="*/ 34 w 36"/>
                <a:gd name="T33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48">
                  <a:moveTo>
                    <a:pt x="34" y="4"/>
                  </a:moveTo>
                  <a:cubicBezTo>
                    <a:pt x="33" y="1"/>
                    <a:pt x="31" y="1"/>
                    <a:pt x="29" y="1"/>
                  </a:cubicBezTo>
                  <a:cubicBezTo>
                    <a:pt x="27" y="0"/>
                    <a:pt x="25" y="0"/>
                    <a:pt x="23" y="1"/>
                  </a:cubicBezTo>
                  <a:cubicBezTo>
                    <a:pt x="21" y="3"/>
                    <a:pt x="19" y="6"/>
                    <a:pt x="18" y="9"/>
                  </a:cubicBezTo>
                  <a:cubicBezTo>
                    <a:pt x="7" y="12"/>
                    <a:pt x="0" y="22"/>
                    <a:pt x="1" y="33"/>
                  </a:cubicBezTo>
                  <a:cubicBezTo>
                    <a:pt x="1" y="34"/>
                    <a:pt x="2" y="35"/>
                    <a:pt x="4" y="36"/>
                  </a:cubicBezTo>
                  <a:cubicBezTo>
                    <a:pt x="5" y="37"/>
                    <a:pt x="6" y="38"/>
                    <a:pt x="8" y="37"/>
                  </a:cubicBezTo>
                  <a:cubicBezTo>
                    <a:pt x="9" y="38"/>
                    <a:pt x="9" y="38"/>
                    <a:pt x="10" y="39"/>
                  </a:cubicBezTo>
                  <a:cubicBezTo>
                    <a:pt x="10" y="40"/>
                    <a:pt x="12" y="41"/>
                    <a:pt x="13" y="41"/>
                  </a:cubicBezTo>
                  <a:cubicBezTo>
                    <a:pt x="13" y="41"/>
                    <a:pt x="13" y="42"/>
                    <a:pt x="14" y="42"/>
                  </a:cubicBezTo>
                  <a:cubicBezTo>
                    <a:pt x="14" y="44"/>
                    <a:pt x="16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9" y="47"/>
                    <a:pt x="24" y="48"/>
                    <a:pt x="25" y="45"/>
                  </a:cubicBezTo>
                  <a:cubicBezTo>
                    <a:pt x="26" y="43"/>
                    <a:pt x="27" y="42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9" y="39"/>
                    <a:pt x="30" y="39"/>
                    <a:pt x="31" y="37"/>
                  </a:cubicBezTo>
                  <a:cubicBezTo>
                    <a:pt x="35" y="26"/>
                    <a:pt x="36" y="15"/>
                    <a:pt x="34" y="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83" name="Freeform 157"/>
            <p:cNvSpPr>
              <a:spLocks noEditPoints="1"/>
            </p:cNvSpPr>
            <p:nvPr>
              <p:custDataLst>
                <p:tags r:id="rId73"/>
              </p:custDataLst>
            </p:nvPr>
          </p:nvSpPr>
          <p:spPr bwMode="auto">
            <a:xfrm>
              <a:off x="4184651" y="4262438"/>
              <a:ext cx="463550" cy="1073150"/>
            </a:xfrm>
            <a:custGeom>
              <a:avLst/>
              <a:gdLst>
                <a:gd name="T0" fmla="*/ 94 w 96"/>
                <a:gd name="T1" fmla="*/ 11 h 222"/>
                <a:gd name="T2" fmla="*/ 94 w 96"/>
                <a:gd name="T3" fmla="*/ 9 h 222"/>
                <a:gd name="T4" fmla="*/ 94 w 96"/>
                <a:gd name="T5" fmla="*/ 8 h 222"/>
                <a:gd name="T6" fmla="*/ 92 w 96"/>
                <a:gd name="T7" fmla="*/ 1 h 222"/>
                <a:gd name="T8" fmla="*/ 89 w 96"/>
                <a:gd name="T9" fmla="*/ 0 h 222"/>
                <a:gd name="T10" fmla="*/ 87 w 96"/>
                <a:gd name="T11" fmla="*/ 1 h 222"/>
                <a:gd name="T12" fmla="*/ 86 w 96"/>
                <a:gd name="T13" fmla="*/ 4 h 222"/>
                <a:gd name="T14" fmla="*/ 88 w 96"/>
                <a:gd name="T15" fmla="*/ 14 h 222"/>
                <a:gd name="T16" fmla="*/ 79 w 96"/>
                <a:gd name="T17" fmla="*/ 22 h 222"/>
                <a:gd name="T18" fmla="*/ 60 w 96"/>
                <a:gd name="T19" fmla="*/ 38 h 222"/>
                <a:gd name="T20" fmla="*/ 60 w 96"/>
                <a:gd name="T21" fmla="*/ 64 h 222"/>
                <a:gd name="T22" fmla="*/ 52 w 96"/>
                <a:gd name="T23" fmla="*/ 77 h 222"/>
                <a:gd name="T24" fmla="*/ 52 w 96"/>
                <a:gd name="T25" fmla="*/ 79 h 222"/>
                <a:gd name="T26" fmla="*/ 0 w 96"/>
                <a:gd name="T27" fmla="*/ 219 h 222"/>
                <a:gd name="T28" fmla="*/ 3 w 96"/>
                <a:gd name="T29" fmla="*/ 221 h 222"/>
                <a:gd name="T30" fmla="*/ 47 w 96"/>
                <a:gd name="T31" fmla="*/ 161 h 222"/>
                <a:gd name="T32" fmla="*/ 71 w 96"/>
                <a:gd name="T33" fmla="*/ 83 h 222"/>
                <a:gd name="T34" fmla="*/ 71 w 96"/>
                <a:gd name="T35" fmla="*/ 82 h 222"/>
                <a:gd name="T36" fmla="*/ 73 w 96"/>
                <a:gd name="T37" fmla="*/ 71 h 222"/>
                <a:gd name="T38" fmla="*/ 73 w 96"/>
                <a:gd name="T39" fmla="*/ 71 h 222"/>
                <a:gd name="T40" fmla="*/ 78 w 96"/>
                <a:gd name="T41" fmla="*/ 72 h 222"/>
                <a:gd name="T42" fmla="*/ 79 w 96"/>
                <a:gd name="T43" fmla="*/ 72 h 222"/>
                <a:gd name="T44" fmla="*/ 87 w 96"/>
                <a:gd name="T45" fmla="*/ 68 h 222"/>
                <a:gd name="T46" fmla="*/ 94 w 96"/>
                <a:gd name="T47" fmla="*/ 38 h 222"/>
                <a:gd name="T48" fmla="*/ 94 w 96"/>
                <a:gd name="T49" fmla="*/ 11 h 222"/>
                <a:gd name="T50" fmla="*/ 90 w 96"/>
                <a:gd name="T51" fmla="*/ 25 h 222"/>
                <a:gd name="T52" fmla="*/ 90 w 96"/>
                <a:gd name="T53" fmla="*/ 34 h 222"/>
                <a:gd name="T54" fmla="*/ 90 w 96"/>
                <a:gd name="T55" fmla="*/ 41 h 222"/>
                <a:gd name="T56" fmla="*/ 83 w 96"/>
                <a:gd name="T57" fmla="*/ 66 h 222"/>
                <a:gd name="T58" fmla="*/ 79 w 96"/>
                <a:gd name="T59" fmla="*/ 67 h 222"/>
                <a:gd name="T60" fmla="*/ 76 w 96"/>
                <a:gd name="T61" fmla="*/ 68 h 222"/>
                <a:gd name="T62" fmla="*/ 74 w 96"/>
                <a:gd name="T63" fmla="*/ 65 h 222"/>
                <a:gd name="T64" fmla="*/ 72 w 96"/>
                <a:gd name="T65" fmla="*/ 65 h 222"/>
                <a:gd name="T66" fmla="*/ 90 w 96"/>
                <a:gd name="T67" fmla="*/ 25 h 222"/>
                <a:gd name="T68" fmla="*/ 68 w 96"/>
                <a:gd name="T69" fmla="*/ 65 h 222"/>
                <a:gd name="T70" fmla="*/ 67 w 96"/>
                <a:gd name="T71" fmla="*/ 64 h 222"/>
                <a:gd name="T72" fmla="*/ 65 w 96"/>
                <a:gd name="T73" fmla="*/ 58 h 222"/>
                <a:gd name="T74" fmla="*/ 74 w 96"/>
                <a:gd name="T75" fmla="*/ 43 h 222"/>
                <a:gd name="T76" fmla="*/ 82 w 96"/>
                <a:gd name="T77" fmla="*/ 32 h 222"/>
                <a:gd name="T78" fmla="*/ 68 w 96"/>
                <a:gd name="T79" fmla="*/ 65 h 222"/>
                <a:gd name="T80" fmla="*/ 74 w 96"/>
                <a:gd name="T81" fmla="*/ 31 h 222"/>
                <a:gd name="T82" fmla="*/ 83 w 96"/>
                <a:gd name="T83" fmla="*/ 24 h 222"/>
                <a:gd name="T84" fmla="*/ 61 w 96"/>
                <a:gd name="T85" fmla="*/ 61 h 222"/>
                <a:gd name="T86" fmla="*/ 74 w 96"/>
                <a:gd name="T87" fmla="*/ 31 h 222"/>
                <a:gd name="T88" fmla="*/ 63 w 96"/>
                <a:gd name="T89" fmla="*/ 67 h 222"/>
                <a:gd name="T90" fmla="*/ 64 w 96"/>
                <a:gd name="T91" fmla="*/ 68 h 222"/>
                <a:gd name="T92" fmla="*/ 69 w 96"/>
                <a:gd name="T93" fmla="*/ 70 h 222"/>
                <a:gd name="T94" fmla="*/ 67 w 96"/>
                <a:gd name="T95" fmla="*/ 83 h 222"/>
                <a:gd name="T96" fmla="*/ 55 w 96"/>
                <a:gd name="T97" fmla="*/ 79 h 222"/>
                <a:gd name="T98" fmla="*/ 63 w 96"/>
                <a:gd name="T99" fmla="*/ 67 h 222"/>
                <a:gd name="T100" fmla="*/ 43 w 96"/>
                <a:gd name="T101" fmla="*/ 161 h 222"/>
                <a:gd name="T102" fmla="*/ 5 w 96"/>
                <a:gd name="T103" fmla="*/ 215 h 222"/>
                <a:gd name="T104" fmla="*/ 54 w 96"/>
                <a:gd name="T105" fmla="*/ 83 h 222"/>
                <a:gd name="T106" fmla="*/ 69 w 96"/>
                <a:gd name="T107" fmla="*/ 87 h 222"/>
                <a:gd name="T108" fmla="*/ 43 w 96"/>
                <a:gd name="T109" fmla="*/ 16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6" h="222">
                  <a:moveTo>
                    <a:pt x="94" y="11"/>
                  </a:moveTo>
                  <a:cubicBezTo>
                    <a:pt x="94" y="11"/>
                    <a:pt x="95" y="10"/>
                    <a:pt x="94" y="9"/>
                  </a:cubicBezTo>
                  <a:cubicBezTo>
                    <a:pt x="94" y="9"/>
                    <a:pt x="94" y="8"/>
                    <a:pt x="94" y="8"/>
                  </a:cubicBezTo>
                  <a:cubicBezTo>
                    <a:pt x="93" y="6"/>
                    <a:pt x="93" y="3"/>
                    <a:pt x="92" y="1"/>
                  </a:cubicBezTo>
                  <a:cubicBezTo>
                    <a:pt x="91" y="0"/>
                    <a:pt x="90" y="0"/>
                    <a:pt x="89" y="0"/>
                  </a:cubicBezTo>
                  <a:cubicBezTo>
                    <a:pt x="88" y="0"/>
                    <a:pt x="87" y="0"/>
                    <a:pt x="87" y="1"/>
                  </a:cubicBezTo>
                  <a:cubicBezTo>
                    <a:pt x="86" y="2"/>
                    <a:pt x="85" y="3"/>
                    <a:pt x="86" y="4"/>
                  </a:cubicBezTo>
                  <a:cubicBezTo>
                    <a:pt x="87" y="6"/>
                    <a:pt x="88" y="10"/>
                    <a:pt x="88" y="14"/>
                  </a:cubicBezTo>
                  <a:cubicBezTo>
                    <a:pt x="86" y="17"/>
                    <a:pt x="81" y="20"/>
                    <a:pt x="79" y="22"/>
                  </a:cubicBezTo>
                  <a:cubicBezTo>
                    <a:pt x="73" y="27"/>
                    <a:pt x="66" y="32"/>
                    <a:pt x="60" y="38"/>
                  </a:cubicBezTo>
                  <a:cubicBezTo>
                    <a:pt x="51" y="47"/>
                    <a:pt x="50" y="57"/>
                    <a:pt x="60" y="64"/>
                  </a:cubicBezTo>
                  <a:cubicBezTo>
                    <a:pt x="58" y="69"/>
                    <a:pt x="55" y="73"/>
                    <a:pt x="52" y="77"/>
                  </a:cubicBezTo>
                  <a:cubicBezTo>
                    <a:pt x="51" y="78"/>
                    <a:pt x="51" y="79"/>
                    <a:pt x="52" y="79"/>
                  </a:cubicBezTo>
                  <a:cubicBezTo>
                    <a:pt x="15" y="116"/>
                    <a:pt x="11" y="170"/>
                    <a:pt x="0" y="219"/>
                  </a:cubicBezTo>
                  <a:cubicBezTo>
                    <a:pt x="0" y="220"/>
                    <a:pt x="2" y="222"/>
                    <a:pt x="3" y="221"/>
                  </a:cubicBezTo>
                  <a:cubicBezTo>
                    <a:pt x="25" y="209"/>
                    <a:pt x="36" y="182"/>
                    <a:pt x="47" y="161"/>
                  </a:cubicBezTo>
                  <a:cubicBezTo>
                    <a:pt x="60" y="136"/>
                    <a:pt x="81" y="112"/>
                    <a:pt x="71" y="83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2" y="78"/>
                    <a:pt x="72" y="75"/>
                    <a:pt x="73" y="71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5" y="72"/>
                    <a:pt x="76" y="72"/>
                    <a:pt x="78" y="72"/>
                  </a:cubicBezTo>
                  <a:cubicBezTo>
                    <a:pt x="78" y="72"/>
                    <a:pt x="79" y="72"/>
                    <a:pt x="79" y="72"/>
                  </a:cubicBezTo>
                  <a:cubicBezTo>
                    <a:pt x="82" y="72"/>
                    <a:pt x="85" y="71"/>
                    <a:pt x="87" y="68"/>
                  </a:cubicBezTo>
                  <a:cubicBezTo>
                    <a:pt x="94" y="63"/>
                    <a:pt x="95" y="50"/>
                    <a:pt x="94" y="38"/>
                  </a:cubicBezTo>
                  <a:cubicBezTo>
                    <a:pt x="95" y="29"/>
                    <a:pt x="96" y="20"/>
                    <a:pt x="94" y="11"/>
                  </a:cubicBezTo>
                  <a:close/>
                  <a:moveTo>
                    <a:pt x="90" y="25"/>
                  </a:moveTo>
                  <a:cubicBezTo>
                    <a:pt x="90" y="28"/>
                    <a:pt x="90" y="31"/>
                    <a:pt x="90" y="34"/>
                  </a:cubicBezTo>
                  <a:cubicBezTo>
                    <a:pt x="90" y="37"/>
                    <a:pt x="90" y="39"/>
                    <a:pt x="90" y="41"/>
                  </a:cubicBezTo>
                  <a:cubicBezTo>
                    <a:pt x="89" y="45"/>
                    <a:pt x="87" y="60"/>
                    <a:pt x="83" y="66"/>
                  </a:cubicBezTo>
                  <a:cubicBezTo>
                    <a:pt x="82" y="66"/>
                    <a:pt x="81" y="67"/>
                    <a:pt x="79" y="67"/>
                  </a:cubicBezTo>
                  <a:cubicBezTo>
                    <a:pt x="78" y="67"/>
                    <a:pt x="77" y="68"/>
                    <a:pt x="76" y="68"/>
                  </a:cubicBezTo>
                  <a:cubicBezTo>
                    <a:pt x="75" y="67"/>
                    <a:pt x="75" y="66"/>
                    <a:pt x="74" y="65"/>
                  </a:cubicBezTo>
                  <a:cubicBezTo>
                    <a:pt x="73" y="65"/>
                    <a:pt x="72" y="65"/>
                    <a:pt x="72" y="65"/>
                  </a:cubicBezTo>
                  <a:cubicBezTo>
                    <a:pt x="73" y="50"/>
                    <a:pt x="85" y="38"/>
                    <a:pt x="90" y="25"/>
                  </a:cubicBezTo>
                  <a:close/>
                  <a:moveTo>
                    <a:pt x="68" y="65"/>
                  </a:moveTo>
                  <a:cubicBezTo>
                    <a:pt x="68" y="65"/>
                    <a:pt x="67" y="64"/>
                    <a:pt x="67" y="64"/>
                  </a:cubicBezTo>
                  <a:cubicBezTo>
                    <a:pt x="65" y="63"/>
                    <a:pt x="65" y="61"/>
                    <a:pt x="65" y="58"/>
                  </a:cubicBezTo>
                  <a:cubicBezTo>
                    <a:pt x="67" y="52"/>
                    <a:pt x="70" y="47"/>
                    <a:pt x="74" y="43"/>
                  </a:cubicBezTo>
                  <a:cubicBezTo>
                    <a:pt x="76" y="40"/>
                    <a:pt x="79" y="36"/>
                    <a:pt x="82" y="32"/>
                  </a:cubicBezTo>
                  <a:cubicBezTo>
                    <a:pt x="77" y="43"/>
                    <a:pt x="69" y="53"/>
                    <a:pt x="68" y="65"/>
                  </a:cubicBezTo>
                  <a:close/>
                  <a:moveTo>
                    <a:pt x="74" y="31"/>
                  </a:moveTo>
                  <a:cubicBezTo>
                    <a:pt x="76" y="29"/>
                    <a:pt x="80" y="27"/>
                    <a:pt x="83" y="24"/>
                  </a:cubicBezTo>
                  <a:cubicBezTo>
                    <a:pt x="77" y="34"/>
                    <a:pt x="62" y="50"/>
                    <a:pt x="61" y="61"/>
                  </a:cubicBezTo>
                  <a:cubicBezTo>
                    <a:pt x="49" y="51"/>
                    <a:pt x="65" y="38"/>
                    <a:pt x="74" y="31"/>
                  </a:cubicBezTo>
                  <a:close/>
                  <a:moveTo>
                    <a:pt x="63" y="67"/>
                  </a:moveTo>
                  <a:cubicBezTo>
                    <a:pt x="63" y="67"/>
                    <a:pt x="64" y="68"/>
                    <a:pt x="64" y="68"/>
                  </a:cubicBezTo>
                  <a:cubicBezTo>
                    <a:pt x="65" y="69"/>
                    <a:pt x="67" y="69"/>
                    <a:pt x="69" y="70"/>
                  </a:cubicBezTo>
                  <a:cubicBezTo>
                    <a:pt x="69" y="74"/>
                    <a:pt x="68" y="79"/>
                    <a:pt x="67" y="83"/>
                  </a:cubicBezTo>
                  <a:cubicBezTo>
                    <a:pt x="62" y="82"/>
                    <a:pt x="58" y="81"/>
                    <a:pt x="55" y="79"/>
                  </a:cubicBezTo>
                  <a:cubicBezTo>
                    <a:pt x="58" y="76"/>
                    <a:pt x="61" y="72"/>
                    <a:pt x="63" y="67"/>
                  </a:cubicBezTo>
                  <a:close/>
                  <a:moveTo>
                    <a:pt x="43" y="161"/>
                  </a:moveTo>
                  <a:cubicBezTo>
                    <a:pt x="33" y="180"/>
                    <a:pt x="23" y="203"/>
                    <a:pt x="5" y="215"/>
                  </a:cubicBezTo>
                  <a:cubicBezTo>
                    <a:pt x="15" y="169"/>
                    <a:pt x="19" y="118"/>
                    <a:pt x="54" y="83"/>
                  </a:cubicBezTo>
                  <a:cubicBezTo>
                    <a:pt x="58" y="85"/>
                    <a:pt x="64" y="86"/>
                    <a:pt x="69" y="87"/>
                  </a:cubicBezTo>
                  <a:cubicBezTo>
                    <a:pt x="75" y="115"/>
                    <a:pt x="55" y="138"/>
                    <a:pt x="43" y="16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sp>
        <p:nvSpPr>
          <p:cNvPr id="84" name="标题 83"/>
          <p:cNvSpPr>
            <a:spLocks noGrp="1"/>
          </p:cNvSpPr>
          <p:nvPr>
            <p:ph type="ctrTitle"/>
            <p:custDataLst>
              <p:tags r:id="rId74"/>
            </p:custDataLst>
          </p:nvPr>
        </p:nvSpPr>
        <p:spPr/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>
                <a:solidFill>
                  <a:schemeClr val="accent1"/>
                </a:solidFill>
                <a:sym typeface="+mn-ea"/>
              </a:rPr>
              <a:t>感恩教师节</a:t>
            </a:r>
            <a:endParaRPr lang="zh-CN" altLang="en-US" sz="6000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85" name="副标题 84"/>
          <p:cNvSpPr>
            <a:spLocks noGrp="1"/>
          </p:cNvSpPr>
          <p:nvPr>
            <p:ph type="subTitle" idx="1"/>
            <p:custDataLst>
              <p:tags r:id="rId75"/>
            </p:custDataLst>
          </p:nvPr>
        </p:nvSpPr>
        <p:spPr/>
        <p:txBody>
          <a:bodyPr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1600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Happy Teachers' Day</a:t>
            </a:r>
            <a:endParaRPr lang="en-US" altLang="zh-CN" sz="1600" dirty="0">
              <a:solidFill>
                <a:schemeClr val="dk1">
                  <a:lumMod val="85000"/>
                  <a:lumOff val="15000"/>
                </a:schemeClr>
              </a:solidFill>
              <a:sym typeface="+mn-ea"/>
            </a:endParaRPr>
          </a:p>
        </p:txBody>
      </p:sp>
    </p:spTree>
    <p:custDataLst>
      <p:tags r:id="rId7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" name="Freeform 198"/>
          <p:cNvSpPr>
            <a:spLocks noEditPoints="1"/>
          </p:cNvSpPr>
          <p:nvPr userDrawn="1">
            <p:custDataLst>
              <p:tags r:id="rId1"/>
            </p:custDataLst>
          </p:nvPr>
        </p:nvSpPr>
        <p:spPr bwMode="auto"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Freeform 187"/>
          <p:cNvSpPr>
            <a:spLocks noEditPoints="1"/>
          </p:cNvSpPr>
          <p:nvPr userDrawn="1">
            <p:custDataLst>
              <p:tags r:id="rId2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0" y="1365885"/>
            <a:ext cx="3321050" cy="443293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72465" y="246380"/>
            <a:ext cx="3368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江城圆体 300W" panose="020B0300000000000000" charset="-122"/>
              </a:rPr>
              <a:t>平台常规操作说明</a:t>
            </a:r>
            <a:endParaRPr lang="zh-CN" altLang="zh-CN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江城圆体 300W" panose="020B0300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005840" y="967105"/>
            <a:ext cx="699706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平台功能及相应展示模块（banner、启动页设置）</a:t>
            </a:r>
            <a:endParaRPr lang="zh-CN" altLang="en-US" sz="20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35" name="直接连接符 34"/>
          <p:cNvCxnSpPr/>
          <p:nvPr>
            <p:custDataLst>
              <p:tags r:id="rId5"/>
            </p:custDataLst>
          </p:nvPr>
        </p:nvCxnSpPr>
        <p:spPr>
          <a:xfrm>
            <a:off x="7355205" y="1812925"/>
            <a:ext cx="2880000" cy="0"/>
          </a:xfrm>
          <a:prstGeom prst="line">
            <a:avLst/>
          </a:prstGeom>
          <a:noFill/>
          <a:ln w="12700" cap="flat">
            <a:solidFill>
              <a:srgbClr val="FF6776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5" name="直接连接符 4"/>
          <p:cNvCxnSpPr/>
          <p:nvPr>
            <p:custDataLst>
              <p:tags r:id="rId6"/>
            </p:custDataLst>
          </p:nvPr>
        </p:nvCxnSpPr>
        <p:spPr>
          <a:xfrm>
            <a:off x="7002780" y="4993005"/>
            <a:ext cx="2880000" cy="0"/>
          </a:xfrm>
          <a:prstGeom prst="line">
            <a:avLst/>
          </a:prstGeom>
          <a:noFill/>
          <a:ln w="12700" cap="flat">
            <a:solidFill>
              <a:srgbClr val="FF6776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 flipV="1">
            <a:off x="7355205" y="2341880"/>
            <a:ext cx="2880000" cy="0"/>
          </a:xfrm>
          <a:prstGeom prst="line">
            <a:avLst/>
          </a:prstGeom>
          <a:noFill/>
          <a:ln w="12700" cap="flat">
            <a:solidFill>
              <a:srgbClr val="FF6776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7" name="直接连接符 6"/>
          <p:cNvCxnSpPr/>
          <p:nvPr>
            <p:custDataLst>
              <p:tags r:id="rId8"/>
            </p:custDataLst>
          </p:nvPr>
        </p:nvCxnSpPr>
        <p:spPr>
          <a:xfrm>
            <a:off x="7432675" y="2574290"/>
            <a:ext cx="2880000" cy="0"/>
          </a:xfrm>
          <a:prstGeom prst="line">
            <a:avLst/>
          </a:prstGeom>
          <a:noFill/>
          <a:ln w="12700" cap="flat">
            <a:solidFill>
              <a:srgbClr val="FF6B76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36" name="文本框 35"/>
          <p:cNvSpPr txBox="1"/>
          <p:nvPr>
            <p:custDataLst>
              <p:tags r:id="rId9"/>
            </p:custDataLst>
          </p:nvPr>
        </p:nvSpPr>
        <p:spPr>
          <a:xfrm>
            <a:off x="10353040" y="1670050"/>
            <a:ext cx="8521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启用启动页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dk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38" name="文本框 37"/>
          <p:cNvSpPr txBox="1"/>
          <p:nvPr>
            <p:custDataLst>
              <p:tags r:id="rId10"/>
            </p:custDataLst>
          </p:nvPr>
        </p:nvSpPr>
        <p:spPr>
          <a:xfrm>
            <a:off x="10353040" y="2204720"/>
            <a:ext cx="6997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选择端口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dk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42" name="文本框 41"/>
          <p:cNvSpPr txBox="1"/>
          <p:nvPr>
            <p:custDataLst>
              <p:tags r:id="rId11"/>
            </p:custDataLst>
          </p:nvPr>
        </p:nvSpPr>
        <p:spPr>
          <a:xfrm>
            <a:off x="10353040" y="4855845"/>
            <a:ext cx="120650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更改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</a:t>
            </a:r>
            <a:r>
              <a:rPr kumimoji="0" lang="zh-CN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替换启动页</a:t>
            </a:r>
            <a:endParaRPr kumimoji="0" lang="zh-CN" sz="1200" i="0" u="none" strike="noStrike" cap="none" spc="0" normalizeH="0" baseline="0">
              <a:ln>
                <a:noFill/>
              </a:ln>
              <a:solidFill>
                <a:schemeClr val="dk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文本框 39"/>
          <p:cNvSpPr txBox="1"/>
          <p:nvPr>
            <p:custDataLst>
              <p:tags r:id="rId12"/>
            </p:custDataLst>
          </p:nvPr>
        </p:nvSpPr>
        <p:spPr>
          <a:xfrm>
            <a:off x="10353040" y="5524500"/>
            <a:ext cx="1588135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更改完成点击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保存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dk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>
            <p:custDataLst>
              <p:tags r:id="rId13"/>
            </p:custDataLst>
          </p:nvPr>
        </p:nvSpPr>
        <p:spPr>
          <a:xfrm>
            <a:off x="10342245" y="2479040"/>
            <a:ext cx="11569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自定义停留时间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dk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>
            <p:custDataLst>
              <p:tags r:id="rId14"/>
            </p:custDataLst>
          </p:nvPr>
        </p:nvCxnSpPr>
        <p:spPr>
          <a:xfrm flipV="1">
            <a:off x="7178675" y="5666740"/>
            <a:ext cx="2880000" cy="0"/>
          </a:xfrm>
          <a:prstGeom prst="line">
            <a:avLst/>
          </a:prstGeom>
          <a:noFill/>
          <a:ln w="12700" cap="flat">
            <a:solidFill>
              <a:srgbClr val="FF6776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41" name="矩形 40"/>
          <p:cNvSpPr/>
          <p:nvPr>
            <p:custDataLst>
              <p:tags r:id="rId15"/>
            </p:custDataLst>
          </p:nvPr>
        </p:nvSpPr>
        <p:spPr>
          <a:xfrm>
            <a:off x="1363980" y="1812925"/>
            <a:ext cx="4525645" cy="3538220"/>
          </a:xfrm>
          <a:prstGeom prst="rect">
            <a:avLst/>
          </a:prstGeom>
        </p:spPr>
        <p:txBody>
          <a:bodyPr wrap="square">
            <a:spAutoFit/>
          </a:bodyPr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设置平台启动页操作路径：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管理后台-管理-门户设置-启动页配置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启动页开关：启用状态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端口选择：小程序/其他端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 目前小程序支持自定义启动页停留时长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启动页配置-点击“更改”选择对应在启动页，上传完成后点击保存。</a:t>
            </a:r>
            <a:endParaRPr lang="zh-CN" altLang="en-US" sz="1600" b="0" i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" name="Freeform 198"/>
          <p:cNvSpPr>
            <a:spLocks noEditPoints="1"/>
          </p:cNvSpPr>
          <p:nvPr userDrawn="1">
            <p:custDataLst>
              <p:tags r:id="rId1"/>
            </p:custDataLst>
          </p:nvPr>
        </p:nvSpPr>
        <p:spPr bwMode="auto"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Freeform 187"/>
          <p:cNvSpPr>
            <a:spLocks noEditPoints="1"/>
          </p:cNvSpPr>
          <p:nvPr userDrawn="1">
            <p:custDataLst>
              <p:tags r:id="rId2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2465" y="246380"/>
            <a:ext cx="3368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江城圆体 300W" panose="020B0300000000000000" charset="-122"/>
              </a:rPr>
              <a:t>平台常规操作说明</a:t>
            </a:r>
            <a:endParaRPr lang="zh-CN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江城圆体 300W" panose="020B0300000000000000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3690" y="1651000"/>
            <a:ext cx="7252335" cy="177800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218565" y="2000885"/>
            <a:ext cx="2503170" cy="1078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、管理员创建圈子：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运营</a:t>
            </a:r>
            <a:r>
              <a:rPr lang="en-US" altLang="zh-CN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社区管理</a:t>
            </a:r>
            <a:r>
              <a:rPr lang="en-US" altLang="zh-CN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圈子管理</a:t>
            </a:r>
            <a:r>
              <a:rPr lang="en-US" altLang="zh-CN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新建圈子</a:t>
            </a:r>
            <a:endParaRPr lang="zh-CN" altLang="en-US" sz="1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378710" y="4004945"/>
            <a:ext cx="2799080" cy="1439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、完善圈子信息：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圈子名称</a:t>
            </a:r>
            <a:endParaRPr lang="zh-CN" altLang="en-US" sz="1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圈子封面</a:t>
            </a:r>
            <a:endParaRPr lang="zh-CN" altLang="en-US" sz="1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圈子介绍</a:t>
            </a:r>
            <a:endParaRPr lang="zh-CN" altLang="en-US" sz="1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22820" y="1170940"/>
            <a:ext cx="3234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管理端编辑页面展示</a:t>
            </a:r>
            <a:endParaRPr lang="zh-CN" altLang="en-US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54600" y="2827020"/>
            <a:ext cx="6473190" cy="2785110"/>
          </a:xfrm>
          <a:prstGeom prst="rect">
            <a:avLst/>
          </a:prstGeom>
        </p:spPr>
      </p:pic>
      <p:sp>
        <p:nvSpPr>
          <p:cNvPr id="7" name="íṥḻiḓè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838200" y="768350"/>
            <a:ext cx="11689080" cy="608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江城圆体 300W" panose="020B0300000000000000" charset="-122"/>
                <a:ea typeface="江城圆体 300W" panose="020B0300000000000000" charset="-122"/>
                <a:cs typeface="江城圆体 300W" panose="020B0300000000000000" charset="-122"/>
              </a:defRPr>
            </a:lvl1pPr>
          </a:lstStyle>
          <a:p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 1 ：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2025 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教师节</a:t>
            </a:r>
            <a:r>
              <a:rPr lang="ja-JP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・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匠心筑课</a:t>
            </a:r>
            <a:r>
              <a:rPr lang="ja-JP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・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师耀金秋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—— 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内部讲师评选活动</a:t>
            </a:r>
            <a:endParaRPr lang="en-US" altLang="zh-CN" sz="20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" name="Freeform 198"/>
          <p:cNvSpPr>
            <a:spLocks noEditPoints="1"/>
          </p:cNvSpPr>
          <p:nvPr userDrawn="1">
            <p:custDataLst>
              <p:tags r:id="rId1"/>
            </p:custDataLst>
          </p:nvPr>
        </p:nvSpPr>
        <p:spPr bwMode="auto"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Freeform 187"/>
          <p:cNvSpPr>
            <a:spLocks noEditPoints="1"/>
          </p:cNvSpPr>
          <p:nvPr userDrawn="1">
            <p:custDataLst>
              <p:tags r:id="rId2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2465" y="246380"/>
            <a:ext cx="3368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江城圆体 300W" panose="020B0300000000000000" charset="-122"/>
              </a:rPr>
              <a:t>平台常规操作说明</a:t>
            </a:r>
            <a:endParaRPr lang="zh-CN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江城圆体 300W" panose="020B0300000000000000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218565" y="2315845"/>
            <a:ext cx="2822575" cy="1708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、管理员新建投票内容：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学员端</a:t>
            </a:r>
            <a:r>
              <a:rPr lang="en-US" altLang="zh-CN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社区</a:t>
            </a:r>
            <a:r>
              <a:rPr lang="en-US" altLang="zh-CN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提个问题</a:t>
            </a:r>
            <a:r>
              <a:rPr lang="en-US" altLang="zh-CN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完善问题</a:t>
            </a:r>
            <a:r>
              <a:rPr lang="en-US" altLang="zh-CN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添加【投票】</a:t>
            </a:r>
            <a:r>
              <a:rPr lang="en-US" altLang="zh-CN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补充说明－选择圈子</a:t>
            </a:r>
            <a:endParaRPr lang="zh-CN" altLang="en-US" sz="1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22820" y="1170940"/>
            <a:ext cx="3234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学员端编辑页面展示</a:t>
            </a:r>
            <a:endParaRPr lang="zh-CN" altLang="en-US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6580" y="1525270"/>
            <a:ext cx="7338060" cy="2117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0915" y="2903220"/>
            <a:ext cx="6016625" cy="3223895"/>
          </a:xfrm>
          <a:prstGeom prst="rect">
            <a:avLst/>
          </a:prstGeom>
        </p:spPr>
      </p:pic>
      <p:sp>
        <p:nvSpPr>
          <p:cNvPr id="7" name="íṥḻiḓè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838200" y="768350"/>
            <a:ext cx="11226165" cy="608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江城圆体 300W" panose="020B0300000000000000" charset="-122"/>
                <a:ea typeface="江城圆体 300W" panose="020B0300000000000000" charset="-122"/>
                <a:cs typeface="江城圆体 300W" panose="020B0300000000000000" charset="-122"/>
              </a:defRPr>
            </a:lvl1pPr>
          </a:lstStyle>
          <a:p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 1 ：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2025 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教师节</a:t>
            </a:r>
            <a:r>
              <a:rPr lang="ja-JP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・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匠心筑课</a:t>
            </a:r>
            <a:r>
              <a:rPr lang="ja-JP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・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师耀金秋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—— 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内部讲师评选活动</a:t>
            </a:r>
            <a:endParaRPr lang="en-US" altLang="zh-CN" sz="20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" name="Freeform 198"/>
          <p:cNvSpPr>
            <a:spLocks noEditPoints="1"/>
          </p:cNvSpPr>
          <p:nvPr userDrawn="1">
            <p:custDataLst>
              <p:tags r:id="rId1"/>
            </p:custDataLst>
          </p:nvPr>
        </p:nvSpPr>
        <p:spPr bwMode="auto"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Freeform 187"/>
          <p:cNvSpPr>
            <a:spLocks noEditPoints="1"/>
          </p:cNvSpPr>
          <p:nvPr userDrawn="1">
            <p:custDataLst>
              <p:tags r:id="rId2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2465" y="246380"/>
            <a:ext cx="3368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江城圆体 300W" panose="020B0300000000000000" charset="-122"/>
              </a:rPr>
              <a:t>平台常规操作说明</a:t>
            </a:r>
            <a:endParaRPr lang="zh-CN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江城圆体 300W" panose="020B0300000000000000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218565" y="2315845"/>
            <a:ext cx="2822575" cy="1708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４、学员进行投票：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学员端</a:t>
            </a:r>
            <a:r>
              <a:rPr lang="en-US" altLang="zh-CN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社区</a:t>
            </a:r>
            <a:r>
              <a:rPr lang="en-US" altLang="zh-CN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圈子（你心中</a:t>
            </a:r>
            <a:r>
              <a:rPr lang="en-US" altLang="zh-CN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最美讲师</a:t>
            </a:r>
            <a:r>
              <a:rPr lang="en-US" altLang="zh-CN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</a:t>
            </a: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进行投票</a:t>
            </a:r>
            <a:endParaRPr lang="zh-CN" altLang="en-US" sz="1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09815" y="1290320"/>
            <a:ext cx="3234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学员端页面展示</a:t>
            </a:r>
            <a:endParaRPr lang="zh-CN" altLang="en-US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6565" y="1776095"/>
            <a:ext cx="6955155" cy="2787650"/>
          </a:xfrm>
          <a:prstGeom prst="rect">
            <a:avLst/>
          </a:prstGeom>
        </p:spPr>
      </p:pic>
      <p:sp>
        <p:nvSpPr>
          <p:cNvPr id="7" name="íṥḻiḓè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838200" y="768350"/>
            <a:ext cx="10287635" cy="608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江城圆体 300W" panose="020B0300000000000000" charset="-122"/>
                <a:ea typeface="江城圆体 300W" panose="020B0300000000000000" charset="-122"/>
                <a:cs typeface="江城圆体 300W" panose="020B0300000000000000" charset="-122"/>
              </a:defRPr>
            </a:lvl1pPr>
          </a:lstStyle>
          <a:p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 1 ：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2025 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教师节</a:t>
            </a:r>
            <a:r>
              <a:rPr lang="ja-JP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・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匠心筑课</a:t>
            </a:r>
            <a:r>
              <a:rPr lang="ja-JP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・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师耀金秋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—— 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内部讲师评选活动</a:t>
            </a:r>
            <a:endParaRPr lang="en-US" altLang="zh-CN" sz="20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" name="Freeform 198"/>
          <p:cNvSpPr>
            <a:spLocks noEditPoints="1"/>
          </p:cNvSpPr>
          <p:nvPr userDrawn="1">
            <p:custDataLst>
              <p:tags r:id="rId1"/>
            </p:custDataLst>
          </p:nvPr>
        </p:nvSpPr>
        <p:spPr bwMode="auto"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Freeform 187"/>
          <p:cNvSpPr>
            <a:spLocks noEditPoints="1"/>
          </p:cNvSpPr>
          <p:nvPr userDrawn="1">
            <p:custDataLst>
              <p:tags r:id="rId2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2465" y="246380"/>
            <a:ext cx="3368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江城圆体 300W" panose="020B0300000000000000" charset="-122"/>
              </a:rPr>
              <a:t>平台常规操作说明</a:t>
            </a:r>
            <a:endParaRPr lang="zh-CN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江城圆体 300W" panose="020B0300000000000000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945515" y="2315845"/>
            <a:ext cx="2822575" cy="1708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５、管理员查看投票数据：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管理端</a:t>
            </a:r>
            <a:r>
              <a:rPr lang="en-US" altLang="zh-CN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运营</a:t>
            </a:r>
            <a:r>
              <a:rPr lang="en-US" altLang="zh-CN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社区管理</a:t>
            </a:r>
            <a:r>
              <a:rPr lang="en-US" altLang="zh-CN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问答管理</a:t>
            </a:r>
            <a:r>
              <a:rPr lang="en-US" altLang="zh-CN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查看</a:t>
            </a:r>
            <a:endParaRPr lang="zh-CN" altLang="en-US" sz="1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09815" y="1290320"/>
            <a:ext cx="3234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管理端页面展示</a:t>
            </a:r>
            <a:endParaRPr lang="zh-CN" altLang="en-US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1140" y="1685290"/>
            <a:ext cx="7814945" cy="15449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6685" y="2764790"/>
            <a:ext cx="5059680" cy="3131820"/>
          </a:xfrm>
          <a:prstGeom prst="rect">
            <a:avLst/>
          </a:prstGeom>
        </p:spPr>
      </p:pic>
      <p:sp>
        <p:nvSpPr>
          <p:cNvPr id="7" name="íṥḻiḓè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838200" y="768350"/>
            <a:ext cx="9390380" cy="608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江城圆体 300W" panose="020B0300000000000000" charset="-122"/>
                <a:ea typeface="江城圆体 300W" panose="020B0300000000000000" charset="-122"/>
                <a:cs typeface="江城圆体 300W" panose="020B0300000000000000" charset="-122"/>
              </a:defRPr>
            </a:lvl1pPr>
          </a:lstStyle>
          <a:p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 1 ：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2025 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教师节</a:t>
            </a:r>
            <a:r>
              <a:rPr lang="ja-JP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・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匠心筑课</a:t>
            </a:r>
            <a:r>
              <a:rPr lang="ja-JP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・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师耀金秋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—— 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内部讲师评选活动</a:t>
            </a:r>
            <a:endParaRPr lang="en-US" altLang="zh-CN" sz="20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" name="Freeform 198"/>
          <p:cNvSpPr>
            <a:spLocks noEditPoints="1"/>
          </p:cNvSpPr>
          <p:nvPr userDrawn="1">
            <p:custDataLst>
              <p:tags r:id="rId1"/>
            </p:custDataLst>
          </p:nvPr>
        </p:nvSpPr>
        <p:spPr bwMode="auto"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Freeform 187"/>
          <p:cNvSpPr>
            <a:spLocks noEditPoints="1"/>
          </p:cNvSpPr>
          <p:nvPr userDrawn="1">
            <p:custDataLst>
              <p:tags r:id="rId2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2465" y="246380"/>
            <a:ext cx="3368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江城圆体 300W" panose="020B0300000000000000" charset="-122"/>
              </a:rPr>
              <a:t>平台常规操作说明</a:t>
            </a:r>
            <a:endParaRPr lang="zh-CN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江城圆体 300W" panose="020B0300000000000000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945515" y="2315845"/>
            <a:ext cx="2822575" cy="3153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６、公布结果＆颁发奖品：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>
              <a:lnSpc>
                <a:spcPct val="140000"/>
              </a:lnSpc>
              <a:buFont typeface="Wingdings" panose="05000000000000000000" charset="0"/>
              <a:buChar char="Ø"/>
            </a:pP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创建公告：管理端</a:t>
            </a:r>
            <a:r>
              <a:rPr lang="en-US" altLang="zh-CN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运营</a:t>
            </a:r>
            <a:r>
              <a:rPr lang="en-US" altLang="zh-CN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业务运营工具</a:t>
            </a:r>
            <a:r>
              <a:rPr lang="en-US" altLang="zh-CN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公告通知</a:t>
            </a:r>
            <a:r>
              <a:rPr lang="en-US" altLang="zh-CN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新建－完善公告内容</a:t>
            </a:r>
            <a:endParaRPr lang="zh-CN" altLang="en-US" sz="1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>
              <a:lnSpc>
                <a:spcPct val="140000"/>
              </a:lnSpc>
              <a:buFont typeface="Wingdings" panose="05000000000000000000" charset="0"/>
              <a:buChar char="Ø"/>
            </a:pPr>
            <a:endParaRPr lang="zh-CN" altLang="en-US" sz="1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>
              <a:lnSpc>
                <a:spcPct val="140000"/>
              </a:lnSpc>
              <a:buFont typeface="Wingdings" panose="05000000000000000000" charset="0"/>
              <a:buChar char="Ø"/>
            </a:pPr>
            <a:r>
              <a:rPr lang="zh-CN" altLang="en-US" sz="1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颁奖：根据前期设置的奖励制度，对相关人员进行颁奖</a:t>
            </a:r>
            <a:endParaRPr lang="zh-CN" altLang="en-US" sz="1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09815" y="1137920"/>
            <a:ext cx="3234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管理端页面展示</a:t>
            </a:r>
            <a:endParaRPr lang="zh-CN" altLang="en-US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2615" y="1649095"/>
            <a:ext cx="7368540" cy="26917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3140" y="2250440"/>
            <a:ext cx="4215765" cy="4104640"/>
          </a:xfrm>
          <a:prstGeom prst="rect">
            <a:avLst/>
          </a:prstGeom>
        </p:spPr>
      </p:pic>
      <p:sp>
        <p:nvSpPr>
          <p:cNvPr id="7" name="íṥḻiḓè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831850" y="878840"/>
            <a:ext cx="11068050" cy="608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江城圆体 300W" panose="020B0300000000000000" charset="-122"/>
                <a:ea typeface="江城圆体 300W" panose="020B0300000000000000" charset="-122"/>
                <a:cs typeface="江城圆体 300W" panose="020B0300000000000000" charset="-122"/>
              </a:defRPr>
            </a:lvl1pPr>
          </a:lstStyle>
          <a:p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 1 ：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2025 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教师节</a:t>
            </a:r>
            <a:r>
              <a:rPr lang="ja-JP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・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匠心筑课</a:t>
            </a:r>
            <a:r>
              <a:rPr lang="ja-JP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・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师耀金秋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—— 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内部讲师评选活动</a:t>
            </a:r>
            <a:endParaRPr lang="zh-CN" altLang="en-US" sz="20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altLang="zh-CN" sz="20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>
            <p:custDataLst>
              <p:tags r:id="rId1"/>
            </p:custDataLst>
          </p:nvPr>
        </p:nvGrpSpPr>
        <p:grpSpPr>
          <a:xfrm>
            <a:off x="915333" y="863981"/>
            <a:ext cx="1000125" cy="1023937"/>
            <a:chOff x="9845676" y="4576763"/>
            <a:chExt cx="1000125" cy="1023937"/>
          </a:xfrm>
        </p:grpSpPr>
        <p:sp>
          <p:nvSpPr>
            <p:cNvPr id="10" name="Freeform 44"/>
            <p:cNvSpPr/>
            <p:nvPr>
              <p:custDataLst>
                <p:tags r:id="rId2"/>
              </p:custDataLst>
            </p:nvPr>
          </p:nvSpPr>
          <p:spPr bwMode="auto">
            <a:xfrm>
              <a:off x="9855201" y="5330825"/>
              <a:ext cx="974725" cy="269875"/>
            </a:xfrm>
            <a:custGeom>
              <a:avLst/>
              <a:gdLst>
                <a:gd name="T0" fmla="*/ 189 w 202"/>
                <a:gd name="T1" fmla="*/ 6 h 56"/>
                <a:gd name="T2" fmla="*/ 159 w 202"/>
                <a:gd name="T3" fmla="*/ 37 h 56"/>
                <a:gd name="T4" fmla="*/ 158 w 202"/>
                <a:gd name="T5" fmla="*/ 38 h 56"/>
                <a:gd name="T6" fmla="*/ 156 w 202"/>
                <a:gd name="T7" fmla="*/ 38 h 56"/>
                <a:gd name="T8" fmla="*/ 93 w 202"/>
                <a:gd name="T9" fmla="*/ 36 h 56"/>
                <a:gd name="T10" fmla="*/ 11 w 202"/>
                <a:gd name="T11" fmla="*/ 25 h 56"/>
                <a:gd name="T12" fmla="*/ 7 w 202"/>
                <a:gd name="T13" fmla="*/ 37 h 56"/>
                <a:gd name="T14" fmla="*/ 88 w 202"/>
                <a:gd name="T15" fmla="*/ 47 h 56"/>
                <a:gd name="T16" fmla="*/ 160 w 202"/>
                <a:gd name="T17" fmla="*/ 50 h 56"/>
                <a:gd name="T18" fmla="*/ 163 w 202"/>
                <a:gd name="T19" fmla="*/ 47 h 56"/>
                <a:gd name="T20" fmla="*/ 167 w 202"/>
                <a:gd name="T21" fmla="*/ 45 h 56"/>
                <a:gd name="T22" fmla="*/ 197 w 202"/>
                <a:gd name="T23" fmla="*/ 14 h 56"/>
                <a:gd name="T24" fmla="*/ 189 w 202"/>
                <a:gd name="T25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56">
                  <a:moveTo>
                    <a:pt x="189" y="6"/>
                  </a:moveTo>
                  <a:cubicBezTo>
                    <a:pt x="180" y="17"/>
                    <a:pt x="169" y="27"/>
                    <a:pt x="159" y="37"/>
                  </a:cubicBezTo>
                  <a:cubicBezTo>
                    <a:pt x="158" y="37"/>
                    <a:pt x="158" y="38"/>
                    <a:pt x="158" y="38"/>
                  </a:cubicBezTo>
                  <a:cubicBezTo>
                    <a:pt x="157" y="38"/>
                    <a:pt x="157" y="38"/>
                    <a:pt x="156" y="38"/>
                  </a:cubicBezTo>
                  <a:cubicBezTo>
                    <a:pt x="136" y="43"/>
                    <a:pt x="113" y="38"/>
                    <a:pt x="93" y="36"/>
                  </a:cubicBezTo>
                  <a:cubicBezTo>
                    <a:pt x="65" y="32"/>
                    <a:pt x="37" y="35"/>
                    <a:pt x="11" y="25"/>
                  </a:cubicBezTo>
                  <a:cubicBezTo>
                    <a:pt x="3" y="22"/>
                    <a:pt x="0" y="34"/>
                    <a:pt x="7" y="37"/>
                  </a:cubicBezTo>
                  <a:cubicBezTo>
                    <a:pt x="34" y="47"/>
                    <a:pt x="60" y="44"/>
                    <a:pt x="88" y="47"/>
                  </a:cubicBezTo>
                  <a:cubicBezTo>
                    <a:pt x="111" y="50"/>
                    <a:pt x="136" y="56"/>
                    <a:pt x="160" y="50"/>
                  </a:cubicBezTo>
                  <a:cubicBezTo>
                    <a:pt x="162" y="49"/>
                    <a:pt x="163" y="48"/>
                    <a:pt x="163" y="47"/>
                  </a:cubicBezTo>
                  <a:cubicBezTo>
                    <a:pt x="165" y="47"/>
                    <a:pt x="166" y="46"/>
                    <a:pt x="167" y="45"/>
                  </a:cubicBezTo>
                  <a:cubicBezTo>
                    <a:pt x="178" y="36"/>
                    <a:pt x="188" y="25"/>
                    <a:pt x="197" y="14"/>
                  </a:cubicBezTo>
                  <a:cubicBezTo>
                    <a:pt x="202" y="8"/>
                    <a:pt x="194" y="0"/>
                    <a:pt x="189" y="6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1" name="Freeform 45"/>
            <p:cNvSpPr/>
            <p:nvPr>
              <p:custDataLst>
                <p:tags r:id="rId3"/>
              </p:custDataLst>
            </p:nvPr>
          </p:nvSpPr>
          <p:spPr bwMode="auto">
            <a:xfrm>
              <a:off x="10077451" y="4581525"/>
              <a:ext cx="584200" cy="730250"/>
            </a:xfrm>
            <a:custGeom>
              <a:avLst/>
              <a:gdLst>
                <a:gd name="T0" fmla="*/ 113 w 121"/>
                <a:gd name="T1" fmla="*/ 92 h 151"/>
                <a:gd name="T2" fmla="*/ 107 w 121"/>
                <a:gd name="T3" fmla="*/ 14 h 151"/>
                <a:gd name="T4" fmla="*/ 98 w 121"/>
                <a:gd name="T5" fmla="*/ 9 h 151"/>
                <a:gd name="T6" fmla="*/ 97 w 121"/>
                <a:gd name="T7" fmla="*/ 7 h 151"/>
                <a:gd name="T8" fmla="*/ 91 w 121"/>
                <a:gd name="T9" fmla="*/ 1 h 151"/>
                <a:gd name="T10" fmla="*/ 14 w 121"/>
                <a:gd name="T11" fmla="*/ 7 h 151"/>
                <a:gd name="T12" fmla="*/ 10 w 121"/>
                <a:gd name="T13" fmla="*/ 12 h 151"/>
                <a:gd name="T14" fmla="*/ 7 w 121"/>
                <a:gd name="T15" fmla="*/ 12 h 151"/>
                <a:gd name="T16" fmla="*/ 11 w 121"/>
                <a:gd name="T17" fmla="*/ 24 h 151"/>
                <a:gd name="T18" fmla="*/ 50 w 121"/>
                <a:gd name="T19" fmla="*/ 21 h 151"/>
                <a:gd name="T20" fmla="*/ 91 w 121"/>
                <a:gd name="T21" fmla="*/ 18 h 151"/>
                <a:gd name="T22" fmla="*/ 95 w 121"/>
                <a:gd name="T23" fmla="*/ 17 h 151"/>
                <a:gd name="T24" fmla="*/ 98 w 121"/>
                <a:gd name="T25" fmla="*/ 76 h 151"/>
                <a:gd name="T26" fmla="*/ 106 w 121"/>
                <a:gd name="T27" fmla="*/ 140 h 151"/>
                <a:gd name="T28" fmla="*/ 118 w 121"/>
                <a:gd name="T29" fmla="*/ 144 h 151"/>
                <a:gd name="T30" fmla="*/ 113 w 121"/>
                <a:gd name="T31" fmla="*/ 9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1" h="151">
                  <a:moveTo>
                    <a:pt x="113" y="92"/>
                  </a:moveTo>
                  <a:cubicBezTo>
                    <a:pt x="107" y="66"/>
                    <a:pt x="109" y="40"/>
                    <a:pt x="107" y="14"/>
                  </a:cubicBezTo>
                  <a:cubicBezTo>
                    <a:pt x="107" y="9"/>
                    <a:pt x="102" y="7"/>
                    <a:pt x="98" y="9"/>
                  </a:cubicBezTo>
                  <a:cubicBezTo>
                    <a:pt x="98" y="8"/>
                    <a:pt x="97" y="7"/>
                    <a:pt x="97" y="7"/>
                  </a:cubicBezTo>
                  <a:cubicBezTo>
                    <a:pt x="97" y="4"/>
                    <a:pt x="95" y="1"/>
                    <a:pt x="91" y="1"/>
                  </a:cubicBezTo>
                  <a:cubicBezTo>
                    <a:pt x="65" y="0"/>
                    <a:pt x="40" y="1"/>
                    <a:pt x="14" y="7"/>
                  </a:cubicBezTo>
                  <a:cubicBezTo>
                    <a:pt x="12" y="8"/>
                    <a:pt x="11" y="10"/>
                    <a:pt x="10" y="12"/>
                  </a:cubicBezTo>
                  <a:cubicBezTo>
                    <a:pt x="9" y="12"/>
                    <a:pt x="8" y="12"/>
                    <a:pt x="7" y="12"/>
                  </a:cubicBezTo>
                  <a:cubicBezTo>
                    <a:pt x="0" y="14"/>
                    <a:pt x="3" y="25"/>
                    <a:pt x="11" y="24"/>
                  </a:cubicBezTo>
                  <a:cubicBezTo>
                    <a:pt x="24" y="21"/>
                    <a:pt x="37" y="22"/>
                    <a:pt x="50" y="21"/>
                  </a:cubicBezTo>
                  <a:cubicBezTo>
                    <a:pt x="64" y="20"/>
                    <a:pt x="78" y="16"/>
                    <a:pt x="91" y="18"/>
                  </a:cubicBezTo>
                  <a:cubicBezTo>
                    <a:pt x="93" y="18"/>
                    <a:pt x="94" y="18"/>
                    <a:pt x="95" y="17"/>
                  </a:cubicBezTo>
                  <a:cubicBezTo>
                    <a:pt x="97" y="37"/>
                    <a:pt x="95" y="56"/>
                    <a:pt x="98" y="76"/>
                  </a:cubicBezTo>
                  <a:cubicBezTo>
                    <a:pt x="100" y="97"/>
                    <a:pt x="110" y="118"/>
                    <a:pt x="106" y="140"/>
                  </a:cubicBezTo>
                  <a:cubicBezTo>
                    <a:pt x="105" y="148"/>
                    <a:pt x="117" y="151"/>
                    <a:pt x="118" y="144"/>
                  </a:cubicBezTo>
                  <a:cubicBezTo>
                    <a:pt x="121" y="126"/>
                    <a:pt x="117" y="109"/>
                    <a:pt x="113" y="92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2" name="Freeform 191"/>
            <p:cNvSpPr/>
            <p:nvPr>
              <p:custDataLst>
                <p:tags r:id="rId4"/>
              </p:custDataLst>
            </p:nvPr>
          </p:nvSpPr>
          <p:spPr bwMode="auto">
            <a:xfrm>
              <a:off x="10240963" y="4895850"/>
              <a:ext cx="188913" cy="28575"/>
            </a:xfrm>
            <a:custGeom>
              <a:avLst/>
              <a:gdLst>
                <a:gd name="T0" fmla="*/ 36 w 39"/>
                <a:gd name="T1" fmla="*/ 0 h 6"/>
                <a:gd name="T2" fmla="*/ 4 w 39"/>
                <a:gd name="T3" fmla="*/ 0 h 6"/>
                <a:gd name="T4" fmla="*/ 3 w 39"/>
                <a:gd name="T5" fmla="*/ 4 h 6"/>
                <a:gd name="T6" fmla="*/ 37 w 39"/>
                <a:gd name="T7" fmla="*/ 4 h 6"/>
                <a:gd name="T8" fmla="*/ 36 w 3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">
                  <a:moveTo>
                    <a:pt x="36" y="0"/>
                  </a:moveTo>
                  <a:cubicBezTo>
                    <a:pt x="26" y="2"/>
                    <a:pt x="14" y="2"/>
                    <a:pt x="4" y="0"/>
                  </a:cubicBezTo>
                  <a:cubicBezTo>
                    <a:pt x="1" y="0"/>
                    <a:pt x="0" y="3"/>
                    <a:pt x="3" y="4"/>
                  </a:cubicBezTo>
                  <a:cubicBezTo>
                    <a:pt x="13" y="6"/>
                    <a:pt x="26" y="6"/>
                    <a:pt x="37" y="4"/>
                  </a:cubicBezTo>
                  <a:cubicBezTo>
                    <a:pt x="39" y="3"/>
                    <a:pt x="38" y="0"/>
                    <a:pt x="36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3" name="Freeform 192"/>
            <p:cNvSpPr/>
            <p:nvPr>
              <p:custDataLst>
                <p:tags r:id="rId5"/>
              </p:custDataLst>
            </p:nvPr>
          </p:nvSpPr>
          <p:spPr bwMode="auto">
            <a:xfrm>
              <a:off x="10245726" y="4929188"/>
              <a:ext cx="207963" cy="28575"/>
            </a:xfrm>
            <a:custGeom>
              <a:avLst/>
              <a:gdLst>
                <a:gd name="T0" fmla="*/ 40 w 43"/>
                <a:gd name="T1" fmla="*/ 1 h 6"/>
                <a:gd name="T2" fmla="*/ 3 w 43"/>
                <a:gd name="T3" fmla="*/ 2 h 6"/>
                <a:gd name="T4" fmla="*/ 4 w 43"/>
                <a:gd name="T5" fmla="*/ 6 h 6"/>
                <a:gd name="T6" fmla="*/ 40 w 43"/>
                <a:gd name="T7" fmla="*/ 5 h 6"/>
                <a:gd name="T8" fmla="*/ 40 w 43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">
                  <a:moveTo>
                    <a:pt x="40" y="1"/>
                  </a:moveTo>
                  <a:cubicBezTo>
                    <a:pt x="28" y="1"/>
                    <a:pt x="15" y="0"/>
                    <a:pt x="3" y="2"/>
                  </a:cubicBezTo>
                  <a:cubicBezTo>
                    <a:pt x="0" y="3"/>
                    <a:pt x="1" y="6"/>
                    <a:pt x="4" y="6"/>
                  </a:cubicBezTo>
                  <a:cubicBezTo>
                    <a:pt x="16" y="3"/>
                    <a:pt x="28" y="4"/>
                    <a:pt x="40" y="5"/>
                  </a:cubicBezTo>
                  <a:cubicBezTo>
                    <a:pt x="43" y="5"/>
                    <a:pt x="43" y="1"/>
                    <a:pt x="40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4" name="Freeform 193"/>
            <p:cNvSpPr/>
            <p:nvPr>
              <p:custDataLst>
                <p:tags r:id="rId6"/>
              </p:custDataLst>
            </p:nvPr>
          </p:nvSpPr>
          <p:spPr bwMode="auto">
            <a:xfrm>
              <a:off x="10260013" y="4983163"/>
              <a:ext cx="169863" cy="23813"/>
            </a:xfrm>
            <a:custGeom>
              <a:avLst/>
              <a:gdLst>
                <a:gd name="T0" fmla="*/ 32 w 35"/>
                <a:gd name="T1" fmla="*/ 0 h 5"/>
                <a:gd name="T2" fmla="*/ 3 w 35"/>
                <a:gd name="T3" fmla="*/ 1 h 5"/>
                <a:gd name="T4" fmla="*/ 3 w 35"/>
                <a:gd name="T5" fmla="*/ 5 h 5"/>
                <a:gd name="T6" fmla="*/ 32 w 35"/>
                <a:gd name="T7" fmla="*/ 4 h 5"/>
                <a:gd name="T8" fmla="*/ 32 w 3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5">
                  <a:moveTo>
                    <a:pt x="32" y="0"/>
                  </a:moveTo>
                  <a:cubicBezTo>
                    <a:pt x="22" y="0"/>
                    <a:pt x="13" y="1"/>
                    <a:pt x="3" y="1"/>
                  </a:cubicBezTo>
                  <a:cubicBezTo>
                    <a:pt x="0" y="1"/>
                    <a:pt x="0" y="5"/>
                    <a:pt x="3" y="5"/>
                  </a:cubicBezTo>
                  <a:cubicBezTo>
                    <a:pt x="13" y="5"/>
                    <a:pt x="22" y="4"/>
                    <a:pt x="32" y="4"/>
                  </a:cubicBezTo>
                  <a:cubicBezTo>
                    <a:pt x="35" y="4"/>
                    <a:pt x="35" y="0"/>
                    <a:pt x="32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5" name="Freeform 194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9845676" y="4576763"/>
              <a:ext cx="1000125" cy="1009650"/>
            </a:xfrm>
            <a:custGeom>
              <a:avLst/>
              <a:gdLst>
                <a:gd name="T0" fmla="*/ 207 w 207"/>
                <a:gd name="T1" fmla="*/ 157 h 209"/>
                <a:gd name="T2" fmla="*/ 203 w 207"/>
                <a:gd name="T3" fmla="*/ 155 h 209"/>
                <a:gd name="T4" fmla="*/ 201 w 207"/>
                <a:gd name="T5" fmla="*/ 151 h 209"/>
                <a:gd name="T6" fmla="*/ 198 w 207"/>
                <a:gd name="T7" fmla="*/ 144 h 209"/>
                <a:gd name="T8" fmla="*/ 196 w 207"/>
                <a:gd name="T9" fmla="*/ 144 h 209"/>
                <a:gd name="T10" fmla="*/ 194 w 207"/>
                <a:gd name="T11" fmla="*/ 144 h 209"/>
                <a:gd name="T12" fmla="*/ 161 w 207"/>
                <a:gd name="T13" fmla="*/ 67 h 209"/>
                <a:gd name="T14" fmla="*/ 151 w 207"/>
                <a:gd name="T15" fmla="*/ 2 h 209"/>
                <a:gd name="T16" fmla="*/ 95 w 207"/>
                <a:gd name="T17" fmla="*/ 2 h 209"/>
                <a:gd name="T18" fmla="*/ 45 w 207"/>
                <a:gd name="T19" fmla="*/ 19 h 209"/>
                <a:gd name="T20" fmla="*/ 55 w 207"/>
                <a:gd name="T21" fmla="*/ 131 h 209"/>
                <a:gd name="T22" fmla="*/ 2 w 207"/>
                <a:gd name="T23" fmla="*/ 176 h 209"/>
                <a:gd name="T24" fmla="*/ 55 w 207"/>
                <a:gd name="T25" fmla="*/ 133 h 209"/>
                <a:gd name="T26" fmla="*/ 56 w 207"/>
                <a:gd name="T27" fmla="*/ 166 h 209"/>
                <a:gd name="T28" fmla="*/ 58 w 207"/>
                <a:gd name="T29" fmla="*/ 170 h 209"/>
                <a:gd name="T30" fmla="*/ 158 w 207"/>
                <a:gd name="T31" fmla="*/ 158 h 209"/>
                <a:gd name="T32" fmla="*/ 149 w 207"/>
                <a:gd name="T33" fmla="*/ 21 h 209"/>
                <a:gd name="T34" fmla="*/ 163 w 207"/>
                <a:gd name="T35" fmla="*/ 146 h 209"/>
                <a:gd name="T36" fmla="*/ 159 w 207"/>
                <a:gd name="T37" fmla="*/ 148 h 209"/>
                <a:gd name="T38" fmla="*/ 167 w 207"/>
                <a:gd name="T39" fmla="*/ 148 h 209"/>
                <a:gd name="T40" fmla="*/ 193 w 207"/>
                <a:gd name="T41" fmla="*/ 147 h 209"/>
                <a:gd name="T42" fmla="*/ 174 w 207"/>
                <a:gd name="T43" fmla="*/ 171 h 209"/>
                <a:gd name="T44" fmla="*/ 163 w 207"/>
                <a:gd name="T45" fmla="*/ 193 h 209"/>
                <a:gd name="T46" fmla="*/ 2 w 207"/>
                <a:gd name="T47" fmla="*/ 183 h 209"/>
                <a:gd name="T48" fmla="*/ 69 w 207"/>
                <a:gd name="T49" fmla="*/ 203 h 209"/>
                <a:gd name="T50" fmla="*/ 170 w 207"/>
                <a:gd name="T51" fmla="*/ 206 h 209"/>
                <a:gd name="T52" fmla="*/ 203 w 207"/>
                <a:gd name="T53" fmla="*/ 170 h 209"/>
                <a:gd name="T54" fmla="*/ 206 w 207"/>
                <a:gd name="T55" fmla="*/ 164 h 209"/>
                <a:gd name="T56" fmla="*/ 60 w 207"/>
                <a:gd name="T57" fmla="*/ 166 h 209"/>
                <a:gd name="T58" fmla="*/ 53 w 207"/>
                <a:gd name="T59" fmla="*/ 21 h 209"/>
                <a:gd name="T60" fmla="*/ 68 w 207"/>
                <a:gd name="T61" fmla="*/ 167 h 209"/>
                <a:gd name="T62" fmla="*/ 156 w 207"/>
                <a:gd name="T63" fmla="*/ 156 h 209"/>
                <a:gd name="T64" fmla="*/ 155 w 207"/>
                <a:gd name="T65" fmla="*/ 157 h 209"/>
                <a:gd name="T66" fmla="*/ 72 w 207"/>
                <a:gd name="T67" fmla="*/ 166 h 209"/>
                <a:gd name="T68" fmla="*/ 145 w 207"/>
                <a:gd name="T69" fmla="*/ 20 h 209"/>
                <a:gd name="T70" fmla="*/ 156 w 207"/>
                <a:gd name="T71" fmla="*/ 156 h 209"/>
                <a:gd name="T72" fmla="*/ 89 w 207"/>
                <a:gd name="T73" fmla="*/ 15 h 209"/>
                <a:gd name="T74" fmla="*/ 140 w 207"/>
                <a:gd name="T75" fmla="*/ 17 h 209"/>
                <a:gd name="T76" fmla="*/ 136 w 207"/>
                <a:gd name="T77" fmla="*/ 14 h 209"/>
                <a:gd name="T78" fmla="*/ 64 w 207"/>
                <a:gd name="T79" fmla="*/ 19 h 209"/>
                <a:gd name="T80" fmla="*/ 70 w 207"/>
                <a:gd name="T81" fmla="*/ 19 h 209"/>
                <a:gd name="T82" fmla="*/ 149 w 207"/>
                <a:gd name="T83" fmla="*/ 19 h 209"/>
                <a:gd name="T84" fmla="*/ 145 w 207"/>
                <a:gd name="T85" fmla="*/ 16 h 209"/>
                <a:gd name="T86" fmla="*/ 145 w 207"/>
                <a:gd name="T87" fmla="*/ 13 h 209"/>
                <a:gd name="T88" fmla="*/ 142 w 207"/>
                <a:gd name="T89" fmla="*/ 9 h 209"/>
                <a:gd name="T90" fmla="*/ 60 w 207"/>
                <a:gd name="T91" fmla="*/ 17 h 209"/>
                <a:gd name="T92" fmla="*/ 52 w 207"/>
                <a:gd name="T93" fmla="*/ 17 h 209"/>
                <a:gd name="T94" fmla="*/ 150 w 207"/>
                <a:gd name="T95" fmla="*/ 5 h 209"/>
                <a:gd name="T96" fmla="*/ 149 w 207"/>
                <a:gd name="T97" fmla="*/ 19 h 209"/>
                <a:gd name="T98" fmla="*/ 200 w 207"/>
                <a:gd name="T99" fmla="*/ 160 h 209"/>
                <a:gd name="T100" fmla="*/ 203 w 207"/>
                <a:gd name="T101" fmla="*/ 159 h 209"/>
                <a:gd name="T102" fmla="*/ 201 w 207"/>
                <a:gd name="T103" fmla="*/ 161 h 209"/>
                <a:gd name="T104" fmla="*/ 168 w 207"/>
                <a:gd name="T105" fmla="*/ 196 h 209"/>
                <a:gd name="T106" fmla="*/ 83 w 207"/>
                <a:gd name="T107" fmla="*/ 200 h 209"/>
                <a:gd name="T108" fmla="*/ 6 w 207"/>
                <a:gd name="T109" fmla="*/ 183 h 209"/>
                <a:gd name="T110" fmla="*/ 163 w 207"/>
                <a:gd name="T111" fmla="*/ 203 h 209"/>
                <a:gd name="T112" fmla="*/ 83 w 207"/>
                <a:gd name="T113" fmla="*/ 20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7" h="209">
                  <a:moveTo>
                    <a:pt x="206" y="164"/>
                  </a:moveTo>
                  <a:cubicBezTo>
                    <a:pt x="206" y="162"/>
                    <a:pt x="206" y="159"/>
                    <a:pt x="207" y="157"/>
                  </a:cubicBezTo>
                  <a:cubicBezTo>
                    <a:pt x="207" y="156"/>
                    <a:pt x="205" y="155"/>
                    <a:pt x="204" y="155"/>
                  </a:cubicBezTo>
                  <a:cubicBezTo>
                    <a:pt x="204" y="155"/>
                    <a:pt x="204" y="155"/>
                    <a:pt x="203" y="155"/>
                  </a:cubicBezTo>
                  <a:cubicBezTo>
                    <a:pt x="196" y="155"/>
                    <a:pt x="196" y="155"/>
                    <a:pt x="196" y="155"/>
                  </a:cubicBezTo>
                  <a:cubicBezTo>
                    <a:pt x="198" y="153"/>
                    <a:pt x="200" y="152"/>
                    <a:pt x="201" y="151"/>
                  </a:cubicBezTo>
                  <a:cubicBezTo>
                    <a:pt x="202" y="150"/>
                    <a:pt x="202" y="150"/>
                    <a:pt x="202" y="149"/>
                  </a:cubicBezTo>
                  <a:cubicBezTo>
                    <a:pt x="201" y="146"/>
                    <a:pt x="200" y="146"/>
                    <a:pt x="198" y="144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7" y="144"/>
                    <a:pt x="197" y="144"/>
                    <a:pt x="196" y="144"/>
                  </a:cubicBezTo>
                  <a:cubicBezTo>
                    <a:pt x="196" y="144"/>
                    <a:pt x="195" y="145"/>
                    <a:pt x="195" y="145"/>
                  </a:cubicBezTo>
                  <a:cubicBezTo>
                    <a:pt x="195" y="144"/>
                    <a:pt x="195" y="144"/>
                    <a:pt x="194" y="144"/>
                  </a:cubicBezTo>
                  <a:cubicBezTo>
                    <a:pt x="184" y="142"/>
                    <a:pt x="175" y="140"/>
                    <a:pt x="166" y="140"/>
                  </a:cubicBezTo>
                  <a:cubicBezTo>
                    <a:pt x="162" y="116"/>
                    <a:pt x="163" y="91"/>
                    <a:pt x="161" y="67"/>
                  </a:cubicBezTo>
                  <a:cubicBezTo>
                    <a:pt x="160" y="46"/>
                    <a:pt x="149" y="24"/>
                    <a:pt x="154" y="4"/>
                  </a:cubicBezTo>
                  <a:cubicBezTo>
                    <a:pt x="155" y="2"/>
                    <a:pt x="152" y="1"/>
                    <a:pt x="151" y="2"/>
                  </a:cubicBezTo>
                  <a:cubicBezTo>
                    <a:pt x="151" y="1"/>
                    <a:pt x="151" y="1"/>
                    <a:pt x="150" y="1"/>
                  </a:cubicBezTo>
                  <a:cubicBezTo>
                    <a:pt x="132" y="0"/>
                    <a:pt x="113" y="0"/>
                    <a:pt x="95" y="2"/>
                  </a:cubicBezTo>
                  <a:cubicBezTo>
                    <a:pt x="79" y="4"/>
                    <a:pt x="60" y="7"/>
                    <a:pt x="46" y="17"/>
                  </a:cubicBezTo>
                  <a:cubicBezTo>
                    <a:pt x="45" y="17"/>
                    <a:pt x="45" y="18"/>
                    <a:pt x="45" y="19"/>
                  </a:cubicBezTo>
                  <a:cubicBezTo>
                    <a:pt x="45" y="19"/>
                    <a:pt x="45" y="19"/>
                    <a:pt x="45" y="20"/>
                  </a:cubicBezTo>
                  <a:cubicBezTo>
                    <a:pt x="46" y="57"/>
                    <a:pt x="52" y="94"/>
                    <a:pt x="55" y="131"/>
                  </a:cubicBezTo>
                  <a:cubicBezTo>
                    <a:pt x="54" y="130"/>
                    <a:pt x="53" y="129"/>
                    <a:pt x="52" y="130"/>
                  </a:cubicBezTo>
                  <a:cubicBezTo>
                    <a:pt x="37" y="147"/>
                    <a:pt x="20" y="162"/>
                    <a:pt x="2" y="176"/>
                  </a:cubicBezTo>
                  <a:cubicBezTo>
                    <a:pt x="0" y="178"/>
                    <a:pt x="3" y="180"/>
                    <a:pt x="5" y="179"/>
                  </a:cubicBezTo>
                  <a:cubicBezTo>
                    <a:pt x="23" y="165"/>
                    <a:pt x="40" y="150"/>
                    <a:pt x="55" y="133"/>
                  </a:cubicBezTo>
                  <a:cubicBezTo>
                    <a:pt x="55" y="133"/>
                    <a:pt x="55" y="133"/>
                    <a:pt x="55" y="132"/>
                  </a:cubicBezTo>
                  <a:cubicBezTo>
                    <a:pt x="56" y="144"/>
                    <a:pt x="56" y="155"/>
                    <a:pt x="56" y="166"/>
                  </a:cubicBezTo>
                  <a:cubicBezTo>
                    <a:pt x="56" y="167"/>
                    <a:pt x="57" y="167"/>
                    <a:pt x="57" y="167"/>
                  </a:cubicBezTo>
                  <a:cubicBezTo>
                    <a:pt x="56" y="168"/>
                    <a:pt x="57" y="170"/>
                    <a:pt x="58" y="170"/>
                  </a:cubicBezTo>
                  <a:cubicBezTo>
                    <a:pt x="91" y="171"/>
                    <a:pt x="127" y="175"/>
                    <a:pt x="157" y="160"/>
                  </a:cubicBezTo>
                  <a:cubicBezTo>
                    <a:pt x="158" y="159"/>
                    <a:pt x="159" y="158"/>
                    <a:pt x="158" y="158"/>
                  </a:cubicBezTo>
                  <a:cubicBezTo>
                    <a:pt x="159" y="157"/>
                    <a:pt x="160" y="156"/>
                    <a:pt x="160" y="155"/>
                  </a:cubicBezTo>
                  <a:cubicBezTo>
                    <a:pt x="152" y="111"/>
                    <a:pt x="147" y="65"/>
                    <a:pt x="149" y="21"/>
                  </a:cubicBezTo>
                  <a:cubicBezTo>
                    <a:pt x="151" y="35"/>
                    <a:pt x="156" y="49"/>
                    <a:pt x="157" y="63"/>
                  </a:cubicBezTo>
                  <a:cubicBezTo>
                    <a:pt x="160" y="91"/>
                    <a:pt x="158" y="118"/>
                    <a:pt x="163" y="146"/>
                  </a:cubicBezTo>
                  <a:cubicBezTo>
                    <a:pt x="162" y="146"/>
                    <a:pt x="162" y="146"/>
                    <a:pt x="162" y="146"/>
                  </a:cubicBezTo>
                  <a:cubicBezTo>
                    <a:pt x="160" y="144"/>
                    <a:pt x="157" y="147"/>
                    <a:pt x="159" y="148"/>
                  </a:cubicBezTo>
                  <a:cubicBezTo>
                    <a:pt x="161" y="150"/>
                    <a:pt x="162" y="150"/>
                    <a:pt x="165" y="150"/>
                  </a:cubicBezTo>
                  <a:cubicBezTo>
                    <a:pt x="167" y="150"/>
                    <a:pt x="167" y="149"/>
                    <a:pt x="167" y="148"/>
                  </a:cubicBezTo>
                  <a:cubicBezTo>
                    <a:pt x="167" y="146"/>
                    <a:pt x="167" y="145"/>
                    <a:pt x="166" y="144"/>
                  </a:cubicBezTo>
                  <a:cubicBezTo>
                    <a:pt x="175" y="144"/>
                    <a:pt x="184" y="146"/>
                    <a:pt x="193" y="147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86" y="155"/>
                    <a:pt x="180" y="163"/>
                    <a:pt x="174" y="171"/>
                  </a:cubicBezTo>
                  <a:cubicBezTo>
                    <a:pt x="173" y="172"/>
                    <a:pt x="172" y="173"/>
                    <a:pt x="172" y="174"/>
                  </a:cubicBezTo>
                  <a:cubicBezTo>
                    <a:pt x="168" y="179"/>
                    <a:pt x="163" y="187"/>
                    <a:pt x="163" y="193"/>
                  </a:cubicBezTo>
                  <a:cubicBezTo>
                    <a:pt x="109" y="193"/>
                    <a:pt x="56" y="182"/>
                    <a:pt x="2" y="179"/>
                  </a:cubicBezTo>
                  <a:cubicBezTo>
                    <a:pt x="0" y="179"/>
                    <a:pt x="0" y="182"/>
                    <a:pt x="2" y="183"/>
                  </a:cubicBezTo>
                  <a:cubicBezTo>
                    <a:pt x="1" y="191"/>
                    <a:pt x="13" y="194"/>
                    <a:pt x="19" y="196"/>
                  </a:cubicBezTo>
                  <a:cubicBezTo>
                    <a:pt x="35" y="200"/>
                    <a:pt x="52" y="202"/>
                    <a:pt x="69" y="203"/>
                  </a:cubicBezTo>
                  <a:cubicBezTo>
                    <a:pt x="102" y="206"/>
                    <a:pt x="135" y="205"/>
                    <a:pt x="168" y="209"/>
                  </a:cubicBezTo>
                  <a:cubicBezTo>
                    <a:pt x="169" y="209"/>
                    <a:pt x="170" y="208"/>
                    <a:pt x="170" y="206"/>
                  </a:cubicBezTo>
                  <a:cubicBezTo>
                    <a:pt x="181" y="197"/>
                    <a:pt x="191" y="184"/>
                    <a:pt x="201" y="173"/>
                  </a:cubicBezTo>
                  <a:cubicBezTo>
                    <a:pt x="202" y="172"/>
                    <a:pt x="203" y="171"/>
                    <a:pt x="203" y="170"/>
                  </a:cubicBezTo>
                  <a:cubicBezTo>
                    <a:pt x="204" y="169"/>
                    <a:pt x="205" y="168"/>
                    <a:pt x="206" y="167"/>
                  </a:cubicBezTo>
                  <a:cubicBezTo>
                    <a:pt x="207" y="166"/>
                    <a:pt x="207" y="165"/>
                    <a:pt x="206" y="164"/>
                  </a:cubicBezTo>
                  <a:close/>
                  <a:moveTo>
                    <a:pt x="60" y="167"/>
                  </a:moveTo>
                  <a:cubicBezTo>
                    <a:pt x="60" y="166"/>
                    <a:pt x="60" y="166"/>
                    <a:pt x="60" y="166"/>
                  </a:cubicBezTo>
                  <a:cubicBezTo>
                    <a:pt x="60" y="117"/>
                    <a:pt x="51" y="69"/>
                    <a:pt x="49" y="21"/>
                  </a:cubicBezTo>
                  <a:cubicBezTo>
                    <a:pt x="50" y="21"/>
                    <a:pt x="51" y="21"/>
                    <a:pt x="53" y="21"/>
                  </a:cubicBezTo>
                  <a:cubicBezTo>
                    <a:pt x="63" y="68"/>
                    <a:pt x="68" y="118"/>
                    <a:pt x="68" y="166"/>
                  </a:cubicBezTo>
                  <a:cubicBezTo>
                    <a:pt x="68" y="166"/>
                    <a:pt x="68" y="167"/>
                    <a:pt x="68" y="167"/>
                  </a:cubicBezTo>
                  <a:cubicBezTo>
                    <a:pt x="65" y="167"/>
                    <a:pt x="63" y="167"/>
                    <a:pt x="60" y="167"/>
                  </a:cubicBezTo>
                  <a:close/>
                  <a:moveTo>
                    <a:pt x="156" y="156"/>
                  </a:moveTo>
                  <a:cubicBezTo>
                    <a:pt x="156" y="156"/>
                    <a:pt x="156" y="156"/>
                    <a:pt x="156" y="157"/>
                  </a:cubicBezTo>
                  <a:cubicBezTo>
                    <a:pt x="156" y="157"/>
                    <a:pt x="156" y="157"/>
                    <a:pt x="155" y="157"/>
                  </a:cubicBezTo>
                  <a:cubicBezTo>
                    <a:pt x="130" y="169"/>
                    <a:pt x="100" y="168"/>
                    <a:pt x="72" y="167"/>
                  </a:cubicBezTo>
                  <a:cubicBezTo>
                    <a:pt x="72" y="167"/>
                    <a:pt x="72" y="166"/>
                    <a:pt x="72" y="166"/>
                  </a:cubicBezTo>
                  <a:cubicBezTo>
                    <a:pt x="72" y="118"/>
                    <a:pt x="67" y="69"/>
                    <a:pt x="57" y="22"/>
                  </a:cubicBezTo>
                  <a:cubicBezTo>
                    <a:pt x="86" y="27"/>
                    <a:pt x="116" y="23"/>
                    <a:pt x="145" y="20"/>
                  </a:cubicBezTo>
                  <a:cubicBezTo>
                    <a:pt x="145" y="20"/>
                    <a:pt x="145" y="20"/>
                    <a:pt x="146" y="20"/>
                  </a:cubicBezTo>
                  <a:cubicBezTo>
                    <a:pt x="143" y="65"/>
                    <a:pt x="148" y="112"/>
                    <a:pt x="156" y="156"/>
                  </a:cubicBezTo>
                  <a:close/>
                  <a:moveTo>
                    <a:pt x="136" y="14"/>
                  </a:moveTo>
                  <a:cubicBezTo>
                    <a:pt x="120" y="14"/>
                    <a:pt x="105" y="15"/>
                    <a:pt x="89" y="15"/>
                  </a:cubicBezTo>
                  <a:cubicBezTo>
                    <a:pt x="106" y="13"/>
                    <a:pt x="123" y="13"/>
                    <a:pt x="140" y="13"/>
                  </a:cubicBezTo>
                  <a:cubicBezTo>
                    <a:pt x="140" y="14"/>
                    <a:pt x="141" y="15"/>
                    <a:pt x="140" y="17"/>
                  </a:cubicBezTo>
                  <a:cubicBezTo>
                    <a:pt x="139" y="17"/>
                    <a:pt x="138" y="17"/>
                    <a:pt x="137" y="17"/>
                  </a:cubicBezTo>
                  <a:cubicBezTo>
                    <a:pt x="138" y="16"/>
                    <a:pt x="138" y="14"/>
                    <a:pt x="136" y="14"/>
                  </a:cubicBezTo>
                  <a:close/>
                  <a:moveTo>
                    <a:pt x="130" y="18"/>
                  </a:moveTo>
                  <a:cubicBezTo>
                    <a:pt x="108" y="20"/>
                    <a:pt x="86" y="22"/>
                    <a:pt x="64" y="19"/>
                  </a:cubicBezTo>
                  <a:cubicBezTo>
                    <a:pt x="66" y="19"/>
                    <a:pt x="67" y="19"/>
                    <a:pt x="69" y="18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90" y="19"/>
                    <a:pt x="110" y="18"/>
                    <a:pt x="130" y="18"/>
                  </a:cubicBezTo>
                  <a:close/>
                  <a:moveTo>
                    <a:pt x="149" y="19"/>
                  </a:moveTo>
                  <a:cubicBezTo>
                    <a:pt x="149" y="18"/>
                    <a:pt x="148" y="18"/>
                    <a:pt x="147" y="18"/>
                  </a:cubicBezTo>
                  <a:cubicBezTo>
                    <a:pt x="147" y="17"/>
                    <a:pt x="146" y="16"/>
                    <a:pt x="145" y="16"/>
                  </a:cubicBezTo>
                  <a:cubicBezTo>
                    <a:pt x="145" y="16"/>
                    <a:pt x="145" y="16"/>
                    <a:pt x="144" y="16"/>
                  </a:cubicBezTo>
                  <a:cubicBezTo>
                    <a:pt x="144" y="14"/>
                    <a:pt x="142" y="13"/>
                    <a:pt x="145" y="13"/>
                  </a:cubicBezTo>
                  <a:cubicBezTo>
                    <a:pt x="147" y="13"/>
                    <a:pt x="147" y="9"/>
                    <a:pt x="145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15" y="9"/>
                    <a:pt x="87" y="9"/>
                    <a:pt x="60" y="17"/>
                  </a:cubicBezTo>
                  <a:cubicBezTo>
                    <a:pt x="59" y="17"/>
                    <a:pt x="59" y="18"/>
                    <a:pt x="59" y="19"/>
                  </a:cubicBezTo>
                  <a:cubicBezTo>
                    <a:pt x="57" y="18"/>
                    <a:pt x="54" y="18"/>
                    <a:pt x="52" y="17"/>
                  </a:cubicBezTo>
                  <a:cubicBezTo>
                    <a:pt x="65" y="9"/>
                    <a:pt x="83" y="7"/>
                    <a:pt x="98" y="6"/>
                  </a:cubicBezTo>
                  <a:cubicBezTo>
                    <a:pt x="115" y="4"/>
                    <a:pt x="133" y="4"/>
                    <a:pt x="150" y="5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49" y="10"/>
                    <a:pt x="149" y="14"/>
                    <a:pt x="149" y="19"/>
                  </a:cubicBezTo>
                  <a:close/>
                  <a:moveTo>
                    <a:pt x="168" y="195"/>
                  </a:moveTo>
                  <a:cubicBezTo>
                    <a:pt x="178" y="183"/>
                    <a:pt x="188" y="170"/>
                    <a:pt x="200" y="160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203" y="159"/>
                    <a:pt x="203" y="159"/>
                    <a:pt x="203" y="159"/>
                  </a:cubicBezTo>
                  <a:cubicBezTo>
                    <a:pt x="203" y="159"/>
                    <a:pt x="202" y="160"/>
                    <a:pt x="202" y="160"/>
                  </a:cubicBezTo>
                  <a:cubicBezTo>
                    <a:pt x="202" y="160"/>
                    <a:pt x="201" y="160"/>
                    <a:pt x="201" y="161"/>
                  </a:cubicBezTo>
                  <a:cubicBezTo>
                    <a:pt x="190" y="173"/>
                    <a:pt x="182" y="188"/>
                    <a:pt x="169" y="198"/>
                  </a:cubicBezTo>
                  <a:cubicBezTo>
                    <a:pt x="169" y="197"/>
                    <a:pt x="168" y="197"/>
                    <a:pt x="168" y="196"/>
                  </a:cubicBezTo>
                  <a:cubicBezTo>
                    <a:pt x="168" y="196"/>
                    <a:pt x="168" y="195"/>
                    <a:pt x="168" y="195"/>
                  </a:cubicBezTo>
                  <a:close/>
                  <a:moveTo>
                    <a:pt x="83" y="200"/>
                  </a:moveTo>
                  <a:cubicBezTo>
                    <a:pt x="66" y="199"/>
                    <a:pt x="48" y="198"/>
                    <a:pt x="31" y="194"/>
                  </a:cubicBezTo>
                  <a:cubicBezTo>
                    <a:pt x="26" y="193"/>
                    <a:pt x="6" y="191"/>
                    <a:pt x="6" y="183"/>
                  </a:cubicBezTo>
                  <a:cubicBezTo>
                    <a:pt x="58" y="186"/>
                    <a:pt x="110" y="196"/>
                    <a:pt x="163" y="197"/>
                  </a:cubicBezTo>
                  <a:cubicBezTo>
                    <a:pt x="163" y="199"/>
                    <a:pt x="163" y="201"/>
                    <a:pt x="163" y="203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37" y="202"/>
                    <a:pt x="110" y="202"/>
                    <a:pt x="83" y="20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8"/>
            </p:custDataLst>
          </p:nvPr>
        </p:nvGrpSpPr>
        <p:grpSpPr>
          <a:xfrm>
            <a:off x="10073692" y="5277670"/>
            <a:ext cx="1522413" cy="1000125"/>
            <a:chOff x="9088196" y="3234360"/>
            <a:chExt cx="1522413" cy="1000125"/>
          </a:xfrm>
        </p:grpSpPr>
        <p:sp>
          <p:nvSpPr>
            <p:cNvPr id="17" name="Freeform 52"/>
            <p:cNvSpPr/>
            <p:nvPr>
              <p:custDataLst>
                <p:tags r:id="rId9"/>
              </p:custDataLst>
            </p:nvPr>
          </p:nvSpPr>
          <p:spPr bwMode="auto">
            <a:xfrm>
              <a:off x="9600959" y="3345485"/>
              <a:ext cx="222250" cy="338138"/>
            </a:xfrm>
            <a:custGeom>
              <a:avLst/>
              <a:gdLst>
                <a:gd name="T0" fmla="*/ 41 w 46"/>
                <a:gd name="T1" fmla="*/ 23 h 70"/>
                <a:gd name="T2" fmla="*/ 26 w 46"/>
                <a:gd name="T3" fmla="*/ 5 h 70"/>
                <a:gd name="T4" fmla="*/ 14 w 46"/>
                <a:gd name="T5" fmla="*/ 6 h 70"/>
                <a:gd name="T6" fmla="*/ 1 w 46"/>
                <a:gd name="T7" fmla="*/ 35 h 70"/>
                <a:gd name="T8" fmla="*/ 2 w 46"/>
                <a:gd name="T9" fmla="*/ 39 h 70"/>
                <a:gd name="T10" fmla="*/ 3 w 46"/>
                <a:gd name="T11" fmla="*/ 48 h 70"/>
                <a:gd name="T12" fmla="*/ 1 w 46"/>
                <a:gd name="T13" fmla="*/ 61 h 70"/>
                <a:gd name="T14" fmla="*/ 7 w 46"/>
                <a:gd name="T15" fmla="*/ 69 h 70"/>
                <a:gd name="T16" fmla="*/ 35 w 46"/>
                <a:gd name="T17" fmla="*/ 64 h 70"/>
                <a:gd name="T18" fmla="*/ 40 w 46"/>
                <a:gd name="T19" fmla="*/ 60 h 70"/>
                <a:gd name="T20" fmla="*/ 40 w 46"/>
                <a:gd name="T21" fmla="*/ 58 h 70"/>
                <a:gd name="T22" fmla="*/ 41 w 46"/>
                <a:gd name="T23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70">
                  <a:moveTo>
                    <a:pt x="41" y="23"/>
                  </a:moveTo>
                  <a:cubicBezTo>
                    <a:pt x="39" y="15"/>
                    <a:pt x="34" y="7"/>
                    <a:pt x="26" y="5"/>
                  </a:cubicBezTo>
                  <a:cubicBezTo>
                    <a:pt x="22" y="0"/>
                    <a:pt x="18" y="2"/>
                    <a:pt x="14" y="6"/>
                  </a:cubicBezTo>
                  <a:cubicBezTo>
                    <a:pt x="5" y="11"/>
                    <a:pt x="2" y="26"/>
                    <a:pt x="1" y="35"/>
                  </a:cubicBezTo>
                  <a:cubicBezTo>
                    <a:pt x="1" y="37"/>
                    <a:pt x="1" y="38"/>
                    <a:pt x="2" y="39"/>
                  </a:cubicBezTo>
                  <a:cubicBezTo>
                    <a:pt x="2" y="42"/>
                    <a:pt x="2" y="45"/>
                    <a:pt x="3" y="48"/>
                  </a:cubicBezTo>
                  <a:cubicBezTo>
                    <a:pt x="2" y="53"/>
                    <a:pt x="2" y="57"/>
                    <a:pt x="1" y="61"/>
                  </a:cubicBezTo>
                  <a:cubicBezTo>
                    <a:pt x="0" y="66"/>
                    <a:pt x="3" y="68"/>
                    <a:pt x="7" y="69"/>
                  </a:cubicBezTo>
                  <a:cubicBezTo>
                    <a:pt x="17" y="70"/>
                    <a:pt x="28" y="70"/>
                    <a:pt x="35" y="64"/>
                  </a:cubicBezTo>
                  <a:cubicBezTo>
                    <a:pt x="37" y="63"/>
                    <a:pt x="39" y="62"/>
                    <a:pt x="40" y="60"/>
                  </a:cubicBezTo>
                  <a:cubicBezTo>
                    <a:pt x="40" y="59"/>
                    <a:pt x="40" y="59"/>
                    <a:pt x="40" y="58"/>
                  </a:cubicBezTo>
                  <a:cubicBezTo>
                    <a:pt x="46" y="48"/>
                    <a:pt x="44" y="34"/>
                    <a:pt x="41" y="2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8" name="Freeform 53"/>
            <p:cNvSpPr/>
            <p:nvPr>
              <p:custDataLst>
                <p:tags r:id="rId10"/>
              </p:custDataLst>
            </p:nvPr>
          </p:nvSpPr>
          <p:spPr bwMode="auto">
            <a:xfrm>
              <a:off x="9875596" y="3321673"/>
              <a:ext cx="188913" cy="338138"/>
            </a:xfrm>
            <a:custGeom>
              <a:avLst/>
              <a:gdLst>
                <a:gd name="T0" fmla="*/ 36 w 39"/>
                <a:gd name="T1" fmla="*/ 33 h 70"/>
                <a:gd name="T2" fmla="*/ 25 w 39"/>
                <a:gd name="T3" fmla="*/ 5 h 70"/>
                <a:gd name="T4" fmla="*/ 6 w 39"/>
                <a:gd name="T5" fmla="*/ 17 h 70"/>
                <a:gd name="T6" fmla="*/ 8 w 39"/>
                <a:gd name="T7" fmla="*/ 64 h 70"/>
                <a:gd name="T8" fmla="*/ 20 w 39"/>
                <a:gd name="T9" fmla="*/ 64 h 70"/>
                <a:gd name="T10" fmla="*/ 34 w 39"/>
                <a:gd name="T11" fmla="*/ 67 h 70"/>
                <a:gd name="T12" fmla="*/ 38 w 39"/>
                <a:gd name="T13" fmla="*/ 63 h 70"/>
                <a:gd name="T14" fmla="*/ 36 w 39"/>
                <a:gd name="T15" fmla="*/ 3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70">
                  <a:moveTo>
                    <a:pt x="36" y="33"/>
                  </a:moveTo>
                  <a:cubicBezTo>
                    <a:pt x="35" y="24"/>
                    <a:pt x="33" y="10"/>
                    <a:pt x="25" y="5"/>
                  </a:cubicBezTo>
                  <a:cubicBezTo>
                    <a:pt x="16" y="0"/>
                    <a:pt x="9" y="10"/>
                    <a:pt x="6" y="17"/>
                  </a:cubicBezTo>
                  <a:cubicBezTo>
                    <a:pt x="0" y="31"/>
                    <a:pt x="5" y="50"/>
                    <a:pt x="8" y="64"/>
                  </a:cubicBezTo>
                  <a:cubicBezTo>
                    <a:pt x="10" y="70"/>
                    <a:pt x="18" y="69"/>
                    <a:pt x="20" y="64"/>
                  </a:cubicBezTo>
                  <a:cubicBezTo>
                    <a:pt x="22" y="67"/>
                    <a:pt x="27" y="68"/>
                    <a:pt x="34" y="67"/>
                  </a:cubicBezTo>
                  <a:cubicBezTo>
                    <a:pt x="35" y="66"/>
                    <a:pt x="38" y="64"/>
                    <a:pt x="38" y="63"/>
                  </a:cubicBezTo>
                  <a:cubicBezTo>
                    <a:pt x="39" y="53"/>
                    <a:pt x="38" y="42"/>
                    <a:pt x="36" y="3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9" name="Freeform 54"/>
            <p:cNvSpPr/>
            <p:nvPr>
              <p:custDataLst>
                <p:tags r:id="rId11"/>
              </p:custDataLst>
            </p:nvPr>
          </p:nvSpPr>
          <p:spPr bwMode="auto">
            <a:xfrm>
              <a:off x="10151821" y="3340723"/>
              <a:ext cx="265113" cy="319088"/>
            </a:xfrm>
            <a:custGeom>
              <a:avLst/>
              <a:gdLst>
                <a:gd name="T0" fmla="*/ 46 w 55"/>
                <a:gd name="T1" fmla="*/ 50 h 66"/>
                <a:gd name="T2" fmla="*/ 31 w 55"/>
                <a:gd name="T3" fmla="*/ 6 h 66"/>
                <a:gd name="T4" fmla="*/ 7 w 55"/>
                <a:gd name="T5" fmla="*/ 15 h 66"/>
                <a:gd name="T6" fmla="*/ 8 w 55"/>
                <a:gd name="T7" fmla="*/ 61 h 66"/>
                <a:gd name="T8" fmla="*/ 17 w 55"/>
                <a:gd name="T9" fmla="*/ 64 h 66"/>
                <a:gd name="T10" fmla="*/ 18 w 55"/>
                <a:gd name="T11" fmla="*/ 65 h 66"/>
                <a:gd name="T12" fmla="*/ 20 w 55"/>
                <a:gd name="T13" fmla="*/ 65 h 66"/>
                <a:gd name="T14" fmla="*/ 27 w 55"/>
                <a:gd name="T15" fmla="*/ 64 h 66"/>
                <a:gd name="T16" fmla="*/ 33 w 55"/>
                <a:gd name="T17" fmla="*/ 64 h 66"/>
                <a:gd name="T18" fmla="*/ 48 w 55"/>
                <a:gd name="T19" fmla="*/ 62 h 66"/>
                <a:gd name="T20" fmla="*/ 46 w 55"/>
                <a:gd name="T21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66">
                  <a:moveTo>
                    <a:pt x="46" y="50"/>
                  </a:moveTo>
                  <a:cubicBezTo>
                    <a:pt x="50" y="35"/>
                    <a:pt x="41" y="13"/>
                    <a:pt x="31" y="6"/>
                  </a:cubicBezTo>
                  <a:cubicBezTo>
                    <a:pt x="22" y="0"/>
                    <a:pt x="12" y="6"/>
                    <a:pt x="7" y="15"/>
                  </a:cubicBezTo>
                  <a:cubicBezTo>
                    <a:pt x="0" y="28"/>
                    <a:pt x="5" y="47"/>
                    <a:pt x="8" y="61"/>
                  </a:cubicBezTo>
                  <a:cubicBezTo>
                    <a:pt x="9" y="65"/>
                    <a:pt x="14" y="66"/>
                    <a:pt x="17" y="64"/>
                  </a:cubicBezTo>
                  <a:cubicBezTo>
                    <a:pt x="17" y="64"/>
                    <a:pt x="18" y="65"/>
                    <a:pt x="18" y="65"/>
                  </a:cubicBezTo>
                  <a:cubicBezTo>
                    <a:pt x="19" y="65"/>
                    <a:pt x="19" y="65"/>
                    <a:pt x="20" y="65"/>
                  </a:cubicBezTo>
                  <a:cubicBezTo>
                    <a:pt x="22" y="66"/>
                    <a:pt x="25" y="66"/>
                    <a:pt x="27" y="64"/>
                  </a:cubicBezTo>
                  <a:cubicBezTo>
                    <a:pt x="29" y="64"/>
                    <a:pt x="31" y="64"/>
                    <a:pt x="33" y="64"/>
                  </a:cubicBezTo>
                  <a:cubicBezTo>
                    <a:pt x="38" y="63"/>
                    <a:pt x="43" y="62"/>
                    <a:pt x="48" y="62"/>
                  </a:cubicBezTo>
                  <a:cubicBezTo>
                    <a:pt x="55" y="61"/>
                    <a:pt x="52" y="51"/>
                    <a:pt x="46" y="5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0" name="Freeform 55"/>
            <p:cNvSpPr/>
            <p:nvPr>
              <p:custDataLst>
                <p:tags r:id="rId12"/>
              </p:custDataLst>
            </p:nvPr>
          </p:nvSpPr>
          <p:spPr bwMode="auto">
            <a:xfrm>
              <a:off x="9185034" y="3737598"/>
              <a:ext cx="280988" cy="411163"/>
            </a:xfrm>
            <a:custGeom>
              <a:avLst/>
              <a:gdLst>
                <a:gd name="T0" fmla="*/ 47 w 58"/>
                <a:gd name="T1" fmla="*/ 72 h 85"/>
                <a:gd name="T2" fmla="*/ 28 w 58"/>
                <a:gd name="T3" fmla="*/ 66 h 85"/>
                <a:gd name="T4" fmla="*/ 24 w 58"/>
                <a:gd name="T5" fmla="*/ 11 h 85"/>
                <a:gd name="T6" fmla="*/ 17 w 58"/>
                <a:gd name="T7" fmla="*/ 2 h 85"/>
                <a:gd name="T8" fmla="*/ 7 w 58"/>
                <a:gd name="T9" fmla="*/ 49 h 85"/>
                <a:gd name="T10" fmla="*/ 22 w 58"/>
                <a:gd name="T11" fmla="*/ 77 h 85"/>
                <a:gd name="T12" fmla="*/ 39 w 58"/>
                <a:gd name="T13" fmla="*/ 85 h 85"/>
                <a:gd name="T14" fmla="*/ 41 w 58"/>
                <a:gd name="T15" fmla="*/ 85 h 85"/>
                <a:gd name="T16" fmla="*/ 51 w 58"/>
                <a:gd name="T17" fmla="*/ 84 h 85"/>
                <a:gd name="T18" fmla="*/ 47 w 58"/>
                <a:gd name="T19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5">
                  <a:moveTo>
                    <a:pt x="47" y="72"/>
                  </a:moveTo>
                  <a:cubicBezTo>
                    <a:pt x="39" y="74"/>
                    <a:pt x="33" y="71"/>
                    <a:pt x="28" y="66"/>
                  </a:cubicBezTo>
                  <a:cubicBezTo>
                    <a:pt x="18" y="52"/>
                    <a:pt x="19" y="21"/>
                    <a:pt x="24" y="11"/>
                  </a:cubicBezTo>
                  <a:cubicBezTo>
                    <a:pt x="26" y="7"/>
                    <a:pt x="23" y="0"/>
                    <a:pt x="17" y="2"/>
                  </a:cubicBezTo>
                  <a:cubicBezTo>
                    <a:pt x="0" y="9"/>
                    <a:pt x="3" y="35"/>
                    <a:pt x="7" y="49"/>
                  </a:cubicBezTo>
                  <a:cubicBezTo>
                    <a:pt x="9" y="60"/>
                    <a:pt x="14" y="70"/>
                    <a:pt x="22" y="77"/>
                  </a:cubicBezTo>
                  <a:cubicBezTo>
                    <a:pt x="26" y="81"/>
                    <a:pt x="32" y="85"/>
                    <a:pt x="39" y="85"/>
                  </a:cubicBezTo>
                  <a:cubicBezTo>
                    <a:pt x="40" y="85"/>
                    <a:pt x="41" y="85"/>
                    <a:pt x="41" y="85"/>
                  </a:cubicBezTo>
                  <a:cubicBezTo>
                    <a:pt x="44" y="85"/>
                    <a:pt x="47" y="85"/>
                    <a:pt x="51" y="84"/>
                  </a:cubicBezTo>
                  <a:cubicBezTo>
                    <a:pt x="58" y="82"/>
                    <a:pt x="55" y="70"/>
                    <a:pt x="47" y="72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1" name="Freeform 56"/>
            <p:cNvSpPr/>
            <p:nvPr>
              <p:custDataLst>
                <p:tags r:id="rId13"/>
              </p:custDataLst>
            </p:nvPr>
          </p:nvSpPr>
          <p:spPr bwMode="auto">
            <a:xfrm>
              <a:off x="9672396" y="3997948"/>
              <a:ext cx="468313" cy="111125"/>
            </a:xfrm>
            <a:custGeom>
              <a:avLst/>
              <a:gdLst>
                <a:gd name="T0" fmla="*/ 86 w 97"/>
                <a:gd name="T1" fmla="*/ 1 h 23"/>
                <a:gd name="T2" fmla="*/ 7 w 97"/>
                <a:gd name="T3" fmla="*/ 10 h 23"/>
                <a:gd name="T4" fmla="*/ 11 w 97"/>
                <a:gd name="T5" fmla="*/ 22 h 23"/>
                <a:gd name="T6" fmla="*/ 90 w 97"/>
                <a:gd name="T7" fmla="*/ 13 h 23"/>
                <a:gd name="T8" fmla="*/ 86 w 97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3">
                  <a:moveTo>
                    <a:pt x="86" y="1"/>
                  </a:moveTo>
                  <a:cubicBezTo>
                    <a:pt x="60" y="5"/>
                    <a:pt x="34" y="6"/>
                    <a:pt x="7" y="10"/>
                  </a:cubicBezTo>
                  <a:cubicBezTo>
                    <a:pt x="0" y="12"/>
                    <a:pt x="3" y="23"/>
                    <a:pt x="11" y="22"/>
                  </a:cubicBezTo>
                  <a:cubicBezTo>
                    <a:pt x="37" y="17"/>
                    <a:pt x="63" y="17"/>
                    <a:pt x="90" y="13"/>
                  </a:cubicBezTo>
                  <a:cubicBezTo>
                    <a:pt x="97" y="12"/>
                    <a:pt x="94" y="0"/>
                    <a:pt x="86" y="1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2" name="Freeform 57"/>
            <p:cNvSpPr/>
            <p:nvPr>
              <p:custDataLst>
                <p:tags r:id="rId14"/>
              </p:custDataLst>
            </p:nvPr>
          </p:nvSpPr>
          <p:spPr bwMode="auto">
            <a:xfrm>
              <a:off x="10362959" y="3891585"/>
              <a:ext cx="193675" cy="141288"/>
            </a:xfrm>
            <a:custGeom>
              <a:avLst/>
              <a:gdLst>
                <a:gd name="T0" fmla="*/ 39 w 40"/>
                <a:gd name="T1" fmla="*/ 8 h 29"/>
                <a:gd name="T2" fmla="*/ 27 w 40"/>
                <a:gd name="T3" fmla="*/ 8 h 29"/>
                <a:gd name="T4" fmla="*/ 23 w 40"/>
                <a:gd name="T5" fmla="*/ 16 h 29"/>
                <a:gd name="T6" fmla="*/ 8 w 40"/>
                <a:gd name="T7" fmla="*/ 16 h 29"/>
                <a:gd name="T8" fmla="*/ 8 w 40"/>
                <a:gd name="T9" fmla="*/ 28 h 29"/>
                <a:gd name="T10" fmla="*/ 29 w 40"/>
                <a:gd name="T11" fmla="*/ 26 h 29"/>
                <a:gd name="T12" fmla="*/ 39 w 40"/>
                <a:gd name="T13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9">
                  <a:moveTo>
                    <a:pt x="39" y="8"/>
                  </a:moveTo>
                  <a:cubicBezTo>
                    <a:pt x="38" y="0"/>
                    <a:pt x="26" y="0"/>
                    <a:pt x="27" y="8"/>
                  </a:cubicBezTo>
                  <a:cubicBezTo>
                    <a:pt x="27" y="13"/>
                    <a:pt x="27" y="15"/>
                    <a:pt x="23" y="16"/>
                  </a:cubicBezTo>
                  <a:cubicBezTo>
                    <a:pt x="18" y="17"/>
                    <a:pt x="13" y="16"/>
                    <a:pt x="8" y="16"/>
                  </a:cubicBezTo>
                  <a:cubicBezTo>
                    <a:pt x="0" y="16"/>
                    <a:pt x="0" y="28"/>
                    <a:pt x="8" y="28"/>
                  </a:cubicBezTo>
                  <a:cubicBezTo>
                    <a:pt x="15" y="28"/>
                    <a:pt x="23" y="29"/>
                    <a:pt x="29" y="26"/>
                  </a:cubicBezTo>
                  <a:cubicBezTo>
                    <a:pt x="37" y="23"/>
                    <a:pt x="40" y="16"/>
                    <a:pt x="39" y="8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3" name="Freeform 142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9199321" y="3234360"/>
              <a:ext cx="1411288" cy="1000125"/>
            </a:xfrm>
            <a:custGeom>
              <a:avLst/>
              <a:gdLst>
                <a:gd name="T0" fmla="*/ 282 w 292"/>
                <a:gd name="T1" fmla="*/ 138 h 207"/>
                <a:gd name="T2" fmla="*/ 200 w 292"/>
                <a:gd name="T3" fmla="*/ 2 h 207"/>
                <a:gd name="T4" fmla="*/ 71 w 292"/>
                <a:gd name="T5" fmla="*/ 83 h 207"/>
                <a:gd name="T6" fmla="*/ 2 w 292"/>
                <a:gd name="T7" fmla="*/ 130 h 207"/>
                <a:gd name="T8" fmla="*/ 39 w 292"/>
                <a:gd name="T9" fmla="*/ 190 h 207"/>
                <a:gd name="T10" fmla="*/ 53 w 292"/>
                <a:gd name="T11" fmla="*/ 187 h 207"/>
                <a:gd name="T12" fmla="*/ 58 w 292"/>
                <a:gd name="T13" fmla="*/ 181 h 207"/>
                <a:gd name="T14" fmla="*/ 101 w 292"/>
                <a:gd name="T15" fmla="*/ 178 h 207"/>
                <a:gd name="T16" fmla="*/ 100 w 292"/>
                <a:gd name="T17" fmla="*/ 182 h 207"/>
                <a:gd name="T18" fmla="*/ 193 w 292"/>
                <a:gd name="T19" fmla="*/ 170 h 207"/>
                <a:gd name="T20" fmla="*/ 195 w 292"/>
                <a:gd name="T21" fmla="*/ 166 h 207"/>
                <a:gd name="T22" fmla="*/ 239 w 292"/>
                <a:gd name="T23" fmla="*/ 163 h 207"/>
                <a:gd name="T24" fmla="*/ 243 w 292"/>
                <a:gd name="T25" fmla="*/ 167 h 207"/>
                <a:gd name="T26" fmla="*/ 245 w 292"/>
                <a:gd name="T27" fmla="*/ 167 h 207"/>
                <a:gd name="T28" fmla="*/ 283 w 292"/>
                <a:gd name="T29" fmla="*/ 153 h 207"/>
                <a:gd name="T30" fmla="*/ 52 w 292"/>
                <a:gd name="T31" fmla="*/ 178 h 207"/>
                <a:gd name="T32" fmla="*/ 59 w 292"/>
                <a:gd name="T33" fmla="*/ 178 h 207"/>
                <a:gd name="T34" fmla="*/ 66 w 292"/>
                <a:gd name="T35" fmla="*/ 163 h 207"/>
                <a:gd name="T36" fmla="*/ 62 w 292"/>
                <a:gd name="T37" fmla="*/ 172 h 207"/>
                <a:gd name="T38" fmla="*/ 72 w 292"/>
                <a:gd name="T39" fmla="*/ 166 h 207"/>
                <a:gd name="T40" fmla="*/ 83 w 292"/>
                <a:gd name="T41" fmla="*/ 160 h 207"/>
                <a:gd name="T42" fmla="*/ 85 w 292"/>
                <a:gd name="T43" fmla="*/ 166 h 207"/>
                <a:gd name="T44" fmla="*/ 92 w 292"/>
                <a:gd name="T45" fmla="*/ 171 h 207"/>
                <a:gd name="T46" fmla="*/ 98 w 292"/>
                <a:gd name="T47" fmla="*/ 170 h 207"/>
                <a:gd name="T48" fmla="*/ 199 w 292"/>
                <a:gd name="T49" fmla="*/ 162 h 207"/>
                <a:gd name="T50" fmla="*/ 201 w 292"/>
                <a:gd name="T51" fmla="*/ 157 h 207"/>
                <a:gd name="T52" fmla="*/ 209 w 292"/>
                <a:gd name="T53" fmla="*/ 149 h 207"/>
                <a:gd name="T54" fmla="*/ 209 w 292"/>
                <a:gd name="T55" fmla="*/ 146 h 207"/>
                <a:gd name="T56" fmla="*/ 219 w 292"/>
                <a:gd name="T57" fmla="*/ 146 h 207"/>
                <a:gd name="T58" fmla="*/ 210 w 292"/>
                <a:gd name="T59" fmla="*/ 146 h 207"/>
                <a:gd name="T60" fmla="*/ 233 w 292"/>
                <a:gd name="T61" fmla="*/ 151 h 207"/>
                <a:gd name="T62" fmla="*/ 236 w 292"/>
                <a:gd name="T63" fmla="*/ 147 h 207"/>
                <a:gd name="T64" fmla="*/ 233 w 292"/>
                <a:gd name="T65" fmla="*/ 151 h 207"/>
                <a:gd name="T66" fmla="*/ 235 w 292"/>
                <a:gd name="T67" fmla="*/ 154 h 207"/>
                <a:gd name="T68" fmla="*/ 243 w 292"/>
                <a:gd name="T69" fmla="*/ 160 h 207"/>
                <a:gd name="T70" fmla="*/ 246 w 292"/>
                <a:gd name="T71" fmla="*/ 164 h 207"/>
                <a:gd name="T72" fmla="*/ 104 w 292"/>
                <a:gd name="T73" fmla="*/ 179 h 207"/>
                <a:gd name="T74" fmla="*/ 104 w 292"/>
                <a:gd name="T75" fmla="*/ 175 h 207"/>
                <a:gd name="T76" fmla="*/ 84 w 292"/>
                <a:gd name="T77" fmla="*/ 157 h 207"/>
                <a:gd name="T78" fmla="*/ 53 w 292"/>
                <a:gd name="T79" fmla="*/ 168 h 207"/>
                <a:gd name="T80" fmla="*/ 13 w 292"/>
                <a:gd name="T81" fmla="*/ 177 h 207"/>
                <a:gd name="T82" fmla="*/ 4 w 292"/>
                <a:gd name="T83" fmla="*/ 124 h 207"/>
                <a:gd name="T84" fmla="*/ 4 w 292"/>
                <a:gd name="T85" fmla="*/ 121 h 207"/>
                <a:gd name="T86" fmla="*/ 34 w 292"/>
                <a:gd name="T87" fmla="*/ 107 h 207"/>
                <a:gd name="T88" fmla="*/ 77 w 292"/>
                <a:gd name="T89" fmla="*/ 40 h 207"/>
                <a:gd name="T90" fmla="*/ 257 w 292"/>
                <a:gd name="T91" fmla="*/ 28 h 207"/>
                <a:gd name="T92" fmla="*/ 273 w 292"/>
                <a:gd name="T93" fmla="*/ 162 h 207"/>
                <a:gd name="T94" fmla="*/ 283 w 292"/>
                <a:gd name="T95" fmla="*/ 14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2" h="207">
                  <a:moveTo>
                    <a:pt x="291" y="146"/>
                  </a:moveTo>
                  <a:cubicBezTo>
                    <a:pt x="290" y="142"/>
                    <a:pt x="286" y="141"/>
                    <a:pt x="282" y="142"/>
                  </a:cubicBezTo>
                  <a:cubicBezTo>
                    <a:pt x="282" y="140"/>
                    <a:pt x="282" y="139"/>
                    <a:pt x="282" y="138"/>
                  </a:cubicBezTo>
                  <a:cubicBezTo>
                    <a:pt x="280" y="118"/>
                    <a:pt x="278" y="98"/>
                    <a:pt x="275" y="78"/>
                  </a:cubicBezTo>
                  <a:cubicBezTo>
                    <a:pt x="273" y="63"/>
                    <a:pt x="271" y="44"/>
                    <a:pt x="263" y="30"/>
                  </a:cubicBezTo>
                  <a:cubicBezTo>
                    <a:pt x="250" y="10"/>
                    <a:pt x="222" y="4"/>
                    <a:pt x="200" y="2"/>
                  </a:cubicBezTo>
                  <a:cubicBezTo>
                    <a:pt x="174" y="0"/>
                    <a:pt x="147" y="2"/>
                    <a:pt x="121" y="6"/>
                  </a:cubicBezTo>
                  <a:cubicBezTo>
                    <a:pt x="100" y="10"/>
                    <a:pt x="68" y="16"/>
                    <a:pt x="75" y="45"/>
                  </a:cubicBezTo>
                  <a:cubicBezTo>
                    <a:pt x="75" y="58"/>
                    <a:pt x="75" y="71"/>
                    <a:pt x="71" y="83"/>
                  </a:cubicBezTo>
                  <a:cubicBezTo>
                    <a:pt x="65" y="98"/>
                    <a:pt x="51" y="103"/>
                    <a:pt x="36" y="104"/>
                  </a:cubicBezTo>
                  <a:cubicBezTo>
                    <a:pt x="27" y="104"/>
                    <a:pt x="6" y="96"/>
                    <a:pt x="2" y="111"/>
                  </a:cubicBezTo>
                  <a:cubicBezTo>
                    <a:pt x="0" y="117"/>
                    <a:pt x="2" y="124"/>
                    <a:pt x="2" y="130"/>
                  </a:cubicBezTo>
                  <a:cubicBezTo>
                    <a:pt x="3" y="138"/>
                    <a:pt x="3" y="145"/>
                    <a:pt x="4" y="152"/>
                  </a:cubicBezTo>
                  <a:cubicBezTo>
                    <a:pt x="5" y="164"/>
                    <a:pt x="7" y="178"/>
                    <a:pt x="18" y="186"/>
                  </a:cubicBezTo>
                  <a:cubicBezTo>
                    <a:pt x="23" y="190"/>
                    <a:pt x="32" y="190"/>
                    <a:pt x="39" y="190"/>
                  </a:cubicBezTo>
                  <a:cubicBezTo>
                    <a:pt x="43" y="190"/>
                    <a:pt x="48" y="189"/>
                    <a:pt x="52" y="189"/>
                  </a:cubicBezTo>
                  <a:cubicBezTo>
                    <a:pt x="52" y="188"/>
                    <a:pt x="52" y="187"/>
                    <a:pt x="52" y="186"/>
                  </a:cubicBezTo>
                  <a:cubicBezTo>
                    <a:pt x="52" y="187"/>
                    <a:pt x="52" y="187"/>
                    <a:pt x="53" y="187"/>
                  </a:cubicBezTo>
                  <a:cubicBezTo>
                    <a:pt x="54" y="189"/>
                    <a:pt x="56" y="187"/>
                    <a:pt x="55" y="185"/>
                  </a:cubicBezTo>
                  <a:cubicBezTo>
                    <a:pt x="53" y="184"/>
                    <a:pt x="53" y="182"/>
                    <a:pt x="52" y="181"/>
                  </a:cubicBezTo>
                  <a:cubicBezTo>
                    <a:pt x="58" y="181"/>
                    <a:pt x="58" y="181"/>
                    <a:pt x="58" y="181"/>
                  </a:cubicBezTo>
                  <a:cubicBezTo>
                    <a:pt x="55" y="193"/>
                    <a:pt x="62" y="207"/>
                    <a:pt x="78" y="207"/>
                  </a:cubicBezTo>
                  <a:cubicBezTo>
                    <a:pt x="95" y="207"/>
                    <a:pt x="101" y="191"/>
                    <a:pt x="97" y="179"/>
                  </a:cubicBezTo>
                  <a:cubicBezTo>
                    <a:pt x="98" y="179"/>
                    <a:pt x="100" y="179"/>
                    <a:pt x="101" y="178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0" y="180"/>
                    <a:pt x="99" y="180"/>
                  </a:cubicBezTo>
                  <a:cubicBezTo>
                    <a:pt x="99" y="180"/>
                    <a:pt x="100" y="181"/>
                    <a:pt x="100" y="182"/>
                  </a:cubicBezTo>
                  <a:cubicBezTo>
                    <a:pt x="112" y="181"/>
                    <a:pt x="124" y="180"/>
                    <a:pt x="135" y="178"/>
                  </a:cubicBezTo>
                  <a:cubicBezTo>
                    <a:pt x="155" y="175"/>
                    <a:pt x="174" y="173"/>
                    <a:pt x="193" y="171"/>
                  </a:cubicBezTo>
                  <a:cubicBezTo>
                    <a:pt x="193" y="171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69"/>
                  </a:cubicBezTo>
                  <a:cubicBezTo>
                    <a:pt x="193" y="168"/>
                    <a:pt x="193" y="167"/>
                    <a:pt x="194" y="166"/>
                  </a:cubicBezTo>
                  <a:cubicBezTo>
                    <a:pt x="194" y="166"/>
                    <a:pt x="194" y="166"/>
                    <a:pt x="195" y="166"/>
                  </a:cubicBezTo>
                  <a:cubicBezTo>
                    <a:pt x="196" y="165"/>
                    <a:pt x="197" y="165"/>
                    <a:pt x="199" y="165"/>
                  </a:cubicBezTo>
                  <a:cubicBezTo>
                    <a:pt x="198" y="176"/>
                    <a:pt x="205" y="188"/>
                    <a:pt x="219" y="188"/>
                  </a:cubicBezTo>
                  <a:cubicBezTo>
                    <a:pt x="234" y="188"/>
                    <a:pt x="241" y="175"/>
                    <a:pt x="239" y="163"/>
                  </a:cubicBezTo>
                  <a:cubicBezTo>
                    <a:pt x="240" y="163"/>
                    <a:pt x="242" y="163"/>
                    <a:pt x="243" y="163"/>
                  </a:cubicBezTo>
                  <a:cubicBezTo>
                    <a:pt x="243" y="164"/>
                    <a:pt x="243" y="165"/>
                    <a:pt x="242" y="166"/>
                  </a:cubicBezTo>
                  <a:cubicBezTo>
                    <a:pt x="242" y="166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4" y="168"/>
                    <a:pt x="245" y="168"/>
                    <a:pt x="245" y="167"/>
                  </a:cubicBezTo>
                  <a:cubicBezTo>
                    <a:pt x="254" y="167"/>
                    <a:pt x="263" y="166"/>
                    <a:pt x="273" y="165"/>
                  </a:cubicBezTo>
                  <a:cubicBezTo>
                    <a:pt x="279" y="165"/>
                    <a:pt x="281" y="159"/>
                    <a:pt x="282" y="152"/>
                  </a:cubicBezTo>
                  <a:cubicBezTo>
                    <a:pt x="282" y="153"/>
                    <a:pt x="283" y="153"/>
                    <a:pt x="283" y="153"/>
                  </a:cubicBezTo>
                  <a:cubicBezTo>
                    <a:pt x="287" y="152"/>
                    <a:pt x="292" y="150"/>
                    <a:pt x="291" y="146"/>
                  </a:cubicBezTo>
                  <a:close/>
                  <a:moveTo>
                    <a:pt x="59" y="178"/>
                  </a:moveTo>
                  <a:cubicBezTo>
                    <a:pt x="52" y="178"/>
                    <a:pt x="52" y="178"/>
                    <a:pt x="52" y="178"/>
                  </a:cubicBezTo>
                  <a:cubicBezTo>
                    <a:pt x="52" y="175"/>
                    <a:pt x="53" y="173"/>
                    <a:pt x="55" y="171"/>
                  </a:cubicBezTo>
                  <a:cubicBezTo>
                    <a:pt x="57" y="172"/>
                    <a:pt x="59" y="173"/>
                    <a:pt x="60" y="175"/>
                  </a:cubicBezTo>
                  <a:cubicBezTo>
                    <a:pt x="60" y="176"/>
                    <a:pt x="59" y="177"/>
                    <a:pt x="59" y="178"/>
                  </a:cubicBezTo>
                  <a:close/>
                  <a:moveTo>
                    <a:pt x="62" y="172"/>
                  </a:moveTo>
                  <a:cubicBezTo>
                    <a:pt x="60" y="171"/>
                    <a:pt x="59" y="170"/>
                    <a:pt x="57" y="169"/>
                  </a:cubicBezTo>
                  <a:cubicBezTo>
                    <a:pt x="60" y="166"/>
                    <a:pt x="63" y="164"/>
                    <a:pt x="66" y="163"/>
                  </a:cubicBezTo>
                  <a:cubicBezTo>
                    <a:pt x="66" y="163"/>
                    <a:pt x="66" y="163"/>
                    <a:pt x="66" y="163"/>
                  </a:cubicBezTo>
                  <a:cubicBezTo>
                    <a:pt x="67" y="164"/>
                    <a:pt x="68" y="166"/>
                    <a:pt x="69" y="167"/>
                  </a:cubicBezTo>
                  <a:cubicBezTo>
                    <a:pt x="66" y="168"/>
                    <a:pt x="64" y="170"/>
                    <a:pt x="62" y="172"/>
                  </a:cubicBezTo>
                  <a:close/>
                  <a:moveTo>
                    <a:pt x="82" y="166"/>
                  </a:moveTo>
                  <a:cubicBezTo>
                    <a:pt x="81" y="165"/>
                    <a:pt x="79" y="165"/>
                    <a:pt x="78" y="165"/>
                  </a:cubicBezTo>
                  <a:cubicBezTo>
                    <a:pt x="76" y="165"/>
                    <a:pt x="74" y="165"/>
                    <a:pt x="72" y="166"/>
                  </a:cubicBezTo>
                  <a:cubicBezTo>
                    <a:pt x="71" y="165"/>
                    <a:pt x="70" y="163"/>
                    <a:pt x="69" y="162"/>
                  </a:cubicBezTo>
                  <a:cubicBezTo>
                    <a:pt x="70" y="161"/>
                    <a:pt x="70" y="161"/>
                    <a:pt x="71" y="161"/>
                  </a:cubicBezTo>
                  <a:cubicBezTo>
                    <a:pt x="75" y="160"/>
                    <a:pt x="79" y="159"/>
                    <a:pt x="83" y="160"/>
                  </a:cubicBezTo>
                  <a:cubicBezTo>
                    <a:pt x="82" y="162"/>
                    <a:pt x="82" y="164"/>
                    <a:pt x="82" y="166"/>
                  </a:cubicBezTo>
                  <a:close/>
                  <a:moveTo>
                    <a:pt x="92" y="171"/>
                  </a:moveTo>
                  <a:cubicBezTo>
                    <a:pt x="90" y="169"/>
                    <a:pt x="88" y="167"/>
                    <a:pt x="85" y="166"/>
                  </a:cubicBezTo>
                  <a:cubicBezTo>
                    <a:pt x="85" y="164"/>
                    <a:pt x="85" y="162"/>
                    <a:pt x="86" y="160"/>
                  </a:cubicBezTo>
                  <a:cubicBezTo>
                    <a:pt x="90" y="161"/>
                    <a:pt x="94" y="164"/>
                    <a:pt x="97" y="167"/>
                  </a:cubicBezTo>
                  <a:cubicBezTo>
                    <a:pt x="95" y="168"/>
                    <a:pt x="93" y="170"/>
                    <a:pt x="92" y="171"/>
                  </a:cubicBezTo>
                  <a:close/>
                  <a:moveTo>
                    <a:pt x="95" y="176"/>
                  </a:moveTo>
                  <a:cubicBezTo>
                    <a:pt x="95" y="175"/>
                    <a:pt x="94" y="174"/>
                    <a:pt x="94" y="173"/>
                  </a:cubicBezTo>
                  <a:cubicBezTo>
                    <a:pt x="95" y="172"/>
                    <a:pt x="97" y="171"/>
                    <a:pt x="98" y="170"/>
                  </a:cubicBezTo>
                  <a:cubicBezTo>
                    <a:pt x="99" y="172"/>
                    <a:pt x="100" y="174"/>
                    <a:pt x="100" y="176"/>
                  </a:cubicBezTo>
                  <a:cubicBezTo>
                    <a:pt x="99" y="176"/>
                    <a:pt x="97" y="176"/>
                    <a:pt x="95" y="176"/>
                  </a:cubicBezTo>
                  <a:close/>
                  <a:moveTo>
                    <a:pt x="199" y="162"/>
                  </a:moveTo>
                  <a:cubicBezTo>
                    <a:pt x="197" y="162"/>
                    <a:pt x="196" y="162"/>
                    <a:pt x="194" y="163"/>
                  </a:cubicBezTo>
                  <a:cubicBezTo>
                    <a:pt x="195" y="160"/>
                    <a:pt x="196" y="158"/>
                    <a:pt x="197" y="156"/>
                  </a:cubicBezTo>
                  <a:cubicBezTo>
                    <a:pt x="198" y="156"/>
                    <a:pt x="200" y="157"/>
                    <a:pt x="201" y="157"/>
                  </a:cubicBezTo>
                  <a:cubicBezTo>
                    <a:pt x="200" y="159"/>
                    <a:pt x="199" y="161"/>
                    <a:pt x="199" y="162"/>
                  </a:cubicBezTo>
                  <a:close/>
                  <a:moveTo>
                    <a:pt x="209" y="148"/>
                  </a:moveTo>
                  <a:cubicBezTo>
                    <a:pt x="209" y="148"/>
                    <a:pt x="209" y="148"/>
                    <a:pt x="209" y="149"/>
                  </a:cubicBezTo>
                  <a:cubicBezTo>
                    <a:pt x="206" y="150"/>
                    <a:pt x="204" y="152"/>
                    <a:pt x="202" y="155"/>
                  </a:cubicBezTo>
                  <a:cubicBezTo>
                    <a:pt x="201" y="154"/>
                    <a:pt x="200" y="154"/>
                    <a:pt x="199" y="153"/>
                  </a:cubicBezTo>
                  <a:cubicBezTo>
                    <a:pt x="202" y="150"/>
                    <a:pt x="205" y="148"/>
                    <a:pt x="209" y="146"/>
                  </a:cubicBezTo>
                  <a:cubicBezTo>
                    <a:pt x="208" y="147"/>
                    <a:pt x="208" y="147"/>
                    <a:pt x="209" y="148"/>
                  </a:cubicBezTo>
                  <a:close/>
                  <a:moveTo>
                    <a:pt x="223" y="147"/>
                  </a:moveTo>
                  <a:cubicBezTo>
                    <a:pt x="222" y="146"/>
                    <a:pt x="220" y="146"/>
                    <a:pt x="219" y="146"/>
                  </a:cubicBezTo>
                  <a:cubicBezTo>
                    <a:pt x="216" y="146"/>
                    <a:pt x="214" y="147"/>
                    <a:pt x="212" y="147"/>
                  </a:cubicBezTo>
                  <a:cubicBezTo>
                    <a:pt x="212" y="147"/>
                    <a:pt x="211" y="147"/>
                    <a:pt x="211" y="146"/>
                  </a:cubicBezTo>
                  <a:cubicBezTo>
                    <a:pt x="211" y="146"/>
                    <a:pt x="210" y="146"/>
                    <a:pt x="210" y="146"/>
                  </a:cubicBezTo>
                  <a:cubicBezTo>
                    <a:pt x="214" y="144"/>
                    <a:pt x="219" y="143"/>
                    <a:pt x="223" y="143"/>
                  </a:cubicBezTo>
                  <a:cubicBezTo>
                    <a:pt x="223" y="144"/>
                    <a:pt x="223" y="145"/>
                    <a:pt x="223" y="147"/>
                  </a:cubicBezTo>
                  <a:close/>
                  <a:moveTo>
                    <a:pt x="233" y="151"/>
                  </a:moveTo>
                  <a:cubicBezTo>
                    <a:pt x="231" y="150"/>
                    <a:pt x="229" y="148"/>
                    <a:pt x="226" y="147"/>
                  </a:cubicBezTo>
                  <a:cubicBezTo>
                    <a:pt x="226" y="146"/>
                    <a:pt x="226" y="145"/>
                    <a:pt x="226" y="144"/>
                  </a:cubicBezTo>
                  <a:cubicBezTo>
                    <a:pt x="230" y="144"/>
                    <a:pt x="233" y="145"/>
                    <a:pt x="236" y="147"/>
                  </a:cubicBezTo>
                  <a:cubicBezTo>
                    <a:pt x="235" y="147"/>
                    <a:pt x="235" y="147"/>
                    <a:pt x="235" y="147"/>
                  </a:cubicBezTo>
                  <a:cubicBezTo>
                    <a:pt x="235" y="148"/>
                    <a:pt x="235" y="149"/>
                    <a:pt x="234" y="149"/>
                  </a:cubicBezTo>
                  <a:cubicBezTo>
                    <a:pt x="234" y="150"/>
                    <a:pt x="233" y="151"/>
                    <a:pt x="233" y="151"/>
                  </a:cubicBezTo>
                  <a:close/>
                  <a:moveTo>
                    <a:pt x="243" y="160"/>
                  </a:moveTo>
                  <a:cubicBezTo>
                    <a:pt x="241" y="160"/>
                    <a:pt x="240" y="160"/>
                    <a:pt x="238" y="160"/>
                  </a:cubicBezTo>
                  <a:cubicBezTo>
                    <a:pt x="237" y="158"/>
                    <a:pt x="236" y="156"/>
                    <a:pt x="235" y="154"/>
                  </a:cubicBezTo>
                  <a:cubicBezTo>
                    <a:pt x="236" y="152"/>
                    <a:pt x="238" y="151"/>
                    <a:pt x="238" y="149"/>
                  </a:cubicBezTo>
                  <a:cubicBezTo>
                    <a:pt x="241" y="151"/>
                    <a:pt x="243" y="155"/>
                    <a:pt x="243" y="160"/>
                  </a:cubicBezTo>
                  <a:cubicBezTo>
                    <a:pt x="243" y="160"/>
                    <a:pt x="243" y="160"/>
                    <a:pt x="243" y="160"/>
                  </a:cubicBezTo>
                  <a:close/>
                  <a:moveTo>
                    <a:pt x="273" y="162"/>
                  </a:moveTo>
                  <a:cubicBezTo>
                    <a:pt x="270" y="163"/>
                    <a:pt x="267" y="162"/>
                    <a:pt x="264" y="163"/>
                  </a:cubicBezTo>
                  <a:cubicBezTo>
                    <a:pt x="258" y="163"/>
                    <a:pt x="252" y="163"/>
                    <a:pt x="246" y="164"/>
                  </a:cubicBezTo>
                  <a:cubicBezTo>
                    <a:pt x="250" y="130"/>
                    <a:pt x="191" y="134"/>
                    <a:pt x="190" y="168"/>
                  </a:cubicBezTo>
                  <a:cubicBezTo>
                    <a:pt x="184" y="169"/>
                    <a:pt x="178" y="169"/>
                    <a:pt x="172" y="170"/>
                  </a:cubicBezTo>
                  <a:cubicBezTo>
                    <a:pt x="149" y="172"/>
                    <a:pt x="127" y="177"/>
                    <a:pt x="104" y="179"/>
                  </a:cubicBezTo>
                  <a:cubicBezTo>
                    <a:pt x="104" y="179"/>
                    <a:pt x="104" y="178"/>
                    <a:pt x="104" y="178"/>
                  </a:cubicBezTo>
                  <a:cubicBezTo>
                    <a:pt x="104" y="178"/>
                    <a:pt x="105" y="178"/>
                    <a:pt x="105" y="178"/>
                  </a:cubicBezTo>
                  <a:cubicBezTo>
                    <a:pt x="107" y="177"/>
                    <a:pt x="106" y="174"/>
                    <a:pt x="104" y="175"/>
                  </a:cubicBezTo>
                  <a:cubicBezTo>
                    <a:pt x="104" y="175"/>
                    <a:pt x="104" y="175"/>
                    <a:pt x="103" y="175"/>
                  </a:cubicBezTo>
                  <a:cubicBezTo>
                    <a:pt x="101" y="165"/>
                    <a:pt x="95" y="159"/>
                    <a:pt x="86" y="157"/>
                  </a:cubicBezTo>
                  <a:cubicBezTo>
                    <a:pt x="86" y="157"/>
                    <a:pt x="84" y="157"/>
                    <a:pt x="84" y="157"/>
                  </a:cubicBezTo>
                  <a:cubicBezTo>
                    <a:pt x="80" y="156"/>
                    <a:pt x="75" y="157"/>
                    <a:pt x="70" y="158"/>
                  </a:cubicBezTo>
                  <a:cubicBezTo>
                    <a:pt x="65" y="160"/>
                    <a:pt x="58" y="163"/>
                    <a:pt x="54" y="168"/>
                  </a:cubicBezTo>
                  <a:cubicBezTo>
                    <a:pt x="54" y="168"/>
                    <a:pt x="53" y="168"/>
                    <a:pt x="53" y="168"/>
                  </a:cubicBezTo>
                  <a:cubicBezTo>
                    <a:pt x="49" y="173"/>
                    <a:pt x="47" y="179"/>
                    <a:pt x="51" y="186"/>
                  </a:cubicBezTo>
                  <a:cubicBezTo>
                    <a:pt x="47" y="186"/>
                    <a:pt x="43" y="187"/>
                    <a:pt x="39" y="187"/>
                  </a:cubicBezTo>
                  <a:cubicBezTo>
                    <a:pt x="29" y="187"/>
                    <a:pt x="19" y="186"/>
                    <a:pt x="13" y="177"/>
                  </a:cubicBezTo>
                  <a:cubicBezTo>
                    <a:pt x="9" y="170"/>
                    <a:pt x="8" y="160"/>
                    <a:pt x="7" y="152"/>
                  </a:cubicBezTo>
                  <a:cubicBezTo>
                    <a:pt x="6" y="146"/>
                    <a:pt x="6" y="139"/>
                    <a:pt x="6" y="132"/>
                  </a:cubicBezTo>
                  <a:cubicBezTo>
                    <a:pt x="5" y="130"/>
                    <a:pt x="5" y="127"/>
                    <a:pt x="4" y="124"/>
                  </a:cubicBezTo>
                  <a:cubicBezTo>
                    <a:pt x="14" y="126"/>
                    <a:pt x="23" y="116"/>
                    <a:pt x="20" y="107"/>
                  </a:cubicBezTo>
                  <a:cubicBezTo>
                    <a:pt x="19" y="105"/>
                    <a:pt x="17" y="106"/>
                    <a:pt x="17" y="108"/>
                  </a:cubicBezTo>
                  <a:cubicBezTo>
                    <a:pt x="19" y="115"/>
                    <a:pt x="12" y="123"/>
                    <a:pt x="4" y="121"/>
                  </a:cubicBezTo>
                  <a:cubicBezTo>
                    <a:pt x="4" y="114"/>
                    <a:pt x="5" y="108"/>
                    <a:pt x="11" y="106"/>
                  </a:cubicBezTo>
                  <a:cubicBezTo>
                    <a:pt x="14" y="104"/>
                    <a:pt x="19" y="106"/>
                    <a:pt x="23" y="106"/>
                  </a:cubicBezTo>
                  <a:cubicBezTo>
                    <a:pt x="27" y="107"/>
                    <a:pt x="30" y="107"/>
                    <a:pt x="34" y="107"/>
                  </a:cubicBezTo>
                  <a:cubicBezTo>
                    <a:pt x="41" y="107"/>
                    <a:pt x="49" y="106"/>
                    <a:pt x="56" y="103"/>
                  </a:cubicBezTo>
                  <a:cubicBezTo>
                    <a:pt x="79" y="93"/>
                    <a:pt x="78" y="62"/>
                    <a:pt x="78" y="41"/>
                  </a:cubicBezTo>
                  <a:cubicBezTo>
                    <a:pt x="78" y="40"/>
                    <a:pt x="78" y="40"/>
                    <a:pt x="77" y="40"/>
                  </a:cubicBezTo>
                  <a:cubicBezTo>
                    <a:pt x="75" y="12"/>
                    <a:pt x="119" y="9"/>
                    <a:pt x="139" y="7"/>
                  </a:cubicBezTo>
                  <a:cubicBezTo>
                    <a:pt x="167" y="4"/>
                    <a:pt x="197" y="2"/>
                    <a:pt x="224" y="9"/>
                  </a:cubicBezTo>
                  <a:cubicBezTo>
                    <a:pt x="236" y="13"/>
                    <a:pt x="249" y="18"/>
                    <a:pt x="257" y="28"/>
                  </a:cubicBezTo>
                  <a:cubicBezTo>
                    <a:pt x="269" y="41"/>
                    <a:pt x="270" y="64"/>
                    <a:pt x="273" y="81"/>
                  </a:cubicBezTo>
                  <a:cubicBezTo>
                    <a:pt x="275" y="101"/>
                    <a:pt x="277" y="121"/>
                    <a:pt x="279" y="141"/>
                  </a:cubicBezTo>
                  <a:cubicBezTo>
                    <a:pt x="280" y="146"/>
                    <a:pt x="281" y="160"/>
                    <a:pt x="273" y="162"/>
                  </a:cubicBezTo>
                  <a:close/>
                  <a:moveTo>
                    <a:pt x="283" y="150"/>
                  </a:moveTo>
                  <a:cubicBezTo>
                    <a:pt x="283" y="150"/>
                    <a:pt x="283" y="150"/>
                    <a:pt x="282" y="150"/>
                  </a:cubicBezTo>
                  <a:cubicBezTo>
                    <a:pt x="283" y="148"/>
                    <a:pt x="283" y="146"/>
                    <a:pt x="283" y="145"/>
                  </a:cubicBezTo>
                  <a:cubicBezTo>
                    <a:pt x="284" y="144"/>
                    <a:pt x="287" y="144"/>
                    <a:pt x="288" y="146"/>
                  </a:cubicBezTo>
                  <a:cubicBezTo>
                    <a:pt x="289" y="149"/>
                    <a:pt x="285" y="150"/>
                    <a:pt x="283" y="15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4" name="Freeform 143"/>
            <p:cNvSpPr/>
            <p:nvPr>
              <p:custDataLst>
                <p:tags r:id="rId16"/>
              </p:custDataLst>
            </p:nvPr>
          </p:nvSpPr>
          <p:spPr bwMode="auto">
            <a:xfrm>
              <a:off x="9092959" y="3742360"/>
              <a:ext cx="92075" cy="52388"/>
            </a:xfrm>
            <a:custGeom>
              <a:avLst/>
              <a:gdLst>
                <a:gd name="T0" fmla="*/ 17 w 19"/>
                <a:gd name="T1" fmla="*/ 7 h 11"/>
                <a:gd name="T2" fmla="*/ 3 w 19"/>
                <a:gd name="T3" fmla="*/ 1 h 11"/>
                <a:gd name="T4" fmla="*/ 2 w 19"/>
                <a:gd name="T5" fmla="*/ 4 h 11"/>
                <a:gd name="T6" fmla="*/ 16 w 19"/>
                <a:gd name="T7" fmla="*/ 9 h 11"/>
                <a:gd name="T8" fmla="*/ 17 w 19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17" y="7"/>
                  </a:moveTo>
                  <a:cubicBezTo>
                    <a:pt x="13" y="4"/>
                    <a:pt x="8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7" y="5"/>
                    <a:pt x="12" y="6"/>
                    <a:pt x="16" y="9"/>
                  </a:cubicBezTo>
                  <a:cubicBezTo>
                    <a:pt x="17" y="11"/>
                    <a:pt x="19" y="8"/>
                    <a:pt x="17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5" name="Freeform 144"/>
            <p:cNvSpPr/>
            <p:nvPr>
              <p:custDataLst>
                <p:tags r:id="rId17"/>
              </p:custDataLst>
            </p:nvPr>
          </p:nvSpPr>
          <p:spPr bwMode="auto">
            <a:xfrm>
              <a:off x="9088196" y="3789985"/>
              <a:ext cx="77788" cy="14288"/>
            </a:xfrm>
            <a:custGeom>
              <a:avLst/>
              <a:gdLst>
                <a:gd name="T0" fmla="*/ 14 w 16"/>
                <a:gd name="T1" fmla="*/ 0 h 3"/>
                <a:gd name="T2" fmla="*/ 1 w 16"/>
                <a:gd name="T3" fmla="*/ 0 h 3"/>
                <a:gd name="T4" fmla="*/ 1 w 16"/>
                <a:gd name="T5" fmla="*/ 3 h 3"/>
                <a:gd name="T6" fmla="*/ 14 w 16"/>
                <a:gd name="T7" fmla="*/ 3 h 3"/>
                <a:gd name="T8" fmla="*/ 14 w 1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3"/>
                    <a:pt x="1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3"/>
                    <a:pt x="16" y="0"/>
                    <a:pt x="1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6" name="Freeform 145"/>
            <p:cNvSpPr/>
            <p:nvPr>
              <p:custDataLst>
                <p:tags r:id="rId18"/>
              </p:custDataLst>
            </p:nvPr>
          </p:nvSpPr>
          <p:spPr bwMode="auto">
            <a:xfrm>
              <a:off x="9118359" y="3810623"/>
              <a:ext cx="52388" cy="47625"/>
            </a:xfrm>
            <a:custGeom>
              <a:avLst/>
              <a:gdLst>
                <a:gd name="T0" fmla="*/ 8 w 11"/>
                <a:gd name="T1" fmla="*/ 1 h 10"/>
                <a:gd name="T2" fmla="*/ 1 w 11"/>
                <a:gd name="T3" fmla="*/ 6 h 10"/>
                <a:gd name="T4" fmla="*/ 4 w 11"/>
                <a:gd name="T5" fmla="*/ 8 h 10"/>
                <a:gd name="T6" fmla="*/ 9 w 11"/>
                <a:gd name="T7" fmla="*/ 3 h 10"/>
                <a:gd name="T8" fmla="*/ 8 w 11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5" y="2"/>
                    <a:pt x="3" y="4"/>
                    <a:pt x="1" y="6"/>
                  </a:cubicBezTo>
                  <a:cubicBezTo>
                    <a:pt x="0" y="7"/>
                    <a:pt x="2" y="10"/>
                    <a:pt x="4" y="8"/>
                  </a:cubicBezTo>
                  <a:cubicBezTo>
                    <a:pt x="5" y="6"/>
                    <a:pt x="7" y="5"/>
                    <a:pt x="9" y="3"/>
                  </a:cubicBezTo>
                  <a:cubicBezTo>
                    <a:pt x="11" y="3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7" name="Freeform 146"/>
            <p:cNvSpPr>
              <a:spLocks noEditPoints="1"/>
            </p:cNvSpPr>
            <p:nvPr>
              <p:custDataLst>
                <p:tags r:id="rId19"/>
              </p:custDataLst>
            </p:nvPr>
          </p:nvSpPr>
          <p:spPr bwMode="auto">
            <a:xfrm>
              <a:off x="9591434" y="3312148"/>
              <a:ext cx="255588" cy="392113"/>
            </a:xfrm>
            <a:custGeom>
              <a:avLst/>
              <a:gdLst>
                <a:gd name="T0" fmla="*/ 46 w 53"/>
                <a:gd name="T1" fmla="*/ 22 h 81"/>
                <a:gd name="T2" fmla="*/ 17 w 53"/>
                <a:gd name="T3" fmla="*/ 7 h 81"/>
                <a:gd name="T4" fmla="*/ 1 w 53"/>
                <a:gd name="T5" fmla="*/ 39 h 81"/>
                <a:gd name="T6" fmla="*/ 4 w 53"/>
                <a:gd name="T7" fmla="*/ 77 h 81"/>
                <a:gd name="T8" fmla="*/ 7 w 53"/>
                <a:gd name="T9" fmla="*/ 77 h 81"/>
                <a:gd name="T10" fmla="*/ 6 w 53"/>
                <a:gd name="T11" fmla="*/ 75 h 81"/>
                <a:gd name="T12" fmla="*/ 7 w 53"/>
                <a:gd name="T13" fmla="*/ 75 h 81"/>
                <a:gd name="T14" fmla="*/ 44 w 53"/>
                <a:gd name="T15" fmla="*/ 72 h 81"/>
                <a:gd name="T16" fmla="*/ 45 w 53"/>
                <a:gd name="T17" fmla="*/ 71 h 81"/>
                <a:gd name="T18" fmla="*/ 36 w 53"/>
                <a:gd name="T19" fmla="*/ 74 h 81"/>
                <a:gd name="T20" fmla="*/ 9 w 53"/>
                <a:gd name="T21" fmla="*/ 75 h 81"/>
                <a:gd name="T22" fmla="*/ 8 w 53"/>
                <a:gd name="T23" fmla="*/ 78 h 81"/>
                <a:gd name="T24" fmla="*/ 47 w 53"/>
                <a:gd name="T25" fmla="*/ 75 h 81"/>
                <a:gd name="T26" fmla="*/ 48 w 53"/>
                <a:gd name="T27" fmla="*/ 73 h 81"/>
                <a:gd name="T28" fmla="*/ 46 w 53"/>
                <a:gd name="T29" fmla="*/ 22 h 81"/>
                <a:gd name="T30" fmla="*/ 46 w 53"/>
                <a:gd name="T31" fmla="*/ 57 h 81"/>
                <a:gd name="T32" fmla="*/ 46 w 53"/>
                <a:gd name="T33" fmla="*/ 69 h 81"/>
                <a:gd name="T34" fmla="*/ 45 w 53"/>
                <a:gd name="T35" fmla="*/ 70 h 81"/>
                <a:gd name="T36" fmla="*/ 43 w 53"/>
                <a:gd name="T37" fmla="*/ 69 h 81"/>
                <a:gd name="T38" fmla="*/ 7 w 53"/>
                <a:gd name="T39" fmla="*/ 72 h 81"/>
                <a:gd name="T40" fmla="*/ 6 w 53"/>
                <a:gd name="T41" fmla="*/ 72 h 81"/>
                <a:gd name="T42" fmla="*/ 29 w 53"/>
                <a:gd name="T43" fmla="*/ 9 h 81"/>
                <a:gd name="T44" fmla="*/ 46 w 53"/>
                <a:gd name="T45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81">
                  <a:moveTo>
                    <a:pt x="46" y="22"/>
                  </a:moveTo>
                  <a:cubicBezTo>
                    <a:pt x="41" y="12"/>
                    <a:pt x="29" y="0"/>
                    <a:pt x="17" y="7"/>
                  </a:cubicBezTo>
                  <a:cubicBezTo>
                    <a:pt x="4" y="13"/>
                    <a:pt x="2" y="26"/>
                    <a:pt x="1" y="39"/>
                  </a:cubicBezTo>
                  <a:cubicBezTo>
                    <a:pt x="0" y="51"/>
                    <a:pt x="0" y="66"/>
                    <a:pt x="4" y="77"/>
                  </a:cubicBezTo>
                  <a:cubicBezTo>
                    <a:pt x="5" y="79"/>
                    <a:pt x="8" y="78"/>
                    <a:pt x="7" y="77"/>
                  </a:cubicBezTo>
                  <a:cubicBezTo>
                    <a:pt x="7" y="76"/>
                    <a:pt x="7" y="75"/>
                    <a:pt x="6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9" y="74"/>
                    <a:pt x="32" y="74"/>
                    <a:pt x="44" y="72"/>
                  </a:cubicBezTo>
                  <a:cubicBezTo>
                    <a:pt x="44" y="71"/>
                    <a:pt x="44" y="71"/>
                    <a:pt x="45" y="71"/>
                  </a:cubicBezTo>
                  <a:cubicBezTo>
                    <a:pt x="43" y="73"/>
                    <a:pt x="39" y="73"/>
                    <a:pt x="36" y="74"/>
                  </a:cubicBezTo>
                  <a:cubicBezTo>
                    <a:pt x="27" y="75"/>
                    <a:pt x="17" y="77"/>
                    <a:pt x="9" y="75"/>
                  </a:cubicBezTo>
                  <a:cubicBezTo>
                    <a:pt x="7" y="74"/>
                    <a:pt x="6" y="77"/>
                    <a:pt x="8" y="78"/>
                  </a:cubicBezTo>
                  <a:cubicBezTo>
                    <a:pt x="20" y="81"/>
                    <a:pt x="35" y="77"/>
                    <a:pt x="47" y="75"/>
                  </a:cubicBezTo>
                  <a:cubicBezTo>
                    <a:pt x="48" y="74"/>
                    <a:pt x="48" y="74"/>
                    <a:pt x="48" y="73"/>
                  </a:cubicBezTo>
                  <a:cubicBezTo>
                    <a:pt x="49" y="57"/>
                    <a:pt x="53" y="38"/>
                    <a:pt x="46" y="22"/>
                  </a:cubicBezTo>
                  <a:close/>
                  <a:moveTo>
                    <a:pt x="46" y="57"/>
                  </a:moveTo>
                  <a:cubicBezTo>
                    <a:pt x="46" y="61"/>
                    <a:pt x="46" y="65"/>
                    <a:pt x="46" y="69"/>
                  </a:cubicBezTo>
                  <a:cubicBezTo>
                    <a:pt x="46" y="69"/>
                    <a:pt x="45" y="70"/>
                    <a:pt x="45" y="70"/>
                  </a:cubicBezTo>
                  <a:cubicBezTo>
                    <a:pt x="45" y="69"/>
                    <a:pt x="44" y="68"/>
                    <a:pt x="43" y="69"/>
                  </a:cubicBezTo>
                  <a:cubicBezTo>
                    <a:pt x="31" y="71"/>
                    <a:pt x="19" y="71"/>
                    <a:pt x="7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0" y="51"/>
                    <a:pt x="0" y="1"/>
                    <a:pt x="29" y="9"/>
                  </a:cubicBezTo>
                  <a:cubicBezTo>
                    <a:pt x="48" y="14"/>
                    <a:pt x="47" y="42"/>
                    <a:pt x="46" y="5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8" name="Freeform 147"/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9851784" y="3278810"/>
              <a:ext cx="236538" cy="395288"/>
            </a:xfrm>
            <a:custGeom>
              <a:avLst/>
              <a:gdLst>
                <a:gd name="T0" fmla="*/ 29 w 49"/>
                <a:gd name="T1" fmla="*/ 11 h 82"/>
                <a:gd name="T2" fmla="*/ 11 w 49"/>
                <a:gd name="T3" fmla="*/ 73 h 82"/>
                <a:gd name="T4" fmla="*/ 12 w 49"/>
                <a:gd name="T5" fmla="*/ 76 h 82"/>
                <a:gd name="T6" fmla="*/ 12 w 49"/>
                <a:gd name="T7" fmla="*/ 78 h 82"/>
                <a:gd name="T8" fmla="*/ 15 w 49"/>
                <a:gd name="T9" fmla="*/ 78 h 82"/>
                <a:gd name="T10" fmla="*/ 41 w 49"/>
                <a:gd name="T11" fmla="*/ 80 h 82"/>
                <a:gd name="T12" fmla="*/ 47 w 49"/>
                <a:gd name="T13" fmla="*/ 63 h 82"/>
                <a:gd name="T14" fmla="*/ 29 w 49"/>
                <a:gd name="T15" fmla="*/ 11 h 82"/>
                <a:gd name="T16" fmla="*/ 17 w 49"/>
                <a:gd name="T17" fmla="*/ 76 h 82"/>
                <a:gd name="T18" fmla="*/ 37 w 49"/>
                <a:gd name="T19" fmla="*/ 76 h 82"/>
                <a:gd name="T20" fmla="*/ 39 w 49"/>
                <a:gd name="T21" fmla="*/ 77 h 82"/>
                <a:gd name="T22" fmla="*/ 41 w 49"/>
                <a:gd name="T23" fmla="*/ 77 h 82"/>
                <a:gd name="T24" fmla="*/ 17 w 49"/>
                <a:gd name="T25" fmla="*/ 76 h 82"/>
                <a:gd name="T26" fmla="*/ 42 w 49"/>
                <a:gd name="T27" fmla="*/ 74 h 82"/>
                <a:gd name="T28" fmla="*/ 42 w 49"/>
                <a:gd name="T29" fmla="*/ 74 h 82"/>
                <a:gd name="T30" fmla="*/ 41 w 49"/>
                <a:gd name="T31" fmla="*/ 74 h 82"/>
                <a:gd name="T32" fmla="*/ 40 w 49"/>
                <a:gd name="T33" fmla="*/ 73 h 82"/>
                <a:gd name="T34" fmla="*/ 14 w 49"/>
                <a:gd name="T35" fmla="*/ 73 h 82"/>
                <a:gd name="T36" fmla="*/ 11 w 49"/>
                <a:gd name="T37" fmla="*/ 45 h 82"/>
                <a:gd name="T38" fmla="*/ 22 w 49"/>
                <a:gd name="T39" fmla="*/ 13 h 82"/>
                <a:gd name="T40" fmla="*/ 45 w 49"/>
                <a:gd name="T41" fmla="*/ 53 h 82"/>
                <a:gd name="T42" fmla="*/ 42 w 49"/>
                <a:gd name="T43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82">
                  <a:moveTo>
                    <a:pt x="29" y="11"/>
                  </a:moveTo>
                  <a:cubicBezTo>
                    <a:pt x="0" y="0"/>
                    <a:pt x="7" y="52"/>
                    <a:pt x="11" y="73"/>
                  </a:cubicBezTo>
                  <a:cubicBezTo>
                    <a:pt x="10" y="73"/>
                    <a:pt x="10" y="75"/>
                    <a:pt x="12" y="76"/>
                  </a:cubicBezTo>
                  <a:cubicBezTo>
                    <a:pt x="12" y="77"/>
                    <a:pt x="12" y="78"/>
                    <a:pt x="12" y="78"/>
                  </a:cubicBezTo>
                  <a:cubicBezTo>
                    <a:pt x="13" y="80"/>
                    <a:pt x="15" y="80"/>
                    <a:pt x="15" y="78"/>
                  </a:cubicBezTo>
                  <a:cubicBezTo>
                    <a:pt x="22" y="82"/>
                    <a:pt x="33" y="82"/>
                    <a:pt x="41" y="80"/>
                  </a:cubicBezTo>
                  <a:cubicBezTo>
                    <a:pt x="47" y="79"/>
                    <a:pt x="47" y="68"/>
                    <a:pt x="47" y="63"/>
                  </a:cubicBezTo>
                  <a:cubicBezTo>
                    <a:pt x="49" y="46"/>
                    <a:pt x="49" y="18"/>
                    <a:pt x="29" y="11"/>
                  </a:cubicBezTo>
                  <a:close/>
                  <a:moveTo>
                    <a:pt x="17" y="76"/>
                  </a:moveTo>
                  <a:cubicBezTo>
                    <a:pt x="37" y="76"/>
                    <a:pt x="37" y="76"/>
                    <a:pt x="37" y="76"/>
                  </a:cubicBezTo>
                  <a:cubicBezTo>
                    <a:pt x="38" y="76"/>
                    <a:pt x="38" y="77"/>
                    <a:pt x="39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8" y="81"/>
                    <a:pt x="23" y="78"/>
                    <a:pt x="17" y="76"/>
                  </a:cubicBezTo>
                  <a:close/>
                  <a:moveTo>
                    <a:pt x="42" y="74"/>
                  </a:moveTo>
                  <a:cubicBezTo>
                    <a:pt x="42" y="74"/>
                    <a:pt x="42" y="74"/>
                    <a:pt x="42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0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2" y="63"/>
                    <a:pt x="11" y="54"/>
                    <a:pt x="11" y="45"/>
                  </a:cubicBezTo>
                  <a:cubicBezTo>
                    <a:pt x="10" y="35"/>
                    <a:pt x="9" y="14"/>
                    <a:pt x="22" y="13"/>
                  </a:cubicBezTo>
                  <a:cubicBezTo>
                    <a:pt x="43" y="11"/>
                    <a:pt x="45" y="39"/>
                    <a:pt x="45" y="53"/>
                  </a:cubicBezTo>
                  <a:cubicBezTo>
                    <a:pt x="45" y="60"/>
                    <a:pt x="44" y="67"/>
                    <a:pt x="42" y="7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9" name="Freeform 148"/>
            <p:cNvSpPr>
              <a:spLocks noEditPoints="1"/>
            </p:cNvSpPr>
            <p:nvPr>
              <p:custDataLst>
                <p:tags r:id="rId21"/>
              </p:custDataLst>
            </p:nvPr>
          </p:nvSpPr>
          <p:spPr bwMode="auto">
            <a:xfrm>
              <a:off x="10121659" y="3297860"/>
              <a:ext cx="285750" cy="376238"/>
            </a:xfrm>
            <a:custGeom>
              <a:avLst/>
              <a:gdLst>
                <a:gd name="T0" fmla="*/ 57 w 59"/>
                <a:gd name="T1" fmla="*/ 56 h 78"/>
                <a:gd name="T2" fmla="*/ 49 w 59"/>
                <a:gd name="T3" fmla="*/ 28 h 78"/>
                <a:gd name="T4" fmla="*/ 17 w 59"/>
                <a:gd name="T5" fmla="*/ 13 h 78"/>
                <a:gd name="T6" fmla="*/ 12 w 59"/>
                <a:gd name="T7" fmla="*/ 74 h 78"/>
                <a:gd name="T8" fmla="*/ 15 w 59"/>
                <a:gd name="T9" fmla="*/ 75 h 78"/>
                <a:gd name="T10" fmla="*/ 30 w 59"/>
                <a:gd name="T11" fmla="*/ 77 h 78"/>
                <a:gd name="T12" fmla="*/ 52 w 59"/>
                <a:gd name="T13" fmla="*/ 73 h 78"/>
                <a:gd name="T14" fmla="*/ 57 w 59"/>
                <a:gd name="T15" fmla="*/ 56 h 78"/>
                <a:gd name="T16" fmla="*/ 51 w 59"/>
                <a:gd name="T17" fmla="*/ 70 h 78"/>
                <a:gd name="T18" fmla="*/ 34 w 59"/>
                <a:gd name="T19" fmla="*/ 74 h 78"/>
                <a:gd name="T20" fmla="*/ 18 w 59"/>
                <a:gd name="T21" fmla="*/ 73 h 78"/>
                <a:gd name="T22" fmla="*/ 50 w 59"/>
                <a:gd name="T23" fmla="*/ 70 h 78"/>
                <a:gd name="T24" fmla="*/ 50 w 59"/>
                <a:gd name="T25" fmla="*/ 67 h 78"/>
                <a:gd name="T26" fmla="*/ 14 w 59"/>
                <a:gd name="T27" fmla="*/ 71 h 78"/>
                <a:gd name="T28" fmla="*/ 14 w 59"/>
                <a:gd name="T29" fmla="*/ 71 h 78"/>
                <a:gd name="T30" fmla="*/ 14 w 59"/>
                <a:gd name="T31" fmla="*/ 22 h 78"/>
                <a:gd name="T32" fmla="*/ 32 w 59"/>
                <a:gd name="T33" fmla="*/ 11 h 78"/>
                <a:gd name="T34" fmla="*/ 47 w 59"/>
                <a:gd name="T35" fmla="*/ 31 h 78"/>
                <a:gd name="T36" fmla="*/ 51 w 59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78">
                  <a:moveTo>
                    <a:pt x="57" y="56"/>
                  </a:moveTo>
                  <a:cubicBezTo>
                    <a:pt x="56" y="46"/>
                    <a:pt x="52" y="37"/>
                    <a:pt x="49" y="28"/>
                  </a:cubicBezTo>
                  <a:cubicBezTo>
                    <a:pt x="44" y="14"/>
                    <a:pt x="31" y="0"/>
                    <a:pt x="17" y="13"/>
                  </a:cubicBezTo>
                  <a:cubicBezTo>
                    <a:pt x="0" y="28"/>
                    <a:pt x="5" y="56"/>
                    <a:pt x="12" y="74"/>
                  </a:cubicBezTo>
                  <a:cubicBezTo>
                    <a:pt x="13" y="76"/>
                    <a:pt x="15" y="76"/>
                    <a:pt x="15" y="75"/>
                  </a:cubicBezTo>
                  <a:cubicBezTo>
                    <a:pt x="19" y="78"/>
                    <a:pt x="26" y="77"/>
                    <a:pt x="30" y="77"/>
                  </a:cubicBezTo>
                  <a:cubicBezTo>
                    <a:pt x="37" y="77"/>
                    <a:pt x="46" y="77"/>
                    <a:pt x="52" y="73"/>
                  </a:cubicBezTo>
                  <a:cubicBezTo>
                    <a:pt x="58" y="69"/>
                    <a:pt x="57" y="61"/>
                    <a:pt x="57" y="56"/>
                  </a:cubicBezTo>
                  <a:close/>
                  <a:moveTo>
                    <a:pt x="51" y="70"/>
                  </a:moveTo>
                  <a:cubicBezTo>
                    <a:pt x="48" y="74"/>
                    <a:pt x="39" y="74"/>
                    <a:pt x="34" y="74"/>
                  </a:cubicBezTo>
                  <a:cubicBezTo>
                    <a:pt x="30" y="74"/>
                    <a:pt x="22" y="75"/>
                    <a:pt x="18" y="73"/>
                  </a:cubicBezTo>
                  <a:cubicBezTo>
                    <a:pt x="29" y="71"/>
                    <a:pt x="40" y="72"/>
                    <a:pt x="50" y="70"/>
                  </a:cubicBezTo>
                  <a:cubicBezTo>
                    <a:pt x="52" y="69"/>
                    <a:pt x="51" y="66"/>
                    <a:pt x="50" y="67"/>
                  </a:cubicBezTo>
                  <a:cubicBezTo>
                    <a:pt x="38" y="69"/>
                    <a:pt x="26" y="68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9" y="55"/>
                    <a:pt x="6" y="37"/>
                    <a:pt x="14" y="22"/>
                  </a:cubicBezTo>
                  <a:cubicBezTo>
                    <a:pt x="17" y="15"/>
                    <a:pt x="24" y="9"/>
                    <a:pt x="32" y="11"/>
                  </a:cubicBezTo>
                  <a:cubicBezTo>
                    <a:pt x="41" y="13"/>
                    <a:pt x="45" y="24"/>
                    <a:pt x="47" y="31"/>
                  </a:cubicBezTo>
                  <a:cubicBezTo>
                    <a:pt x="51" y="41"/>
                    <a:pt x="59" y="61"/>
                    <a:pt x="51" y="7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0" name="Freeform 149"/>
            <p:cNvSpPr/>
            <p:nvPr>
              <p:custDataLst>
                <p:tags r:id="rId22"/>
              </p:custDataLst>
            </p:nvPr>
          </p:nvSpPr>
          <p:spPr bwMode="auto">
            <a:xfrm>
              <a:off x="9551746" y="3770935"/>
              <a:ext cx="87313" cy="77788"/>
            </a:xfrm>
            <a:custGeom>
              <a:avLst/>
              <a:gdLst>
                <a:gd name="T0" fmla="*/ 16 w 18"/>
                <a:gd name="T1" fmla="*/ 10 h 16"/>
                <a:gd name="T2" fmla="*/ 6 w 18"/>
                <a:gd name="T3" fmla="*/ 4 h 16"/>
                <a:gd name="T4" fmla="*/ 12 w 18"/>
                <a:gd name="T5" fmla="*/ 5 h 16"/>
                <a:gd name="T6" fmla="*/ 13 w 18"/>
                <a:gd name="T7" fmla="*/ 2 h 16"/>
                <a:gd name="T8" fmla="*/ 8 w 18"/>
                <a:gd name="T9" fmla="*/ 0 h 16"/>
                <a:gd name="T10" fmla="*/ 3 w 18"/>
                <a:gd name="T11" fmla="*/ 3 h 16"/>
                <a:gd name="T12" fmla="*/ 3 w 18"/>
                <a:gd name="T13" fmla="*/ 5 h 16"/>
                <a:gd name="T14" fmla="*/ 12 w 18"/>
                <a:gd name="T15" fmla="*/ 11 h 16"/>
                <a:gd name="T16" fmla="*/ 3 w 18"/>
                <a:gd name="T17" fmla="*/ 11 h 16"/>
                <a:gd name="T18" fmla="*/ 2 w 18"/>
                <a:gd name="T19" fmla="*/ 13 h 16"/>
                <a:gd name="T20" fmla="*/ 16 w 18"/>
                <a:gd name="T21" fmla="*/ 12 h 16"/>
                <a:gd name="T22" fmla="*/ 16 w 18"/>
                <a:gd name="T2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6" y="10"/>
                  </a:moveTo>
                  <a:cubicBezTo>
                    <a:pt x="13" y="8"/>
                    <a:pt x="10" y="6"/>
                    <a:pt x="6" y="4"/>
                  </a:cubicBezTo>
                  <a:cubicBezTo>
                    <a:pt x="8" y="3"/>
                    <a:pt x="10" y="4"/>
                    <a:pt x="12" y="5"/>
                  </a:cubicBezTo>
                  <a:cubicBezTo>
                    <a:pt x="14" y="5"/>
                    <a:pt x="15" y="2"/>
                    <a:pt x="13" y="2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6" y="0"/>
                    <a:pt x="4" y="2"/>
                    <a:pt x="3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6" y="7"/>
                    <a:pt x="9" y="9"/>
                    <a:pt x="12" y="11"/>
                  </a:cubicBezTo>
                  <a:cubicBezTo>
                    <a:pt x="9" y="12"/>
                    <a:pt x="6" y="12"/>
                    <a:pt x="3" y="11"/>
                  </a:cubicBezTo>
                  <a:cubicBezTo>
                    <a:pt x="2" y="10"/>
                    <a:pt x="0" y="13"/>
                    <a:pt x="2" y="13"/>
                  </a:cubicBezTo>
                  <a:cubicBezTo>
                    <a:pt x="7" y="16"/>
                    <a:pt x="12" y="15"/>
                    <a:pt x="16" y="12"/>
                  </a:cubicBezTo>
                  <a:cubicBezTo>
                    <a:pt x="18" y="12"/>
                    <a:pt x="17" y="10"/>
                    <a:pt x="16" y="1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1" name="Freeform 150"/>
            <p:cNvSpPr/>
            <p:nvPr>
              <p:custDataLst>
                <p:tags r:id="rId23"/>
              </p:custDataLst>
            </p:nvPr>
          </p:nvSpPr>
          <p:spPr bwMode="auto">
            <a:xfrm>
              <a:off x="9639059" y="3775698"/>
              <a:ext cx="77788" cy="63500"/>
            </a:xfrm>
            <a:custGeom>
              <a:avLst/>
              <a:gdLst>
                <a:gd name="T0" fmla="*/ 13 w 16"/>
                <a:gd name="T1" fmla="*/ 8 h 13"/>
                <a:gd name="T2" fmla="*/ 3 w 16"/>
                <a:gd name="T3" fmla="*/ 6 h 13"/>
                <a:gd name="T4" fmla="*/ 4 w 16"/>
                <a:gd name="T5" fmla="*/ 4 h 13"/>
                <a:gd name="T6" fmla="*/ 4 w 16"/>
                <a:gd name="T7" fmla="*/ 4 h 13"/>
                <a:gd name="T8" fmla="*/ 6 w 16"/>
                <a:gd name="T9" fmla="*/ 4 h 13"/>
                <a:gd name="T10" fmla="*/ 7 w 16"/>
                <a:gd name="T11" fmla="*/ 1 h 13"/>
                <a:gd name="T12" fmla="*/ 1 w 16"/>
                <a:gd name="T13" fmla="*/ 2 h 13"/>
                <a:gd name="T14" fmla="*/ 0 w 16"/>
                <a:gd name="T15" fmla="*/ 7 h 13"/>
                <a:gd name="T16" fmla="*/ 14 w 16"/>
                <a:gd name="T17" fmla="*/ 11 h 13"/>
                <a:gd name="T18" fmla="*/ 13 w 16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">
                  <a:moveTo>
                    <a:pt x="13" y="8"/>
                  </a:moveTo>
                  <a:cubicBezTo>
                    <a:pt x="10" y="9"/>
                    <a:pt x="5" y="10"/>
                    <a:pt x="3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8" y="4"/>
                    <a:pt x="9" y="1"/>
                    <a:pt x="7" y="1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2" y="13"/>
                    <a:pt x="10" y="12"/>
                    <a:pt x="14" y="11"/>
                  </a:cubicBezTo>
                  <a:cubicBezTo>
                    <a:pt x="16" y="10"/>
                    <a:pt x="15" y="7"/>
                    <a:pt x="13" y="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2" name="Freeform 151"/>
            <p:cNvSpPr/>
            <p:nvPr>
              <p:custDataLst>
                <p:tags r:id="rId24"/>
              </p:custDataLst>
            </p:nvPr>
          </p:nvSpPr>
          <p:spPr bwMode="auto">
            <a:xfrm>
              <a:off x="9702559" y="3756648"/>
              <a:ext cx="61913" cy="87313"/>
            </a:xfrm>
            <a:custGeom>
              <a:avLst/>
              <a:gdLst>
                <a:gd name="T0" fmla="*/ 6 w 13"/>
                <a:gd name="T1" fmla="*/ 4 h 18"/>
                <a:gd name="T2" fmla="*/ 4 w 13"/>
                <a:gd name="T3" fmla="*/ 5 h 18"/>
                <a:gd name="T4" fmla="*/ 4 w 13"/>
                <a:gd name="T5" fmla="*/ 5 h 18"/>
                <a:gd name="T6" fmla="*/ 3 w 13"/>
                <a:gd name="T7" fmla="*/ 2 h 18"/>
                <a:gd name="T8" fmla="*/ 0 w 13"/>
                <a:gd name="T9" fmla="*/ 3 h 18"/>
                <a:gd name="T10" fmla="*/ 2 w 13"/>
                <a:gd name="T11" fmla="*/ 12 h 18"/>
                <a:gd name="T12" fmla="*/ 5 w 13"/>
                <a:gd name="T13" fmla="*/ 12 h 18"/>
                <a:gd name="T14" fmla="*/ 7 w 13"/>
                <a:gd name="T15" fmla="*/ 7 h 18"/>
                <a:gd name="T16" fmla="*/ 9 w 13"/>
                <a:gd name="T17" fmla="*/ 16 h 18"/>
                <a:gd name="T18" fmla="*/ 12 w 13"/>
                <a:gd name="T19" fmla="*/ 17 h 18"/>
                <a:gd name="T20" fmla="*/ 6 w 13"/>
                <a:gd name="T2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8">
                  <a:moveTo>
                    <a:pt x="6" y="4"/>
                  </a:moveTo>
                  <a:cubicBezTo>
                    <a:pt x="5" y="3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1" y="6"/>
                    <a:pt x="2" y="9"/>
                    <a:pt x="2" y="12"/>
                  </a:cubicBezTo>
                  <a:cubicBezTo>
                    <a:pt x="2" y="14"/>
                    <a:pt x="5" y="14"/>
                    <a:pt x="5" y="12"/>
                  </a:cubicBezTo>
                  <a:cubicBezTo>
                    <a:pt x="5" y="10"/>
                    <a:pt x="6" y="9"/>
                    <a:pt x="7" y="7"/>
                  </a:cubicBezTo>
                  <a:cubicBezTo>
                    <a:pt x="9" y="9"/>
                    <a:pt x="10" y="12"/>
                    <a:pt x="9" y="16"/>
                  </a:cubicBezTo>
                  <a:cubicBezTo>
                    <a:pt x="9" y="18"/>
                    <a:pt x="12" y="18"/>
                    <a:pt x="12" y="17"/>
                  </a:cubicBezTo>
                  <a:cubicBezTo>
                    <a:pt x="13" y="11"/>
                    <a:pt x="12" y="6"/>
                    <a:pt x="6" y="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3" name="Freeform 152"/>
            <p:cNvSpPr>
              <a:spLocks noEditPoints="1"/>
            </p:cNvSpPr>
            <p:nvPr>
              <p:custDataLst>
                <p:tags r:id="rId25"/>
              </p:custDataLst>
            </p:nvPr>
          </p:nvSpPr>
          <p:spPr bwMode="auto">
            <a:xfrm>
              <a:off x="9769234" y="3775698"/>
              <a:ext cx="106363" cy="68263"/>
            </a:xfrm>
            <a:custGeom>
              <a:avLst/>
              <a:gdLst>
                <a:gd name="T0" fmla="*/ 21 w 22"/>
                <a:gd name="T1" fmla="*/ 4 h 14"/>
                <a:gd name="T2" fmla="*/ 10 w 22"/>
                <a:gd name="T3" fmla="*/ 2 h 14"/>
                <a:gd name="T4" fmla="*/ 9 w 22"/>
                <a:gd name="T5" fmla="*/ 2 h 14"/>
                <a:gd name="T6" fmla="*/ 4 w 22"/>
                <a:gd name="T7" fmla="*/ 3 h 14"/>
                <a:gd name="T8" fmla="*/ 3 w 22"/>
                <a:gd name="T9" fmla="*/ 3 h 14"/>
                <a:gd name="T10" fmla="*/ 1 w 22"/>
                <a:gd name="T11" fmla="*/ 4 h 14"/>
                <a:gd name="T12" fmla="*/ 2 w 22"/>
                <a:gd name="T13" fmla="*/ 7 h 14"/>
                <a:gd name="T14" fmla="*/ 3 w 22"/>
                <a:gd name="T15" fmla="*/ 12 h 14"/>
                <a:gd name="T16" fmla="*/ 9 w 22"/>
                <a:gd name="T17" fmla="*/ 9 h 14"/>
                <a:gd name="T18" fmla="*/ 11 w 22"/>
                <a:gd name="T19" fmla="*/ 6 h 14"/>
                <a:gd name="T20" fmla="*/ 11 w 22"/>
                <a:gd name="T21" fmla="*/ 10 h 14"/>
                <a:gd name="T22" fmla="*/ 12 w 22"/>
                <a:gd name="T23" fmla="*/ 12 h 14"/>
                <a:gd name="T24" fmla="*/ 18 w 22"/>
                <a:gd name="T25" fmla="*/ 11 h 14"/>
                <a:gd name="T26" fmla="*/ 21 w 22"/>
                <a:gd name="T27" fmla="*/ 4 h 14"/>
                <a:gd name="T28" fmla="*/ 8 w 22"/>
                <a:gd name="T29" fmla="*/ 5 h 14"/>
                <a:gd name="T30" fmla="*/ 8 w 22"/>
                <a:gd name="T31" fmla="*/ 6 h 14"/>
                <a:gd name="T32" fmla="*/ 8 w 22"/>
                <a:gd name="T33" fmla="*/ 6 h 14"/>
                <a:gd name="T34" fmla="*/ 7 w 22"/>
                <a:gd name="T35" fmla="*/ 7 h 14"/>
                <a:gd name="T36" fmla="*/ 7 w 22"/>
                <a:gd name="T37" fmla="*/ 7 h 14"/>
                <a:gd name="T38" fmla="*/ 5 w 22"/>
                <a:gd name="T39" fmla="*/ 9 h 14"/>
                <a:gd name="T40" fmla="*/ 5 w 22"/>
                <a:gd name="T41" fmla="*/ 9 h 14"/>
                <a:gd name="T42" fmla="*/ 5 w 22"/>
                <a:gd name="T43" fmla="*/ 9 h 14"/>
                <a:gd name="T44" fmla="*/ 4 w 22"/>
                <a:gd name="T45" fmla="*/ 9 h 14"/>
                <a:gd name="T46" fmla="*/ 5 w 22"/>
                <a:gd name="T47" fmla="*/ 6 h 14"/>
                <a:gd name="T48" fmla="*/ 7 w 22"/>
                <a:gd name="T49" fmla="*/ 5 h 14"/>
                <a:gd name="T50" fmla="*/ 8 w 22"/>
                <a:gd name="T51" fmla="*/ 5 h 14"/>
                <a:gd name="T52" fmla="*/ 8 w 22"/>
                <a:gd name="T53" fmla="*/ 5 h 14"/>
                <a:gd name="T54" fmla="*/ 8 w 22"/>
                <a:gd name="T55" fmla="*/ 5 h 14"/>
                <a:gd name="T56" fmla="*/ 18 w 22"/>
                <a:gd name="T57" fmla="*/ 7 h 14"/>
                <a:gd name="T58" fmla="*/ 17 w 22"/>
                <a:gd name="T59" fmla="*/ 9 h 14"/>
                <a:gd name="T60" fmla="*/ 16 w 22"/>
                <a:gd name="T61" fmla="*/ 9 h 14"/>
                <a:gd name="T62" fmla="*/ 15 w 22"/>
                <a:gd name="T63" fmla="*/ 10 h 14"/>
                <a:gd name="T64" fmla="*/ 15 w 22"/>
                <a:gd name="T65" fmla="*/ 10 h 14"/>
                <a:gd name="T66" fmla="*/ 14 w 22"/>
                <a:gd name="T67" fmla="*/ 10 h 14"/>
                <a:gd name="T68" fmla="*/ 14 w 22"/>
                <a:gd name="T69" fmla="*/ 10 h 14"/>
                <a:gd name="T70" fmla="*/ 14 w 22"/>
                <a:gd name="T71" fmla="*/ 10 h 14"/>
                <a:gd name="T72" fmla="*/ 14 w 22"/>
                <a:gd name="T73" fmla="*/ 10 h 14"/>
                <a:gd name="T74" fmla="*/ 14 w 22"/>
                <a:gd name="T75" fmla="*/ 7 h 14"/>
                <a:gd name="T76" fmla="*/ 14 w 22"/>
                <a:gd name="T77" fmla="*/ 6 h 14"/>
                <a:gd name="T78" fmla="*/ 15 w 22"/>
                <a:gd name="T79" fmla="*/ 5 h 14"/>
                <a:gd name="T80" fmla="*/ 16 w 22"/>
                <a:gd name="T81" fmla="*/ 4 h 14"/>
                <a:gd name="T82" fmla="*/ 16 w 22"/>
                <a:gd name="T83" fmla="*/ 4 h 14"/>
                <a:gd name="T84" fmla="*/ 18 w 22"/>
                <a:gd name="T85" fmla="*/ 5 h 14"/>
                <a:gd name="T86" fmla="*/ 18 w 22"/>
                <a:gd name="T87" fmla="*/ 6 h 14"/>
                <a:gd name="T88" fmla="*/ 18 w 22"/>
                <a:gd name="T89" fmla="*/ 6 h 14"/>
                <a:gd name="T90" fmla="*/ 18 w 2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" h="14">
                  <a:moveTo>
                    <a:pt x="21" y="4"/>
                  </a:moveTo>
                  <a:cubicBezTo>
                    <a:pt x="20" y="0"/>
                    <a:pt x="14" y="1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6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1" y="9"/>
                    <a:pt x="1" y="11"/>
                    <a:pt x="3" y="12"/>
                  </a:cubicBezTo>
                  <a:cubicBezTo>
                    <a:pt x="5" y="13"/>
                    <a:pt x="8" y="11"/>
                    <a:pt x="9" y="9"/>
                  </a:cubicBezTo>
                  <a:cubicBezTo>
                    <a:pt x="10" y="9"/>
                    <a:pt x="10" y="8"/>
                    <a:pt x="11" y="6"/>
                  </a:cubicBezTo>
                  <a:cubicBezTo>
                    <a:pt x="11" y="7"/>
                    <a:pt x="11" y="8"/>
                    <a:pt x="11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4"/>
                    <a:pt x="17" y="13"/>
                    <a:pt x="18" y="11"/>
                  </a:cubicBezTo>
                  <a:cubicBezTo>
                    <a:pt x="20" y="10"/>
                    <a:pt x="22" y="7"/>
                    <a:pt x="21" y="4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6" y="9"/>
                    <a:pt x="5" y="9"/>
                  </a:cubicBezTo>
                  <a:cubicBezTo>
                    <a:pt x="5" y="9"/>
                    <a:pt x="4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7"/>
                    <a:pt x="5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18" y="7"/>
                  </a:moveTo>
                  <a:cubicBezTo>
                    <a:pt x="18" y="7"/>
                    <a:pt x="17" y="8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8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8" y="5"/>
                    <a:pt x="18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4" name="Freeform 153"/>
            <p:cNvSpPr/>
            <p:nvPr>
              <p:custDataLst>
                <p:tags r:id="rId26"/>
              </p:custDataLst>
            </p:nvPr>
          </p:nvSpPr>
          <p:spPr bwMode="auto">
            <a:xfrm>
              <a:off x="9885121" y="3737598"/>
              <a:ext cx="77788" cy="87313"/>
            </a:xfrm>
            <a:custGeom>
              <a:avLst/>
              <a:gdLst>
                <a:gd name="T0" fmla="*/ 13 w 16"/>
                <a:gd name="T1" fmla="*/ 14 h 18"/>
                <a:gd name="T2" fmla="*/ 4 w 16"/>
                <a:gd name="T3" fmla="*/ 15 h 18"/>
                <a:gd name="T4" fmla="*/ 4 w 16"/>
                <a:gd name="T5" fmla="*/ 2 h 18"/>
                <a:gd name="T6" fmla="*/ 1 w 16"/>
                <a:gd name="T7" fmla="*/ 2 h 18"/>
                <a:gd name="T8" fmla="*/ 0 w 16"/>
                <a:gd name="T9" fmla="*/ 16 h 18"/>
                <a:gd name="T10" fmla="*/ 2 w 16"/>
                <a:gd name="T11" fmla="*/ 18 h 18"/>
                <a:gd name="T12" fmla="*/ 14 w 16"/>
                <a:gd name="T13" fmla="*/ 17 h 18"/>
                <a:gd name="T14" fmla="*/ 13 w 16"/>
                <a:gd name="T1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3" y="14"/>
                  </a:moveTo>
                  <a:cubicBezTo>
                    <a:pt x="10" y="15"/>
                    <a:pt x="7" y="15"/>
                    <a:pt x="4" y="15"/>
                  </a:cubicBezTo>
                  <a:cubicBezTo>
                    <a:pt x="4" y="11"/>
                    <a:pt x="4" y="6"/>
                    <a:pt x="4" y="2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1" y="7"/>
                    <a:pt x="1" y="11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6" y="18"/>
                    <a:pt x="10" y="18"/>
                    <a:pt x="14" y="17"/>
                  </a:cubicBezTo>
                  <a:cubicBezTo>
                    <a:pt x="16" y="16"/>
                    <a:pt x="15" y="13"/>
                    <a:pt x="13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5" name="Freeform 154"/>
            <p:cNvSpPr>
              <a:spLocks noEditPoints="1"/>
            </p:cNvSpPr>
            <p:nvPr>
              <p:custDataLst>
                <p:tags r:id="rId27"/>
              </p:custDataLst>
            </p:nvPr>
          </p:nvSpPr>
          <p:spPr bwMode="auto">
            <a:xfrm>
              <a:off x="9986721" y="3747123"/>
              <a:ext cx="68263" cy="87313"/>
            </a:xfrm>
            <a:custGeom>
              <a:avLst/>
              <a:gdLst>
                <a:gd name="T0" fmla="*/ 14 w 14"/>
                <a:gd name="T1" fmla="*/ 10 h 18"/>
                <a:gd name="T2" fmla="*/ 10 w 14"/>
                <a:gd name="T3" fmla="*/ 7 h 18"/>
                <a:gd name="T4" fmla="*/ 6 w 14"/>
                <a:gd name="T5" fmla="*/ 9 h 18"/>
                <a:gd name="T6" fmla="*/ 4 w 14"/>
                <a:gd name="T7" fmla="*/ 2 h 18"/>
                <a:gd name="T8" fmla="*/ 1 w 14"/>
                <a:gd name="T9" fmla="*/ 3 h 18"/>
                <a:gd name="T10" fmla="*/ 3 w 14"/>
                <a:gd name="T11" fmla="*/ 13 h 18"/>
                <a:gd name="T12" fmla="*/ 2 w 14"/>
                <a:gd name="T13" fmla="*/ 15 h 18"/>
                <a:gd name="T14" fmla="*/ 12 w 14"/>
                <a:gd name="T15" fmla="*/ 16 h 18"/>
                <a:gd name="T16" fmla="*/ 14 w 14"/>
                <a:gd name="T17" fmla="*/ 10 h 18"/>
                <a:gd name="T18" fmla="*/ 7 w 14"/>
                <a:gd name="T19" fmla="*/ 14 h 18"/>
                <a:gd name="T20" fmla="*/ 10 w 14"/>
                <a:gd name="T21" fmla="*/ 10 h 18"/>
                <a:gd name="T22" fmla="*/ 11 w 14"/>
                <a:gd name="T23" fmla="*/ 11 h 18"/>
                <a:gd name="T24" fmla="*/ 7 w 14"/>
                <a:gd name="T2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8">
                  <a:moveTo>
                    <a:pt x="14" y="10"/>
                  </a:moveTo>
                  <a:cubicBezTo>
                    <a:pt x="14" y="8"/>
                    <a:pt x="12" y="7"/>
                    <a:pt x="10" y="7"/>
                  </a:cubicBezTo>
                  <a:cubicBezTo>
                    <a:pt x="8" y="7"/>
                    <a:pt x="7" y="8"/>
                    <a:pt x="6" y="9"/>
                  </a:cubicBezTo>
                  <a:cubicBezTo>
                    <a:pt x="5" y="7"/>
                    <a:pt x="5" y="4"/>
                    <a:pt x="4" y="2"/>
                  </a:cubicBezTo>
                  <a:cubicBezTo>
                    <a:pt x="4" y="0"/>
                    <a:pt x="1" y="1"/>
                    <a:pt x="1" y="3"/>
                  </a:cubicBezTo>
                  <a:cubicBezTo>
                    <a:pt x="2" y="6"/>
                    <a:pt x="3" y="9"/>
                    <a:pt x="3" y="13"/>
                  </a:cubicBezTo>
                  <a:cubicBezTo>
                    <a:pt x="2" y="12"/>
                    <a:pt x="0" y="15"/>
                    <a:pt x="2" y="15"/>
                  </a:cubicBezTo>
                  <a:cubicBezTo>
                    <a:pt x="5" y="17"/>
                    <a:pt x="9" y="18"/>
                    <a:pt x="12" y="16"/>
                  </a:cubicBezTo>
                  <a:cubicBezTo>
                    <a:pt x="14" y="15"/>
                    <a:pt x="14" y="13"/>
                    <a:pt x="14" y="10"/>
                  </a:cubicBezTo>
                  <a:close/>
                  <a:moveTo>
                    <a:pt x="7" y="14"/>
                  </a:moveTo>
                  <a:cubicBezTo>
                    <a:pt x="7" y="12"/>
                    <a:pt x="8" y="10"/>
                    <a:pt x="10" y="10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2" y="14"/>
                    <a:pt x="9" y="14"/>
                    <a:pt x="7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6" name="Freeform 155"/>
            <p:cNvSpPr/>
            <p:nvPr>
              <p:custDataLst>
                <p:tags r:id="rId28"/>
              </p:custDataLst>
            </p:nvPr>
          </p:nvSpPr>
          <p:spPr bwMode="auto">
            <a:xfrm>
              <a:off x="10054984" y="3761410"/>
              <a:ext cx="71438" cy="68263"/>
            </a:xfrm>
            <a:custGeom>
              <a:avLst/>
              <a:gdLst>
                <a:gd name="T0" fmla="*/ 13 w 15"/>
                <a:gd name="T1" fmla="*/ 2 h 14"/>
                <a:gd name="T2" fmla="*/ 10 w 15"/>
                <a:gd name="T3" fmla="*/ 3 h 14"/>
                <a:gd name="T4" fmla="*/ 10 w 15"/>
                <a:gd name="T5" fmla="*/ 10 h 14"/>
                <a:gd name="T6" fmla="*/ 9 w 15"/>
                <a:gd name="T7" fmla="*/ 11 h 14"/>
                <a:gd name="T8" fmla="*/ 9 w 15"/>
                <a:gd name="T9" fmla="*/ 11 h 14"/>
                <a:gd name="T10" fmla="*/ 9 w 15"/>
                <a:gd name="T11" fmla="*/ 11 h 14"/>
                <a:gd name="T12" fmla="*/ 9 w 15"/>
                <a:gd name="T13" fmla="*/ 11 h 14"/>
                <a:gd name="T14" fmla="*/ 8 w 15"/>
                <a:gd name="T15" fmla="*/ 11 h 14"/>
                <a:gd name="T16" fmla="*/ 8 w 15"/>
                <a:gd name="T17" fmla="*/ 11 h 14"/>
                <a:gd name="T18" fmla="*/ 5 w 15"/>
                <a:gd name="T19" fmla="*/ 8 h 14"/>
                <a:gd name="T20" fmla="*/ 6 w 15"/>
                <a:gd name="T21" fmla="*/ 5 h 14"/>
                <a:gd name="T22" fmla="*/ 4 w 15"/>
                <a:gd name="T23" fmla="*/ 3 h 14"/>
                <a:gd name="T24" fmla="*/ 7 w 15"/>
                <a:gd name="T25" fmla="*/ 14 h 14"/>
                <a:gd name="T26" fmla="*/ 13 w 15"/>
                <a:gd name="T27" fmla="*/ 12 h 14"/>
                <a:gd name="T28" fmla="*/ 13 w 15"/>
                <a:gd name="T2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4">
                  <a:moveTo>
                    <a:pt x="13" y="2"/>
                  </a:moveTo>
                  <a:cubicBezTo>
                    <a:pt x="13" y="0"/>
                    <a:pt x="10" y="1"/>
                    <a:pt x="10" y="3"/>
                  </a:cubicBezTo>
                  <a:cubicBezTo>
                    <a:pt x="11" y="5"/>
                    <a:pt x="12" y="8"/>
                    <a:pt x="10" y="10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6" y="9"/>
                    <a:pt x="5" y="8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7" y="4"/>
                    <a:pt x="6" y="2"/>
                    <a:pt x="4" y="3"/>
                  </a:cubicBezTo>
                  <a:cubicBezTo>
                    <a:pt x="0" y="6"/>
                    <a:pt x="2" y="12"/>
                    <a:pt x="7" y="14"/>
                  </a:cubicBezTo>
                  <a:cubicBezTo>
                    <a:pt x="9" y="14"/>
                    <a:pt x="11" y="14"/>
                    <a:pt x="13" y="12"/>
                  </a:cubicBezTo>
                  <a:cubicBezTo>
                    <a:pt x="15" y="9"/>
                    <a:pt x="14" y="5"/>
                    <a:pt x="13" y="2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7" name="Freeform 156"/>
            <p:cNvSpPr/>
            <p:nvPr>
              <p:custDataLst>
                <p:tags r:id="rId29"/>
              </p:custDataLst>
            </p:nvPr>
          </p:nvSpPr>
          <p:spPr bwMode="auto">
            <a:xfrm>
              <a:off x="10131184" y="3761410"/>
              <a:ext cx="73025" cy="77788"/>
            </a:xfrm>
            <a:custGeom>
              <a:avLst/>
              <a:gdLst>
                <a:gd name="T0" fmla="*/ 14 w 15"/>
                <a:gd name="T1" fmla="*/ 11 h 16"/>
                <a:gd name="T2" fmla="*/ 7 w 15"/>
                <a:gd name="T3" fmla="*/ 5 h 16"/>
                <a:gd name="T4" fmla="*/ 6 w 15"/>
                <a:gd name="T5" fmla="*/ 4 h 16"/>
                <a:gd name="T6" fmla="*/ 9 w 15"/>
                <a:gd name="T7" fmla="*/ 5 h 16"/>
                <a:gd name="T8" fmla="*/ 11 w 15"/>
                <a:gd name="T9" fmla="*/ 3 h 16"/>
                <a:gd name="T10" fmla="*/ 5 w 15"/>
                <a:gd name="T11" fmla="*/ 1 h 16"/>
                <a:gd name="T12" fmla="*/ 3 w 15"/>
                <a:gd name="T13" fmla="*/ 4 h 16"/>
                <a:gd name="T14" fmla="*/ 9 w 15"/>
                <a:gd name="T15" fmla="*/ 12 h 16"/>
                <a:gd name="T16" fmla="*/ 4 w 15"/>
                <a:gd name="T17" fmla="*/ 10 h 16"/>
                <a:gd name="T18" fmla="*/ 2 w 15"/>
                <a:gd name="T19" fmla="*/ 12 h 16"/>
                <a:gd name="T20" fmla="*/ 14 w 15"/>
                <a:gd name="T21" fmla="*/ 13 h 16"/>
                <a:gd name="T22" fmla="*/ 14 w 15"/>
                <a:gd name="T2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6">
                  <a:moveTo>
                    <a:pt x="14" y="11"/>
                  </a:moveTo>
                  <a:cubicBezTo>
                    <a:pt x="11" y="10"/>
                    <a:pt x="8" y="8"/>
                    <a:pt x="7" y="5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7" y="4"/>
                    <a:pt x="9" y="5"/>
                    <a:pt x="9" y="5"/>
                  </a:cubicBezTo>
                  <a:cubicBezTo>
                    <a:pt x="11" y="7"/>
                    <a:pt x="12" y="4"/>
                    <a:pt x="11" y="3"/>
                  </a:cubicBezTo>
                  <a:cubicBezTo>
                    <a:pt x="9" y="2"/>
                    <a:pt x="7" y="0"/>
                    <a:pt x="5" y="1"/>
                  </a:cubicBezTo>
                  <a:cubicBezTo>
                    <a:pt x="4" y="1"/>
                    <a:pt x="3" y="2"/>
                    <a:pt x="3" y="4"/>
                  </a:cubicBezTo>
                  <a:cubicBezTo>
                    <a:pt x="4" y="7"/>
                    <a:pt x="6" y="10"/>
                    <a:pt x="9" y="12"/>
                  </a:cubicBezTo>
                  <a:cubicBezTo>
                    <a:pt x="7" y="12"/>
                    <a:pt x="6" y="12"/>
                    <a:pt x="4" y="10"/>
                  </a:cubicBezTo>
                  <a:cubicBezTo>
                    <a:pt x="3" y="9"/>
                    <a:pt x="0" y="11"/>
                    <a:pt x="2" y="12"/>
                  </a:cubicBezTo>
                  <a:cubicBezTo>
                    <a:pt x="5" y="16"/>
                    <a:pt x="9" y="16"/>
                    <a:pt x="14" y="13"/>
                  </a:cubicBezTo>
                  <a:cubicBezTo>
                    <a:pt x="15" y="13"/>
                    <a:pt x="15" y="11"/>
                    <a:pt x="14" y="1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38" name="组合 37"/>
          <p:cNvGrpSpPr/>
          <p:nvPr>
            <p:custDataLst>
              <p:tags r:id="rId30"/>
            </p:custDataLst>
          </p:nvPr>
        </p:nvGrpSpPr>
        <p:grpSpPr>
          <a:xfrm>
            <a:off x="4430729" y="5353533"/>
            <a:ext cx="762000" cy="565150"/>
            <a:chOff x="4572001" y="4933950"/>
            <a:chExt cx="762000" cy="565150"/>
          </a:xfrm>
        </p:grpSpPr>
        <p:grpSp>
          <p:nvGrpSpPr>
            <p:cNvPr id="39" name="组合 38"/>
            <p:cNvGrpSpPr/>
            <p:nvPr/>
          </p:nvGrpSpPr>
          <p:grpSpPr>
            <a:xfrm>
              <a:off x="4600576" y="4953000"/>
              <a:ext cx="685800" cy="512763"/>
              <a:chOff x="4600576" y="4953000"/>
              <a:chExt cx="685800" cy="512763"/>
            </a:xfrm>
          </p:grpSpPr>
          <p:sp>
            <p:nvSpPr>
              <p:cNvPr id="40" name="Freeform 21"/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4600576" y="4953000"/>
                <a:ext cx="685800" cy="512763"/>
              </a:xfrm>
              <a:custGeom>
                <a:avLst/>
                <a:gdLst>
                  <a:gd name="T0" fmla="*/ 132 w 142"/>
                  <a:gd name="T1" fmla="*/ 28 h 106"/>
                  <a:gd name="T2" fmla="*/ 67 w 142"/>
                  <a:gd name="T3" fmla="*/ 60 h 106"/>
                  <a:gd name="T4" fmla="*/ 9 w 142"/>
                  <a:gd name="T5" fmla="*/ 93 h 106"/>
                  <a:gd name="T6" fmla="*/ 9 w 142"/>
                  <a:gd name="T7" fmla="*/ 89 h 106"/>
                  <a:gd name="T8" fmla="*/ 15 w 142"/>
                  <a:gd name="T9" fmla="*/ 5 h 106"/>
                  <a:gd name="T10" fmla="*/ 7 w 142"/>
                  <a:gd name="T11" fmla="*/ 3 h 106"/>
                  <a:gd name="T12" fmla="*/ 6 w 142"/>
                  <a:gd name="T13" fmla="*/ 7 h 106"/>
                  <a:gd name="T14" fmla="*/ 2 w 142"/>
                  <a:gd name="T15" fmla="*/ 51 h 106"/>
                  <a:gd name="T16" fmla="*/ 1 w 142"/>
                  <a:gd name="T17" fmla="*/ 89 h 106"/>
                  <a:gd name="T18" fmla="*/ 0 w 142"/>
                  <a:gd name="T19" fmla="*/ 101 h 106"/>
                  <a:gd name="T20" fmla="*/ 6 w 142"/>
                  <a:gd name="T21" fmla="*/ 104 h 106"/>
                  <a:gd name="T22" fmla="*/ 8 w 142"/>
                  <a:gd name="T23" fmla="*/ 103 h 106"/>
                  <a:gd name="T24" fmla="*/ 82 w 142"/>
                  <a:gd name="T25" fmla="*/ 63 h 106"/>
                  <a:gd name="T26" fmla="*/ 138 w 142"/>
                  <a:gd name="T27" fmla="*/ 34 h 106"/>
                  <a:gd name="T28" fmla="*/ 132 w 142"/>
                  <a:gd name="T29" fmla="*/ 2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2" h="106">
                    <a:moveTo>
                      <a:pt x="132" y="28"/>
                    </a:moveTo>
                    <a:cubicBezTo>
                      <a:pt x="113" y="44"/>
                      <a:pt x="90" y="51"/>
                      <a:pt x="67" y="60"/>
                    </a:cubicBezTo>
                    <a:cubicBezTo>
                      <a:pt x="47" y="69"/>
                      <a:pt x="28" y="82"/>
                      <a:pt x="9" y="93"/>
                    </a:cubicBezTo>
                    <a:cubicBezTo>
                      <a:pt x="9" y="92"/>
                      <a:pt x="9" y="90"/>
                      <a:pt x="9" y="89"/>
                    </a:cubicBezTo>
                    <a:cubicBezTo>
                      <a:pt x="12" y="61"/>
                      <a:pt x="16" y="33"/>
                      <a:pt x="15" y="5"/>
                    </a:cubicBezTo>
                    <a:cubicBezTo>
                      <a:pt x="15" y="0"/>
                      <a:pt x="9" y="0"/>
                      <a:pt x="7" y="3"/>
                    </a:cubicBezTo>
                    <a:cubicBezTo>
                      <a:pt x="6" y="4"/>
                      <a:pt x="6" y="5"/>
                      <a:pt x="6" y="7"/>
                    </a:cubicBezTo>
                    <a:cubicBezTo>
                      <a:pt x="9" y="21"/>
                      <a:pt x="4" y="37"/>
                      <a:pt x="2" y="51"/>
                    </a:cubicBezTo>
                    <a:cubicBezTo>
                      <a:pt x="1" y="64"/>
                      <a:pt x="1" y="77"/>
                      <a:pt x="1" y="89"/>
                    </a:cubicBezTo>
                    <a:cubicBezTo>
                      <a:pt x="1" y="93"/>
                      <a:pt x="0" y="97"/>
                      <a:pt x="0" y="101"/>
                    </a:cubicBezTo>
                    <a:cubicBezTo>
                      <a:pt x="0" y="105"/>
                      <a:pt x="4" y="106"/>
                      <a:pt x="6" y="104"/>
                    </a:cubicBezTo>
                    <a:cubicBezTo>
                      <a:pt x="7" y="104"/>
                      <a:pt x="7" y="104"/>
                      <a:pt x="8" y="103"/>
                    </a:cubicBezTo>
                    <a:cubicBezTo>
                      <a:pt x="32" y="89"/>
                      <a:pt x="55" y="73"/>
                      <a:pt x="82" y="63"/>
                    </a:cubicBezTo>
                    <a:cubicBezTo>
                      <a:pt x="102" y="55"/>
                      <a:pt x="121" y="48"/>
                      <a:pt x="138" y="34"/>
                    </a:cubicBezTo>
                    <a:cubicBezTo>
                      <a:pt x="142" y="31"/>
                      <a:pt x="136" y="25"/>
                      <a:pt x="132" y="28"/>
                    </a:cubicBezTo>
                    <a:close/>
                  </a:path>
                </a:pathLst>
              </a:custGeom>
              <a:solidFill>
                <a:srgbClr val="E6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schemeClr val="dk1"/>
                  </a:solidFill>
                </a:endParaRPr>
              </a:p>
            </p:txBody>
          </p:sp>
          <p:sp>
            <p:nvSpPr>
              <p:cNvPr id="41" name="Freeform 131"/>
              <p:cNvSpPr>
                <a:spLocks noEditPoints="1"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4643438" y="5084763"/>
                <a:ext cx="425450" cy="284163"/>
              </a:xfrm>
              <a:custGeom>
                <a:avLst/>
                <a:gdLst>
                  <a:gd name="T0" fmla="*/ 84 w 88"/>
                  <a:gd name="T1" fmla="*/ 5 h 59"/>
                  <a:gd name="T2" fmla="*/ 79 w 88"/>
                  <a:gd name="T3" fmla="*/ 7 h 59"/>
                  <a:gd name="T4" fmla="*/ 9 w 88"/>
                  <a:gd name="T5" fmla="*/ 0 h 59"/>
                  <a:gd name="T6" fmla="*/ 9 w 88"/>
                  <a:gd name="T7" fmla="*/ 0 h 59"/>
                  <a:gd name="T8" fmla="*/ 9 w 88"/>
                  <a:gd name="T9" fmla="*/ 0 h 59"/>
                  <a:gd name="T10" fmla="*/ 9 w 88"/>
                  <a:gd name="T11" fmla="*/ 0 h 59"/>
                  <a:gd name="T12" fmla="*/ 8 w 88"/>
                  <a:gd name="T13" fmla="*/ 0 h 59"/>
                  <a:gd name="T14" fmla="*/ 8 w 88"/>
                  <a:gd name="T15" fmla="*/ 0 h 59"/>
                  <a:gd name="T16" fmla="*/ 8 w 88"/>
                  <a:gd name="T17" fmla="*/ 1 h 59"/>
                  <a:gd name="T18" fmla="*/ 8 w 88"/>
                  <a:gd name="T19" fmla="*/ 1 h 59"/>
                  <a:gd name="T20" fmla="*/ 8 w 88"/>
                  <a:gd name="T21" fmla="*/ 1 h 59"/>
                  <a:gd name="T22" fmla="*/ 0 w 88"/>
                  <a:gd name="T23" fmla="*/ 56 h 59"/>
                  <a:gd name="T24" fmla="*/ 3 w 88"/>
                  <a:gd name="T25" fmla="*/ 58 h 59"/>
                  <a:gd name="T26" fmla="*/ 79 w 88"/>
                  <a:gd name="T27" fmla="*/ 11 h 59"/>
                  <a:gd name="T28" fmla="*/ 79 w 88"/>
                  <a:gd name="T29" fmla="*/ 11 h 59"/>
                  <a:gd name="T30" fmla="*/ 81 w 88"/>
                  <a:gd name="T31" fmla="*/ 10 h 59"/>
                  <a:gd name="T32" fmla="*/ 86 w 88"/>
                  <a:gd name="T33" fmla="*/ 8 h 59"/>
                  <a:gd name="T34" fmla="*/ 84 w 88"/>
                  <a:gd name="T35" fmla="*/ 5 h 59"/>
                  <a:gd name="T36" fmla="*/ 4 w 88"/>
                  <a:gd name="T37" fmla="*/ 52 h 59"/>
                  <a:gd name="T38" fmla="*/ 11 w 88"/>
                  <a:gd name="T39" fmla="*/ 4 h 59"/>
                  <a:gd name="T40" fmla="*/ 72 w 88"/>
                  <a:gd name="T41" fmla="*/ 10 h 59"/>
                  <a:gd name="T42" fmla="*/ 4 w 88"/>
                  <a:gd name="T43" fmla="*/ 5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" h="59">
                    <a:moveTo>
                      <a:pt x="84" y="5"/>
                    </a:moveTo>
                    <a:cubicBezTo>
                      <a:pt x="82" y="6"/>
                      <a:pt x="80" y="6"/>
                      <a:pt x="79" y="7"/>
                    </a:cubicBezTo>
                    <a:cubicBezTo>
                      <a:pt x="56" y="5"/>
                      <a:pt x="33" y="2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19"/>
                      <a:pt x="3" y="38"/>
                      <a:pt x="0" y="56"/>
                    </a:cubicBezTo>
                    <a:cubicBezTo>
                      <a:pt x="0" y="57"/>
                      <a:pt x="1" y="59"/>
                      <a:pt x="3" y="58"/>
                    </a:cubicBezTo>
                    <a:cubicBezTo>
                      <a:pt x="27" y="40"/>
                      <a:pt x="52" y="24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80" y="11"/>
                      <a:pt x="81" y="11"/>
                      <a:pt x="81" y="10"/>
                    </a:cubicBezTo>
                    <a:cubicBezTo>
                      <a:pt x="83" y="10"/>
                      <a:pt x="84" y="9"/>
                      <a:pt x="86" y="8"/>
                    </a:cubicBezTo>
                    <a:cubicBezTo>
                      <a:pt x="88" y="7"/>
                      <a:pt x="86" y="4"/>
                      <a:pt x="84" y="5"/>
                    </a:cubicBezTo>
                    <a:close/>
                    <a:moveTo>
                      <a:pt x="4" y="52"/>
                    </a:moveTo>
                    <a:cubicBezTo>
                      <a:pt x="7" y="36"/>
                      <a:pt x="9" y="20"/>
                      <a:pt x="11" y="4"/>
                    </a:cubicBezTo>
                    <a:cubicBezTo>
                      <a:pt x="31" y="6"/>
                      <a:pt x="52" y="8"/>
                      <a:pt x="72" y="10"/>
                    </a:cubicBezTo>
                    <a:cubicBezTo>
                      <a:pt x="48" y="22"/>
                      <a:pt x="26" y="36"/>
                      <a:pt x="4" y="52"/>
                    </a:cubicBezTo>
                    <a:close/>
                  </a:path>
                </a:pathLst>
              </a:custGeom>
              <a:solidFill>
                <a:srgbClr val="5B5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schemeClr val="dk1"/>
                  </a:solidFill>
                </a:endParaRPr>
              </a:p>
            </p:txBody>
          </p:sp>
        </p:grpSp>
        <p:sp>
          <p:nvSpPr>
            <p:cNvPr id="42" name="Freeform 132"/>
            <p:cNvSpPr>
              <a:spLocks noEditPoints="1"/>
            </p:cNvSpPr>
            <p:nvPr>
              <p:custDataLst>
                <p:tags r:id="rId33"/>
              </p:custDataLst>
            </p:nvPr>
          </p:nvSpPr>
          <p:spPr bwMode="auto">
            <a:xfrm>
              <a:off x="4572001" y="4933950"/>
              <a:ext cx="762000" cy="565150"/>
            </a:xfrm>
            <a:custGeom>
              <a:avLst/>
              <a:gdLst>
                <a:gd name="T0" fmla="*/ 85 w 158"/>
                <a:gd name="T1" fmla="*/ 21 h 117"/>
                <a:gd name="T2" fmla="*/ 16 w 158"/>
                <a:gd name="T3" fmla="*/ 1 h 117"/>
                <a:gd name="T4" fmla="*/ 2 w 158"/>
                <a:gd name="T5" fmla="*/ 110 h 117"/>
                <a:gd name="T6" fmla="*/ 3 w 158"/>
                <a:gd name="T7" fmla="*/ 112 h 117"/>
                <a:gd name="T8" fmla="*/ 15 w 158"/>
                <a:gd name="T9" fmla="*/ 109 h 117"/>
                <a:gd name="T10" fmla="*/ 17 w 158"/>
                <a:gd name="T11" fmla="*/ 108 h 117"/>
                <a:gd name="T12" fmla="*/ 28 w 158"/>
                <a:gd name="T13" fmla="*/ 101 h 117"/>
                <a:gd name="T14" fmla="*/ 155 w 158"/>
                <a:gd name="T15" fmla="*/ 34 h 117"/>
                <a:gd name="T16" fmla="*/ 156 w 158"/>
                <a:gd name="T17" fmla="*/ 31 h 117"/>
                <a:gd name="T18" fmla="*/ 139 w 158"/>
                <a:gd name="T19" fmla="*/ 40 h 117"/>
                <a:gd name="T20" fmla="*/ 132 w 158"/>
                <a:gd name="T21" fmla="*/ 36 h 117"/>
                <a:gd name="T22" fmla="*/ 128 w 158"/>
                <a:gd name="T23" fmla="*/ 47 h 117"/>
                <a:gd name="T24" fmla="*/ 126 w 158"/>
                <a:gd name="T25" fmla="*/ 45 h 117"/>
                <a:gd name="T26" fmla="*/ 125 w 158"/>
                <a:gd name="T27" fmla="*/ 44 h 117"/>
                <a:gd name="T28" fmla="*/ 125 w 158"/>
                <a:gd name="T29" fmla="*/ 49 h 117"/>
                <a:gd name="T30" fmla="*/ 111 w 158"/>
                <a:gd name="T31" fmla="*/ 55 h 117"/>
                <a:gd name="T32" fmla="*/ 109 w 158"/>
                <a:gd name="T33" fmla="*/ 50 h 117"/>
                <a:gd name="T34" fmla="*/ 108 w 158"/>
                <a:gd name="T35" fmla="*/ 56 h 117"/>
                <a:gd name="T36" fmla="*/ 108 w 158"/>
                <a:gd name="T37" fmla="*/ 56 h 117"/>
                <a:gd name="T38" fmla="*/ 98 w 158"/>
                <a:gd name="T39" fmla="*/ 63 h 117"/>
                <a:gd name="T40" fmla="*/ 95 w 158"/>
                <a:gd name="T41" fmla="*/ 59 h 117"/>
                <a:gd name="T42" fmla="*/ 94 w 158"/>
                <a:gd name="T43" fmla="*/ 64 h 117"/>
                <a:gd name="T44" fmla="*/ 81 w 158"/>
                <a:gd name="T45" fmla="*/ 66 h 117"/>
                <a:gd name="T46" fmla="*/ 81 w 158"/>
                <a:gd name="T47" fmla="*/ 71 h 117"/>
                <a:gd name="T48" fmla="*/ 73 w 158"/>
                <a:gd name="T49" fmla="*/ 74 h 117"/>
                <a:gd name="T50" fmla="*/ 67 w 158"/>
                <a:gd name="T51" fmla="*/ 72 h 117"/>
                <a:gd name="T52" fmla="*/ 59 w 158"/>
                <a:gd name="T53" fmla="*/ 81 h 117"/>
                <a:gd name="T54" fmla="*/ 55 w 158"/>
                <a:gd name="T55" fmla="*/ 78 h 117"/>
                <a:gd name="T56" fmla="*/ 55 w 158"/>
                <a:gd name="T57" fmla="*/ 83 h 117"/>
                <a:gd name="T58" fmla="*/ 46 w 158"/>
                <a:gd name="T59" fmla="*/ 84 h 117"/>
                <a:gd name="T60" fmla="*/ 42 w 158"/>
                <a:gd name="T61" fmla="*/ 83 h 117"/>
                <a:gd name="T62" fmla="*/ 39 w 158"/>
                <a:gd name="T63" fmla="*/ 91 h 117"/>
                <a:gd name="T64" fmla="*/ 36 w 158"/>
                <a:gd name="T65" fmla="*/ 88 h 117"/>
                <a:gd name="T66" fmla="*/ 35 w 158"/>
                <a:gd name="T67" fmla="*/ 93 h 117"/>
                <a:gd name="T68" fmla="*/ 25 w 158"/>
                <a:gd name="T69" fmla="*/ 96 h 117"/>
                <a:gd name="T70" fmla="*/ 23 w 158"/>
                <a:gd name="T71" fmla="*/ 100 h 117"/>
                <a:gd name="T72" fmla="*/ 11 w 158"/>
                <a:gd name="T73" fmla="*/ 105 h 117"/>
                <a:gd name="T74" fmla="*/ 6 w 158"/>
                <a:gd name="T75" fmla="*/ 111 h 117"/>
                <a:gd name="T76" fmla="*/ 16 w 158"/>
                <a:gd name="T77" fmla="*/ 5 h 117"/>
                <a:gd name="T78" fmla="*/ 150 w 158"/>
                <a:gd name="T79" fmla="*/ 3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8" h="117">
                  <a:moveTo>
                    <a:pt x="156" y="31"/>
                  </a:moveTo>
                  <a:cubicBezTo>
                    <a:pt x="133" y="25"/>
                    <a:pt x="109" y="23"/>
                    <a:pt x="85" y="21"/>
                  </a:cubicBezTo>
                  <a:cubicBezTo>
                    <a:pt x="60" y="18"/>
                    <a:pt x="39" y="9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3" y="0"/>
                    <a:pt x="12" y="2"/>
                  </a:cubicBezTo>
                  <a:cubicBezTo>
                    <a:pt x="6" y="37"/>
                    <a:pt x="0" y="74"/>
                    <a:pt x="2" y="110"/>
                  </a:cubicBezTo>
                  <a:cubicBezTo>
                    <a:pt x="2" y="111"/>
                    <a:pt x="3" y="112"/>
                    <a:pt x="4" y="112"/>
                  </a:cubicBezTo>
                  <a:cubicBezTo>
                    <a:pt x="4" y="112"/>
                    <a:pt x="3" y="112"/>
                    <a:pt x="3" y="112"/>
                  </a:cubicBezTo>
                  <a:cubicBezTo>
                    <a:pt x="1" y="114"/>
                    <a:pt x="3" y="117"/>
                    <a:pt x="5" y="116"/>
                  </a:cubicBezTo>
                  <a:cubicBezTo>
                    <a:pt x="8" y="113"/>
                    <a:pt x="12" y="111"/>
                    <a:pt x="15" y="109"/>
                  </a:cubicBezTo>
                  <a:cubicBezTo>
                    <a:pt x="15" y="109"/>
                    <a:pt x="15" y="110"/>
                    <a:pt x="16" y="110"/>
                  </a:cubicBezTo>
                  <a:cubicBezTo>
                    <a:pt x="17" y="110"/>
                    <a:pt x="17" y="109"/>
                    <a:pt x="17" y="108"/>
                  </a:cubicBezTo>
                  <a:cubicBezTo>
                    <a:pt x="21" y="106"/>
                    <a:pt x="24" y="104"/>
                    <a:pt x="28" y="102"/>
                  </a:cubicBezTo>
                  <a:cubicBezTo>
                    <a:pt x="28" y="102"/>
                    <a:pt x="28" y="102"/>
                    <a:pt x="28" y="101"/>
                  </a:cubicBezTo>
                  <a:cubicBezTo>
                    <a:pt x="69" y="78"/>
                    <a:pt x="115" y="62"/>
                    <a:pt x="154" y="35"/>
                  </a:cubicBezTo>
                  <a:cubicBezTo>
                    <a:pt x="154" y="35"/>
                    <a:pt x="155" y="35"/>
                    <a:pt x="155" y="34"/>
                  </a:cubicBezTo>
                  <a:cubicBezTo>
                    <a:pt x="155" y="34"/>
                    <a:pt x="155" y="34"/>
                    <a:pt x="155" y="34"/>
                  </a:cubicBezTo>
                  <a:cubicBezTo>
                    <a:pt x="157" y="35"/>
                    <a:pt x="158" y="31"/>
                    <a:pt x="156" y="31"/>
                  </a:cubicBezTo>
                  <a:close/>
                  <a:moveTo>
                    <a:pt x="139" y="40"/>
                  </a:moveTo>
                  <a:cubicBezTo>
                    <a:pt x="139" y="40"/>
                    <a:pt x="139" y="40"/>
                    <a:pt x="139" y="40"/>
                  </a:cubicBezTo>
                  <a:cubicBezTo>
                    <a:pt x="138" y="39"/>
                    <a:pt x="136" y="38"/>
                    <a:pt x="136" y="36"/>
                  </a:cubicBezTo>
                  <a:cubicBezTo>
                    <a:pt x="136" y="34"/>
                    <a:pt x="132" y="34"/>
                    <a:pt x="132" y="36"/>
                  </a:cubicBezTo>
                  <a:cubicBezTo>
                    <a:pt x="132" y="39"/>
                    <a:pt x="134" y="41"/>
                    <a:pt x="136" y="42"/>
                  </a:cubicBezTo>
                  <a:cubicBezTo>
                    <a:pt x="133" y="44"/>
                    <a:pt x="131" y="45"/>
                    <a:pt x="128" y="47"/>
                  </a:cubicBezTo>
                  <a:cubicBezTo>
                    <a:pt x="128" y="47"/>
                    <a:pt x="128" y="47"/>
                    <a:pt x="128" y="46"/>
                  </a:cubicBezTo>
                  <a:cubicBezTo>
                    <a:pt x="127" y="46"/>
                    <a:pt x="126" y="45"/>
                    <a:pt x="126" y="45"/>
                  </a:cubicBezTo>
                  <a:cubicBezTo>
                    <a:pt x="126" y="44"/>
                    <a:pt x="126" y="44"/>
                    <a:pt x="125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6" y="42"/>
                    <a:pt x="124" y="40"/>
                    <a:pt x="122" y="41"/>
                  </a:cubicBezTo>
                  <a:cubicBezTo>
                    <a:pt x="120" y="44"/>
                    <a:pt x="123" y="47"/>
                    <a:pt x="125" y="49"/>
                  </a:cubicBezTo>
                  <a:cubicBezTo>
                    <a:pt x="121" y="51"/>
                    <a:pt x="116" y="53"/>
                    <a:pt x="112" y="55"/>
                  </a:cubicBezTo>
                  <a:cubicBezTo>
                    <a:pt x="112" y="55"/>
                    <a:pt x="112" y="55"/>
                    <a:pt x="111" y="55"/>
                  </a:cubicBezTo>
                  <a:cubicBezTo>
                    <a:pt x="112" y="54"/>
                    <a:pt x="112" y="54"/>
                    <a:pt x="111" y="53"/>
                  </a:cubicBezTo>
                  <a:cubicBezTo>
                    <a:pt x="110" y="52"/>
                    <a:pt x="109" y="51"/>
                    <a:pt x="109" y="50"/>
                  </a:cubicBezTo>
                  <a:cubicBezTo>
                    <a:pt x="107" y="49"/>
                    <a:pt x="104" y="51"/>
                    <a:pt x="106" y="53"/>
                  </a:cubicBezTo>
                  <a:cubicBezTo>
                    <a:pt x="107" y="54"/>
                    <a:pt x="108" y="55"/>
                    <a:pt x="108" y="56"/>
                  </a:cubicBezTo>
                  <a:cubicBezTo>
                    <a:pt x="108" y="56"/>
                    <a:pt x="109" y="56"/>
                    <a:pt x="109" y="56"/>
                  </a:cubicBezTo>
                  <a:cubicBezTo>
                    <a:pt x="109" y="56"/>
                    <a:pt x="108" y="56"/>
                    <a:pt x="108" y="56"/>
                  </a:cubicBezTo>
                  <a:cubicBezTo>
                    <a:pt x="108" y="56"/>
                    <a:pt x="108" y="57"/>
                    <a:pt x="108" y="57"/>
                  </a:cubicBezTo>
                  <a:cubicBezTo>
                    <a:pt x="105" y="59"/>
                    <a:pt x="101" y="61"/>
                    <a:pt x="98" y="63"/>
                  </a:cubicBezTo>
                  <a:cubicBezTo>
                    <a:pt x="98" y="62"/>
                    <a:pt x="97" y="62"/>
                    <a:pt x="97" y="62"/>
                  </a:cubicBezTo>
                  <a:cubicBezTo>
                    <a:pt x="96" y="61"/>
                    <a:pt x="95" y="60"/>
                    <a:pt x="95" y="59"/>
                  </a:cubicBezTo>
                  <a:cubicBezTo>
                    <a:pt x="93" y="57"/>
                    <a:pt x="90" y="60"/>
                    <a:pt x="92" y="62"/>
                  </a:cubicBezTo>
                  <a:cubicBezTo>
                    <a:pt x="93" y="63"/>
                    <a:pt x="94" y="64"/>
                    <a:pt x="94" y="64"/>
                  </a:cubicBezTo>
                  <a:cubicBezTo>
                    <a:pt x="91" y="66"/>
                    <a:pt x="88" y="67"/>
                    <a:pt x="85" y="69"/>
                  </a:cubicBezTo>
                  <a:cubicBezTo>
                    <a:pt x="84" y="68"/>
                    <a:pt x="82" y="67"/>
                    <a:pt x="81" y="66"/>
                  </a:cubicBezTo>
                  <a:cubicBezTo>
                    <a:pt x="79" y="64"/>
                    <a:pt x="76" y="67"/>
                    <a:pt x="78" y="68"/>
                  </a:cubicBezTo>
                  <a:cubicBezTo>
                    <a:pt x="79" y="69"/>
                    <a:pt x="80" y="70"/>
                    <a:pt x="81" y="71"/>
                  </a:cubicBezTo>
                  <a:cubicBezTo>
                    <a:pt x="78" y="72"/>
                    <a:pt x="76" y="73"/>
                    <a:pt x="73" y="75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1" y="74"/>
                    <a:pt x="71" y="73"/>
                    <a:pt x="71" y="72"/>
                  </a:cubicBezTo>
                  <a:cubicBezTo>
                    <a:pt x="71" y="70"/>
                    <a:pt x="67" y="70"/>
                    <a:pt x="67" y="72"/>
                  </a:cubicBezTo>
                  <a:cubicBezTo>
                    <a:pt x="67" y="74"/>
                    <a:pt x="68" y="75"/>
                    <a:pt x="69" y="76"/>
                  </a:cubicBezTo>
                  <a:cubicBezTo>
                    <a:pt x="66" y="78"/>
                    <a:pt x="62" y="80"/>
                    <a:pt x="59" y="81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8" y="80"/>
                    <a:pt x="56" y="79"/>
                    <a:pt x="55" y="78"/>
                  </a:cubicBezTo>
                  <a:cubicBezTo>
                    <a:pt x="53" y="77"/>
                    <a:pt x="51" y="79"/>
                    <a:pt x="52" y="81"/>
                  </a:cubicBezTo>
                  <a:cubicBezTo>
                    <a:pt x="53" y="82"/>
                    <a:pt x="54" y="82"/>
                    <a:pt x="55" y="83"/>
                  </a:cubicBezTo>
                  <a:cubicBezTo>
                    <a:pt x="53" y="84"/>
                    <a:pt x="50" y="85"/>
                    <a:pt x="48" y="87"/>
                  </a:cubicBezTo>
                  <a:cubicBezTo>
                    <a:pt x="48" y="86"/>
                    <a:pt x="48" y="84"/>
                    <a:pt x="46" y="84"/>
                  </a:cubicBezTo>
                  <a:cubicBezTo>
                    <a:pt x="46" y="84"/>
                    <a:pt x="46" y="84"/>
                    <a:pt x="45" y="83"/>
                  </a:cubicBezTo>
                  <a:cubicBezTo>
                    <a:pt x="45" y="81"/>
                    <a:pt x="41" y="81"/>
                    <a:pt x="42" y="83"/>
                  </a:cubicBezTo>
                  <a:cubicBezTo>
                    <a:pt x="42" y="86"/>
                    <a:pt x="43" y="87"/>
                    <a:pt x="46" y="88"/>
                  </a:cubicBezTo>
                  <a:cubicBezTo>
                    <a:pt x="43" y="89"/>
                    <a:pt x="41" y="90"/>
                    <a:pt x="39" y="91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38" y="90"/>
                    <a:pt x="37" y="89"/>
                    <a:pt x="36" y="88"/>
                  </a:cubicBezTo>
                  <a:cubicBezTo>
                    <a:pt x="34" y="87"/>
                    <a:pt x="32" y="89"/>
                    <a:pt x="33" y="91"/>
                  </a:cubicBezTo>
                  <a:cubicBezTo>
                    <a:pt x="34" y="92"/>
                    <a:pt x="35" y="93"/>
                    <a:pt x="35" y="93"/>
                  </a:cubicBezTo>
                  <a:cubicBezTo>
                    <a:pt x="33" y="95"/>
                    <a:pt x="30" y="96"/>
                    <a:pt x="27" y="98"/>
                  </a:cubicBezTo>
                  <a:cubicBezTo>
                    <a:pt x="27" y="97"/>
                    <a:pt x="26" y="96"/>
                    <a:pt x="25" y="96"/>
                  </a:cubicBezTo>
                  <a:cubicBezTo>
                    <a:pt x="24" y="96"/>
                    <a:pt x="23" y="97"/>
                    <a:pt x="23" y="98"/>
                  </a:cubicBezTo>
                  <a:cubicBezTo>
                    <a:pt x="23" y="99"/>
                    <a:pt x="23" y="99"/>
                    <a:pt x="23" y="100"/>
                  </a:cubicBezTo>
                  <a:cubicBezTo>
                    <a:pt x="20" y="101"/>
                    <a:pt x="18" y="103"/>
                    <a:pt x="15" y="105"/>
                  </a:cubicBezTo>
                  <a:cubicBezTo>
                    <a:pt x="14" y="103"/>
                    <a:pt x="11" y="103"/>
                    <a:pt x="11" y="105"/>
                  </a:cubicBezTo>
                  <a:cubicBezTo>
                    <a:pt x="11" y="106"/>
                    <a:pt x="11" y="106"/>
                    <a:pt x="12" y="107"/>
                  </a:cubicBezTo>
                  <a:cubicBezTo>
                    <a:pt x="10" y="108"/>
                    <a:pt x="8" y="109"/>
                    <a:pt x="6" y="111"/>
                  </a:cubicBezTo>
                  <a:cubicBezTo>
                    <a:pt x="6" y="110"/>
                    <a:pt x="6" y="110"/>
                    <a:pt x="6" y="110"/>
                  </a:cubicBezTo>
                  <a:cubicBezTo>
                    <a:pt x="4" y="75"/>
                    <a:pt x="9" y="40"/>
                    <a:pt x="16" y="5"/>
                  </a:cubicBezTo>
                  <a:cubicBezTo>
                    <a:pt x="36" y="12"/>
                    <a:pt x="56" y="21"/>
                    <a:pt x="78" y="24"/>
                  </a:cubicBezTo>
                  <a:cubicBezTo>
                    <a:pt x="102" y="27"/>
                    <a:pt x="126" y="28"/>
                    <a:pt x="150" y="33"/>
                  </a:cubicBezTo>
                  <a:cubicBezTo>
                    <a:pt x="147" y="36"/>
                    <a:pt x="143" y="38"/>
                    <a:pt x="139" y="4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43" name="组合 42"/>
          <p:cNvGrpSpPr/>
          <p:nvPr>
            <p:custDataLst>
              <p:tags r:id="rId34"/>
            </p:custDataLst>
          </p:nvPr>
        </p:nvGrpSpPr>
        <p:grpSpPr>
          <a:xfrm>
            <a:off x="10187199" y="1119844"/>
            <a:ext cx="647700" cy="850900"/>
            <a:chOff x="10028238" y="1884363"/>
            <a:chExt cx="647700" cy="850900"/>
          </a:xfrm>
        </p:grpSpPr>
        <p:sp>
          <p:nvSpPr>
            <p:cNvPr id="44" name="Freeform 58"/>
            <p:cNvSpPr/>
            <p:nvPr>
              <p:custDataLst>
                <p:tags r:id="rId35"/>
              </p:custDataLst>
            </p:nvPr>
          </p:nvSpPr>
          <p:spPr bwMode="auto">
            <a:xfrm>
              <a:off x="10053638" y="2097088"/>
              <a:ext cx="496888" cy="585788"/>
            </a:xfrm>
            <a:custGeom>
              <a:avLst/>
              <a:gdLst>
                <a:gd name="T0" fmla="*/ 90 w 103"/>
                <a:gd name="T1" fmla="*/ 86 h 121"/>
                <a:gd name="T2" fmla="*/ 84 w 103"/>
                <a:gd name="T3" fmla="*/ 91 h 121"/>
                <a:gd name="T4" fmla="*/ 69 w 103"/>
                <a:gd name="T5" fmla="*/ 92 h 121"/>
                <a:gd name="T6" fmla="*/ 59 w 103"/>
                <a:gd name="T7" fmla="*/ 88 h 121"/>
                <a:gd name="T8" fmla="*/ 34 w 103"/>
                <a:gd name="T9" fmla="*/ 63 h 121"/>
                <a:gd name="T10" fmla="*/ 44 w 103"/>
                <a:gd name="T11" fmla="*/ 29 h 121"/>
                <a:gd name="T12" fmla="*/ 50 w 103"/>
                <a:gd name="T13" fmla="*/ 19 h 121"/>
                <a:gd name="T14" fmla="*/ 45 w 103"/>
                <a:gd name="T15" fmla="*/ 16 h 121"/>
                <a:gd name="T16" fmla="*/ 44 w 103"/>
                <a:gd name="T17" fmla="*/ 13 h 121"/>
                <a:gd name="T18" fmla="*/ 30 w 103"/>
                <a:gd name="T19" fmla="*/ 3 h 121"/>
                <a:gd name="T20" fmla="*/ 10 w 103"/>
                <a:gd name="T21" fmla="*/ 20 h 121"/>
                <a:gd name="T22" fmla="*/ 3 w 103"/>
                <a:gd name="T23" fmla="*/ 34 h 121"/>
                <a:gd name="T24" fmla="*/ 5 w 103"/>
                <a:gd name="T25" fmla="*/ 63 h 121"/>
                <a:gd name="T26" fmla="*/ 22 w 103"/>
                <a:gd name="T27" fmla="*/ 98 h 121"/>
                <a:gd name="T28" fmla="*/ 57 w 103"/>
                <a:gd name="T29" fmla="*/ 105 h 121"/>
                <a:gd name="T30" fmla="*/ 92 w 103"/>
                <a:gd name="T31" fmla="*/ 101 h 121"/>
                <a:gd name="T32" fmla="*/ 99 w 103"/>
                <a:gd name="T33" fmla="*/ 93 h 121"/>
                <a:gd name="T34" fmla="*/ 90 w 103"/>
                <a:gd name="T35" fmla="*/ 8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3" h="121">
                  <a:moveTo>
                    <a:pt x="90" y="86"/>
                  </a:moveTo>
                  <a:cubicBezTo>
                    <a:pt x="88" y="88"/>
                    <a:pt x="86" y="90"/>
                    <a:pt x="84" y="91"/>
                  </a:cubicBezTo>
                  <a:cubicBezTo>
                    <a:pt x="78" y="96"/>
                    <a:pt x="68" y="100"/>
                    <a:pt x="69" y="92"/>
                  </a:cubicBezTo>
                  <a:cubicBezTo>
                    <a:pt x="70" y="86"/>
                    <a:pt x="62" y="85"/>
                    <a:pt x="59" y="88"/>
                  </a:cubicBezTo>
                  <a:cubicBezTo>
                    <a:pt x="44" y="100"/>
                    <a:pt x="36" y="73"/>
                    <a:pt x="34" y="63"/>
                  </a:cubicBezTo>
                  <a:cubicBezTo>
                    <a:pt x="32" y="58"/>
                    <a:pt x="33" y="22"/>
                    <a:pt x="44" y="29"/>
                  </a:cubicBezTo>
                  <a:cubicBezTo>
                    <a:pt x="50" y="34"/>
                    <a:pt x="56" y="23"/>
                    <a:pt x="50" y="19"/>
                  </a:cubicBezTo>
                  <a:cubicBezTo>
                    <a:pt x="48" y="18"/>
                    <a:pt x="46" y="17"/>
                    <a:pt x="45" y="16"/>
                  </a:cubicBezTo>
                  <a:cubicBezTo>
                    <a:pt x="45" y="15"/>
                    <a:pt x="45" y="14"/>
                    <a:pt x="44" y="13"/>
                  </a:cubicBezTo>
                  <a:cubicBezTo>
                    <a:pt x="40" y="5"/>
                    <a:pt x="35" y="2"/>
                    <a:pt x="30" y="3"/>
                  </a:cubicBezTo>
                  <a:cubicBezTo>
                    <a:pt x="21" y="0"/>
                    <a:pt x="14" y="10"/>
                    <a:pt x="10" y="20"/>
                  </a:cubicBezTo>
                  <a:cubicBezTo>
                    <a:pt x="7" y="25"/>
                    <a:pt x="4" y="30"/>
                    <a:pt x="3" y="34"/>
                  </a:cubicBezTo>
                  <a:cubicBezTo>
                    <a:pt x="0" y="42"/>
                    <a:pt x="1" y="52"/>
                    <a:pt x="5" y="63"/>
                  </a:cubicBezTo>
                  <a:cubicBezTo>
                    <a:pt x="4" y="76"/>
                    <a:pt x="12" y="89"/>
                    <a:pt x="22" y="98"/>
                  </a:cubicBezTo>
                  <a:cubicBezTo>
                    <a:pt x="31" y="114"/>
                    <a:pt x="44" y="121"/>
                    <a:pt x="57" y="105"/>
                  </a:cubicBezTo>
                  <a:cubicBezTo>
                    <a:pt x="68" y="112"/>
                    <a:pt x="81" y="109"/>
                    <a:pt x="92" y="101"/>
                  </a:cubicBezTo>
                  <a:cubicBezTo>
                    <a:pt x="95" y="98"/>
                    <a:pt x="98" y="96"/>
                    <a:pt x="99" y="93"/>
                  </a:cubicBezTo>
                  <a:cubicBezTo>
                    <a:pt x="103" y="87"/>
                    <a:pt x="94" y="80"/>
                    <a:pt x="90" y="86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5" name="Freeform 133"/>
            <p:cNvSpPr>
              <a:spLocks noEditPoints="1"/>
            </p:cNvSpPr>
            <p:nvPr>
              <p:custDataLst>
                <p:tags r:id="rId36"/>
              </p:custDataLst>
            </p:nvPr>
          </p:nvSpPr>
          <p:spPr bwMode="auto">
            <a:xfrm>
              <a:off x="10028238" y="1884363"/>
              <a:ext cx="647700" cy="850900"/>
            </a:xfrm>
            <a:custGeom>
              <a:avLst/>
              <a:gdLst>
                <a:gd name="T0" fmla="*/ 99 w 134"/>
                <a:gd name="T1" fmla="*/ 33 h 176"/>
                <a:gd name="T2" fmla="*/ 58 w 134"/>
                <a:gd name="T3" fmla="*/ 49 h 176"/>
                <a:gd name="T4" fmla="*/ 57 w 134"/>
                <a:gd name="T5" fmla="*/ 43 h 176"/>
                <a:gd name="T6" fmla="*/ 72 w 134"/>
                <a:gd name="T7" fmla="*/ 4 h 176"/>
                <a:gd name="T8" fmla="*/ 68 w 134"/>
                <a:gd name="T9" fmla="*/ 2 h 176"/>
                <a:gd name="T10" fmla="*/ 54 w 134"/>
                <a:gd name="T11" fmla="*/ 34 h 176"/>
                <a:gd name="T12" fmla="*/ 50 w 134"/>
                <a:gd name="T13" fmla="*/ 27 h 176"/>
                <a:gd name="T14" fmla="*/ 25 w 134"/>
                <a:gd name="T15" fmla="*/ 10 h 176"/>
                <a:gd name="T16" fmla="*/ 24 w 134"/>
                <a:gd name="T17" fmla="*/ 9 h 176"/>
                <a:gd name="T18" fmla="*/ 21 w 134"/>
                <a:gd name="T19" fmla="*/ 11 h 176"/>
                <a:gd name="T20" fmla="*/ 39 w 134"/>
                <a:gd name="T21" fmla="*/ 43 h 176"/>
                <a:gd name="T22" fmla="*/ 28 w 134"/>
                <a:gd name="T23" fmla="*/ 44 h 176"/>
                <a:gd name="T24" fmla="*/ 3 w 134"/>
                <a:gd name="T25" fmla="*/ 81 h 176"/>
                <a:gd name="T26" fmla="*/ 10 w 134"/>
                <a:gd name="T27" fmla="*/ 120 h 176"/>
                <a:gd name="T28" fmla="*/ 35 w 134"/>
                <a:gd name="T29" fmla="*/ 155 h 176"/>
                <a:gd name="T30" fmla="*/ 65 w 134"/>
                <a:gd name="T31" fmla="*/ 152 h 176"/>
                <a:gd name="T32" fmla="*/ 71 w 134"/>
                <a:gd name="T33" fmla="*/ 153 h 176"/>
                <a:gd name="T34" fmla="*/ 79 w 134"/>
                <a:gd name="T35" fmla="*/ 155 h 176"/>
                <a:gd name="T36" fmla="*/ 94 w 134"/>
                <a:gd name="T37" fmla="*/ 152 h 176"/>
                <a:gd name="T38" fmla="*/ 119 w 134"/>
                <a:gd name="T39" fmla="*/ 120 h 176"/>
                <a:gd name="T40" fmla="*/ 131 w 134"/>
                <a:gd name="T41" fmla="*/ 78 h 176"/>
                <a:gd name="T42" fmla="*/ 99 w 134"/>
                <a:gd name="T43" fmla="*/ 33 h 176"/>
                <a:gd name="T44" fmla="*/ 52 w 134"/>
                <a:gd name="T45" fmla="*/ 53 h 176"/>
                <a:gd name="T46" fmla="*/ 27 w 134"/>
                <a:gd name="T47" fmla="*/ 17 h 176"/>
                <a:gd name="T48" fmla="*/ 52 w 134"/>
                <a:gd name="T49" fmla="*/ 53 h 176"/>
                <a:gd name="T50" fmla="*/ 128 w 134"/>
                <a:gd name="T51" fmla="*/ 75 h 176"/>
                <a:gd name="T52" fmla="*/ 68 w 134"/>
                <a:gd name="T53" fmla="*/ 146 h 176"/>
                <a:gd name="T54" fmla="*/ 65 w 134"/>
                <a:gd name="T55" fmla="*/ 146 h 176"/>
                <a:gd name="T56" fmla="*/ 9 w 134"/>
                <a:gd name="T57" fmla="*/ 107 h 176"/>
                <a:gd name="T58" fmla="*/ 13 w 134"/>
                <a:gd name="T59" fmla="*/ 64 h 176"/>
                <a:gd name="T60" fmla="*/ 31 w 134"/>
                <a:gd name="T61" fmla="*/ 47 h 176"/>
                <a:gd name="T62" fmla="*/ 53 w 134"/>
                <a:gd name="T63" fmla="*/ 63 h 176"/>
                <a:gd name="T64" fmla="*/ 55 w 134"/>
                <a:gd name="T65" fmla="*/ 65 h 176"/>
                <a:gd name="T66" fmla="*/ 57 w 134"/>
                <a:gd name="T67" fmla="*/ 63 h 176"/>
                <a:gd name="T68" fmla="*/ 57 w 134"/>
                <a:gd name="T69" fmla="*/ 62 h 176"/>
                <a:gd name="T70" fmla="*/ 58 w 134"/>
                <a:gd name="T71" fmla="*/ 60 h 176"/>
                <a:gd name="T72" fmla="*/ 58 w 134"/>
                <a:gd name="T73" fmla="*/ 59 h 176"/>
                <a:gd name="T74" fmla="*/ 58 w 134"/>
                <a:gd name="T75" fmla="*/ 58 h 176"/>
                <a:gd name="T76" fmla="*/ 58 w 134"/>
                <a:gd name="T77" fmla="*/ 57 h 176"/>
                <a:gd name="T78" fmla="*/ 98 w 134"/>
                <a:gd name="T79" fmla="*/ 37 h 176"/>
                <a:gd name="T80" fmla="*/ 128 w 134"/>
                <a:gd name="T81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4" h="176">
                  <a:moveTo>
                    <a:pt x="99" y="33"/>
                  </a:moveTo>
                  <a:cubicBezTo>
                    <a:pt x="83" y="30"/>
                    <a:pt x="66" y="36"/>
                    <a:pt x="58" y="49"/>
                  </a:cubicBezTo>
                  <a:cubicBezTo>
                    <a:pt x="58" y="47"/>
                    <a:pt x="57" y="45"/>
                    <a:pt x="57" y="43"/>
                  </a:cubicBezTo>
                  <a:cubicBezTo>
                    <a:pt x="58" y="29"/>
                    <a:pt x="64" y="16"/>
                    <a:pt x="72" y="4"/>
                  </a:cubicBezTo>
                  <a:cubicBezTo>
                    <a:pt x="73" y="2"/>
                    <a:pt x="70" y="0"/>
                    <a:pt x="68" y="2"/>
                  </a:cubicBezTo>
                  <a:cubicBezTo>
                    <a:pt x="62" y="12"/>
                    <a:pt x="57" y="23"/>
                    <a:pt x="54" y="34"/>
                  </a:cubicBezTo>
                  <a:cubicBezTo>
                    <a:pt x="53" y="32"/>
                    <a:pt x="52" y="30"/>
                    <a:pt x="50" y="27"/>
                  </a:cubicBezTo>
                  <a:cubicBezTo>
                    <a:pt x="46" y="19"/>
                    <a:pt x="38" y="12"/>
                    <a:pt x="25" y="10"/>
                  </a:cubicBezTo>
                  <a:cubicBezTo>
                    <a:pt x="25" y="10"/>
                    <a:pt x="25" y="10"/>
                    <a:pt x="24" y="9"/>
                  </a:cubicBezTo>
                  <a:cubicBezTo>
                    <a:pt x="23" y="8"/>
                    <a:pt x="21" y="9"/>
                    <a:pt x="21" y="11"/>
                  </a:cubicBezTo>
                  <a:cubicBezTo>
                    <a:pt x="23" y="24"/>
                    <a:pt x="31" y="34"/>
                    <a:pt x="39" y="43"/>
                  </a:cubicBezTo>
                  <a:cubicBezTo>
                    <a:pt x="36" y="42"/>
                    <a:pt x="32" y="43"/>
                    <a:pt x="28" y="44"/>
                  </a:cubicBezTo>
                  <a:cubicBezTo>
                    <a:pt x="14" y="51"/>
                    <a:pt x="5" y="67"/>
                    <a:pt x="3" y="81"/>
                  </a:cubicBezTo>
                  <a:cubicBezTo>
                    <a:pt x="0" y="95"/>
                    <a:pt x="5" y="108"/>
                    <a:pt x="10" y="120"/>
                  </a:cubicBezTo>
                  <a:cubicBezTo>
                    <a:pt x="16" y="133"/>
                    <a:pt x="23" y="146"/>
                    <a:pt x="35" y="155"/>
                  </a:cubicBezTo>
                  <a:cubicBezTo>
                    <a:pt x="45" y="162"/>
                    <a:pt x="56" y="160"/>
                    <a:pt x="65" y="152"/>
                  </a:cubicBezTo>
                  <a:cubicBezTo>
                    <a:pt x="68" y="149"/>
                    <a:pt x="67" y="151"/>
                    <a:pt x="71" y="153"/>
                  </a:cubicBezTo>
                  <a:cubicBezTo>
                    <a:pt x="74" y="154"/>
                    <a:pt x="76" y="155"/>
                    <a:pt x="79" y="155"/>
                  </a:cubicBezTo>
                  <a:cubicBezTo>
                    <a:pt x="84" y="156"/>
                    <a:pt x="89" y="155"/>
                    <a:pt x="94" y="152"/>
                  </a:cubicBezTo>
                  <a:cubicBezTo>
                    <a:pt x="106" y="146"/>
                    <a:pt x="113" y="132"/>
                    <a:pt x="119" y="120"/>
                  </a:cubicBezTo>
                  <a:cubicBezTo>
                    <a:pt x="125" y="107"/>
                    <a:pt x="130" y="93"/>
                    <a:pt x="131" y="78"/>
                  </a:cubicBezTo>
                  <a:cubicBezTo>
                    <a:pt x="134" y="56"/>
                    <a:pt x="121" y="38"/>
                    <a:pt x="99" y="33"/>
                  </a:cubicBezTo>
                  <a:close/>
                  <a:moveTo>
                    <a:pt x="52" y="53"/>
                  </a:moveTo>
                  <a:cubicBezTo>
                    <a:pt x="43" y="41"/>
                    <a:pt x="31" y="31"/>
                    <a:pt x="27" y="17"/>
                  </a:cubicBezTo>
                  <a:cubicBezTo>
                    <a:pt x="37" y="28"/>
                    <a:pt x="48" y="38"/>
                    <a:pt x="52" y="53"/>
                  </a:cubicBezTo>
                  <a:close/>
                  <a:moveTo>
                    <a:pt x="128" y="75"/>
                  </a:moveTo>
                  <a:cubicBezTo>
                    <a:pt x="126" y="99"/>
                    <a:pt x="102" y="173"/>
                    <a:pt x="68" y="146"/>
                  </a:cubicBezTo>
                  <a:cubicBezTo>
                    <a:pt x="67" y="145"/>
                    <a:pt x="66" y="145"/>
                    <a:pt x="65" y="146"/>
                  </a:cubicBezTo>
                  <a:cubicBezTo>
                    <a:pt x="40" y="176"/>
                    <a:pt x="16" y="128"/>
                    <a:pt x="9" y="107"/>
                  </a:cubicBezTo>
                  <a:cubicBezTo>
                    <a:pt x="5" y="92"/>
                    <a:pt x="5" y="78"/>
                    <a:pt x="13" y="64"/>
                  </a:cubicBezTo>
                  <a:cubicBezTo>
                    <a:pt x="17" y="57"/>
                    <a:pt x="23" y="50"/>
                    <a:pt x="31" y="47"/>
                  </a:cubicBezTo>
                  <a:cubicBezTo>
                    <a:pt x="42" y="43"/>
                    <a:pt x="49" y="55"/>
                    <a:pt x="53" y="63"/>
                  </a:cubicBezTo>
                  <a:cubicBezTo>
                    <a:pt x="53" y="64"/>
                    <a:pt x="54" y="65"/>
                    <a:pt x="55" y="65"/>
                  </a:cubicBezTo>
                  <a:cubicBezTo>
                    <a:pt x="56" y="65"/>
                    <a:pt x="57" y="64"/>
                    <a:pt x="57" y="63"/>
                  </a:cubicBezTo>
                  <a:cubicBezTo>
                    <a:pt x="57" y="63"/>
                    <a:pt x="57" y="62"/>
                    <a:pt x="57" y="62"/>
                  </a:cubicBezTo>
                  <a:cubicBezTo>
                    <a:pt x="58" y="62"/>
                    <a:pt x="58" y="61"/>
                    <a:pt x="58" y="60"/>
                  </a:cubicBezTo>
                  <a:cubicBezTo>
                    <a:pt x="58" y="60"/>
                    <a:pt x="58" y="59"/>
                    <a:pt x="58" y="59"/>
                  </a:cubicBezTo>
                  <a:cubicBezTo>
                    <a:pt x="58" y="59"/>
                    <a:pt x="58" y="58"/>
                    <a:pt x="58" y="58"/>
                  </a:cubicBezTo>
                  <a:cubicBezTo>
                    <a:pt x="58" y="58"/>
                    <a:pt x="58" y="58"/>
                    <a:pt x="58" y="57"/>
                  </a:cubicBezTo>
                  <a:cubicBezTo>
                    <a:pt x="63" y="41"/>
                    <a:pt x="81" y="34"/>
                    <a:pt x="98" y="37"/>
                  </a:cubicBezTo>
                  <a:cubicBezTo>
                    <a:pt x="117" y="40"/>
                    <a:pt x="129" y="56"/>
                    <a:pt x="128" y="75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46" name="组合 45"/>
          <p:cNvGrpSpPr/>
          <p:nvPr>
            <p:custDataLst>
              <p:tags r:id="rId37"/>
            </p:custDataLst>
          </p:nvPr>
        </p:nvGrpSpPr>
        <p:grpSpPr>
          <a:xfrm>
            <a:off x="5483205" y="1097343"/>
            <a:ext cx="1225550" cy="501650"/>
            <a:chOff x="9121776" y="3987800"/>
            <a:chExt cx="1225550" cy="501650"/>
          </a:xfrm>
        </p:grpSpPr>
        <p:sp>
          <p:nvSpPr>
            <p:cNvPr id="47" name="Freeform 43"/>
            <p:cNvSpPr/>
            <p:nvPr>
              <p:custDataLst>
                <p:tags r:id="rId38"/>
              </p:custDataLst>
            </p:nvPr>
          </p:nvSpPr>
          <p:spPr bwMode="auto">
            <a:xfrm>
              <a:off x="9382126" y="4198938"/>
              <a:ext cx="593725" cy="160338"/>
            </a:xfrm>
            <a:custGeom>
              <a:avLst/>
              <a:gdLst>
                <a:gd name="T0" fmla="*/ 123 w 123"/>
                <a:gd name="T1" fmla="*/ 17 h 33"/>
                <a:gd name="T2" fmla="*/ 122 w 123"/>
                <a:gd name="T3" fmla="*/ 11 h 33"/>
                <a:gd name="T4" fmla="*/ 112 w 123"/>
                <a:gd name="T5" fmla="*/ 9 h 33"/>
                <a:gd name="T6" fmla="*/ 109 w 123"/>
                <a:gd name="T7" fmla="*/ 9 h 33"/>
                <a:gd name="T8" fmla="*/ 96 w 123"/>
                <a:gd name="T9" fmla="*/ 15 h 33"/>
                <a:gd name="T10" fmla="*/ 11 w 123"/>
                <a:gd name="T11" fmla="*/ 3 h 33"/>
                <a:gd name="T12" fmla="*/ 7 w 123"/>
                <a:gd name="T13" fmla="*/ 15 h 33"/>
                <a:gd name="T14" fmla="*/ 83 w 123"/>
                <a:gd name="T15" fmla="*/ 29 h 33"/>
                <a:gd name="T16" fmla="*/ 89 w 123"/>
                <a:gd name="T17" fmla="*/ 31 h 33"/>
                <a:gd name="T18" fmla="*/ 92 w 123"/>
                <a:gd name="T19" fmla="*/ 30 h 33"/>
                <a:gd name="T20" fmla="*/ 99 w 123"/>
                <a:gd name="T21" fmla="*/ 33 h 33"/>
                <a:gd name="T22" fmla="*/ 112 w 123"/>
                <a:gd name="T23" fmla="*/ 31 h 33"/>
                <a:gd name="T24" fmla="*/ 114 w 123"/>
                <a:gd name="T25" fmla="*/ 31 h 33"/>
                <a:gd name="T26" fmla="*/ 121 w 123"/>
                <a:gd name="T27" fmla="*/ 27 h 33"/>
                <a:gd name="T28" fmla="*/ 122 w 123"/>
                <a:gd name="T29" fmla="*/ 22 h 33"/>
                <a:gd name="T30" fmla="*/ 123 w 123"/>
                <a:gd name="T31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" h="33">
                  <a:moveTo>
                    <a:pt x="123" y="17"/>
                  </a:moveTo>
                  <a:cubicBezTo>
                    <a:pt x="123" y="15"/>
                    <a:pt x="122" y="13"/>
                    <a:pt x="122" y="11"/>
                  </a:cubicBezTo>
                  <a:cubicBezTo>
                    <a:pt x="121" y="6"/>
                    <a:pt x="115" y="6"/>
                    <a:pt x="112" y="9"/>
                  </a:cubicBezTo>
                  <a:cubicBezTo>
                    <a:pt x="111" y="9"/>
                    <a:pt x="110" y="9"/>
                    <a:pt x="109" y="9"/>
                  </a:cubicBezTo>
                  <a:cubicBezTo>
                    <a:pt x="105" y="11"/>
                    <a:pt x="100" y="13"/>
                    <a:pt x="96" y="15"/>
                  </a:cubicBezTo>
                  <a:cubicBezTo>
                    <a:pt x="68" y="23"/>
                    <a:pt x="37" y="13"/>
                    <a:pt x="11" y="3"/>
                  </a:cubicBezTo>
                  <a:cubicBezTo>
                    <a:pt x="3" y="0"/>
                    <a:pt x="0" y="12"/>
                    <a:pt x="7" y="15"/>
                  </a:cubicBezTo>
                  <a:cubicBezTo>
                    <a:pt x="32" y="24"/>
                    <a:pt x="58" y="32"/>
                    <a:pt x="83" y="29"/>
                  </a:cubicBezTo>
                  <a:cubicBezTo>
                    <a:pt x="84" y="31"/>
                    <a:pt x="86" y="32"/>
                    <a:pt x="89" y="31"/>
                  </a:cubicBezTo>
                  <a:cubicBezTo>
                    <a:pt x="90" y="30"/>
                    <a:pt x="91" y="30"/>
                    <a:pt x="92" y="30"/>
                  </a:cubicBezTo>
                  <a:cubicBezTo>
                    <a:pt x="93" y="32"/>
                    <a:pt x="96" y="33"/>
                    <a:pt x="99" y="33"/>
                  </a:cubicBezTo>
                  <a:cubicBezTo>
                    <a:pt x="103" y="32"/>
                    <a:pt x="108" y="32"/>
                    <a:pt x="112" y="31"/>
                  </a:cubicBezTo>
                  <a:cubicBezTo>
                    <a:pt x="113" y="31"/>
                    <a:pt x="113" y="31"/>
                    <a:pt x="114" y="31"/>
                  </a:cubicBezTo>
                  <a:cubicBezTo>
                    <a:pt x="117" y="31"/>
                    <a:pt x="120" y="30"/>
                    <a:pt x="121" y="27"/>
                  </a:cubicBezTo>
                  <a:cubicBezTo>
                    <a:pt x="121" y="25"/>
                    <a:pt x="121" y="23"/>
                    <a:pt x="122" y="22"/>
                  </a:cubicBezTo>
                  <a:cubicBezTo>
                    <a:pt x="123" y="21"/>
                    <a:pt x="123" y="19"/>
                    <a:pt x="123" y="17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8" name="Freeform 138"/>
            <p:cNvSpPr>
              <a:spLocks noEditPoints="1"/>
            </p:cNvSpPr>
            <p:nvPr>
              <p:custDataLst>
                <p:tags r:id="rId39"/>
              </p:custDataLst>
            </p:nvPr>
          </p:nvSpPr>
          <p:spPr bwMode="auto">
            <a:xfrm>
              <a:off x="9121776" y="3987800"/>
              <a:ext cx="1225550" cy="501650"/>
            </a:xfrm>
            <a:custGeom>
              <a:avLst/>
              <a:gdLst>
                <a:gd name="T0" fmla="*/ 253 w 254"/>
                <a:gd name="T1" fmla="*/ 17 h 104"/>
                <a:gd name="T2" fmla="*/ 252 w 254"/>
                <a:gd name="T3" fmla="*/ 16 h 104"/>
                <a:gd name="T4" fmla="*/ 104 w 254"/>
                <a:gd name="T5" fmla="*/ 3 h 104"/>
                <a:gd name="T6" fmla="*/ 2 w 254"/>
                <a:gd name="T7" fmla="*/ 42 h 104"/>
                <a:gd name="T8" fmla="*/ 8 w 254"/>
                <a:gd name="T9" fmla="*/ 44 h 104"/>
                <a:gd name="T10" fmla="*/ 55 w 254"/>
                <a:gd name="T11" fmla="*/ 46 h 104"/>
                <a:gd name="T12" fmla="*/ 62 w 254"/>
                <a:gd name="T13" fmla="*/ 65 h 104"/>
                <a:gd name="T14" fmla="*/ 83 w 254"/>
                <a:gd name="T15" fmla="*/ 82 h 104"/>
                <a:gd name="T16" fmla="*/ 80 w 254"/>
                <a:gd name="T17" fmla="*/ 85 h 104"/>
                <a:gd name="T18" fmla="*/ 85 w 254"/>
                <a:gd name="T19" fmla="*/ 103 h 104"/>
                <a:gd name="T20" fmla="*/ 90 w 254"/>
                <a:gd name="T21" fmla="*/ 102 h 104"/>
                <a:gd name="T22" fmla="*/ 91 w 254"/>
                <a:gd name="T23" fmla="*/ 102 h 104"/>
                <a:gd name="T24" fmla="*/ 91 w 254"/>
                <a:gd name="T25" fmla="*/ 102 h 104"/>
                <a:gd name="T26" fmla="*/ 93 w 254"/>
                <a:gd name="T27" fmla="*/ 102 h 104"/>
                <a:gd name="T28" fmla="*/ 93 w 254"/>
                <a:gd name="T29" fmla="*/ 85 h 104"/>
                <a:gd name="T30" fmla="*/ 88 w 254"/>
                <a:gd name="T31" fmla="*/ 84 h 104"/>
                <a:gd name="T32" fmla="*/ 103 w 254"/>
                <a:gd name="T33" fmla="*/ 75 h 104"/>
                <a:gd name="T34" fmla="*/ 175 w 254"/>
                <a:gd name="T35" fmla="*/ 72 h 104"/>
                <a:gd name="T36" fmla="*/ 178 w 254"/>
                <a:gd name="T37" fmla="*/ 59 h 104"/>
                <a:gd name="T38" fmla="*/ 178 w 254"/>
                <a:gd name="T39" fmla="*/ 48 h 104"/>
                <a:gd name="T40" fmla="*/ 252 w 254"/>
                <a:gd name="T41" fmla="*/ 20 h 104"/>
                <a:gd name="T42" fmla="*/ 81 w 254"/>
                <a:gd name="T43" fmla="*/ 65 h 104"/>
                <a:gd name="T44" fmla="*/ 63 w 254"/>
                <a:gd name="T45" fmla="*/ 58 h 104"/>
                <a:gd name="T46" fmla="*/ 59 w 254"/>
                <a:gd name="T47" fmla="*/ 47 h 104"/>
                <a:gd name="T48" fmla="*/ 81 w 254"/>
                <a:gd name="T49" fmla="*/ 65 h 104"/>
                <a:gd name="T50" fmla="*/ 174 w 254"/>
                <a:gd name="T51" fmla="*/ 68 h 104"/>
                <a:gd name="T52" fmla="*/ 104 w 254"/>
                <a:gd name="T53" fmla="*/ 71 h 104"/>
                <a:gd name="T54" fmla="*/ 86 w 254"/>
                <a:gd name="T55" fmla="*/ 54 h 104"/>
                <a:gd name="T56" fmla="*/ 138 w 254"/>
                <a:gd name="T57" fmla="*/ 63 h 104"/>
                <a:gd name="T58" fmla="*/ 174 w 254"/>
                <a:gd name="T59" fmla="*/ 60 h 104"/>
                <a:gd name="T60" fmla="*/ 131 w 254"/>
                <a:gd name="T61" fmla="*/ 61 h 104"/>
                <a:gd name="T62" fmla="*/ 98 w 254"/>
                <a:gd name="T63" fmla="*/ 32 h 104"/>
                <a:gd name="T64" fmla="*/ 115 w 254"/>
                <a:gd name="T65" fmla="*/ 23 h 104"/>
                <a:gd name="T66" fmla="*/ 82 w 254"/>
                <a:gd name="T67" fmla="*/ 48 h 104"/>
                <a:gd name="T68" fmla="*/ 96 w 254"/>
                <a:gd name="T69" fmla="*/ 7 h 104"/>
                <a:gd name="T70" fmla="*/ 169 w 254"/>
                <a:gd name="T71" fmla="*/ 16 h 104"/>
                <a:gd name="T72" fmla="*/ 131 w 254"/>
                <a:gd name="T73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4" h="104">
                  <a:moveTo>
                    <a:pt x="253" y="17"/>
                  </a:moveTo>
                  <a:cubicBezTo>
                    <a:pt x="253" y="17"/>
                    <a:pt x="253" y="17"/>
                    <a:pt x="253" y="17"/>
                  </a:cubicBezTo>
                  <a:cubicBezTo>
                    <a:pt x="253" y="17"/>
                    <a:pt x="253" y="17"/>
                    <a:pt x="253" y="17"/>
                  </a:cubicBezTo>
                  <a:cubicBezTo>
                    <a:pt x="253" y="16"/>
                    <a:pt x="252" y="16"/>
                    <a:pt x="252" y="16"/>
                  </a:cubicBezTo>
                  <a:cubicBezTo>
                    <a:pt x="225" y="16"/>
                    <a:pt x="199" y="15"/>
                    <a:pt x="173" y="12"/>
                  </a:cubicBezTo>
                  <a:cubicBezTo>
                    <a:pt x="150" y="10"/>
                    <a:pt x="127" y="2"/>
                    <a:pt x="104" y="3"/>
                  </a:cubicBezTo>
                  <a:cubicBezTo>
                    <a:pt x="104" y="1"/>
                    <a:pt x="103" y="0"/>
                    <a:pt x="101" y="0"/>
                  </a:cubicBezTo>
                  <a:cubicBezTo>
                    <a:pt x="68" y="13"/>
                    <a:pt x="35" y="27"/>
                    <a:pt x="2" y="42"/>
                  </a:cubicBezTo>
                  <a:cubicBezTo>
                    <a:pt x="0" y="43"/>
                    <a:pt x="2" y="46"/>
                    <a:pt x="4" y="45"/>
                  </a:cubicBezTo>
                  <a:cubicBezTo>
                    <a:pt x="5" y="45"/>
                    <a:pt x="7" y="44"/>
                    <a:pt x="8" y="44"/>
                  </a:cubicBezTo>
                  <a:cubicBezTo>
                    <a:pt x="8" y="45"/>
                    <a:pt x="9" y="46"/>
                    <a:pt x="11" y="46"/>
                  </a:cubicBezTo>
                  <a:cubicBezTo>
                    <a:pt x="25" y="43"/>
                    <a:pt x="40" y="44"/>
                    <a:pt x="55" y="46"/>
                  </a:cubicBezTo>
                  <a:cubicBezTo>
                    <a:pt x="55" y="47"/>
                    <a:pt x="55" y="48"/>
                    <a:pt x="55" y="48"/>
                  </a:cubicBezTo>
                  <a:cubicBezTo>
                    <a:pt x="55" y="51"/>
                    <a:pt x="58" y="65"/>
                    <a:pt x="62" y="65"/>
                  </a:cubicBezTo>
                  <a:cubicBezTo>
                    <a:pt x="68" y="67"/>
                    <a:pt x="75" y="68"/>
                    <a:pt x="81" y="70"/>
                  </a:cubicBezTo>
                  <a:cubicBezTo>
                    <a:pt x="82" y="74"/>
                    <a:pt x="82" y="78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1" y="82"/>
                    <a:pt x="80" y="84"/>
                    <a:pt x="80" y="8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6" y="90"/>
                    <a:pt x="81" y="98"/>
                    <a:pt x="85" y="103"/>
                  </a:cubicBezTo>
                  <a:cubicBezTo>
                    <a:pt x="85" y="104"/>
                    <a:pt x="86" y="104"/>
                    <a:pt x="87" y="103"/>
                  </a:cubicBezTo>
                  <a:cubicBezTo>
                    <a:pt x="88" y="104"/>
                    <a:pt x="89" y="103"/>
                    <a:pt x="90" y="102"/>
                  </a:cubicBezTo>
                  <a:cubicBezTo>
                    <a:pt x="90" y="102"/>
                    <a:pt x="90" y="102"/>
                    <a:pt x="90" y="102"/>
                  </a:cubicBezTo>
                  <a:cubicBezTo>
                    <a:pt x="91" y="102"/>
                    <a:pt x="91" y="102"/>
                    <a:pt x="91" y="102"/>
                  </a:cubicBezTo>
                  <a:cubicBezTo>
                    <a:pt x="91" y="102"/>
                    <a:pt x="91" y="102"/>
                    <a:pt x="91" y="102"/>
                  </a:cubicBezTo>
                  <a:cubicBezTo>
                    <a:pt x="91" y="102"/>
                    <a:pt x="91" y="102"/>
                    <a:pt x="91" y="102"/>
                  </a:cubicBezTo>
                  <a:cubicBezTo>
                    <a:pt x="91" y="102"/>
                    <a:pt x="91" y="102"/>
                    <a:pt x="91" y="102"/>
                  </a:cubicBezTo>
                  <a:cubicBezTo>
                    <a:pt x="92" y="102"/>
                    <a:pt x="93" y="102"/>
                    <a:pt x="93" y="102"/>
                  </a:cubicBezTo>
                  <a:cubicBezTo>
                    <a:pt x="95" y="103"/>
                    <a:pt x="97" y="102"/>
                    <a:pt x="97" y="100"/>
                  </a:cubicBezTo>
                  <a:cubicBezTo>
                    <a:pt x="97" y="95"/>
                    <a:pt x="94" y="90"/>
                    <a:pt x="93" y="85"/>
                  </a:cubicBezTo>
                  <a:cubicBezTo>
                    <a:pt x="92" y="84"/>
                    <a:pt x="92" y="84"/>
                    <a:pt x="91" y="84"/>
                  </a:cubicBezTo>
                  <a:cubicBezTo>
                    <a:pt x="90" y="84"/>
                    <a:pt x="89" y="84"/>
                    <a:pt x="88" y="84"/>
                  </a:cubicBezTo>
                  <a:cubicBezTo>
                    <a:pt x="87" y="80"/>
                    <a:pt x="86" y="75"/>
                    <a:pt x="86" y="71"/>
                  </a:cubicBezTo>
                  <a:cubicBezTo>
                    <a:pt x="92" y="73"/>
                    <a:pt x="97" y="74"/>
                    <a:pt x="103" y="75"/>
                  </a:cubicBezTo>
                  <a:cubicBezTo>
                    <a:pt x="128" y="82"/>
                    <a:pt x="151" y="82"/>
                    <a:pt x="175" y="72"/>
                  </a:cubicBezTo>
                  <a:cubicBezTo>
                    <a:pt x="175" y="72"/>
                    <a:pt x="175" y="72"/>
                    <a:pt x="175" y="72"/>
                  </a:cubicBezTo>
                  <a:cubicBezTo>
                    <a:pt x="176" y="75"/>
                    <a:pt x="180" y="74"/>
                    <a:pt x="179" y="71"/>
                  </a:cubicBezTo>
                  <a:cubicBezTo>
                    <a:pt x="177" y="68"/>
                    <a:pt x="178" y="63"/>
                    <a:pt x="178" y="59"/>
                  </a:cubicBezTo>
                  <a:cubicBezTo>
                    <a:pt x="178" y="56"/>
                    <a:pt x="179" y="53"/>
                    <a:pt x="179" y="49"/>
                  </a:cubicBezTo>
                  <a:cubicBezTo>
                    <a:pt x="179" y="49"/>
                    <a:pt x="179" y="48"/>
                    <a:pt x="178" y="48"/>
                  </a:cubicBezTo>
                  <a:cubicBezTo>
                    <a:pt x="203" y="38"/>
                    <a:pt x="227" y="29"/>
                    <a:pt x="252" y="20"/>
                  </a:cubicBezTo>
                  <a:cubicBezTo>
                    <a:pt x="252" y="20"/>
                    <a:pt x="252" y="20"/>
                    <a:pt x="252" y="20"/>
                  </a:cubicBezTo>
                  <a:cubicBezTo>
                    <a:pt x="254" y="20"/>
                    <a:pt x="254" y="18"/>
                    <a:pt x="253" y="17"/>
                  </a:cubicBezTo>
                  <a:close/>
                  <a:moveTo>
                    <a:pt x="81" y="65"/>
                  </a:moveTo>
                  <a:cubicBezTo>
                    <a:pt x="78" y="65"/>
                    <a:pt x="76" y="64"/>
                    <a:pt x="74" y="63"/>
                  </a:cubicBezTo>
                  <a:cubicBezTo>
                    <a:pt x="69" y="62"/>
                    <a:pt x="65" y="63"/>
                    <a:pt x="63" y="58"/>
                  </a:cubicBezTo>
                  <a:cubicBezTo>
                    <a:pt x="61" y="55"/>
                    <a:pt x="59" y="51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66" y="49"/>
                    <a:pt x="74" y="50"/>
                    <a:pt x="81" y="52"/>
                  </a:cubicBezTo>
                  <a:cubicBezTo>
                    <a:pt x="81" y="57"/>
                    <a:pt x="81" y="61"/>
                    <a:pt x="81" y="65"/>
                  </a:cubicBezTo>
                  <a:close/>
                  <a:moveTo>
                    <a:pt x="174" y="60"/>
                  </a:moveTo>
                  <a:cubicBezTo>
                    <a:pt x="174" y="63"/>
                    <a:pt x="174" y="66"/>
                    <a:pt x="174" y="68"/>
                  </a:cubicBezTo>
                  <a:cubicBezTo>
                    <a:pt x="174" y="68"/>
                    <a:pt x="173" y="68"/>
                    <a:pt x="173" y="68"/>
                  </a:cubicBezTo>
                  <a:cubicBezTo>
                    <a:pt x="150" y="78"/>
                    <a:pt x="128" y="77"/>
                    <a:pt x="104" y="71"/>
                  </a:cubicBezTo>
                  <a:cubicBezTo>
                    <a:pt x="98" y="70"/>
                    <a:pt x="92" y="68"/>
                    <a:pt x="86" y="67"/>
                  </a:cubicBezTo>
                  <a:cubicBezTo>
                    <a:pt x="86" y="62"/>
                    <a:pt x="85" y="58"/>
                    <a:pt x="86" y="54"/>
                  </a:cubicBezTo>
                  <a:cubicBezTo>
                    <a:pt x="102" y="58"/>
                    <a:pt x="119" y="63"/>
                    <a:pt x="135" y="67"/>
                  </a:cubicBezTo>
                  <a:cubicBezTo>
                    <a:pt x="137" y="67"/>
                    <a:pt x="138" y="65"/>
                    <a:pt x="138" y="63"/>
                  </a:cubicBezTo>
                  <a:cubicBezTo>
                    <a:pt x="150" y="59"/>
                    <a:pt x="162" y="54"/>
                    <a:pt x="175" y="49"/>
                  </a:cubicBezTo>
                  <a:cubicBezTo>
                    <a:pt x="175" y="53"/>
                    <a:pt x="174" y="57"/>
                    <a:pt x="174" y="60"/>
                  </a:cubicBezTo>
                  <a:close/>
                  <a:moveTo>
                    <a:pt x="131" y="61"/>
                  </a:moveTo>
                  <a:cubicBezTo>
                    <a:pt x="131" y="61"/>
                    <a:pt x="131" y="61"/>
                    <a:pt x="131" y="61"/>
                  </a:cubicBezTo>
                  <a:cubicBezTo>
                    <a:pt x="116" y="58"/>
                    <a:pt x="101" y="53"/>
                    <a:pt x="86" y="49"/>
                  </a:cubicBezTo>
                  <a:cubicBezTo>
                    <a:pt x="86" y="41"/>
                    <a:pt x="89" y="35"/>
                    <a:pt x="98" y="32"/>
                  </a:cubicBezTo>
                  <a:cubicBezTo>
                    <a:pt x="103" y="30"/>
                    <a:pt x="109" y="28"/>
                    <a:pt x="115" y="27"/>
                  </a:cubicBezTo>
                  <a:cubicBezTo>
                    <a:pt x="117" y="27"/>
                    <a:pt x="117" y="23"/>
                    <a:pt x="115" y="23"/>
                  </a:cubicBezTo>
                  <a:cubicBezTo>
                    <a:pt x="101" y="24"/>
                    <a:pt x="86" y="29"/>
                    <a:pt x="82" y="43"/>
                  </a:cubicBezTo>
                  <a:cubicBezTo>
                    <a:pt x="82" y="45"/>
                    <a:pt x="82" y="46"/>
                    <a:pt x="82" y="48"/>
                  </a:cubicBezTo>
                  <a:cubicBezTo>
                    <a:pt x="59" y="42"/>
                    <a:pt x="37" y="38"/>
                    <a:pt x="15" y="41"/>
                  </a:cubicBezTo>
                  <a:cubicBezTo>
                    <a:pt x="42" y="29"/>
                    <a:pt x="69" y="18"/>
                    <a:pt x="96" y="7"/>
                  </a:cubicBezTo>
                  <a:cubicBezTo>
                    <a:pt x="97" y="7"/>
                    <a:pt x="97" y="8"/>
                    <a:pt x="98" y="7"/>
                  </a:cubicBezTo>
                  <a:cubicBezTo>
                    <a:pt x="122" y="5"/>
                    <a:pt x="145" y="14"/>
                    <a:pt x="169" y="16"/>
                  </a:cubicBezTo>
                  <a:cubicBezTo>
                    <a:pt x="193" y="19"/>
                    <a:pt x="216" y="20"/>
                    <a:pt x="240" y="20"/>
                  </a:cubicBezTo>
                  <a:cubicBezTo>
                    <a:pt x="203" y="33"/>
                    <a:pt x="167" y="48"/>
                    <a:pt x="131" y="6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49" name="组合 48"/>
          <p:cNvGrpSpPr/>
          <p:nvPr>
            <p:custDataLst>
              <p:tags r:id="rId40"/>
            </p:custDataLst>
          </p:nvPr>
        </p:nvGrpSpPr>
        <p:grpSpPr>
          <a:xfrm>
            <a:off x="1842433" y="3171512"/>
            <a:ext cx="676275" cy="1130300"/>
            <a:chOff x="3571876" y="4794250"/>
            <a:chExt cx="676275" cy="1130300"/>
          </a:xfrm>
        </p:grpSpPr>
        <p:sp>
          <p:nvSpPr>
            <p:cNvPr id="50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3619501" y="4808538"/>
              <a:ext cx="160338" cy="377825"/>
            </a:xfrm>
            <a:custGeom>
              <a:avLst/>
              <a:gdLst>
                <a:gd name="T0" fmla="*/ 30 w 33"/>
                <a:gd name="T1" fmla="*/ 70 h 78"/>
                <a:gd name="T2" fmla="*/ 16 w 33"/>
                <a:gd name="T3" fmla="*/ 7 h 78"/>
                <a:gd name="T4" fmla="*/ 8 w 33"/>
                <a:gd name="T5" fmla="*/ 5 h 78"/>
                <a:gd name="T6" fmla="*/ 24 w 33"/>
                <a:gd name="T7" fmla="*/ 74 h 78"/>
                <a:gd name="T8" fmla="*/ 30 w 33"/>
                <a:gd name="T9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8">
                  <a:moveTo>
                    <a:pt x="30" y="70"/>
                  </a:moveTo>
                  <a:cubicBezTo>
                    <a:pt x="19" y="53"/>
                    <a:pt x="8" y="28"/>
                    <a:pt x="16" y="7"/>
                  </a:cubicBezTo>
                  <a:cubicBezTo>
                    <a:pt x="18" y="2"/>
                    <a:pt x="10" y="0"/>
                    <a:pt x="8" y="5"/>
                  </a:cubicBezTo>
                  <a:cubicBezTo>
                    <a:pt x="0" y="28"/>
                    <a:pt x="11" y="55"/>
                    <a:pt x="24" y="74"/>
                  </a:cubicBezTo>
                  <a:cubicBezTo>
                    <a:pt x="26" y="78"/>
                    <a:pt x="33" y="74"/>
                    <a:pt x="30" y="7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1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3644901" y="5186363"/>
              <a:ext cx="525463" cy="709613"/>
            </a:xfrm>
            <a:custGeom>
              <a:avLst/>
              <a:gdLst>
                <a:gd name="T0" fmla="*/ 107 w 109"/>
                <a:gd name="T1" fmla="*/ 120 h 147"/>
                <a:gd name="T2" fmla="*/ 105 w 109"/>
                <a:gd name="T3" fmla="*/ 117 h 147"/>
                <a:gd name="T4" fmla="*/ 33 w 109"/>
                <a:gd name="T5" fmla="*/ 130 h 147"/>
                <a:gd name="T6" fmla="*/ 16 w 109"/>
                <a:gd name="T7" fmla="*/ 135 h 147"/>
                <a:gd name="T8" fmla="*/ 14 w 109"/>
                <a:gd name="T9" fmla="*/ 137 h 147"/>
                <a:gd name="T10" fmla="*/ 9 w 109"/>
                <a:gd name="T11" fmla="*/ 139 h 147"/>
                <a:gd name="T12" fmla="*/ 17 w 109"/>
                <a:gd name="T13" fmla="*/ 109 h 147"/>
                <a:gd name="T14" fmla="*/ 28 w 109"/>
                <a:gd name="T15" fmla="*/ 84 h 147"/>
                <a:gd name="T16" fmla="*/ 20 w 109"/>
                <a:gd name="T17" fmla="*/ 63 h 147"/>
                <a:gd name="T18" fmla="*/ 26 w 109"/>
                <a:gd name="T19" fmla="*/ 8 h 147"/>
                <a:gd name="T20" fmla="*/ 20 w 109"/>
                <a:gd name="T21" fmla="*/ 4 h 147"/>
                <a:gd name="T22" fmla="*/ 9 w 109"/>
                <a:gd name="T23" fmla="*/ 53 h 147"/>
                <a:gd name="T24" fmla="*/ 13 w 109"/>
                <a:gd name="T25" fmla="*/ 67 h 147"/>
                <a:gd name="T26" fmla="*/ 0 w 109"/>
                <a:gd name="T27" fmla="*/ 140 h 147"/>
                <a:gd name="T28" fmla="*/ 6 w 109"/>
                <a:gd name="T29" fmla="*/ 143 h 147"/>
                <a:gd name="T30" fmla="*/ 11 w 109"/>
                <a:gd name="T31" fmla="*/ 147 h 147"/>
                <a:gd name="T32" fmla="*/ 13 w 109"/>
                <a:gd name="T33" fmla="*/ 147 h 147"/>
                <a:gd name="T34" fmla="*/ 39 w 109"/>
                <a:gd name="T35" fmla="*/ 144 h 147"/>
                <a:gd name="T36" fmla="*/ 107 w 109"/>
                <a:gd name="T37" fmla="*/ 126 h 147"/>
                <a:gd name="T38" fmla="*/ 107 w 109"/>
                <a:gd name="T39" fmla="*/ 12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147">
                  <a:moveTo>
                    <a:pt x="107" y="120"/>
                  </a:moveTo>
                  <a:cubicBezTo>
                    <a:pt x="107" y="119"/>
                    <a:pt x="107" y="117"/>
                    <a:pt x="105" y="117"/>
                  </a:cubicBezTo>
                  <a:cubicBezTo>
                    <a:pt x="86" y="108"/>
                    <a:pt x="54" y="118"/>
                    <a:pt x="33" y="130"/>
                  </a:cubicBezTo>
                  <a:cubicBezTo>
                    <a:pt x="27" y="131"/>
                    <a:pt x="22" y="133"/>
                    <a:pt x="16" y="135"/>
                  </a:cubicBezTo>
                  <a:cubicBezTo>
                    <a:pt x="15" y="136"/>
                    <a:pt x="14" y="136"/>
                    <a:pt x="14" y="137"/>
                  </a:cubicBezTo>
                  <a:cubicBezTo>
                    <a:pt x="12" y="138"/>
                    <a:pt x="10" y="138"/>
                    <a:pt x="9" y="139"/>
                  </a:cubicBezTo>
                  <a:cubicBezTo>
                    <a:pt x="13" y="130"/>
                    <a:pt x="14" y="119"/>
                    <a:pt x="17" y="109"/>
                  </a:cubicBezTo>
                  <a:cubicBezTo>
                    <a:pt x="19" y="101"/>
                    <a:pt x="28" y="93"/>
                    <a:pt x="28" y="84"/>
                  </a:cubicBezTo>
                  <a:cubicBezTo>
                    <a:pt x="28" y="77"/>
                    <a:pt x="24" y="70"/>
                    <a:pt x="20" y="63"/>
                  </a:cubicBezTo>
                  <a:cubicBezTo>
                    <a:pt x="19" y="44"/>
                    <a:pt x="16" y="26"/>
                    <a:pt x="26" y="8"/>
                  </a:cubicBezTo>
                  <a:cubicBezTo>
                    <a:pt x="29" y="4"/>
                    <a:pt x="23" y="0"/>
                    <a:pt x="20" y="4"/>
                  </a:cubicBezTo>
                  <a:cubicBezTo>
                    <a:pt x="4" y="14"/>
                    <a:pt x="6" y="37"/>
                    <a:pt x="9" y="53"/>
                  </a:cubicBezTo>
                  <a:cubicBezTo>
                    <a:pt x="9" y="58"/>
                    <a:pt x="11" y="63"/>
                    <a:pt x="13" y="67"/>
                  </a:cubicBezTo>
                  <a:cubicBezTo>
                    <a:pt x="14" y="92"/>
                    <a:pt x="0" y="115"/>
                    <a:pt x="0" y="140"/>
                  </a:cubicBezTo>
                  <a:cubicBezTo>
                    <a:pt x="0" y="143"/>
                    <a:pt x="4" y="145"/>
                    <a:pt x="6" y="143"/>
                  </a:cubicBezTo>
                  <a:cubicBezTo>
                    <a:pt x="7" y="145"/>
                    <a:pt x="9" y="147"/>
                    <a:pt x="11" y="147"/>
                  </a:cubicBezTo>
                  <a:cubicBezTo>
                    <a:pt x="12" y="147"/>
                    <a:pt x="12" y="147"/>
                    <a:pt x="13" y="147"/>
                  </a:cubicBezTo>
                  <a:cubicBezTo>
                    <a:pt x="21" y="145"/>
                    <a:pt x="30" y="144"/>
                    <a:pt x="39" y="144"/>
                  </a:cubicBezTo>
                  <a:cubicBezTo>
                    <a:pt x="62" y="144"/>
                    <a:pt x="90" y="140"/>
                    <a:pt x="107" y="126"/>
                  </a:cubicBezTo>
                  <a:cubicBezTo>
                    <a:pt x="109" y="124"/>
                    <a:pt x="108" y="122"/>
                    <a:pt x="107" y="12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2" name="Freeform 158"/>
            <p:cNvSpPr>
              <a:spLocks noEditPoints="1"/>
            </p:cNvSpPr>
            <p:nvPr>
              <p:custDataLst>
                <p:tags r:id="rId43"/>
              </p:custDataLst>
            </p:nvPr>
          </p:nvSpPr>
          <p:spPr bwMode="auto">
            <a:xfrm>
              <a:off x="3571876" y="4794250"/>
              <a:ext cx="676275" cy="1130300"/>
            </a:xfrm>
            <a:custGeom>
              <a:avLst/>
              <a:gdLst>
                <a:gd name="T0" fmla="*/ 131 w 140"/>
                <a:gd name="T1" fmla="*/ 196 h 234"/>
                <a:gd name="T2" fmla="*/ 57 w 140"/>
                <a:gd name="T3" fmla="*/ 83 h 234"/>
                <a:gd name="T4" fmla="*/ 75 w 140"/>
                <a:gd name="T5" fmla="*/ 81 h 234"/>
                <a:gd name="T6" fmla="*/ 70 w 140"/>
                <a:gd name="T7" fmla="*/ 41 h 234"/>
                <a:gd name="T8" fmla="*/ 39 w 140"/>
                <a:gd name="T9" fmla="*/ 36 h 234"/>
                <a:gd name="T10" fmla="*/ 14 w 140"/>
                <a:gd name="T11" fmla="*/ 29 h 234"/>
                <a:gd name="T12" fmla="*/ 20 w 140"/>
                <a:gd name="T13" fmla="*/ 67 h 234"/>
                <a:gd name="T14" fmla="*/ 0 w 140"/>
                <a:gd name="T15" fmla="*/ 63 h 234"/>
                <a:gd name="T16" fmla="*/ 4 w 140"/>
                <a:gd name="T17" fmla="*/ 86 h 234"/>
                <a:gd name="T18" fmla="*/ 7 w 140"/>
                <a:gd name="T19" fmla="*/ 101 h 234"/>
                <a:gd name="T20" fmla="*/ 22 w 140"/>
                <a:gd name="T21" fmla="*/ 96 h 234"/>
                <a:gd name="T22" fmla="*/ 24 w 140"/>
                <a:gd name="T23" fmla="*/ 158 h 234"/>
                <a:gd name="T24" fmla="*/ 11 w 140"/>
                <a:gd name="T25" fmla="*/ 226 h 234"/>
                <a:gd name="T26" fmla="*/ 19 w 140"/>
                <a:gd name="T27" fmla="*/ 232 h 234"/>
                <a:gd name="T28" fmla="*/ 22 w 140"/>
                <a:gd name="T29" fmla="*/ 233 h 234"/>
                <a:gd name="T30" fmla="*/ 50 w 140"/>
                <a:gd name="T31" fmla="*/ 233 h 234"/>
                <a:gd name="T32" fmla="*/ 132 w 140"/>
                <a:gd name="T33" fmla="*/ 198 h 234"/>
                <a:gd name="T34" fmla="*/ 17 w 140"/>
                <a:gd name="T35" fmla="*/ 14 h 234"/>
                <a:gd name="T36" fmla="*/ 42 w 140"/>
                <a:gd name="T37" fmla="*/ 69 h 234"/>
                <a:gd name="T38" fmla="*/ 37 w 140"/>
                <a:gd name="T39" fmla="*/ 70 h 234"/>
                <a:gd name="T40" fmla="*/ 31 w 140"/>
                <a:gd name="T41" fmla="*/ 70 h 234"/>
                <a:gd name="T42" fmla="*/ 122 w 140"/>
                <a:gd name="T43" fmla="*/ 203 h 234"/>
                <a:gd name="T44" fmla="*/ 112 w 140"/>
                <a:gd name="T45" fmla="*/ 210 h 234"/>
                <a:gd name="T46" fmla="*/ 51 w 140"/>
                <a:gd name="T47" fmla="*/ 226 h 234"/>
                <a:gd name="T48" fmla="*/ 21 w 140"/>
                <a:gd name="T49" fmla="*/ 226 h 234"/>
                <a:gd name="T50" fmla="*/ 61 w 140"/>
                <a:gd name="T51" fmla="*/ 210 h 234"/>
                <a:gd name="T52" fmla="*/ 82 w 140"/>
                <a:gd name="T53" fmla="*/ 203 h 234"/>
                <a:gd name="T54" fmla="*/ 109 w 140"/>
                <a:gd name="T55" fmla="*/ 197 h 234"/>
                <a:gd name="T56" fmla="*/ 65 w 140"/>
                <a:gd name="T57" fmla="*/ 208 h 234"/>
                <a:gd name="T58" fmla="*/ 78 w 140"/>
                <a:gd name="T59" fmla="*/ 204 h 234"/>
                <a:gd name="T60" fmla="*/ 65 w 140"/>
                <a:gd name="T61" fmla="*/ 208 h 234"/>
                <a:gd name="T62" fmla="*/ 115 w 140"/>
                <a:gd name="T63" fmla="*/ 193 h 234"/>
                <a:gd name="T64" fmla="*/ 15 w 140"/>
                <a:gd name="T65" fmla="*/ 223 h 234"/>
                <a:gd name="T66" fmla="*/ 14 w 140"/>
                <a:gd name="T67" fmla="*/ 224 h 234"/>
                <a:gd name="T68" fmla="*/ 28 w 140"/>
                <a:gd name="T69" fmla="*/ 156 h 234"/>
                <a:gd name="T70" fmla="*/ 30 w 140"/>
                <a:gd name="T71" fmla="*/ 90 h 234"/>
                <a:gd name="T72" fmla="*/ 34 w 140"/>
                <a:gd name="T73" fmla="*/ 86 h 234"/>
                <a:gd name="T74" fmla="*/ 35 w 140"/>
                <a:gd name="T75" fmla="*/ 86 h 234"/>
                <a:gd name="T76" fmla="*/ 33 w 140"/>
                <a:gd name="T77" fmla="*/ 105 h 234"/>
                <a:gd name="T78" fmla="*/ 46 w 140"/>
                <a:gd name="T79" fmla="*/ 106 h 234"/>
                <a:gd name="T80" fmla="*/ 52 w 140"/>
                <a:gd name="T81" fmla="*/ 129 h 234"/>
                <a:gd name="T82" fmla="*/ 65 w 140"/>
                <a:gd name="T83" fmla="*/ 120 h 234"/>
                <a:gd name="T84" fmla="*/ 86 w 140"/>
                <a:gd name="T85" fmla="*/ 145 h 234"/>
                <a:gd name="T86" fmla="*/ 88 w 140"/>
                <a:gd name="T87" fmla="*/ 148 h 234"/>
                <a:gd name="T88" fmla="*/ 115 w 140"/>
                <a:gd name="T89" fmla="*/ 193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0" h="234">
                  <a:moveTo>
                    <a:pt x="132" y="198"/>
                  </a:moveTo>
                  <a:cubicBezTo>
                    <a:pt x="132" y="197"/>
                    <a:pt x="131" y="197"/>
                    <a:pt x="131" y="196"/>
                  </a:cubicBezTo>
                  <a:cubicBezTo>
                    <a:pt x="124" y="173"/>
                    <a:pt x="114" y="151"/>
                    <a:pt x="89" y="144"/>
                  </a:cubicBezTo>
                  <a:cubicBezTo>
                    <a:pt x="86" y="133"/>
                    <a:pt x="73" y="97"/>
                    <a:pt x="57" y="83"/>
                  </a:cubicBezTo>
                  <a:cubicBezTo>
                    <a:pt x="63" y="84"/>
                    <a:pt x="68" y="84"/>
                    <a:pt x="74" y="83"/>
                  </a:cubicBezTo>
                  <a:cubicBezTo>
                    <a:pt x="75" y="83"/>
                    <a:pt x="75" y="82"/>
                    <a:pt x="75" y="81"/>
                  </a:cubicBezTo>
                  <a:cubicBezTo>
                    <a:pt x="76" y="68"/>
                    <a:pt x="77" y="55"/>
                    <a:pt x="73" y="42"/>
                  </a:cubicBezTo>
                  <a:cubicBezTo>
                    <a:pt x="72" y="41"/>
                    <a:pt x="71" y="41"/>
                    <a:pt x="70" y="41"/>
                  </a:cubicBezTo>
                  <a:cubicBezTo>
                    <a:pt x="59" y="45"/>
                    <a:pt x="51" y="55"/>
                    <a:pt x="44" y="66"/>
                  </a:cubicBezTo>
                  <a:cubicBezTo>
                    <a:pt x="42" y="56"/>
                    <a:pt x="41" y="46"/>
                    <a:pt x="39" y="36"/>
                  </a:cubicBezTo>
                  <a:cubicBezTo>
                    <a:pt x="37" y="29"/>
                    <a:pt x="33" y="5"/>
                    <a:pt x="23" y="3"/>
                  </a:cubicBezTo>
                  <a:cubicBezTo>
                    <a:pt x="11" y="0"/>
                    <a:pt x="13" y="23"/>
                    <a:pt x="14" y="29"/>
                  </a:cubicBezTo>
                  <a:cubicBezTo>
                    <a:pt x="17" y="42"/>
                    <a:pt x="21" y="56"/>
                    <a:pt x="26" y="69"/>
                  </a:cubicBezTo>
                  <a:cubicBezTo>
                    <a:pt x="24" y="68"/>
                    <a:pt x="22" y="68"/>
                    <a:pt x="20" y="67"/>
                  </a:cubicBezTo>
                  <a:cubicBezTo>
                    <a:pt x="15" y="65"/>
                    <a:pt x="9" y="62"/>
                    <a:pt x="2" y="61"/>
                  </a:cubicBezTo>
                  <a:cubicBezTo>
                    <a:pt x="1" y="61"/>
                    <a:pt x="0" y="62"/>
                    <a:pt x="0" y="63"/>
                  </a:cubicBezTo>
                  <a:cubicBezTo>
                    <a:pt x="1" y="69"/>
                    <a:pt x="1" y="76"/>
                    <a:pt x="3" y="82"/>
                  </a:cubicBezTo>
                  <a:cubicBezTo>
                    <a:pt x="4" y="83"/>
                    <a:pt x="4" y="85"/>
                    <a:pt x="4" y="86"/>
                  </a:cubicBezTo>
                  <a:cubicBezTo>
                    <a:pt x="5" y="88"/>
                    <a:pt x="5" y="90"/>
                    <a:pt x="6" y="91"/>
                  </a:cubicBezTo>
                  <a:cubicBezTo>
                    <a:pt x="6" y="94"/>
                    <a:pt x="6" y="98"/>
                    <a:pt x="7" y="101"/>
                  </a:cubicBezTo>
                  <a:cubicBezTo>
                    <a:pt x="7" y="102"/>
                    <a:pt x="8" y="102"/>
                    <a:pt x="9" y="102"/>
                  </a:cubicBezTo>
                  <a:cubicBezTo>
                    <a:pt x="14" y="101"/>
                    <a:pt x="18" y="99"/>
                    <a:pt x="22" y="96"/>
                  </a:cubicBezTo>
                  <a:cubicBezTo>
                    <a:pt x="19" y="103"/>
                    <a:pt x="18" y="111"/>
                    <a:pt x="18" y="118"/>
                  </a:cubicBezTo>
                  <a:cubicBezTo>
                    <a:pt x="18" y="131"/>
                    <a:pt x="19" y="145"/>
                    <a:pt x="24" y="158"/>
                  </a:cubicBezTo>
                  <a:cubicBezTo>
                    <a:pt x="18" y="180"/>
                    <a:pt x="11" y="202"/>
                    <a:pt x="10" y="225"/>
                  </a:cubicBezTo>
                  <a:cubicBezTo>
                    <a:pt x="10" y="226"/>
                    <a:pt x="11" y="226"/>
                    <a:pt x="11" y="226"/>
                  </a:cubicBezTo>
                  <a:cubicBezTo>
                    <a:pt x="10" y="227"/>
                    <a:pt x="10" y="229"/>
                    <a:pt x="11" y="229"/>
                  </a:cubicBezTo>
                  <a:cubicBezTo>
                    <a:pt x="14" y="230"/>
                    <a:pt x="17" y="231"/>
                    <a:pt x="19" y="232"/>
                  </a:cubicBezTo>
                  <a:cubicBezTo>
                    <a:pt x="20" y="232"/>
                    <a:pt x="20" y="232"/>
                    <a:pt x="20" y="232"/>
                  </a:cubicBezTo>
                  <a:cubicBezTo>
                    <a:pt x="21" y="232"/>
                    <a:pt x="21" y="232"/>
                    <a:pt x="22" y="233"/>
                  </a:cubicBezTo>
                  <a:cubicBezTo>
                    <a:pt x="22" y="233"/>
                    <a:pt x="23" y="233"/>
                    <a:pt x="23" y="233"/>
                  </a:cubicBezTo>
                  <a:cubicBezTo>
                    <a:pt x="32" y="234"/>
                    <a:pt x="41" y="234"/>
                    <a:pt x="50" y="233"/>
                  </a:cubicBezTo>
                  <a:cubicBezTo>
                    <a:pt x="58" y="231"/>
                    <a:pt x="67" y="230"/>
                    <a:pt x="75" y="227"/>
                  </a:cubicBezTo>
                  <a:cubicBezTo>
                    <a:pt x="108" y="223"/>
                    <a:pt x="140" y="214"/>
                    <a:pt x="132" y="198"/>
                  </a:cubicBezTo>
                  <a:close/>
                  <a:moveTo>
                    <a:pt x="20" y="38"/>
                  </a:moveTo>
                  <a:cubicBezTo>
                    <a:pt x="18" y="30"/>
                    <a:pt x="16" y="22"/>
                    <a:pt x="17" y="14"/>
                  </a:cubicBezTo>
                  <a:cubicBezTo>
                    <a:pt x="17" y="8"/>
                    <a:pt x="22" y="4"/>
                    <a:pt x="26" y="10"/>
                  </a:cubicBezTo>
                  <a:cubicBezTo>
                    <a:pt x="36" y="28"/>
                    <a:pt x="37" y="50"/>
                    <a:pt x="42" y="69"/>
                  </a:cubicBezTo>
                  <a:cubicBezTo>
                    <a:pt x="41" y="69"/>
                    <a:pt x="40" y="69"/>
                    <a:pt x="39" y="69"/>
                  </a:cubicBezTo>
                  <a:cubicBezTo>
                    <a:pt x="39" y="70"/>
                    <a:pt x="38" y="70"/>
                    <a:pt x="37" y="70"/>
                  </a:cubicBezTo>
                  <a:cubicBezTo>
                    <a:pt x="36" y="71"/>
                    <a:pt x="35" y="71"/>
                    <a:pt x="34" y="71"/>
                  </a:cubicBezTo>
                  <a:cubicBezTo>
                    <a:pt x="33" y="71"/>
                    <a:pt x="32" y="71"/>
                    <a:pt x="31" y="70"/>
                  </a:cubicBezTo>
                  <a:cubicBezTo>
                    <a:pt x="27" y="60"/>
                    <a:pt x="23" y="49"/>
                    <a:pt x="20" y="38"/>
                  </a:cubicBezTo>
                  <a:close/>
                  <a:moveTo>
                    <a:pt x="122" y="203"/>
                  </a:moveTo>
                  <a:cubicBezTo>
                    <a:pt x="121" y="203"/>
                    <a:pt x="121" y="204"/>
                    <a:pt x="121" y="204"/>
                  </a:cubicBezTo>
                  <a:cubicBezTo>
                    <a:pt x="118" y="206"/>
                    <a:pt x="115" y="208"/>
                    <a:pt x="112" y="210"/>
                  </a:cubicBezTo>
                  <a:cubicBezTo>
                    <a:pt x="100" y="216"/>
                    <a:pt x="84" y="219"/>
                    <a:pt x="72" y="222"/>
                  </a:cubicBezTo>
                  <a:cubicBezTo>
                    <a:pt x="65" y="223"/>
                    <a:pt x="58" y="225"/>
                    <a:pt x="51" y="226"/>
                  </a:cubicBezTo>
                  <a:cubicBezTo>
                    <a:pt x="48" y="226"/>
                    <a:pt x="46" y="226"/>
                    <a:pt x="43" y="227"/>
                  </a:cubicBezTo>
                  <a:cubicBezTo>
                    <a:pt x="36" y="227"/>
                    <a:pt x="28" y="227"/>
                    <a:pt x="21" y="226"/>
                  </a:cubicBezTo>
                  <a:cubicBezTo>
                    <a:pt x="30" y="222"/>
                    <a:pt x="39" y="218"/>
                    <a:pt x="48" y="214"/>
                  </a:cubicBezTo>
                  <a:cubicBezTo>
                    <a:pt x="53" y="212"/>
                    <a:pt x="57" y="211"/>
                    <a:pt x="61" y="210"/>
                  </a:cubicBezTo>
                  <a:cubicBezTo>
                    <a:pt x="62" y="215"/>
                    <a:pt x="69" y="218"/>
                    <a:pt x="74" y="218"/>
                  </a:cubicBezTo>
                  <a:cubicBezTo>
                    <a:pt x="82" y="217"/>
                    <a:pt x="84" y="210"/>
                    <a:pt x="82" y="203"/>
                  </a:cubicBezTo>
                  <a:cubicBezTo>
                    <a:pt x="88" y="202"/>
                    <a:pt x="94" y="200"/>
                    <a:pt x="100" y="199"/>
                  </a:cubicBezTo>
                  <a:cubicBezTo>
                    <a:pt x="103" y="198"/>
                    <a:pt x="106" y="197"/>
                    <a:pt x="109" y="197"/>
                  </a:cubicBezTo>
                  <a:cubicBezTo>
                    <a:pt x="115" y="197"/>
                    <a:pt x="125" y="199"/>
                    <a:pt x="122" y="203"/>
                  </a:cubicBezTo>
                  <a:close/>
                  <a:moveTo>
                    <a:pt x="65" y="208"/>
                  </a:moveTo>
                  <a:cubicBezTo>
                    <a:pt x="65" y="208"/>
                    <a:pt x="66" y="208"/>
                    <a:pt x="66" y="208"/>
                  </a:cubicBezTo>
                  <a:cubicBezTo>
                    <a:pt x="70" y="207"/>
                    <a:pt x="74" y="205"/>
                    <a:pt x="78" y="204"/>
                  </a:cubicBezTo>
                  <a:cubicBezTo>
                    <a:pt x="80" y="209"/>
                    <a:pt x="79" y="214"/>
                    <a:pt x="73" y="214"/>
                  </a:cubicBezTo>
                  <a:cubicBezTo>
                    <a:pt x="70" y="214"/>
                    <a:pt x="65" y="212"/>
                    <a:pt x="65" y="208"/>
                  </a:cubicBezTo>
                  <a:cubicBezTo>
                    <a:pt x="65" y="208"/>
                    <a:pt x="65" y="208"/>
                    <a:pt x="65" y="208"/>
                  </a:cubicBezTo>
                  <a:close/>
                  <a:moveTo>
                    <a:pt x="115" y="193"/>
                  </a:moveTo>
                  <a:cubicBezTo>
                    <a:pt x="104" y="190"/>
                    <a:pt x="89" y="194"/>
                    <a:pt x="80" y="197"/>
                  </a:cubicBezTo>
                  <a:cubicBezTo>
                    <a:pt x="58" y="203"/>
                    <a:pt x="36" y="213"/>
                    <a:pt x="15" y="223"/>
                  </a:cubicBezTo>
                  <a:cubicBezTo>
                    <a:pt x="15" y="223"/>
                    <a:pt x="15" y="224"/>
                    <a:pt x="14" y="224"/>
                  </a:cubicBezTo>
                  <a:cubicBezTo>
                    <a:pt x="14" y="224"/>
                    <a:pt x="14" y="224"/>
                    <a:pt x="14" y="224"/>
                  </a:cubicBezTo>
                  <a:cubicBezTo>
                    <a:pt x="15" y="201"/>
                    <a:pt x="22" y="180"/>
                    <a:pt x="28" y="158"/>
                  </a:cubicBezTo>
                  <a:cubicBezTo>
                    <a:pt x="28" y="157"/>
                    <a:pt x="28" y="157"/>
                    <a:pt x="28" y="156"/>
                  </a:cubicBezTo>
                  <a:cubicBezTo>
                    <a:pt x="24" y="146"/>
                    <a:pt x="22" y="134"/>
                    <a:pt x="22" y="122"/>
                  </a:cubicBezTo>
                  <a:cubicBezTo>
                    <a:pt x="22" y="112"/>
                    <a:pt x="22" y="98"/>
                    <a:pt x="30" y="90"/>
                  </a:cubicBezTo>
                  <a:cubicBezTo>
                    <a:pt x="31" y="89"/>
                    <a:pt x="33" y="88"/>
                    <a:pt x="34" y="87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6"/>
                    <a:pt x="35" y="86"/>
                    <a:pt x="36" y="85"/>
                  </a:cubicBezTo>
                  <a:cubicBezTo>
                    <a:pt x="35" y="92"/>
                    <a:pt x="35" y="98"/>
                    <a:pt x="33" y="105"/>
                  </a:cubicBezTo>
                  <a:cubicBezTo>
                    <a:pt x="33" y="106"/>
                    <a:pt x="34" y="107"/>
                    <a:pt x="35" y="107"/>
                  </a:cubicBezTo>
                  <a:cubicBezTo>
                    <a:pt x="39" y="107"/>
                    <a:pt x="42" y="107"/>
                    <a:pt x="46" y="106"/>
                  </a:cubicBezTo>
                  <a:cubicBezTo>
                    <a:pt x="47" y="113"/>
                    <a:pt x="47" y="120"/>
                    <a:pt x="49" y="127"/>
                  </a:cubicBezTo>
                  <a:cubicBezTo>
                    <a:pt x="49" y="129"/>
                    <a:pt x="50" y="129"/>
                    <a:pt x="52" y="129"/>
                  </a:cubicBezTo>
                  <a:cubicBezTo>
                    <a:pt x="56" y="126"/>
                    <a:pt x="60" y="124"/>
                    <a:pt x="64" y="122"/>
                  </a:cubicBezTo>
                  <a:cubicBezTo>
                    <a:pt x="65" y="122"/>
                    <a:pt x="65" y="121"/>
                    <a:pt x="65" y="120"/>
                  </a:cubicBezTo>
                  <a:cubicBezTo>
                    <a:pt x="62" y="111"/>
                    <a:pt x="61" y="97"/>
                    <a:pt x="56" y="87"/>
                  </a:cubicBezTo>
                  <a:cubicBezTo>
                    <a:pt x="70" y="101"/>
                    <a:pt x="83" y="136"/>
                    <a:pt x="86" y="145"/>
                  </a:cubicBezTo>
                  <a:cubicBezTo>
                    <a:pt x="86" y="146"/>
                    <a:pt x="86" y="146"/>
                    <a:pt x="87" y="147"/>
                  </a:cubicBezTo>
                  <a:cubicBezTo>
                    <a:pt x="87" y="147"/>
                    <a:pt x="88" y="148"/>
                    <a:pt x="88" y="148"/>
                  </a:cubicBezTo>
                  <a:cubicBezTo>
                    <a:pt x="110" y="154"/>
                    <a:pt x="120" y="173"/>
                    <a:pt x="126" y="194"/>
                  </a:cubicBezTo>
                  <a:cubicBezTo>
                    <a:pt x="122" y="193"/>
                    <a:pt x="118" y="193"/>
                    <a:pt x="115" y="193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53" name="组合 52"/>
          <p:cNvGrpSpPr/>
          <p:nvPr>
            <p:custDataLst>
              <p:tags r:id="rId44"/>
            </p:custDataLst>
          </p:nvPr>
        </p:nvGrpSpPr>
        <p:grpSpPr>
          <a:xfrm>
            <a:off x="1562239" y="4882382"/>
            <a:ext cx="815976" cy="579438"/>
            <a:chOff x="3557588" y="6292850"/>
            <a:chExt cx="815976" cy="579438"/>
          </a:xfrm>
        </p:grpSpPr>
        <p:sp>
          <p:nvSpPr>
            <p:cNvPr id="54" name="Freeform 29"/>
            <p:cNvSpPr/>
            <p:nvPr>
              <p:custDataLst>
                <p:tags r:id="rId45"/>
              </p:custDataLst>
            </p:nvPr>
          </p:nvSpPr>
          <p:spPr bwMode="auto">
            <a:xfrm>
              <a:off x="3581401" y="6359525"/>
              <a:ext cx="179388" cy="469900"/>
            </a:xfrm>
            <a:custGeom>
              <a:avLst/>
              <a:gdLst>
                <a:gd name="T0" fmla="*/ 30 w 37"/>
                <a:gd name="T1" fmla="*/ 1 h 97"/>
                <a:gd name="T2" fmla="*/ 4 w 37"/>
                <a:gd name="T3" fmla="*/ 37 h 97"/>
                <a:gd name="T4" fmla="*/ 3 w 37"/>
                <a:gd name="T5" fmla="*/ 91 h 97"/>
                <a:gd name="T6" fmla="*/ 11 w 37"/>
                <a:gd name="T7" fmla="*/ 92 h 97"/>
                <a:gd name="T8" fmla="*/ 11 w 37"/>
                <a:gd name="T9" fmla="*/ 91 h 97"/>
                <a:gd name="T10" fmla="*/ 11 w 37"/>
                <a:gd name="T11" fmla="*/ 91 h 97"/>
                <a:gd name="T12" fmla="*/ 11 w 37"/>
                <a:gd name="T13" fmla="*/ 91 h 97"/>
                <a:gd name="T14" fmla="*/ 11 w 37"/>
                <a:gd name="T15" fmla="*/ 42 h 97"/>
                <a:gd name="T16" fmla="*/ 30 w 37"/>
                <a:gd name="T17" fmla="*/ 11 h 97"/>
                <a:gd name="T18" fmla="*/ 32 w 37"/>
                <a:gd name="T19" fmla="*/ 9 h 97"/>
                <a:gd name="T20" fmla="*/ 32 w 37"/>
                <a:gd name="T21" fmla="*/ 9 h 97"/>
                <a:gd name="T22" fmla="*/ 30 w 37"/>
                <a:gd name="T23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97">
                  <a:moveTo>
                    <a:pt x="30" y="1"/>
                  </a:moveTo>
                  <a:cubicBezTo>
                    <a:pt x="11" y="7"/>
                    <a:pt x="5" y="21"/>
                    <a:pt x="4" y="37"/>
                  </a:cubicBezTo>
                  <a:cubicBezTo>
                    <a:pt x="0" y="55"/>
                    <a:pt x="1" y="76"/>
                    <a:pt x="3" y="91"/>
                  </a:cubicBezTo>
                  <a:cubicBezTo>
                    <a:pt x="4" y="95"/>
                    <a:pt x="10" y="97"/>
                    <a:pt x="11" y="92"/>
                  </a:cubicBezTo>
                  <a:cubicBezTo>
                    <a:pt x="11" y="92"/>
                    <a:pt x="11" y="91"/>
                    <a:pt x="11" y="91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3" y="78"/>
                    <a:pt x="10" y="59"/>
                    <a:pt x="11" y="42"/>
                  </a:cubicBezTo>
                  <a:cubicBezTo>
                    <a:pt x="13" y="29"/>
                    <a:pt x="19" y="17"/>
                    <a:pt x="30" y="11"/>
                  </a:cubicBezTo>
                  <a:cubicBezTo>
                    <a:pt x="31" y="11"/>
                    <a:pt x="32" y="10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7" y="7"/>
                    <a:pt x="35" y="0"/>
                    <a:pt x="30" y="1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5" name="Freeform 30"/>
            <p:cNvSpPr/>
            <p:nvPr>
              <p:custDataLst>
                <p:tags r:id="rId46"/>
              </p:custDataLst>
            </p:nvPr>
          </p:nvSpPr>
          <p:spPr bwMode="auto">
            <a:xfrm>
              <a:off x="3813176" y="6423025"/>
              <a:ext cx="361950" cy="439738"/>
            </a:xfrm>
            <a:custGeom>
              <a:avLst/>
              <a:gdLst>
                <a:gd name="T0" fmla="*/ 67 w 75"/>
                <a:gd name="T1" fmla="*/ 54 h 91"/>
                <a:gd name="T2" fmla="*/ 28 w 75"/>
                <a:gd name="T3" fmla="*/ 79 h 91"/>
                <a:gd name="T4" fmla="*/ 25 w 75"/>
                <a:gd name="T5" fmla="*/ 52 h 91"/>
                <a:gd name="T6" fmla="*/ 24 w 75"/>
                <a:gd name="T7" fmla="*/ 10 h 91"/>
                <a:gd name="T8" fmla="*/ 18 w 75"/>
                <a:gd name="T9" fmla="*/ 4 h 91"/>
                <a:gd name="T10" fmla="*/ 20 w 75"/>
                <a:gd name="T11" fmla="*/ 81 h 91"/>
                <a:gd name="T12" fmla="*/ 23 w 75"/>
                <a:gd name="T13" fmla="*/ 86 h 91"/>
                <a:gd name="T14" fmla="*/ 75 w 75"/>
                <a:gd name="T15" fmla="*/ 54 h 91"/>
                <a:gd name="T16" fmla="*/ 67 w 75"/>
                <a:gd name="T17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91">
                  <a:moveTo>
                    <a:pt x="67" y="54"/>
                  </a:moveTo>
                  <a:cubicBezTo>
                    <a:pt x="67" y="75"/>
                    <a:pt x="46" y="81"/>
                    <a:pt x="28" y="79"/>
                  </a:cubicBezTo>
                  <a:cubicBezTo>
                    <a:pt x="29" y="70"/>
                    <a:pt x="27" y="60"/>
                    <a:pt x="25" y="52"/>
                  </a:cubicBezTo>
                  <a:cubicBezTo>
                    <a:pt x="23" y="41"/>
                    <a:pt x="15" y="19"/>
                    <a:pt x="24" y="10"/>
                  </a:cubicBezTo>
                  <a:cubicBezTo>
                    <a:pt x="27" y="6"/>
                    <a:pt x="22" y="0"/>
                    <a:pt x="18" y="4"/>
                  </a:cubicBezTo>
                  <a:cubicBezTo>
                    <a:pt x="0" y="24"/>
                    <a:pt x="25" y="58"/>
                    <a:pt x="20" y="81"/>
                  </a:cubicBezTo>
                  <a:cubicBezTo>
                    <a:pt x="20" y="83"/>
                    <a:pt x="21" y="85"/>
                    <a:pt x="23" y="86"/>
                  </a:cubicBezTo>
                  <a:cubicBezTo>
                    <a:pt x="47" y="91"/>
                    <a:pt x="74" y="82"/>
                    <a:pt x="75" y="54"/>
                  </a:cubicBezTo>
                  <a:cubicBezTo>
                    <a:pt x="75" y="49"/>
                    <a:pt x="67" y="49"/>
                    <a:pt x="67" y="5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6" name="Freeform 31"/>
            <p:cNvSpPr/>
            <p:nvPr>
              <p:custDataLst>
                <p:tags r:id="rId47"/>
              </p:custDataLst>
            </p:nvPr>
          </p:nvSpPr>
          <p:spPr bwMode="auto">
            <a:xfrm>
              <a:off x="4064001" y="6302375"/>
              <a:ext cx="285750" cy="279400"/>
            </a:xfrm>
            <a:custGeom>
              <a:avLst/>
              <a:gdLst>
                <a:gd name="T0" fmla="*/ 52 w 59"/>
                <a:gd name="T1" fmla="*/ 47 h 58"/>
                <a:gd name="T2" fmla="*/ 14 w 59"/>
                <a:gd name="T3" fmla="*/ 34 h 58"/>
                <a:gd name="T4" fmla="*/ 25 w 59"/>
                <a:gd name="T5" fmla="*/ 14 h 58"/>
                <a:gd name="T6" fmla="*/ 51 w 59"/>
                <a:gd name="T7" fmla="*/ 9 h 58"/>
                <a:gd name="T8" fmla="*/ 51 w 59"/>
                <a:gd name="T9" fmla="*/ 1 h 58"/>
                <a:gd name="T10" fmla="*/ 6 w 59"/>
                <a:gd name="T11" fmla="*/ 34 h 58"/>
                <a:gd name="T12" fmla="*/ 54 w 59"/>
                <a:gd name="T13" fmla="*/ 55 h 58"/>
                <a:gd name="T14" fmla="*/ 52 w 59"/>
                <a:gd name="T15" fmla="*/ 4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58">
                  <a:moveTo>
                    <a:pt x="52" y="47"/>
                  </a:moveTo>
                  <a:cubicBezTo>
                    <a:pt x="40" y="50"/>
                    <a:pt x="21" y="46"/>
                    <a:pt x="14" y="34"/>
                  </a:cubicBezTo>
                  <a:cubicBezTo>
                    <a:pt x="9" y="25"/>
                    <a:pt x="18" y="17"/>
                    <a:pt x="25" y="14"/>
                  </a:cubicBezTo>
                  <a:cubicBezTo>
                    <a:pt x="33" y="10"/>
                    <a:pt x="42" y="9"/>
                    <a:pt x="51" y="9"/>
                  </a:cubicBezTo>
                  <a:cubicBezTo>
                    <a:pt x="56" y="9"/>
                    <a:pt x="56" y="1"/>
                    <a:pt x="51" y="1"/>
                  </a:cubicBezTo>
                  <a:cubicBezTo>
                    <a:pt x="32" y="0"/>
                    <a:pt x="0" y="9"/>
                    <a:pt x="6" y="34"/>
                  </a:cubicBezTo>
                  <a:cubicBezTo>
                    <a:pt x="10" y="52"/>
                    <a:pt x="39" y="58"/>
                    <a:pt x="54" y="55"/>
                  </a:cubicBezTo>
                  <a:cubicBezTo>
                    <a:pt x="59" y="54"/>
                    <a:pt x="57" y="46"/>
                    <a:pt x="52" y="47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7" name="Freeform 165"/>
            <p:cNvSpPr>
              <a:spLocks noEditPoints="1"/>
            </p:cNvSpPr>
            <p:nvPr>
              <p:custDataLst>
                <p:tags r:id="rId48"/>
              </p:custDataLst>
            </p:nvPr>
          </p:nvSpPr>
          <p:spPr bwMode="auto">
            <a:xfrm>
              <a:off x="3557588" y="6335713"/>
              <a:ext cx="303213" cy="517525"/>
            </a:xfrm>
            <a:custGeom>
              <a:avLst/>
              <a:gdLst>
                <a:gd name="T0" fmla="*/ 57 w 63"/>
                <a:gd name="T1" fmla="*/ 58 h 107"/>
                <a:gd name="T2" fmla="*/ 48 w 63"/>
                <a:gd name="T3" fmla="*/ 6 h 107"/>
                <a:gd name="T4" fmla="*/ 28 w 63"/>
                <a:gd name="T5" fmla="*/ 5 h 107"/>
                <a:gd name="T6" fmla="*/ 9 w 63"/>
                <a:gd name="T7" fmla="*/ 27 h 107"/>
                <a:gd name="T8" fmla="*/ 5 w 63"/>
                <a:gd name="T9" fmla="*/ 102 h 107"/>
                <a:gd name="T10" fmla="*/ 8 w 63"/>
                <a:gd name="T11" fmla="*/ 103 h 107"/>
                <a:gd name="T12" fmla="*/ 9 w 63"/>
                <a:gd name="T13" fmla="*/ 104 h 107"/>
                <a:gd name="T14" fmla="*/ 26 w 63"/>
                <a:gd name="T15" fmla="*/ 78 h 107"/>
                <a:gd name="T16" fmla="*/ 25 w 63"/>
                <a:gd name="T17" fmla="*/ 64 h 107"/>
                <a:gd name="T18" fmla="*/ 24 w 63"/>
                <a:gd name="T19" fmla="*/ 59 h 107"/>
                <a:gd name="T20" fmla="*/ 29 w 63"/>
                <a:gd name="T21" fmla="*/ 56 h 107"/>
                <a:gd name="T22" fmla="*/ 37 w 63"/>
                <a:gd name="T23" fmla="*/ 58 h 107"/>
                <a:gd name="T24" fmla="*/ 37 w 63"/>
                <a:gd name="T25" fmla="*/ 72 h 107"/>
                <a:gd name="T26" fmla="*/ 39 w 63"/>
                <a:gd name="T27" fmla="*/ 97 h 107"/>
                <a:gd name="T28" fmla="*/ 41 w 63"/>
                <a:gd name="T29" fmla="*/ 99 h 107"/>
                <a:gd name="T30" fmla="*/ 57 w 63"/>
                <a:gd name="T31" fmla="*/ 58 h 107"/>
                <a:gd name="T32" fmla="*/ 50 w 63"/>
                <a:gd name="T33" fmla="*/ 92 h 107"/>
                <a:gd name="T34" fmla="*/ 43 w 63"/>
                <a:gd name="T35" fmla="*/ 95 h 107"/>
                <a:gd name="T36" fmla="*/ 41 w 63"/>
                <a:gd name="T37" fmla="*/ 79 h 107"/>
                <a:gd name="T38" fmla="*/ 40 w 63"/>
                <a:gd name="T39" fmla="*/ 55 h 107"/>
                <a:gd name="T40" fmla="*/ 39 w 63"/>
                <a:gd name="T41" fmla="*/ 53 h 107"/>
                <a:gd name="T42" fmla="*/ 22 w 63"/>
                <a:gd name="T43" fmla="*/ 53 h 107"/>
                <a:gd name="T44" fmla="*/ 20 w 63"/>
                <a:gd name="T45" fmla="*/ 55 h 107"/>
                <a:gd name="T46" fmla="*/ 10 w 63"/>
                <a:gd name="T47" fmla="*/ 100 h 107"/>
                <a:gd name="T48" fmla="*/ 9 w 63"/>
                <a:gd name="T49" fmla="*/ 100 h 107"/>
                <a:gd name="T50" fmla="*/ 9 w 63"/>
                <a:gd name="T51" fmla="*/ 41 h 107"/>
                <a:gd name="T52" fmla="*/ 22 w 63"/>
                <a:gd name="T53" fmla="*/ 14 h 107"/>
                <a:gd name="T54" fmla="*/ 50 w 63"/>
                <a:gd name="T55" fmla="*/ 15 h 107"/>
                <a:gd name="T56" fmla="*/ 54 w 63"/>
                <a:gd name="T57" fmla="*/ 65 h 107"/>
                <a:gd name="T58" fmla="*/ 50 w 63"/>
                <a:gd name="T59" fmla="*/ 9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107">
                  <a:moveTo>
                    <a:pt x="57" y="58"/>
                  </a:moveTo>
                  <a:cubicBezTo>
                    <a:pt x="56" y="42"/>
                    <a:pt x="61" y="18"/>
                    <a:pt x="48" y="6"/>
                  </a:cubicBezTo>
                  <a:cubicBezTo>
                    <a:pt x="43" y="0"/>
                    <a:pt x="34" y="2"/>
                    <a:pt x="28" y="5"/>
                  </a:cubicBezTo>
                  <a:cubicBezTo>
                    <a:pt x="19" y="10"/>
                    <a:pt x="13" y="17"/>
                    <a:pt x="9" y="27"/>
                  </a:cubicBezTo>
                  <a:cubicBezTo>
                    <a:pt x="0" y="50"/>
                    <a:pt x="5" y="78"/>
                    <a:pt x="5" y="102"/>
                  </a:cubicBezTo>
                  <a:cubicBezTo>
                    <a:pt x="5" y="104"/>
                    <a:pt x="7" y="104"/>
                    <a:pt x="8" y="103"/>
                  </a:cubicBezTo>
                  <a:cubicBezTo>
                    <a:pt x="8" y="103"/>
                    <a:pt x="8" y="104"/>
                    <a:pt x="9" y="104"/>
                  </a:cubicBezTo>
                  <a:cubicBezTo>
                    <a:pt x="24" y="107"/>
                    <a:pt x="26" y="90"/>
                    <a:pt x="26" y="78"/>
                  </a:cubicBezTo>
                  <a:cubicBezTo>
                    <a:pt x="26" y="74"/>
                    <a:pt x="25" y="69"/>
                    <a:pt x="25" y="64"/>
                  </a:cubicBezTo>
                  <a:cubicBezTo>
                    <a:pt x="25" y="63"/>
                    <a:pt x="25" y="61"/>
                    <a:pt x="24" y="59"/>
                  </a:cubicBezTo>
                  <a:cubicBezTo>
                    <a:pt x="24" y="55"/>
                    <a:pt x="25" y="56"/>
                    <a:pt x="29" y="56"/>
                  </a:cubicBezTo>
                  <a:cubicBezTo>
                    <a:pt x="32" y="56"/>
                    <a:pt x="37" y="54"/>
                    <a:pt x="37" y="58"/>
                  </a:cubicBezTo>
                  <a:cubicBezTo>
                    <a:pt x="37" y="63"/>
                    <a:pt x="37" y="68"/>
                    <a:pt x="37" y="72"/>
                  </a:cubicBezTo>
                  <a:cubicBezTo>
                    <a:pt x="37" y="81"/>
                    <a:pt x="38" y="89"/>
                    <a:pt x="39" y="97"/>
                  </a:cubicBezTo>
                  <a:cubicBezTo>
                    <a:pt x="39" y="98"/>
                    <a:pt x="40" y="99"/>
                    <a:pt x="41" y="99"/>
                  </a:cubicBezTo>
                  <a:cubicBezTo>
                    <a:pt x="63" y="99"/>
                    <a:pt x="58" y="72"/>
                    <a:pt x="57" y="58"/>
                  </a:cubicBezTo>
                  <a:close/>
                  <a:moveTo>
                    <a:pt x="50" y="92"/>
                  </a:moveTo>
                  <a:cubicBezTo>
                    <a:pt x="49" y="94"/>
                    <a:pt x="46" y="95"/>
                    <a:pt x="43" y="95"/>
                  </a:cubicBezTo>
                  <a:cubicBezTo>
                    <a:pt x="42" y="95"/>
                    <a:pt x="41" y="81"/>
                    <a:pt x="41" y="79"/>
                  </a:cubicBezTo>
                  <a:cubicBezTo>
                    <a:pt x="40" y="71"/>
                    <a:pt x="40" y="63"/>
                    <a:pt x="40" y="55"/>
                  </a:cubicBezTo>
                  <a:cubicBezTo>
                    <a:pt x="40" y="54"/>
                    <a:pt x="40" y="53"/>
                    <a:pt x="39" y="53"/>
                  </a:cubicBezTo>
                  <a:cubicBezTo>
                    <a:pt x="33" y="51"/>
                    <a:pt x="27" y="52"/>
                    <a:pt x="22" y="53"/>
                  </a:cubicBezTo>
                  <a:cubicBezTo>
                    <a:pt x="21" y="53"/>
                    <a:pt x="20" y="54"/>
                    <a:pt x="20" y="55"/>
                  </a:cubicBezTo>
                  <a:cubicBezTo>
                    <a:pt x="21" y="65"/>
                    <a:pt x="29" y="104"/>
                    <a:pt x="10" y="100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8" y="80"/>
                    <a:pt x="6" y="61"/>
                    <a:pt x="9" y="41"/>
                  </a:cubicBezTo>
                  <a:cubicBezTo>
                    <a:pt x="11" y="31"/>
                    <a:pt x="15" y="21"/>
                    <a:pt x="22" y="14"/>
                  </a:cubicBezTo>
                  <a:cubicBezTo>
                    <a:pt x="30" y="5"/>
                    <a:pt x="44" y="2"/>
                    <a:pt x="50" y="15"/>
                  </a:cubicBezTo>
                  <a:cubicBezTo>
                    <a:pt x="56" y="30"/>
                    <a:pt x="53" y="49"/>
                    <a:pt x="54" y="65"/>
                  </a:cubicBezTo>
                  <a:cubicBezTo>
                    <a:pt x="55" y="74"/>
                    <a:pt x="56" y="85"/>
                    <a:pt x="50" y="92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8" name="Freeform 166"/>
            <p:cNvSpPr>
              <a:spLocks noEditPoints="1"/>
            </p:cNvSpPr>
            <p:nvPr>
              <p:custDataLst>
                <p:tags r:id="rId49"/>
              </p:custDataLst>
            </p:nvPr>
          </p:nvSpPr>
          <p:spPr bwMode="auto">
            <a:xfrm>
              <a:off x="3659188" y="6423025"/>
              <a:ext cx="92075" cy="125413"/>
            </a:xfrm>
            <a:custGeom>
              <a:avLst/>
              <a:gdLst>
                <a:gd name="T0" fmla="*/ 18 w 19"/>
                <a:gd name="T1" fmla="*/ 14 h 26"/>
                <a:gd name="T2" fmla="*/ 4 w 19"/>
                <a:gd name="T3" fmla="*/ 5 h 26"/>
                <a:gd name="T4" fmla="*/ 0 w 19"/>
                <a:gd name="T5" fmla="*/ 21 h 26"/>
                <a:gd name="T6" fmla="*/ 1 w 19"/>
                <a:gd name="T7" fmla="*/ 22 h 26"/>
                <a:gd name="T8" fmla="*/ 2 w 19"/>
                <a:gd name="T9" fmla="*/ 25 h 26"/>
                <a:gd name="T10" fmla="*/ 16 w 19"/>
                <a:gd name="T11" fmla="*/ 23 h 26"/>
                <a:gd name="T12" fmla="*/ 18 w 19"/>
                <a:gd name="T13" fmla="*/ 14 h 26"/>
                <a:gd name="T14" fmla="*/ 14 w 19"/>
                <a:gd name="T15" fmla="*/ 20 h 26"/>
                <a:gd name="T16" fmla="*/ 12 w 19"/>
                <a:gd name="T17" fmla="*/ 21 h 26"/>
                <a:gd name="T18" fmla="*/ 9 w 19"/>
                <a:gd name="T19" fmla="*/ 22 h 26"/>
                <a:gd name="T20" fmla="*/ 4 w 19"/>
                <a:gd name="T21" fmla="*/ 21 h 26"/>
                <a:gd name="T22" fmla="*/ 5 w 19"/>
                <a:gd name="T23" fmla="*/ 12 h 26"/>
                <a:gd name="T24" fmla="*/ 7 w 19"/>
                <a:gd name="T25" fmla="*/ 7 h 26"/>
                <a:gd name="T26" fmla="*/ 7 w 19"/>
                <a:gd name="T27" fmla="*/ 7 h 26"/>
                <a:gd name="T28" fmla="*/ 8 w 19"/>
                <a:gd name="T29" fmla="*/ 7 h 26"/>
                <a:gd name="T30" fmla="*/ 9 w 19"/>
                <a:gd name="T31" fmla="*/ 7 h 26"/>
                <a:gd name="T32" fmla="*/ 9 w 19"/>
                <a:gd name="T33" fmla="*/ 7 h 26"/>
                <a:gd name="T34" fmla="*/ 9 w 19"/>
                <a:gd name="T35" fmla="*/ 7 h 26"/>
                <a:gd name="T36" fmla="*/ 9 w 19"/>
                <a:gd name="T37" fmla="*/ 8 h 26"/>
                <a:gd name="T38" fmla="*/ 10 w 19"/>
                <a:gd name="T39" fmla="*/ 8 h 26"/>
                <a:gd name="T40" fmla="*/ 11 w 19"/>
                <a:gd name="T41" fmla="*/ 9 h 26"/>
                <a:gd name="T42" fmla="*/ 12 w 19"/>
                <a:gd name="T43" fmla="*/ 9 h 26"/>
                <a:gd name="T44" fmla="*/ 15 w 19"/>
                <a:gd name="T45" fmla="*/ 17 h 26"/>
                <a:gd name="T46" fmla="*/ 14 w 19"/>
                <a:gd name="T47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" h="26">
                  <a:moveTo>
                    <a:pt x="18" y="14"/>
                  </a:moveTo>
                  <a:cubicBezTo>
                    <a:pt x="17" y="9"/>
                    <a:pt x="10" y="0"/>
                    <a:pt x="4" y="5"/>
                  </a:cubicBezTo>
                  <a:cubicBezTo>
                    <a:pt x="0" y="8"/>
                    <a:pt x="0" y="16"/>
                    <a:pt x="0" y="21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0" y="23"/>
                    <a:pt x="1" y="24"/>
                    <a:pt x="2" y="25"/>
                  </a:cubicBezTo>
                  <a:cubicBezTo>
                    <a:pt x="6" y="26"/>
                    <a:pt x="12" y="26"/>
                    <a:pt x="16" y="23"/>
                  </a:cubicBezTo>
                  <a:cubicBezTo>
                    <a:pt x="19" y="21"/>
                    <a:pt x="19" y="17"/>
                    <a:pt x="18" y="14"/>
                  </a:cubicBezTo>
                  <a:close/>
                  <a:moveTo>
                    <a:pt x="14" y="20"/>
                  </a:moveTo>
                  <a:cubicBezTo>
                    <a:pt x="13" y="20"/>
                    <a:pt x="13" y="21"/>
                    <a:pt x="12" y="21"/>
                  </a:cubicBezTo>
                  <a:cubicBezTo>
                    <a:pt x="11" y="21"/>
                    <a:pt x="10" y="22"/>
                    <a:pt x="9" y="22"/>
                  </a:cubicBezTo>
                  <a:cubicBezTo>
                    <a:pt x="8" y="22"/>
                    <a:pt x="6" y="21"/>
                    <a:pt x="4" y="21"/>
                  </a:cubicBezTo>
                  <a:cubicBezTo>
                    <a:pt x="4" y="18"/>
                    <a:pt x="4" y="15"/>
                    <a:pt x="5" y="12"/>
                  </a:cubicBezTo>
                  <a:cubicBezTo>
                    <a:pt x="5" y="10"/>
                    <a:pt x="6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1" y="8"/>
                    <a:pt x="11" y="9"/>
                  </a:cubicBezTo>
                  <a:cubicBezTo>
                    <a:pt x="11" y="9"/>
                    <a:pt x="11" y="9"/>
                    <a:pt x="12" y="9"/>
                  </a:cubicBezTo>
                  <a:cubicBezTo>
                    <a:pt x="14" y="12"/>
                    <a:pt x="15" y="15"/>
                    <a:pt x="15" y="17"/>
                  </a:cubicBezTo>
                  <a:cubicBezTo>
                    <a:pt x="15" y="18"/>
                    <a:pt x="14" y="19"/>
                    <a:pt x="14" y="2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9" name="Freeform 167"/>
            <p:cNvSpPr>
              <a:spLocks noEditPoints="1"/>
            </p:cNvSpPr>
            <p:nvPr>
              <p:custDataLst>
                <p:tags r:id="rId50"/>
              </p:custDataLst>
            </p:nvPr>
          </p:nvSpPr>
          <p:spPr bwMode="auto">
            <a:xfrm>
              <a:off x="3860801" y="6408738"/>
              <a:ext cx="358775" cy="463550"/>
            </a:xfrm>
            <a:custGeom>
              <a:avLst/>
              <a:gdLst>
                <a:gd name="T0" fmla="*/ 32 w 74"/>
                <a:gd name="T1" fmla="*/ 36 h 96"/>
                <a:gd name="T2" fmla="*/ 40 w 74"/>
                <a:gd name="T3" fmla="*/ 14 h 96"/>
                <a:gd name="T4" fmla="*/ 11 w 74"/>
                <a:gd name="T5" fmla="*/ 3 h 96"/>
                <a:gd name="T6" fmla="*/ 3 w 74"/>
                <a:gd name="T7" fmla="*/ 28 h 96"/>
                <a:gd name="T8" fmla="*/ 6 w 74"/>
                <a:gd name="T9" fmla="*/ 86 h 96"/>
                <a:gd name="T10" fmla="*/ 8 w 74"/>
                <a:gd name="T11" fmla="*/ 89 h 96"/>
                <a:gd name="T12" fmla="*/ 8 w 74"/>
                <a:gd name="T13" fmla="*/ 89 h 96"/>
                <a:gd name="T14" fmla="*/ 66 w 74"/>
                <a:gd name="T15" fmla="*/ 69 h 96"/>
                <a:gd name="T16" fmla="*/ 32 w 74"/>
                <a:gd name="T17" fmla="*/ 36 h 96"/>
                <a:gd name="T18" fmla="*/ 59 w 74"/>
                <a:gd name="T19" fmla="*/ 74 h 96"/>
                <a:gd name="T20" fmla="*/ 10 w 74"/>
                <a:gd name="T21" fmla="*/ 85 h 96"/>
                <a:gd name="T22" fmla="*/ 6 w 74"/>
                <a:gd name="T23" fmla="*/ 20 h 96"/>
                <a:gd name="T24" fmla="*/ 9 w 74"/>
                <a:gd name="T25" fmla="*/ 8 h 96"/>
                <a:gd name="T26" fmla="*/ 30 w 74"/>
                <a:gd name="T27" fmla="*/ 8 h 96"/>
                <a:gd name="T28" fmla="*/ 24 w 74"/>
                <a:gd name="T29" fmla="*/ 38 h 96"/>
                <a:gd name="T30" fmla="*/ 26 w 74"/>
                <a:gd name="T31" fmla="*/ 42 h 96"/>
                <a:gd name="T32" fmla="*/ 59 w 74"/>
                <a:gd name="T33" fmla="*/ 7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96">
                  <a:moveTo>
                    <a:pt x="32" y="36"/>
                  </a:moveTo>
                  <a:cubicBezTo>
                    <a:pt x="38" y="30"/>
                    <a:pt x="42" y="22"/>
                    <a:pt x="40" y="14"/>
                  </a:cubicBezTo>
                  <a:cubicBezTo>
                    <a:pt x="37" y="2"/>
                    <a:pt x="20" y="0"/>
                    <a:pt x="11" y="3"/>
                  </a:cubicBezTo>
                  <a:cubicBezTo>
                    <a:pt x="0" y="5"/>
                    <a:pt x="2" y="20"/>
                    <a:pt x="3" y="28"/>
                  </a:cubicBezTo>
                  <a:cubicBezTo>
                    <a:pt x="4" y="46"/>
                    <a:pt x="11" y="68"/>
                    <a:pt x="6" y="86"/>
                  </a:cubicBezTo>
                  <a:cubicBezTo>
                    <a:pt x="5" y="88"/>
                    <a:pt x="7" y="89"/>
                    <a:pt x="8" y="89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29" y="96"/>
                    <a:pt x="58" y="91"/>
                    <a:pt x="66" y="69"/>
                  </a:cubicBezTo>
                  <a:cubicBezTo>
                    <a:pt x="74" y="47"/>
                    <a:pt x="50" y="35"/>
                    <a:pt x="32" y="36"/>
                  </a:cubicBezTo>
                  <a:close/>
                  <a:moveTo>
                    <a:pt x="59" y="74"/>
                  </a:moveTo>
                  <a:cubicBezTo>
                    <a:pt x="50" y="89"/>
                    <a:pt x="25" y="91"/>
                    <a:pt x="10" y="85"/>
                  </a:cubicBezTo>
                  <a:cubicBezTo>
                    <a:pt x="15" y="65"/>
                    <a:pt x="7" y="41"/>
                    <a:pt x="6" y="20"/>
                  </a:cubicBezTo>
                  <a:cubicBezTo>
                    <a:pt x="6" y="16"/>
                    <a:pt x="6" y="11"/>
                    <a:pt x="9" y="8"/>
                  </a:cubicBezTo>
                  <a:cubicBezTo>
                    <a:pt x="13" y="3"/>
                    <a:pt x="25" y="6"/>
                    <a:pt x="30" y="8"/>
                  </a:cubicBezTo>
                  <a:cubicBezTo>
                    <a:pt x="44" y="15"/>
                    <a:pt x="32" y="32"/>
                    <a:pt x="24" y="38"/>
                  </a:cubicBezTo>
                  <a:cubicBezTo>
                    <a:pt x="23" y="39"/>
                    <a:pt x="24" y="42"/>
                    <a:pt x="26" y="42"/>
                  </a:cubicBezTo>
                  <a:cubicBezTo>
                    <a:pt x="46" y="34"/>
                    <a:pt x="73" y="51"/>
                    <a:pt x="59" y="7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0" name="Freeform 168"/>
            <p:cNvSpPr>
              <a:spLocks noEditPoints="1"/>
            </p:cNvSpPr>
            <p:nvPr>
              <p:custDataLst>
                <p:tags r:id="rId51"/>
              </p:custDataLst>
            </p:nvPr>
          </p:nvSpPr>
          <p:spPr bwMode="auto">
            <a:xfrm>
              <a:off x="3919538" y="6461125"/>
              <a:ext cx="87313" cy="101600"/>
            </a:xfrm>
            <a:custGeom>
              <a:avLst/>
              <a:gdLst>
                <a:gd name="T0" fmla="*/ 15 w 18"/>
                <a:gd name="T1" fmla="*/ 6 h 21"/>
                <a:gd name="T2" fmla="*/ 0 w 18"/>
                <a:gd name="T3" fmla="*/ 5 h 21"/>
                <a:gd name="T4" fmla="*/ 0 w 18"/>
                <a:gd name="T5" fmla="*/ 6 h 21"/>
                <a:gd name="T6" fmla="*/ 0 w 18"/>
                <a:gd name="T7" fmla="*/ 7 h 21"/>
                <a:gd name="T8" fmla="*/ 2 w 18"/>
                <a:gd name="T9" fmla="*/ 12 h 21"/>
                <a:gd name="T10" fmla="*/ 5 w 18"/>
                <a:gd name="T11" fmla="*/ 19 h 21"/>
                <a:gd name="T12" fmla="*/ 7 w 18"/>
                <a:gd name="T13" fmla="*/ 20 h 21"/>
                <a:gd name="T14" fmla="*/ 17 w 18"/>
                <a:gd name="T15" fmla="*/ 14 h 21"/>
                <a:gd name="T16" fmla="*/ 15 w 18"/>
                <a:gd name="T17" fmla="*/ 6 h 21"/>
                <a:gd name="T18" fmla="*/ 8 w 18"/>
                <a:gd name="T19" fmla="*/ 16 h 21"/>
                <a:gd name="T20" fmla="*/ 6 w 18"/>
                <a:gd name="T21" fmla="*/ 12 h 21"/>
                <a:gd name="T22" fmla="*/ 4 w 18"/>
                <a:gd name="T23" fmla="*/ 7 h 21"/>
                <a:gd name="T24" fmla="*/ 4 w 18"/>
                <a:gd name="T25" fmla="*/ 7 h 21"/>
                <a:gd name="T26" fmla="*/ 12 w 18"/>
                <a:gd name="T27" fmla="*/ 8 h 21"/>
                <a:gd name="T28" fmla="*/ 8 w 18"/>
                <a:gd name="T2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1">
                  <a:moveTo>
                    <a:pt x="15" y="6"/>
                  </a:moveTo>
                  <a:cubicBezTo>
                    <a:pt x="12" y="2"/>
                    <a:pt x="4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1" y="10"/>
                    <a:pt x="2" y="12"/>
                  </a:cubicBezTo>
                  <a:cubicBezTo>
                    <a:pt x="3" y="14"/>
                    <a:pt x="4" y="16"/>
                    <a:pt x="5" y="19"/>
                  </a:cubicBezTo>
                  <a:cubicBezTo>
                    <a:pt x="5" y="20"/>
                    <a:pt x="6" y="21"/>
                    <a:pt x="7" y="20"/>
                  </a:cubicBezTo>
                  <a:cubicBezTo>
                    <a:pt x="11" y="19"/>
                    <a:pt x="15" y="18"/>
                    <a:pt x="17" y="14"/>
                  </a:cubicBezTo>
                  <a:cubicBezTo>
                    <a:pt x="18" y="11"/>
                    <a:pt x="17" y="9"/>
                    <a:pt x="15" y="6"/>
                  </a:cubicBezTo>
                  <a:close/>
                  <a:moveTo>
                    <a:pt x="8" y="16"/>
                  </a:moveTo>
                  <a:cubicBezTo>
                    <a:pt x="7" y="15"/>
                    <a:pt x="7" y="13"/>
                    <a:pt x="6" y="12"/>
                  </a:cubicBezTo>
                  <a:cubicBezTo>
                    <a:pt x="5" y="11"/>
                    <a:pt x="4" y="9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4"/>
                    <a:pt x="10" y="7"/>
                    <a:pt x="12" y="8"/>
                  </a:cubicBezTo>
                  <a:cubicBezTo>
                    <a:pt x="16" y="12"/>
                    <a:pt x="12" y="15"/>
                    <a:pt x="8" y="16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1" name="Freeform 169"/>
            <p:cNvSpPr>
              <a:spLocks noEditPoints="1"/>
            </p:cNvSpPr>
            <p:nvPr>
              <p:custDataLst>
                <p:tags r:id="rId52"/>
              </p:custDataLst>
            </p:nvPr>
          </p:nvSpPr>
          <p:spPr bwMode="auto">
            <a:xfrm>
              <a:off x="3948113" y="6586538"/>
              <a:ext cx="179388" cy="203200"/>
            </a:xfrm>
            <a:custGeom>
              <a:avLst/>
              <a:gdLst>
                <a:gd name="T0" fmla="*/ 36 w 37"/>
                <a:gd name="T1" fmla="*/ 30 h 42"/>
                <a:gd name="T2" fmla="*/ 0 w 37"/>
                <a:gd name="T3" fmla="*/ 17 h 42"/>
                <a:gd name="T4" fmla="*/ 2 w 37"/>
                <a:gd name="T5" fmla="*/ 20 h 42"/>
                <a:gd name="T6" fmla="*/ 2 w 37"/>
                <a:gd name="T7" fmla="*/ 35 h 42"/>
                <a:gd name="T8" fmla="*/ 15 w 37"/>
                <a:gd name="T9" fmla="*/ 42 h 42"/>
                <a:gd name="T10" fmla="*/ 36 w 37"/>
                <a:gd name="T11" fmla="*/ 30 h 42"/>
                <a:gd name="T12" fmla="*/ 16 w 37"/>
                <a:gd name="T13" fmla="*/ 38 h 42"/>
                <a:gd name="T14" fmla="*/ 5 w 37"/>
                <a:gd name="T15" fmla="*/ 31 h 42"/>
                <a:gd name="T16" fmla="*/ 7 w 37"/>
                <a:gd name="T17" fmla="*/ 15 h 42"/>
                <a:gd name="T18" fmla="*/ 6 w 37"/>
                <a:gd name="T19" fmla="*/ 15 h 42"/>
                <a:gd name="T20" fmla="*/ 32 w 37"/>
                <a:gd name="T21" fmla="*/ 29 h 42"/>
                <a:gd name="T22" fmla="*/ 16 w 37"/>
                <a:gd name="T23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2">
                  <a:moveTo>
                    <a:pt x="36" y="30"/>
                  </a:moveTo>
                  <a:cubicBezTo>
                    <a:pt x="34" y="19"/>
                    <a:pt x="4" y="0"/>
                    <a:pt x="0" y="17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1" y="25"/>
                    <a:pt x="0" y="30"/>
                    <a:pt x="2" y="35"/>
                  </a:cubicBezTo>
                  <a:cubicBezTo>
                    <a:pt x="3" y="40"/>
                    <a:pt x="10" y="41"/>
                    <a:pt x="15" y="42"/>
                  </a:cubicBezTo>
                  <a:cubicBezTo>
                    <a:pt x="22" y="42"/>
                    <a:pt x="37" y="41"/>
                    <a:pt x="36" y="30"/>
                  </a:cubicBezTo>
                  <a:close/>
                  <a:moveTo>
                    <a:pt x="16" y="38"/>
                  </a:moveTo>
                  <a:cubicBezTo>
                    <a:pt x="11" y="38"/>
                    <a:pt x="5" y="37"/>
                    <a:pt x="5" y="31"/>
                  </a:cubicBezTo>
                  <a:cubicBezTo>
                    <a:pt x="5" y="26"/>
                    <a:pt x="6" y="21"/>
                    <a:pt x="7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13" y="11"/>
                    <a:pt x="29" y="24"/>
                    <a:pt x="32" y="29"/>
                  </a:cubicBezTo>
                  <a:cubicBezTo>
                    <a:pt x="35" y="37"/>
                    <a:pt x="21" y="38"/>
                    <a:pt x="16" y="3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2" name="Freeform 170"/>
            <p:cNvSpPr>
              <a:spLocks noEditPoints="1"/>
            </p:cNvSpPr>
            <p:nvPr>
              <p:custDataLst>
                <p:tags r:id="rId53"/>
              </p:custDataLst>
            </p:nvPr>
          </p:nvSpPr>
          <p:spPr bwMode="auto">
            <a:xfrm>
              <a:off x="4064001" y="6292850"/>
              <a:ext cx="309563" cy="342900"/>
            </a:xfrm>
            <a:custGeom>
              <a:avLst/>
              <a:gdLst>
                <a:gd name="T0" fmla="*/ 61 w 64"/>
                <a:gd name="T1" fmla="*/ 42 h 71"/>
                <a:gd name="T2" fmla="*/ 59 w 64"/>
                <a:gd name="T3" fmla="*/ 40 h 71"/>
                <a:gd name="T4" fmla="*/ 24 w 64"/>
                <a:gd name="T5" fmla="*/ 36 h 71"/>
                <a:gd name="T6" fmla="*/ 36 w 64"/>
                <a:gd name="T7" fmla="*/ 22 h 71"/>
                <a:gd name="T8" fmla="*/ 55 w 64"/>
                <a:gd name="T9" fmla="*/ 23 h 71"/>
                <a:gd name="T10" fmla="*/ 58 w 64"/>
                <a:gd name="T11" fmla="*/ 21 h 71"/>
                <a:gd name="T12" fmla="*/ 58 w 64"/>
                <a:gd name="T13" fmla="*/ 3 h 71"/>
                <a:gd name="T14" fmla="*/ 55 w 64"/>
                <a:gd name="T15" fmla="*/ 1 h 71"/>
                <a:gd name="T16" fmla="*/ 54 w 64"/>
                <a:gd name="T17" fmla="*/ 1 h 71"/>
                <a:gd name="T18" fmla="*/ 10 w 64"/>
                <a:gd name="T19" fmla="*/ 11 h 71"/>
                <a:gd name="T20" fmla="*/ 9 w 64"/>
                <a:gd name="T21" fmla="*/ 48 h 71"/>
                <a:gd name="T22" fmla="*/ 61 w 64"/>
                <a:gd name="T23" fmla="*/ 42 h 71"/>
                <a:gd name="T24" fmla="*/ 12 w 64"/>
                <a:gd name="T25" fmla="*/ 45 h 71"/>
                <a:gd name="T26" fmla="*/ 17 w 64"/>
                <a:gd name="T27" fmla="*/ 11 h 71"/>
                <a:gd name="T28" fmla="*/ 53 w 64"/>
                <a:gd name="T29" fmla="*/ 5 h 71"/>
                <a:gd name="T30" fmla="*/ 53 w 64"/>
                <a:gd name="T31" fmla="*/ 19 h 71"/>
                <a:gd name="T32" fmla="*/ 19 w 64"/>
                <a:gd name="T33" fmla="*/ 32 h 71"/>
                <a:gd name="T34" fmla="*/ 58 w 64"/>
                <a:gd name="T35" fmla="*/ 44 h 71"/>
                <a:gd name="T36" fmla="*/ 12 w 64"/>
                <a:gd name="T37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71">
                  <a:moveTo>
                    <a:pt x="61" y="42"/>
                  </a:moveTo>
                  <a:cubicBezTo>
                    <a:pt x="61" y="41"/>
                    <a:pt x="60" y="40"/>
                    <a:pt x="59" y="40"/>
                  </a:cubicBezTo>
                  <a:cubicBezTo>
                    <a:pt x="49" y="42"/>
                    <a:pt x="30" y="46"/>
                    <a:pt x="24" y="36"/>
                  </a:cubicBezTo>
                  <a:cubicBezTo>
                    <a:pt x="18" y="29"/>
                    <a:pt x="31" y="24"/>
                    <a:pt x="36" y="22"/>
                  </a:cubicBezTo>
                  <a:cubicBezTo>
                    <a:pt x="42" y="21"/>
                    <a:pt x="49" y="21"/>
                    <a:pt x="55" y="23"/>
                  </a:cubicBezTo>
                  <a:cubicBezTo>
                    <a:pt x="56" y="24"/>
                    <a:pt x="58" y="23"/>
                    <a:pt x="58" y="21"/>
                  </a:cubicBezTo>
                  <a:cubicBezTo>
                    <a:pt x="56" y="15"/>
                    <a:pt x="56" y="10"/>
                    <a:pt x="58" y="3"/>
                  </a:cubicBezTo>
                  <a:cubicBezTo>
                    <a:pt x="58" y="1"/>
                    <a:pt x="56" y="0"/>
                    <a:pt x="55" y="1"/>
                  </a:cubicBezTo>
                  <a:cubicBezTo>
                    <a:pt x="55" y="1"/>
                    <a:pt x="55" y="1"/>
                    <a:pt x="54" y="1"/>
                  </a:cubicBezTo>
                  <a:cubicBezTo>
                    <a:pt x="40" y="1"/>
                    <a:pt x="22" y="0"/>
                    <a:pt x="10" y="11"/>
                  </a:cubicBezTo>
                  <a:cubicBezTo>
                    <a:pt x="0" y="21"/>
                    <a:pt x="1" y="38"/>
                    <a:pt x="9" y="48"/>
                  </a:cubicBezTo>
                  <a:cubicBezTo>
                    <a:pt x="21" y="62"/>
                    <a:pt x="64" y="71"/>
                    <a:pt x="61" y="42"/>
                  </a:cubicBezTo>
                  <a:close/>
                  <a:moveTo>
                    <a:pt x="12" y="45"/>
                  </a:moveTo>
                  <a:cubicBezTo>
                    <a:pt x="3" y="35"/>
                    <a:pt x="6" y="18"/>
                    <a:pt x="17" y="11"/>
                  </a:cubicBezTo>
                  <a:cubicBezTo>
                    <a:pt x="27" y="4"/>
                    <a:pt x="42" y="4"/>
                    <a:pt x="53" y="5"/>
                  </a:cubicBezTo>
                  <a:cubicBezTo>
                    <a:pt x="53" y="9"/>
                    <a:pt x="52" y="14"/>
                    <a:pt x="53" y="19"/>
                  </a:cubicBezTo>
                  <a:cubicBezTo>
                    <a:pt x="41" y="16"/>
                    <a:pt x="21" y="18"/>
                    <a:pt x="19" y="32"/>
                  </a:cubicBezTo>
                  <a:cubicBezTo>
                    <a:pt x="17" y="49"/>
                    <a:pt x="46" y="46"/>
                    <a:pt x="58" y="44"/>
                  </a:cubicBezTo>
                  <a:cubicBezTo>
                    <a:pt x="58" y="67"/>
                    <a:pt x="22" y="56"/>
                    <a:pt x="12" y="45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63" name="组合 62"/>
          <p:cNvGrpSpPr/>
          <p:nvPr>
            <p:custDataLst>
              <p:tags r:id="rId54"/>
            </p:custDataLst>
          </p:nvPr>
        </p:nvGrpSpPr>
        <p:grpSpPr>
          <a:xfrm>
            <a:off x="9283594" y="2917412"/>
            <a:ext cx="642938" cy="619125"/>
            <a:chOff x="10255251" y="3373438"/>
            <a:chExt cx="642938" cy="619125"/>
          </a:xfrm>
        </p:grpSpPr>
        <p:sp>
          <p:nvSpPr>
            <p:cNvPr id="64" name="Freeform 51"/>
            <p:cNvSpPr/>
            <p:nvPr>
              <p:custDataLst>
                <p:tags r:id="rId55"/>
              </p:custDataLst>
            </p:nvPr>
          </p:nvSpPr>
          <p:spPr bwMode="auto">
            <a:xfrm>
              <a:off x="10502901" y="3673475"/>
              <a:ext cx="144463" cy="134938"/>
            </a:xfrm>
            <a:custGeom>
              <a:avLst/>
              <a:gdLst>
                <a:gd name="T0" fmla="*/ 30 w 30"/>
                <a:gd name="T1" fmla="*/ 9 h 28"/>
                <a:gd name="T2" fmla="*/ 26 w 30"/>
                <a:gd name="T3" fmla="*/ 3 h 28"/>
                <a:gd name="T4" fmla="*/ 19 w 30"/>
                <a:gd name="T5" fmla="*/ 0 h 28"/>
                <a:gd name="T6" fmla="*/ 14 w 30"/>
                <a:gd name="T7" fmla="*/ 0 h 28"/>
                <a:gd name="T8" fmla="*/ 8 w 30"/>
                <a:gd name="T9" fmla="*/ 2 h 28"/>
                <a:gd name="T10" fmla="*/ 7 w 30"/>
                <a:gd name="T11" fmla="*/ 3 h 28"/>
                <a:gd name="T12" fmla="*/ 2 w 30"/>
                <a:gd name="T13" fmla="*/ 17 h 28"/>
                <a:gd name="T14" fmla="*/ 18 w 30"/>
                <a:gd name="T15" fmla="*/ 25 h 28"/>
                <a:gd name="T16" fmla="*/ 20 w 30"/>
                <a:gd name="T17" fmla="*/ 25 h 28"/>
                <a:gd name="T18" fmla="*/ 21 w 30"/>
                <a:gd name="T19" fmla="*/ 24 h 28"/>
                <a:gd name="T20" fmla="*/ 29 w 30"/>
                <a:gd name="T21" fmla="*/ 14 h 28"/>
                <a:gd name="T22" fmla="*/ 30 w 30"/>
                <a:gd name="T23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28">
                  <a:moveTo>
                    <a:pt x="30" y="9"/>
                  </a:moveTo>
                  <a:cubicBezTo>
                    <a:pt x="30" y="6"/>
                    <a:pt x="28" y="4"/>
                    <a:pt x="26" y="3"/>
                  </a:cubicBezTo>
                  <a:cubicBezTo>
                    <a:pt x="24" y="2"/>
                    <a:pt x="22" y="0"/>
                    <a:pt x="19" y="0"/>
                  </a:cubicBezTo>
                  <a:cubicBezTo>
                    <a:pt x="18" y="0"/>
                    <a:pt x="16" y="0"/>
                    <a:pt x="14" y="0"/>
                  </a:cubicBezTo>
                  <a:cubicBezTo>
                    <a:pt x="12" y="0"/>
                    <a:pt x="9" y="0"/>
                    <a:pt x="8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2" y="6"/>
                    <a:pt x="0" y="11"/>
                    <a:pt x="2" y="17"/>
                  </a:cubicBezTo>
                  <a:cubicBezTo>
                    <a:pt x="5" y="23"/>
                    <a:pt x="11" y="28"/>
                    <a:pt x="18" y="25"/>
                  </a:cubicBezTo>
                  <a:cubicBezTo>
                    <a:pt x="19" y="25"/>
                    <a:pt x="19" y="25"/>
                    <a:pt x="20" y="25"/>
                  </a:cubicBezTo>
                  <a:cubicBezTo>
                    <a:pt x="20" y="25"/>
                    <a:pt x="20" y="25"/>
                    <a:pt x="21" y="24"/>
                  </a:cubicBezTo>
                  <a:cubicBezTo>
                    <a:pt x="25" y="23"/>
                    <a:pt x="28" y="19"/>
                    <a:pt x="29" y="14"/>
                  </a:cubicBezTo>
                  <a:cubicBezTo>
                    <a:pt x="30" y="13"/>
                    <a:pt x="30" y="11"/>
                    <a:pt x="30" y="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5" name="Freeform 178"/>
            <p:cNvSpPr>
              <a:spLocks noEditPoints="1"/>
            </p:cNvSpPr>
            <p:nvPr>
              <p:custDataLst>
                <p:tags r:id="rId56"/>
              </p:custDataLst>
            </p:nvPr>
          </p:nvSpPr>
          <p:spPr bwMode="auto">
            <a:xfrm>
              <a:off x="10255251" y="3373438"/>
              <a:ext cx="642938" cy="619125"/>
            </a:xfrm>
            <a:custGeom>
              <a:avLst/>
              <a:gdLst>
                <a:gd name="T0" fmla="*/ 107 w 133"/>
                <a:gd name="T1" fmla="*/ 49 h 128"/>
                <a:gd name="T2" fmla="*/ 99 w 133"/>
                <a:gd name="T3" fmla="*/ 20 h 128"/>
                <a:gd name="T4" fmla="*/ 86 w 133"/>
                <a:gd name="T5" fmla="*/ 31 h 128"/>
                <a:gd name="T6" fmla="*/ 66 w 133"/>
                <a:gd name="T7" fmla="*/ 37 h 128"/>
                <a:gd name="T8" fmla="*/ 29 w 133"/>
                <a:gd name="T9" fmla="*/ 22 h 128"/>
                <a:gd name="T10" fmla="*/ 4 w 133"/>
                <a:gd name="T11" fmla="*/ 68 h 128"/>
                <a:gd name="T12" fmla="*/ 18 w 133"/>
                <a:gd name="T13" fmla="*/ 81 h 128"/>
                <a:gd name="T14" fmla="*/ 23 w 133"/>
                <a:gd name="T15" fmla="*/ 110 h 128"/>
                <a:gd name="T16" fmla="*/ 66 w 133"/>
                <a:gd name="T17" fmla="*/ 97 h 128"/>
                <a:gd name="T18" fmla="*/ 109 w 133"/>
                <a:gd name="T19" fmla="*/ 121 h 128"/>
                <a:gd name="T20" fmla="*/ 108 w 133"/>
                <a:gd name="T21" fmla="*/ 112 h 128"/>
                <a:gd name="T22" fmla="*/ 132 w 133"/>
                <a:gd name="T23" fmla="*/ 72 h 128"/>
                <a:gd name="T24" fmla="*/ 82 w 133"/>
                <a:gd name="T25" fmla="*/ 40 h 128"/>
                <a:gd name="T26" fmla="*/ 95 w 133"/>
                <a:gd name="T27" fmla="*/ 34 h 128"/>
                <a:gd name="T28" fmla="*/ 103 w 133"/>
                <a:gd name="T29" fmla="*/ 50 h 128"/>
                <a:gd name="T30" fmla="*/ 79 w 133"/>
                <a:gd name="T31" fmla="*/ 58 h 128"/>
                <a:gd name="T32" fmla="*/ 57 w 133"/>
                <a:gd name="T33" fmla="*/ 83 h 128"/>
                <a:gd name="T34" fmla="*/ 57 w 133"/>
                <a:gd name="T35" fmla="*/ 83 h 128"/>
                <a:gd name="T36" fmla="*/ 51 w 133"/>
                <a:gd name="T37" fmla="*/ 66 h 128"/>
                <a:gd name="T38" fmla="*/ 60 w 133"/>
                <a:gd name="T39" fmla="*/ 61 h 128"/>
                <a:gd name="T40" fmla="*/ 80 w 133"/>
                <a:gd name="T41" fmla="*/ 66 h 128"/>
                <a:gd name="T42" fmla="*/ 61 w 133"/>
                <a:gd name="T43" fmla="*/ 84 h 128"/>
                <a:gd name="T44" fmla="*/ 81 w 133"/>
                <a:gd name="T45" fmla="*/ 81 h 128"/>
                <a:gd name="T46" fmla="*/ 77 w 133"/>
                <a:gd name="T47" fmla="*/ 85 h 128"/>
                <a:gd name="T48" fmla="*/ 93 w 133"/>
                <a:gd name="T49" fmla="*/ 62 h 128"/>
                <a:gd name="T50" fmla="*/ 75 w 133"/>
                <a:gd name="T51" fmla="*/ 57 h 128"/>
                <a:gd name="T52" fmla="*/ 75 w 133"/>
                <a:gd name="T53" fmla="*/ 57 h 128"/>
                <a:gd name="T54" fmla="*/ 34 w 133"/>
                <a:gd name="T55" fmla="*/ 6 h 128"/>
                <a:gd name="T56" fmla="*/ 59 w 133"/>
                <a:gd name="T57" fmla="*/ 57 h 128"/>
                <a:gd name="T58" fmla="*/ 18 w 133"/>
                <a:gd name="T59" fmla="*/ 76 h 128"/>
                <a:gd name="T60" fmla="*/ 10 w 133"/>
                <a:gd name="T61" fmla="*/ 67 h 128"/>
                <a:gd name="T62" fmla="*/ 48 w 133"/>
                <a:gd name="T63" fmla="*/ 69 h 128"/>
                <a:gd name="T64" fmla="*/ 18 w 133"/>
                <a:gd name="T65" fmla="*/ 76 h 128"/>
                <a:gd name="T66" fmla="*/ 39 w 133"/>
                <a:gd name="T67" fmla="*/ 85 h 128"/>
                <a:gd name="T68" fmla="*/ 57 w 133"/>
                <a:gd name="T69" fmla="*/ 101 h 128"/>
                <a:gd name="T70" fmla="*/ 70 w 133"/>
                <a:gd name="T71" fmla="*/ 88 h 128"/>
                <a:gd name="T72" fmla="*/ 105 w 133"/>
                <a:gd name="T73" fmla="*/ 113 h 128"/>
                <a:gd name="T74" fmla="*/ 100 w 133"/>
                <a:gd name="T75" fmla="*/ 120 h 128"/>
                <a:gd name="T76" fmla="*/ 74 w 133"/>
                <a:gd name="T77" fmla="*/ 88 h 128"/>
                <a:gd name="T78" fmla="*/ 105 w 133"/>
                <a:gd name="T79" fmla="*/ 113 h 128"/>
                <a:gd name="T80" fmla="*/ 96 w 133"/>
                <a:gd name="T81" fmla="*/ 85 h 128"/>
                <a:gd name="T82" fmla="*/ 97 w 133"/>
                <a:gd name="T83" fmla="*/ 6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3" h="128">
                  <a:moveTo>
                    <a:pt x="132" y="70"/>
                  </a:moveTo>
                  <a:cubicBezTo>
                    <a:pt x="122" y="62"/>
                    <a:pt x="111" y="60"/>
                    <a:pt x="100" y="59"/>
                  </a:cubicBezTo>
                  <a:cubicBezTo>
                    <a:pt x="102" y="56"/>
                    <a:pt x="105" y="53"/>
                    <a:pt x="107" y="49"/>
                  </a:cubicBezTo>
                  <a:cubicBezTo>
                    <a:pt x="112" y="43"/>
                    <a:pt x="121" y="32"/>
                    <a:pt x="121" y="22"/>
                  </a:cubicBezTo>
                  <a:cubicBezTo>
                    <a:pt x="120" y="13"/>
                    <a:pt x="109" y="15"/>
                    <a:pt x="105" y="17"/>
                  </a:cubicBezTo>
                  <a:cubicBezTo>
                    <a:pt x="103" y="18"/>
                    <a:pt x="101" y="19"/>
                    <a:pt x="99" y="20"/>
                  </a:cubicBezTo>
                  <a:cubicBezTo>
                    <a:pt x="98" y="19"/>
                    <a:pt x="97" y="19"/>
                    <a:pt x="95" y="19"/>
                  </a:cubicBezTo>
                  <a:cubicBezTo>
                    <a:pt x="91" y="19"/>
                    <a:pt x="89" y="24"/>
                    <a:pt x="89" y="28"/>
                  </a:cubicBezTo>
                  <a:cubicBezTo>
                    <a:pt x="88" y="29"/>
                    <a:pt x="87" y="30"/>
                    <a:pt x="86" y="31"/>
                  </a:cubicBezTo>
                  <a:cubicBezTo>
                    <a:pt x="81" y="35"/>
                    <a:pt x="76" y="40"/>
                    <a:pt x="72" y="44"/>
                  </a:cubicBezTo>
                  <a:cubicBezTo>
                    <a:pt x="71" y="44"/>
                    <a:pt x="71" y="45"/>
                    <a:pt x="71" y="45"/>
                  </a:cubicBezTo>
                  <a:cubicBezTo>
                    <a:pt x="69" y="42"/>
                    <a:pt x="67" y="40"/>
                    <a:pt x="66" y="37"/>
                  </a:cubicBezTo>
                  <a:cubicBezTo>
                    <a:pt x="59" y="28"/>
                    <a:pt x="53" y="19"/>
                    <a:pt x="46" y="11"/>
                  </a:cubicBezTo>
                  <a:cubicBezTo>
                    <a:pt x="42" y="7"/>
                    <a:pt x="37" y="3"/>
                    <a:pt x="32" y="2"/>
                  </a:cubicBezTo>
                  <a:cubicBezTo>
                    <a:pt x="21" y="0"/>
                    <a:pt x="26" y="16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3" y="34"/>
                    <a:pt x="37" y="45"/>
                    <a:pt x="42" y="56"/>
                  </a:cubicBezTo>
                  <a:cubicBezTo>
                    <a:pt x="30" y="55"/>
                    <a:pt x="13" y="56"/>
                    <a:pt x="4" y="68"/>
                  </a:cubicBezTo>
                  <a:cubicBezTo>
                    <a:pt x="0" y="74"/>
                    <a:pt x="3" y="77"/>
                    <a:pt x="7" y="79"/>
                  </a:cubicBezTo>
                  <a:cubicBezTo>
                    <a:pt x="7" y="82"/>
                    <a:pt x="9" y="85"/>
                    <a:pt x="13" y="85"/>
                  </a:cubicBezTo>
                  <a:cubicBezTo>
                    <a:pt x="15" y="85"/>
                    <a:pt x="17" y="83"/>
                    <a:pt x="18" y="81"/>
                  </a:cubicBezTo>
                  <a:cubicBezTo>
                    <a:pt x="18" y="81"/>
                    <a:pt x="18" y="80"/>
                    <a:pt x="18" y="80"/>
                  </a:cubicBezTo>
                  <a:cubicBezTo>
                    <a:pt x="24" y="82"/>
                    <a:pt x="30" y="84"/>
                    <a:pt x="36" y="85"/>
                  </a:cubicBezTo>
                  <a:cubicBezTo>
                    <a:pt x="30" y="92"/>
                    <a:pt x="25" y="100"/>
                    <a:pt x="23" y="110"/>
                  </a:cubicBezTo>
                  <a:cubicBezTo>
                    <a:pt x="22" y="117"/>
                    <a:pt x="26" y="124"/>
                    <a:pt x="33" y="123"/>
                  </a:cubicBezTo>
                  <a:cubicBezTo>
                    <a:pt x="43" y="120"/>
                    <a:pt x="53" y="110"/>
                    <a:pt x="61" y="103"/>
                  </a:cubicBezTo>
                  <a:cubicBezTo>
                    <a:pt x="62" y="101"/>
                    <a:pt x="64" y="99"/>
                    <a:pt x="66" y="97"/>
                  </a:cubicBezTo>
                  <a:cubicBezTo>
                    <a:pt x="68" y="100"/>
                    <a:pt x="70" y="102"/>
                    <a:pt x="72" y="104"/>
                  </a:cubicBezTo>
                  <a:cubicBezTo>
                    <a:pt x="79" y="113"/>
                    <a:pt x="90" y="123"/>
                    <a:pt x="101" y="124"/>
                  </a:cubicBezTo>
                  <a:cubicBezTo>
                    <a:pt x="103" y="128"/>
                    <a:pt x="109" y="127"/>
                    <a:pt x="109" y="121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09" y="119"/>
                    <a:pt x="109" y="118"/>
                    <a:pt x="108" y="117"/>
                  </a:cubicBezTo>
                  <a:cubicBezTo>
                    <a:pt x="108" y="115"/>
                    <a:pt x="108" y="113"/>
                    <a:pt x="108" y="112"/>
                  </a:cubicBezTo>
                  <a:cubicBezTo>
                    <a:pt x="106" y="104"/>
                    <a:pt x="101" y="96"/>
                    <a:pt x="97" y="88"/>
                  </a:cubicBezTo>
                  <a:cubicBezTo>
                    <a:pt x="103" y="88"/>
                    <a:pt x="109" y="87"/>
                    <a:pt x="115" y="85"/>
                  </a:cubicBezTo>
                  <a:cubicBezTo>
                    <a:pt x="122" y="83"/>
                    <a:pt x="130" y="80"/>
                    <a:pt x="132" y="72"/>
                  </a:cubicBezTo>
                  <a:cubicBezTo>
                    <a:pt x="133" y="71"/>
                    <a:pt x="132" y="70"/>
                    <a:pt x="132" y="70"/>
                  </a:cubicBezTo>
                  <a:close/>
                  <a:moveTo>
                    <a:pt x="81" y="40"/>
                  </a:moveTo>
                  <a:cubicBezTo>
                    <a:pt x="81" y="40"/>
                    <a:pt x="82" y="40"/>
                    <a:pt x="82" y="40"/>
                  </a:cubicBezTo>
                  <a:cubicBezTo>
                    <a:pt x="84" y="38"/>
                    <a:pt x="85" y="36"/>
                    <a:pt x="87" y="34"/>
                  </a:cubicBezTo>
                  <a:cubicBezTo>
                    <a:pt x="89" y="33"/>
                    <a:pt x="90" y="32"/>
                    <a:pt x="91" y="32"/>
                  </a:cubicBezTo>
                  <a:cubicBezTo>
                    <a:pt x="92" y="33"/>
                    <a:pt x="93" y="34"/>
                    <a:pt x="95" y="34"/>
                  </a:cubicBezTo>
                  <a:cubicBezTo>
                    <a:pt x="100" y="34"/>
                    <a:pt x="102" y="27"/>
                    <a:pt x="100" y="23"/>
                  </a:cubicBezTo>
                  <a:cubicBezTo>
                    <a:pt x="104" y="20"/>
                    <a:pt x="109" y="18"/>
                    <a:pt x="113" y="18"/>
                  </a:cubicBezTo>
                  <a:cubicBezTo>
                    <a:pt x="126" y="18"/>
                    <a:pt x="105" y="47"/>
                    <a:pt x="103" y="50"/>
                  </a:cubicBezTo>
                  <a:cubicBezTo>
                    <a:pt x="101" y="53"/>
                    <a:pt x="98" y="56"/>
                    <a:pt x="96" y="58"/>
                  </a:cubicBezTo>
                  <a:cubicBezTo>
                    <a:pt x="95" y="58"/>
                    <a:pt x="93" y="58"/>
                    <a:pt x="92" y="58"/>
                  </a:cubicBezTo>
                  <a:cubicBezTo>
                    <a:pt x="87" y="58"/>
                    <a:pt x="83" y="58"/>
                    <a:pt x="79" y="58"/>
                  </a:cubicBezTo>
                  <a:cubicBezTo>
                    <a:pt x="77" y="54"/>
                    <a:pt x="75" y="51"/>
                    <a:pt x="73" y="48"/>
                  </a:cubicBezTo>
                  <a:cubicBezTo>
                    <a:pt x="75" y="45"/>
                    <a:pt x="78" y="43"/>
                    <a:pt x="81" y="40"/>
                  </a:cubicBezTo>
                  <a:close/>
                  <a:moveTo>
                    <a:pt x="57" y="83"/>
                  </a:moveTo>
                  <a:cubicBezTo>
                    <a:pt x="52" y="83"/>
                    <a:pt x="47" y="82"/>
                    <a:pt x="42" y="82"/>
                  </a:cubicBezTo>
                  <a:cubicBezTo>
                    <a:pt x="45" y="78"/>
                    <a:pt x="47" y="75"/>
                    <a:pt x="50" y="72"/>
                  </a:cubicBezTo>
                  <a:cubicBezTo>
                    <a:pt x="52" y="76"/>
                    <a:pt x="54" y="80"/>
                    <a:pt x="57" y="83"/>
                  </a:cubicBezTo>
                  <a:close/>
                  <a:moveTo>
                    <a:pt x="47" y="60"/>
                  </a:moveTo>
                  <a:cubicBezTo>
                    <a:pt x="50" y="60"/>
                    <a:pt x="53" y="60"/>
                    <a:pt x="56" y="60"/>
                  </a:cubicBezTo>
                  <a:cubicBezTo>
                    <a:pt x="54" y="62"/>
                    <a:pt x="52" y="64"/>
                    <a:pt x="51" y="66"/>
                  </a:cubicBezTo>
                  <a:cubicBezTo>
                    <a:pt x="49" y="64"/>
                    <a:pt x="48" y="62"/>
                    <a:pt x="47" y="60"/>
                  </a:cubicBezTo>
                  <a:close/>
                  <a:moveTo>
                    <a:pt x="52" y="69"/>
                  </a:moveTo>
                  <a:cubicBezTo>
                    <a:pt x="55" y="66"/>
                    <a:pt x="57" y="63"/>
                    <a:pt x="60" y="61"/>
                  </a:cubicBezTo>
                  <a:cubicBezTo>
                    <a:pt x="65" y="61"/>
                    <a:pt x="70" y="61"/>
                    <a:pt x="74" y="61"/>
                  </a:cubicBezTo>
                  <a:cubicBezTo>
                    <a:pt x="75" y="61"/>
                    <a:pt x="76" y="61"/>
                    <a:pt x="77" y="61"/>
                  </a:cubicBezTo>
                  <a:cubicBezTo>
                    <a:pt x="78" y="63"/>
                    <a:pt x="79" y="64"/>
                    <a:pt x="80" y="66"/>
                  </a:cubicBezTo>
                  <a:cubicBezTo>
                    <a:pt x="81" y="68"/>
                    <a:pt x="83" y="70"/>
                    <a:pt x="84" y="73"/>
                  </a:cubicBezTo>
                  <a:cubicBezTo>
                    <a:pt x="81" y="77"/>
                    <a:pt x="77" y="81"/>
                    <a:pt x="73" y="85"/>
                  </a:cubicBezTo>
                  <a:cubicBezTo>
                    <a:pt x="69" y="85"/>
                    <a:pt x="65" y="84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79"/>
                    <a:pt x="55" y="74"/>
                    <a:pt x="52" y="69"/>
                  </a:cubicBezTo>
                  <a:close/>
                  <a:moveTo>
                    <a:pt x="81" y="81"/>
                  </a:moveTo>
                  <a:cubicBezTo>
                    <a:pt x="83" y="80"/>
                    <a:pt x="84" y="78"/>
                    <a:pt x="86" y="76"/>
                  </a:cubicBezTo>
                  <a:cubicBezTo>
                    <a:pt x="88" y="79"/>
                    <a:pt x="90" y="82"/>
                    <a:pt x="92" y="86"/>
                  </a:cubicBezTo>
                  <a:cubicBezTo>
                    <a:pt x="87" y="86"/>
                    <a:pt x="82" y="86"/>
                    <a:pt x="77" y="85"/>
                  </a:cubicBezTo>
                  <a:cubicBezTo>
                    <a:pt x="79" y="84"/>
                    <a:pt x="80" y="83"/>
                    <a:pt x="81" y="81"/>
                  </a:cubicBezTo>
                  <a:close/>
                  <a:moveTo>
                    <a:pt x="81" y="61"/>
                  </a:moveTo>
                  <a:cubicBezTo>
                    <a:pt x="85" y="61"/>
                    <a:pt x="89" y="62"/>
                    <a:pt x="93" y="62"/>
                  </a:cubicBezTo>
                  <a:cubicBezTo>
                    <a:pt x="91" y="65"/>
                    <a:pt x="89" y="67"/>
                    <a:pt x="87" y="70"/>
                  </a:cubicBezTo>
                  <a:cubicBezTo>
                    <a:pt x="85" y="67"/>
                    <a:pt x="83" y="64"/>
                    <a:pt x="81" y="61"/>
                  </a:cubicBezTo>
                  <a:close/>
                  <a:moveTo>
                    <a:pt x="75" y="57"/>
                  </a:moveTo>
                  <a:cubicBezTo>
                    <a:pt x="71" y="57"/>
                    <a:pt x="67" y="57"/>
                    <a:pt x="63" y="57"/>
                  </a:cubicBezTo>
                  <a:cubicBezTo>
                    <a:pt x="66" y="55"/>
                    <a:pt x="68" y="52"/>
                    <a:pt x="70" y="50"/>
                  </a:cubicBezTo>
                  <a:cubicBezTo>
                    <a:pt x="72" y="53"/>
                    <a:pt x="73" y="55"/>
                    <a:pt x="75" y="57"/>
                  </a:cubicBezTo>
                  <a:close/>
                  <a:moveTo>
                    <a:pt x="28" y="11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7"/>
                    <a:pt x="29" y="4"/>
                    <a:pt x="34" y="6"/>
                  </a:cubicBezTo>
                  <a:cubicBezTo>
                    <a:pt x="40" y="9"/>
                    <a:pt x="45" y="15"/>
                    <a:pt x="49" y="20"/>
                  </a:cubicBezTo>
                  <a:cubicBezTo>
                    <a:pt x="56" y="29"/>
                    <a:pt x="62" y="38"/>
                    <a:pt x="68" y="47"/>
                  </a:cubicBezTo>
                  <a:cubicBezTo>
                    <a:pt x="65" y="50"/>
                    <a:pt x="62" y="54"/>
                    <a:pt x="59" y="57"/>
                  </a:cubicBezTo>
                  <a:cubicBezTo>
                    <a:pt x="54" y="57"/>
                    <a:pt x="50" y="57"/>
                    <a:pt x="46" y="56"/>
                  </a:cubicBezTo>
                  <a:cubicBezTo>
                    <a:pt x="39" y="42"/>
                    <a:pt x="33" y="27"/>
                    <a:pt x="28" y="11"/>
                  </a:cubicBezTo>
                  <a:close/>
                  <a:moveTo>
                    <a:pt x="18" y="76"/>
                  </a:moveTo>
                  <a:cubicBezTo>
                    <a:pt x="18" y="73"/>
                    <a:pt x="16" y="70"/>
                    <a:pt x="13" y="70"/>
                  </a:cubicBezTo>
                  <a:cubicBezTo>
                    <a:pt x="9" y="70"/>
                    <a:pt x="7" y="73"/>
                    <a:pt x="7" y="76"/>
                  </a:cubicBezTo>
                  <a:cubicBezTo>
                    <a:pt x="3" y="73"/>
                    <a:pt x="8" y="68"/>
                    <a:pt x="10" y="67"/>
                  </a:cubicBezTo>
                  <a:cubicBezTo>
                    <a:pt x="16" y="61"/>
                    <a:pt x="25" y="60"/>
                    <a:pt x="32" y="60"/>
                  </a:cubicBezTo>
                  <a:cubicBezTo>
                    <a:pt x="36" y="59"/>
                    <a:pt x="40" y="59"/>
                    <a:pt x="44" y="60"/>
                  </a:cubicBezTo>
                  <a:cubicBezTo>
                    <a:pt x="45" y="63"/>
                    <a:pt x="47" y="66"/>
                    <a:pt x="48" y="69"/>
                  </a:cubicBezTo>
                  <a:cubicBezTo>
                    <a:pt x="46" y="72"/>
                    <a:pt x="43" y="75"/>
                    <a:pt x="40" y="79"/>
                  </a:cubicBezTo>
                  <a:cubicBezTo>
                    <a:pt x="40" y="79"/>
                    <a:pt x="39" y="80"/>
                    <a:pt x="38" y="81"/>
                  </a:cubicBezTo>
                  <a:cubicBezTo>
                    <a:pt x="32" y="80"/>
                    <a:pt x="25" y="79"/>
                    <a:pt x="18" y="76"/>
                  </a:cubicBezTo>
                  <a:close/>
                  <a:moveTo>
                    <a:pt x="57" y="101"/>
                  </a:moveTo>
                  <a:cubicBezTo>
                    <a:pt x="53" y="105"/>
                    <a:pt x="33" y="126"/>
                    <a:pt x="27" y="117"/>
                  </a:cubicBezTo>
                  <a:cubicBezTo>
                    <a:pt x="22" y="109"/>
                    <a:pt x="33" y="93"/>
                    <a:pt x="39" y="85"/>
                  </a:cubicBezTo>
                  <a:cubicBezTo>
                    <a:pt x="46" y="86"/>
                    <a:pt x="53" y="87"/>
                    <a:pt x="60" y="88"/>
                  </a:cubicBezTo>
                  <a:cubicBezTo>
                    <a:pt x="61" y="90"/>
                    <a:pt x="63" y="92"/>
                    <a:pt x="64" y="94"/>
                  </a:cubicBezTo>
                  <a:cubicBezTo>
                    <a:pt x="62" y="97"/>
                    <a:pt x="60" y="99"/>
                    <a:pt x="57" y="101"/>
                  </a:cubicBezTo>
                  <a:close/>
                  <a:moveTo>
                    <a:pt x="64" y="89"/>
                  </a:moveTo>
                  <a:cubicBezTo>
                    <a:pt x="64" y="89"/>
                    <a:pt x="64" y="88"/>
                    <a:pt x="64" y="88"/>
                  </a:cubicBezTo>
                  <a:cubicBezTo>
                    <a:pt x="66" y="88"/>
                    <a:pt x="68" y="88"/>
                    <a:pt x="70" y="88"/>
                  </a:cubicBezTo>
                  <a:cubicBezTo>
                    <a:pt x="69" y="90"/>
                    <a:pt x="68" y="91"/>
                    <a:pt x="67" y="92"/>
                  </a:cubicBezTo>
                  <a:cubicBezTo>
                    <a:pt x="66" y="91"/>
                    <a:pt x="65" y="90"/>
                    <a:pt x="64" y="89"/>
                  </a:cubicBezTo>
                  <a:close/>
                  <a:moveTo>
                    <a:pt x="105" y="113"/>
                  </a:moveTo>
                  <a:cubicBezTo>
                    <a:pt x="105" y="114"/>
                    <a:pt x="105" y="114"/>
                    <a:pt x="105" y="115"/>
                  </a:cubicBezTo>
                  <a:cubicBezTo>
                    <a:pt x="103" y="114"/>
                    <a:pt x="100" y="116"/>
                    <a:pt x="100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97" y="120"/>
                    <a:pt x="93" y="117"/>
                    <a:pt x="90" y="116"/>
                  </a:cubicBezTo>
                  <a:cubicBezTo>
                    <a:pt x="82" y="111"/>
                    <a:pt x="75" y="103"/>
                    <a:pt x="69" y="95"/>
                  </a:cubicBezTo>
                  <a:cubicBezTo>
                    <a:pt x="70" y="93"/>
                    <a:pt x="72" y="91"/>
                    <a:pt x="74" y="88"/>
                  </a:cubicBezTo>
                  <a:cubicBezTo>
                    <a:pt x="76" y="89"/>
                    <a:pt x="77" y="89"/>
                    <a:pt x="78" y="89"/>
                  </a:cubicBezTo>
                  <a:cubicBezTo>
                    <a:pt x="83" y="89"/>
                    <a:pt x="89" y="89"/>
                    <a:pt x="94" y="89"/>
                  </a:cubicBezTo>
                  <a:cubicBezTo>
                    <a:pt x="98" y="96"/>
                    <a:pt x="102" y="104"/>
                    <a:pt x="105" y="113"/>
                  </a:cubicBezTo>
                  <a:close/>
                  <a:moveTo>
                    <a:pt x="129" y="73"/>
                  </a:moveTo>
                  <a:cubicBezTo>
                    <a:pt x="127" y="76"/>
                    <a:pt x="123" y="78"/>
                    <a:pt x="120" y="80"/>
                  </a:cubicBezTo>
                  <a:cubicBezTo>
                    <a:pt x="112" y="83"/>
                    <a:pt x="104" y="85"/>
                    <a:pt x="96" y="85"/>
                  </a:cubicBezTo>
                  <a:cubicBezTo>
                    <a:pt x="95" y="84"/>
                    <a:pt x="94" y="83"/>
                    <a:pt x="94" y="82"/>
                  </a:cubicBezTo>
                  <a:cubicBezTo>
                    <a:pt x="92" y="79"/>
                    <a:pt x="90" y="76"/>
                    <a:pt x="88" y="73"/>
                  </a:cubicBezTo>
                  <a:cubicBezTo>
                    <a:pt x="91" y="70"/>
                    <a:pt x="94" y="66"/>
                    <a:pt x="97" y="62"/>
                  </a:cubicBezTo>
                  <a:cubicBezTo>
                    <a:pt x="104" y="63"/>
                    <a:pt x="110" y="64"/>
                    <a:pt x="116" y="66"/>
                  </a:cubicBezTo>
                  <a:cubicBezTo>
                    <a:pt x="118" y="66"/>
                    <a:pt x="130" y="70"/>
                    <a:pt x="129" y="73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6" name="Freeform 179"/>
            <p:cNvSpPr/>
            <p:nvPr>
              <p:custDataLst>
                <p:tags r:id="rId57"/>
              </p:custDataLst>
            </p:nvPr>
          </p:nvSpPr>
          <p:spPr bwMode="auto">
            <a:xfrm>
              <a:off x="10531476" y="3678238"/>
              <a:ext cx="96838" cy="92075"/>
            </a:xfrm>
            <a:custGeom>
              <a:avLst/>
              <a:gdLst>
                <a:gd name="T0" fmla="*/ 10 w 20"/>
                <a:gd name="T1" fmla="*/ 0 h 19"/>
                <a:gd name="T2" fmla="*/ 10 w 20"/>
                <a:gd name="T3" fmla="*/ 19 h 19"/>
                <a:gd name="T4" fmla="*/ 10 w 20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9">
                  <a:moveTo>
                    <a:pt x="10" y="0"/>
                  </a:moveTo>
                  <a:cubicBezTo>
                    <a:pt x="0" y="0"/>
                    <a:pt x="0" y="19"/>
                    <a:pt x="10" y="19"/>
                  </a:cubicBezTo>
                  <a:cubicBezTo>
                    <a:pt x="20" y="19"/>
                    <a:pt x="20" y="0"/>
                    <a:pt x="10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67" name="组合 66"/>
          <p:cNvGrpSpPr/>
          <p:nvPr>
            <p:custDataLst>
              <p:tags r:id="rId58"/>
            </p:custDataLst>
          </p:nvPr>
        </p:nvGrpSpPr>
        <p:grpSpPr>
          <a:xfrm>
            <a:off x="2871576" y="1294194"/>
            <a:ext cx="908050" cy="1236662"/>
            <a:chOff x="3629026" y="3021013"/>
            <a:chExt cx="908050" cy="1236662"/>
          </a:xfrm>
        </p:grpSpPr>
        <p:sp>
          <p:nvSpPr>
            <p:cNvPr id="68" name="Freeform 15"/>
            <p:cNvSpPr/>
            <p:nvPr>
              <p:custDataLst>
                <p:tags r:id="rId59"/>
              </p:custDataLst>
            </p:nvPr>
          </p:nvSpPr>
          <p:spPr bwMode="auto">
            <a:xfrm>
              <a:off x="3678238" y="3063875"/>
              <a:ext cx="815975" cy="1193800"/>
            </a:xfrm>
            <a:custGeom>
              <a:avLst/>
              <a:gdLst>
                <a:gd name="T0" fmla="*/ 168 w 169"/>
                <a:gd name="T1" fmla="*/ 220 h 247"/>
                <a:gd name="T2" fmla="*/ 166 w 169"/>
                <a:gd name="T3" fmla="*/ 215 h 247"/>
                <a:gd name="T4" fmla="*/ 158 w 169"/>
                <a:gd name="T5" fmla="*/ 208 h 247"/>
                <a:gd name="T6" fmla="*/ 29 w 169"/>
                <a:gd name="T7" fmla="*/ 206 h 247"/>
                <a:gd name="T8" fmla="*/ 28 w 169"/>
                <a:gd name="T9" fmla="*/ 131 h 247"/>
                <a:gd name="T10" fmla="*/ 21 w 169"/>
                <a:gd name="T11" fmla="*/ 14 h 247"/>
                <a:gd name="T12" fmla="*/ 5 w 169"/>
                <a:gd name="T13" fmla="*/ 10 h 247"/>
                <a:gd name="T14" fmla="*/ 10 w 169"/>
                <a:gd name="T15" fmla="*/ 118 h 247"/>
                <a:gd name="T16" fmla="*/ 13 w 169"/>
                <a:gd name="T17" fmla="*/ 229 h 247"/>
                <a:gd name="T18" fmla="*/ 13 w 169"/>
                <a:gd name="T19" fmla="*/ 231 h 247"/>
                <a:gd name="T20" fmla="*/ 21 w 169"/>
                <a:gd name="T21" fmla="*/ 238 h 247"/>
                <a:gd name="T22" fmla="*/ 118 w 169"/>
                <a:gd name="T23" fmla="*/ 240 h 247"/>
                <a:gd name="T24" fmla="*/ 163 w 169"/>
                <a:gd name="T25" fmla="*/ 229 h 247"/>
                <a:gd name="T26" fmla="*/ 168 w 169"/>
                <a:gd name="T27" fmla="*/ 2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247">
                  <a:moveTo>
                    <a:pt x="168" y="220"/>
                  </a:moveTo>
                  <a:cubicBezTo>
                    <a:pt x="167" y="218"/>
                    <a:pt x="166" y="216"/>
                    <a:pt x="166" y="215"/>
                  </a:cubicBezTo>
                  <a:cubicBezTo>
                    <a:pt x="165" y="211"/>
                    <a:pt x="163" y="208"/>
                    <a:pt x="158" y="208"/>
                  </a:cubicBezTo>
                  <a:cubicBezTo>
                    <a:pt x="115" y="211"/>
                    <a:pt x="72" y="202"/>
                    <a:pt x="29" y="206"/>
                  </a:cubicBezTo>
                  <a:cubicBezTo>
                    <a:pt x="30" y="181"/>
                    <a:pt x="30" y="156"/>
                    <a:pt x="28" y="131"/>
                  </a:cubicBezTo>
                  <a:cubicBezTo>
                    <a:pt x="24" y="91"/>
                    <a:pt x="15" y="54"/>
                    <a:pt x="21" y="14"/>
                  </a:cubicBezTo>
                  <a:cubicBezTo>
                    <a:pt x="22" y="4"/>
                    <a:pt x="7" y="0"/>
                    <a:pt x="5" y="10"/>
                  </a:cubicBezTo>
                  <a:cubicBezTo>
                    <a:pt x="0" y="46"/>
                    <a:pt x="4" y="82"/>
                    <a:pt x="10" y="118"/>
                  </a:cubicBezTo>
                  <a:cubicBezTo>
                    <a:pt x="17" y="154"/>
                    <a:pt x="13" y="192"/>
                    <a:pt x="13" y="229"/>
                  </a:cubicBezTo>
                  <a:cubicBezTo>
                    <a:pt x="13" y="230"/>
                    <a:pt x="13" y="230"/>
                    <a:pt x="13" y="231"/>
                  </a:cubicBezTo>
                  <a:cubicBezTo>
                    <a:pt x="13" y="236"/>
                    <a:pt x="18" y="239"/>
                    <a:pt x="21" y="238"/>
                  </a:cubicBezTo>
                  <a:cubicBezTo>
                    <a:pt x="52" y="247"/>
                    <a:pt x="87" y="239"/>
                    <a:pt x="118" y="240"/>
                  </a:cubicBezTo>
                  <a:cubicBezTo>
                    <a:pt x="130" y="240"/>
                    <a:pt x="154" y="240"/>
                    <a:pt x="163" y="229"/>
                  </a:cubicBezTo>
                  <a:cubicBezTo>
                    <a:pt x="167" y="228"/>
                    <a:pt x="169" y="224"/>
                    <a:pt x="168" y="22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9" name="Freeform 180"/>
            <p:cNvSpPr/>
            <p:nvPr>
              <p:custDataLst>
                <p:tags r:id="rId60"/>
              </p:custDataLst>
            </p:nvPr>
          </p:nvSpPr>
          <p:spPr bwMode="auto">
            <a:xfrm>
              <a:off x="3629026" y="3021013"/>
              <a:ext cx="908050" cy="1217613"/>
            </a:xfrm>
            <a:custGeom>
              <a:avLst/>
              <a:gdLst>
                <a:gd name="T0" fmla="*/ 179 w 188"/>
                <a:gd name="T1" fmla="*/ 9 h 252"/>
                <a:gd name="T2" fmla="*/ 176 w 188"/>
                <a:gd name="T3" fmla="*/ 6 h 252"/>
                <a:gd name="T4" fmla="*/ 12 w 188"/>
                <a:gd name="T5" fmla="*/ 12 h 252"/>
                <a:gd name="T6" fmla="*/ 10 w 188"/>
                <a:gd name="T7" fmla="*/ 15 h 252"/>
                <a:gd name="T8" fmla="*/ 6 w 188"/>
                <a:gd name="T9" fmla="*/ 30 h 252"/>
                <a:gd name="T10" fmla="*/ 11 w 188"/>
                <a:gd name="T11" fmla="*/ 39 h 252"/>
                <a:gd name="T12" fmla="*/ 6 w 188"/>
                <a:gd name="T13" fmla="*/ 49 h 252"/>
                <a:gd name="T14" fmla="*/ 13 w 188"/>
                <a:gd name="T15" fmla="*/ 58 h 252"/>
                <a:gd name="T16" fmla="*/ 6 w 188"/>
                <a:gd name="T17" fmla="*/ 68 h 252"/>
                <a:gd name="T18" fmla="*/ 14 w 188"/>
                <a:gd name="T19" fmla="*/ 77 h 252"/>
                <a:gd name="T20" fmla="*/ 8 w 188"/>
                <a:gd name="T21" fmla="*/ 88 h 252"/>
                <a:gd name="T22" fmla="*/ 15 w 188"/>
                <a:gd name="T23" fmla="*/ 97 h 252"/>
                <a:gd name="T24" fmla="*/ 12 w 188"/>
                <a:gd name="T25" fmla="*/ 108 h 252"/>
                <a:gd name="T26" fmla="*/ 17 w 188"/>
                <a:gd name="T27" fmla="*/ 119 h 252"/>
                <a:gd name="T28" fmla="*/ 11 w 188"/>
                <a:gd name="T29" fmla="*/ 131 h 252"/>
                <a:gd name="T30" fmla="*/ 18 w 188"/>
                <a:gd name="T31" fmla="*/ 141 h 252"/>
                <a:gd name="T32" fmla="*/ 14 w 188"/>
                <a:gd name="T33" fmla="*/ 151 h 252"/>
                <a:gd name="T34" fmla="*/ 18 w 188"/>
                <a:gd name="T35" fmla="*/ 159 h 252"/>
                <a:gd name="T36" fmla="*/ 12 w 188"/>
                <a:gd name="T37" fmla="*/ 175 h 252"/>
                <a:gd name="T38" fmla="*/ 19 w 188"/>
                <a:gd name="T39" fmla="*/ 184 h 252"/>
                <a:gd name="T40" fmla="*/ 14 w 188"/>
                <a:gd name="T41" fmla="*/ 202 h 252"/>
                <a:gd name="T42" fmla="*/ 20 w 188"/>
                <a:gd name="T43" fmla="*/ 211 h 252"/>
                <a:gd name="T44" fmla="*/ 12 w 188"/>
                <a:gd name="T45" fmla="*/ 224 h 252"/>
                <a:gd name="T46" fmla="*/ 19 w 188"/>
                <a:gd name="T47" fmla="*/ 233 h 252"/>
                <a:gd name="T48" fmla="*/ 23 w 188"/>
                <a:gd name="T49" fmla="*/ 249 h 252"/>
                <a:gd name="T50" fmla="*/ 26 w 188"/>
                <a:gd name="T51" fmla="*/ 233 h 252"/>
                <a:gd name="T52" fmla="*/ 24 w 188"/>
                <a:gd name="T53" fmla="*/ 224 h 252"/>
                <a:gd name="T54" fmla="*/ 30 w 188"/>
                <a:gd name="T55" fmla="*/ 211 h 252"/>
                <a:gd name="T56" fmla="*/ 24 w 188"/>
                <a:gd name="T57" fmla="*/ 202 h 252"/>
                <a:gd name="T58" fmla="*/ 27 w 188"/>
                <a:gd name="T59" fmla="*/ 184 h 252"/>
                <a:gd name="T60" fmla="*/ 23 w 188"/>
                <a:gd name="T61" fmla="*/ 175 h 252"/>
                <a:gd name="T62" fmla="*/ 28 w 188"/>
                <a:gd name="T63" fmla="*/ 160 h 252"/>
                <a:gd name="T64" fmla="*/ 23 w 188"/>
                <a:gd name="T65" fmla="*/ 150 h 252"/>
                <a:gd name="T66" fmla="*/ 23 w 188"/>
                <a:gd name="T67" fmla="*/ 142 h 252"/>
                <a:gd name="T68" fmla="*/ 22 w 188"/>
                <a:gd name="T69" fmla="*/ 132 h 252"/>
                <a:gd name="T70" fmla="*/ 24 w 188"/>
                <a:gd name="T71" fmla="*/ 119 h 252"/>
                <a:gd name="T72" fmla="*/ 21 w 188"/>
                <a:gd name="T73" fmla="*/ 110 h 252"/>
                <a:gd name="T74" fmla="*/ 22 w 188"/>
                <a:gd name="T75" fmla="*/ 98 h 252"/>
                <a:gd name="T76" fmla="*/ 19 w 188"/>
                <a:gd name="T77" fmla="*/ 89 h 252"/>
                <a:gd name="T78" fmla="*/ 24 w 188"/>
                <a:gd name="T79" fmla="*/ 76 h 252"/>
                <a:gd name="T80" fmla="*/ 18 w 188"/>
                <a:gd name="T81" fmla="*/ 67 h 252"/>
                <a:gd name="T82" fmla="*/ 24 w 188"/>
                <a:gd name="T83" fmla="*/ 58 h 252"/>
                <a:gd name="T84" fmla="*/ 17 w 188"/>
                <a:gd name="T85" fmla="*/ 49 h 252"/>
                <a:gd name="T86" fmla="*/ 21 w 188"/>
                <a:gd name="T87" fmla="*/ 39 h 252"/>
                <a:gd name="T88" fmla="*/ 15 w 188"/>
                <a:gd name="T89" fmla="*/ 30 h 252"/>
                <a:gd name="T90" fmla="*/ 93 w 188"/>
                <a:gd name="T91" fmla="*/ 5 h 252"/>
                <a:gd name="T92" fmla="*/ 175 w 188"/>
                <a:gd name="T93" fmla="*/ 146 h 252"/>
                <a:gd name="T94" fmla="*/ 175 w 188"/>
                <a:gd name="T95" fmla="*/ 240 h 252"/>
                <a:gd name="T96" fmla="*/ 179 w 188"/>
                <a:gd name="T97" fmla="*/ 14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8" h="252">
                  <a:moveTo>
                    <a:pt x="179" y="148"/>
                  </a:moveTo>
                  <a:cubicBezTo>
                    <a:pt x="176" y="102"/>
                    <a:pt x="179" y="55"/>
                    <a:pt x="179" y="9"/>
                  </a:cubicBezTo>
                  <a:cubicBezTo>
                    <a:pt x="179" y="7"/>
                    <a:pt x="177" y="6"/>
                    <a:pt x="176" y="7"/>
                  </a:cubicBezTo>
                  <a:cubicBezTo>
                    <a:pt x="176" y="7"/>
                    <a:pt x="176" y="6"/>
                    <a:pt x="176" y="6"/>
                  </a:cubicBezTo>
                  <a:cubicBezTo>
                    <a:pt x="148" y="1"/>
                    <a:pt x="120" y="0"/>
                    <a:pt x="93" y="0"/>
                  </a:cubicBezTo>
                  <a:cubicBezTo>
                    <a:pt x="66" y="1"/>
                    <a:pt x="37" y="4"/>
                    <a:pt x="12" y="12"/>
                  </a:cubicBezTo>
                  <a:cubicBezTo>
                    <a:pt x="12" y="12"/>
                    <a:pt x="12" y="13"/>
                    <a:pt x="11" y="13"/>
                  </a:cubicBezTo>
                  <a:cubicBezTo>
                    <a:pt x="11" y="13"/>
                    <a:pt x="10" y="13"/>
                    <a:pt x="10" y="15"/>
                  </a:cubicBezTo>
                  <a:cubicBezTo>
                    <a:pt x="10" y="20"/>
                    <a:pt x="11" y="25"/>
                    <a:pt x="11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30"/>
                    <a:pt x="0" y="39"/>
                    <a:pt x="6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2"/>
                    <a:pt x="12" y="46"/>
                    <a:pt x="12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0" y="49"/>
                    <a:pt x="0" y="58"/>
                    <a:pt x="6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1"/>
                    <a:pt x="13" y="65"/>
                    <a:pt x="13" y="68"/>
                  </a:cubicBezTo>
                  <a:cubicBezTo>
                    <a:pt x="11" y="68"/>
                    <a:pt x="9" y="68"/>
                    <a:pt x="6" y="68"/>
                  </a:cubicBezTo>
                  <a:cubicBezTo>
                    <a:pt x="0" y="69"/>
                    <a:pt x="0" y="78"/>
                    <a:pt x="6" y="77"/>
                  </a:cubicBezTo>
                  <a:cubicBezTo>
                    <a:pt x="9" y="77"/>
                    <a:pt x="11" y="77"/>
                    <a:pt x="14" y="77"/>
                  </a:cubicBezTo>
                  <a:cubicBezTo>
                    <a:pt x="14" y="81"/>
                    <a:pt x="14" y="84"/>
                    <a:pt x="15" y="88"/>
                  </a:cubicBezTo>
                  <a:cubicBezTo>
                    <a:pt x="12" y="88"/>
                    <a:pt x="10" y="88"/>
                    <a:pt x="8" y="88"/>
                  </a:cubicBezTo>
                  <a:cubicBezTo>
                    <a:pt x="2" y="88"/>
                    <a:pt x="2" y="97"/>
                    <a:pt x="8" y="97"/>
                  </a:cubicBezTo>
                  <a:cubicBezTo>
                    <a:pt x="10" y="97"/>
                    <a:pt x="13" y="97"/>
                    <a:pt x="15" y="97"/>
                  </a:cubicBezTo>
                  <a:cubicBezTo>
                    <a:pt x="16" y="101"/>
                    <a:pt x="16" y="105"/>
                    <a:pt x="16" y="110"/>
                  </a:cubicBezTo>
                  <a:cubicBezTo>
                    <a:pt x="14" y="109"/>
                    <a:pt x="13" y="109"/>
                    <a:pt x="12" y="108"/>
                  </a:cubicBezTo>
                  <a:cubicBezTo>
                    <a:pt x="7" y="105"/>
                    <a:pt x="2" y="113"/>
                    <a:pt x="7" y="116"/>
                  </a:cubicBezTo>
                  <a:cubicBezTo>
                    <a:pt x="10" y="118"/>
                    <a:pt x="13" y="118"/>
                    <a:pt x="17" y="119"/>
                  </a:cubicBezTo>
                  <a:cubicBezTo>
                    <a:pt x="17" y="123"/>
                    <a:pt x="17" y="127"/>
                    <a:pt x="17" y="131"/>
                  </a:cubicBezTo>
                  <a:cubicBezTo>
                    <a:pt x="15" y="131"/>
                    <a:pt x="13" y="131"/>
                    <a:pt x="11" y="131"/>
                  </a:cubicBezTo>
                  <a:cubicBezTo>
                    <a:pt x="5" y="131"/>
                    <a:pt x="5" y="140"/>
                    <a:pt x="11" y="140"/>
                  </a:cubicBezTo>
                  <a:cubicBezTo>
                    <a:pt x="13" y="140"/>
                    <a:pt x="15" y="140"/>
                    <a:pt x="18" y="141"/>
                  </a:cubicBezTo>
                  <a:cubicBezTo>
                    <a:pt x="18" y="144"/>
                    <a:pt x="18" y="147"/>
                    <a:pt x="18" y="150"/>
                  </a:cubicBezTo>
                  <a:cubicBezTo>
                    <a:pt x="17" y="150"/>
                    <a:pt x="15" y="150"/>
                    <a:pt x="14" y="151"/>
                  </a:cubicBezTo>
                  <a:cubicBezTo>
                    <a:pt x="9" y="153"/>
                    <a:pt x="11" y="161"/>
                    <a:pt x="16" y="160"/>
                  </a:cubicBezTo>
                  <a:cubicBezTo>
                    <a:pt x="17" y="159"/>
                    <a:pt x="18" y="159"/>
                    <a:pt x="18" y="159"/>
                  </a:cubicBezTo>
                  <a:cubicBezTo>
                    <a:pt x="19" y="164"/>
                    <a:pt x="19" y="169"/>
                    <a:pt x="19" y="17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6" y="175"/>
                    <a:pt x="6" y="184"/>
                    <a:pt x="12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90"/>
                    <a:pt x="19" y="196"/>
                    <a:pt x="19" y="202"/>
                  </a:cubicBezTo>
                  <a:cubicBezTo>
                    <a:pt x="14" y="202"/>
                    <a:pt x="14" y="202"/>
                    <a:pt x="14" y="202"/>
                  </a:cubicBezTo>
                  <a:cubicBezTo>
                    <a:pt x="8" y="202"/>
                    <a:pt x="8" y="211"/>
                    <a:pt x="14" y="211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0" y="215"/>
                    <a:pt x="20" y="219"/>
                    <a:pt x="19" y="224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6" y="224"/>
                    <a:pt x="6" y="233"/>
                    <a:pt x="12" y="233"/>
                  </a:cubicBezTo>
                  <a:cubicBezTo>
                    <a:pt x="19" y="233"/>
                    <a:pt x="19" y="233"/>
                    <a:pt x="19" y="233"/>
                  </a:cubicBezTo>
                  <a:cubicBezTo>
                    <a:pt x="19" y="238"/>
                    <a:pt x="19" y="244"/>
                    <a:pt x="19" y="249"/>
                  </a:cubicBezTo>
                  <a:cubicBezTo>
                    <a:pt x="19" y="252"/>
                    <a:pt x="23" y="252"/>
                    <a:pt x="23" y="249"/>
                  </a:cubicBezTo>
                  <a:cubicBezTo>
                    <a:pt x="24" y="244"/>
                    <a:pt x="24" y="238"/>
                    <a:pt x="24" y="233"/>
                  </a:cubicBezTo>
                  <a:cubicBezTo>
                    <a:pt x="26" y="233"/>
                    <a:pt x="26" y="233"/>
                    <a:pt x="26" y="233"/>
                  </a:cubicBezTo>
                  <a:cubicBezTo>
                    <a:pt x="32" y="233"/>
                    <a:pt x="32" y="224"/>
                    <a:pt x="26" y="224"/>
                  </a:cubicBezTo>
                  <a:cubicBezTo>
                    <a:pt x="24" y="224"/>
                    <a:pt x="24" y="224"/>
                    <a:pt x="24" y="224"/>
                  </a:cubicBezTo>
                  <a:cubicBezTo>
                    <a:pt x="24" y="219"/>
                    <a:pt x="24" y="215"/>
                    <a:pt x="24" y="211"/>
                  </a:cubicBezTo>
                  <a:cubicBezTo>
                    <a:pt x="30" y="211"/>
                    <a:pt x="30" y="211"/>
                    <a:pt x="30" y="211"/>
                  </a:cubicBezTo>
                  <a:cubicBezTo>
                    <a:pt x="36" y="211"/>
                    <a:pt x="36" y="202"/>
                    <a:pt x="30" y="202"/>
                  </a:cubicBezTo>
                  <a:cubicBezTo>
                    <a:pt x="24" y="202"/>
                    <a:pt x="24" y="202"/>
                    <a:pt x="24" y="202"/>
                  </a:cubicBezTo>
                  <a:cubicBezTo>
                    <a:pt x="24" y="196"/>
                    <a:pt x="24" y="190"/>
                    <a:pt x="24" y="184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33" y="184"/>
                    <a:pt x="33" y="175"/>
                    <a:pt x="27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3" y="169"/>
                    <a:pt x="23" y="164"/>
                    <a:pt x="23" y="159"/>
                  </a:cubicBezTo>
                  <a:cubicBezTo>
                    <a:pt x="24" y="159"/>
                    <a:pt x="26" y="159"/>
                    <a:pt x="28" y="160"/>
                  </a:cubicBezTo>
                  <a:cubicBezTo>
                    <a:pt x="33" y="161"/>
                    <a:pt x="35" y="153"/>
                    <a:pt x="30" y="151"/>
                  </a:cubicBezTo>
                  <a:cubicBezTo>
                    <a:pt x="27" y="150"/>
                    <a:pt x="25" y="150"/>
                    <a:pt x="23" y="150"/>
                  </a:cubicBezTo>
                  <a:cubicBezTo>
                    <a:pt x="22" y="147"/>
                    <a:pt x="22" y="144"/>
                    <a:pt x="22" y="141"/>
                  </a:cubicBezTo>
                  <a:cubicBezTo>
                    <a:pt x="22" y="141"/>
                    <a:pt x="23" y="141"/>
                    <a:pt x="23" y="142"/>
                  </a:cubicBezTo>
                  <a:cubicBezTo>
                    <a:pt x="29" y="143"/>
                    <a:pt x="31" y="135"/>
                    <a:pt x="25" y="133"/>
                  </a:cubicBezTo>
                  <a:cubicBezTo>
                    <a:pt x="24" y="133"/>
                    <a:pt x="23" y="132"/>
                    <a:pt x="22" y="132"/>
                  </a:cubicBezTo>
                  <a:cubicBezTo>
                    <a:pt x="22" y="128"/>
                    <a:pt x="21" y="124"/>
                    <a:pt x="21" y="119"/>
                  </a:cubicBezTo>
                  <a:cubicBezTo>
                    <a:pt x="22" y="119"/>
                    <a:pt x="23" y="119"/>
                    <a:pt x="24" y="119"/>
                  </a:cubicBezTo>
                  <a:cubicBezTo>
                    <a:pt x="30" y="119"/>
                    <a:pt x="30" y="110"/>
                    <a:pt x="24" y="110"/>
                  </a:cubicBezTo>
                  <a:cubicBezTo>
                    <a:pt x="23" y="110"/>
                    <a:pt x="22" y="110"/>
                    <a:pt x="21" y="110"/>
                  </a:cubicBezTo>
                  <a:cubicBezTo>
                    <a:pt x="20" y="106"/>
                    <a:pt x="20" y="102"/>
                    <a:pt x="20" y="98"/>
                  </a:cubicBezTo>
                  <a:cubicBezTo>
                    <a:pt x="20" y="98"/>
                    <a:pt x="21" y="98"/>
                    <a:pt x="22" y="98"/>
                  </a:cubicBezTo>
                  <a:cubicBezTo>
                    <a:pt x="27" y="100"/>
                    <a:pt x="29" y="91"/>
                    <a:pt x="24" y="90"/>
                  </a:cubicBezTo>
                  <a:cubicBezTo>
                    <a:pt x="22" y="89"/>
                    <a:pt x="21" y="89"/>
                    <a:pt x="19" y="89"/>
                  </a:cubicBezTo>
                  <a:cubicBezTo>
                    <a:pt x="19" y="84"/>
                    <a:pt x="19" y="80"/>
                    <a:pt x="18" y="76"/>
                  </a:cubicBezTo>
                  <a:cubicBezTo>
                    <a:pt x="20" y="76"/>
                    <a:pt x="22" y="76"/>
                    <a:pt x="24" y="76"/>
                  </a:cubicBezTo>
                  <a:cubicBezTo>
                    <a:pt x="30" y="76"/>
                    <a:pt x="30" y="67"/>
                    <a:pt x="24" y="67"/>
                  </a:cubicBezTo>
                  <a:cubicBezTo>
                    <a:pt x="22" y="67"/>
                    <a:pt x="20" y="67"/>
                    <a:pt x="18" y="67"/>
                  </a:cubicBezTo>
                  <a:cubicBezTo>
                    <a:pt x="18" y="64"/>
                    <a:pt x="17" y="61"/>
                    <a:pt x="17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30" y="58"/>
                    <a:pt x="30" y="49"/>
                    <a:pt x="24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6"/>
                    <a:pt x="16" y="42"/>
                    <a:pt x="16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7" y="39"/>
                    <a:pt x="27" y="30"/>
                    <a:pt x="21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5"/>
                    <a:pt x="15" y="21"/>
                    <a:pt x="15" y="16"/>
                  </a:cubicBezTo>
                  <a:cubicBezTo>
                    <a:pt x="40" y="8"/>
                    <a:pt x="66" y="6"/>
                    <a:pt x="93" y="5"/>
                  </a:cubicBezTo>
                  <a:cubicBezTo>
                    <a:pt x="120" y="4"/>
                    <a:pt x="148" y="6"/>
                    <a:pt x="174" y="11"/>
                  </a:cubicBezTo>
                  <a:cubicBezTo>
                    <a:pt x="174" y="56"/>
                    <a:pt x="172" y="101"/>
                    <a:pt x="175" y="146"/>
                  </a:cubicBezTo>
                  <a:cubicBezTo>
                    <a:pt x="176" y="162"/>
                    <a:pt x="177" y="178"/>
                    <a:pt x="178" y="194"/>
                  </a:cubicBezTo>
                  <a:cubicBezTo>
                    <a:pt x="179" y="209"/>
                    <a:pt x="179" y="225"/>
                    <a:pt x="175" y="240"/>
                  </a:cubicBezTo>
                  <a:cubicBezTo>
                    <a:pt x="174" y="243"/>
                    <a:pt x="178" y="244"/>
                    <a:pt x="179" y="241"/>
                  </a:cubicBezTo>
                  <a:cubicBezTo>
                    <a:pt x="188" y="212"/>
                    <a:pt x="181" y="178"/>
                    <a:pt x="179" y="14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70" name="Freeform 181"/>
            <p:cNvSpPr/>
            <p:nvPr>
              <p:custDataLst>
                <p:tags r:id="rId61"/>
              </p:custDataLst>
            </p:nvPr>
          </p:nvSpPr>
          <p:spPr bwMode="auto">
            <a:xfrm>
              <a:off x="3740151" y="4184650"/>
              <a:ext cx="735013" cy="53975"/>
            </a:xfrm>
            <a:custGeom>
              <a:avLst/>
              <a:gdLst>
                <a:gd name="T0" fmla="*/ 149 w 152"/>
                <a:gd name="T1" fmla="*/ 0 h 11"/>
                <a:gd name="T2" fmla="*/ 3 w 152"/>
                <a:gd name="T3" fmla="*/ 6 h 11"/>
                <a:gd name="T4" fmla="*/ 3 w 152"/>
                <a:gd name="T5" fmla="*/ 11 h 11"/>
                <a:gd name="T6" fmla="*/ 149 w 152"/>
                <a:gd name="T7" fmla="*/ 5 h 11"/>
                <a:gd name="T8" fmla="*/ 149 w 15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">
                  <a:moveTo>
                    <a:pt x="149" y="0"/>
                  </a:moveTo>
                  <a:cubicBezTo>
                    <a:pt x="101" y="5"/>
                    <a:pt x="52" y="6"/>
                    <a:pt x="3" y="6"/>
                  </a:cubicBezTo>
                  <a:cubicBezTo>
                    <a:pt x="0" y="6"/>
                    <a:pt x="0" y="11"/>
                    <a:pt x="3" y="11"/>
                  </a:cubicBezTo>
                  <a:cubicBezTo>
                    <a:pt x="52" y="11"/>
                    <a:pt x="101" y="9"/>
                    <a:pt x="149" y="5"/>
                  </a:cubicBezTo>
                  <a:cubicBezTo>
                    <a:pt x="152" y="4"/>
                    <a:pt x="152" y="0"/>
                    <a:pt x="149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71" name="Freeform 182"/>
            <p:cNvSpPr/>
            <p:nvPr>
              <p:custDataLst>
                <p:tags r:id="rId62"/>
              </p:custDataLst>
            </p:nvPr>
          </p:nvSpPr>
          <p:spPr bwMode="auto">
            <a:xfrm>
              <a:off x="4094163" y="3846513"/>
              <a:ext cx="303213" cy="28575"/>
            </a:xfrm>
            <a:custGeom>
              <a:avLst/>
              <a:gdLst>
                <a:gd name="T0" fmla="*/ 60 w 63"/>
                <a:gd name="T1" fmla="*/ 0 h 6"/>
                <a:gd name="T2" fmla="*/ 3 w 63"/>
                <a:gd name="T3" fmla="*/ 1 h 6"/>
                <a:gd name="T4" fmla="*/ 3 w 63"/>
                <a:gd name="T5" fmla="*/ 6 h 6"/>
                <a:gd name="T6" fmla="*/ 60 w 63"/>
                <a:gd name="T7" fmla="*/ 4 h 6"/>
                <a:gd name="T8" fmla="*/ 60 w 6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">
                  <a:moveTo>
                    <a:pt x="60" y="0"/>
                  </a:moveTo>
                  <a:cubicBezTo>
                    <a:pt x="41" y="1"/>
                    <a:pt x="22" y="1"/>
                    <a:pt x="3" y="1"/>
                  </a:cubicBezTo>
                  <a:cubicBezTo>
                    <a:pt x="0" y="1"/>
                    <a:pt x="0" y="6"/>
                    <a:pt x="3" y="6"/>
                  </a:cubicBezTo>
                  <a:cubicBezTo>
                    <a:pt x="22" y="6"/>
                    <a:pt x="41" y="6"/>
                    <a:pt x="60" y="4"/>
                  </a:cubicBezTo>
                  <a:cubicBezTo>
                    <a:pt x="63" y="4"/>
                    <a:pt x="63" y="0"/>
                    <a:pt x="60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72" name="Freeform 183"/>
            <p:cNvSpPr/>
            <p:nvPr>
              <p:custDataLst>
                <p:tags r:id="rId63"/>
              </p:custDataLst>
            </p:nvPr>
          </p:nvSpPr>
          <p:spPr bwMode="auto">
            <a:xfrm>
              <a:off x="4087813" y="3910013"/>
              <a:ext cx="323850" cy="28575"/>
            </a:xfrm>
            <a:custGeom>
              <a:avLst/>
              <a:gdLst>
                <a:gd name="T0" fmla="*/ 64 w 67"/>
                <a:gd name="T1" fmla="*/ 0 h 6"/>
                <a:gd name="T2" fmla="*/ 2 w 67"/>
                <a:gd name="T3" fmla="*/ 2 h 6"/>
                <a:gd name="T4" fmla="*/ 2 w 67"/>
                <a:gd name="T5" fmla="*/ 6 h 6"/>
                <a:gd name="T6" fmla="*/ 64 w 67"/>
                <a:gd name="T7" fmla="*/ 5 h 6"/>
                <a:gd name="T8" fmla="*/ 64 w 6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64" y="0"/>
                  </a:moveTo>
                  <a:cubicBezTo>
                    <a:pt x="43" y="0"/>
                    <a:pt x="23" y="2"/>
                    <a:pt x="2" y="2"/>
                  </a:cubicBezTo>
                  <a:cubicBezTo>
                    <a:pt x="0" y="2"/>
                    <a:pt x="0" y="6"/>
                    <a:pt x="2" y="6"/>
                  </a:cubicBezTo>
                  <a:cubicBezTo>
                    <a:pt x="23" y="6"/>
                    <a:pt x="43" y="5"/>
                    <a:pt x="64" y="5"/>
                  </a:cubicBezTo>
                  <a:cubicBezTo>
                    <a:pt x="67" y="5"/>
                    <a:pt x="67" y="0"/>
                    <a:pt x="64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73" name="Freeform 184"/>
            <p:cNvSpPr/>
            <p:nvPr>
              <p:custDataLst>
                <p:tags r:id="rId64"/>
              </p:custDataLst>
            </p:nvPr>
          </p:nvSpPr>
          <p:spPr bwMode="auto">
            <a:xfrm>
              <a:off x="4064001" y="3967163"/>
              <a:ext cx="338138" cy="39688"/>
            </a:xfrm>
            <a:custGeom>
              <a:avLst/>
              <a:gdLst>
                <a:gd name="T0" fmla="*/ 67 w 70"/>
                <a:gd name="T1" fmla="*/ 0 h 8"/>
                <a:gd name="T2" fmla="*/ 3 w 70"/>
                <a:gd name="T3" fmla="*/ 2 h 8"/>
                <a:gd name="T4" fmla="*/ 3 w 70"/>
                <a:gd name="T5" fmla="*/ 6 h 8"/>
                <a:gd name="T6" fmla="*/ 67 w 70"/>
                <a:gd name="T7" fmla="*/ 5 h 8"/>
                <a:gd name="T8" fmla="*/ 67 w 7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">
                  <a:moveTo>
                    <a:pt x="67" y="0"/>
                  </a:moveTo>
                  <a:cubicBezTo>
                    <a:pt x="46" y="3"/>
                    <a:pt x="24" y="3"/>
                    <a:pt x="3" y="2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24" y="8"/>
                    <a:pt x="46" y="8"/>
                    <a:pt x="67" y="5"/>
                  </a:cubicBezTo>
                  <a:cubicBezTo>
                    <a:pt x="70" y="4"/>
                    <a:pt x="70" y="0"/>
                    <a:pt x="67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74" name="Freeform 185"/>
            <p:cNvSpPr/>
            <p:nvPr>
              <p:custDataLst>
                <p:tags r:id="rId65"/>
              </p:custDataLst>
            </p:nvPr>
          </p:nvSpPr>
          <p:spPr bwMode="auto">
            <a:xfrm>
              <a:off x="4087813" y="4035425"/>
              <a:ext cx="314325" cy="33338"/>
            </a:xfrm>
            <a:custGeom>
              <a:avLst/>
              <a:gdLst>
                <a:gd name="T0" fmla="*/ 62 w 65"/>
                <a:gd name="T1" fmla="*/ 1 h 7"/>
                <a:gd name="T2" fmla="*/ 2 w 65"/>
                <a:gd name="T3" fmla="*/ 1 h 7"/>
                <a:gd name="T4" fmla="*/ 2 w 65"/>
                <a:gd name="T5" fmla="*/ 6 h 7"/>
                <a:gd name="T6" fmla="*/ 62 w 65"/>
                <a:gd name="T7" fmla="*/ 6 h 7"/>
                <a:gd name="T8" fmla="*/ 62 w 6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">
                  <a:moveTo>
                    <a:pt x="62" y="1"/>
                  </a:moveTo>
                  <a:cubicBezTo>
                    <a:pt x="42" y="0"/>
                    <a:pt x="22" y="3"/>
                    <a:pt x="2" y="1"/>
                  </a:cubicBezTo>
                  <a:cubicBezTo>
                    <a:pt x="0" y="1"/>
                    <a:pt x="0" y="6"/>
                    <a:pt x="2" y="6"/>
                  </a:cubicBezTo>
                  <a:cubicBezTo>
                    <a:pt x="22" y="7"/>
                    <a:pt x="42" y="5"/>
                    <a:pt x="62" y="6"/>
                  </a:cubicBezTo>
                  <a:cubicBezTo>
                    <a:pt x="65" y="6"/>
                    <a:pt x="65" y="1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75" name="Freeform 186"/>
            <p:cNvSpPr/>
            <p:nvPr>
              <p:custDataLst>
                <p:tags r:id="rId66"/>
              </p:custDataLst>
            </p:nvPr>
          </p:nvSpPr>
          <p:spPr bwMode="auto">
            <a:xfrm>
              <a:off x="4094163" y="4087813"/>
              <a:ext cx="317500" cy="39688"/>
            </a:xfrm>
            <a:custGeom>
              <a:avLst/>
              <a:gdLst>
                <a:gd name="T0" fmla="*/ 62 w 66"/>
                <a:gd name="T1" fmla="*/ 1 h 8"/>
                <a:gd name="T2" fmla="*/ 4 w 66"/>
                <a:gd name="T3" fmla="*/ 1 h 8"/>
                <a:gd name="T4" fmla="*/ 2 w 66"/>
                <a:gd name="T5" fmla="*/ 5 h 8"/>
                <a:gd name="T6" fmla="*/ 63 w 66"/>
                <a:gd name="T7" fmla="*/ 5 h 8"/>
                <a:gd name="T8" fmla="*/ 62 w 6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">
                  <a:moveTo>
                    <a:pt x="62" y="1"/>
                  </a:moveTo>
                  <a:cubicBezTo>
                    <a:pt x="43" y="4"/>
                    <a:pt x="23" y="4"/>
                    <a:pt x="4" y="1"/>
                  </a:cubicBezTo>
                  <a:cubicBezTo>
                    <a:pt x="1" y="0"/>
                    <a:pt x="0" y="5"/>
                    <a:pt x="2" y="5"/>
                  </a:cubicBezTo>
                  <a:cubicBezTo>
                    <a:pt x="23" y="8"/>
                    <a:pt x="43" y="8"/>
                    <a:pt x="63" y="5"/>
                  </a:cubicBezTo>
                  <a:cubicBezTo>
                    <a:pt x="66" y="5"/>
                    <a:pt x="65" y="0"/>
                    <a:pt x="62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76" name="组合 75"/>
          <p:cNvGrpSpPr/>
          <p:nvPr>
            <p:custDataLst>
              <p:tags r:id="rId67"/>
            </p:custDataLst>
          </p:nvPr>
        </p:nvGrpSpPr>
        <p:grpSpPr>
          <a:xfrm>
            <a:off x="7845125" y="293274"/>
            <a:ext cx="1390650" cy="957263"/>
            <a:chOff x="8743951" y="1536700"/>
            <a:chExt cx="1390650" cy="957263"/>
          </a:xfrm>
        </p:grpSpPr>
        <p:sp>
          <p:nvSpPr>
            <p:cNvPr id="77" name="Freeform 59"/>
            <p:cNvSpPr/>
            <p:nvPr>
              <p:custDataLst>
                <p:tags r:id="rId68"/>
              </p:custDataLst>
            </p:nvPr>
          </p:nvSpPr>
          <p:spPr bwMode="auto">
            <a:xfrm>
              <a:off x="8743951" y="1604963"/>
              <a:ext cx="1343025" cy="874713"/>
            </a:xfrm>
            <a:custGeom>
              <a:avLst/>
              <a:gdLst>
                <a:gd name="T0" fmla="*/ 265 w 278"/>
                <a:gd name="T1" fmla="*/ 5 h 181"/>
                <a:gd name="T2" fmla="*/ 131 w 278"/>
                <a:gd name="T3" fmla="*/ 97 h 181"/>
                <a:gd name="T4" fmla="*/ 76 w 278"/>
                <a:gd name="T5" fmla="*/ 138 h 181"/>
                <a:gd name="T6" fmla="*/ 72 w 278"/>
                <a:gd name="T7" fmla="*/ 141 h 181"/>
                <a:gd name="T8" fmla="*/ 57 w 278"/>
                <a:gd name="T9" fmla="*/ 149 h 181"/>
                <a:gd name="T10" fmla="*/ 54 w 278"/>
                <a:gd name="T11" fmla="*/ 155 h 181"/>
                <a:gd name="T12" fmla="*/ 49 w 278"/>
                <a:gd name="T13" fmla="*/ 158 h 181"/>
                <a:gd name="T14" fmla="*/ 12 w 278"/>
                <a:gd name="T15" fmla="*/ 158 h 181"/>
                <a:gd name="T16" fmla="*/ 6 w 278"/>
                <a:gd name="T17" fmla="*/ 168 h 181"/>
                <a:gd name="T18" fmla="*/ 51 w 278"/>
                <a:gd name="T19" fmla="*/ 172 h 181"/>
                <a:gd name="T20" fmla="*/ 85 w 278"/>
                <a:gd name="T21" fmla="*/ 146 h 181"/>
                <a:gd name="T22" fmla="*/ 179 w 278"/>
                <a:gd name="T23" fmla="*/ 86 h 181"/>
                <a:gd name="T24" fmla="*/ 231 w 278"/>
                <a:gd name="T25" fmla="*/ 46 h 181"/>
                <a:gd name="T26" fmla="*/ 273 w 278"/>
                <a:gd name="T27" fmla="*/ 13 h 181"/>
                <a:gd name="T28" fmla="*/ 265 w 278"/>
                <a:gd name="T29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8" h="181">
                  <a:moveTo>
                    <a:pt x="265" y="5"/>
                  </a:moveTo>
                  <a:cubicBezTo>
                    <a:pt x="224" y="39"/>
                    <a:pt x="175" y="67"/>
                    <a:pt x="131" y="97"/>
                  </a:cubicBezTo>
                  <a:cubicBezTo>
                    <a:pt x="112" y="110"/>
                    <a:pt x="93" y="123"/>
                    <a:pt x="76" y="138"/>
                  </a:cubicBezTo>
                  <a:cubicBezTo>
                    <a:pt x="74" y="139"/>
                    <a:pt x="73" y="140"/>
                    <a:pt x="72" y="141"/>
                  </a:cubicBezTo>
                  <a:cubicBezTo>
                    <a:pt x="67" y="144"/>
                    <a:pt x="62" y="146"/>
                    <a:pt x="57" y="149"/>
                  </a:cubicBezTo>
                  <a:cubicBezTo>
                    <a:pt x="54" y="150"/>
                    <a:pt x="54" y="153"/>
                    <a:pt x="54" y="155"/>
                  </a:cubicBezTo>
                  <a:cubicBezTo>
                    <a:pt x="52" y="156"/>
                    <a:pt x="51" y="157"/>
                    <a:pt x="49" y="158"/>
                  </a:cubicBezTo>
                  <a:cubicBezTo>
                    <a:pt x="36" y="167"/>
                    <a:pt x="25" y="167"/>
                    <a:pt x="12" y="158"/>
                  </a:cubicBezTo>
                  <a:cubicBezTo>
                    <a:pt x="6" y="153"/>
                    <a:pt x="0" y="164"/>
                    <a:pt x="6" y="168"/>
                  </a:cubicBezTo>
                  <a:cubicBezTo>
                    <a:pt x="22" y="180"/>
                    <a:pt x="32" y="181"/>
                    <a:pt x="51" y="172"/>
                  </a:cubicBezTo>
                  <a:cubicBezTo>
                    <a:pt x="63" y="165"/>
                    <a:pt x="74" y="156"/>
                    <a:pt x="85" y="146"/>
                  </a:cubicBezTo>
                  <a:cubicBezTo>
                    <a:pt x="117" y="128"/>
                    <a:pt x="148" y="107"/>
                    <a:pt x="179" y="86"/>
                  </a:cubicBezTo>
                  <a:cubicBezTo>
                    <a:pt x="197" y="74"/>
                    <a:pt x="213" y="59"/>
                    <a:pt x="231" y="46"/>
                  </a:cubicBezTo>
                  <a:cubicBezTo>
                    <a:pt x="246" y="35"/>
                    <a:pt x="262" y="28"/>
                    <a:pt x="273" y="13"/>
                  </a:cubicBezTo>
                  <a:cubicBezTo>
                    <a:pt x="278" y="7"/>
                    <a:pt x="271" y="0"/>
                    <a:pt x="265" y="5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78" name="Freeform 195"/>
            <p:cNvSpPr>
              <a:spLocks noEditPoints="1"/>
            </p:cNvSpPr>
            <p:nvPr>
              <p:custDataLst>
                <p:tags r:id="rId69"/>
              </p:custDataLst>
            </p:nvPr>
          </p:nvSpPr>
          <p:spPr bwMode="auto">
            <a:xfrm>
              <a:off x="8743951" y="1536700"/>
              <a:ext cx="1390650" cy="957263"/>
            </a:xfrm>
            <a:custGeom>
              <a:avLst/>
              <a:gdLst>
                <a:gd name="T0" fmla="*/ 286 w 288"/>
                <a:gd name="T1" fmla="*/ 20 h 198"/>
                <a:gd name="T2" fmla="*/ 3 w 288"/>
                <a:gd name="T3" fmla="*/ 171 h 198"/>
                <a:gd name="T4" fmla="*/ 38 w 288"/>
                <a:gd name="T5" fmla="*/ 191 h 198"/>
                <a:gd name="T6" fmla="*/ 287 w 288"/>
                <a:gd name="T7" fmla="*/ 26 h 198"/>
                <a:gd name="T8" fmla="*/ 22 w 288"/>
                <a:gd name="T9" fmla="*/ 192 h 198"/>
                <a:gd name="T10" fmla="*/ 18 w 288"/>
                <a:gd name="T11" fmla="*/ 168 h 198"/>
                <a:gd name="T12" fmla="*/ 22 w 288"/>
                <a:gd name="T13" fmla="*/ 166 h 198"/>
                <a:gd name="T14" fmla="*/ 37 w 288"/>
                <a:gd name="T15" fmla="*/ 167 h 198"/>
                <a:gd name="T16" fmla="*/ 35 w 288"/>
                <a:gd name="T17" fmla="*/ 159 h 198"/>
                <a:gd name="T18" fmla="*/ 38 w 288"/>
                <a:gd name="T19" fmla="*/ 157 h 198"/>
                <a:gd name="T20" fmla="*/ 44 w 288"/>
                <a:gd name="T21" fmla="*/ 154 h 198"/>
                <a:gd name="T22" fmla="*/ 50 w 288"/>
                <a:gd name="T23" fmla="*/ 158 h 198"/>
                <a:gd name="T24" fmla="*/ 57 w 288"/>
                <a:gd name="T25" fmla="*/ 146 h 198"/>
                <a:gd name="T26" fmla="*/ 60 w 288"/>
                <a:gd name="T27" fmla="*/ 144 h 198"/>
                <a:gd name="T28" fmla="*/ 73 w 288"/>
                <a:gd name="T29" fmla="*/ 148 h 198"/>
                <a:gd name="T30" fmla="*/ 75 w 288"/>
                <a:gd name="T31" fmla="*/ 134 h 198"/>
                <a:gd name="T32" fmla="*/ 78 w 288"/>
                <a:gd name="T33" fmla="*/ 133 h 198"/>
                <a:gd name="T34" fmla="*/ 86 w 288"/>
                <a:gd name="T35" fmla="*/ 133 h 198"/>
                <a:gd name="T36" fmla="*/ 89 w 288"/>
                <a:gd name="T37" fmla="*/ 132 h 198"/>
                <a:gd name="T38" fmla="*/ 97 w 288"/>
                <a:gd name="T39" fmla="*/ 120 h 198"/>
                <a:gd name="T40" fmla="*/ 109 w 288"/>
                <a:gd name="T41" fmla="*/ 132 h 198"/>
                <a:gd name="T42" fmla="*/ 108 w 288"/>
                <a:gd name="T43" fmla="*/ 113 h 198"/>
                <a:gd name="T44" fmla="*/ 111 w 288"/>
                <a:gd name="T45" fmla="*/ 111 h 198"/>
                <a:gd name="T46" fmla="*/ 118 w 288"/>
                <a:gd name="T47" fmla="*/ 106 h 198"/>
                <a:gd name="T48" fmla="*/ 123 w 288"/>
                <a:gd name="T49" fmla="*/ 103 h 198"/>
                <a:gd name="T50" fmla="*/ 127 w 288"/>
                <a:gd name="T51" fmla="*/ 104 h 198"/>
                <a:gd name="T52" fmla="*/ 138 w 288"/>
                <a:gd name="T53" fmla="*/ 93 h 198"/>
                <a:gd name="T54" fmla="*/ 141 w 288"/>
                <a:gd name="T55" fmla="*/ 90 h 198"/>
                <a:gd name="T56" fmla="*/ 153 w 288"/>
                <a:gd name="T57" fmla="*/ 82 h 198"/>
                <a:gd name="T58" fmla="*/ 162 w 288"/>
                <a:gd name="T59" fmla="*/ 79 h 198"/>
                <a:gd name="T60" fmla="*/ 163 w 288"/>
                <a:gd name="T61" fmla="*/ 76 h 198"/>
                <a:gd name="T62" fmla="*/ 168 w 288"/>
                <a:gd name="T63" fmla="*/ 71 h 198"/>
                <a:gd name="T64" fmla="*/ 171 w 288"/>
                <a:gd name="T65" fmla="*/ 69 h 198"/>
                <a:gd name="T66" fmla="*/ 196 w 288"/>
                <a:gd name="T67" fmla="*/ 79 h 198"/>
                <a:gd name="T68" fmla="*/ 185 w 288"/>
                <a:gd name="T69" fmla="*/ 59 h 198"/>
                <a:gd name="T70" fmla="*/ 201 w 288"/>
                <a:gd name="T71" fmla="*/ 57 h 198"/>
                <a:gd name="T72" fmla="*/ 201 w 288"/>
                <a:gd name="T73" fmla="*/ 52 h 198"/>
                <a:gd name="T74" fmla="*/ 206 w 288"/>
                <a:gd name="T75" fmla="*/ 53 h 198"/>
                <a:gd name="T76" fmla="*/ 210 w 288"/>
                <a:gd name="T77" fmla="*/ 51 h 198"/>
                <a:gd name="T78" fmla="*/ 210 w 288"/>
                <a:gd name="T79" fmla="*/ 43 h 198"/>
                <a:gd name="T80" fmla="*/ 213 w 288"/>
                <a:gd name="T81" fmla="*/ 41 h 198"/>
                <a:gd name="T82" fmla="*/ 234 w 288"/>
                <a:gd name="T83" fmla="*/ 49 h 198"/>
                <a:gd name="T84" fmla="*/ 242 w 288"/>
                <a:gd name="T85" fmla="*/ 31 h 198"/>
                <a:gd name="T86" fmla="*/ 247 w 288"/>
                <a:gd name="T87" fmla="*/ 28 h 198"/>
                <a:gd name="T88" fmla="*/ 250 w 288"/>
                <a:gd name="T89" fmla="*/ 18 h 198"/>
                <a:gd name="T90" fmla="*/ 255 w 288"/>
                <a:gd name="T91" fmla="*/ 23 h 198"/>
                <a:gd name="T92" fmla="*/ 252 w 288"/>
                <a:gd name="T93" fmla="*/ 17 h 198"/>
                <a:gd name="T94" fmla="*/ 259 w 288"/>
                <a:gd name="T95" fmla="*/ 1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8" h="198">
                  <a:moveTo>
                    <a:pt x="287" y="26"/>
                  </a:moveTo>
                  <a:cubicBezTo>
                    <a:pt x="287" y="25"/>
                    <a:pt x="287" y="25"/>
                    <a:pt x="288" y="24"/>
                  </a:cubicBezTo>
                  <a:cubicBezTo>
                    <a:pt x="288" y="24"/>
                    <a:pt x="288" y="24"/>
                    <a:pt x="288" y="24"/>
                  </a:cubicBezTo>
                  <a:cubicBezTo>
                    <a:pt x="287" y="22"/>
                    <a:pt x="287" y="21"/>
                    <a:pt x="286" y="20"/>
                  </a:cubicBezTo>
                  <a:cubicBezTo>
                    <a:pt x="286" y="20"/>
                    <a:pt x="286" y="20"/>
                    <a:pt x="286" y="20"/>
                  </a:cubicBezTo>
                  <a:cubicBezTo>
                    <a:pt x="281" y="14"/>
                    <a:pt x="275" y="8"/>
                    <a:pt x="271" y="2"/>
                  </a:cubicBezTo>
                  <a:cubicBezTo>
                    <a:pt x="270" y="0"/>
                    <a:pt x="267" y="2"/>
                    <a:pt x="268" y="4"/>
                  </a:cubicBezTo>
                  <a:cubicBezTo>
                    <a:pt x="176" y="54"/>
                    <a:pt x="97" y="126"/>
                    <a:pt x="3" y="171"/>
                  </a:cubicBezTo>
                  <a:cubicBezTo>
                    <a:pt x="2" y="172"/>
                    <a:pt x="2" y="172"/>
                    <a:pt x="2" y="173"/>
                  </a:cubicBezTo>
                  <a:cubicBezTo>
                    <a:pt x="1" y="173"/>
                    <a:pt x="0" y="175"/>
                    <a:pt x="1" y="176"/>
                  </a:cubicBezTo>
                  <a:cubicBezTo>
                    <a:pt x="6" y="182"/>
                    <a:pt x="10" y="194"/>
                    <a:pt x="18" y="196"/>
                  </a:cubicBezTo>
                  <a:cubicBezTo>
                    <a:pt x="24" y="198"/>
                    <a:pt x="32" y="194"/>
                    <a:pt x="38" y="191"/>
                  </a:cubicBezTo>
                  <a:cubicBezTo>
                    <a:pt x="62" y="181"/>
                    <a:pt x="83" y="165"/>
                    <a:pt x="103" y="151"/>
                  </a:cubicBezTo>
                  <a:cubicBezTo>
                    <a:pt x="131" y="132"/>
                    <a:pt x="161" y="115"/>
                    <a:pt x="189" y="96"/>
                  </a:cubicBezTo>
                  <a:cubicBezTo>
                    <a:pt x="222" y="74"/>
                    <a:pt x="254" y="50"/>
                    <a:pt x="285" y="25"/>
                  </a:cubicBezTo>
                  <a:cubicBezTo>
                    <a:pt x="286" y="26"/>
                    <a:pt x="286" y="26"/>
                    <a:pt x="287" y="26"/>
                  </a:cubicBezTo>
                  <a:close/>
                  <a:moveTo>
                    <a:pt x="190" y="91"/>
                  </a:moveTo>
                  <a:cubicBezTo>
                    <a:pt x="163" y="109"/>
                    <a:pt x="134" y="125"/>
                    <a:pt x="107" y="144"/>
                  </a:cubicBezTo>
                  <a:cubicBezTo>
                    <a:pt x="88" y="157"/>
                    <a:pt x="69" y="170"/>
                    <a:pt x="48" y="182"/>
                  </a:cubicBezTo>
                  <a:cubicBezTo>
                    <a:pt x="40" y="186"/>
                    <a:pt x="31" y="191"/>
                    <a:pt x="22" y="192"/>
                  </a:cubicBezTo>
                  <a:cubicBezTo>
                    <a:pt x="14" y="193"/>
                    <a:pt x="9" y="181"/>
                    <a:pt x="4" y="175"/>
                  </a:cubicBezTo>
                  <a:cubicBezTo>
                    <a:pt x="5" y="175"/>
                    <a:pt x="5" y="175"/>
                    <a:pt x="5" y="174"/>
                  </a:cubicBezTo>
                  <a:cubicBezTo>
                    <a:pt x="9" y="172"/>
                    <a:pt x="14" y="170"/>
                    <a:pt x="18" y="168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22" y="173"/>
                    <a:pt x="24" y="180"/>
                    <a:pt x="30" y="183"/>
                  </a:cubicBezTo>
                  <a:cubicBezTo>
                    <a:pt x="32" y="185"/>
                    <a:pt x="34" y="181"/>
                    <a:pt x="32" y="180"/>
                  </a:cubicBezTo>
                  <a:cubicBezTo>
                    <a:pt x="27" y="177"/>
                    <a:pt x="25" y="171"/>
                    <a:pt x="22" y="166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24" y="165"/>
                    <a:pt x="26" y="163"/>
                    <a:pt x="29" y="162"/>
                  </a:cubicBezTo>
                  <a:cubicBezTo>
                    <a:pt x="29" y="163"/>
                    <a:pt x="29" y="163"/>
                    <a:pt x="29" y="164"/>
                  </a:cubicBezTo>
                  <a:cubicBezTo>
                    <a:pt x="31" y="166"/>
                    <a:pt x="32" y="168"/>
                    <a:pt x="34" y="170"/>
                  </a:cubicBezTo>
                  <a:cubicBezTo>
                    <a:pt x="36" y="171"/>
                    <a:pt x="38" y="169"/>
                    <a:pt x="37" y="167"/>
                  </a:cubicBezTo>
                  <a:cubicBezTo>
                    <a:pt x="35" y="165"/>
                    <a:pt x="34" y="164"/>
                    <a:pt x="32" y="162"/>
                  </a:cubicBezTo>
                  <a:cubicBezTo>
                    <a:pt x="32" y="161"/>
                    <a:pt x="32" y="161"/>
                    <a:pt x="31" y="161"/>
                  </a:cubicBezTo>
                  <a:cubicBezTo>
                    <a:pt x="32" y="160"/>
                    <a:pt x="33" y="160"/>
                    <a:pt x="35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36" y="162"/>
                    <a:pt x="37" y="165"/>
                    <a:pt x="40" y="166"/>
                  </a:cubicBezTo>
                  <a:cubicBezTo>
                    <a:pt x="43" y="166"/>
                    <a:pt x="44" y="163"/>
                    <a:pt x="41" y="162"/>
                  </a:cubicBezTo>
                  <a:cubicBezTo>
                    <a:pt x="40" y="162"/>
                    <a:pt x="39" y="160"/>
                    <a:pt x="38" y="158"/>
                  </a:cubicBezTo>
                  <a:cubicBezTo>
                    <a:pt x="38" y="158"/>
                    <a:pt x="38" y="157"/>
                    <a:pt x="38" y="157"/>
                  </a:cubicBezTo>
                  <a:cubicBezTo>
                    <a:pt x="39" y="157"/>
                    <a:pt x="40" y="156"/>
                    <a:pt x="41" y="156"/>
                  </a:cubicBezTo>
                  <a:cubicBezTo>
                    <a:pt x="42" y="158"/>
                    <a:pt x="44" y="161"/>
                    <a:pt x="47" y="161"/>
                  </a:cubicBezTo>
                  <a:cubicBezTo>
                    <a:pt x="49" y="162"/>
                    <a:pt x="50" y="158"/>
                    <a:pt x="48" y="158"/>
                  </a:cubicBezTo>
                  <a:cubicBezTo>
                    <a:pt x="46" y="157"/>
                    <a:pt x="45" y="156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5" y="153"/>
                    <a:pt x="45" y="153"/>
                    <a:pt x="46" y="152"/>
                  </a:cubicBezTo>
                  <a:cubicBezTo>
                    <a:pt x="46" y="153"/>
                    <a:pt x="46" y="153"/>
                    <a:pt x="47" y="154"/>
                  </a:cubicBezTo>
                  <a:cubicBezTo>
                    <a:pt x="48" y="155"/>
                    <a:pt x="49" y="157"/>
                    <a:pt x="50" y="158"/>
                  </a:cubicBezTo>
                  <a:cubicBezTo>
                    <a:pt x="51" y="160"/>
                    <a:pt x="54" y="157"/>
                    <a:pt x="52" y="156"/>
                  </a:cubicBezTo>
                  <a:cubicBezTo>
                    <a:pt x="51" y="154"/>
                    <a:pt x="51" y="152"/>
                    <a:pt x="49" y="151"/>
                  </a:cubicBezTo>
                  <a:cubicBezTo>
                    <a:pt x="49" y="151"/>
                    <a:pt x="49" y="151"/>
                    <a:pt x="49" y="151"/>
                  </a:cubicBezTo>
                  <a:cubicBezTo>
                    <a:pt x="52" y="149"/>
                    <a:pt x="54" y="147"/>
                    <a:pt x="57" y="146"/>
                  </a:cubicBezTo>
                  <a:cubicBezTo>
                    <a:pt x="57" y="146"/>
                    <a:pt x="57" y="146"/>
                    <a:pt x="57" y="146"/>
                  </a:cubicBezTo>
                  <a:cubicBezTo>
                    <a:pt x="60" y="152"/>
                    <a:pt x="63" y="160"/>
                    <a:pt x="69" y="164"/>
                  </a:cubicBezTo>
                  <a:cubicBezTo>
                    <a:pt x="71" y="165"/>
                    <a:pt x="73" y="162"/>
                    <a:pt x="71" y="160"/>
                  </a:cubicBezTo>
                  <a:cubicBezTo>
                    <a:pt x="66" y="157"/>
                    <a:pt x="63" y="150"/>
                    <a:pt x="60" y="144"/>
                  </a:cubicBezTo>
                  <a:cubicBezTo>
                    <a:pt x="60" y="144"/>
                    <a:pt x="60" y="144"/>
                    <a:pt x="60" y="144"/>
                  </a:cubicBezTo>
                  <a:cubicBezTo>
                    <a:pt x="62" y="143"/>
                    <a:pt x="64" y="141"/>
                    <a:pt x="67" y="140"/>
                  </a:cubicBezTo>
                  <a:cubicBezTo>
                    <a:pt x="67" y="140"/>
                    <a:pt x="67" y="140"/>
                    <a:pt x="67" y="140"/>
                  </a:cubicBezTo>
                  <a:cubicBezTo>
                    <a:pt x="68" y="143"/>
                    <a:pt x="70" y="146"/>
                    <a:pt x="73" y="148"/>
                  </a:cubicBezTo>
                  <a:cubicBezTo>
                    <a:pt x="74" y="150"/>
                    <a:pt x="77" y="147"/>
                    <a:pt x="75" y="145"/>
                  </a:cubicBezTo>
                  <a:cubicBezTo>
                    <a:pt x="73" y="143"/>
                    <a:pt x="71" y="141"/>
                    <a:pt x="70" y="138"/>
                  </a:cubicBezTo>
                  <a:cubicBezTo>
                    <a:pt x="70" y="138"/>
                    <a:pt x="70" y="138"/>
                    <a:pt x="70" y="138"/>
                  </a:cubicBezTo>
                  <a:cubicBezTo>
                    <a:pt x="72" y="137"/>
                    <a:pt x="73" y="136"/>
                    <a:pt x="75" y="134"/>
                  </a:cubicBezTo>
                  <a:cubicBezTo>
                    <a:pt x="75" y="138"/>
                    <a:pt x="78" y="141"/>
                    <a:pt x="81" y="142"/>
                  </a:cubicBezTo>
                  <a:cubicBezTo>
                    <a:pt x="83" y="143"/>
                    <a:pt x="85" y="140"/>
                    <a:pt x="83" y="139"/>
                  </a:cubicBezTo>
                  <a:cubicBezTo>
                    <a:pt x="81" y="138"/>
                    <a:pt x="79" y="137"/>
                    <a:pt x="79" y="135"/>
                  </a:cubicBezTo>
                  <a:cubicBezTo>
                    <a:pt x="79" y="134"/>
                    <a:pt x="79" y="133"/>
                    <a:pt x="78" y="133"/>
                  </a:cubicBezTo>
                  <a:cubicBezTo>
                    <a:pt x="79" y="132"/>
                    <a:pt x="80" y="132"/>
                    <a:pt x="80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1" y="133"/>
                    <a:pt x="83" y="135"/>
                    <a:pt x="85" y="136"/>
                  </a:cubicBezTo>
                  <a:cubicBezTo>
                    <a:pt x="87" y="138"/>
                    <a:pt x="88" y="134"/>
                    <a:pt x="86" y="133"/>
                  </a:cubicBezTo>
                  <a:cubicBezTo>
                    <a:pt x="86" y="132"/>
                    <a:pt x="84" y="131"/>
                    <a:pt x="84" y="130"/>
                  </a:cubicBezTo>
                  <a:cubicBezTo>
                    <a:pt x="84" y="130"/>
                    <a:pt x="84" y="129"/>
                    <a:pt x="83" y="129"/>
                  </a:cubicBezTo>
                  <a:cubicBezTo>
                    <a:pt x="84" y="129"/>
                    <a:pt x="85" y="128"/>
                    <a:pt x="85" y="128"/>
                  </a:cubicBezTo>
                  <a:cubicBezTo>
                    <a:pt x="86" y="130"/>
                    <a:pt x="87" y="131"/>
                    <a:pt x="89" y="132"/>
                  </a:cubicBezTo>
                  <a:cubicBezTo>
                    <a:pt x="91" y="133"/>
                    <a:pt x="93" y="130"/>
                    <a:pt x="91" y="129"/>
                  </a:cubicBezTo>
                  <a:cubicBezTo>
                    <a:pt x="90" y="128"/>
                    <a:pt x="89" y="127"/>
                    <a:pt x="88" y="126"/>
                  </a:cubicBezTo>
                  <a:cubicBezTo>
                    <a:pt x="88" y="126"/>
                    <a:pt x="88" y="126"/>
                    <a:pt x="88" y="126"/>
                  </a:cubicBezTo>
                  <a:cubicBezTo>
                    <a:pt x="91" y="124"/>
                    <a:pt x="94" y="122"/>
                    <a:pt x="97" y="120"/>
                  </a:cubicBezTo>
                  <a:cubicBezTo>
                    <a:pt x="97" y="121"/>
                    <a:pt x="97" y="121"/>
                    <a:pt x="98" y="121"/>
                  </a:cubicBezTo>
                  <a:cubicBezTo>
                    <a:pt x="100" y="124"/>
                    <a:pt x="101" y="127"/>
                    <a:pt x="102" y="130"/>
                  </a:cubicBezTo>
                  <a:cubicBezTo>
                    <a:pt x="104" y="133"/>
                    <a:pt x="106" y="136"/>
                    <a:pt x="109" y="136"/>
                  </a:cubicBezTo>
                  <a:cubicBezTo>
                    <a:pt x="111" y="136"/>
                    <a:pt x="111" y="132"/>
                    <a:pt x="109" y="132"/>
                  </a:cubicBezTo>
                  <a:cubicBezTo>
                    <a:pt x="107" y="132"/>
                    <a:pt x="105" y="127"/>
                    <a:pt x="104" y="126"/>
                  </a:cubicBezTo>
                  <a:cubicBezTo>
                    <a:pt x="103" y="123"/>
                    <a:pt x="102" y="121"/>
                    <a:pt x="100" y="119"/>
                  </a:cubicBezTo>
                  <a:cubicBezTo>
                    <a:pt x="100" y="119"/>
                    <a:pt x="100" y="118"/>
                    <a:pt x="100" y="118"/>
                  </a:cubicBezTo>
                  <a:cubicBezTo>
                    <a:pt x="103" y="117"/>
                    <a:pt x="105" y="115"/>
                    <a:pt x="108" y="113"/>
                  </a:cubicBezTo>
                  <a:cubicBezTo>
                    <a:pt x="109" y="115"/>
                    <a:pt x="110" y="117"/>
                    <a:pt x="113" y="118"/>
                  </a:cubicBezTo>
                  <a:cubicBezTo>
                    <a:pt x="115" y="120"/>
                    <a:pt x="116" y="117"/>
                    <a:pt x="114" y="115"/>
                  </a:cubicBezTo>
                  <a:cubicBezTo>
                    <a:pt x="113" y="114"/>
                    <a:pt x="112" y="113"/>
                    <a:pt x="112" y="11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2" y="110"/>
                    <a:pt x="114" y="109"/>
                    <a:pt x="115" y="108"/>
                  </a:cubicBezTo>
                  <a:cubicBezTo>
                    <a:pt x="116" y="110"/>
                    <a:pt x="117" y="111"/>
                    <a:pt x="118" y="112"/>
                  </a:cubicBezTo>
                  <a:cubicBezTo>
                    <a:pt x="120" y="114"/>
                    <a:pt x="122" y="110"/>
                    <a:pt x="120" y="109"/>
                  </a:cubicBezTo>
                  <a:cubicBezTo>
                    <a:pt x="119" y="108"/>
                    <a:pt x="118" y="107"/>
                    <a:pt x="118" y="106"/>
                  </a:cubicBezTo>
                  <a:cubicBezTo>
                    <a:pt x="118" y="106"/>
                    <a:pt x="119" y="105"/>
                    <a:pt x="119" y="105"/>
                  </a:cubicBezTo>
                  <a:cubicBezTo>
                    <a:pt x="121" y="107"/>
                    <a:pt x="122" y="108"/>
                    <a:pt x="124" y="109"/>
                  </a:cubicBezTo>
                  <a:cubicBezTo>
                    <a:pt x="127" y="110"/>
                    <a:pt x="128" y="106"/>
                    <a:pt x="125" y="105"/>
                  </a:cubicBezTo>
                  <a:cubicBezTo>
                    <a:pt x="124" y="105"/>
                    <a:pt x="123" y="104"/>
                    <a:pt x="123" y="103"/>
                  </a:cubicBezTo>
                  <a:cubicBezTo>
                    <a:pt x="123" y="102"/>
                    <a:pt x="124" y="102"/>
                    <a:pt x="125" y="102"/>
                  </a:cubicBezTo>
                  <a:cubicBezTo>
                    <a:pt x="125" y="102"/>
                    <a:pt x="125" y="103"/>
                    <a:pt x="126" y="103"/>
                  </a:cubicBezTo>
                  <a:cubicBezTo>
                    <a:pt x="126" y="103"/>
                    <a:pt x="126" y="103"/>
                    <a:pt x="126" y="103"/>
                  </a:cubicBezTo>
                  <a:cubicBezTo>
                    <a:pt x="127" y="103"/>
                    <a:pt x="127" y="104"/>
                    <a:pt x="127" y="104"/>
                  </a:cubicBezTo>
                  <a:cubicBezTo>
                    <a:pt x="129" y="106"/>
                    <a:pt x="132" y="103"/>
                    <a:pt x="130" y="101"/>
                  </a:cubicBezTo>
                  <a:cubicBezTo>
                    <a:pt x="129" y="101"/>
                    <a:pt x="129" y="100"/>
                    <a:pt x="128" y="99"/>
                  </a:cubicBezTo>
                  <a:cubicBezTo>
                    <a:pt x="131" y="97"/>
                    <a:pt x="134" y="95"/>
                    <a:pt x="138" y="92"/>
                  </a:cubicBezTo>
                  <a:cubicBezTo>
                    <a:pt x="138" y="92"/>
                    <a:pt x="138" y="92"/>
                    <a:pt x="138" y="93"/>
                  </a:cubicBezTo>
                  <a:cubicBezTo>
                    <a:pt x="140" y="98"/>
                    <a:pt x="143" y="106"/>
                    <a:pt x="149" y="109"/>
                  </a:cubicBezTo>
                  <a:cubicBezTo>
                    <a:pt x="152" y="110"/>
                    <a:pt x="154" y="107"/>
                    <a:pt x="151" y="106"/>
                  </a:cubicBezTo>
                  <a:cubicBezTo>
                    <a:pt x="146" y="103"/>
                    <a:pt x="143" y="97"/>
                    <a:pt x="141" y="91"/>
                  </a:cubicBezTo>
                  <a:cubicBezTo>
                    <a:pt x="141" y="91"/>
                    <a:pt x="141" y="91"/>
                    <a:pt x="141" y="90"/>
                  </a:cubicBezTo>
                  <a:cubicBezTo>
                    <a:pt x="144" y="88"/>
                    <a:pt x="147" y="86"/>
                    <a:pt x="150" y="84"/>
                  </a:cubicBezTo>
                  <a:cubicBezTo>
                    <a:pt x="152" y="86"/>
                    <a:pt x="153" y="87"/>
                    <a:pt x="155" y="89"/>
                  </a:cubicBezTo>
                  <a:cubicBezTo>
                    <a:pt x="157" y="91"/>
                    <a:pt x="159" y="88"/>
                    <a:pt x="157" y="86"/>
                  </a:cubicBezTo>
                  <a:cubicBezTo>
                    <a:pt x="156" y="85"/>
                    <a:pt x="155" y="83"/>
                    <a:pt x="153" y="82"/>
                  </a:cubicBezTo>
                  <a:cubicBezTo>
                    <a:pt x="154" y="81"/>
                    <a:pt x="156" y="80"/>
                    <a:pt x="157" y="79"/>
                  </a:cubicBezTo>
                  <a:cubicBezTo>
                    <a:pt x="158" y="80"/>
                    <a:pt x="159" y="81"/>
                    <a:pt x="160" y="83"/>
                  </a:cubicBezTo>
                  <a:cubicBezTo>
                    <a:pt x="162" y="84"/>
                    <a:pt x="164" y="82"/>
                    <a:pt x="163" y="80"/>
                  </a:cubicBezTo>
                  <a:cubicBezTo>
                    <a:pt x="162" y="80"/>
                    <a:pt x="162" y="79"/>
                    <a:pt x="162" y="79"/>
                  </a:cubicBezTo>
                  <a:cubicBezTo>
                    <a:pt x="161" y="78"/>
                    <a:pt x="161" y="78"/>
                    <a:pt x="161" y="79"/>
                  </a:cubicBezTo>
                  <a:cubicBezTo>
                    <a:pt x="161" y="78"/>
                    <a:pt x="161" y="77"/>
                    <a:pt x="160" y="77"/>
                  </a:cubicBezTo>
                  <a:cubicBezTo>
                    <a:pt x="161" y="76"/>
                    <a:pt x="162" y="76"/>
                    <a:pt x="163" y="75"/>
                  </a:cubicBezTo>
                  <a:cubicBezTo>
                    <a:pt x="163" y="75"/>
                    <a:pt x="163" y="75"/>
                    <a:pt x="163" y="76"/>
                  </a:cubicBezTo>
                  <a:cubicBezTo>
                    <a:pt x="164" y="76"/>
                    <a:pt x="165" y="77"/>
                    <a:pt x="166" y="78"/>
                  </a:cubicBezTo>
                  <a:cubicBezTo>
                    <a:pt x="168" y="79"/>
                    <a:pt x="170" y="76"/>
                    <a:pt x="168" y="74"/>
                  </a:cubicBezTo>
                  <a:cubicBezTo>
                    <a:pt x="167" y="74"/>
                    <a:pt x="166" y="74"/>
                    <a:pt x="166" y="73"/>
                  </a:cubicBezTo>
                  <a:cubicBezTo>
                    <a:pt x="167" y="72"/>
                    <a:pt x="167" y="72"/>
                    <a:pt x="168" y="71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9" y="73"/>
                    <a:pt x="171" y="74"/>
                    <a:pt x="172" y="76"/>
                  </a:cubicBezTo>
                  <a:cubicBezTo>
                    <a:pt x="173" y="78"/>
                    <a:pt x="176" y="76"/>
                    <a:pt x="175" y="74"/>
                  </a:cubicBezTo>
                  <a:cubicBezTo>
                    <a:pt x="174" y="72"/>
                    <a:pt x="172" y="71"/>
                    <a:pt x="171" y="69"/>
                  </a:cubicBezTo>
                  <a:cubicBezTo>
                    <a:pt x="175" y="67"/>
                    <a:pt x="179" y="64"/>
                    <a:pt x="182" y="61"/>
                  </a:cubicBezTo>
                  <a:cubicBezTo>
                    <a:pt x="182" y="62"/>
                    <a:pt x="182" y="62"/>
                    <a:pt x="182" y="62"/>
                  </a:cubicBezTo>
                  <a:cubicBezTo>
                    <a:pt x="184" y="65"/>
                    <a:pt x="186" y="69"/>
                    <a:pt x="188" y="73"/>
                  </a:cubicBezTo>
                  <a:cubicBezTo>
                    <a:pt x="190" y="75"/>
                    <a:pt x="192" y="78"/>
                    <a:pt x="196" y="79"/>
                  </a:cubicBezTo>
                  <a:cubicBezTo>
                    <a:pt x="198" y="79"/>
                    <a:pt x="198" y="75"/>
                    <a:pt x="196" y="75"/>
                  </a:cubicBezTo>
                  <a:cubicBezTo>
                    <a:pt x="193" y="75"/>
                    <a:pt x="191" y="70"/>
                    <a:pt x="190" y="69"/>
                  </a:cubicBezTo>
                  <a:cubicBezTo>
                    <a:pt x="189" y="66"/>
                    <a:pt x="187" y="63"/>
                    <a:pt x="186" y="60"/>
                  </a:cubicBezTo>
                  <a:cubicBezTo>
                    <a:pt x="186" y="60"/>
                    <a:pt x="186" y="60"/>
                    <a:pt x="185" y="59"/>
                  </a:cubicBezTo>
                  <a:cubicBezTo>
                    <a:pt x="188" y="58"/>
                    <a:pt x="191" y="56"/>
                    <a:pt x="194" y="54"/>
                  </a:cubicBezTo>
                  <a:cubicBezTo>
                    <a:pt x="194" y="54"/>
                    <a:pt x="194" y="54"/>
                    <a:pt x="194" y="55"/>
                  </a:cubicBezTo>
                  <a:cubicBezTo>
                    <a:pt x="196" y="56"/>
                    <a:pt x="197" y="58"/>
                    <a:pt x="199" y="60"/>
                  </a:cubicBezTo>
                  <a:cubicBezTo>
                    <a:pt x="200" y="61"/>
                    <a:pt x="203" y="59"/>
                    <a:pt x="201" y="57"/>
                  </a:cubicBezTo>
                  <a:cubicBezTo>
                    <a:pt x="200" y="55"/>
                    <a:pt x="199" y="53"/>
                    <a:pt x="197" y="52"/>
                  </a:cubicBezTo>
                  <a:cubicBezTo>
                    <a:pt x="197" y="52"/>
                    <a:pt x="197" y="52"/>
                    <a:pt x="197" y="52"/>
                  </a:cubicBezTo>
                  <a:cubicBezTo>
                    <a:pt x="198" y="51"/>
                    <a:pt x="199" y="50"/>
                    <a:pt x="200" y="50"/>
                  </a:cubicBezTo>
                  <a:cubicBezTo>
                    <a:pt x="200" y="50"/>
                    <a:pt x="200" y="52"/>
                    <a:pt x="201" y="52"/>
                  </a:cubicBezTo>
                  <a:cubicBezTo>
                    <a:pt x="201" y="52"/>
                    <a:pt x="201" y="52"/>
                    <a:pt x="201" y="52"/>
                  </a:cubicBezTo>
                  <a:cubicBezTo>
                    <a:pt x="202" y="52"/>
                    <a:pt x="202" y="52"/>
                    <a:pt x="202" y="52"/>
                  </a:cubicBezTo>
                  <a:cubicBezTo>
                    <a:pt x="202" y="53"/>
                    <a:pt x="202" y="54"/>
                    <a:pt x="203" y="54"/>
                  </a:cubicBezTo>
                  <a:cubicBezTo>
                    <a:pt x="203" y="57"/>
                    <a:pt x="207" y="56"/>
                    <a:pt x="206" y="53"/>
                  </a:cubicBezTo>
                  <a:cubicBezTo>
                    <a:pt x="206" y="51"/>
                    <a:pt x="205" y="49"/>
                    <a:pt x="202" y="48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3" y="47"/>
                    <a:pt x="204" y="47"/>
                    <a:pt x="205" y="46"/>
                  </a:cubicBezTo>
                  <a:cubicBezTo>
                    <a:pt x="206" y="48"/>
                    <a:pt x="208" y="50"/>
                    <a:pt x="210" y="51"/>
                  </a:cubicBezTo>
                  <a:cubicBezTo>
                    <a:pt x="213" y="52"/>
                    <a:pt x="214" y="48"/>
                    <a:pt x="211" y="48"/>
                  </a:cubicBezTo>
                  <a:cubicBezTo>
                    <a:pt x="210" y="47"/>
                    <a:pt x="209" y="46"/>
                    <a:pt x="209" y="44"/>
                  </a:cubicBezTo>
                  <a:cubicBezTo>
                    <a:pt x="209" y="44"/>
                    <a:pt x="209" y="44"/>
                    <a:pt x="209" y="44"/>
                  </a:cubicBezTo>
                  <a:cubicBezTo>
                    <a:pt x="209" y="44"/>
                    <a:pt x="210" y="43"/>
                    <a:pt x="210" y="43"/>
                  </a:cubicBezTo>
                  <a:cubicBezTo>
                    <a:pt x="210" y="44"/>
                    <a:pt x="211" y="44"/>
                    <a:pt x="212" y="44"/>
                  </a:cubicBezTo>
                  <a:cubicBezTo>
                    <a:pt x="212" y="44"/>
                    <a:pt x="213" y="45"/>
                    <a:pt x="213" y="46"/>
                  </a:cubicBezTo>
                  <a:cubicBezTo>
                    <a:pt x="214" y="48"/>
                    <a:pt x="218" y="46"/>
                    <a:pt x="216" y="44"/>
                  </a:cubicBezTo>
                  <a:cubicBezTo>
                    <a:pt x="216" y="43"/>
                    <a:pt x="215" y="42"/>
                    <a:pt x="213" y="41"/>
                  </a:cubicBezTo>
                  <a:cubicBezTo>
                    <a:pt x="216" y="39"/>
                    <a:pt x="219" y="37"/>
                    <a:pt x="222" y="35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6" y="40"/>
                    <a:pt x="228" y="47"/>
                    <a:pt x="232" y="51"/>
                  </a:cubicBezTo>
                  <a:cubicBezTo>
                    <a:pt x="233" y="53"/>
                    <a:pt x="236" y="51"/>
                    <a:pt x="234" y="49"/>
                  </a:cubicBezTo>
                  <a:cubicBezTo>
                    <a:pt x="231" y="44"/>
                    <a:pt x="229" y="38"/>
                    <a:pt x="225" y="33"/>
                  </a:cubicBezTo>
                  <a:cubicBezTo>
                    <a:pt x="228" y="31"/>
                    <a:pt x="232" y="29"/>
                    <a:pt x="235" y="27"/>
                  </a:cubicBezTo>
                  <a:cubicBezTo>
                    <a:pt x="236" y="29"/>
                    <a:pt x="237" y="31"/>
                    <a:pt x="238" y="33"/>
                  </a:cubicBezTo>
                  <a:cubicBezTo>
                    <a:pt x="240" y="35"/>
                    <a:pt x="243" y="33"/>
                    <a:pt x="242" y="31"/>
                  </a:cubicBezTo>
                  <a:cubicBezTo>
                    <a:pt x="241" y="29"/>
                    <a:pt x="240" y="27"/>
                    <a:pt x="238" y="25"/>
                  </a:cubicBezTo>
                  <a:cubicBezTo>
                    <a:pt x="240" y="24"/>
                    <a:pt x="242" y="23"/>
                    <a:pt x="243" y="22"/>
                  </a:cubicBezTo>
                  <a:cubicBezTo>
                    <a:pt x="243" y="22"/>
                    <a:pt x="243" y="23"/>
                    <a:pt x="243" y="23"/>
                  </a:cubicBezTo>
                  <a:cubicBezTo>
                    <a:pt x="244" y="25"/>
                    <a:pt x="245" y="27"/>
                    <a:pt x="247" y="28"/>
                  </a:cubicBezTo>
                  <a:cubicBezTo>
                    <a:pt x="249" y="30"/>
                    <a:pt x="251" y="27"/>
                    <a:pt x="250" y="26"/>
                  </a:cubicBezTo>
                  <a:cubicBezTo>
                    <a:pt x="249" y="25"/>
                    <a:pt x="248" y="24"/>
                    <a:pt x="247" y="22"/>
                  </a:cubicBezTo>
                  <a:cubicBezTo>
                    <a:pt x="247" y="21"/>
                    <a:pt x="246" y="21"/>
                    <a:pt x="245" y="21"/>
                  </a:cubicBezTo>
                  <a:cubicBezTo>
                    <a:pt x="247" y="20"/>
                    <a:pt x="248" y="19"/>
                    <a:pt x="250" y="18"/>
                  </a:cubicBezTo>
                  <a:cubicBezTo>
                    <a:pt x="250" y="19"/>
                    <a:pt x="250" y="20"/>
                    <a:pt x="250" y="20"/>
                  </a:cubicBezTo>
                  <a:cubicBezTo>
                    <a:pt x="250" y="20"/>
                    <a:pt x="250" y="20"/>
                    <a:pt x="250" y="20"/>
                  </a:cubicBezTo>
                  <a:cubicBezTo>
                    <a:pt x="250" y="22"/>
                    <a:pt x="251" y="23"/>
                    <a:pt x="252" y="25"/>
                  </a:cubicBezTo>
                  <a:cubicBezTo>
                    <a:pt x="253" y="27"/>
                    <a:pt x="256" y="25"/>
                    <a:pt x="255" y="23"/>
                  </a:cubicBezTo>
                  <a:cubicBezTo>
                    <a:pt x="255" y="23"/>
                    <a:pt x="255" y="22"/>
                    <a:pt x="255" y="22"/>
                  </a:cubicBezTo>
                  <a:cubicBezTo>
                    <a:pt x="255" y="21"/>
                    <a:pt x="256" y="20"/>
                    <a:pt x="255" y="19"/>
                  </a:cubicBezTo>
                  <a:cubicBezTo>
                    <a:pt x="254" y="19"/>
                    <a:pt x="254" y="18"/>
                    <a:pt x="253" y="17"/>
                  </a:cubicBezTo>
                  <a:cubicBezTo>
                    <a:pt x="253" y="17"/>
                    <a:pt x="252" y="17"/>
                    <a:pt x="252" y="17"/>
                  </a:cubicBezTo>
                  <a:cubicBezTo>
                    <a:pt x="253" y="16"/>
                    <a:pt x="254" y="16"/>
                    <a:pt x="256" y="15"/>
                  </a:cubicBezTo>
                  <a:cubicBezTo>
                    <a:pt x="257" y="17"/>
                    <a:pt x="258" y="19"/>
                    <a:pt x="259" y="21"/>
                  </a:cubicBezTo>
                  <a:cubicBezTo>
                    <a:pt x="260" y="23"/>
                    <a:pt x="263" y="21"/>
                    <a:pt x="262" y="19"/>
                  </a:cubicBezTo>
                  <a:cubicBezTo>
                    <a:pt x="261" y="17"/>
                    <a:pt x="260" y="15"/>
                    <a:pt x="259" y="13"/>
                  </a:cubicBezTo>
                  <a:cubicBezTo>
                    <a:pt x="262" y="11"/>
                    <a:pt x="266" y="9"/>
                    <a:pt x="270" y="7"/>
                  </a:cubicBezTo>
                  <a:cubicBezTo>
                    <a:pt x="274" y="12"/>
                    <a:pt x="279" y="17"/>
                    <a:pt x="283" y="22"/>
                  </a:cubicBezTo>
                  <a:cubicBezTo>
                    <a:pt x="253" y="46"/>
                    <a:pt x="222" y="69"/>
                    <a:pt x="190" y="9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79" name="Freeform 196"/>
            <p:cNvSpPr/>
            <p:nvPr>
              <p:custDataLst>
                <p:tags r:id="rId70"/>
              </p:custDataLst>
            </p:nvPr>
          </p:nvSpPr>
          <p:spPr bwMode="auto">
            <a:xfrm>
              <a:off x="10013951" y="1614488"/>
              <a:ext cx="73025" cy="57150"/>
            </a:xfrm>
            <a:custGeom>
              <a:avLst/>
              <a:gdLst>
                <a:gd name="T0" fmla="*/ 8 w 15"/>
                <a:gd name="T1" fmla="*/ 0 h 12"/>
                <a:gd name="T2" fmla="*/ 8 w 15"/>
                <a:gd name="T3" fmla="*/ 12 h 12"/>
                <a:gd name="T4" fmla="*/ 8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8" y="0"/>
                  </a:moveTo>
                  <a:cubicBezTo>
                    <a:pt x="0" y="0"/>
                    <a:pt x="0" y="12"/>
                    <a:pt x="8" y="12"/>
                  </a:cubicBezTo>
                  <a:cubicBezTo>
                    <a:pt x="15" y="12"/>
                    <a:pt x="15" y="0"/>
                    <a:pt x="8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80" name="组合 79"/>
          <p:cNvGrpSpPr/>
          <p:nvPr>
            <p:custDataLst>
              <p:tags r:id="rId71"/>
            </p:custDataLst>
          </p:nvPr>
        </p:nvGrpSpPr>
        <p:grpSpPr>
          <a:xfrm>
            <a:off x="7532387" y="4884789"/>
            <a:ext cx="1008063" cy="1077913"/>
            <a:chOff x="4794251" y="2560638"/>
            <a:chExt cx="1008063" cy="1077913"/>
          </a:xfrm>
        </p:grpSpPr>
        <p:sp>
          <p:nvSpPr>
            <p:cNvPr id="81" name="Freeform 6"/>
            <p:cNvSpPr/>
            <p:nvPr>
              <p:custDataLst>
                <p:tags r:id="rId72"/>
              </p:custDataLst>
            </p:nvPr>
          </p:nvSpPr>
          <p:spPr bwMode="auto">
            <a:xfrm>
              <a:off x="4794251" y="3005138"/>
              <a:ext cx="877888" cy="614363"/>
            </a:xfrm>
            <a:custGeom>
              <a:avLst/>
              <a:gdLst>
                <a:gd name="T0" fmla="*/ 171 w 182"/>
                <a:gd name="T1" fmla="*/ 3 h 127"/>
                <a:gd name="T2" fmla="*/ 156 w 182"/>
                <a:gd name="T3" fmla="*/ 9 h 127"/>
                <a:gd name="T4" fmla="*/ 137 w 182"/>
                <a:gd name="T5" fmla="*/ 7 h 127"/>
                <a:gd name="T6" fmla="*/ 118 w 182"/>
                <a:gd name="T7" fmla="*/ 8 h 127"/>
                <a:gd name="T8" fmla="*/ 103 w 182"/>
                <a:gd name="T9" fmla="*/ 7 h 127"/>
                <a:gd name="T10" fmla="*/ 59 w 182"/>
                <a:gd name="T11" fmla="*/ 8 h 127"/>
                <a:gd name="T12" fmla="*/ 34 w 182"/>
                <a:gd name="T13" fmla="*/ 6 h 127"/>
                <a:gd name="T14" fmla="*/ 28 w 182"/>
                <a:gd name="T15" fmla="*/ 14 h 127"/>
                <a:gd name="T16" fmla="*/ 28 w 182"/>
                <a:gd name="T17" fmla="*/ 17 h 127"/>
                <a:gd name="T18" fmla="*/ 24 w 182"/>
                <a:gd name="T19" fmla="*/ 52 h 127"/>
                <a:gd name="T20" fmla="*/ 20 w 182"/>
                <a:gd name="T21" fmla="*/ 49 h 127"/>
                <a:gd name="T22" fmla="*/ 16 w 182"/>
                <a:gd name="T23" fmla="*/ 49 h 127"/>
                <a:gd name="T24" fmla="*/ 16 w 182"/>
                <a:gd name="T25" fmla="*/ 49 h 127"/>
                <a:gd name="T26" fmla="*/ 11 w 182"/>
                <a:gd name="T27" fmla="*/ 58 h 127"/>
                <a:gd name="T28" fmla="*/ 10 w 182"/>
                <a:gd name="T29" fmla="*/ 63 h 127"/>
                <a:gd name="T30" fmla="*/ 40 w 182"/>
                <a:gd name="T31" fmla="*/ 120 h 127"/>
                <a:gd name="T32" fmla="*/ 40 w 182"/>
                <a:gd name="T33" fmla="*/ 120 h 127"/>
                <a:gd name="T34" fmla="*/ 62 w 182"/>
                <a:gd name="T35" fmla="*/ 126 h 127"/>
                <a:gd name="T36" fmla="*/ 65 w 182"/>
                <a:gd name="T37" fmla="*/ 115 h 127"/>
                <a:gd name="T38" fmla="*/ 47 w 182"/>
                <a:gd name="T39" fmla="*/ 69 h 127"/>
                <a:gd name="T40" fmla="*/ 49 w 182"/>
                <a:gd name="T41" fmla="*/ 23 h 127"/>
                <a:gd name="T42" fmla="*/ 62 w 182"/>
                <a:gd name="T43" fmla="*/ 19 h 127"/>
                <a:gd name="T44" fmla="*/ 111 w 182"/>
                <a:gd name="T45" fmla="*/ 21 h 127"/>
                <a:gd name="T46" fmla="*/ 159 w 182"/>
                <a:gd name="T47" fmla="*/ 21 h 127"/>
                <a:gd name="T48" fmla="*/ 178 w 182"/>
                <a:gd name="T49" fmla="*/ 13 h 127"/>
                <a:gd name="T50" fmla="*/ 171 w 182"/>
                <a:gd name="T51" fmla="*/ 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2" h="127">
                  <a:moveTo>
                    <a:pt x="171" y="3"/>
                  </a:moveTo>
                  <a:cubicBezTo>
                    <a:pt x="166" y="6"/>
                    <a:pt x="161" y="8"/>
                    <a:pt x="156" y="9"/>
                  </a:cubicBezTo>
                  <a:cubicBezTo>
                    <a:pt x="150" y="9"/>
                    <a:pt x="142" y="8"/>
                    <a:pt x="137" y="7"/>
                  </a:cubicBezTo>
                  <a:cubicBezTo>
                    <a:pt x="131" y="7"/>
                    <a:pt x="124" y="8"/>
                    <a:pt x="118" y="8"/>
                  </a:cubicBezTo>
                  <a:cubicBezTo>
                    <a:pt x="113" y="8"/>
                    <a:pt x="108" y="7"/>
                    <a:pt x="103" y="7"/>
                  </a:cubicBezTo>
                  <a:cubicBezTo>
                    <a:pt x="89" y="6"/>
                    <a:pt x="73" y="5"/>
                    <a:pt x="59" y="8"/>
                  </a:cubicBezTo>
                  <a:cubicBezTo>
                    <a:pt x="51" y="7"/>
                    <a:pt x="42" y="6"/>
                    <a:pt x="34" y="6"/>
                  </a:cubicBezTo>
                  <a:cubicBezTo>
                    <a:pt x="29" y="6"/>
                    <a:pt x="27" y="11"/>
                    <a:pt x="28" y="14"/>
                  </a:cubicBezTo>
                  <a:cubicBezTo>
                    <a:pt x="28" y="15"/>
                    <a:pt x="28" y="16"/>
                    <a:pt x="28" y="17"/>
                  </a:cubicBezTo>
                  <a:cubicBezTo>
                    <a:pt x="27" y="28"/>
                    <a:pt x="26" y="40"/>
                    <a:pt x="24" y="52"/>
                  </a:cubicBezTo>
                  <a:cubicBezTo>
                    <a:pt x="23" y="51"/>
                    <a:pt x="22" y="49"/>
                    <a:pt x="20" y="49"/>
                  </a:cubicBezTo>
                  <a:cubicBezTo>
                    <a:pt x="19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0" y="49"/>
                    <a:pt x="9" y="55"/>
                    <a:pt x="11" y="58"/>
                  </a:cubicBezTo>
                  <a:cubicBezTo>
                    <a:pt x="10" y="60"/>
                    <a:pt x="10" y="61"/>
                    <a:pt x="10" y="63"/>
                  </a:cubicBezTo>
                  <a:cubicBezTo>
                    <a:pt x="0" y="84"/>
                    <a:pt x="13" y="122"/>
                    <a:pt x="4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5" y="125"/>
                    <a:pt x="52" y="127"/>
                    <a:pt x="62" y="126"/>
                  </a:cubicBezTo>
                  <a:cubicBezTo>
                    <a:pt x="68" y="125"/>
                    <a:pt x="70" y="118"/>
                    <a:pt x="65" y="115"/>
                  </a:cubicBezTo>
                  <a:cubicBezTo>
                    <a:pt x="49" y="103"/>
                    <a:pt x="46" y="87"/>
                    <a:pt x="47" y="69"/>
                  </a:cubicBezTo>
                  <a:cubicBezTo>
                    <a:pt x="47" y="54"/>
                    <a:pt x="46" y="38"/>
                    <a:pt x="49" y="23"/>
                  </a:cubicBezTo>
                  <a:cubicBezTo>
                    <a:pt x="54" y="21"/>
                    <a:pt x="58" y="20"/>
                    <a:pt x="62" y="19"/>
                  </a:cubicBezTo>
                  <a:cubicBezTo>
                    <a:pt x="78" y="20"/>
                    <a:pt x="94" y="21"/>
                    <a:pt x="111" y="21"/>
                  </a:cubicBezTo>
                  <a:cubicBezTo>
                    <a:pt x="127" y="23"/>
                    <a:pt x="144" y="25"/>
                    <a:pt x="159" y="21"/>
                  </a:cubicBezTo>
                  <a:cubicBezTo>
                    <a:pt x="166" y="21"/>
                    <a:pt x="173" y="18"/>
                    <a:pt x="178" y="13"/>
                  </a:cubicBezTo>
                  <a:cubicBezTo>
                    <a:pt x="182" y="8"/>
                    <a:pt x="177" y="0"/>
                    <a:pt x="171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82" name="Freeform 7"/>
            <p:cNvSpPr/>
            <p:nvPr>
              <p:custDataLst>
                <p:tags r:id="rId73"/>
              </p:custDataLst>
            </p:nvPr>
          </p:nvSpPr>
          <p:spPr bwMode="auto">
            <a:xfrm>
              <a:off x="5619751" y="3136900"/>
              <a:ext cx="182563" cy="371475"/>
            </a:xfrm>
            <a:custGeom>
              <a:avLst/>
              <a:gdLst>
                <a:gd name="T0" fmla="*/ 33 w 38"/>
                <a:gd name="T1" fmla="*/ 14 h 77"/>
                <a:gd name="T2" fmla="*/ 32 w 38"/>
                <a:gd name="T3" fmla="*/ 7 h 77"/>
                <a:gd name="T4" fmla="*/ 27 w 38"/>
                <a:gd name="T5" fmla="*/ 2 h 77"/>
                <a:gd name="T6" fmla="*/ 19 w 38"/>
                <a:gd name="T7" fmla="*/ 2 h 77"/>
                <a:gd name="T8" fmla="*/ 13 w 38"/>
                <a:gd name="T9" fmla="*/ 8 h 77"/>
                <a:gd name="T10" fmla="*/ 4 w 38"/>
                <a:gd name="T11" fmla="*/ 63 h 77"/>
                <a:gd name="T12" fmla="*/ 12 w 38"/>
                <a:gd name="T13" fmla="*/ 73 h 77"/>
                <a:gd name="T14" fmla="*/ 13 w 38"/>
                <a:gd name="T15" fmla="*/ 72 h 77"/>
                <a:gd name="T16" fmla="*/ 13 w 38"/>
                <a:gd name="T17" fmla="*/ 72 h 77"/>
                <a:gd name="T18" fmla="*/ 13 w 38"/>
                <a:gd name="T19" fmla="*/ 71 h 77"/>
                <a:gd name="T20" fmla="*/ 33 w 38"/>
                <a:gd name="T21" fmla="*/ 1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77">
                  <a:moveTo>
                    <a:pt x="33" y="14"/>
                  </a:moveTo>
                  <a:cubicBezTo>
                    <a:pt x="34" y="12"/>
                    <a:pt x="34" y="9"/>
                    <a:pt x="32" y="7"/>
                  </a:cubicBezTo>
                  <a:cubicBezTo>
                    <a:pt x="31" y="5"/>
                    <a:pt x="29" y="4"/>
                    <a:pt x="27" y="2"/>
                  </a:cubicBezTo>
                  <a:cubicBezTo>
                    <a:pt x="24" y="0"/>
                    <a:pt x="21" y="0"/>
                    <a:pt x="19" y="2"/>
                  </a:cubicBezTo>
                  <a:cubicBezTo>
                    <a:pt x="16" y="2"/>
                    <a:pt x="13" y="4"/>
                    <a:pt x="13" y="8"/>
                  </a:cubicBezTo>
                  <a:cubicBezTo>
                    <a:pt x="11" y="28"/>
                    <a:pt x="20" y="46"/>
                    <a:pt x="4" y="63"/>
                  </a:cubicBezTo>
                  <a:cubicBezTo>
                    <a:pt x="0" y="68"/>
                    <a:pt x="6" y="77"/>
                    <a:pt x="12" y="73"/>
                  </a:cubicBezTo>
                  <a:cubicBezTo>
                    <a:pt x="12" y="73"/>
                    <a:pt x="12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2"/>
                    <a:pt x="13" y="72"/>
                    <a:pt x="13" y="71"/>
                  </a:cubicBezTo>
                  <a:cubicBezTo>
                    <a:pt x="27" y="60"/>
                    <a:pt x="38" y="33"/>
                    <a:pt x="33" y="1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83" name="Freeform 8"/>
            <p:cNvSpPr/>
            <p:nvPr>
              <p:custDataLst>
                <p:tags r:id="rId74"/>
              </p:custDataLst>
            </p:nvPr>
          </p:nvSpPr>
          <p:spPr bwMode="auto">
            <a:xfrm>
              <a:off x="5122863" y="2570163"/>
              <a:ext cx="312738" cy="131763"/>
            </a:xfrm>
            <a:custGeom>
              <a:avLst/>
              <a:gdLst>
                <a:gd name="T0" fmla="*/ 64 w 65"/>
                <a:gd name="T1" fmla="*/ 18 h 27"/>
                <a:gd name="T2" fmla="*/ 63 w 65"/>
                <a:gd name="T3" fmla="*/ 17 h 27"/>
                <a:gd name="T4" fmla="*/ 63 w 65"/>
                <a:gd name="T5" fmla="*/ 17 h 27"/>
                <a:gd name="T6" fmla="*/ 63 w 65"/>
                <a:gd name="T7" fmla="*/ 16 h 27"/>
                <a:gd name="T8" fmla="*/ 32 w 65"/>
                <a:gd name="T9" fmla="*/ 2 h 27"/>
                <a:gd name="T10" fmla="*/ 0 w 65"/>
                <a:gd name="T11" fmla="*/ 16 h 27"/>
                <a:gd name="T12" fmla="*/ 2 w 65"/>
                <a:gd name="T13" fmla="*/ 20 h 27"/>
                <a:gd name="T14" fmla="*/ 2 w 65"/>
                <a:gd name="T15" fmla="*/ 20 h 27"/>
                <a:gd name="T16" fmla="*/ 10 w 65"/>
                <a:gd name="T17" fmla="*/ 22 h 27"/>
                <a:gd name="T18" fmla="*/ 30 w 65"/>
                <a:gd name="T19" fmla="*/ 10 h 27"/>
                <a:gd name="T20" fmla="*/ 56 w 65"/>
                <a:gd name="T21" fmla="*/ 21 h 27"/>
                <a:gd name="T22" fmla="*/ 64 w 65"/>
                <a:gd name="T2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27">
                  <a:moveTo>
                    <a:pt x="64" y="18"/>
                  </a:moveTo>
                  <a:cubicBezTo>
                    <a:pt x="63" y="17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58" y="7"/>
                    <a:pt x="44" y="2"/>
                    <a:pt x="32" y="2"/>
                  </a:cubicBezTo>
                  <a:cubicBezTo>
                    <a:pt x="17" y="0"/>
                    <a:pt x="3" y="4"/>
                    <a:pt x="0" y="16"/>
                  </a:cubicBezTo>
                  <a:cubicBezTo>
                    <a:pt x="0" y="17"/>
                    <a:pt x="1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5"/>
                    <a:pt x="9" y="27"/>
                    <a:pt x="10" y="22"/>
                  </a:cubicBezTo>
                  <a:cubicBezTo>
                    <a:pt x="11" y="15"/>
                    <a:pt x="20" y="10"/>
                    <a:pt x="30" y="10"/>
                  </a:cubicBezTo>
                  <a:cubicBezTo>
                    <a:pt x="41" y="11"/>
                    <a:pt x="53" y="15"/>
                    <a:pt x="56" y="21"/>
                  </a:cubicBezTo>
                  <a:cubicBezTo>
                    <a:pt x="58" y="25"/>
                    <a:pt x="65" y="22"/>
                    <a:pt x="64" y="18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84" name="Freeform 139"/>
            <p:cNvSpPr>
              <a:spLocks noEditPoints="1"/>
            </p:cNvSpPr>
            <p:nvPr>
              <p:custDataLst>
                <p:tags r:id="rId75"/>
              </p:custDataLst>
            </p:nvPr>
          </p:nvSpPr>
          <p:spPr bwMode="auto">
            <a:xfrm>
              <a:off x="4808538" y="2560638"/>
              <a:ext cx="984250" cy="1077913"/>
            </a:xfrm>
            <a:custGeom>
              <a:avLst/>
              <a:gdLst>
                <a:gd name="T0" fmla="*/ 181 w 204"/>
                <a:gd name="T1" fmla="*/ 119 h 223"/>
                <a:gd name="T2" fmla="*/ 176 w 204"/>
                <a:gd name="T3" fmla="*/ 28 h 223"/>
                <a:gd name="T4" fmla="*/ 147 w 204"/>
                <a:gd name="T5" fmla="*/ 24 h 223"/>
                <a:gd name="T6" fmla="*/ 142 w 204"/>
                <a:gd name="T7" fmla="*/ 22 h 223"/>
                <a:gd name="T8" fmla="*/ 138 w 204"/>
                <a:gd name="T9" fmla="*/ 22 h 223"/>
                <a:gd name="T10" fmla="*/ 97 w 204"/>
                <a:gd name="T11" fmla="*/ 2 h 223"/>
                <a:gd name="T12" fmla="*/ 40 w 204"/>
                <a:gd name="T13" fmla="*/ 23 h 223"/>
                <a:gd name="T14" fmla="*/ 20 w 204"/>
                <a:gd name="T15" fmla="*/ 75 h 223"/>
                <a:gd name="T16" fmla="*/ 7 w 204"/>
                <a:gd name="T17" fmla="*/ 136 h 223"/>
                <a:gd name="T18" fmla="*/ 1 w 204"/>
                <a:gd name="T19" fmla="*/ 170 h 223"/>
                <a:gd name="T20" fmla="*/ 40 w 204"/>
                <a:gd name="T21" fmla="*/ 218 h 223"/>
                <a:gd name="T22" fmla="*/ 158 w 204"/>
                <a:gd name="T23" fmla="*/ 203 h 223"/>
                <a:gd name="T24" fmla="*/ 204 w 204"/>
                <a:gd name="T25" fmla="*/ 124 h 223"/>
                <a:gd name="T26" fmla="*/ 183 w 204"/>
                <a:gd name="T27" fmla="*/ 128 h 223"/>
                <a:gd name="T28" fmla="*/ 173 w 204"/>
                <a:gd name="T29" fmla="*/ 29 h 223"/>
                <a:gd name="T30" fmla="*/ 151 w 204"/>
                <a:gd name="T31" fmla="*/ 88 h 223"/>
                <a:gd name="T32" fmla="*/ 173 w 204"/>
                <a:gd name="T33" fmla="*/ 28 h 223"/>
                <a:gd name="T34" fmla="*/ 147 w 204"/>
                <a:gd name="T35" fmla="*/ 167 h 223"/>
                <a:gd name="T36" fmla="*/ 136 w 204"/>
                <a:gd name="T37" fmla="*/ 155 h 223"/>
                <a:gd name="T38" fmla="*/ 151 w 204"/>
                <a:gd name="T39" fmla="*/ 137 h 223"/>
                <a:gd name="T40" fmla="*/ 128 w 204"/>
                <a:gd name="T41" fmla="*/ 25 h 223"/>
                <a:gd name="T42" fmla="*/ 74 w 204"/>
                <a:gd name="T43" fmla="*/ 24 h 223"/>
                <a:gd name="T44" fmla="*/ 121 w 204"/>
                <a:gd name="T45" fmla="*/ 25 h 223"/>
                <a:gd name="T46" fmla="*/ 97 w 204"/>
                <a:gd name="T47" fmla="*/ 14 h 223"/>
                <a:gd name="T48" fmla="*/ 52 w 204"/>
                <a:gd name="T49" fmla="*/ 51 h 223"/>
                <a:gd name="T50" fmla="*/ 136 w 204"/>
                <a:gd name="T51" fmla="*/ 28 h 223"/>
                <a:gd name="T52" fmla="*/ 134 w 204"/>
                <a:gd name="T53" fmla="*/ 97 h 223"/>
                <a:gd name="T54" fmla="*/ 50 w 204"/>
                <a:gd name="T55" fmla="*/ 83 h 223"/>
                <a:gd name="T56" fmla="*/ 50 w 204"/>
                <a:gd name="T57" fmla="*/ 142 h 223"/>
                <a:gd name="T58" fmla="*/ 46 w 204"/>
                <a:gd name="T59" fmla="*/ 143 h 223"/>
                <a:gd name="T60" fmla="*/ 45 w 204"/>
                <a:gd name="T61" fmla="*/ 154 h 223"/>
                <a:gd name="T62" fmla="*/ 42 w 204"/>
                <a:gd name="T63" fmla="*/ 155 h 223"/>
                <a:gd name="T64" fmla="*/ 45 w 204"/>
                <a:gd name="T65" fmla="*/ 142 h 223"/>
                <a:gd name="T66" fmla="*/ 39 w 204"/>
                <a:gd name="T67" fmla="*/ 27 h 223"/>
                <a:gd name="T68" fmla="*/ 39 w 204"/>
                <a:gd name="T69" fmla="*/ 41 h 223"/>
                <a:gd name="T70" fmla="*/ 40 w 204"/>
                <a:gd name="T71" fmla="*/ 99 h 223"/>
                <a:gd name="T72" fmla="*/ 26 w 204"/>
                <a:gd name="T73" fmla="*/ 93 h 223"/>
                <a:gd name="T74" fmla="*/ 10 w 204"/>
                <a:gd name="T75" fmla="*/ 138 h 223"/>
                <a:gd name="T76" fmla="*/ 21 w 204"/>
                <a:gd name="T77" fmla="*/ 142 h 223"/>
                <a:gd name="T78" fmla="*/ 5 w 204"/>
                <a:gd name="T79" fmla="*/ 184 h 223"/>
                <a:gd name="T80" fmla="*/ 23 w 204"/>
                <a:gd name="T81" fmla="*/ 152 h 223"/>
                <a:gd name="T82" fmla="*/ 43 w 204"/>
                <a:gd name="T83" fmla="*/ 140 h 223"/>
                <a:gd name="T84" fmla="*/ 40 w 204"/>
                <a:gd name="T85" fmla="*/ 157 h 223"/>
                <a:gd name="T86" fmla="*/ 45 w 204"/>
                <a:gd name="T87" fmla="*/ 177 h 223"/>
                <a:gd name="T88" fmla="*/ 53 w 204"/>
                <a:gd name="T89" fmla="*/ 160 h 223"/>
                <a:gd name="T90" fmla="*/ 57 w 204"/>
                <a:gd name="T91" fmla="*/ 142 h 223"/>
                <a:gd name="T92" fmla="*/ 50 w 204"/>
                <a:gd name="T93" fmla="*/ 110 h 223"/>
                <a:gd name="T94" fmla="*/ 140 w 204"/>
                <a:gd name="T95" fmla="*/ 131 h 223"/>
                <a:gd name="T96" fmla="*/ 136 w 204"/>
                <a:gd name="T97" fmla="*/ 131 h 223"/>
                <a:gd name="T98" fmla="*/ 132 w 204"/>
                <a:gd name="T99" fmla="*/ 134 h 223"/>
                <a:gd name="T100" fmla="*/ 140 w 204"/>
                <a:gd name="T101" fmla="*/ 159 h 223"/>
                <a:gd name="T102" fmla="*/ 150 w 204"/>
                <a:gd name="T103" fmla="*/ 169 h 223"/>
                <a:gd name="T104" fmla="*/ 155 w 204"/>
                <a:gd name="T105" fmla="*/ 156 h 223"/>
                <a:gd name="T106" fmla="*/ 150 w 204"/>
                <a:gd name="T107" fmla="*/ 133 h 223"/>
                <a:gd name="T108" fmla="*/ 167 w 204"/>
                <a:gd name="T109" fmla="*/ 194 h 223"/>
                <a:gd name="T110" fmla="*/ 200 w 204"/>
                <a:gd name="T111" fmla="*/ 12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23">
                  <a:moveTo>
                    <a:pt x="204" y="123"/>
                  </a:moveTo>
                  <a:cubicBezTo>
                    <a:pt x="204" y="122"/>
                    <a:pt x="203" y="121"/>
                    <a:pt x="202" y="122"/>
                  </a:cubicBezTo>
                  <a:cubicBezTo>
                    <a:pt x="196" y="118"/>
                    <a:pt x="189" y="118"/>
                    <a:pt x="181" y="118"/>
                  </a:cubicBezTo>
                  <a:cubicBezTo>
                    <a:pt x="181" y="118"/>
                    <a:pt x="181" y="119"/>
                    <a:pt x="181" y="119"/>
                  </a:cubicBezTo>
                  <a:cubicBezTo>
                    <a:pt x="179" y="110"/>
                    <a:pt x="178" y="101"/>
                    <a:pt x="178" y="93"/>
                  </a:cubicBezTo>
                  <a:cubicBezTo>
                    <a:pt x="178" y="92"/>
                    <a:pt x="177" y="91"/>
                    <a:pt x="176" y="91"/>
                  </a:cubicBezTo>
                  <a:cubicBezTo>
                    <a:pt x="178" y="86"/>
                    <a:pt x="179" y="81"/>
                    <a:pt x="180" y="77"/>
                  </a:cubicBezTo>
                  <a:cubicBezTo>
                    <a:pt x="183" y="60"/>
                    <a:pt x="179" y="44"/>
                    <a:pt x="176" y="28"/>
                  </a:cubicBezTo>
                  <a:cubicBezTo>
                    <a:pt x="176" y="28"/>
                    <a:pt x="175" y="27"/>
                    <a:pt x="175" y="27"/>
                  </a:cubicBezTo>
                  <a:cubicBezTo>
                    <a:pt x="176" y="26"/>
                    <a:pt x="176" y="25"/>
                    <a:pt x="174" y="25"/>
                  </a:cubicBezTo>
                  <a:cubicBezTo>
                    <a:pt x="165" y="25"/>
                    <a:pt x="157" y="25"/>
                    <a:pt x="148" y="25"/>
                  </a:cubicBezTo>
                  <a:cubicBezTo>
                    <a:pt x="148" y="24"/>
                    <a:pt x="147" y="24"/>
                    <a:pt x="147" y="24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46" y="23"/>
                    <a:pt x="145" y="23"/>
                    <a:pt x="145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3" y="22"/>
                    <a:pt x="142" y="22"/>
                    <a:pt x="142" y="22"/>
                  </a:cubicBezTo>
                  <a:cubicBezTo>
                    <a:pt x="141" y="22"/>
                    <a:pt x="140" y="22"/>
                    <a:pt x="139" y="22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39" y="22"/>
                    <a:pt x="138" y="22"/>
                    <a:pt x="138" y="22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8" y="21"/>
                    <a:pt x="137" y="22"/>
                    <a:pt x="137" y="23"/>
                  </a:cubicBezTo>
                  <a:cubicBezTo>
                    <a:pt x="137" y="23"/>
                    <a:pt x="136" y="24"/>
                    <a:pt x="136" y="25"/>
                  </a:cubicBezTo>
                  <a:cubicBezTo>
                    <a:pt x="135" y="25"/>
                    <a:pt x="133" y="25"/>
                    <a:pt x="131" y="25"/>
                  </a:cubicBezTo>
                  <a:cubicBezTo>
                    <a:pt x="135" y="4"/>
                    <a:pt x="113" y="0"/>
                    <a:pt x="97" y="2"/>
                  </a:cubicBezTo>
                  <a:cubicBezTo>
                    <a:pt x="88" y="3"/>
                    <a:pt x="60" y="9"/>
                    <a:pt x="64" y="24"/>
                  </a:cubicBezTo>
                  <a:cubicBezTo>
                    <a:pt x="60" y="24"/>
                    <a:pt x="56" y="24"/>
                    <a:pt x="52" y="24"/>
                  </a:cubicBezTo>
                  <a:cubicBezTo>
                    <a:pt x="52" y="23"/>
                    <a:pt x="52" y="22"/>
                    <a:pt x="51" y="22"/>
                  </a:cubicBezTo>
                  <a:cubicBezTo>
                    <a:pt x="48" y="20"/>
                    <a:pt x="43" y="22"/>
                    <a:pt x="40" y="23"/>
                  </a:cubicBezTo>
                  <a:cubicBezTo>
                    <a:pt x="39" y="23"/>
                    <a:pt x="39" y="23"/>
                    <a:pt x="39" y="24"/>
                  </a:cubicBezTo>
                  <a:cubicBezTo>
                    <a:pt x="31" y="24"/>
                    <a:pt x="24" y="25"/>
                    <a:pt x="17" y="27"/>
                  </a:cubicBezTo>
                  <a:cubicBezTo>
                    <a:pt x="15" y="27"/>
                    <a:pt x="15" y="29"/>
                    <a:pt x="16" y="30"/>
                  </a:cubicBezTo>
                  <a:cubicBezTo>
                    <a:pt x="18" y="45"/>
                    <a:pt x="19" y="60"/>
                    <a:pt x="20" y="75"/>
                  </a:cubicBezTo>
                  <a:cubicBezTo>
                    <a:pt x="20" y="82"/>
                    <a:pt x="20" y="90"/>
                    <a:pt x="24" y="95"/>
                  </a:cubicBezTo>
                  <a:cubicBezTo>
                    <a:pt x="24" y="96"/>
                    <a:pt x="25" y="96"/>
                    <a:pt x="25" y="96"/>
                  </a:cubicBezTo>
                  <a:cubicBezTo>
                    <a:pt x="25" y="109"/>
                    <a:pt x="24" y="121"/>
                    <a:pt x="22" y="133"/>
                  </a:cubicBezTo>
                  <a:cubicBezTo>
                    <a:pt x="17" y="133"/>
                    <a:pt x="12" y="133"/>
                    <a:pt x="7" y="136"/>
                  </a:cubicBezTo>
                  <a:cubicBezTo>
                    <a:pt x="6" y="135"/>
                    <a:pt x="5" y="136"/>
                    <a:pt x="5" y="137"/>
                  </a:cubicBezTo>
                  <a:cubicBezTo>
                    <a:pt x="5" y="137"/>
                    <a:pt x="5" y="138"/>
                    <a:pt x="5" y="138"/>
                  </a:cubicBezTo>
                  <a:cubicBezTo>
                    <a:pt x="5" y="138"/>
                    <a:pt x="5" y="138"/>
                    <a:pt x="5" y="139"/>
                  </a:cubicBezTo>
                  <a:cubicBezTo>
                    <a:pt x="7" y="149"/>
                    <a:pt x="3" y="160"/>
                    <a:pt x="1" y="170"/>
                  </a:cubicBezTo>
                  <a:cubicBezTo>
                    <a:pt x="0" y="177"/>
                    <a:pt x="1" y="185"/>
                    <a:pt x="4" y="191"/>
                  </a:cubicBezTo>
                  <a:cubicBezTo>
                    <a:pt x="11" y="205"/>
                    <a:pt x="25" y="215"/>
                    <a:pt x="40" y="218"/>
                  </a:cubicBezTo>
                  <a:cubicBezTo>
                    <a:pt x="40" y="218"/>
                    <a:pt x="40" y="218"/>
                    <a:pt x="40" y="218"/>
                  </a:cubicBezTo>
                  <a:cubicBezTo>
                    <a:pt x="40" y="218"/>
                    <a:pt x="40" y="218"/>
                    <a:pt x="40" y="218"/>
                  </a:cubicBezTo>
                  <a:cubicBezTo>
                    <a:pt x="46" y="218"/>
                    <a:pt x="46" y="218"/>
                    <a:pt x="46" y="218"/>
                  </a:cubicBezTo>
                  <a:cubicBezTo>
                    <a:pt x="46" y="218"/>
                    <a:pt x="46" y="218"/>
                    <a:pt x="47" y="218"/>
                  </a:cubicBezTo>
                  <a:cubicBezTo>
                    <a:pt x="62" y="223"/>
                    <a:pt x="81" y="222"/>
                    <a:pt x="95" y="221"/>
                  </a:cubicBezTo>
                  <a:cubicBezTo>
                    <a:pt x="116" y="218"/>
                    <a:pt x="138" y="213"/>
                    <a:pt x="158" y="203"/>
                  </a:cubicBezTo>
                  <a:cubicBezTo>
                    <a:pt x="158" y="203"/>
                    <a:pt x="158" y="203"/>
                    <a:pt x="159" y="203"/>
                  </a:cubicBezTo>
                  <a:cubicBezTo>
                    <a:pt x="174" y="197"/>
                    <a:pt x="188" y="188"/>
                    <a:pt x="195" y="173"/>
                  </a:cubicBezTo>
                  <a:cubicBezTo>
                    <a:pt x="202" y="158"/>
                    <a:pt x="202" y="141"/>
                    <a:pt x="204" y="125"/>
                  </a:cubicBezTo>
                  <a:cubicBezTo>
                    <a:pt x="204" y="125"/>
                    <a:pt x="204" y="124"/>
                    <a:pt x="204" y="124"/>
                  </a:cubicBezTo>
                  <a:cubicBezTo>
                    <a:pt x="204" y="124"/>
                    <a:pt x="204" y="123"/>
                    <a:pt x="204" y="123"/>
                  </a:cubicBezTo>
                  <a:close/>
                  <a:moveTo>
                    <a:pt x="200" y="124"/>
                  </a:moveTo>
                  <a:cubicBezTo>
                    <a:pt x="196" y="129"/>
                    <a:pt x="190" y="130"/>
                    <a:pt x="184" y="128"/>
                  </a:cubicBezTo>
                  <a:cubicBezTo>
                    <a:pt x="184" y="128"/>
                    <a:pt x="183" y="128"/>
                    <a:pt x="183" y="128"/>
                  </a:cubicBezTo>
                  <a:cubicBezTo>
                    <a:pt x="182" y="126"/>
                    <a:pt x="182" y="124"/>
                    <a:pt x="181" y="122"/>
                  </a:cubicBezTo>
                  <a:cubicBezTo>
                    <a:pt x="188" y="121"/>
                    <a:pt x="195" y="121"/>
                    <a:pt x="200" y="124"/>
                  </a:cubicBezTo>
                  <a:close/>
                  <a:moveTo>
                    <a:pt x="173" y="28"/>
                  </a:moveTo>
                  <a:cubicBezTo>
                    <a:pt x="173" y="28"/>
                    <a:pt x="172" y="28"/>
                    <a:pt x="173" y="29"/>
                  </a:cubicBezTo>
                  <a:cubicBezTo>
                    <a:pt x="176" y="44"/>
                    <a:pt x="179" y="60"/>
                    <a:pt x="177" y="76"/>
                  </a:cubicBezTo>
                  <a:cubicBezTo>
                    <a:pt x="175" y="87"/>
                    <a:pt x="171" y="100"/>
                    <a:pt x="159" y="101"/>
                  </a:cubicBezTo>
                  <a:cubicBezTo>
                    <a:pt x="156" y="101"/>
                    <a:pt x="154" y="101"/>
                    <a:pt x="152" y="101"/>
                  </a:cubicBezTo>
                  <a:cubicBezTo>
                    <a:pt x="151" y="96"/>
                    <a:pt x="151" y="92"/>
                    <a:pt x="151" y="88"/>
                  </a:cubicBezTo>
                  <a:cubicBezTo>
                    <a:pt x="152" y="79"/>
                    <a:pt x="152" y="69"/>
                    <a:pt x="152" y="60"/>
                  </a:cubicBezTo>
                  <a:cubicBezTo>
                    <a:pt x="152" y="54"/>
                    <a:pt x="151" y="46"/>
                    <a:pt x="150" y="39"/>
                  </a:cubicBezTo>
                  <a:cubicBezTo>
                    <a:pt x="149" y="35"/>
                    <a:pt x="149" y="31"/>
                    <a:pt x="149" y="28"/>
                  </a:cubicBezTo>
                  <a:cubicBezTo>
                    <a:pt x="157" y="28"/>
                    <a:pt x="165" y="28"/>
                    <a:pt x="173" y="28"/>
                  </a:cubicBezTo>
                  <a:close/>
                  <a:moveTo>
                    <a:pt x="143" y="158"/>
                  </a:moveTo>
                  <a:cubicBezTo>
                    <a:pt x="144" y="158"/>
                    <a:pt x="146" y="158"/>
                    <a:pt x="148" y="158"/>
                  </a:cubicBezTo>
                  <a:cubicBezTo>
                    <a:pt x="147" y="158"/>
                    <a:pt x="147" y="158"/>
                    <a:pt x="147" y="159"/>
                  </a:cubicBezTo>
                  <a:cubicBezTo>
                    <a:pt x="147" y="167"/>
                    <a:pt x="147" y="167"/>
                    <a:pt x="147" y="167"/>
                  </a:cubicBezTo>
                  <a:cubicBezTo>
                    <a:pt x="143" y="167"/>
                    <a:pt x="143" y="167"/>
                    <a:pt x="143" y="167"/>
                  </a:cubicBezTo>
                  <a:cubicBezTo>
                    <a:pt x="142" y="164"/>
                    <a:pt x="142" y="162"/>
                    <a:pt x="143" y="159"/>
                  </a:cubicBezTo>
                  <a:cubicBezTo>
                    <a:pt x="143" y="159"/>
                    <a:pt x="143" y="158"/>
                    <a:pt x="143" y="158"/>
                  </a:cubicBezTo>
                  <a:close/>
                  <a:moveTo>
                    <a:pt x="136" y="155"/>
                  </a:moveTo>
                  <a:cubicBezTo>
                    <a:pt x="136" y="134"/>
                    <a:pt x="136" y="134"/>
                    <a:pt x="136" y="134"/>
                  </a:cubicBezTo>
                  <a:cubicBezTo>
                    <a:pt x="136" y="134"/>
                    <a:pt x="137" y="134"/>
                    <a:pt x="138" y="134"/>
                  </a:cubicBezTo>
                  <a:cubicBezTo>
                    <a:pt x="138" y="134"/>
                    <a:pt x="138" y="134"/>
                    <a:pt x="138" y="134"/>
                  </a:cubicBezTo>
                  <a:cubicBezTo>
                    <a:pt x="143" y="135"/>
                    <a:pt x="147" y="136"/>
                    <a:pt x="151" y="137"/>
                  </a:cubicBezTo>
                  <a:cubicBezTo>
                    <a:pt x="151" y="154"/>
                    <a:pt x="151" y="154"/>
                    <a:pt x="151" y="154"/>
                  </a:cubicBezTo>
                  <a:cubicBezTo>
                    <a:pt x="146" y="155"/>
                    <a:pt x="141" y="155"/>
                    <a:pt x="136" y="155"/>
                  </a:cubicBezTo>
                  <a:close/>
                  <a:moveTo>
                    <a:pt x="97" y="5"/>
                  </a:moveTo>
                  <a:cubicBezTo>
                    <a:pt x="111" y="3"/>
                    <a:pt x="133" y="6"/>
                    <a:pt x="128" y="25"/>
                  </a:cubicBezTo>
                  <a:cubicBezTo>
                    <a:pt x="127" y="25"/>
                    <a:pt x="125" y="25"/>
                    <a:pt x="124" y="25"/>
                  </a:cubicBezTo>
                  <a:cubicBezTo>
                    <a:pt x="121" y="6"/>
                    <a:pt x="91" y="10"/>
                    <a:pt x="78" y="13"/>
                  </a:cubicBezTo>
                  <a:cubicBezTo>
                    <a:pt x="77" y="13"/>
                    <a:pt x="77" y="14"/>
                    <a:pt x="77" y="15"/>
                  </a:cubicBezTo>
                  <a:cubicBezTo>
                    <a:pt x="76" y="18"/>
                    <a:pt x="75" y="21"/>
                    <a:pt x="74" y="24"/>
                  </a:cubicBezTo>
                  <a:cubicBezTo>
                    <a:pt x="74" y="24"/>
                    <a:pt x="74" y="24"/>
                    <a:pt x="75" y="24"/>
                  </a:cubicBezTo>
                  <a:cubicBezTo>
                    <a:pt x="72" y="24"/>
                    <a:pt x="70" y="24"/>
                    <a:pt x="68" y="24"/>
                  </a:cubicBezTo>
                  <a:cubicBezTo>
                    <a:pt x="62" y="11"/>
                    <a:pt x="90" y="6"/>
                    <a:pt x="97" y="5"/>
                  </a:cubicBezTo>
                  <a:close/>
                  <a:moveTo>
                    <a:pt x="121" y="25"/>
                  </a:moveTo>
                  <a:cubicBezTo>
                    <a:pt x="109" y="25"/>
                    <a:pt x="97" y="25"/>
                    <a:pt x="85" y="25"/>
                  </a:cubicBezTo>
                  <a:cubicBezTo>
                    <a:pt x="83" y="25"/>
                    <a:pt x="80" y="25"/>
                    <a:pt x="78" y="24"/>
                  </a:cubicBezTo>
                  <a:cubicBezTo>
                    <a:pt x="78" y="20"/>
                    <a:pt x="78" y="16"/>
                    <a:pt x="83" y="15"/>
                  </a:cubicBezTo>
                  <a:cubicBezTo>
                    <a:pt x="87" y="14"/>
                    <a:pt x="92" y="14"/>
                    <a:pt x="97" y="14"/>
                  </a:cubicBezTo>
                  <a:cubicBezTo>
                    <a:pt x="105" y="13"/>
                    <a:pt x="119" y="14"/>
                    <a:pt x="121" y="25"/>
                  </a:cubicBezTo>
                  <a:close/>
                  <a:moveTo>
                    <a:pt x="52" y="55"/>
                  </a:moveTo>
                  <a:cubicBezTo>
                    <a:pt x="52" y="54"/>
                    <a:pt x="52" y="54"/>
                    <a:pt x="52" y="54"/>
                  </a:cubicBezTo>
                  <a:cubicBezTo>
                    <a:pt x="52" y="53"/>
                    <a:pt x="52" y="52"/>
                    <a:pt x="52" y="51"/>
                  </a:cubicBezTo>
                  <a:cubicBezTo>
                    <a:pt x="53" y="43"/>
                    <a:pt x="54" y="35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65" y="27"/>
                    <a:pt x="77" y="28"/>
                    <a:pt x="88" y="28"/>
                  </a:cubicBezTo>
                  <a:cubicBezTo>
                    <a:pt x="104" y="28"/>
                    <a:pt x="120" y="28"/>
                    <a:pt x="136" y="28"/>
                  </a:cubicBezTo>
                  <a:cubicBezTo>
                    <a:pt x="132" y="44"/>
                    <a:pt x="133" y="61"/>
                    <a:pt x="134" y="77"/>
                  </a:cubicBezTo>
                  <a:cubicBezTo>
                    <a:pt x="135" y="83"/>
                    <a:pt x="135" y="88"/>
                    <a:pt x="136" y="93"/>
                  </a:cubicBezTo>
                  <a:cubicBezTo>
                    <a:pt x="136" y="95"/>
                    <a:pt x="136" y="96"/>
                    <a:pt x="137" y="98"/>
                  </a:cubicBezTo>
                  <a:cubicBezTo>
                    <a:pt x="136" y="98"/>
                    <a:pt x="135" y="98"/>
                    <a:pt x="134" y="97"/>
                  </a:cubicBezTo>
                  <a:cubicBezTo>
                    <a:pt x="121" y="95"/>
                    <a:pt x="107" y="95"/>
                    <a:pt x="94" y="96"/>
                  </a:cubicBezTo>
                  <a:cubicBezTo>
                    <a:pt x="80" y="96"/>
                    <a:pt x="65" y="98"/>
                    <a:pt x="51" y="98"/>
                  </a:cubicBezTo>
                  <a:cubicBezTo>
                    <a:pt x="51" y="98"/>
                    <a:pt x="50" y="98"/>
                    <a:pt x="50" y="98"/>
                  </a:cubicBezTo>
                  <a:cubicBezTo>
                    <a:pt x="50" y="93"/>
                    <a:pt x="50" y="88"/>
                    <a:pt x="50" y="83"/>
                  </a:cubicBezTo>
                  <a:cubicBezTo>
                    <a:pt x="50" y="74"/>
                    <a:pt x="51" y="64"/>
                    <a:pt x="52" y="55"/>
                  </a:cubicBezTo>
                  <a:close/>
                  <a:moveTo>
                    <a:pt x="45" y="142"/>
                  </a:moveTo>
                  <a:cubicBezTo>
                    <a:pt x="46" y="142"/>
                    <a:pt x="47" y="142"/>
                    <a:pt x="49" y="142"/>
                  </a:cubicBezTo>
                  <a:cubicBezTo>
                    <a:pt x="49" y="143"/>
                    <a:pt x="50" y="143"/>
                    <a:pt x="50" y="142"/>
                  </a:cubicBezTo>
                  <a:cubicBezTo>
                    <a:pt x="52" y="142"/>
                    <a:pt x="53" y="143"/>
                    <a:pt x="54" y="143"/>
                  </a:cubicBezTo>
                  <a:cubicBezTo>
                    <a:pt x="54" y="144"/>
                    <a:pt x="54" y="145"/>
                    <a:pt x="54" y="147"/>
                  </a:cubicBezTo>
                  <a:cubicBezTo>
                    <a:pt x="54" y="146"/>
                    <a:pt x="53" y="146"/>
                    <a:pt x="53" y="145"/>
                  </a:cubicBezTo>
                  <a:cubicBezTo>
                    <a:pt x="51" y="144"/>
                    <a:pt x="48" y="144"/>
                    <a:pt x="46" y="143"/>
                  </a:cubicBezTo>
                  <a:cubicBezTo>
                    <a:pt x="45" y="142"/>
                    <a:pt x="44" y="143"/>
                    <a:pt x="44" y="144"/>
                  </a:cubicBezTo>
                  <a:cubicBezTo>
                    <a:pt x="43" y="144"/>
                    <a:pt x="43" y="145"/>
                    <a:pt x="43" y="145"/>
                  </a:cubicBezTo>
                  <a:cubicBezTo>
                    <a:pt x="43" y="148"/>
                    <a:pt x="43" y="151"/>
                    <a:pt x="44" y="154"/>
                  </a:cubicBezTo>
                  <a:cubicBezTo>
                    <a:pt x="44" y="154"/>
                    <a:pt x="45" y="154"/>
                    <a:pt x="45" y="154"/>
                  </a:cubicBezTo>
                  <a:cubicBezTo>
                    <a:pt x="53" y="154"/>
                    <a:pt x="53" y="154"/>
                    <a:pt x="53" y="154"/>
                  </a:cubicBezTo>
                  <a:cubicBezTo>
                    <a:pt x="53" y="154"/>
                    <a:pt x="54" y="154"/>
                    <a:pt x="54" y="154"/>
                  </a:cubicBezTo>
                  <a:cubicBezTo>
                    <a:pt x="54" y="154"/>
                    <a:pt x="54" y="155"/>
                    <a:pt x="54" y="156"/>
                  </a:cubicBezTo>
                  <a:cubicBezTo>
                    <a:pt x="50" y="156"/>
                    <a:pt x="46" y="155"/>
                    <a:pt x="42" y="155"/>
                  </a:cubicBezTo>
                  <a:cubicBezTo>
                    <a:pt x="42" y="151"/>
                    <a:pt x="42" y="147"/>
                    <a:pt x="42" y="143"/>
                  </a:cubicBezTo>
                  <a:cubicBezTo>
                    <a:pt x="42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4" y="143"/>
                  </a:cubicBezTo>
                  <a:cubicBezTo>
                    <a:pt x="44" y="143"/>
                    <a:pt x="45" y="143"/>
                    <a:pt x="45" y="142"/>
                  </a:cubicBezTo>
                  <a:close/>
                  <a:moveTo>
                    <a:pt x="23" y="72"/>
                  </a:moveTo>
                  <a:cubicBezTo>
                    <a:pt x="23" y="58"/>
                    <a:pt x="21" y="44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6" y="28"/>
                    <a:pt x="33" y="27"/>
                    <a:pt x="39" y="27"/>
                  </a:cubicBezTo>
                  <a:cubicBezTo>
                    <a:pt x="40" y="28"/>
                    <a:pt x="40" y="28"/>
                    <a:pt x="40" y="29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9"/>
                    <a:pt x="40" y="40"/>
                    <a:pt x="39" y="41"/>
                  </a:cubicBezTo>
                  <a:cubicBezTo>
                    <a:pt x="39" y="44"/>
                    <a:pt x="39" y="47"/>
                    <a:pt x="40" y="50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6"/>
                    <a:pt x="40" y="56"/>
                    <a:pt x="40" y="57"/>
                  </a:cubicBezTo>
                  <a:cubicBezTo>
                    <a:pt x="39" y="71"/>
                    <a:pt x="39" y="85"/>
                    <a:pt x="40" y="99"/>
                  </a:cubicBezTo>
                  <a:cubicBezTo>
                    <a:pt x="36" y="98"/>
                    <a:pt x="31" y="97"/>
                    <a:pt x="28" y="95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28" y="94"/>
                    <a:pt x="27" y="93"/>
                    <a:pt x="26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2" y="87"/>
                    <a:pt x="23" y="78"/>
                    <a:pt x="23" y="72"/>
                  </a:cubicBezTo>
                  <a:close/>
                  <a:moveTo>
                    <a:pt x="22" y="136"/>
                  </a:moveTo>
                  <a:cubicBezTo>
                    <a:pt x="22" y="137"/>
                    <a:pt x="22" y="138"/>
                    <a:pt x="22" y="139"/>
                  </a:cubicBezTo>
                  <a:cubicBezTo>
                    <a:pt x="18" y="140"/>
                    <a:pt x="13" y="140"/>
                    <a:pt x="10" y="138"/>
                  </a:cubicBezTo>
                  <a:cubicBezTo>
                    <a:pt x="13" y="136"/>
                    <a:pt x="18" y="136"/>
                    <a:pt x="22" y="136"/>
                  </a:cubicBezTo>
                  <a:close/>
                  <a:moveTo>
                    <a:pt x="5" y="184"/>
                  </a:moveTo>
                  <a:cubicBezTo>
                    <a:pt x="1" y="169"/>
                    <a:pt x="10" y="156"/>
                    <a:pt x="9" y="141"/>
                  </a:cubicBezTo>
                  <a:cubicBezTo>
                    <a:pt x="13" y="143"/>
                    <a:pt x="17" y="143"/>
                    <a:pt x="21" y="142"/>
                  </a:cubicBezTo>
                  <a:cubicBezTo>
                    <a:pt x="21" y="147"/>
                    <a:pt x="20" y="152"/>
                    <a:pt x="20" y="157"/>
                  </a:cubicBezTo>
                  <a:cubicBezTo>
                    <a:pt x="19" y="172"/>
                    <a:pt x="18" y="191"/>
                    <a:pt x="27" y="204"/>
                  </a:cubicBezTo>
                  <a:cubicBezTo>
                    <a:pt x="30" y="208"/>
                    <a:pt x="34" y="212"/>
                    <a:pt x="39" y="214"/>
                  </a:cubicBezTo>
                  <a:cubicBezTo>
                    <a:pt x="23" y="211"/>
                    <a:pt x="10" y="199"/>
                    <a:pt x="5" y="184"/>
                  </a:cubicBezTo>
                  <a:close/>
                  <a:moveTo>
                    <a:pt x="167" y="194"/>
                  </a:moveTo>
                  <a:cubicBezTo>
                    <a:pt x="147" y="208"/>
                    <a:pt x="120" y="214"/>
                    <a:pt x="97" y="217"/>
                  </a:cubicBezTo>
                  <a:cubicBezTo>
                    <a:pt x="75" y="220"/>
                    <a:pt x="43" y="221"/>
                    <a:pt x="29" y="201"/>
                  </a:cubicBezTo>
                  <a:cubicBezTo>
                    <a:pt x="20" y="188"/>
                    <a:pt x="22" y="167"/>
                    <a:pt x="23" y="152"/>
                  </a:cubicBezTo>
                  <a:cubicBezTo>
                    <a:pt x="25" y="134"/>
                    <a:pt x="28" y="116"/>
                    <a:pt x="28" y="99"/>
                  </a:cubicBezTo>
                  <a:cubicBezTo>
                    <a:pt x="32" y="101"/>
                    <a:pt x="36" y="101"/>
                    <a:pt x="40" y="102"/>
                  </a:cubicBezTo>
                  <a:cubicBezTo>
                    <a:pt x="41" y="114"/>
                    <a:pt x="43" y="127"/>
                    <a:pt x="43" y="139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37"/>
                    <a:pt x="40" y="137"/>
                    <a:pt x="40" y="139"/>
                  </a:cubicBezTo>
                  <a:cubicBezTo>
                    <a:pt x="39" y="144"/>
                    <a:pt x="39" y="150"/>
                    <a:pt x="39" y="156"/>
                  </a:cubicBezTo>
                  <a:cubicBezTo>
                    <a:pt x="39" y="157"/>
                    <a:pt x="39" y="157"/>
                    <a:pt x="40" y="157"/>
                  </a:cubicBezTo>
                  <a:cubicBezTo>
                    <a:pt x="41" y="158"/>
                    <a:pt x="42" y="158"/>
                    <a:pt x="44" y="158"/>
                  </a:cubicBezTo>
                  <a:cubicBezTo>
                    <a:pt x="44" y="159"/>
                    <a:pt x="44" y="160"/>
                    <a:pt x="44" y="161"/>
                  </a:cubicBezTo>
                  <a:cubicBezTo>
                    <a:pt x="44" y="161"/>
                    <a:pt x="44" y="161"/>
                    <a:pt x="44" y="162"/>
                  </a:cubicBezTo>
                  <a:cubicBezTo>
                    <a:pt x="45" y="167"/>
                    <a:pt x="45" y="172"/>
                    <a:pt x="45" y="177"/>
                  </a:cubicBezTo>
                  <a:cubicBezTo>
                    <a:pt x="45" y="178"/>
                    <a:pt x="46" y="179"/>
                    <a:pt x="47" y="179"/>
                  </a:cubicBezTo>
                  <a:cubicBezTo>
                    <a:pt x="55" y="176"/>
                    <a:pt x="56" y="168"/>
                    <a:pt x="53" y="161"/>
                  </a:cubicBezTo>
                  <a:cubicBezTo>
                    <a:pt x="53" y="161"/>
                    <a:pt x="53" y="161"/>
                    <a:pt x="53" y="161"/>
                  </a:cubicBezTo>
                  <a:cubicBezTo>
                    <a:pt x="53" y="161"/>
                    <a:pt x="53" y="160"/>
                    <a:pt x="53" y="160"/>
                  </a:cubicBezTo>
                  <a:cubicBezTo>
                    <a:pt x="53" y="159"/>
                    <a:pt x="53" y="159"/>
                    <a:pt x="53" y="159"/>
                  </a:cubicBezTo>
                  <a:cubicBezTo>
                    <a:pt x="54" y="159"/>
                    <a:pt x="55" y="159"/>
                    <a:pt x="56" y="158"/>
                  </a:cubicBezTo>
                  <a:cubicBezTo>
                    <a:pt x="57" y="158"/>
                    <a:pt x="58" y="157"/>
                    <a:pt x="57" y="157"/>
                  </a:cubicBezTo>
                  <a:cubicBezTo>
                    <a:pt x="57" y="152"/>
                    <a:pt x="57" y="147"/>
                    <a:pt x="57" y="142"/>
                  </a:cubicBezTo>
                  <a:cubicBezTo>
                    <a:pt x="58" y="141"/>
                    <a:pt x="57" y="140"/>
                    <a:pt x="56" y="140"/>
                  </a:cubicBezTo>
                  <a:cubicBezTo>
                    <a:pt x="54" y="140"/>
                    <a:pt x="53" y="139"/>
                    <a:pt x="52" y="139"/>
                  </a:cubicBezTo>
                  <a:cubicBezTo>
                    <a:pt x="52" y="139"/>
                    <a:pt x="52" y="138"/>
                    <a:pt x="52" y="138"/>
                  </a:cubicBezTo>
                  <a:cubicBezTo>
                    <a:pt x="51" y="129"/>
                    <a:pt x="51" y="119"/>
                    <a:pt x="50" y="110"/>
                  </a:cubicBezTo>
                  <a:cubicBezTo>
                    <a:pt x="50" y="107"/>
                    <a:pt x="50" y="104"/>
                    <a:pt x="50" y="102"/>
                  </a:cubicBezTo>
                  <a:cubicBezTo>
                    <a:pt x="66" y="102"/>
                    <a:pt x="81" y="100"/>
                    <a:pt x="97" y="99"/>
                  </a:cubicBezTo>
                  <a:cubicBezTo>
                    <a:pt x="110" y="98"/>
                    <a:pt x="124" y="99"/>
                    <a:pt x="137" y="101"/>
                  </a:cubicBezTo>
                  <a:cubicBezTo>
                    <a:pt x="138" y="111"/>
                    <a:pt x="139" y="121"/>
                    <a:pt x="140" y="131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1"/>
                    <a:pt x="140" y="131"/>
                    <a:pt x="139" y="131"/>
                  </a:cubicBezTo>
                  <a:cubicBezTo>
                    <a:pt x="138" y="131"/>
                    <a:pt x="138" y="131"/>
                    <a:pt x="137" y="131"/>
                  </a:cubicBezTo>
                  <a:cubicBezTo>
                    <a:pt x="137" y="131"/>
                    <a:pt x="136" y="131"/>
                    <a:pt x="136" y="131"/>
                  </a:cubicBezTo>
                  <a:cubicBezTo>
                    <a:pt x="136" y="130"/>
                    <a:pt x="136" y="130"/>
                    <a:pt x="135" y="130"/>
                  </a:cubicBezTo>
                  <a:cubicBezTo>
                    <a:pt x="134" y="130"/>
                    <a:pt x="133" y="130"/>
                    <a:pt x="133" y="131"/>
                  </a:cubicBezTo>
                  <a:cubicBezTo>
                    <a:pt x="132" y="132"/>
                    <a:pt x="132" y="132"/>
                    <a:pt x="133" y="133"/>
                  </a:cubicBezTo>
                  <a:cubicBezTo>
                    <a:pt x="133" y="133"/>
                    <a:pt x="132" y="133"/>
                    <a:pt x="132" y="134"/>
                  </a:cubicBezTo>
                  <a:cubicBezTo>
                    <a:pt x="132" y="157"/>
                    <a:pt x="132" y="157"/>
                    <a:pt x="132" y="157"/>
                  </a:cubicBezTo>
                  <a:cubicBezTo>
                    <a:pt x="132" y="158"/>
                    <a:pt x="133" y="159"/>
                    <a:pt x="134" y="159"/>
                  </a:cubicBezTo>
                  <a:cubicBezTo>
                    <a:pt x="136" y="159"/>
                    <a:pt x="138" y="158"/>
                    <a:pt x="140" y="158"/>
                  </a:cubicBezTo>
                  <a:cubicBezTo>
                    <a:pt x="140" y="158"/>
                    <a:pt x="140" y="158"/>
                    <a:pt x="140" y="159"/>
                  </a:cubicBezTo>
                  <a:cubicBezTo>
                    <a:pt x="139" y="162"/>
                    <a:pt x="139" y="166"/>
                    <a:pt x="140" y="169"/>
                  </a:cubicBezTo>
                  <a:cubicBezTo>
                    <a:pt x="140" y="170"/>
                    <a:pt x="141" y="170"/>
                    <a:pt x="141" y="170"/>
                  </a:cubicBezTo>
                  <a:cubicBezTo>
                    <a:pt x="149" y="170"/>
                    <a:pt x="149" y="170"/>
                    <a:pt x="149" y="170"/>
                  </a:cubicBezTo>
                  <a:cubicBezTo>
                    <a:pt x="150" y="170"/>
                    <a:pt x="150" y="169"/>
                    <a:pt x="150" y="169"/>
                  </a:cubicBezTo>
                  <a:cubicBezTo>
                    <a:pt x="150" y="159"/>
                    <a:pt x="150" y="159"/>
                    <a:pt x="150" y="159"/>
                  </a:cubicBezTo>
                  <a:cubicBezTo>
                    <a:pt x="150" y="158"/>
                    <a:pt x="150" y="158"/>
                    <a:pt x="149" y="158"/>
                  </a:cubicBezTo>
                  <a:cubicBezTo>
                    <a:pt x="151" y="158"/>
                    <a:pt x="152" y="157"/>
                    <a:pt x="153" y="157"/>
                  </a:cubicBezTo>
                  <a:cubicBezTo>
                    <a:pt x="154" y="157"/>
                    <a:pt x="155" y="157"/>
                    <a:pt x="155" y="156"/>
                  </a:cubicBezTo>
                  <a:cubicBezTo>
                    <a:pt x="155" y="136"/>
                    <a:pt x="155" y="136"/>
                    <a:pt x="155" y="136"/>
                  </a:cubicBezTo>
                  <a:cubicBezTo>
                    <a:pt x="155" y="135"/>
                    <a:pt x="154" y="135"/>
                    <a:pt x="153" y="134"/>
                  </a:cubicBezTo>
                  <a:cubicBezTo>
                    <a:pt x="152" y="134"/>
                    <a:pt x="151" y="134"/>
                    <a:pt x="150" y="134"/>
                  </a:cubicBezTo>
                  <a:cubicBezTo>
                    <a:pt x="150" y="133"/>
                    <a:pt x="150" y="133"/>
                    <a:pt x="150" y="133"/>
                  </a:cubicBezTo>
                  <a:cubicBezTo>
                    <a:pt x="153" y="124"/>
                    <a:pt x="152" y="114"/>
                    <a:pt x="152" y="104"/>
                  </a:cubicBezTo>
                  <a:cubicBezTo>
                    <a:pt x="157" y="105"/>
                    <a:pt x="162" y="105"/>
                    <a:pt x="166" y="103"/>
                  </a:cubicBezTo>
                  <a:cubicBezTo>
                    <a:pt x="170" y="101"/>
                    <a:pt x="173" y="98"/>
                    <a:pt x="175" y="94"/>
                  </a:cubicBezTo>
                  <a:cubicBezTo>
                    <a:pt x="174" y="127"/>
                    <a:pt x="200" y="170"/>
                    <a:pt x="167" y="194"/>
                  </a:cubicBezTo>
                  <a:close/>
                  <a:moveTo>
                    <a:pt x="194" y="167"/>
                  </a:moveTo>
                  <a:cubicBezTo>
                    <a:pt x="191" y="178"/>
                    <a:pt x="183" y="186"/>
                    <a:pt x="174" y="192"/>
                  </a:cubicBezTo>
                  <a:cubicBezTo>
                    <a:pt x="191" y="176"/>
                    <a:pt x="188" y="154"/>
                    <a:pt x="183" y="131"/>
                  </a:cubicBezTo>
                  <a:cubicBezTo>
                    <a:pt x="189" y="133"/>
                    <a:pt x="196" y="132"/>
                    <a:pt x="200" y="129"/>
                  </a:cubicBezTo>
                  <a:cubicBezTo>
                    <a:pt x="199" y="142"/>
                    <a:pt x="198" y="155"/>
                    <a:pt x="194" y="16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85" name="Freeform 140"/>
            <p:cNvSpPr/>
            <p:nvPr>
              <p:custDataLst>
                <p:tags r:id="rId76"/>
              </p:custDataLst>
            </p:nvPr>
          </p:nvSpPr>
          <p:spPr bwMode="auto">
            <a:xfrm>
              <a:off x="5475288" y="3222625"/>
              <a:ext cx="61913" cy="77788"/>
            </a:xfrm>
            <a:custGeom>
              <a:avLst/>
              <a:gdLst>
                <a:gd name="T0" fmla="*/ 12 w 13"/>
                <a:gd name="T1" fmla="*/ 9 h 16"/>
                <a:gd name="T2" fmla="*/ 12 w 13"/>
                <a:gd name="T3" fmla="*/ 7 h 16"/>
                <a:gd name="T4" fmla="*/ 12 w 13"/>
                <a:gd name="T5" fmla="*/ 7 h 16"/>
                <a:gd name="T6" fmla="*/ 10 w 13"/>
                <a:gd name="T7" fmla="*/ 1 h 16"/>
                <a:gd name="T8" fmla="*/ 9 w 13"/>
                <a:gd name="T9" fmla="*/ 0 h 16"/>
                <a:gd name="T10" fmla="*/ 1 w 13"/>
                <a:gd name="T11" fmla="*/ 3 h 16"/>
                <a:gd name="T12" fmla="*/ 1 w 13"/>
                <a:gd name="T13" fmla="*/ 3 h 16"/>
                <a:gd name="T14" fmla="*/ 1 w 13"/>
                <a:gd name="T15" fmla="*/ 4 h 16"/>
                <a:gd name="T16" fmla="*/ 1 w 13"/>
                <a:gd name="T17" fmla="*/ 15 h 16"/>
                <a:gd name="T18" fmla="*/ 2 w 13"/>
                <a:gd name="T19" fmla="*/ 16 h 16"/>
                <a:gd name="T20" fmla="*/ 8 w 13"/>
                <a:gd name="T21" fmla="*/ 15 h 16"/>
                <a:gd name="T22" fmla="*/ 12 w 13"/>
                <a:gd name="T23" fmla="*/ 13 h 16"/>
                <a:gd name="T24" fmla="*/ 12 w 13"/>
                <a:gd name="T25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6">
                  <a:moveTo>
                    <a:pt x="12" y="9"/>
                  </a:moveTo>
                  <a:cubicBezTo>
                    <a:pt x="12" y="9"/>
                    <a:pt x="13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5"/>
                    <a:pt x="11" y="3"/>
                    <a:pt x="10" y="1"/>
                  </a:cubicBezTo>
                  <a:cubicBezTo>
                    <a:pt x="10" y="1"/>
                    <a:pt x="9" y="0"/>
                    <a:pt x="9" y="0"/>
                  </a:cubicBezTo>
                  <a:cubicBezTo>
                    <a:pt x="6" y="1"/>
                    <a:pt x="3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7"/>
                    <a:pt x="1" y="11"/>
                    <a:pt x="1" y="15"/>
                  </a:cubicBezTo>
                  <a:cubicBezTo>
                    <a:pt x="1" y="16"/>
                    <a:pt x="1" y="16"/>
                    <a:pt x="2" y="16"/>
                  </a:cubicBezTo>
                  <a:cubicBezTo>
                    <a:pt x="4" y="16"/>
                    <a:pt x="6" y="16"/>
                    <a:pt x="8" y="15"/>
                  </a:cubicBezTo>
                  <a:cubicBezTo>
                    <a:pt x="9" y="15"/>
                    <a:pt x="11" y="15"/>
                    <a:pt x="12" y="13"/>
                  </a:cubicBezTo>
                  <a:cubicBezTo>
                    <a:pt x="13" y="12"/>
                    <a:pt x="12" y="11"/>
                    <a:pt x="12" y="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sp>
        <p:nvSpPr>
          <p:cNvPr id="86" name="文本占位符 85"/>
          <p:cNvSpPr>
            <a:spLocks noGrp="1"/>
          </p:cNvSpPr>
          <p:nvPr>
            <p:ph type="body" sz="quarter" idx="13"/>
            <p:custDataLst>
              <p:tags r:id="rId77"/>
            </p:custDataLst>
          </p:nvPr>
        </p:nvSpPr>
        <p:spPr/>
        <p:txBody>
          <a:bodyPr/>
          <a:p>
            <a:pPr marL="0" lv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sz="1600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THANKS</a:t>
            </a:r>
            <a:endParaRPr lang="en-US" altLang="zh-CN" sz="1600" dirty="0">
              <a:solidFill>
                <a:schemeClr val="dk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87" name="标题 86"/>
          <p:cNvSpPr>
            <a:spLocks noGrp="1"/>
          </p:cNvSpPr>
          <p:nvPr>
            <p:ph type="title"/>
            <p:custDataLst>
              <p:tags r:id="rId78"/>
            </p:custDataLst>
          </p:nvPr>
        </p:nvSpPr>
        <p:spPr/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>
                <a:solidFill>
                  <a:schemeClr val="accent1"/>
                </a:solidFill>
                <a:sym typeface="+mn-ea"/>
              </a:rPr>
              <a:t>谢谢观看</a:t>
            </a:r>
            <a:endParaRPr lang="zh-CN" altLang="en-US" sz="6000">
              <a:solidFill>
                <a:schemeClr val="accent1"/>
              </a:solidFill>
              <a:sym typeface="+mn-ea"/>
            </a:endParaRPr>
          </a:p>
        </p:txBody>
      </p:sp>
    </p:spTree>
    <p:custDataLst>
      <p:tags r:id="rId79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文本框 20"/>
          <p:cNvSpPr txBox="1"/>
          <p:nvPr/>
        </p:nvSpPr>
        <p:spPr>
          <a:xfrm>
            <a:off x="2424748" y="848360"/>
            <a:ext cx="531558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 fontAlgn="auto">
              <a:buClrTx/>
              <a:buSzTx/>
              <a:buFontTx/>
            </a:pPr>
            <a:r>
              <a:rPr lang="en-US" altLang="zh-CN" sz="1600" cap="all" dirty="0">
                <a:solidFill>
                  <a:srgbClr val="000000"/>
                </a:solidFill>
                <a:uFillTx/>
                <a:latin typeface="江城圆体 300W" panose="020B0300000000000000" charset="-122"/>
                <a:ea typeface="江城圆体 300W" panose="020B0300000000000000" charset="-122"/>
                <a:cs typeface="江城圆体 300W" panose="020B0300000000000000" charset="-122"/>
                <a:sym typeface="+mn-ea"/>
              </a:rPr>
              <a:t>Happy Teachers' Day</a:t>
            </a:r>
            <a:endParaRPr lang="en-US" altLang="zh-CN" sz="1600" cap="all" dirty="0">
              <a:solidFill>
                <a:srgbClr val="000000"/>
              </a:solidFill>
              <a:uFillTx/>
              <a:latin typeface="江城圆体 300W" panose="020B0300000000000000" charset="-122"/>
              <a:ea typeface="江城圆体 300W" panose="020B0300000000000000" charset="-122"/>
              <a:cs typeface="江城圆体 300W" panose="020B0300000000000000" charset="-122"/>
              <a:sym typeface="+mn-ea"/>
            </a:endParaRPr>
          </a:p>
        </p:txBody>
      </p:sp>
      <p:sp>
        <p:nvSpPr>
          <p:cNvPr id="22" name="Freeform 37"/>
          <p:cNvSpPr/>
          <p:nvPr>
            <p:custDataLst>
              <p:tags r:id="rId1"/>
            </p:custDataLst>
          </p:nvPr>
        </p:nvSpPr>
        <p:spPr bwMode="auto">
          <a:xfrm>
            <a:off x="2791448" y="409265"/>
            <a:ext cx="1106488" cy="1262063"/>
          </a:xfrm>
          <a:custGeom>
            <a:avLst/>
            <a:gdLst>
              <a:gd name="T0" fmla="*/ 220 w 229"/>
              <a:gd name="T1" fmla="*/ 201 h 261"/>
              <a:gd name="T2" fmla="*/ 217 w 229"/>
              <a:gd name="T3" fmla="*/ 203 h 261"/>
              <a:gd name="T4" fmla="*/ 191 w 229"/>
              <a:gd name="T5" fmla="*/ 210 h 261"/>
              <a:gd name="T6" fmla="*/ 168 w 229"/>
              <a:gd name="T7" fmla="*/ 213 h 261"/>
              <a:gd name="T8" fmla="*/ 84 w 229"/>
              <a:gd name="T9" fmla="*/ 200 h 261"/>
              <a:gd name="T10" fmla="*/ 85 w 229"/>
              <a:gd name="T11" fmla="*/ 181 h 261"/>
              <a:gd name="T12" fmla="*/ 73 w 229"/>
              <a:gd name="T13" fmla="*/ 140 h 261"/>
              <a:gd name="T14" fmla="*/ 58 w 229"/>
              <a:gd name="T15" fmla="*/ 133 h 261"/>
              <a:gd name="T16" fmla="*/ 50 w 229"/>
              <a:gd name="T17" fmla="*/ 132 h 261"/>
              <a:gd name="T18" fmla="*/ 43 w 229"/>
              <a:gd name="T19" fmla="*/ 141 h 261"/>
              <a:gd name="T20" fmla="*/ 42 w 229"/>
              <a:gd name="T21" fmla="*/ 142 h 261"/>
              <a:gd name="T22" fmla="*/ 46 w 229"/>
              <a:gd name="T23" fmla="*/ 151 h 261"/>
              <a:gd name="T24" fmla="*/ 49 w 229"/>
              <a:gd name="T25" fmla="*/ 158 h 261"/>
              <a:gd name="T26" fmla="*/ 53 w 229"/>
              <a:gd name="T27" fmla="*/ 167 h 261"/>
              <a:gd name="T28" fmla="*/ 56 w 229"/>
              <a:gd name="T29" fmla="*/ 174 h 261"/>
              <a:gd name="T30" fmla="*/ 59 w 229"/>
              <a:gd name="T31" fmla="*/ 182 h 261"/>
              <a:gd name="T32" fmla="*/ 36 w 229"/>
              <a:gd name="T33" fmla="*/ 147 h 261"/>
              <a:gd name="T34" fmla="*/ 41 w 229"/>
              <a:gd name="T35" fmla="*/ 128 h 261"/>
              <a:gd name="T36" fmla="*/ 41 w 229"/>
              <a:gd name="T37" fmla="*/ 102 h 261"/>
              <a:gd name="T38" fmla="*/ 61 w 229"/>
              <a:gd name="T39" fmla="*/ 81 h 261"/>
              <a:gd name="T40" fmla="*/ 94 w 229"/>
              <a:gd name="T41" fmla="*/ 36 h 261"/>
              <a:gd name="T42" fmla="*/ 145 w 229"/>
              <a:gd name="T43" fmla="*/ 24 h 261"/>
              <a:gd name="T44" fmla="*/ 159 w 229"/>
              <a:gd name="T45" fmla="*/ 22 h 261"/>
              <a:gd name="T46" fmla="*/ 182 w 229"/>
              <a:gd name="T47" fmla="*/ 24 h 261"/>
              <a:gd name="T48" fmla="*/ 194 w 229"/>
              <a:gd name="T49" fmla="*/ 29 h 261"/>
              <a:gd name="T50" fmla="*/ 186 w 229"/>
              <a:gd name="T51" fmla="*/ 17 h 261"/>
              <a:gd name="T52" fmla="*/ 182 w 229"/>
              <a:gd name="T53" fmla="*/ 13 h 261"/>
              <a:gd name="T54" fmla="*/ 155 w 229"/>
              <a:gd name="T55" fmla="*/ 1 h 261"/>
              <a:gd name="T56" fmla="*/ 149 w 229"/>
              <a:gd name="T57" fmla="*/ 1 h 261"/>
              <a:gd name="T58" fmla="*/ 142 w 229"/>
              <a:gd name="T59" fmla="*/ 0 h 261"/>
              <a:gd name="T60" fmla="*/ 41 w 229"/>
              <a:gd name="T61" fmla="*/ 199 h 261"/>
              <a:gd name="T62" fmla="*/ 194 w 229"/>
              <a:gd name="T63" fmla="*/ 229 h 261"/>
              <a:gd name="T64" fmla="*/ 220 w 229"/>
              <a:gd name="T65" fmla="*/ 20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" h="261">
                <a:moveTo>
                  <a:pt x="220" y="201"/>
                </a:moveTo>
                <a:cubicBezTo>
                  <a:pt x="220" y="201"/>
                  <a:pt x="220" y="201"/>
                  <a:pt x="220" y="201"/>
                </a:cubicBezTo>
                <a:cubicBezTo>
                  <a:pt x="219" y="201"/>
                  <a:pt x="219" y="202"/>
                  <a:pt x="218" y="202"/>
                </a:cubicBezTo>
                <a:cubicBezTo>
                  <a:pt x="218" y="203"/>
                  <a:pt x="217" y="203"/>
                  <a:pt x="217" y="203"/>
                </a:cubicBezTo>
                <a:cubicBezTo>
                  <a:pt x="216" y="203"/>
                  <a:pt x="215" y="203"/>
                  <a:pt x="214" y="203"/>
                </a:cubicBezTo>
                <a:cubicBezTo>
                  <a:pt x="206" y="206"/>
                  <a:pt x="199" y="208"/>
                  <a:pt x="191" y="210"/>
                </a:cubicBezTo>
                <a:cubicBezTo>
                  <a:pt x="191" y="210"/>
                  <a:pt x="190" y="210"/>
                  <a:pt x="190" y="210"/>
                </a:cubicBezTo>
                <a:cubicBezTo>
                  <a:pt x="182" y="210"/>
                  <a:pt x="175" y="211"/>
                  <a:pt x="168" y="213"/>
                </a:cubicBezTo>
                <a:cubicBezTo>
                  <a:pt x="166" y="212"/>
                  <a:pt x="164" y="212"/>
                  <a:pt x="162" y="212"/>
                </a:cubicBezTo>
                <a:cubicBezTo>
                  <a:pt x="136" y="215"/>
                  <a:pt x="107" y="211"/>
                  <a:pt x="84" y="200"/>
                </a:cubicBezTo>
                <a:cubicBezTo>
                  <a:pt x="84" y="199"/>
                  <a:pt x="84" y="199"/>
                  <a:pt x="84" y="198"/>
                </a:cubicBezTo>
                <a:cubicBezTo>
                  <a:pt x="84" y="192"/>
                  <a:pt x="85" y="187"/>
                  <a:pt x="85" y="181"/>
                </a:cubicBezTo>
                <a:cubicBezTo>
                  <a:pt x="90" y="165"/>
                  <a:pt x="89" y="148"/>
                  <a:pt x="73" y="140"/>
                </a:cubicBezTo>
                <a:cubicBezTo>
                  <a:pt x="73" y="140"/>
                  <a:pt x="73" y="140"/>
                  <a:pt x="73" y="140"/>
                </a:cubicBezTo>
                <a:cubicBezTo>
                  <a:pt x="72" y="136"/>
                  <a:pt x="68" y="134"/>
                  <a:pt x="65" y="135"/>
                </a:cubicBezTo>
                <a:cubicBezTo>
                  <a:pt x="63" y="133"/>
                  <a:pt x="60" y="132"/>
                  <a:pt x="58" y="133"/>
                </a:cubicBezTo>
                <a:cubicBezTo>
                  <a:pt x="56" y="131"/>
                  <a:pt x="53" y="131"/>
                  <a:pt x="50" y="132"/>
                </a:cubicBezTo>
                <a:cubicBezTo>
                  <a:pt x="50" y="132"/>
                  <a:pt x="50" y="132"/>
                  <a:pt x="50" y="132"/>
                </a:cubicBezTo>
                <a:cubicBezTo>
                  <a:pt x="44" y="127"/>
                  <a:pt x="36" y="135"/>
                  <a:pt x="42" y="140"/>
                </a:cubicBezTo>
                <a:cubicBezTo>
                  <a:pt x="42" y="140"/>
                  <a:pt x="42" y="141"/>
                  <a:pt x="43" y="141"/>
                </a:cubicBezTo>
                <a:cubicBezTo>
                  <a:pt x="42" y="141"/>
                  <a:pt x="42" y="142"/>
                  <a:pt x="42" y="142"/>
                </a:cubicBezTo>
                <a:cubicBezTo>
                  <a:pt x="42" y="142"/>
                  <a:pt x="42" y="142"/>
                  <a:pt x="42" y="142"/>
                </a:cubicBezTo>
                <a:cubicBezTo>
                  <a:pt x="42" y="143"/>
                  <a:pt x="42" y="143"/>
                  <a:pt x="41" y="143"/>
                </a:cubicBezTo>
                <a:cubicBezTo>
                  <a:pt x="40" y="148"/>
                  <a:pt x="43" y="150"/>
                  <a:pt x="46" y="151"/>
                </a:cubicBezTo>
                <a:cubicBezTo>
                  <a:pt x="46" y="151"/>
                  <a:pt x="46" y="152"/>
                  <a:pt x="46" y="153"/>
                </a:cubicBezTo>
                <a:cubicBezTo>
                  <a:pt x="46" y="155"/>
                  <a:pt x="47" y="157"/>
                  <a:pt x="49" y="158"/>
                </a:cubicBezTo>
                <a:cubicBezTo>
                  <a:pt x="49" y="162"/>
                  <a:pt x="51" y="164"/>
                  <a:pt x="54" y="165"/>
                </a:cubicBezTo>
                <a:cubicBezTo>
                  <a:pt x="54" y="166"/>
                  <a:pt x="54" y="167"/>
                  <a:pt x="53" y="167"/>
                </a:cubicBezTo>
                <a:cubicBezTo>
                  <a:pt x="52" y="171"/>
                  <a:pt x="54" y="173"/>
                  <a:pt x="56" y="174"/>
                </a:cubicBezTo>
                <a:cubicBezTo>
                  <a:pt x="56" y="174"/>
                  <a:pt x="56" y="174"/>
                  <a:pt x="56" y="174"/>
                </a:cubicBezTo>
                <a:cubicBezTo>
                  <a:pt x="55" y="178"/>
                  <a:pt x="57" y="180"/>
                  <a:pt x="60" y="181"/>
                </a:cubicBezTo>
                <a:cubicBezTo>
                  <a:pt x="59" y="182"/>
                  <a:pt x="59" y="182"/>
                  <a:pt x="59" y="182"/>
                </a:cubicBezTo>
                <a:cubicBezTo>
                  <a:pt x="59" y="183"/>
                  <a:pt x="59" y="183"/>
                  <a:pt x="59" y="183"/>
                </a:cubicBezTo>
                <a:cubicBezTo>
                  <a:pt x="49" y="173"/>
                  <a:pt x="40" y="161"/>
                  <a:pt x="36" y="147"/>
                </a:cubicBezTo>
                <a:cubicBezTo>
                  <a:pt x="32" y="137"/>
                  <a:pt x="31" y="127"/>
                  <a:pt x="32" y="117"/>
                </a:cubicBezTo>
                <a:cubicBezTo>
                  <a:pt x="33" y="122"/>
                  <a:pt x="36" y="126"/>
                  <a:pt x="41" y="128"/>
                </a:cubicBezTo>
                <a:cubicBezTo>
                  <a:pt x="48" y="132"/>
                  <a:pt x="54" y="121"/>
                  <a:pt x="47" y="118"/>
                </a:cubicBezTo>
                <a:cubicBezTo>
                  <a:pt x="41" y="115"/>
                  <a:pt x="41" y="107"/>
                  <a:pt x="41" y="102"/>
                </a:cubicBezTo>
                <a:cubicBezTo>
                  <a:pt x="41" y="99"/>
                  <a:pt x="40" y="98"/>
                  <a:pt x="38" y="97"/>
                </a:cubicBezTo>
                <a:cubicBezTo>
                  <a:pt x="47" y="93"/>
                  <a:pt x="54" y="88"/>
                  <a:pt x="61" y="81"/>
                </a:cubicBezTo>
                <a:cubicBezTo>
                  <a:pt x="79" y="74"/>
                  <a:pt x="105" y="55"/>
                  <a:pt x="94" y="36"/>
                </a:cubicBezTo>
                <a:cubicBezTo>
                  <a:pt x="94" y="36"/>
                  <a:pt x="94" y="36"/>
                  <a:pt x="94" y="36"/>
                </a:cubicBezTo>
                <a:cubicBezTo>
                  <a:pt x="109" y="28"/>
                  <a:pt x="126" y="24"/>
                  <a:pt x="142" y="24"/>
                </a:cubicBezTo>
                <a:cubicBezTo>
                  <a:pt x="143" y="24"/>
                  <a:pt x="144" y="24"/>
                  <a:pt x="145" y="24"/>
                </a:cubicBezTo>
                <a:cubicBezTo>
                  <a:pt x="146" y="24"/>
                  <a:pt x="147" y="24"/>
                  <a:pt x="148" y="24"/>
                </a:cubicBezTo>
                <a:cubicBezTo>
                  <a:pt x="152" y="23"/>
                  <a:pt x="155" y="22"/>
                  <a:pt x="159" y="22"/>
                </a:cubicBezTo>
                <a:cubicBezTo>
                  <a:pt x="166" y="24"/>
                  <a:pt x="173" y="25"/>
                  <a:pt x="180" y="25"/>
                </a:cubicBezTo>
                <a:cubicBezTo>
                  <a:pt x="181" y="25"/>
                  <a:pt x="182" y="25"/>
                  <a:pt x="182" y="24"/>
                </a:cubicBezTo>
                <a:cubicBezTo>
                  <a:pt x="184" y="26"/>
                  <a:pt x="185" y="27"/>
                  <a:pt x="187" y="29"/>
                </a:cubicBezTo>
                <a:cubicBezTo>
                  <a:pt x="189" y="32"/>
                  <a:pt x="192" y="31"/>
                  <a:pt x="194" y="29"/>
                </a:cubicBezTo>
                <a:cubicBezTo>
                  <a:pt x="197" y="29"/>
                  <a:pt x="200" y="24"/>
                  <a:pt x="196" y="22"/>
                </a:cubicBezTo>
                <a:cubicBezTo>
                  <a:pt x="193" y="20"/>
                  <a:pt x="190" y="19"/>
                  <a:pt x="186" y="17"/>
                </a:cubicBezTo>
                <a:cubicBezTo>
                  <a:pt x="185" y="17"/>
                  <a:pt x="185" y="16"/>
                  <a:pt x="184" y="15"/>
                </a:cubicBezTo>
                <a:cubicBezTo>
                  <a:pt x="184" y="14"/>
                  <a:pt x="183" y="13"/>
                  <a:pt x="182" y="13"/>
                </a:cubicBezTo>
                <a:cubicBezTo>
                  <a:pt x="180" y="12"/>
                  <a:pt x="178" y="11"/>
                  <a:pt x="176" y="10"/>
                </a:cubicBezTo>
                <a:cubicBezTo>
                  <a:pt x="170" y="6"/>
                  <a:pt x="162" y="3"/>
                  <a:pt x="155" y="1"/>
                </a:cubicBezTo>
                <a:cubicBezTo>
                  <a:pt x="154" y="1"/>
                  <a:pt x="153" y="1"/>
                  <a:pt x="152" y="2"/>
                </a:cubicBezTo>
                <a:cubicBezTo>
                  <a:pt x="151" y="1"/>
                  <a:pt x="150" y="1"/>
                  <a:pt x="149" y="1"/>
                </a:cubicBezTo>
                <a:cubicBezTo>
                  <a:pt x="148" y="1"/>
                  <a:pt x="148" y="1"/>
                  <a:pt x="147" y="1"/>
                </a:cubicBezTo>
                <a:cubicBezTo>
                  <a:pt x="146" y="0"/>
                  <a:pt x="144" y="0"/>
                  <a:pt x="142" y="0"/>
                </a:cubicBezTo>
                <a:cubicBezTo>
                  <a:pt x="70" y="0"/>
                  <a:pt x="0" y="63"/>
                  <a:pt x="9" y="137"/>
                </a:cubicBezTo>
                <a:cubicBezTo>
                  <a:pt x="12" y="163"/>
                  <a:pt x="24" y="183"/>
                  <a:pt x="41" y="199"/>
                </a:cubicBezTo>
                <a:cubicBezTo>
                  <a:pt x="38" y="200"/>
                  <a:pt x="36" y="203"/>
                  <a:pt x="39" y="206"/>
                </a:cubicBezTo>
                <a:cubicBezTo>
                  <a:pt x="79" y="240"/>
                  <a:pt x="147" y="261"/>
                  <a:pt x="194" y="229"/>
                </a:cubicBezTo>
                <a:cubicBezTo>
                  <a:pt x="206" y="223"/>
                  <a:pt x="217" y="217"/>
                  <a:pt x="226" y="207"/>
                </a:cubicBezTo>
                <a:cubicBezTo>
                  <a:pt x="229" y="203"/>
                  <a:pt x="223" y="197"/>
                  <a:pt x="220" y="201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Freeform 38"/>
          <p:cNvSpPr/>
          <p:nvPr>
            <p:custDataLst>
              <p:tags r:id="rId2"/>
            </p:custDataLst>
          </p:nvPr>
        </p:nvSpPr>
        <p:spPr bwMode="auto">
          <a:xfrm>
            <a:off x="3839198" y="1110940"/>
            <a:ext cx="115888" cy="130175"/>
          </a:xfrm>
          <a:custGeom>
            <a:avLst/>
            <a:gdLst>
              <a:gd name="T0" fmla="*/ 22 w 24"/>
              <a:gd name="T1" fmla="*/ 12 h 27"/>
              <a:gd name="T2" fmla="*/ 24 w 24"/>
              <a:gd name="T3" fmla="*/ 6 h 27"/>
              <a:gd name="T4" fmla="*/ 19 w 24"/>
              <a:gd name="T5" fmla="*/ 1 h 27"/>
              <a:gd name="T6" fmla="*/ 15 w 24"/>
              <a:gd name="T7" fmla="*/ 2 h 27"/>
              <a:gd name="T8" fmla="*/ 14 w 24"/>
              <a:gd name="T9" fmla="*/ 4 h 27"/>
              <a:gd name="T10" fmla="*/ 6 w 24"/>
              <a:gd name="T11" fmla="*/ 0 h 27"/>
              <a:gd name="T12" fmla="*/ 2 w 24"/>
              <a:gd name="T13" fmla="*/ 3 h 27"/>
              <a:gd name="T14" fmla="*/ 7 w 24"/>
              <a:gd name="T15" fmla="*/ 24 h 27"/>
              <a:gd name="T16" fmla="*/ 9 w 24"/>
              <a:gd name="T17" fmla="*/ 26 h 27"/>
              <a:gd name="T18" fmla="*/ 15 w 24"/>
              <a:gd name="T19" fmla="*/ 25 h 27"/>
              <a:gd name="T20" fmla="*/ 19 w 24"/>
              <a:gd name="T21" fmla="*/ 19 h 27"/>
              <a:gd name="T22" fmla="*/ 19 w 24"/>
              <a:gd name="T23" fmla="*/ 19 h 27"/>
              <a:gd name="T24" fmla="*/ 22 w 24"/>
              <a:gd name="T25" fmla="*/ 1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" h="27">
                <a:moveTo>
                  <a:pt x="22" y="12"/>
                </a:moveTo>
                <a:cubicBezTo>
                  <a:pt x="23" y="10"/>
                  <a:pt x="23" y="8"/>
                  <a:pt x="24" y="6"/>
                </a:cubicBezTo>
                <a:cubicBezTo>
                  <a:pt x="24" y="3"/>
                  <a:pt x="21" y="0"/>
                  <a:pt x="19" y="1"/>
                </a:cubicBezTo>
                <a:cubicBezTo>
                  <a:pt x="17" y="1"/>
                  <a:pt x="16" y="1"/>
                  <a:pt x="15" y="2"/>
                </a:cubicBezTo>
                <a:cubicBezTo>
                  <a:pt x="15" y="3"/>
                  <a:pt x="14" y="3"/>
                  <a:pt x="14" y="4"/>
                </a:cubicBezTo>
                <a:cubicBezTo>
                  <a:pt x="12" y="1"/>
                  <a:pt x="10" y="0"/>
                  <a:pt x="6" y="0"/>
                </a:cubicBezTo>
                <a:cubicBezTo>
                  <a:pt x="4" y="0"/>
                  <a:pt x="3" y="1"/>
                  <a:pt x="2" y="3"/>
                </a:cubicBezTo>
                <a:cubicBezTo>
                  <a:pt x="0" y="10"/>
                  <a:pt x="2" y="18"/>
                  <a:pt x="7" y="24"/>
                </a:cubicBezTo>
                <a:cubicBezTo>
                  <a:pt x="7" y="25"/>
                  <a:pt x="8" y="25"/>
                  <a:pt x="9" y="26"/>
                </a:cubicBezTo>
                <a:cubicBezTo>
                  <a:pt x="11" y="27"/>
                  <a:pt x="14" y="27"/>
                  <a:pt x="15" y="25"/>
                </a:cubicBezTo>
                <a:cubicBezTo>
                  <a:pt x="17" y="23"/>
                  <a:pt x="18" y="21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21" y="17"/>
                  <a:pt x="22" y="14"/>
                  <a:pt x="22" y="12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4" name="Freeform 39"/>
          <p:cNvSpPr/>
          <p:nvPr>
            <p:custDataLst>
              <p:tags r:id="rId3"/>
            </p:custDataLst>
          </p:nvPr>
        </p:nvSpPr>
        <p:spPr bwMode="auto">
          <a:xfrm>
            <a:off x="3342310" y="863290"/>
            <a:ext cx="293688" cy="420688"/>
          </a:xfrm>
          <a:custGeom>
            <a:avLst/>
            <a:gdLst>
              <a:gd name="T0" fmla="*/ 55 w 61"/>
              <a:gd name="T1" fmla="*/ 8 h 87"/>
              <a:gd name="T2" fmla="*/ 55 w 61"/>
              <a:gd name="T3" fmla="*/ 6 h 87"/>
              <a:gd name="T4" fmla="*/ 49 w 61"/>
              <a:gd name="T5" fmla="*/ 0 h 87"/>
              <a:gd name="T6" fmla="*/ 43 w 61"/>
              <a:gd name="T7" fmla="*/ 1 h 87"/>
              <a:gd name="T8" fmla="*/ 32 w 61"/>
              <a:gd name="T9" fmla="*/ 5 h 87"/>
              <a:gd name="T10" fmla="*/ 29 w 61"/>
              <a:gd name="T11" fmla="*/ 4 h 87"/>
              <a:gd name="T12" fmla="*/ 18 w 61"/>
              <a:gd name="T13" fmla="*/ 8 h 87"/>
              <a:gd name="T14" fmla="*/ 11 w 61"/>
              <a:gd name="T15" fmla="*/ 9 h 87"/>
              <a:gd name="T16" fmla="*/ 3 w 61"/>
              <a:gd name="T17" fmla="*/ 15 h 87"/>
              <a:gd name="T18" fmla="*/ 2 w 61"/>
              <a:gd name="T19" fmla="*/ 22 h 87"/>
              <a:gd name="T20" fmla="*/ 20 w 61"/>
              <a:gd name="T21" fmla="*/ 47 h 87"/>
              <a:gd name="T22" fmla="*/ 25 w 61"/>
              <a:gd name="T23" fmla="*/ 81 h 87"/>
              <a:gd name="T24" fmla="*/ 37 w 61"/>
              <a:gd name="T25" fmla="*/ 81 h 87"/>
              <a:gd name="T26" fmla="*/ 47 w 61"/>
              <a:gd name="T27" fmla="*/ 39 h 87"/>
              <a:gd name="T28" fmla="*/ 49 w 61"/>
              <a:gd name="T29" fmla="*/ 37 h 87"/>
              <a:gd name="T30" fmla="*/ 59 w 61"/>
              <a:gd name="T31" fmla="*/ 17 h 87"/>
              <a:gd name="T32" fmla="*/ 55 w 61"/>
              <a:gd name="T33" fmla="*/ 8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1" h="87">
                <a:moveTo>
                  <a:pt x="55" y="8"/>
                </a:moveTo>
                <a:cubicBezTo>
                  <a:pt x="55" y="7"/>
                  <a:pt x="55" y="7"/>
                  <a:pt x="55" y="6"/>
                </a:cubicBezTo>
                <a:cubicBezTo>
                  <a:pt x="55" y="3"/>
                  <a:pt x="53" y="0"/>
                  <a:pt x="49" y="0"/>
                </a:cubicBezTo>
                <a:cubicBezTo>
                  <a:pt x="47" y="0"/>
                  <a:pt x="45" y="1"/>
                  <a:pt x="43" y="1"/>
                </a:cubicBezTo>
                <a:cubicBezTo>
                  <a:pt x="39" y="1"/>
                  <a:pt x="35" y="2"/>
                  <a:pt x="32" y="5"/>
                </a:cubicBezTo>
                <a:cubicBezTo>
                  <a:pt x="31" y="5"/>
                  <a:pt x="30" y="4"/>
                  <a:pt x="29" y="4"/>
                </a:cubicBezTo>
                <a:cubicBezTo>
                  <a:pt x="24" y="4"/>
                  <a:pt x="20" y="5"/>
                  <a:pt x="18" y="8"/>
                </a:cubicBezTo>
                <a:cubicBezTo>
                  <a:pt x="14" y="8"/>
                  <a:pt x="12" y="8"/>
                  <a:pt x="11" y="9"/>
                </a:cubicBezTo>
                <a:cubicBezTo>
                  <a:pt x="7" y="10"/>
                  <a:pt x="4" y="12"/>
                  <a:pt x="3" y="15"/>
                </a:cubicBezTo>
                <a:cubicBezTo>
                  <a:pt x="1" y="17"/>
                  <a:pt x="0" y="20"/>
                  <a:pt x="2" y="22"/>
                </a:cubicBezTo>
                <a:cubicBezTo>
                  <a:pt x="8" y="30"/>
                  <a:pt x="16" y="38"/>
                  <a:pt x="20" y="47"/>
                </a:cubicBezTo>
                <a:cubicBezTo>
                  <a:pt x="24" y="58"/>
                  <a:pt x="22" y="70"/>
                  <a:pt x="25" y="81"/>
                </a:cubicBezTo>
                <a:cubicBezTo>
                  <a:pt x="27" y="86"/>
                  <a:pt x="35" y="87"/>
                  <a:pt x="37" y="81"/>
                </a:cubicBezTo>
                <a:cubicBezTo>
                  <a:pt x="40" y="70"/>
                  <a:pt x="48" y="53"/>
                  <a:pt x="47" y="39"/>
                </a:cubicBezTo>
                <a:cubicBezTo>
                  <a:pt x="48" y="38"/>
                  <a:pt x="49" y="38"/>
                  <a:pt x="49" y="37"/>
                </a:cubicBezTo>
                <a:cubicBezTo>
                  <a:pt x="53" y="31"/>
                  <a:pt x="56" y="24"/>
                  <a:pt x="59" y="17"/>
                </a:cubicBezTo>
                <a:cubicBezTo>
                  <a:pt x="61" y="13"/>
                  <a:pt x="58" y="9"/>
                  <a:pt x="55" y="8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5" name="Freeform 40"/>
          <p:cNvSpPr/>
          <p:nvPr>
            <p:custDataLst>
              <p:tags r:id="rId4"/>
            </p:custDataLst>
          </p:nvPr>
        </p:nvSpPr>
        <p:spPr bwMode="auto">
          <a:xfrm>
            <a:off x="3370885" y="544203"/>
            <a:ext cx="579438" cy="469900"/>
          </a:xfrm>
          <a:custGeom>
            <a:avLst/>
            <a:gdLst>
              <a:gd name="T0" fmla="*/ 115 w 120"/>
              <a:gd name="T1" fmla="*/ 84 h 97"/>
              <a:gd name="T2" fmla="*/ 101 w 120"/>
              <a:gd name="T3" fmla="*/ 74 h 97"/>
              <a:gd name="T4" fmla="*/ 106 w 120"/>
              <a:gd name="T5" fmla="*/ 75 h 97"/>
              <a:gd name="T6" fmla="*/ 109 w 120"/>
              <a:gd name="T7" fmla="*/ 77 h 97"/>
              <a:gd name="T8" fmla="*/ 118 w 120"/>
              <a:gd name="T9" fmla="*/ 71 h 97"/>
              <a:gd name="T10" fmla="*/ 116 w 120"/>
              <a:gd name="T11" fmla="*/ 66 h 97"/>
              <a:gd name="T12" fmla="*/ 115 w 120"/>
              <a:gd name="T13" fmla="*/ 64 h 97"/>
              <a:gd name="T14" fmla="*/ 91 w 120"/>
              <a:gd name="T15" fmla="*/ 35 h 97"/>
              <a:gd name="T16" fmla="*/ 66 w 120"/>
              <a:gd name="T17" fmla="*/ 11 h 97"/>
              <a:gd name="T18" fmla="*/ 63 w 120"/>
              <a:gd name="T19" fmla="*/ 4 h 97"/>
              <a:gd name="T20" fmla="*/ 56 w 120"/>
              <a:gd name="T21" fmla="*/ 1 h 97"/>
              <a:gd name="T22" fmla="*/ 48 w 120"/>
              <a:gd name="T23" fmla="*/ 9 h 97"/>
              <a:gd name="T24" fmla="*/ 48 w 120"/>
              <a:gd name="T25" fmla="*/ 9 h 97"/>
              <a:gd name="T26" fmla="*/ 48 w 120"/>
              <a:gd name="T27" fmla="*/ 9 h 97"/>
              <a:gd name="T28" fmla="*/ 46 w 120"/>
              <a:gd name="T29" fmla="*/ 10 h 97"/>
              <a:gd name="T30" fmla="*/ 44 w 120"/>
              <a:gd name="T31" fmla="*/ 13 h 97"/>
              <a:gd name="T32" fmla="*/ 34 w 120"/>
              <a:gd name="T33" fmla="*/ 16 h 97"/>
              <a:gd name="T34" fmla="*/ 27 w 120"/>
              <a:gd name="T35" fmla="*/ 18 h 97"/>
              <a:gd name="T36" fmla="*/ 27 w 120"/>
              <a:gd name="T37" fmla="*/ 18 h 97"/>
              <a:gd name="T38" fmla="*/ 6 w 120"/>
              <a:gd name="T39" fmla="*/ 26 h 97"/>
              <a:gd name="T40" fmla="*/ 6 w 120"/>
              <a:gd name="T41" fmla="*/ 38 h 97"/>
              <a:gd name="T42" fmla="*/ 10 w 120"/>
              <a:gd name="T43" fmla="*/ 38 h 97"/>
              <a:gd name="T44" fmla="*/ 11 w 120"/>
              <a:gd name="T45" fmla="*/ 39 h 97"/>
              <a:gd name="T46" fmla="*/ 16 w 120"/>
              <a:gd name="T47" fmla="*/ 41 h 97"/>
              <a:gd name="T48" fmla="*/ 16 w 120"/>
              <a:gd name="T49" fmla="*/ 41 h 97"/>
              <a:gd name="T50" fmla="*/ 14 w 120"/>
              <a:gd name="T51" fmla="*/ 44 h 97"/>
              <a:gd name="T52" fmla="*/ 10 w 120"/>
              <a:gd name="T53" fmla="*/ 45 h 97"/>
              <a:gd name="T54" fmla="*/ 6 w 120"/>
              <a:gd name="T55" fmla="*/ 51 h 97"/>
              <a:gd name="T56" fmla="*/ 15 w 120"/>
              <a:gd name="T57" fmla="*/ 58 h 97"/>
              <a:gd name="T58" fmla="*/ 20 w 120"/>
              <a:gd name="T59" fmla="*/ 57 h 97"/>
              <a:gd name="T60" fmla="*/ 20 w 120"/>
              <a:gd name="T61" fmla="*/ 57 h 97"/>
              <a:gd name="T62" fmla="*/ 32 w 120"/>
              <a:gd name="T63" fmla="*/ 57 h 97"/>
              <a:gd name="T64" fmla="*/ 36 w 120"/>
              <a:gd name="T65" fmla="*/ 53 h 97"/>
              <a:gd name="T66" fmla="*/ 63 w 120"/>
              <a:gd name="T67" fmla="*/ 50 h 97"/>
              <a:gd name="T68" fmla="*/ 86 w 120"/>
              <a:gd name="T69" fmla="*/ 65 h 97"/>
              <a:gd name="T70" fmla="*/ 85 w 120"/>
              <a:gd name="T71" fmla="*/ 73 h 97"/>
              <a:gd name="T72" fmla="*/ 111 w 120"/>
              <a:gd name="T73" fmla="*/ 96 h 97"/>
              <a:gd name="T74" fmla="*/ 119 w 120"/>
              <a:gd name="T75" fmla="*/ 92 h 97"/>
              <a:gd name="T76" fmla="*/ 115 w 120"/>
              <a:gd name="T77" fmla="*/ 8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0" h="97">
                <a:moveTo>
                  <a:pt x="115" y="84"/>
                </a:moveTo>
                <a:cubicBezTo>
                  <a:pt x="109" y="82"/>
                  <a:pt x="105" y="78"/>
                  <a:pt x="101" y="74"/>
                </a:cubicBezTo>
                <a:cubicBezTo>
                  <a:pt x="102" y="74"/>
                  <a:pt x="104" y="75"/>
                  <a:pt x="106" y="75"/>
                </a:cubicBezTo>
                <a:cubicBezTo>
                  <a:pt x="107" y="76"/>
                  <a:pt x="108" y="76"/>
                  <a:pt x="109" y="77"/>
                </a:cubicBezTo>
                <a:cubicBezTo>
                  <a:pt x="114" y="80"/>
                  <a:pt x="119" y="76"/>
                  <a:pt x="118" y="71"/>
                </a:cubicBezTo>
                <a:cubicBezTo>
                  <a:pt x="118" y="69"/>
                  <a:pt x="118" y="67"/>
                  <a:pt x="116" y="66"/>
                </a:cubicBezTo>
                <a:cubicBezTo>
                  <a:pt x="116" y="65"/>
                  <a:pt x="115" y="65"/>
                  <a:pt x="115" y="64"/>
                </a:cubicBezTo>
                <a:cubicBezTo>
                  <a:pt x="109" y="54"/>
                  <a:pt x="102" y="40"/>
                  <a:pt x="91" y="35"/>
                </a:cubicBezTo>
                <a:cubicBezTo>
                  <a:pt x="84" y="25"/>
                  <a:pt x="76" y="15"/>
                  <a:pt x="66" y="11"/>
                </a:cubicBezTo>
                <a:cubicBezTo>
                  <a:pt x="67" y="9"/>
                  <a:pt x="66" y="5"/>
                  <a:pt x="63" y="4"/>
                </a:cubicBezTo>
                <a:cubicBezTo>
                  <a:pt x="60" y="2"/>
                  <a:pt x="59" y="2"/>
                  <a:pt x="56" y="1"/>
                </a:cubicBezTo>
                <a:cubicBezTo>
                  <a:pt x="51" y="0"/>
                  <a:pt x="47" y="4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7" y="9"/>
                  <a:pt x="47" y="10"/>
                  <a:pt x="46" y="10"/>
                </a:cubicBezTo>
                <a:cubicBezTo>
                  <a:pt x="45" y="11"/>
                  <a:pt x="45" y="12"/>
                  <a:pt x="44" y="13"/>
                </a:cubicBezTo>
                <a:cubicBezTo>
                  <a:pt x="40" y="14"/>
                  <a:pt x="37" y="15"/>
                  <a:pt x="34" y="16"/>
                </a:cubicBezTo>
                <a:cubicBezTo>
                  <a:pt x="32" y="17"/>
                  <a:pt x="30" y="17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0" y="21"/>
                  <a:pt x="13" y="23"/>
                  <a:pt x="6" y="26"/>
                </a:cubicBezTo>
                <a:cubicBezTo>
                  <a:pt x="2" y="28"/>
                  <a:pt x="0" y="37"/>
                  <a:pt x="6" y="38"/>
                </a:cubicBezTo>
                <a:cubicBezTo>
                  <a:pt x="8" y="38"/>
                  <a:pt x="9" y="38"/>
                  <a:pt x="10" y="38"/>
                </a:cubicBezTo>
                <a:cubicBezTo>
                  <a:pt x="10" y="39"/>
                  <a:pt x="10" y="39"/>
                  <a:pt x="11" y="39"/>
                </a:cubicBezTo>
                <a:cubicBezTo>
                  <a:pt x="13" y="40"/>
                  <a:pt x="14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5" y="42"/>
                  <a:pt x="15" y="43"/>
                  <a:pt x="14" y="44"/>
                </a:cubicBezTo>
                <a:cubicBezTo>
                  <a:pt x="13" y="44"/>
                  <a:pt x="12" y="45"/>
                  <a:pt x="10" y="45"/>
                </a:cubicBezTo>
                <a:cubicBezTo>
                  <a:pt x="8" y="46"/>
                  <a:pt x="6" y="49"/>
                  <a:pt x="6" y="51"/>
                </a:cubicBezTo>
                <a:cubicBezTo>
                  <a:pt x="5" y="56"/>
                  <a:pt x="10" y="61"/>
                  <a:pt x="15" y="58"/>
                </a:cubicBezTo>
                <a:cubicBezTo>
                  <a:pt x="17" y="58"/>
                  <a:pt x="18" y="58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24" y="58"/>
                  <a:pt x="28" y="58"/>
                  <a:pt x="32" y="57"/>
                </a:cubicBezTo>
                <a:cubicBezTo>
                  <a:pt x="34" y="56"/>
                  <a:pt x="35" y="54"/>
                  <a:pt x="36" y="53"/>
                </a:cubicBezTo>
                <a:cubicBezTo>
                  <a:pt x="45" y="54"/>
                  <a:pt x="55" y="54"/>
                  <a:pt x="63" y="50"/>
                </a:cubicBezTo>
                <a:cubicBezTo>
                  <a:pt x="71" y="55"/>
                  <a:pt x="79" y="60"/>
                  <a:pt x="86" y="65"/>
                </a:cubicBezTo>
                <a:cubicBezTo>
                  <a:pt x="84" y="67"/>
                  <a:pt x="83" y="70"/>
                  <a:pt x="85" y="73"/>
                </a:cubicBezTo>
                <a:cubicBezTo>
                  <a:pt x="92" y="82"/>
                  <a:pt x="100" y="91"/>
                  <a:pt x="111" y="96"/>
                </a:cubicBezTo>
                <a:cubicBezTo>
                  <a:pt x="114" y="97"/>
                  <a:pt x="118" y="94"/>
                  <a:pt x="119" y="92"/>
                </a:cubicBezTo>
                <a:cubicBezTo>
                  <a:pt x="120" y="88"/>
                  <a:pt x="118" y="85"/>
                  <a:pt x="115" y="84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6" name="Freeform 41"/>
          <p:cNvSpPr/>
          <p:nvPr>
            <p:custDataLst>
              <p:tags r:id="rId5"/>
            </p:custDataLst>
          </p:nvPr>
        </p:nvSpPr>
        <p:spPr bwMode="auto">
          <a:xfrm>
            <a:off x="2859710" y="336240"/>
            <a:ext cx="1381125" cy="1416050"/>
          </a:xfrm>
          <a:custGeom>
            <a:avLst/>
            <a:gdLst>
              <a:gd name="T0" fmla="*/ 267 w 286"/>
              <a:gd name="T1" fmla="*/ 71 h 293"/>
              <a:gd name="T2" fmla="*/ 223 w 286"/>
              <a:gd name="T3" fmla="*/ 22 h 293"/>
              <a:gd name="T4" fmla="*/ 184 w 286"/>
              <a:gd name="T5" fmla="*/ 6 h 293"/>
              <a:gd name="T6" fmla="*/ 190 w 286"/>
              <a:gd name="T7" fmla="*/ 16 h 293"/>
              <a:gd name="T8" fmla="*/ 229 w 286"/>
              <a:gd name="T9" fmla="*/ 43 h 293"/>
              <a:gd name="T10" fmla="*/ 259 w 286"/>
              <a:gd name="T11" fmla="*/ 85 h 293"/>
              <a:gd name="T12" fmla="*/ 243 w 286"/>
              <a:gd name="T13" fmla="*/ 203 h 293"/>
              <a:gd name="T14" fmla="*/ 132 w 286"/>
              <a:gd name="T15" fmla="*/ 275 h 293"/>
              <a:gd name="T16" fmla="*/ 15 w 286"/>
              <a:gd name="T17" fmla="*/ 238 h 293"/>
              <a:gd name="T18" fmla="*/ 5 w 286"/>
              <a:gd name="T19" fmla="*/ 244 h 293"/>
              <a:gd name="T20" fmla="*/ 127 w 286"/>
              <a:gd name="T21" fmla="*/ 288 h 293"/>
              <a:gd name="T22" fmla="*/ 257 w 286"/>
              <a:gd name="T23" fmla="*/ 203 h 293"/>
              <a:gd name="T24" fmla="*/ 267 w 286"/>
              <a:gd name="T25" fmla="*/ 71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6" h="293">
                <a:moveTo>
                  <a:pt x="267" y="71"/>
                </a:moveTo>
                <a:cubicBezTo>
                  <a:pt x="257" y="52"/>
                  <a:pt x="240" y="35"/>
                  <a:pt x="223" y="22"/>
                </a:cubicBezTo>
                <a:cubicBezTo>
                  <a:pt x="213" y="14"/>
                  <a:pt x="198" y="0"/>
                  <a:pt x="184" y="6"/>
                </a:cubicBezTo>
                <a:cubicBezTo>
                  <a:pt x="177" y="9"/>
                  <a:pt x="183" y="19"/>
                  <a:pt x="190" y="16"/>
                </a:cubicBezTo>
                <a:cubicBezTo>
                  <a:pt x="199" y="12"/>
                  <a:pt x="224" y="38"/>
                  <a:pt x="229" y="43"/>
                </a:cubicBezTo>
                <a:cubicBezTo>
                  <a:pt x="242" y="55"/>
                  <a:pt x="253" y="69"/>
                  <a:pt x="259" y="85"/>
                </a:cubicBezTo>
                <a:cubicBezTo>
                  <a:pt x="275" y="123"/>
                  <a:pt x="264" y="168"/>
                  <a:pt x="243" y="203"/>
                </a:cubicBezTo>
                <a:cubicBezTo>
                  <a:pt x="220" y="242"/>
                  <a:pt x="176" y="266"/>
                  <a:pt x="132" y="275"/>
                </a:cubicBezTo>
                <a:cubicBezTo>
                  <a:pt x="93" y="283"/>
                  <a:pt x="40" y="271"/>
                  <a:pt x="15" y="238"/>
                </a:cubicBezTo>
                <a:cubicBezTo>
                  <a:pt x="11" y="232"/>
                  <a:pt x="0" y="238"/>
                  <a:pt x="5" y="244"/>
                </a:cubicBezTo>
                <a:cubicBezTo>
                  <a:pt x="32" y="281"/>
                  <a:pt x="84" y="293"/>
                  <a:pt x="127" y="288"/>
                </a:cubicBezTo>
                <a:cubicBezTo>
                  <a:pt x="180" y="281"/>
                  <a:pt x="230" y="249"/>
                  <a:pt x="257" y="203"/>
                </a:cubicBezTo>
                <a:cubicBezTo>
                  <a:pt x="280" y="164"/>
                  <a:pt x="286" y="113"/>
                  <a:pt x="267" y="71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Freeform 42"/>
          <p:cNvSpPr/>
          <p:nvPr>
            <p:custDataLst>
              <p:tags r:id="rId6"/>
            </p:custDataLst>
          </p:nvPr>
        </p:nvSpPr>
        <p:spPr bwMode="auto">
          <a:xfrm>
            <a:off x="3380410" y="1738003"/>
            <a:ext cx="342900" cy="368300"/>
          </a:xfrm>
          <a:custGeom>
            <a:avLst/>
            <a:gdLst>
              <a:gd name="T0" fmla="*/ 68 w 71"/>
              <a:gd name="T1" fmla="*/ 50 h 76"/>
              <a:gd name="T2" fmla="*/ 59 w 71"/>
              <a:gd name="T3" fmla="*/ 43 h 76"/>
              <a:gd name="T4" fmla="*/ 58 w 71"/>
              <a:gd name="T5" fmla="*/ 43 h 76"/>
              <a:gd name="T6" fmla="*/ 54 w 71"/>
              <a:gd name="T7" fmla="*/ 38 h 76"/>
              <a:gd name="T8" fmla="*/ 52 w 71"/>
              <a:gd name="T9" fmla="*/ 35 h 76"/>
              <a:gd name="T10" fmla="*/ 38 w 71"/>
              <a:gd name="T11" fmla="*/ 35 h 76"/>
              <a:gd name="T12" fmla="*/ 37 w 71"/>
              <a:gd name="T13" fmla="*/ 35 h 76"/>
              <a:gd name="T14" fmla="*/ 39 w 71"/>
              <a:gd name="T15" fmla="*/ 14 h 76"/>
              <a:gd name="T16" fmla="*/ 31 w 71"/>
              <a:gd name="T17" fmla="*/ 6 h 76"/>
              <a:gd name="T18" fmla="*/ 25 w 71"/>
              <a:gd name="T19" fmla="*/ 38 h 76"/>
              <a:gd name="T20" fmla="*/ 23 w 71"/>
              <a:gd name="T21" fmla="*/ 40 h 76"/>
              <a:gd name="T22" fmla="*/ 22 w 71"/>
              <a:gd name="T23" fmla="*/ 41 h 76"/>
              <a:gd name="T24" fmla="*/ 1 w 71"/>
              <a:gd name="T25" fmla="*/ 64 h 76"/>
              <a:gd name="T26" fmla="*/ 10 w 71"/>
              <a:gd name="T27" fmla="*/ 71 h 76"/>
              <a:gd name="T28" fmla="*/ 11 w 71"/>
              <a:gd name="T29" fmla="*/ 70 h 76"/>
              <a:gd name="T30" fmla="*/ 17 w 71"/>
              <a:gd name="T31" fmla="*/ 75 h 76"/>
              <a:gd name="T32" fmla="*/ 42 w 71"/>
              <a:gd name="T33" fmla="*/ 74 h 76"/>
              <a:gd name="T34" fmla="*/ 64 w 71"/>
              <a:gd name="T35" fmla="*/ 71 h 76"/>
              <a:gd name="T36" fmla="*/ 68 w 71"/>
              <a:gd name="T37" fmla="*/ 58 h 76"/>
              <a:gd name="T38" fmla="*/ 68 w 71"/>
              <a:gd name="T39" fmla="*/ 5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1" h="76">
                <a:moveTo>
                  <a:pt x="68" y="50"/>
                </a:moveTo>
                <a:cubicBezTo>
                  <a:pt x="65" y="47"/>
                  <a:pt x="62" y="45"/>
                  <a:pt x="59" y="43"/>
                </a:cubicBezTo>
                <a:cubicBezTo>
                  <a:pt x="59" y="43"/>
                  <a:pt x="59" y="43"/>
                  <a:pt x="58" y="43"/>
                </a:cubicBezTo>
                <a:cubicBezTo>
                  <a:pt x="57" y="41"/>
                  <a:pt x="56" y="39"/>
                  <a:pt x="54" y="38"/>
                </a:cubicBezTo>
                <a:cubicBezTo>
                  <a:pt x="54" y="37"/>
                  <a:pt x="53" y="36"/>
                  <a:pt x="52" y="35"/>
                </a:cubicBezTo>
                <a:cubicBezTo>
                  <a:pt x="48" y="31"/>
                  <a:pt x="42" y="31"/>
                  <a:pt x="38" y="35"/>
                </a:cubicBezTo>
                <a:cubicBezTo>
                  <a:pt x="38" y="35"/>
                  <a:pt x="37" y="35"/>
                  <a:pt x="37" y="35"/>
                </a:cubicBezTo>
                <a:cubicBezTo>
                  <a:pt x="35" y="28"/>
                  <a:pt x="35" y="19"/>
                  <a:pt x="39" y="14"/>
                </a:cubicBezTo>
                <a:cubicBezTo>
                  <a:pt x="44" y="9"/>
                  <a:pt x="36" y="0"/>
                  <a:pt x="31" y="6"/>
                </a:cubicBezTo>
                <a:cubicBezTo>
                  <a:pt x="23" y="14"/>
                  <a:pt x="23" y="27"/>
                  <a:pt x="25" y="38"/>
                </a:cubicBezTo>
                <a:cubicBezTo>
                  <a:pt x="24" y="38"/>
                  <a:pt x="23" y="39"/>
                  <a:pt x="23" y="40"/>
                </a:cubicBezTo>
                <a:cubicBezTo>
                  <a:pt x="23" y="40"/>
                  <a:pt x="22" y="41"/>
                  <a:pt x="22" y="41"/>
                </a:cubicBezTo>
                <a:cubicBezTo>
                  <a:pt x="12" y="46"/>
                  <a:pt x="3" y="53"/>
                  <a:pt x="1" y="64"/>
                </a:cubicBezTo>
                <a:cubicBezTo>
                  <a:pt x="0" y="69"/>
                  <a:pt x="5" y="75"/>
                  <a:pt x="10" y="71"/>
                </a:cubicBezTo>
                <a:cubicBezTo>
                  <a:pt x="11" y="71"/>
                  <a:pt x="11" y="70"/>
                  <a:pt x="11" y="70"/>
                </a:cubicBezTo>
                <a:cubicBezTo>
                  <a:pt x="12" y="73"/>
                  <a:pt x="14" y="75"/>
                  <a:pt x="17" y="75"/>
                </a:cubicBezTo>
                <a:cubicBezTo>
                  <a:pt x="23" y="76"/>
                  <a:pt x="33" y="75"/>
                  <a:pt x="42" y="74"/>
                </a:cubicBezTo>
                <a:cubicBezTo>
                  <a:pt x="50" y="75"/>
                  <a:pt x="58" y="76"/>
                  <a:pt x="64" y="71"/>
                </a:cubicBezTo>
                <a:cubicBezTo>
                  <a:pt x="69" y="68"/>
                  <a:pt x="70" y="63"/>
                  <a:pt x="68" y="58"/>
                </a:cubicBezTo>
                <a:cubicBezTo>
                  <a:pt x="70" y="56"/>
                  <a:pt x="71" y="52"/>
                  <a:pt x="68" y="5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Freeform 105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2800973" y="229878"/>
            <a:ext cx="1430338" cy="1905000"/>
          </a:xfrm>
          <a:custGeom>
            <a:avLst/>
            <a:gdLst>
              <a:gd name="T0" fmla="*/ 186 w 296"/>
              <a:gd name="T1" fmla="*/ 30 h 394"/>
              <a:gd name="T2" fmla="*/ 185 w 296"/>
              <a:gd name="T3" fmla="*/ 48 h 394"/>
              <a:gd name="T4" fmla="*/ 129 w 296"/>
              <a:gd name="T5" fmla="*/ 35 h 394"/>
              <a:gd name="T6" fmla="*/ 45 w 296"/>
              <a:gd name="T7" fmla="*/ 249 h 394"/>
              <a:gd name="T8" fmla="*/ 25 w 296"/>
              <a:gd name="T9" fmla="*/ 250 h 394"/>
              <a:gd name="T10" fmla="*/ 13 w 296"/>
              <a:gd name="T11" fmla="*/ 266 h 394"/>
              <a:gd name="T12" fmla="*/ 142 w 296"/>
              <a:gd name="T13" fmla="*/ 318 h 394"/>
              <a:gd name="T14" fmla="*/ 122 w 296"/>
              <a:gd name="T15" fmla="*/ 366 h 394"/>
              <a:gd name="T16" fmla="*/ 189 w 296"/>
              <a:gd name="T17" fmla="*/ 383 h 394"/>
              <a:gd name="T18" fmla="*/ 126 w 296"/>
              <a:gd name="T19" fmla="*/ 379 h 394"/>
              <a:gd name="T20" fmla="*/ 150 w 296"/>
              <a:gd name="T21" fmla="*/ 346 h 394"/>
              <a:gd name="T22" fmla="*/ 235 w 296"/>
              <a:gd name="T23" fmla="*/ 275 h 394"/>
              <a:gd name="T24" fmla="*/ 27 w 296"/>
              <a:gd name="T25" fmla="*/ 100 h 394"/>
              <a:gd name="T26" fmla="*/ 72 w 296"/>
              <a:gd name="T27" fmla="*/ 75 h 394"/>
              <a:gd name="T28" fmla="*/ 30 w 296"/>
              <a:gd name="T29" fmla="*/ 136 h 394"/>
              <a:gd name="T30" fmla="*/ 32 w 296"/>
              <a:gd name="T31" fmla="*/ 145 h 394"/>
              <a:gd name="T32" fmla="*/ 20 w 296"/>
              <a:gd name="T33" fmla="*/ 116 h 394"/>
              <a:gd name="T34" fmla="*/ 40 w 296"/>
              <a:gd name="T35" fmla="*/ 171 h 394"/>
              <a:gd name="T36" fmla="*/ 60 w 296"/>
              <a:gd name="T37" fmla="*/ 172 h 394"/>
              <a:gd name="T38" fmla="*/ 80 w 296"/>
              <a:gd name="T39" fmla="*/ 223 h 394"/>
              <a:gd name="T40" fmla="*/ 48 w 296"/>
              <a:gd name="T41" fmla="*/ 188 h 394"/>
              <a:gd name="T42" fmla="*/ 30 w 296"/>
              <a:gd name="T43" fmla="*/ 230 h 394"/>
              <a:gd name="T44" fmla="*/ 22 w 296"/>
              <a:gd name="T45" fmla="*/ 144 h 394"/>
              <a:gd name="T46" fmla="*/ 41 w 296"/>
              <a:gd name="T47" fmla="*/ 166 h 394"/>
              <a:gd name="T48" fmla="*/ 40 w 296"/>
              <a:gd name="T49" fmla="*/ 182 h 394"/>
              <a:gd name="T50" fmla="*/ 53 w 296"/>
              <a:gd name="T51" fmla="*/ 208 h 394"/>
              <a:gd name="T52" fmla="*/ 89 w 296"/>
              <a:gd name="T53" fmla="*/ 213 h 394"/>
              <a:gd name="T54" fmla="*/ 49 w 296"/>
              <a:gd name="T55" fmla="*/ 165 h 394"/>
              <a:gd name="T56" fmla="*/ 92 w 296"/>
              <a:gd name="T57" fmla="*/ 95 h 394"/>
              <a:gd name="T58" fmla="*/ 85 w 296"/>
              <a:gd name="T59" fmla="*/ 51 h 394"/>
              <a:gd name="T60" fmla="*/ 184 w 296"/>
              <a:gd name="T61" fmla="*/ 58 h 394"/>
              <a:gd name="T62" fmla="*/ 88 w 296"/>
              <a:gd name="T63" fmla="*/ 50 h 394"/>
              <a:gd name="T64" fmla="*/ 169 w 296"/>
              <a:gd name="T65" fmla="*/ 46 h 394"/>
              <a:gd name="T66" fmla="*/ 205 w 296"/>
              <a:gd name="T67" fmla="*/ 259 h 394"/>
              <a:gd name="T68" fmla="*/ 178 w 296"/>
              <a:gd name="T69" fmla="*/ 262 h 394"/>
              <a:gd name="T70" fmla="*/ 99 w 296"/>
              <a:gd name="T71" fmla="*/ 271 h 394"/>
              <a:gd name="T72" fmla="*/ 189 w 296"/>
              <a:gd name="T73" fmla="*/ 268 h 394"/>
              <a:gd name="T74" fmla="*/ 104 w 296"/>
              <a:gd name="T75" fmla="*/ 272 h 394"/>
              <a:gd name="T76" fmla="*/ 173 w 296"/>
              <a:gd name="T77" fmla="*/ 266 h 394"/>
              <a:gd name="T78" fmla="*/ 112 w 296"/>
              <a:gd name="T79" fmla="*/ 280 h 394"/>
              <a:gd name="T80" fmla="*/ 188 w 296"/>
              <a:gd name="T81" fmla="*/ 50 h 394"/>
              <a:gd name="T82" fmla="*/ 270 w 296"/>
              <a:gd name="T83" fmla="*/ 113 h 394"/>
              <a:gd name="T84" fmla="*/ 136 w 296"/>
              <a:gd name="T85" fmla="*/ 295 h 394"/>
              <a:gd name="T86" fmla="*/ 282 w 296"/>
              <a:gd name="T87" fmla="*/ 201 h 394"/>
              <a:gd name="T88" fmla="*/ 36 w 296"/>
              <a:gd name="T89" fmla="*/ 278 h 394"/>
              <a:gd name="T90" fmla="*/ 23 w 296"/>
              <a:gd name="T91" fmla="*/ 253 h 394"/>
              <a:gd name="T92" fmla="*/ 122 w 296"/>
              <a:gd name="T93" fmla="*/ 299 h 394"/>
              <a:gd name="T94" fmla="*/ 265 w 296"/>
              <a:gd name="T95" fmla="*/ 87 h 394"/>
              <a:gd name="T96" fmla="*/ 199 w 296"/>
              <a:gd name="T97" fmla="*/ 34 h 394"/>
              <a:gd name="T98" fmla="*/ 195 w 296"/>
              <a:gd name="T99" fmla="*/ 33 h 394"/>
              <a:gd name="T100" fmla="*/ 282 w 296"/>
              <a:gd name="T101" fmla="*/ 201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6" h="394">
                <a:moveTo>
                  <a:pt x="252" y="49"/>
                </a:moveTo>
                <a:cubicBezTo>
                  <a:pt x="244" y="42"/>
                  <a:pt x="184" y="0"/>
                  <a:pt x="182" y="30"/>
                </a:cubicBezTo>
                <a:cubicBezTo>
                  <a:pt x="182" y="32"/>
                  <a:pt x="186" y="32"/>
                  <a:pt x="186" y="30"/>
                </a:cubicBezTo>
                <a:cubicBezTo>
                  <a:pt x="186" y="30"/>
                  <a:pt x="186" y="29"/>
                  <a:pt x="186" y="29"/>
                </a:cubicBezTo>
                <a:cubicBezTo>
                  <a:pt x="188" y="32"/>
                  <a:pt x="191" y="34"/>
                  <a:pt x="193" y="36"/>
                </a:cubicBezTo>
                <a:cubicBezTo>
                  <a:pt x="190" y="40"/>
                  <a:pt x="187" y="44"/>
                  <a:pt x="185" y="48"/>
                </a:cubicBezTo>
                <a:cubicBezTo>
                  <a:pt x="180" y="46"/>
                  <a:pt x="176" y="44"/>
                  <a:pt x="172" y="42"/>
                </a:cubicBezTo>
                <a:cubicBezTo>
                  <a:pt x="171" y="41"/>
                  <a:pt x="171" y="41"/>
                  <a:pt x="170" y="42"/>
                </a:cubicBezTo>
                <a:cubicBezTo>
                  <a:pt x="160" y="31"/>
                  <a:pt x="142" y="33"/>
                  <a:pt x="129" y="35"/>
                </a:cubicBezTo>
                <a:cubicBezTo>
                  <a:pt x="109" y="37"/>
                  <a:pt x="91" y="43"/>
                  <a:pt x="74" y="53"/>
                </a:cubicBezTo>
                <a:cubicBezTo>
                  <a:pt x="37" y="73"/>
                  <a:pt x="5" y="111"/>
                  <a:pt x="3" y="154"/>
                </a:cubicBezTo>
                <a:cubicBezTo>
                  <a:pt x="1" y="193"/>
                  <a:pt x="18" y="226"/>
                  <a:pt x="45" y="249"/>
                </a:cubicBezTo>
                <a:cubicBezTo>
                  <a:pt x="41" y="252"/>
                  <a:pt x="38" y="256"/>
                  <a:pt x="35" y="260"/>
                </a:cubicBezTo>
                <a:cubicBezTo>
                  <a:pt x="36" y="259"/>
                  <a:pt x="36" y="258"/>
                  <a:pt x="35" y="258"/>
                </a:cubicBezTo>
                <a:cubicBezTo>
                  <a:pt x="32" y="255"/>
                  <a:pt x="29" y="252"/>
                  <a:pt x="25" y="250"/>
                </a:cubicBezTo>
                <a:cubicBezTo>
                  <a:pt x="24" y="249"/>
                  <a:pt x="24" y="250"/>
                  <a:pt x="23" y="250"/>
                </a:cubicBezTo>
                <a:cubicBezTo>
                  <a:pt x="22" y="249"/>
                  <a:pt x="21" y="249"/>
                  <a:pt x="21" y="250"/>
                </a:cubicBezTo>
                <a:cubicBezTo>
                  <a:pt x="18" y="253"/>
                  <a:pt x="9" y="262"/>
                  <a:pt x="13" y="266"/>
                </a:cubicBezTo>
                <a:cubicBezTo>
                  <a:pt x="22" y="275"/>
                  <a:pt x="34" y="281"/>
                  <a:pt x="44" y="288"/>
                </a:cubicBezTo>
                <a:cubicBezTo>
                  <a:pt x="64" y="301"/>
                  <a:pt x="86" y="312"/>
                  <a:pt x="110" y="317"/>
                </a:cubicBezTo>
                <a:cubicBezTo>
                  <a:pt x="120" y="319"/>
                  <a:pt x="132" y="319"/>
                  <a:pt x="142" y="318"/>
                </a:cubicBezTo>
                <a:cubicBezTo>
                  <a:pt x="142" y="318"/>
                  <a:pt x="142" y="318"/>
                  <a:pt x="142" y="318"/>
                </a:cubicBezTo>
                <a:cubicBezTo>
                  <a:pt x="142" y="328"/>
                  <a:pt x="143" y="337"/>
                  <a:pt x="146" y="346"/>
                </a:cubicBezTo>
                <a:cubicBezTo>
                  <a:pt x="135" y="348"/>
                  <a:pt x="127" y="356"/>
                  <a:pt x="122" y="366"/>
                </a:cubicBezTo>
                <a:cubicBezTo>
                  <a:pt x="120" y="370"/>
                  <a:pt x="118" y="376"/>
                  <a:pt x="120" y="380"/>
                </a:cubicBezTo>
                <a:cubicBezTo>
                  <a:pt x="119" y="381"/>
                  <a:pt x="119" y="382"/>
                  <a:pt x="120" y="383"/>
                </a:cubicBezTo>
                <a:cubicBezTo>
                  <a:pt x="140" y="394"/>
                  <a:pt x="170" y="393"/>
                  <a:pt x="189" y="383"/>
                </a:cubicBezTo>
                <a:cubicBezTo>
                  <a:pt x="191" y="382"/>
                  <a:pt x="189" y="379"/>
                  <a:pt x="187" y="380"/>
                </a:cubicBezTo>
                <a:cubicBezTo>
                  <a:pt x="170" y="388"/>
                  <a:pt x="145" y="390"/>
                  <a:pt x="127" y="382"/>
                </a:cubicBezTo>
                <a:cubicBezTo>
                  <a:pt x="127" y="381"/>
                  <a:pt x="127" y="380"/>
                  <a:pt x="126" y="379"/>
                </a:cubicBezTo>
                <a:cubicBezTo>
                  <a:pt x="119" y="378"/>
                  <a:pt x="127" y="365"/>
                  <a:pt x="128" y="363"/>
                </a:cubicBezTo>
                <a:cubicBezTo>
                  <a:pt x="133" y="356"/>
                  <a:pt x="140" y="350"/>
                  <a:pt x="149" y="349"/>
                </a:cubicBezTo>
                <a:cubicBezTo>
                  <a:pt x="150" y="349"/>
                  <a:pt x="150" y="347"/>
                  <a:pt x="150" y="346"/>
                </a:cubicBezTo>
                <a:cubicBezTo>
                  <a:pt x="147" y="337"/>
                  <a:pt x="146" y="328"/>
                  <a:pt x="146" y="318"/>
                </a:cubicBezTo>
                <a:cubicBezTo>
                  <a:pt x="146" y="318"/>
                  <a:pt x="146" y="318"/>
                  <a:pt x="146" y="317"/>
                </a:cubicBezTo>
                <a:cubicBezTo>
                  <a:pt x="179" y="313"/>
                  <a:pt x="210" y="296"/>
                  <a:pt x="235" y="275"/>
                </a:cubicBezTo>
                <a:cubicBezTo>
                  <a:pt x="269" y="247"/>
                  <a:pt x="290" y="208"/>
                  <a:pt x="292" y="164"/>
                </a:cubicBezTo>
                <a:cubicBezTo>
                  <a:pt x="294" y="124"/>
                  <a:pt x="284" y="76"/>
                  <a:pt x="252" y="49"/>
                </a:cubicBezTo>
                <a:close/>
                <a:moveTo>
                  <a:pt x="27" y="100"/>
                </a:moveTo>
                <a:cubicBezTo>
                  <a:pt x="31" y="94"/>
                  <a:pt x="35" y="89"/>
                  <a:pt x="41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51" y="84"/>
                  <a:pt x="62" y="78"/>
                  <a:pt x="72" y="75"/>
                </a:cubicBezTo>
                <a:cubicBezTo>
                  <a:pt x="78" y="74"/>
                  <a:pt x="87" y="71"/>
                  <a:pt x="91" y="77"/>
                </a:cubicBezTo>
                <a:cubicBezTo>
                  <a:pt x="95" y="83"/>
                  <a:pt x="91" y="90"/>
                  <a:pt x="88" y="94"/>
                </a:cubicBezTo>
                <a:cubicBezTo>
                  <a:pt x="73" y="113"/>
                  <a:pt x="48" y="121"/>
                  <a:pt x="30" y="136"/>
                </a:cubicBezTo>
                <a:cubicBezTo>
                  <a:pt x="29" y="136"/>
                  <a:pt x="30" y="138"/>
                  <a:pt x="30" y="138"/>
                </a:cubicBezTo>
                <a:cubicBezTo>
                  <a:pt x="37" y="145"/>
                  <a:pt x="42" y="153"/>
                  <a:pt x="44" y="163"/>
                </a:cubicBezTo>
                <a:cubicBezTo>
                  <a:pt x="36" y="160"/>
                  <a:pt x="32" y="154"/>
                  <a:pt x="32" y="145"/>
                </a:cubicBezTo>
                <a:cubicBezTo>
                  <a:pt x="32" y="144"/>
                  <a:pt x="31" y="143"/>
                  <a:pt x="30" y="143"/>
                </a:cubicBezTo>
                <a:cubicBezTo>
                  <a:pt x="26" y="143"/>
                  <a:pt x="26" y="143"/>
                  <a:pt x="26" y="143"/>
                </a:cubicBezTo>
                <a:cubicBezTo>
                  <a:pt x="27" y="134"/>
                  <a:pt x="25" y="124"/>
                  <a:pt x="20" y="116"/>
                </a:cubicBezTo>
                <a:cubicBezTo>
                  <a:pt x="19" y="116"/>
                  <a:pt x="18" y="116"/>
                  <a:pt x="18" y="116"/>
                </a:cubicBezTo>
                <a:cubicBezTo>
                  <a:pt x="20" y="111"/>
                  <a:pt x="23" y="105"/>
                  <a:pt x="27" y="100"/>
                </a:cubicBezTo>
                <a:close/>
                <a:moveTo>
                  <a:pt x="40" y="171"/>
                </a:moveTo>
                <a:cubicBezTo>
                  <a:pt x="40" y="171"/>
                  <a:pt x="40" y="171"/>
                  <a:pt x="40" y="171"/>
                </a:cubicBezTo>
                <a:cubicBezTo>
                  <a:pt x="39" y="168"/>
                  <a:pt x="46" y="168"/>
                  <a:pt x="47" y="168"/>
                </a:cubicBezTo>
                <a:cubicBezTo>
                  <a:pt x="52" y="168"/>
                  <a:pt x="56" y="171"/>
                  <a:pt x="60" y="172"/>
                </a:cubicBezTo>
                <a:cubicBezTo>
                  <a:pt x="64" y="174"/>
                  <a:pt x="68" y="175"/>
                  <a:pt x="72" y="175"/>
                </a:cubicBezTo>
                <a:cubicBezTo>
                  <a:pt x="78" y="176"/>
                  <a:pt x="79" y="183"/>
                  <a:pt x="80" y="188"/>
                </a:cubicBezTo>
                <a:cubicBezTo>
                  <a:pt x="85" y="200"/>
                  <a:pt x="88" y="212"/>
                  <a:pt x="80" y="223"/>
                </a:cubicBezTo>
                <a:cubicBezTo>
                  <a:pt x="77" y="228"/>
                  <a:pt x="75" y="232"/>
                  <a:pt x="75" y="238"/>
                </a:cubicBezTo>
                <a:cubicBezTo>
                  <a:pt x="67" y="230"/>
                  <a:pt x="62" y="216"/>
                  <a:pt x="57" y="208"/>
                </a:cubicBezTo>
                <a:cubicBezTo>
                  <a:pt x="54" y="201"/>
                  <a:pt x="51" y="195"/>
                  <a:pt x="48" y="188"/>
                </a:cubicBezTo>
                <a:cubicBezTo>
                  <a:pt x="46" y="185"/>
                  <a:pt x="42" y="178"/>
                  <a:pt x="43" y="174"/>
                </a:cubicBezTo>
                <a:cubicBezTo>
                  <a:pt x="43" y="172"/>
                  <a:pt x="41" y="171"/>
                  <a:pt x="40" y="171"/>
                </a:cubicBezTo>
                <a:close/>
                <a:moveTo>
                  <a:pt x="30" y="230"/>
                </a:moveTo>
                <a:cubicBezTo>
                  <a:pt x="5" y="198"/>
                  <a:pt x="0" y="155"/>
                  <a:pt x="17" y="118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22" y="126"/>
                  <a:pt x="23" y="136"/>
                  <a:pt x="22" y="144"/>
                </a:cubicBezTo>
                <a:cubicBezTo>
                  <a:pt x="22" y="145"/>
                  <a:pt x="23" y="146"/>
                  <a:pt x="24" y="146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29" y="156"/>
                  <a:pt x="33" y="162"/>
                  <a:pt x="41" y="166"/>
                </a:cubicBezTo>
                <a:cubicBezTo>
                  <a:pt x="39" y="166"/>
                  <a:pt x="38" y="167"/>
                  <a:pt x="36" y="168"/>
                </a:cubicBezTo>
                <a:cubicBezTo>
                  <a:pt x="36" y="168"/>
                  <a:pt x="35" y="169"/>
                  <a:pt x="36" y="170"/>
                </a:cubicBezTo>
                <a:cubicBezTo>
                  <a:pt x="37" y="174"/>
                  <a:pt x="37" y="178"/>
                  <a:pt x="40" y="182"/>
                </a:cubicBezTo>
                <a:cubicBezTo>
                  <a:pt x="40" y="183"/>
                  <a:pt x="41" y="183"/>
                  <a:pt x="41" y="183"/>
                </a:cubicBezTo>
                <a:cubicBezTo>
                  <a:pt x="42" y="183"/>
                  <a:pt x="42" y="184"/>
                  <a:pt x="42" y="185"/>
                </a:cubicBezTo>
                <a:cubicBezTo>
                  <a:pt x="45" y="193"/>
                  <a:pt x="49" y="200"/>
                  <a:pt x="53" y="208"/>
                </a:cubicBezTo>
                <a:cubicBezTo>
                  <a:pt x="59" y="219"/>
                  <a:pt x="66" y="236"/>
                  <a:pt x="77" y="244"/>
                </a:cubicBezTo>
                <a:cubicBezTo>
                  <a:pt x="78" y="245"/>
                  <a:pt x="80" y="243"/>
                  <a:pt x="79" y="241"/>
                </a:cubicBezTo>
                <a:cubicBezTo>
                  <a:pt x="77" y="229"/>
                  <a:pt x="88" y="224"/>
                  <a:pt x="89" y="213"/>
                </a:cubicBezTo>
                <a:cubicBezTo>
                  <a:pt x="90" y="199"/>
                  <a:pt x="83" y="186"/>
                  <a:pt x="79" y="173"/>
                </a:cubicBezTo>
                <a:cubicBezTo>
                  <a:pt x="79" y="172"/>
                  <a:pt x="78" y="171"/>
                  <a:pt x="77" y="171"/>
                </a:cubicBezTo>
                <a:cubicBezTo>
                  <a:pt x="67" y="172"/>
                  <a:pt x="58" y="166"/>
                  <a:pt x="49" y="165"/>
                </a:cubicBezTo>
                <a:cubicBezTo>
                  <a:pt x="48" y="162"/>
                  <a:pt x="38" y="135"/>
                  <a:pt x="34" y="137"/>
                </a:cubicBezTo>
                <a:cubicBezTo>
                  <a:pt x="40" y="133"/>
                  <a:pt x="47" y="129"/>
                  <a:pt x="53" y="126"/>
                </a:cubicBezTo>
                <a:cubicBezTo>
                  <a:pt x="66" y="117"/>
                  <a:pt x="82" y="109"/>
                  <a:pt x="92" y="95"/>
                </a:cubicBezTo>
                <a:cubicBezTo>
                  <a:pt x="97" y="87"/>
                  <a:pt x="100" y="74"/>
                  <a:pt x="88" y="70"/>
                </a:cubicBezTo>
                <a:cubicBezTo>
                  <a:pt x="73" y="65"/>
                  <a:pt x="59" y="79"/>
                  <a:pt x="44" y="80"/>
                </a:cubicBezTo>
                <a:cubicBezTo>
                  <a:pt x="56" y="68"/>
                  <a:pt x="70" y="58"/>
                  <a:pt x="85" y="51"/>
                </a:cubicBezTo>
                <a:cubicBezTo>
                  <a:pt x="87" y="69"/>
                  <a:pt x="126" y="54"/>
                  <a:pt x="136" y="55"/>
                </a:cubicBezTo>
                <a:cubicBezTo>
                  <a:pt x="145" y="55"/>
                  <a:pt x="184" y="74"/>
                  <a:pt x="188" y="59"/>
                </a:cubicBezTo>
                <a:cubicBezTo>
                  <a:pt x="189" y="57"/>
                  <a:pt x="185" y="56"/>
                  <a:pt x="184" y="58"/>
                </a:cubicBezTo>
                <a:cubicBezTo>
                  <a:pt x="182" y="67"/>
                  <a:pt x="144" y="52"/>
                  <a:pt x="138" y="51"/>
                </a:cubicBezTo>
                <a:cubicBezTo>
                  <a:pt x="129" y="50"/>
                  <a:pt x="90" y="62"/>
                  <a:pt x="89" y="51"/>
                </a:cubicBezTo>
                <a:cubicBezTo>
                  <a:pt x="89" y="50"/>
                  <a:pt x="89" y="50"/>
                  <a:pt x="88" y="50"/>
                </a:cubicBezTo>
                <a:cubicBezTo>
                  <a:pt x="91" y="48"/>
                  <a:pt x="94" y="47"/>
                  <a:pt x="97" y="46"/>
                </a:cubicBezTo>
                <a:cubicBezTo>
                  <a:pt x="109" y="42"/>
                  <a:pt x="121" y="39"/>
                  <a:pt x="133" y="38"/>
                </a:cubicBezTo>
                <a:cubicBezTo>
                  <a:pt x="145" y="36"/>
                  <a:pt x="162" y="36"/>
                  <a:pt x="169" y="46"/>
                </a:cubicBezTo>
                <a:cubicBezTo>
                  <a:pt x="170" y="48"/>
                  <a:pt x="172" y="47"/>
                  <a:pt x="173" y="46"/>
                </a:cubicBezTo>
                <a:cubicBezTo>
                  <a:pt x="214" y="66"/>
                  <a:pt x="250" y="102"/>
                  <a:pt x="258" y="149"/>
                </a:cubicBezTo>
                <a:cubicBezTo>
                  <a:pt x="266" y="192"/>
                  <a:pt x="241" y="236"/>
                  <a:pt x="205" y="259"/>
                </a:cubicBezTo>
                <a:cubicBezTo>
                  <a:pt x="201" y="262"/>
                  <a:pt x="197" y="264"/>
                  <a:pt x="192" y="267"/>
                </a:cubicBezTo>
                <a:cubicBezTo>
                  <a:pt x="192" y="266"/>
                  <a:pt x="192" y="266"/>
                  <a:pt x="191" y="265"/>
                </a:cubicBezTo>
                <a:cubicBezTo>
                  <a:pt x="189" y="262"/>
                  <a:pt x="182" y="262"/>
                  <a:pt x="178" y="262"/>
                </a:cubicBezTo>
                <a:cubicBezTo>
                  <a:pt x="167" y="261"/>
                  <a:pt x="157" y="262"/>
                  <a:pt x="147" y="262"/>
                </a:cubicBezTo>
                <a:cubicBezTo>
                  <a:pt x="136" y="262"/>
                  <a:pt x="126" y="263"/>
                  <a:pt x="116" y="265"/>
                </a:cubicBezTo>
                <a:cubicBezTo>
                  <a:pt x="110" y="266"/>
                  <a:pt x="103" y="267"/>
                  <a:pt x="99" y="271"/>
                </a:cubicBezTo>
                <a:cubicBezTo>
                  <a:pt x="98" y="272"/>
                  <a:pt x="98" y="273"/>
                  <a:pt x="99" y="273"/>
                </a:cubicBezTo>
                <a:cubicBezTo>
                  <a:pt x="72" y="266"/>
                  <a:pt x="48" y="251"/>
                  <a:pt x="30" y="230"/>
                </a:cubicBezTo>
                <a:close/>
                <a:moveTo>
                  <a:pt x="189" y="268"/>
                </a:moveTo>
                <a:cubicBezTo>
                  <a:pt x="163" y="279"/>
                  <a:pt x="135" y="281"/>
                  <a:pt x="108" y="276"/>
                </a:cubicBezTo>
                <a:cubicBezTo>
                  <a:pt x="108" y="275"/>
                  <a:pt x="107" y="275"/>
                  <a:pt x="107" y="275"/>
                </a:cubicBezTo>
                <a:cubicBezTo>
                  <a:pt x="106" y="274"/>
                  <a:pt x="105" y="273"/>
                  <a:pt x="104" y="272"/>
                </a:cubicBezTo>
                <a:cubicBezTo>
                  <a:pt x="108" y="270"/>
                  <a:pt x="114" y="269"/>
                  <a:pt x="118" y="268"/>
                </a:cubicBezTo>
                <a:cubicBezTo>
                  <a:pt x="128" y="267"/>
                  <a:pt x="137" y="266"/>
                  <a:pt x="147" y="266"/>
                </a:cubicBezTo>
                <a:cubicBezTo>
                  <a:pt x="155" y="265"/>
                  <a:pt x="164" y="265"/>
                  <a:pt x="173" y="266"/>
                </a:cubicBezTo>
                <a:cubicBezTo>
                  <a:pt x="177" y="266"/>
                  <a:pt x="186" y="265"/>
                  <a:pt x="189" y="268"/>
                </a:cubicBezTo>
                <a:close/>
                <a:moveTo>
                  <a:pt x="48" y="251"/>
                </a:moveTo>
                <a:cubicBezTo>
                  <a:pt x="66" y="266"/>
                  <a:pt x="88" y="276"/>
                  <a:pt x="112" y="280"/>
                </a:cubicBezTo>
                <a:cubicBezTo>
                  <a:pt x="165" y="289"/>
                  <a:pt x="218" y="267"/>
                  <a:pt x="247" y="221"/>
                </a:cubicBezTo>
                <a:cubicBezTo>
                  <a:pt x="266" y="189"/>
                  <a:pt x="268" y="151"/>
                  <a:pt x="252" y="118"/>
                </a:cubicBezTo>
                <a:cubicBezTo>
                  <a:pt x="239" y="89"/>
                  <a:pt x="215" y="66"/>
                  <a:pt x="188" y="50"/>
                </a:cubicBezTo>
                <a:cubicBezTo>
                  <a:pt x="191" y="46"/>
                  <a:pt x="193" y="42"/>
                  <a:pt x="196" y="38"/>
                </a:cubicBezTo>
                <a:cubicBezTo>
                  <a:pt x="206" y="46"/>
                  <a:pt x="219" y="50"/>
                  <a:pt x="230" y="56"/>
                </a:cubicBezTo>
                <a:cubicBezTo>
                  <a:pt x="252" y="68"/>
                  <a:pt x="263" y="90"/>
                  <a:pt x="270" y="113"/>
                </a:cubicBezTo>
                <a:cubicBezTo>
                  <a:pt x="277" y="135"/>
                  <a:pt x="281" y="158"/>
                  <a:pt x="276" y="181"/>
                </a:cubicBezTo>
                <a:cubicBezTo>
                  <a:pt x="272" y="203"/>
                  <a:pt x="261" y="224"/>
                  <a:pt x="246" y="241"/>
                </a:cubicBezTo>
                <a:cubicBezTo>
                  <a:pt x="219" y="274"/>
                  <a:pt x="178" y="294"/>
                  <a:pt x="136" y="295"/>
                </a:cubicBezTo>
                <a:cubicBezTo>
                  <a:pt x="105" y="296"/>
                  <a:pt x="58" y="291"/>
                  <a:pt x="36" y="265"/>
                </a:cubicBezTo>
                <a:cubicBezTo>
                  <a:pt x="40" y="260"/>
                  <a:pt x="44" y="256"/>
                  <a:pt x="48" y="251"/>
                </a:cubicBezTo>
                <a:close/>
                <a:moveTo>
                  <a:pt x="282" y="201"/>
                </a:moveTo>
                <a:cubicBezTo>
                  <a:pt x="268" y="247"/>
                  <a:pt x="228" y="283"/>
                  <a:pt x="185" y="302"/>
                </a:cubicBezTo>
                <a:cubicBezTo>
                  <a:pt x="159" y="313"/>
                  <a:pt x="132" y="318"/>
                  <a:pt x="105" y="312"/>
                </a:cubicBezTo>
                <a:cubicBezTo>
                  <a:pt x="80" y="307"/>
                  <a:pt x="57" y="292"/>
                  <a:pt x="36" y="278"/>
                </a:cubicBezTo>
                <a:cubicBezTo>
                  <a:pt x="31" y="275"/>
                  <a:pt x="27" y="272"/>
                  <a:pt x="23" y="269"/>
                </a:cubicBezTo>
                <a:cubicBezTo>
                  <a:pt x="21" y="268"/>
                  <a:pt x="20" y="266"/>
                  <a:pt x="18" y="265"/>
                </a:cubicBezTo>
                <a:cubicBezTo>
                  <a:pt x="14" y="262"/>
                  <a:pt x="21" y="255"/>
                  <a:pt x="23" y="253"/>
                </a:cubicBezTo>
                <a:cubicBezTo>
                  <a:pt x="25" y="254"/>
                  <a:pt x="27" y="256"/>
                  <a:pt x="29" y="257"/>
                </a:cubicBezTo>
                <a:cubicBezTo>
                  <a:pt x="28" y="258"/>
                  <a:pt x="27" y="259"/>
                  <a:pt x="28" y="260"/>
                </a:cubicBezTo>
                <a:cubicBezTo>
                  <a:pt x="46" y="291"/>
                  <a:pt x="90" y="297"/>
                  <a:pt x="122" y="299"/>
                </a:cubicBezTo>
                <a:cubicBezTo>
                  <a:pt x="163" y="301"/>
                  <a:pt x="200" y="287"/>
                  <a:pt x="231" y="261"/>
                </a:cubicBezTo>
                <a:cubicBezTo>
                  <a:pt x="264" y="234"/>
                  <a:pt x="285" y="192"/>
                  <a:pt x="282" y="149"/>
                </a:cubicBezTo>
                <a:cubicBezTo>
                  <a:pt x="281" y="128"/>
                  <a:pt x="274" y="106"/>
                  <a:pt x="265" y="87"/>
                </a:cubicBezTo>
                <a:cubicBezTo>
                  <a:pt x="255" y="67"/>
                  <a:pt x="240" y="57"/>
                  <a:pt x="220" y="47"/>
                </a:cubicBezTo>
                <a:cubicBezTo>
                  <a:pt x="213" y="44"/>
                  <a:pt x="205" y="40"/>
                  <a:pt x="198" y="35"/>
                </a:cubicBezTo>
                <a:cubicBezTo>
                  <a:pt x="199" y="35"/>
                  <a:pt x="199" y="34"/>
                  <a:pt x="199" y="34"/>
                </a:cubicBezTo>
                <a:cubicBezTo>
                  <a:pt x="199" y="33"/>
                  <a:pt x="198" y="33"/>
                  <a:pt x="197" y="32"/>
                </a:cubicBezTo>
                <a:cubicBezTo>
                  <a:pt x="197" y="32"/>
                  <a:pt x="196" y="32"/>
                  <a:pt x="196" y="32"/>
                </a:cubicBezTo>
                <a:cubicBezTo>
                  <a:pt x="196" y="32"/>
                  <a:pt x="196" y="33"/>
                  <a:pt x="195" y="33"/>
                </a:cubicBezTo>
                <a:cubicBezTo>
                  <a:pt x="193" y="31"/>
                  <a:pt x="190" y="28"/>
                  <a:pt x="188" y="25"/>
                </a:cubicBezTo>
                <a:cubicBezTo>
                  <a:pt x="198" y="16"/>
                  <a:pt x="249" y="51"/>
                  <a:pt x="255" y="57"/>
                </a:cubicBezTo>
                <a:cubicBezTo>
                  <a:pt x="289" y="93"/>
                  <a:pt x="296" y="155"/>
                  <a:pt x="282" y="20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6" name="Freeform 106"/>
          <p:cNvSpPr/>
          <p:nvPr>
            <p:custDataLst>
              <p:tags r:id="rId8"/>
            </p:custDataLst>
          </p:nvPr>
        </p:nvSpPr>
        <p:spPr bwMode="auto">
          <a:xfrm>
            <a:off x="3569323" y="1742765"/>
            <a:ext cx="163513" cy="323850"/>
          </a:xfrm>
          <a:custGeom>
            <a:avLst/>
            <a:gdLst>
              <a:gd name="T0" fmla="*/ 5 w 34"/>
              <a:gd name="T1" fmla="*/ 27 h 67"/>
              <a:gd name="T2" fmla="*/ 6 w 34"/>
              <a:gd name="T3" fmla="*/ 4 h 67"/>
              <a:gd name="T4" fmla="*/ 3 w 34"/>
              <a:gd name="T5" fmla="*/ 3 h 67"/>
              <a:gd name="T6" fmla="*/ 1 w 34"/>
              <a:gd name="T7" fmla="*/ 28 h 67"/>
              <a:gd name="T8" fmla="*/ 2 w 34"/>
              <a:gd name="T9" fmla="*/ 30 h 67"/>
              <a:gd name="T10" fmla="*/ 29 w 34"/>
              <a:gd name="T11" fmla="*/ 64 h 67"/>
              <a:gd name="T12" fmla="*/ 33 w 34"/>
              <a:gd name="T13" fmla="*/ 64 h 67"/>
              <a:gd name="T14" fmla="*/ 5 w 34"/>
              <a:gd name="T15" fmla="*/ 2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" h="67">
                <a:moveTo>
                  <a:pt x="5" y="27"/>
                </a:moveTo>
                <a:cubicBezTo>
                  <a:pt x="6" y="19"/>
                  <a:pt x="5" y="11"/>
                  <a:pt x="6" y="4"/>
                </a:cubicBezTo>
                <a:cubicBezTo>
                  <a:pt x="7" y="1"/>
                  <a:pt x="3" y="0"/>
                  <a:pt x="3" y="3"/>
                </a:cubicBezTo>
                <a:cubicBezTo>
                  <a:pt x="1" y="11"/>
                  <a:pt x="2" y="19"/>
                  <a:pt x="1" y="28"/>
                </a:cubicBezTo>
                <a:cubicBezTo>
                  <a:pt x="0" y="29"/>
                  <a:pt x="1" y="30"/>
                  <a:pt x="2" y="30"/>
                </a:cubicBezTo>
                <a:cubicBezTo>
                  <a:pt x="20" y="33"/>
                  <a:pt x="30" y="47"/>
                  <a:pt x="29" y="64"/>
                </a:cubicBezTo>
                <a:cubicBezTo>
                  <a:pt x="29" y="67"/>
                  <a:pt x="33" y="67"/>
                  <a:pt x="33" y="64"/>
                </a:cubicBezTo>
                <a:cubicBezTo>
                  <a:pt x="34" y="46"/>
                  <a:pt x="23" y="30"/>
                  <a:pt x="5" y="2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7" name="Freeform 107"/>
          <p:cNvSpPr/>
          <p:nvPr>
            <p:custDataLst>
              <p:tags r:id="rId9"/>
            </p:custDataLst>
          </p:nvPr>
        </p:nvSpPr>
        <p:spPr bwMode="auto">
          <a:xfrm>
            <a:off x="3347073" y="539440"/>
            <a:ext cx="652463" cy="508000"/>
          </a:xfrm>
          <a:custGeom>
            <a:avLst/>
            <a:gdLst>
              <a:gd name="T0" fmla="*/ 133 w 135"/>
              <a:gd name="T1" fmla="*/ 87 h 105"/>
              <a:gd name="T2" fmla="*/ 106 w 135"/>
              <a:gd name="T3" fmla="*/ 79 h 105"/>
              <a:gd name="T4" fmla="*/ 105 w 135"/>
              <a:gd name="T5" fmla="*/ 82 h 105"/>
              <a:gd name="T6" fmla="*/ 128 w 135"/>
              <a:gd name="T7" fmla="*/ 89 h 105"/>
              <a:gd name="T8" fmla="*/ 92 w 135"/>
              <a:gd name="T9" fmla="*/ 73 h 105"/>
              <a:gd name="T10" fmla="*/ 94 w 135"/>
              <a:gd name="T11" fmla="*/ 73 h 105"/>
              <a:gd name="T12" fmla="*/ 96 w 135"/>
              <a:gd name="T13" fmla="*/ 72 h 105"/>
              <a:gd name="T14" fmla="*/ 132 w 135"/>
              <a:gd name="T15" fmla="*/ 78 h 105"/>
              <a:gd name="T16" fmla="*/ 132 w 135"/>
              <a:gd name="T17" fmla="*/ 76 h 105"/>
              <a:gd name="T18" fmla="*/ 104 w 135"/>
              <a:gd name="T19" fmla="*/ 52 h 105"/>
              <a:gd name="T20" fmla="*/ 103 w 135"/>
              <a:gd name="T21" fmla="*/ 56 h 105"/>
              <a:gd name="T22" fmla="*/ 128 w 135"/>
              <a:gd name="T23" fmla="*/ 76 h 105"/>
              <a:gd name="T24" fmla="*/ 68 w 135"/>
              <a:gd name="T25" fmla="*/ 53 h 105"/>
              <a:gd name="T26" fmla="*/ 38 w 135"/>
              <a:gd name="T27" fmla="*/ 58 h 105"/>
              <a:gd name="T28" fmla="*/ 18 w 135"/>
              <a:gd name="T29" fmla="*/ 58 h 105"/>
              <a:gd name="T30" fmla="*/ 9 w 135"/>
              <a:gd name="T31" fmla="*/ 49 h 105"/>
              <a:gd name="T32" fmla="*/ 22 w 135"/>
              <a:gd name="T33" fmla="*/ 44 h 105"/>
              <a:gd name="T34" fmla="*/ 22 w 135"/>
              <a:gd name="T35" fmla="*/ 41 h 105"/>
              <a:gd name="T36" fmla="*/ 8 w 135"/>
              <a:gd name="T37" fmla="*/ 32 h 105"/>
              <a:gd name="T38" fmla="*/ 53 w 135"/>
              <a:gd name="T39" fmla="*/ 14 h 105"/>
              <a:gd name="T40" fmla="*/ 54 w 135"/>
              <a:gd name="T41" fmla="*/ 11 h 105"/>
              <a:gd name="T42" fmla="*/ 52 w 135"/>
              <a:gd name="T43" fmla="*/ 4 h 105"/>
              <a:gd name="T44" fmla="*/ 110 w 135"/>
              <a:gd name="T45" fmla="*/ 51 h 105"/>
              <a:gd name="T46" fmla="*/ 113 w 135"/>
              <a:gd name="T47" fmla="*/ 49 h 105"/>
              <a:gd name="T48" fmla="*/ 50 w 135"/>
              <a:gd name="T49" fmla="*/ 0 h 105"/>
              <a:gd name="T50" fmla="*/ 48 w 135"/>
              <a:gd name="T51" fmla="*/ 2 h 105"/>
              <a:gd name="T52" fmla="*/ 50 w 135"/>
              <a:gd name="T53" fmla="*/ 11 h 105"/>
              <a:gd name="T54" fmla="*/ 3 w 135"/>
              <a:gd name="T55" fmla="*/ 31 h 105"/>
              <a:gd name="T56" fmla="*/ 4 w 135"/>
              <a:gd name="T57" fmla="*/ 34 h 105"/>
              <a:gd name="T58" fmla="*/ 16 w 135"/>
              <a:gd name="T59" fmla="*/ 42 h 105"/>
              <a:gd name="T60" fmla="*/ 6 w 135"/>
              <a:gd name="T61" fmla="*/ 56 h 105"/>
              <a:gd name="T62" fmla="*/ 44 w 135"/>
              <a:gd name="T63" fmla="*/ 60 h 105"/>
              <a:gd name="T64" fmla="*/ 72 w 135"/>
              <a:gd name="T65" fmla="*/ 58 h 105"/>
              <a:gd name="T66" fmla="*/ 88 w 135"/>
              <a:gd name="T67" fmla="*/ 67 h 105"/>
              <a:gd name="T68" fmla="*/ 87 w 135"/>
              <a:gd name="T69" fmla="*/ 67 h 105"/>
              <a:gd name="T70" fmla="*/ 85 w 135"/>
              <a:gd name="T71" fmla="*/ 70 h 105"/>
              <a:gd name="T72" fmla="*/ 134 w 135"/>
              <a:gd name="T73" fmla="*/ 90 h 105"/>
              <a:gd name="T74" fmla="*/ 133 w 135"/>
              <a:gd name="T75" fmla="*/ 8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5" h="105">
                <a:moveTo>
                  <a:pt x="133" y="87"/>
                </a:moveTo>
                <a:cubicBezTo>
                  <a:pt x="125" y="83"/>
                  <a:pt x="115" y="81"/>
                  <a:pt x="106" y="79"/>
                </a:cubicBezTo>
                <a:cubicBezTo>
                  <a:pt x="104" y="78"/>
                  <a:pt x="103" y="82"/>
                  <a:pt x="105" y="82"/>
                </a:cubicBezTo>
                <a:cubicBezTo>
                  <a:pt x="113" y="84"/>
                  <a:pt x="121" y="86"/>
                  <a:pt x="128" y="89"/>
                </a:cubicBezTo>
                <a:cubicBezTo>
                  <a:pt x="115" y="97"/>
                  <a:pt x="102" y="84"/>
                  <a:pt x="92" y="73"/>
                </a:cubicBezTo>
                <a:cubicBezTo>
                  <a:pt x="93" y="73"/>
                  <a:pt x="94" y="73"/>
                  <a:pt x="94" y="73"/>
                </a:cubicBezTo>
                <a:cubicBezTo>
                  <a:pt x="95" y="73"/>
                  <a:pt x="95" y="73"/>
                  <a:pt x="96" y="72"/>
                </a:cubicBezTo>
                <a:cubicBezTo>
                  <a:pt x="107" y="79"/>
                  <a:pt x="119" y="84"/>
                  <a:pt x="132" y="78"/>
                </a:cubicBezTo>
                <a:cubicBezTo>
                  <a:pt x="133" y="78"/>
                  <a:pt x="133" y="77"/>
                  <a:pt x="132" y="76"/>
                </a:cubicBezTo>
                <a:cubicBezTo>
                  <a:pt x="126" y="64"/>
                  <a:pt x="117" y="55"/>
                  <a:pt x="104" y="52"/>
                </a:cubicBezTo>
                <a:cubicBezTo>
                  <a:pt x="102" y="51"/>
                  <a:pt x="101" y="55"/>
                  <a:pt x="103" y="56"/>
                </a:cubicBezTo>
                <a:cubicBezTo>
                  <a:pt x="115" y="58"/>
                  <a:pt x="122" y="66"/>
                  <a:pt x="128" y="76"/>
                </a:cubicBezTo>
                <a:cubicBezTo>
                  <a:pt x="106" y="83"/>
                  <a:pt x="87" y="59"/>
                  <a:pt x="68" y="53"/>
                </a:cubicBezTo>
                <a:cubicBezTo>
                  <a:pt x="58" y="50"/>
                  <a:pt x="47" y="55"/>
                  <a:pt x="38" y="58"/>
                </a:cubicBezTo>
                <a:cubicBezTo>
                  <a:pt x="31" y="60"/>
                  <a:pt x="25" y="60"/>
                  <a:pt x="18" y="58"/>
                </a:cubicBezTo>
                <a:cubicBezTo>
                  <a:pt x="16" y="57"/>
                  <a:pt x="5" y="54"/>
                  <a:pt x="9" y="49"/>
                </a:cubicBezTo>
                <a:cubicBezTo>
                  <a:pt x="12" y="46"/>
                  <a:pt x="18" y="45"/>
                  <a:pt x="22" y="44"/>
                </a:cubicBezTo>
                <a:cubicBezTo>
                  <a:pt x="24" y="44"/>
                  <a:pt x="24" y="41"/>
                  <a:pt x="22" y="41"/>
                </a:cubicBezTo>
                <a:cubicBezTo>
                  <a:pt x="17" y="39"/>
                  <a:pt x="13" y="35"/>
                  <a:pt x="8" y="32"/>
                </a:cubicBezTo>
                <a:cubicBezTo>
                  <a:pt x="21" y="22"/>
                  <a:pt x="37" y="19"/>
                  <a:pt x="53" y="14"/>
                </a:cubicBezTo>
                <a:cubicBezTo>
                  <a:pt x="54" y="13"/>
                  <a:pt x="54" y="12"/>
                  <a:pt x="54" y="11"/>
                </a:cubicBezTo>
                <a:cubicBezTo>
                  <a:pt x="53" y="9"/>
                  <a:pt x="52" y="7"/>
                  <a:pt x="52" y="4"/>
                </a:cubicBezTo>
                <a:cubicBezTo>
                  <a:pt x="77" y="7"/>
                  <a:pt x="96" y="34"/>
                  <a:pt x="110" y="51"/>
                </a:cubicBezTo>
                <a:cubicBezTo>
                  <a:pt x="112" y="53"/>
                  <a:pt x="114" y="51"/>
                  <a:pt x="113" y="49"/>
                </a:cubicBezTo>
                <a:cubicBezTo>
                  <a:pt x="98" y="29"/>
                  <a:pt x="77" y="2"/>
                  <a:pt x="50" y="0"/>
                </a:cubicBezTo>
                <a:cubicBezTo>
                  <a:pt x="49" y="0"/>
                  <a:pt x="48" y="1"/>
                  <a:pt x="48" y="2"/>
                </a:cubicBezTo>
                <a:cubicBezTo>
                  <a:pt x="48" y="5"/>
                  <a:pt x="49" y="8"/>
                  <a:pt x="50" y="11"/>
                </a:cubicBezTo>
                <a:cubicBezTo>
                  <a:pt x="33" y="16"/>
                  <a:pt x="16" y="19"/>
                  <a:pt x="3" y="31"/>
                </a:cubicBezTo>
                <a:cubicBezTo>
                  <a:pt x="2" y="32"/>
                  <a:pt x="2" y="34"/>
                  <a:pt x="4" y="34"/>
                </a:cubicBezTo>
                <a:cubicBezTo>
                  <a:pt x="8" y="36"/>
                  <a:pt x="12" y="40"/>
                  <a:pt x="16" y="42"/>
                </a:cubicBezTo>
                <a:cubicBezTo>
                  <a:pt x="9" y="44"/>
                  <a:pt x="0" y="49"/>
                  <a:pt x="6" y="56"/>
                </a:cubicBezTo>
                <a:cubicBezTo>
                  <a:pt x="16" y="66"/>
                  <a:pt x="32" y="64"/>
                  <a:pt x="44" y="60"/>
                </a:cubicBezTo>
                <a:cubicBezTo>
                  <a:pt x="54" y="57"/>
                  <a:pt x="62" y="54"/>
                  <a:pt x="72" y="58"/>
                </a:cubicBezTo>
                <a:cubicBezTo>
                  <a:pt x="77" y="61"/>
                  <a:pt x="83" y="64"/>
                  <a:pt x="88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5" y="67"/>
                  <a:pt x="84" y="69"/>
                  <a:pt x="85" y="70"/>
                </a:cubicBezTo>
                <a:cubicBezTo>
                  <a:pt x="97" y="85"/>
                  <a:pt x="115" y="105"/>
                  <a:pt x="134" y="90"/>
                </a:cubicBezTo>
                <a:cubicBezTo>
                  <a:pt x="135" y="89"/>
                  <a:pt x="134" y="87"/>
                  <a:pt x="133" y="8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1" name="Freeform 108"/>
          <p:cNvSpPr/>
          <p:nvPr>
            <p:custDataLst>
              <p:tags r:id="rId10"/>
            </p:custDataLst>
          </p:nvPr>
        </p:nvSpPr>
        <p:spPr bwMode="auto">
          <a:xfrm>
            <a:off x="3323260" y="844240"/>
            <a:ext cx="342900" cy="484188"/>
          </a:xfrm>
          <a:custGeom>
            <a:avLst/>
            <a:gdLst>
              <a:gd name="T0" fmla="*/ 70 w 71"/>
              <a:gd name="T1" fmla="*/ 14 h 100"/>
              <a:gd name="T2" fmla="*/ 60 w 71"/>
              <a:gd name="T3" fmla="*/ 5 h 100"/>
              <a:gd name="T4" fmla="*/ 53 w 71"/>
              <a:gd name="T5" fmla="*/ 1 h 100"/>
              <a:gd name="T6" fmla="*/ 16 w 71"/>
              <a:gd name="T7" fmla="*/ 8 h 100"/>
              <a:gd name="T8" fmla="*/ 14 w 71"/>
              <a:gd name="T9" fmla="*/ 12 h 100"/>
              <a:gd name="T10" fmla="*/ 41 w 71"/>
              <a:gd name="T11" fmla="*/ 8 h 100"/>
              <a:gd name="T12" fmla="*/ 51 w 71"/>
              <a:gd name="T13" fmla="*/ 5 h 100"/>
              <a:gd name="T14" fmla="*/ 58 w 71"/>
              <a:gd name="T15" fmla="*/ 10 h 100"/>
              <a:gd name="T16" fmla="*/ 66 w 71"/>
              <a:gd name="T17" fmla="*/ 16 h 100"/>
              <a:gd name="T18" fmla="*/ 34 w 71"/>
              <a:gd name="T19" fmla="*/ 94 h 100"/>
              <a:gd name="T20" fmla="*/ 29 w 71"/>
              <a:gd name="T21" fmla="*/ 68 h 100"/>
              <a:gd name="T22" fmla="*/ 23 w 71"/>
              <a:gd name="T23" fmla="*/ 44 h 100"/>
              <a:gd name="T24" fmla="*/ 16 w 71"/>
              <a:gd name="T25" fmla="*/ 32 h 100"/>
              <a:gd name="T26" fmla="*/ 9 w 71"/>
              <a:gd name="T27" fmla="*/ 24 h 100"/>
              <a:gd name="T28" fmla="*/ 5 w 71"/>
              <a:gd name="T29" fmla="*/ 20 h 100"/>
              <a:gd name="T30" fmla="*/ 12 w 71"/>
              <a:gd name="T31" fmla="*/ 13 h 100"/>
              <a:gd name="T32" fmla="*/ 11 w 71"/>
              <a:gd name="T33" fmla="*/ 10 h 100"/>
              <a:gd name="T34" fmla="*/ 0 w 71"/>
              <a:gd name="T35" fmla="*/ 19 h 100"/>
              <a:gd name="T36" fmla="*/ 1 w 71"/>
              <a:gd name="T37" fmla="*/ 21 h 100"/>
              <a:gd name="T38" fmla="*/ 22 w 71"/>
              <a:gd name="T39" fmla="*/ 54 h 100"/>
              <a:gd name="T40" fmla="*/ 33 w 71"/>
              <a:gd name="T41" fmla="*/ 99 h 100"/>
              <a:gd name="T42" fmla="*/ 36 w 71"/>
              <a:gd name="T43" fmla="*/ 98 h 100"/>
              <a:gd name="T44" fmla="*/ 70 w 71"/>
              <a:gd name="T45" fmla="*/ 17 h 100"/>
              <a:gd name="T46" fmla="*/ 70 w 71"/>
              <a:gd name="T47" fmla="*/ 1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1" h="100">
                <a:moveTo>
                  <a:pt x="70" y="14"/>
                </a:moveTo>
                <a:cubicBezTo>
                  <a:pt x="66" y="11"/>
                  <a:pt x="62" y="9"/>
                  <a:pt x="60" y="5"/>
                </a:cubicBezTo>
                <a:cubicBezTo>
                  <a:pt x="57" y="1"/>
                  <a:pt x="57" y="0"/>
                  <a:pt x="53" y="1"/>
                </a:cubicBezTo>
                <a:cubicBezTo>
                  <a:pt x="40" y="1"/>
                  <a:pt x="29" y="14"/>
                  <a:pt x="16" y="8"/>
                </a:cubicBezTo>
                <a:cubicBezTo>
                  <a:pt x="14" y="7"/>
                  <a:pt x="12" y="11"/>
                  <a:pt x="14" y="12"/>
                </a:cubicBezTo>
                <a:cubicBezTo>
                  <a:pt x="24" y="16"/>
                  <a:pt x="32" y="12"/>
                  <a:pt x="41" y="8"/>
                </a:cubicBezTo>
                <a:cubicBezTo>
                  <a:pt x="44" y="7"/>
                  <a:pt x="47" y="6"/>
                  <a:pt x="51" y="5"/>
                </a:cubicBezTo>
                <a:cubicBezTo>
                  <a:pt x="55" y="4"/>
                  <a:pt x="56" y="7"/>
                  <a:pt x="58" y="10"/>
                </a:cubicBezTo>
                <a:cubicBezTo>
                  <a:pt x="60" y="12"/>
                  <a:pt x="63" y="14"/>
                  <a:pt x="66" y="16"/>
                </a:cubicBezTo>
                <a:cubicBezTo>
                  <a:pt x="51" y="40"/>
                  <a:pt x="44" y="67"/>
                  <a:pt x="34" y="94"/>
                </a:cubicBezTo>
                <a:cubicBezTo>
                  <a:pt x="30" y="86"/>
                  <a:pt x="29" y="77"/>
                  <a:pt x="29" y="68"/>
                </a:cubicBezTo>
                <a:cubicBezTo>
                  <a:pt x="28" y="59"/>
                  <a:pt x="26" y="52"/>
                  <a:pt x="23" y="44"/>
                </a:cubicBezTo>
                <a:cubicBezTo>
                  <a:pt x="21" y="39"/>
                  <a:pt x="19" y="35"/>
                  <a:pt x="16" y="32"/>
                </a:cubicBezTo>
                <a:cubicBezTo>
                  <a:pt x="14" y="29"/>
                  <a:pt x="12" y="27"/>
                  <a:pt x="9" y="24"/>
                </a:cubicBezTo>
                <a:cubicBezTo>
                  <a:pt x="8" y="23"/>
                  <a:pt x="7" y="22"/>
                  <a:pt x="5" y="20"/>
                </a:cubicBezTo>
                <a:cubicBezTo>
                  <a:pt x="3" y="18"/>
                  <a:pt x="11" y="14"/>
                  <a:pt x="12" y="13"/>
                </a:cubicBezTo>
                <a:cubicBezTo>
                  <a:pt x="15" y="12"/>
                  <a:pt x="13" y="9"/>
                  <a:pt x="11" y="10"/>
                </a:cubicBezTo>
                <a:cubicBezTo>
                  <a:pt x="6" y="12"/>
                  <a:pt x="3" y="14"/>
                  <a:pt x="0" y="19"/>
                </a:cubicBezTo>
                <a:cubicBezTo>
                  <a:pt x="0" y="19"/>
                  <a:pt x="0" y="20"/>
                  <a:pt x="1" y="21"/>
                </a:cubicBezTo>
                <a:cubicBezTo>
                  <a:pt x="11" y="31"/>
                  <a:pt x="18" y="40"/>
                  <a:pt x="22" y="54"/>
                </a:cubicBezTo>
                <a:cubicBezTo>
                  <a:pt x="27" y="69"/>
                  <a:pt x="23" y="85"/>
                  <a:pt x="33" y="99"/>
                </a:cubicBezTo>
                <a:cubicBezTo>
                  <a:pt x="34" y="100"/>
                  <a:pt x="36" y="100"/>
                  <a:pt x="36" y="98"/>
                </a:cubicBezTo>
                <a:cubicBezTo>
                  <a:pt x="47" y="71"/>
                  <a:pt x="54" y="41"/>
                  <a:pt x="70" y="17"/>
                </a:cubicBezTo>
                <a:cubicBezTo>
                  <a:pt x="71" y="16"/>
                  <a:pt x="71" y="15"/>
                  <a:pt x="70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2" name="Freeform 109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3829673" y="1095065"/>
            <a:ext cx="144463" cy="179388"/>
          </a:xfrm>
          <a:custGeom>
            <a:avLst/>
            <a:gdLst>
              <a:gd name="T0" fmla="*/ 26 w 30"/>
              <a:gd name="T1" fmla="*/ 1 h 37"/>
              <a:gd name="T2" fmla="*/ 20 w 30"/>
              <a:gd name="T3" fmla="*/ 2 h 37"/>
              <a:gd name="T4" fmla="*/ 20 w 30"/>
              <a:gd name="T5" fmla="*/ 2 h 37"/>
              <a:gd name="T6" fmla="*/ 1 w 30"/>
              <a:gd name="T7" fmla="*/ 4 h 37"/>
              <a:gd name="T8" fmla="*/ 0 w 30"/>
              <a:gd name="T9" fmla="*/ 6 h 37"/>
              <a:gd name="T10" fmla="*/ 8 w 30"/>
              <a:gd name="T11" fmla="*/ 35 h 37"/>
              <a:gd name="T12" fmla="*/ 11 w 30"/>
              <a:gd name="T13" fmla="*/ 36 h 37"/>
              <a:gd name="T14" fmla="*/ 30 w 30"/>
              <a:gd name="T15" fmla="*/ 7 h 37"/>
              <a:gd name="T16" fmla="*/ 26 w 30"/>
              <a:gd name="T17" fmla="*/ 1 h 37"/>
              <a:gd name="T18" fmla="*/ 25 w 30"/>
              <a:gd name="T19" fmla="*/ 12 h 37"/>
              <a:gd name="T20" fmla="*/ 11 w 30"/>
              <a:gd name="T21" fmla="*/ 31 h 37"/>
              <a:gd name="T22" fmla="*/ 4 w 30"/>
              <a:gd name="T23" fmla="*/ 7 h 37"/>
              <a:gd name="T24" fmla="*/ 17 w 30"/>
              <a:gd name="T25" fmla="*/ 5 h 37"/>
              <a:gd name="T26" fmla="*/ 16 w 30"/>
              <a:gd name="T27" fmla="*/ 6 h 37"/>
              <a:gd name="T28" fmla="*/ 19 w 30"/>
              <a:gd name="T29" fmla="*/ 9 h 37"/>
              <a:gd name="T30" fmla="*/ 25 w 30"/>
              <a:gd name="T31" fmla="*/ 5 h 37"/>
              <a:gd name="T32" fmla="*/ 25 w 30"/>
              <a:gd name="T33" fmla="*/ 12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" h="37">
                <a:moveTo>
                  <a:pt x="26" y="1"/>
                </a:moveTo>
                <a:cubicBezTo>
                  <a:pt x="24" y="0"/>
                  <a:pt x="22" y="1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13" y="0"/>
                  <a:pt x="7" y="0"/>
                  <a:pt x="1" y="4"/>
                </a:cubicBezTo>
                <a:cubicBezTo>
                  <a:pt x="0" y="4"/>
                  <a:pt x="0" y="5"/>
                  <a:pt x="0" y="6"/>
                </a:cubicBezTo>
                <a:cubicBezTo>
                  <a:pt x="2" y="16"/>
                  <a:pt x="4" y="26"/>
                  <a:pt x="8" y="35"/>
                </a:cubicBezTo>
                <a:cubicBezTo>
                  <a:pt x="8" y="36"/>
                  <a:pt x="9" y="37"/>
                  <a:pt x="11" y="36"/>
                </a:cubicBezTo>
                <a:cubicBezTo>
                  <a:pt x="21" y="30"/>
                  <a:pt x="30" y="20"/>
                  <a:pt x="30" y="7"/>
                </a:cubicBezTo>
                <a:cubicBezTo>
                  <a:pt x="29" y="5"/>
                  <a:pt x="28" y="2"/>
                  <a:pt x="26" y="1"/>
                </a:cubicBezTo>
                <a:close/>
                <a:moveTo>
                  <a:pt x="25" y="12"/>
                </a:moveTo>
                <a:cubicBezTo>
                  <a:pt x="24" y="20"/>
                  <a:pt x="17" y="27"/>
                  <a:pt x="11" y="31"/>
                </a:cubicBezTo>
                <a:cubicBezTo>
                  <a:pt x="8" y="23"/>
                  <a:pt x="6" y="15"/>
                  <a:pt x="4" y="7"/>
                </a:cubicBezTo>
                <a:cubicBezTo>
                  <a:pt x="8" y="4"/>
                  <a:pt x="12" y="4"/>
                  <a:pt x="17" y="5"/>
                </a:cubicBezTo>
                <a:cubicBezTo>
                  <a:pt x="16" y="6"/>
                  <a:pt x="16" y="6"/>
                  <a:pt x="16" y="6"/>
                </a:cubicBezTo>
                <a:cubicBezTo>
                  <a:pt x="14" y="8"/>
                  <a:pt x="17" y="11"/>
                  <a:pt x="19" y="9"/>
                </a:cubicBezTo>
                <a:cubicBezTo>
                  <a:pt x="19" y="8"/>
                  <a:pt x="23" y="3"/>
                  <a:pt x="25" y="5"/>
                </a:cubicBezTo>
                <a:cubicBezTo>
                  <a:pt x="27" y="6"/>
                  <a:pt x="26" y="10"/>
                  <a:pt x="25" y="1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1" name="MH_Others_1"/>
          <p:cNvSpPr txBox="1"/>
          <p:nvPr>
            <p:custDataLst>
              <p:tags r:id="rId12"/>
            </p:custDataLst>
          </p:nvPr>
        </p:nvSpPr>
        <p:spPr>
          <a:xfrm>
            <a:off x="4209415" y="1106805"/>
            <a:ext cx="4784090" cy="988695"/>
          </a:xfrm>
          <a:prstGeom prst="rect">
            <a:avLst/>
          </a:prstGeom>
          <a:noFill/>
        </p:spPr>
        <p:txBody>
          <a:bodyPr wrap="none">
            <a:no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b="1" spc="4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目录</a:t>
            </a:r>
            <a:endParaRPr lang="zh-CN" altLang="en-US" sz="5400" b="1" spc="4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Freeform 61"/>
          <p:cNvSpPr/>
          <p:nvPr>
            <p:custDataLst>
              <p:tags r:id="rId13"/>
            </p:custDataLst>
          </p:nvPr>
        </p:nvSpPr>
        <p:spPr bwMode="auto">
          <a:xfrm>
            <a:off x="8930209" y="607702"/>
            <a:ext cx="579438" cy="546100"/>
          </a:xfrm>
          <a:custGeom>
            <a:avLst/>
            <a:gdLst>
              <a:gd name="T0" fmla="*/ 110 w 120"/>
              <a:gd name="T1" fmla="*/ 3 h 113"/>
              <a:gd name="T2" fmla="*/ 69 w 120"/>
              <a:gd name="T3" fmla="*/ 41 h 113"/>
              <a:gd name="T4" fmla="*/ 22 w 120"/>
              <a:gd name="T5" fmla="*/ 87 h 113"/>
              <a:gd name="T6" fmla="*/ 20 w 120"/>
              <a:gd name="T7" fmla="*/ 91 h 113"/>
              <a:gd name="T8" fmla="*/ 7 w 120"/>
              <a:gd name="T9" fmla="*/ 100 h 113"/>
              <a:gd name="T10" fmla="*/ 13 w 120"/>
              <a:gd name="T11" fmla="*/ 110 h 113"/>
              <a:gd name="T12" fmla="*/ 27 w 120"/>
              <a:gd name="T13" fmla="*/ 102 h 113"/>
              <a:gd name="T14" fmla="*/ 63 w 120"/>
              <a:gd name="T15" fmla="*/ 71 h 113"/>
              <a:gd name="T16" fmla="*/ 119 w 120"/>
              <a:gd name="T17" fmla="*/ 10 h 113"/>
              <a:gd name="T18" fmla="*/ 110 w 120"/>
              <a:gd name="T19" fmla="*/ 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0" h="113">
                <a:moveTo>
                  <a:pt x="110" y="3"/>
                </a:moveTo>
                <a:cubicBezTo>
                  <a:pt x="95" y="14"/>
                  <a:pt x="82" y="28"/>
                  <a:pt x="69" y="41"/>
                </a:cubicBezTo>
                <a:cubicBezTo>
                  <a:pt x="54" y="57"/>
                  <a:pt x="35" y="69"/>
                  <a:pt x="22" y="87"/>
                </a:cubicBezTo>
                <a:cubicBezTo>
                  <a:pt x="21" y="88"/>
                  <a:pt x="20" y="90"/>
                  <a:pt x="20" y="91"/>
                </a:cubicBezTo>
                <a:cubicBezTo>
                  <a:pt x="17" y="95"/>
                  <a:pt x="12" y="98"/>
                  <a:pt x="7" y="100"/>
                </a:cubicBezTo>
                <a:cubicBezTo>
                  <a:pt x="0" y="103"/>
                  <a:pt x="6" y="113"/>
                  <a:pt x="13" y="110"/>
                </a:cubicBezTo>
                <a:cubicBezTo>
                  <a:pt x="19" y="108"/>
                  <a:pt x="23" y="105"/>
                  <a:pt x="27" y="102"/>
                </a:cubicBezTo>
                <a:cubicBezTo>
                  <a:pt x="39" y="104"/>
                  <a:pt x="57" y="77"/>
                  <a:pt x="63" y="71"/>
                </a:cubicBezTo>
                <a:cubicBezTo>
                  <a:pt x="81" y="52"/>
                  <a:pt x="111" y="36"/>
                  <a:pt x="119" y="10"/>
                </a:cubicBezTo>
                <a:cubicBezTo>
                  <a:pt x="120" y="5"/>
                  <a:pt x="114" y="0"/>
                  <a:pt x="110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5" name="Freeform 129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8906397" y="510865"/>
            <a:ext cx="681038" cy="67151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9" name="Freeform 21"/>
          <p:cNvSpPr/>
          <p:nvPr>
            <p:custDataLst>
              <p:tags r:id="rId15"/>
            </p:custDataLst>
          </p:nvPr>
        </p:nvSpPr>
        <p:spPr bwMode="auto">
          <a:xfrm>
            <a:off x="639445" y="3667760"/>
            <a:ext cx="685800" cy="513080"/>
          </a:xfrm>
          <a:custGeom>
            <a:avLst/>
            <a:gdLst>
              <a:gd name="T0" fmla="*/ 132 w 142"/>
              <a:gd name="T1" fmla="*/ 28 h 106"/>
              <a:gd name="T2" fmla="*/ 67 w 142"/>
              <a:gd name="T3" fmla="*/ 60 h 106"/>
              <a:gd name="T4" fmla="*/ 9 w 142"/>
              <a:gd name="T5" fmla="*/ 93 h 106"/>
              <a:gd name="T6" fmla="*/ 9 w 142"/>
              <a:gd name="T7" fmla="*/ 89 h 106"/>
              <a:gd name="T8" fmla="*/ 15 w 142"/>
              <a:gd name="T9" fmla="*/ 5 h 106"/>
              <a:gd name="T10" fmla="*/ 7 w 142"/>
              <a:gd name="T11" fmla="*/ 3 h 106"/>
              <a:gd name="T12" fmla="*/ 6 w 142"/>
              <a:gd name="T13" fmla="*/ 7 h 106"/>
              <a:gd name="T14" fmla="*/ 2 w 142"/>
              <a:gd name="T15" fmla="*/ 51 h 106"/>
              <a:gd name="T16" fmla="*/ 1 w 142"/>
              <a:gd name="T17" fmla="*/ 89 h 106"/>
              <a:gd name="T18" fmla="*/ 0 w 142"/>
              <a:gd name="T19" fmla="*/ 101 h 106"/>
              <a:gd name="T20" fmla="*/ 6 w 142"/>
              <a:gd name="T21" fmla="*/ 104 h 106"/>
              <a:gd name="T22" fmla="*/ 8 w 142"/>
              <a:gd name="T23" fmla="*/ 103 h 106"/>
              <a:gd name="T24" fmla="*/ 82 w 142"/>
              <a:gd name="T25" fmla="*/ 63 h 106"/>
              <a:gd name="T26" fmla="*/ 138 w 142"/>
              <a:gd name="T27" fmla="*/ 34 h 106"/>
              <a:gd name="T28" fmla="*/ 132 w 142"/>
              <a:gd name="T29" fmla="*/ 28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2" h="106">
                <a:moveTo>
                  <a:pt x="132" y="28"/>
                </a:moveTo>
                <a:cubicBezTo>
                  <a:pt x="113" y="44"/>
                  <a:pt x="90" y="51"/>
                  <a:pt x="67" y="60"/>
                </a:cubicBezTo>
                <a:cubicBezTo>
                  <a:pt x="47" y="69"/>
                  <a:pt x="28" y="82"/>
                  <a:pt x="9" y="93"/>
                </a:cubicBezTo>
                <a:cubicBezTo>
                  <a:pt x="9" y="92"/>
                  <a:pt x="9" y="90"/>
                  <a:pt x="9" y="89"/>
                </a:cubicBezTo>
                <a:cubicBezTo>
                  <a:pt x="12" y="61"/>
                  <a:pt x="16" y="33"/>
                  <a:pt x="15" y="5"/>
                </a:cubicBezTo>
                <a:cubicBezTo>
                  <a:pt x="15" y="0"/>
                  <a:pt x="9" y="0"/>
                  <a:pt x="7" y="3"/>
                </a:cubicBezTo>
                <a:cubicBezTo>
                  <a:pt x="6" y="4"/>
                  <a:pt x="6" y="5"/>
                  <a:pt x="6" y="7"/>
                </a:cubicBezTo>
                <a:cubicBezTo>
                  <a:pt x="9" y="21"/>
                  <a:pt x="4" y="37"/>
                  <a:pt x="2" y="51"/>
                </a:cubicBezTo>
                <a:cubicBezTo>
                  <a:pt x="1" y="64"/>
                  <a:pt x="1" y="77"/>
                  <a:pt x="1" y="89"/>
                </a:cubicBezTo>
                <a:cubicBezTo>
                  <a:pt x="1" y="93"/>
                  <a:pt x="0" y="97"/>
                  <a:pt x="0" y="101"/>
                </a:cubicBezTo>
                <a:cubicBezTo>
                  <a:pt x="0" y="105"/>
                  <a:pt x="4" y="106"/>
                  <a:pt x="6" y="104"/>
                </a:cubicBezTo>
                <a:cubicBezTo>
                  <a:pt x="7" y="104"/>
                  <a:pt x="7" y="104"/>
                  <a:pt x="8" y="103"/>
                </a:cubicBezTo>
                <a:cubicBezTo>
                  <a:pt x="32" y="89"/>
                  <a:pt x="55" y="73"/>
                  <a:pt x="82" y="63"/>
                </a:cubicBezTo>
                <a:cubicBezTo>
                  <a:pt x="102" y="55"/>
                  <a:pt x="121" y="48"/>
                  <a:pt x="138" y="34"/>
                </a:cubicBezTo>
                <a:cubicBezTo>
                  <a:pt x="142" y="31"/>
                  <a:pt x="136" y="25"/>
                  <a:pt x="132" y="28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0" name="Freeform 131"/>
          <p:cNvSpPr>
            <a:spLocks noEditPoints="1"/>
          </p:cNvSpPr>
          <p:nvPr>
            <p:custDataLst>
              <p:tags r:id="rId16"/>
            </p:custDataLst>
          </p:nvPr>
        </p:nvSpPr>
        <p:spPr bwMode="auto">
          <a:xfrm>
            <a:off x="682625" y="3799840"/>
            <a:ext cx="425450" cy="284480"/>
          </a:xfrm>
          <a:custGeom>
            <a:avLst/>
            <a:gdLst>
              <a:gd name="T0" fmla="*/ 84 w 88"/>
              <a:gd name="T1" fmla="*/ 5 h 59"/>
              <a:gd name="T2" fmla="*/ 79 w 88"/>
              <a:gd name="T3" fmla="*/ 7 h 59"/>
              <a:gd name="T4" fmla="*/ 9 w 88"/>
              <a:gd name="T5" fmla="*/ 0 h 59"/>
              <a:gd name="T6" fmla="*/ 9 w 88"/>
              <a:gd name="T7" fmla="*/ 0 h 59"/>
              <a:gd name="T8" fmla="*/ 9 w 88"/>
              <a:gd name="T9" fmla="*/ 0 h 59"/>
              <a:gd name="T10" fmla="*/ 9 w 88"/>
              <a:gd name="T11" fmla="*/ 0 h 59"/>
              <a:gd name="T12" fmla="*/ 8 w 88"/>
              <a:gd name="T13" fmla="*/ 0 h 59"/>
              <a:gd name="T14" fmla="*/ 8 w 88"/>
              <a:gd name="T15" fmla="*/ 0 h 59"/>
              <a:gd name="T16" fmla="*/ 8 w 88"/>
              <a:gd name="T17" fmla="*/ 1 h 59"/>
              <a:gd name="T18" fmla="*/ 8 w 88"/>
              <a:gd name="T19" fmla="*/ 1 h 59"/>
              <a:gd name="T20" fmla="*/ 8 w 88"/>
              <a:gd name="T21" fmla="*/ 1 h 59"/>
              <a:gd name="T22" fmla="*/ 0 w 88"/>
              <a:gd name="T23" fmla="*/ 56 h 59"/>
              <a:gd name="T24" fmla="*/ 3 w 88"/>
              <a:gd name="T25" fmla="*/ 58 h 59"/>
              <a:gd name="T26" fmla="*/ 79 w 88"/>
              <a:gd name="T27" fmla="*/ 11 h 59"/>
              <a:gd name="T28" fmla="*/ 79 w 88"/>
              <a:gd name="T29" fmla="*/ 11 h 59"/>
              <a:gd name="T30" fmla="*/ 81 w 88"/>
              <a:gd name="T31" fmla="*/ 10 h 59"/>
              <a:gd name="T32" fmla="*/ 86 w 88"/>
              <a:gd name="T33" fmla="*/ 8 h 59"/>
              <a:gd name="T34" fmla="*/ 84 w 88"/>
              <a:gd name="T35" fmla="*/ 5 h 59"/>
              <a:gd name="T36" fmla="*/ 4 w 88"/>
              <a:gd name="T37" fmla="*/ 52 h 59"/>
              <a:gd name="T38" fmla="*/ 11 w 88"/>
              <a:gd name="T39" fmla="*/ 4 h 59"/>
              <a:gd name="T40" fmla="*/ 72 w 88"/>
              <a:gd name="T41" fmla="*/ 10 h 59"/>
              <a:gd name="T42" fmla="*/ 4 w 88"/>
              <a:gd name="T43" fmla="*/ 52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8" h="59">
                <a:moveTo>
                  <a:pt x="84" y="5"/>
                </a:moveTo>
                <a:cubicBezTo>
                  <a:pt x="82" y="6"/>
                  <a:pt x="80" y="6"/>
                  <a:pt x="79" y="7"/>
                </a:cubicBezTo>
                <a:cubicBezTo>
                  <a:pt x="56" y="5"/>
                  <a:pt x="33" y="2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5" y="19"/>
                  <a:pt x="3" y="38"/>
                  <a:pt x="0" y="56"/>
                </a:cubicBezTo>
                <a:cubicBezTo>
                  <a:pt x="0" y="57"/>
                  <a:pt x="1" y="59"/>
                  <a:pt x="3" y="58"/>
                </a:cubicBezTo>
                <a:cubicBezTo>
                  <a:pt x="27" y="40"/>
                  <a:pt x="52" y="24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80" y="11"/>
                  <a:pt x="81" y="11"/>
                  <a:pt x="81" y="10"/>
                </a:cubicBezTo>
                <a:cubicBezTo>
                  <a:pt x="83" y="10"/>
                  <a:pt x="84" y="9"/>
                  <a:pt x="86" y="8"/>
                </a:cubicBezTo>
                <a:cubicBezTo>
                  <a:pt x="88" y="7"/>
                  <a:pt x="86" y="4"/>
                  <a:pt x="84" y="5"/>
                </a:cubicBezTo>
                <a:close/>
                <a:moveTo>
                  <a:pt x="4" y="52"/>
                </a:moveTo>
                <a:cubicBezTo>
                  <a:pt x="7" y="36"/>
                  <a:pt x="9" y="20"/>
                  <a:pt x="11" y="4"/>
                </a:cubicBezTo>
                <a:cubicBezTo>
                  <a:pt x="31" y="6"/>
                  <a:pt x="52" y="8"/>
                  <a:pt x="72" y="10"/>
                </a:cubicBezTo>
                <a:cubicBezTo>
                  <a:pt x="48" y="22"/>
                  <a:pt x="26" y="36"/>
                  <a:pt x="4" y="5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8" name="Freeform 132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610949" y="3648817"/>
            <a:ext cx="762000" cy="565150"/>
          </a:xfrm>
          <a:custGeom>
            <a:avLst/>
            <a:gdLst>
              <a:gd name="T0" fmla="*/ 85 w 158"/>
              <a:gd name="T1" fmla="*/ 21 h 117"/>
              <a:gd name="T2" fmla="*/ 16 w 158"/>
              <a:gd name="T3" fmla="*/ 1 h 117"/>
              <a:gd name="T4" fmla="*/ 2 w 158"/>
              <a:gd name="T5" fmla="*/ 110 h 117"/>
              <a:gd name="T6" fmla="*/ 3 w 158"/>
              <a:gd name="T7" fmla="*/ 112 h 117"/>
              <a:gd name="T8" fmla="*/ 15 w 158"/>
              <a:gd name="T9" fmla="*/ 109 h 117"/>
              <a:gd name="T10" fmla="*/ 17 w 158"/>
              <a:gd name="T11" fmla="*/ 108 h 117"/>
              <a:gd name="T12" fmla="*/ 28 w 158"/>
              <a:gd name="T13" fmla="*/ 101 h 117"/>
              <a:gd name="T14" fmla="*/ 155 w 158"/>
              <a:gd name="T15" fmla="*/ 34 h 117"/>
              <a:gd name="T16" fmla="*/ 156 w 158"/>
              <a:gd name="T17" fmla="*/ 31 h 117"/>
              <a:gd name="T18" fmla="*/ 139 w 158"/>
              <a:gd name="T19" fmla="*/ 40 h 117"/>
              <a:gd name="T20" fmla="*/ 132 w 158"/>
              <a:gd name="T21" fmla="*/ 36 h 117"/>
              <a:gd name="T22" fmla="*/ 128 w 158"/>
              <a:gd name="T23" fmla="*/ 47 h 117"/>
              <a:gd name="T24" fmla="*/ 126 w 158"/>
              <a:gd name="T25" fmla="*/ 45 h 117"/>
              <a:gd name="T26" fmla="*/ 125 w 158"/>
              <a:gd name="T27" fmla="*/ 44 h 117"/>
              <a:gd name="T28" fmla="*/ 125 w 158"/>
              <a:gd name="T29" fmla="*/ 49 h 117"/>
              <a:gd name="T30" fmla="*/ 111 w 158"/>
              <a:gd name="T31" fmla="*/ 55 h 117"/>
              <a:gd name="T32" fmla="*/ 109 w 158"/>
              <a:gd name="T33" fmla="*/ 50 h 117"/>
              <a:gd name="T34" fmla="*/ 108 w 158"/>
              <a:gd name="T35" fmla="*/ 56 h 117"/>
              <a:gd name="T36" fmla="*/ 108 w 158"/>
              <a:gd name="T37" fmla="*/ 56 h 117"/>
              <a:gd name="T38" fmla="*/ 98 w 158"/>
              <a:gd name="T39" fmla="*/ 63 h 117"/>
              <a:gd name="T40" fmla="*/ 95 w 158"/>
              <a:gd name="T41" fmla="*/ 59 h 117"/>
              <a:gd name="T42" fmla="*/ 94 w 158"/>
              <a:gd name="T43" fmla="*/ 64 h 117"/>
              <a:gd name="T44" fmla="*/ 81 w 158"/>
              <a:gd name="T45" fmla="*/ 66 h 117"/>
              <a:gd name="T46" fmla="*/ 81 w 158"/>
              <a:gd name="T47" fmla="*/ 71 h 117"/>
              <a:gd name="T48" fmla="*/ 73 w 158"/>
              <a:gd name="T49" fmla="*/ 74 h 117"/>
              <a:gd name="T50" fmla="*/ 67 w 158"/>
              <a:gd name="T51" fmla="*/ 72 h 117"/>
              <a:gd name="T52" fmla="*/ 59 w 158"/>
              <a:gd name="T53" fmla="*/ 81 h 117"/>
              <a:gd name="T54" fmla="*/ 55 w 158"/>
              <a:gd name="T55" fmla="*/ 78 h 117"/>
              <a:gd name="T56" fmla="*/ 55 w 158"/>
              <a:gd name="T57" fmla="*/ 83 h 117"/>
              <a:gd name="T58" fmla="*/ 46 w 158"/>
              <a:gd name="T59" fmla="*/ 84 h 117"/>
              <a:gd name="T60" fmla="*/ 42 w 158"/>
              <a:gd name="T61" fmla="*/ 83 h 117"/>
              <a:gd name="T62" fmla="*/ 39 w 158"/>
              <a:gd name="T63" fmla="*/ 91 h 117"/>
              <a:gd name="T64" fmla="*/ 36 w 158"/>
              <a:gd name="T65" fmla="*/ 88 h 117"/>
              <a:gd name="T66" fmla="*/ 35 w 158"/>
              <a:gd name="T67" fmla="*/ 93 h 117"/>
              <a:gd name="T68" fmla="*/ 25 w 158"/>
              <a:gd name="T69" fmla="*/ 96 h 117"/>
              <a:gd name="T70" fmla="*/ 23 w 158"/>
              <a:gd name="T71" fmla="*/ 100 h 117"/>
              <a:gd name="T72" fmla="*/ 11 w 158"/>
              <a:gd name="T73" fmla="*/ 105 h 117"/>
              <a:gd name="T74" fmla="*/ 6 w 158"/>
              <a:gd name="T75" fmla="*/ 111 h 117"/>
              <a:gd name="T76" fmla="*/ 16 w 158"/>
              <a:gd name="T77" fmla="*/ 5 h 117"/>
              <a:gd name="T78" fmla="*/ 150 w 158"/>
              <a:gd name="T79" fmla="*/ 33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8" h="117">
                <a:moveTo>
                  <a:pt x="156" y="31"/>
                </a:moveTo>
                <a:cubicBezTo>
                  <a:pt x="133" y="25"/>
                  <a:pt x="109" y="23"/>
                  <a:pt x="85" y="21"/>
                </a:cubicBezTo>
                <a:cubicBezTo>
                  <a:pt x="60" y="18"/>
                  <a:pt x="39" y="9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5" y="0"/>
                  <a:pt x="13" y="0"/>
                  <a:pt x="12" y="2"/>
                </a:cubicBezTo>
                <a:cubicBezTo>
                  <a:pt x="6" y="37"/>
                  <a:pt x="0" y="74"/>
                  <a:pt x="2" y="110"/>
                </a:cubicBezTo>
                <a:cubicBezTo>
                  <a:pt x="2" y="111"/>
                  <a:pt x="3" y="112"/>
                  <a:pt x="4" y="112"/>
                </a:cubicBezTo>
                <a:cubicBezTo>
                  <a:pt x="4" y="112"/>
                  <a:pt x="3" y="112"/>
                  <a:pt x="3" y="112"/>
                </a:cubicBezTo>
                <a:cubicBezTo>
                  <a:pt x="1" y="114"/>
                  <a:pt x="3" y="117"/>
                  <a:pt x="5" y="116"/>
                </a:cubicBezTo>
                <a:cubicBezTo>
                  <a:pt x="8" y="113"/>
                  <a:pt x="12" y="111"/>
                  <a:pt x="15" y="109"/>
                </a:cubicBezTo>
                <a:cubicBezTo>
                  <a:pt x="15" y="109"/>
                  <a:pt x="15" y="110"/>
                  <a:pt x="16" y="110"/>
                </a:cubicBezTo>
                <a:cubicBezTo>
                  <a:pt x="17" y="110"/>
                  <a:pt x="17" y="109"/>
                  <a:pt x="17" y="108"/>
                </a:cubicBezTo>
                <a:cubicBezTo>
                  <a:pt x="21" y="106"/>
                  <a:pt x="24" y="104"/>
                  <a:pt x="28" y="102"/>
                </a:cubicBezTo>
                <a:cubicBezTo>
                  <a:pt x="28" y="102"/>
                  <a:pt x="28" y="102"/>
                  <a:pt x="28" y="101"/>
                </a:cubicBezTo>
                <a:cubicBezTo>
                  <a:pt x="69" y="78"/>
                  <a:pt x="115" y="62"/>
                  <a:pt x="154" y="35"/>
                </a:cubicBezTo>
                <a:cubicBezTo>
                  <a:pt x="154" y="35"/>
                  <a:pt x="155" y="35"/>
                  <a:pt x="155" y="34"/>
                </a:cubicBezTo>
                <a:cubicBezTo>
                  <a:pt x="155" y="34"/>
                  <a:pt x="155" y="34"/>
                  <a:pt x="155" y="34"/>
                </a:cubicBezTo>
                <a:cubicBezTo>
                  <a:pt x="157" y="35"/>
                  <a:pt x="158" y="31"/>
                  <a:pt x="156" y="31"/>
                </a:cubicBezTo>
                <a:close/>
                <a:moveTo>
                  <a:pt x="139" y="40"/>
                </a:moveTo>
                <a:cubicBezTo>
                  <a:pt x="139" y="40"/>
                  <a:pt x="139" y="40"/>
                  <a:pt x="139" y="40"/>
                </a:cubicBezTo>
                <a:cubicBezTo>
                  <a:pt x="138" y="39"/>
                  <a:pt x="136" y="38"/>
                  <a:pt x="136" y="36"/>
                </a:cubicBezTo>
                <a:cubicBezTo>
                  <a:pt x="136" y="34"/>
                  <a:pt x="132" y="34"/>
                  <a:pt x="132" y="36"/>
                </a:cubicBezTo>
                <a:cubicBezTo>
                  <a:pt x="132" y="39"/>
                  <a:pt x="134" y="41"/>
                  <a:pt x="136" y="42"/>
                </a:cubicBezTo>
                <a:cubicBezTo>
                  <a:pt x="133" y="44"/>
                  <a:pt x="131" y="45"/>
                  <a:pt x="128" y="47"/>
                </a:cubicBezTo>
                <a:cubicBezTo>
                  <a:pt x="128" y="47"/>
                  <a:pt x="128" y="47"/>
                  <a:pt x="128" y="46"/>
                </a:cubicBezTo>
                <a:cubicBezTo>
                  <a:pt x="127" y="46"/>
                  <a:pt x="126" y="45"/>
                  <a:pt x="126" y="45"/>
                </a:cubicBezTo>
                <a:cubicBezTo>
                  <a:pt x="126" y="44"/>
                  <a:pt x="126" y="44"/>
                  <a:pt x="125" y="44"/>
                </a:cubicBezTo>
                <a:cubicBezTo>
                  <a:pt x="125" y="44"/>
                  <a:pt x="125" y="44"/>
                  <a:pt x="125" y="44"/>
                </a:cubicBezTo>
                <a:cubicBezTo>
                  <a:pt x="126" y="42"/>
                  <a:pt x="124" y="40"/>
                  <a:pt x="122" y="41"/>
                </a:cubicBezTo>
                <a:cubicBezTo>
                  <a:pt x="120" y="44"/>
                  <a:pt x="123" y="47"/>
                  <a:pt x="125" y="49"/>
                </a:cubicBezTo>
                <a:cubicBezTo>
                  <a:pt x="121" y="51"/>
                  <a:pt x="116" y="53"/>
                  <a:pt x="112" y="55"/>
                </a:cubicBezTo>
                <a:cubicBezTo>
                  <a:pt x="112" y="55"/>
                  <a:pt x="112" y="55"/>
                  <a:pt x="111" y="55"/>
                </a:cubicBezTo>
                <a:cubicBezTo>
                  <a:pt x="112" y="54"/>
                  <a:pt x="112" y="54"/>
                  <a:pt x="111" y="53"/>
                </a:cubicBezTo>
                <a:cubicBezTo>
                  <a:pt x="110" y="52"/>
                  <a:pt x="109" y="51"/>
                  <a:pt x="109" y="50"/>
                </a:cubicBezTo>
                <a:cubicBezTo>
                  <a:pt x="107" y="49"/>
                  <a:pt x="104" y="51"/>
                  <a:pt x="106" y="53"/>
                </a:cubicBezTo>
                <a:cubicBezTo>
                  <a:pt x="107" y="54"/>
                  <a:pt x="108" y="55"/>
                  <a:pt x="108" y="56"/>
                </a:cubicBezTo>
                <a:cubicBezTo>
                  <a:pt x="108" y="56"/>
                  <a:pt x="109" y="56"/>
                  <a:pt x="109" y="56"/>
                </a:cubicBezTo>
                <a:cubicBezTo>
                  <a:pt x="109" y="56"/>
                  <a:pt x="108" y="56"/>
                  <a:pt x="108" y="56"/>
                </a:cubicBezTo>
                <a:cubicBezTo>
                  <a:pt x="108" y="56"/>
                  <a:pt x="108" y="57"/>
                  <a:pt x="108" y="57"/>
                </a:cubicBezTo>
                <a:cubicBezTo>
                  <a:pt x="105" y="59"/>
                  <a:pt x="101" y="61"/>
                  <a:pt x="98" y="63"/>
                </a:cubicBezTo>
                <a:cubicBezTo>
                  <a:pt x="98" y="62"/>
                  <a:pt x="97" y="62"/>
                  <a:pt x="97" y="62"/>
                </a:cubicBezTo>
                <a:cubicBezTo>
                  <a:pt x="96" y="61"/>
                  <a:pt x="95" y="60"/>
                  <a:pt x="95" y="59"/>
                </a:cubicBezTo>
                <a:cubicBezTo>
                  <a:pt x="93" y="57"/>
                  <a:pt x="90" y="60"/>
                  <a:pt x="92" y="62"/>
                </a:cubicBezTo>
                <a:cubicBezTo>
                  <a:pt x="93" y="63"/>
                  <a:pt x="94" y="64"/>
                  <a:pt x="94" y="64"/>
                </a:cubicBezTo>
                <a:cubicBezTo>
                  <a:pt x="91" y="66"/>
                  <a:pt x="88" y="67"/>
                  <a:pt x="85" y="69"/>
                </a:cubicBezTo>
                <a:cubicBezTo>
                  <a:pt x="84" y="68"/>
                  <a:pt x="82" y="67"/>
                  <a:pt x="81" y="66"/>
                </a:cubicBezTo>
                <a:cubicBezTo>
                  <a:pt x="79" y="64"/>
                  <a:pt x="76" y="67"/>
                  <a:pt x="78" y="68"/>
                </a:cubicBezTo>
                <a:cubicBezTo>
                  <a:pt x="79" y="69"/>
                  <a:pt x="80" y="70"/>
                  <a:pt x="81" y="71"/>
                </a:cubicBezTo>
                <a:cubicBezTo>
                  <a:pt x="78" y="72"/>
                  <a:pt x="76" y="73"/>
                  <a:pt x="73" y="75"/>
                </a:cubicBezTo>
                <a:cubicBezTo>
                  <a:pt x="73" y="74"/>
                  <a:pt x="73" y="74"/>
                  <a:pt x="73" y="74"/>
                </a:cubicBezTo>
                <a:cubicBezTo>
                  <a:pt x="71" y="74"/>
                  <a:pt x="71" y="73"/>
                  <a:pt x="71" y="72"/>
                </a:cubicBezTo>
                <a:cubicBezTo>
                  <a:pt x="71" y="70"/>
                  <a:pt x="67" y="70"/>
                  <a:pt x="67" y="72"/>
                </a:cubicBezTo>
                <a:cubicBezTo>
                  <a:pt x="67" y="74"/>
                  <a:pt x="68" y="75"/>
                  <a:pt x="69" y="76"/>
                </a:cubicBezTo>
                <a:cubicBezTo>
                  <a:pt x="66" y="78"/>
                  <a:pt x="62" y="80"/>
                  <a:pt x="59" y="81"/>
                </a:cubicBezTo>
                <a:cubicBezTo>
                  <a:pt x="59" y="81"/>
                  <a:pt x="59" y="81"/>
                  <a:pt x="59" y="81"/>
                </a:cubicBezTo>
                <a:cubicBezTo>
                  <a:pt x="58" y="80"/>
                  <a:pt x="56" y="79"/>
                  <a:pt x="55" y="78"/>
                </a:cubicBezTo>
                <a:cubicBezTo>
                  <a:pt x="53" y="77"/>
                  <a:pt x="51" y="79"/>
                  <a:pt x="52" y="81"/>
                </a:cubicBezTo>
                <a:cubicBezTo>
                  <a:pt x="53" y="82"/>
                  <a:pt x="54" y="82"/>
                  <a:pt x="55" y="83"/>
                </a:cubicBezTo>
                <a:cubicBezTo>
                  <a:pt x="53" y="84"/>
                  <a:pt x="50" y="85"/>
                  <a:pt x="48" y="87"/>
                </a:cubicBezTo>
                <a:cubicBezTo>
                  <a:pt x="48" y="86"/>
                  <a:pt x="48" y="84"/>
                  <a:pt x="46" y="84"/>
                </a:cubicBezTo>
                <a:cubicBezTo>
                  <a:pt x="46" y="84"/>
                  <a:pt x="46" y="84"/>
                  <a:pt x="45" y="83"/>
                </a:cubicBezTo>
                <a:cubicBezTo>
                  <a:pt x="45" y="81"/>
                  <a:pt x="41" y="81"/>
                  <a:pt x="42" y="83"/>
                </a:cubicBezTo>
                <a:cubicBezTo>
                  <a:pt x="42" y="86"/>
                  <a:pt x="43" y="87"/>
                  <a:pt x="46" y="88"/>
                </a:cubicBezTo>
                <a:cubicBezTo>
                  <a:pt x="43" y="89"/>
                  <a:pt x="41" y="90"/>
                  <a:pt x="39" y="91"/>
                </a:cubicBezTo>
                <a:cubicBezTo>
                  <a:pt x="39" y="91"/>
                  <a:pt x="39" y="91"/>
                  <a:pt x="39" y="91"/>
                </a:cubicBezTo>
                <a:cubicBezTo>
                  <a:pt x="38" y="90"/>
                  <a:pt x="37" y="89"/>
                  <a:pt x="36" y="88"/>
                </a:cubicBezTo>
                <a:cubicBezTo>
                  <a:pt x="34" y="87"/>
                  <a:pt x="32" y="89"/>
                  <a:pt x="33" y="91"/>
                </a:cubicBezTo>
                <a:cubicBezTo>
                  <a:pt x="34" y="92"/>
                  <a:pt x="35" y="93"/>
                  <a:pt x="35" y="93"/>
                </a:cubicBezTo>
                <a:cubicBezTo>
                  <a:pt x="33" y="95"/>
                  <a:pt x="30" y="96"/>
                  <a:pt x="27" y="98"/>
                </a:cubicBezTo>
                <a:cubicBezTo>
                  <a:pt x="27" y="97"/>
                  <a:pt x="26" y="96"/>
                  <a:pt x="25" y="96"/>
                </a:cubicBezTo>
                <a:cubicBezTo>
                  <a:pt x="24" y="96"/>
                  <a:pt x="23" y="97"/>
                  <a:pt x="23" y="98"/>
                </a:cubicBezTo>
                <a:cubicBezTo>
                  <a:pt x="23" y="99"/>
                  <a:pt x="23" y="99"/>
                  <a:pt x="23" y="100"/>
                </a:cubicBezTo>
                <a:cubicBezTo>
                  <a:pt x="20" y="101"/>
                  <a:pt x="18" y="103"/>
                  <a:pt x="15" y="105"/>
                </a:cubicBezTo>
                <a:cubicBezTo>
                  <a:pt x="14" y="103"/>
                  <a:pt x="11" y="103"/>
                  <a:pt x="11" y="105"/>
                </a:cubicBezTo>
                <a:cubicBezTo>
                  <a:pt x="11" y="106"/>
                  <a:pt x="11" y="106"/>
                  <a:pt x="12" y="107"/>
                </a:cubicBezTo>
                <a:cubicBezTo>
                  <a:pt x="10" y="108"/>
                  <a:pt x="8" y="109"/>
                  <a:pt x="6" y="111"/>
                </a:cubicBezTo>
                <a:cubicBezTo>
                  <a:pt x="6" y="110"/>
                  <a:pt x="6" y="110"/>
                  <a:pt x="6" y="110"/>
                </a:cubicBezTo>
                <a:cubicBezTo>
                  <a:pt x="4" y="75"/>
                  <a:pt x="9" y="40"/>
                  <a:pt x="16" y="5"/>
                </a:cubicBezTo>
                <a:cubicBezTo>
                  <a:pt x="36" y="12"/>
                  <a:pt x="56" y="21"/>
                  <a:pt x="78" y="24"/>
                </a:cubicBezTo>
                <a:cubicBezTo>
                  <a:pt x="102" y="27"/>
                  <a:pt x="126" y="28"/>
                  <a:pt x="150" y="33"/>
                </a:cubicBezTo>
                <a:cubicBezTo>
                  <a:pt x="147" y="36"/>
                  <a:pt x="143" y="38"/>
                  <a:pt x="139" y="4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2" name="Freeform 58"/>
          <p:cNvSpPr/>
          <p:nvPr>
            <p:custDataLst>
              <p:tags r:id="rId18"/>
            </p:custDataLst>
          </p:nvPr>
        </p:nvSpPr>
        <p:spPr bwMode="auto">
          <a:xfrm>
            <a:off x="10933529" y="898215"/>
            <a:ext cx="496888" cy="585788"/>
          </a:xfrm>
          <a:custGeom>
            <a:avLst/>
            <a:gdLst>
              <a:gd name="T0" fmla="*/ 90 w 103"/>
              <a:gd name="T1" fmla="*/ 86 h 121"/>
              <a:gd name="T2" fmla="*/ 84 w 103"/>
              <a:gd name="T3" fmla="*/ 91 h 121"/>
              <a:gd name="T4" fmla="*/ 69 w 103"/>
              <a:gd name="T5" fmla="*/ 92 h 121"/>
              <a:gd name="T6" fmla="*/ 59 w 103"/>
              <a:gd name="T7" fmla="*/ 88 h 121"/>
              <a:gd name="T8" fmla="*/ 34 w 103"/>
              <a:gd name="T9" fmla="*/ 63 h 121"/>
              <a:gd name="T10" fmla="*/ 44 w 103"/>
              <a:gd name="T11" fmla="*/ 29 h 121"/>
              <a:gd name="T12" fmla="*/ 50 w 103"/>
              <a:gd name="T13" fmla="*/ 19 h 121"/>
              <a:gd name="T14" fmla="*/ 45 w 103"/>
              <a:gd name="T15" fmla="*/ 16 h 121"/>
              <a:gd name="T16" fmla="*/ 44 w 103"/>
              <a:gd name="T17" fmla="*/ 13 h 121"/>
              <a:gd name="T18" fmla="*/ 30 w 103"/>
              <a:gd name="T19" fmla="*/ 3 h 121"/>
              <a:gd name="T20" fmla="*/ 10 w 103"/>
              <a:gd name="T21" fmla="*/ 20 h 121"/>
              <a:gd name="T22" fmla="*/ 3 w 103"/>
              <a:gd name="T23" fmla="*/ 34 h 121"/>
              <a:gd name="T24" fmla="*/ 5 w 103"/>
              <a:gd name="T25" fmla="*/ 63 h 121"/>
              <a:gd name="T26" fmla="*/ 22 w 103"/>
              <a:gd name="T27" fmla="*/ 98 h 121"/>
              <a:gd name="T28" fmla="*/ 57 w 103"/>
              <a:gd name="T29" fmla="*/ 105 h 121"/>
              <a:gd name="T30" fmla="*/ 92 w 103"/>
              <a:gd name="T31" fmla="*/ 101 h 121"/>
              <a:gd name="T32" fmla="*/ 99 w 103"/>
              <a:gd name="T33" fmla="*/ 93 h 121"/>
              <a:gd name="T34" fmla="*/ 90 w 103"/>
              <a:gd name="T35" fmla="*/ 86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3" h="121">
                <a:moveTo>
                  <a:pt x="90" y="86"/>
                </a:moveTo>
                <a:cubicBezTo>
                  <a:pt x="88" y="88"/>
                  <a:pt x="86" y="90"/>
                  <a:pt x="84" y="91"/>
                </a:cubicBezTo>
                <a:cubicBezTo>
                  <a:pt x="78" y="96"/>
                  <a:pt x="68" y="100"/>
                  <a:pt x="69" y="92"/>
                </a:cubicBezTo>
                <a:cubicBezTo>
                  <a:pt x="70" y="86"/>
                  <a:pt x="62" y="85"/>
                  <a:pt x="59" y="88"/>
                </a:cubicBezTo>
                <a:cubicBezTo>
                  <a:pt x="44" y="100"/>
                  <a:pt x="36" y="73"/>
                  <a:pt x="34" y="63"/>
                </a:cubicBezTo>
                <a:cubicBezTo>
                  <a:pt x="32" y="58"/>
                  <a:pt x="33" y="22"/>
                  <a:pt x="44" y="29"/>
                </a:cubicBezTo>
                <a:cubicBezTo>
                  <a:pt x="50" y="34"/>
                  <a:pt x="56" y="23"/>
                  <a:pt x="50" y="19"/>
                </a:cubicBezTo>
                <a:cubicBezTo>
                  <a:pt x="48" y="18"/>
                  <a:pt x="46" y="17"/>
                  <a:pt x="45" y="16"/>
                </a:cubicBezTo>
                <a:cubicBezTo>
                  <a:pt x="45" y="15"/>
                  <a:pt x="45" y="14"/>
                  <a:pt x="44" y="13"/>
                </a:cubicBezTo>
                <a:cubicBezTo>
                  <a:pt x="40" y="5"/>
                  <a:pt x="35" y="2"/>
                  <a:pt x="30" y="3"/>
                </a:cubicBezTo>
                <a:cubicBezTo>
                  <a:pt x="21" y="0"/>
                  <a:pt x="14" y="10"/>
                  <a:pt x="10" y="20"/>
                </a:cubicBezTo>
                <a:cubicBezTo>
                  <a:pt x="7" y="25"/>
                  <a:pt x="4" y="30"/>
                  <a:pt x="3" y="34"/>
                </a:cubicBezTo>
                <a:cubicBezTo>
                  <a:pt x="0" y="42"/>
                  <a:pt x="1" y="52"/>
                  <a:pt x="5" y="63"/>
                </a:cubicBezTo>
                <a:cubicBezTo>
                  <a:pt x="4" y="76"/>
                  <a:pt x="12" y="89"/>
                  <a:pt x="22" y="98"/>
                </a:cubicBezTo>
                <a:cubicBezTo>
                  <a:pt x="31" y="114"/>
                  <a:pt x="44" y="121"/>
                  <a:pt x="57" y="105"/>
                </a:cubicBezTo>
                <a:cubicBezTo>
                  <a:pt x="68" y="112"/>
                  <a:pt x="81" y="109"/>
                  <a:pt x="92" y="101"/>
                </a:cubicBezTo>
                <a:cubicBezTo>
                  <a:pt x="95" y="98"/>
                  <a:pt x="98" y="96"/>
                  <a:pt x="99" y="93"/>
                </a:cubicBezTo>
                <a:cubicBezTo>
                  <a:pt x="103" y="87"/>
                  <a:pt x="94" y="80"/>
                  <a:pt x="90" y="86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3" name="Freeform 133"/>
          <p:cNvSpPr>
            <a:spLocks noEditPoints="1"/>
          </p:cNvSpPr>
          <p:nvPr>
            <p:custDataLst>
              <p:tags r:id="rId19"/>
            </p:custDataLst>
          </p:nvPr>
        </p:nvSpPr>
        <p:spPr bwMode="auto">
          <a:xfrm>
            <a:off x="10908129" y="685490"/>
            <a:ext cx="647700" cy="850900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5" name="Freeform 43"/>
          <p:cNvSpPr/>
          <p:nvPr>
            <p:custDataLst>
              <p:tags r:id="rId20"/>
            </p:custDataLst>
          </p:nvPr>
        </p:nvSpPr>
        <p:spPr bwMode="auto">
          <a:xfrm>
            <a:off x="11203404" y="5023042"/>
            <a:ext cx="593725" cy="160338"/>
          </a:xfrm>
          <a:custGeom>
            <a:avLst/>
            <a:gdLst>
              <a:gd name="T0" fmla="*/ 123 w 123"/>
              <a:gd name="T1" fmla="*/ 17 h 33"/>
              <a:gd name="T2" fmla="*/ 122 w 123"/>
              <a:gd name="T3" fmla="*/ 11 h 33"/>
              <a:gd name="T4" fmla="*/ 112 w 123"/>
              <a:gd name="T5" fmla="*/ 9 h 33"/>
              <a:gd name="T6" fmla="*/ 109 w 123"/>
              <a:gd name="T7" fmla="*/ 9 h 33"/>
              <a:gd name="T8" fmla="*/ 96 w 123"/>
              <a:gd name="T9" fmla="*/ 15 h 33"/>
              <a:gd name="T10" fmla="*/ 11 w 123"/>
              <a:gd name="T11" fmla="*/ 3 h 33"/>
              <a:gd name="T12" fmla="*/ 7 w 123"/>
              <a:gd name="T13" fmla="*/ 15 h 33"/>
              <a:gd name="T14" fmla="*/ 83 w 123"/>
              <a:gd name="T15" fmla="*/ 29 h 33"/>
              <a:gd name="T16" fmla="*/ 89 w 123"/>
              <a:gd name="T17" fmla="*/ 31 h 33"/>
              <a:gd name="T18" fmla="*/ 92 w 123"/>
              <a:gd name="T19" fmla="*/ 30 h 33"/>
              <a:gd name="T20" fmla="*/ 99 w 123"/>
              <a:gd name="T21" fmla="*/ 33 h 33"/>
              <a:gd name="T22" fmla="*/ 112 w 123"/>
              <a:gd name="T23" fmla="*/ 31 h 33"/>
              <a:gd name="T24" fmla="*/ 114 w 123"/>
              <a:gd name="T25" fmla="*/ 31 h 33"/>
              <a:gd name="T26" fmla="*/ 121 w 123"/>
              <a:gd name="T27" fmla="*/ 27 h 33"/>
              <a:gd name="T28" fmla="*/ 122 w 123"/>
              <a:gd name="T29" fmla="*/ 22 h 33"/>
              <a:gd name="T30" fmla="*/ 123 w 123"/>
              <a:gd name="T31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3" h="33">
                <a:moveTo>
                  <a:pt x="123" y="17"/>
                </a:moveTo>
                <a:cubicBezTo>
                  <a:pt x="123" y="15"/>
                  <a:pt x="122" y="13"/>
                  <a:pt x="122" y="11"/>
                </a:cubicBezTo>
                <a:cubicBezTo>
                  <a:pt x="121" y="6"/>
                  <a:pt x="115" y="6"/>
                  <a:pt x="112" y="9"/>
                </a:cubicBezTo>
                <a:cubicBezTo>
                  <a:pt x="111" y="9"/>
                  <a:pt x="110" y="9"/>
                  <a:pt x="109" y="9"/>
                </a:cubicBezTo>
                <a:cubicBezTo>
                  <a:pt x="105" y="11"/>
                  <a:pt x="100" y="13"/>
                  <a:pt x="96" y="15"/>
                </a:cubicBezTo>
                <a:cubicBezTo>
                  <a:pt x="68" y="23"/>
                  <a:pt x="37" y="13"/>
                  <a:pt x="11" y="3"/>
                </a:cubicBezTo>
                <a:cubicBezTo>
                  <a:pt x="3" y="0"/>
                  <a:pt x="0" y="12"/>
                  <a:pt x="7" y="15"/>
                </a:cubicBezTo>
                <a:cubicBezTo>
                  <a:pt x="32" y="24"/>
                  <a:pt x="58" y="32"/>
                  <a:pt x="83" y="29"/>
                </a:cubicBezTo>
                <a:cubicBezTo>
                  <a:pt x="84" y="31"/>
                  <a:pt x="86" y="32"/>
                  <a:pt x="89" y="31"/>
                </a:cubicBezTo>
                <a:cubicBezTo>
                  <a:pt x="90" y="30"/>
                  <a:pt x="91" y="30"/>
                  <a:pt x="92" y="30"/>
                </a:cubicBezTo>
                <a:cubicBezTo>
                  <a:pt x="93" y="32"/>
                  <a:pt x="96" y="33"/>
                  <a:pt x="99" y="33"/>
                </a:cubicBezTo>
                <a:cubicBezTo>
                  <a:pt x="103" y="32"/>
                  <a:pt x="108" y="32"/>
                  <a:pt x="112" y="31"/>
                </a:cubicBezTo>
                <a:cubicBezTo>
                  <a:pt x="113" y="31"/>
                  <a:pt x="113" y="31"/>
                  <a:pt x="114" y="31"/>
                </a:cubicBezTo>
                <a:cubicBezTo>
                  <a:pt x="117" y="31"/>
                  <a:pt x="120" y="30"/>
                  <a:pt x="121" y="27"/>
                </a:cubicBezTo>
                <a:cubicBezTo>
                  <a:pt x="121" y="25"/>
                  <a:pt x="121" y="23"/>
                  <a:pt x="122" y="22"/>
                </a:cubicBezTo>
                <a:cubicBezTo>
                  <a:pt x="123" y="21"/>
                  <a:pt x="123" y="19"/>
                  <a:pt x="123" y="17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6" name="Freeform 138"/>
          <p:cNvSpPr>
            <a:spLocks noEditPoints="1"/>
          </p:cNvSpPr>
          <p:nvPr>
            <p:custDataLst>
              <p:tags r:id="rId21"/>
            </p:custDataLst>
          </p:nvPr>
        </p:nvSpPr>
        <p:spPr bwMode="auto">
          <a:xfrm>
            <a:off x="10943054" y="4811904"/>
            <a:ext cx="1225550" cy="501650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7" name="Freeform 141"/>
          <p:cNvSpPr>
            <a:spLocks noEditPoints="1"/>
          </p:cNvSpPr>
          <p:nvPr>
            <p:custDataLst>
              <p:tags r:id="rId22"/>
            </p:custDataLst>
          </p:nvPr>
        </p:nvSpPr>
        <p:spPr bwMode="auto">
          <a:xfrm>
            <a:off x="112955" y="1183930"/>
            <a:ext cx="342900" cy="63817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9" name="Freeform 19"/>
          <p:cNvSpPr/>
          <p:nvPr>
            <p:custDataLst>
              <p:tags r:id="rId23"/>
            </p:custDataLst>
          </p:nvPr>
        </p:nvSpPr>
        <p:spPr bwMode="auto">
          <a:xfrm>
            <a:off x="363677" y="5248517"/>
            <a:ext cx="160338" cy="377825"/>
          </a:xfrm>
          <a:custGeom>
            <a:avLst/>
            <a:gdLst>
              <a:gd name="T0" fmla="*/ 30 w 33"/>
              <a:gd name="T1" fmla="*/ 70 h 78"/>
              <a:gd name="T2" fmla="*/ 16 w 33"/>
              <a:gd name="T3" fmla="*/ 7 h 78"/>
              <a:gd name="T4" fmla="*/ 8 w 33"/>
              <a:gd name="T5" fmla="*/ 5 h 78"/>
              <a:gd name="T6" fmla="*/ 24 w 33"/>
              <a:gd name="T7" fmla="*/ 74 h 78"/>
              <a:gd name="T8" fmla="*/ 30 w 33"/>
              <a:gd name="T9" fmla="*/ 7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78">
                <a:moveTo>
                  <a:pt x="30" y="70"/>
                </a:moveTo>
                <a:cubicBezTo>
                  <a:pt x="19" y="53"/>
                  <a:pt x="8" y="28"/>
                  <a:pt x="16" y="7"/>
                </a:cubicBezTo>
                <a:cubicBezTo>
                  <a:pt x="18" y="2"/>
                  <a:pt x="10" y="0"/>
                  <a:pt x="8" y="5"/>
                </a:cubicBezTo>
                <a:cubicBezTo>
                  <a:pt x="0" y="28"/>
                  <a:pt x="11" y="55"/>
                  <a:pt x="24" y="74"/>
                </a:cubicBezTo>
                <a:cubicBezTo>
                  <a:pt x="26" y="78"/>
                  <a:pt x="33" y="74"/>
                  <a:pt x="30" y="7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0" name="Freeform 20"/>
          <p:cNvSpPr/>
          <p:nvPr>
            <p:custDataLst>
              <p:tags r:id="rId24"/>
            </p:custDataLst>
          </p:nvPr>
        </p:nvSpPr>
        <p:spPr bwMode="auto">
          <a:xfrm>
            <a:off x="389077" y="5626342"/>
            <a:ext cx="525463" cy="709613"/>
          </a:xfrm>
          <a:custGeom>
            <a:avLst/>
            <a:gdLst>
              <a:gd name="T0" fmla="*/ 107 w 109"/>
              <a:gd name="T1" fmla="*/ 120 h 147"/>
              <a:gd name="T2" fmla="*/ 105 w 109"/>
              <a:gd name="T3" fmla="*/ 117 h 147"/>
              <a:gd name="T4" fmla="*/ 33 w 109"/>
              <a:gd name="T5" fmla="*/ 130 h 147"/>
              <a:gd name="T6" fmla="*/ 16 w 109"/>
              <a:gd name="T7" fmla="*/ 135 h 147"/>
              <a:gd name="T8" fmla="*/ 14 w 109"/>
              <a:gd name="T9" fmla="*/ 137 h 147"/>
              <a:gd name="T10" fmla="*/ 9 w 109"/>
              <a:gd name="T11" fmla="*/ 139 h 147"/>
              <a:gd name="T12" fmla="*/ 17 w 109"/>
              <a:gd name="T13" fmla="*/ 109 h 147"/>
              <a:gd name="T14" fmla="*/ 28 w 109"/>
              <a:gd name="T15" fmla="*/ 84 h 147"/>
              <a:gd name="T16" fmla="*/ 20 w 109"/>
              <a:gd name="T17" fmla="*/ 63 h 147"/>
              <a:gd name="T18" fmla="*/ 26 w 109"/>
              <a:gd name="T19" fmla="*/ 8 h 147"/>
              <a:gd name="T20" fmla="*/ 20 w 109"/>
              <a:gd name="T21" fmla="*/ 4 h 147"/>
              <a:gd name="T22" fmla="*/ 9 w 109"/>
              <a:gd name="T23" fmla="*/ 53 h 147"/>
              <a:gd name="T24" fmla="*/ 13 w 109"/>
              <a:gd name="T25" fmla="*/ 67 h 147"/>
              <a:gd name="T26" fmla="*/ 0 w 109"/>
              <a:gd name="T27" fmla="*/ 140 h 147"/>
              <a:gd name="T28" fmla="*/ 6 w 109"/>
              <a:gd name="T29" fmla="*/ 143 h 147"/>
              <a:gd name="T30" fmla="*/ 11 w 109"/>
              <a:gd name="T31" fmla="*/ 147 h 147"/>
              <a:gd name="T32" fmla="*/ 13 w 109"/>
              <a:gd name="T33" fmla="*/ 147 h 147"/>
              <a:gd name="T34" fmla="*/ 39 w 109"/>
              <a:gd name="T35" fmla="*/ 144 h 147"/>
              <a:gd name="T36" fmla="*/ 107 w 109"/>
              <a:gd name="T37" fmla="*/ 126 h 147"/>
              <a:gd name="T38" fmla="*/ 107 w 109"/>
              <a:gd name="T39" fmla="*/ 12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9" h="147">
                <a:moveTo>
                  <a:pt x="107" y="120"/>
                </a:moveTo>
                <a:cubicBezTo>
                  <a:pt x="107" y="119"/>
                  <a:pt x="107" y="117"/>
                  <a:pt x="105" y="117"/>
                </a:cubicBezTo>
                <a:cubicBezTo>
                  <a:pt x="86" y="108"/>
                  <a:pt x="54" y="118"/>
                  <a:pt x="33" y="130"/>
                </a:cubicBezTo>
                <a:cubicBezTo>
                  <a:pt x="27" y="131"/>
                  <a:pt x="22" y="133"/>
                  <a:pt x="16" y="135"/>
                </a:cubicBezTo>
                <a:cubicBezTo>
                  <a:pt x="15" y="136"/>
                  <a:pt x="14" y="136"/>
                  <a:pt x="14" y="137"/>
                </a:cubicBezTo>
                <a:cubicBezTo>
                  <a:pt x="12" y="138"/>
                  <a:pt x="10" y="138"/>
                  <a:pt x="9" y="139"/>
                </a:cubicBezTo>
                <a:cubicBezTo>
                  <a:pt x="13" y="130"/>
                  <a:pt x="14" y="119"/>
                  <a:pt x="17" y="109"/>
                </a:cubicBezTo>
                <a:cubicBezTo>
                  <a:pt x="19" y="101"/>
                  <a:pt x="28" y="93"/>
                  <a:pt x="28" y="84"/>
                </a:cubicBezTo>
                <a:cubicBezTo>
                  <a:pt x="28" y="77"/>
                  <a:pt x="24" y="70"/>
                  <a:pt x="20" y="63"/>
                </a:cubicBezTo>
                <a:cubicBezTo>
                  <a:pt x="19" y="44"/>
                  <a:pt x="16" y="26"/>
                  <a:pt x="26" y="8"/>
                </a:cubicBezTo>
                <a:cubicBezTo>
                  <a:pt x="29" y="4"/>
                  <a:pt x="23" y="0"/>
                  <a:pt x="20" y="4"/>
                </a:cubicBezTo>
                <a:cubicBezTo>
                  <a:pt x="4" y="14"/>
                  <a:pt x="6" y="37"/>
                  <a:pt x="9" y="53"/>
                </a:cubicBezTo>
                <a:cubicBezTo>
                  <a:pt x="9" y="58"/>
                  <a:pt x="11" y="63"/>
                  <a:pt x="13" y="67"/>
                </a:cubicBezTo>
                <a:cubicBezTo>
                  <a:pt x="14" y="92"/>
                  <a:pt x="0" y="115"/>
                  <a:pt x="0" y="140"/>
                </a:cubicBezTo>
                <a:cubicBezTo>
                  <a:pt x="0" y="143"/>
                  <a:pt x="4" y="145"/>
                  <a:pt x="6" y="143"/>
                </a:cubicBezTo>
                <a:cubicBezTo>
                  <a:pt x="7" y="145"/>
                  <a:pt x="9" y="147"/>
                  <a:pt x="11" y="147"/>
                </a:cubicBezTo>
                <a:cubicBezTo>
                  <a:pt x="12" y="147"/>
                  <a:pt x="12" y="147"/>
                  <a:pt x="13" y="147"/>
                </a:cubicBezTo>
                <a:cubicBezTo>
                  <a:pt x="21" y="145"/>
                  <a:pt x="30" y="144"/>
                  <a:pt x="39" y="144"/>
                </a:cubicBezTo>
                <a:cubicBezTo>
                  <a:pt x="62" y="144"/>
                  <a:pt x="90" y="140"/>
                  <a:pt x="107" y="126"/>
                </a:cubicBezTo>
                <a:cubicBezTo>
                  <a:pt x="109" y="124"/>
                  <a:pt x="108" y="122"/>
                  <a:pt x="107" y="12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1" name="Freeform 158"/>
          <p:cNvSpPr>
            <a:spLocks noEditPoints="1"/>
          </p:cNvSpPr>
          <p:nvPr>
            <p:custDataLst>
              <p:tags r:id="rId25"/>
            </p:custDataLst>
          </p:nvPr>
        </p:nvSpPr>
        <p:spPr bwMode="auto">
          <a:xfrm>
            <a:off x="316052" y="5234229"/>
            <a:ext cx="676275" cy="1130300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3" name="Freeform 29"/>
          <p:cNvSpPr/>
          <p:nvPr>
            <p:custDataLst>
              <p:tags r:id="rId26"/>
            </p:custDataLst>
          </p:nvPr>
        </p:nvSpPr>
        <p:spPr bwMode="auto">
          <a:xfrm>
            <a:off x="10076658" y="6180137"/>
            <a:ext cx="179388" cy="469900"/>
          </a:xfrm>
          <a:custGeom>
            <a:avLst/>
            <a:gdLst>
              <a:gd name="T0" fmla="*/ 30 w 37"/>
              <a:gd name="T1" fmla="*/ 1 h 97"/>
              <a:gd name="T2" fmla="*/ 4 w 37"/>
              <a:gd name="T3" fmla="*/ 37 h 97"/>
              <a:gd name="T4" fmla="*/ 3 w 37"/>
              <a:gd name="T5" fmla="*/ 91 h 97"/>
              <a:gd name="T6" fmla="*/ 11 w 37"/>
              <a:gd name="T7" fmla="*/ 92 h 97"/>
              <a:gd name="T8" fmla="*/ 11 w 37"/>
              <a:gd name="T9" fmla="*/ 91 h 97"/>
              <a:gd name="T10" fmla="*/ 11 w 37"/>
              <a:gd name="T11" fmla="*/ 91 h 97"/>
              <a:gd name="T12" fmla="*/ 11 w 37"/>
              <a:gd name="T13" fmla="*/ 91 h 97"/>
              <a:gd name="T14" fmla="*/ 11 w 37"/>
              <a:gd name="T15" fmla="*/ 42 h 97"/>
              <a:gd name="T16" fmla="*/ 30 w 37"/>
              <a:gd name="T17" fmla="*/ 11 h 97"/>
              <a:gd name="T18" fmla="*/ 32 w 37"/>
              <a:gd name="T19" fmla="*/ 9 h 97"/>
              <a:gd name="T20" fmla="*/ 32 w 37"/>
              <a:gd name="T21" fmla="*/ 9 h 97"/>
              <a:gd name="T22" fmla="*/ 30 w 37"/>
              <a:gd name="T23" fmla="*/ 1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" h="97">
                <a:moveTo>
                  <a:pt x="30" y="1"/>
                </a:moveTo>
                <a:cubicBezTo>
                  <a:pt x="11" y="7"/>
                  <a:pt x="5" y="21"/>
                  <a:pt x="4" y="37"/>
                </a:cubicBezTo>
                <a:cubicBezTo>
                  <a:pt x="0" y="55"/>
                  <a:pt x="1" y="76"/>
                  <a:pt x="3" y="91"/>
                </a:cubicBezTo>
                <a:cubicBezTo>
                  <a:pt x="4" y="95"/>
                  <a:pt x="10" y="97"/>
                  <a:pt x="11" y="92"/>
                </a:cubicBezTo>
                <a:cubicBezTo>
                  <a:pt x="11" y="92"/>
                  <a:pt x="11" y="91"/>
                  <a:pt x="11" y="91"/>
                </a:cubicBezTo>
                <a:cubicBezTo>
                  <a:pt x="11" y="91"/>
                  <a:pt x="11" y="91"/>
                  <a:pt x="11" y="91"/>
                </a:cubicBezTo>
                <a:cubicBezTo>
                  <a:pt x="11" y="91"/>
                  <a:pt x="11" y="91"/>
                  <a:pt x="11" y="91"/>
                </a:cubicBezTo>
                <a:cubicBezTo>
                  <a:pt x="13" y="78"/>
                  <a:pt x="10" y="59"/>
                  <a:pt x="11" y="42"/>
                </a:cubicBezTo>
                <a:cubicBezTo>
                  <a:pt x="13" y="29"/>
                  <a:pt x="19" y="17"/>
                  <a:pt x="30" y="11"/>
                </a:cubicBezTo>
                <a:cubicBezTo>
                  <a:pt x="31" y="11"/>
                  <a:pt x="32" y="10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7" y="7"/>
                  <a:pt x="35" y="0"/>
                  <a:pt x="30" y="1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4" name="Freeform 30"/>
          <p:cNvSpPr/>
          <p:nvPr>
            <p:custDataLst>
              <p:tags r:id="rId27"/>
            </p:custDataLst>
          </p:nvPr>
        </p:nvSpPr>
        <p:spPr bwMode="auto">
          <a:xfrm>
            <a:off x="10308433" y="6243637"/>
            <a:ext cx="361950" cy="439738"/>
          </a:xfrm>
          <a:custGeom>
            <a:avLst/>
            <a:gdLst>
              <a:gd name="T0" fmla="*/ 67 w 75"/>
              <a:gd name="T1" fmla="*/ 54 h 91"/>
              <a:gd name="T2" fmla="*/ 28 w 75"/>
              <a:gd name="T3" fmla="*/ 79 h 91"/>
              <a:gd name="T4" fmla="*/ 25 w 75"/>
              <a:gd name="T5" fmla="*/ 52 h 91"/>
              <a:gd name="T6" fmla="*/ 24 w 75"/>
              <a:gd name="T7" fmla="*/ 10 h 91"/>
              <a:gd name="T8" fmla="*/ 18 w 75"/>
              <a:gd name="T9" fmla="*/ 4 h 91"/>
              <a:gd name="T10" fmla="*/ 20 w 75"/>
              <a:gd name="T11" fmla="*/ 81 h 91"/>
              <a:gd name="T12" fmla="*/ 23 w 75"/>
              <a:gd name="T13" fmla="*/ 86 h 91"/>
              <a:gd name="T14" fmla="*/ 75 w 75"/>
              <a:gd name="T15" fmla="*/ 54 h 91"/>
              <a:gd name="T16" fmla="*/ 67 w 75"/>
              <a:gd name="T17" fmla="*/ 5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91">
                <a:moveTo>
                  <a:pt x="67" y="54"/>
                </a:moveTo>
                <a:cubicBezTo>
                  <a:pt x="67" y="75"/>
                  <a:pt x="46" y="81"/>
                  <a:pt x="28" y="79"/>
                </a:cubicBezTo>
                <a:cubicBezTo>
                  <a:pt x="29" y="70"/>
                  <a:pt x="27" y="60"/>
                  <a:pt x="25" y="52"/>
                </a:cubicBezTo>
                <a:cubicBezTo>
                  <a:pt x="23" y="41"/>
                  <a:pt x="15" y="19"/>
                  <a:pt x="24" y="10"/>
                </a:cubicBezTo>
                <a:cubicBezTo>
                  <a:pt x="27" y="6"/>
                  <a:pt x="22" y="0"/>
                  <a:pt x="18" y="4"/>
                </a:cubicBezTo>
                <a:cubicBezTo>
                  <a:pt x="0" y="24"/>
                  <a:pt x="25" y="58"/>
                  <a:pt x="20" y="81"/>
                </a:cubicBezTo>
                <a:cubicBezTo>
                  <a:pt x="20" y="83"/>
                  <a:pt x="21" y="85"/>
                  <a:pt x="23" y="86"/>
                </a:cubicBezTo>
                <a:cubicBezTo>
                  <a:pt x="47" y="91"/>
                  <a:pt x="74" y="82"/>
                  <a:pt x="75" y="54"/>
                </a:cubicBezTo>
                <a:cubicBezTo>
                  <a:pt x="75" y="49"/>
                  <a:pt x="67" y="49"/>
                  <a:pt x="67" y="54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5" name="Freeform 31"/>
          <p:cNvSpPr/>
          <p:nvPr>
            <p:custDataLst>
              <p:tags r:id="rId28"/>
            </p:custDataLst>
          </p:nvPr>
        </p:nvSpPr>
        <p:spPr bwMode="auto">
          <a:xfrm>
            <a:off x="10559258" y="6122987"/>
            <a:ext cx="285750" cy="279400"/>
          </a:xfrm>
          <a:custGeom>
            <a:avLst/>
            <a:gdLst>
              <a:gd name="T0" fmla="*/ 52 w 59"/>
              <a:gd name="T1" fmla="*/ 47 h 58"/>
              <a:gd name="T2" fmla="*/ 14 w 59"/>
              <a:gd name="T3" fmla="*/ 34 h 58"/>
              <a:gd name="T4" fmla="*/ 25 w 59"/>
              <a:gd name="T5" fmla="*/ 14 h 58"/>
              <a:gd name="T6" fmla="*/ 51 w 59"/>
              <a:gd name="T7" fmla="*/ 9 h 58"/>
              <a:gd name="T8" fmla="*/ 51 w 59"/>
              <a:gd name="T9" fmla="*/ 1 h 58"/>
              <a:gd name="T10" fmla="*/ 6 w 59"/>
              <a:gd name="T11" fmla="*/ 34 h 58"/>
              <a:gd name="T12" fmla="*/ 54 w 59"/>
              <a:gd name="T13" fmla="*/ 55 h 58"/>
              <a:gd name="T14" fmla="*/ 52 w 59"/>
              <a:gd name="T15" fmla="*/ 47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9" h="58">
                <a:moveTo>
                  <a:pt x="52" y="47"/>
                </a:moveTo>
                <a:cubicBezTo>
                  <a:pt x="40" y="50"/>
                  <a:pt x="21" y="46"/>
                  <a:pt x="14" y="34"/>
                </a:cubicBezTo>
                <a:cubicBezTo>
                  <a:pt x="9" y="25"/>
                  <a:pt x="18" y="17"/>
                  <a:pt x="25" y="14"/>
                </a:cubicBezTo>
                <a:cubicBezTo>
                  <a:pt x="33" y="10"/>
                  <a:pt x="42" y="9"/>
                  <a:pt x="51" y="9"/>
                </a:cubicBezTo>
                <a:cubicBezTo>
                  <a:pt x="56" y="9"/>
                  <a:pt x="56" y="1"/>
                  <a:pt x="51" y="1"/>
                </a:cubicBezTo>
                <a:cubicBezTo>
                  <a:pt x="32" y="0"/>
                  <a:pt x="0" y="9"/>
                  <a:pt x="6" y="34"/>
                </a:cubicBezTo>
                <a:cubicBezTo>
                  <a:pt x="10" y="52"/>
                  <a:pt x="39" y="58"/>
                  <a:pt x="54" y="55"/>
                </a:cubicBezTo>
                <a:cubicBezTo>
                  <a:pt x="59" y="54"/>
                  <a:pt x="57" y="46"/>
                  <a:pt x="52" y="47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6" name="Freeform 165"/>
          <p:cNvSpPr>
            <a:spLocks noEditPoints="1"/>
          </p:cNvSpPr>
          <p:nvPr>
            <p:custDataLst>
              <p:tags r:id="rId29"/>
            </p:custDataLst>
          </p:nvPr>
        </p:nvSpPr>
        <p:spPr bwMode="auto">
          <a:xfrm>
            <a:off x="10052845" y="6156325"/>
            <a:ext cx="303213" cy="517525"/>
          </a:xfrm>
          <a:custGeom>
            <a:avLst/>
            <a:gdLst>
              <a:gd name="T0" fmla="*/ 57 w 63"/>
              <a:gd name="T1" fmla="*/ 58 h 107"/>
              <a:gd name="T2" fmla="*/ 48 w 63"/>
              <a:gd name="T3" fmla="*/ 6 h 107"/>
              <a:gd name="T4" fmla="*/ 28 w 63"/>
              <a:gd name="T5" fmla="*/ 5 h 107"/>
              <a:gd name="T6" fmla="*/ 9 w 63"/>
              <a:gd name="T7" fmla="*/ 27 h 107"/>
              <a:gd name="T8" fmla="*/ 5 w 63"/>
              <a:gd name="T9" fmla="*/ 102 h 107"/>
              <a:gd name="T10" fmla="*/ 8 w 63"/>
              <a:gd name="T11" fmla="*/ 103 h 107"/>
              <a:gd name="T12" fmla="*/ 9 w 63"/>
              <a:gd name="T13" fmla="*/ 104 h 107"/>
              <a:gd name="T14" fmla="*/ 26 w 63"/>
              <a:gd name="T15" fmla="*/ 78 h 107"/>
              <a:gd name="T16" fmla="*/ 25 w 63"/>
              <a:gd name="T17" fmla="*/ 64 h 107"/>
              <a:gd name="T18" fmla="*/ 24 w 63"/>
              <a:gd name="T19" fmla="*/ 59 h 107"/>
              <a:gd name="T20" fmla="*/ 29 w 63"/>
              <a:gd name="T21" fmla="*/ 56 h 107"/>
              <a:gd name="T22" fmla="*/ 37 w 63"/>
              <a:gd name="T23" fmla="*/ 58 h 107"/>
              <a:gd name="T24" fmla="*/ 37 w 63"/>
              <a:gd name="T25" fmla="*/ 72 h 107"/>
              <a:gd name="T26" fmla="*/ 39 w 63"/>
              <a:gd name="T27" fmla="*/ 97 h 107"/>
              <a:gd name="T28" fmla="*/ 41 w 63"/>
              <a:gd name="T29" fmla="*/ 99 h 107"/>
              <a:gd name="T30" fmla="*/ 57 w 63"/>
              <a:gd name="T31" fmla="*/ 58 h 107"/>
              <a:gd name="T32" fmla="*/ 50 w 63"/>
              <a:gd name="T33" fmla="*/ 92 h 107"/>
              <a:gd name="T34" fmla="*/ 43 w 63"/>
              <a:gd name="T35" fmla="*/ 95 h 107"/>
              <a:gd name="T36" fmla="*/ 41 w 63"/>
              <a:gd name="T37" fmla="*/ 79 h 107"/>
              <a:gd name="T38" fmla="*/ 40 w 63"/>
              <a:gd name="T39" fmla="*/ 55 h 107"/>
              <a:gd name="T40" fmla="*/ 39 w 63"/>
              <a:gd name="T41" fmla="*/ 53 h 107"/>
              <a:gd name="T42" fmla="*/ 22 w 63"/>
              <a:gd name="T43" fmla="*/ 53 h 107"/>
              <a:gd name="T44" fmla="*/ 20 w 63"/>
              <a:gd name="T45" fmla="*/ 55 h 107"/>
              <a:gd name="T46" fmla="*/ 10 w 63"/>
              <a:gd name="T47" fmla="*/ 100 h 107"/>
              <a:gd name="T48" fmla="*/ 9 w 63"/>
              <a:gd name="T49" fmla="*/ 100 h 107"/>
              <a:gd name="T50" fmla="*/ 9 w 63"/>
              <a:gd name="T51" fmla="*/ 41 h 107"/>
              <a:gd name="T52" fmla="*/ 22 w 63"/>
              <a:gd name="T53" fmla="*/ 14 h 107"/>
              <a:gd name="T54" fmla="*/ 50 w 63"/>
              <a:gd name="T55" fmla="*/ 15 h 107"/>
              <a:gd name="T56" fmla="*/ 54 w 63"/>
              <a:gd name="T57" fmla="*/ 65 h 107"/>
              <a:gd name="T58" fmla="*/ 50 w 63"/>
              <a:gd name="T59" fmla="*/ 92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3" h="107">
                <a:moveTo>
                  <a:pt x="57" y="58"/>
                </a:moveTo>
                <a:cubicBezTo>
                  <a:pt x="56" y="42"/>
                  <a:pt x="61" y="18"/>
                  <a:pt x="48" y="6"/>
                </a:cubicBezTo>
                <a:cubicBezTo>
                  <a:pt x="43" y="0"/>
                  <a:pt x="34" y="2"/>
                  <a:pt x="28" y="5"/>
                </a:cubicBezTo>
                <a:cubicBezTo>
                  <a:pt x="19" y="10"/>
                  <a:pt x="13" y="17"/>
                  <a:pt x="9" y="27"/>
                </a:cubicBezTo>
                <a:cubicBezTo>
                  <a:pt x="0" y="50"/>
                  <a:pt x="5" y="78"/>
                  <a:pt x="5" y="102"/>
                </a:cubicBezTo>
                <a:cubicBezTo>
                  <a:pt x="5" y="104"/>
                  <a:pt x="7" y="104"/>
                  <a:pt x="8" y="103"/>
                </a:cubicBezTo>
                <a:cubicBezTo>
                  <a:pt x="8" y="103"/>
                  <a:pt x="8" y="104"/>
                  <a:pt x="9" y="104"/>
                </a:cubicBezTo>
                <a:cubicBezTo>
                  <a:pt x="24" y="107"/>
                  <a:pt x="26" y="90"/>
                  <a:pt x="26" y="78"/>
                </a:cubicBezTo>
                <a:cubicBezTo>
                  <a:pt x="26" y="74"/>
                  <a:pt x="25" y="69"/>
                  <a:pt x="25" y="64"/>
                </a:cubicBezTo>
                <a:cubicBezTo>
                  <a:pt x="25" y="63"/>
                  <a:pt x="25" y="61"/>
                  <a:pt x="24" y="59"/>
                </a:cubicBezTo>
                <a:cubicBezTo>
                  <a:pt x="24" y="55"/>
                  <a:pt x="25" y="56"/>
                  <a:pt x="29" y="56"/>
                </a:cubicBezTo>
                <a:cubicBezTo>
                  <a:pt x="32" y="56"/>
                  <a:pt x="37" y="54"/>
                  <a:pt x="37" y="58"/>
                </a:cubicBezTo>
                <a:cubicBezTo>
                  <a:pt x="37" y="63"/>
                  <a:pt x="37" y="68"/>
                  <a:pt x="37" y="72"/>
                </a:cubicBezTo>
                <a:cubicBezTo>
                  <a:pt x="37" y="81"/>
                  <a:pt x="38" y="89"/>
                  <a:pt x="39" y="97"/>
                </a:cubicBezTo>
                <a:cubicBezTo>
                  <a:pt x="39" y="98"/>
                  <a:pt x="40" y="99"/>
                  <a:pt x="41" y="99"/>
                </a:cubicBezTo>
                <a:cubicBezTo>
                  <a:pt x="63" y="99"/>
                  <a:pt x="58" y="72"/>
                  <a:pt x="57" y="58"/>
                </a:cubicBezTo>
                <a:close/>
                <a:moveTo>
                  <a:pt x="50" y="92"/>
                </a:moveTo>
                <a:cubicBezTo>
                  <a:pt x="49" y="94"/>
                  <a:pt x="46" y="95"/>
                  <a:pt x="43" y="95"/>
                </a:cubicBezTo>
                <a:cubicBezTo>
                  <a:pt x="42" y="95"/>
                  <a:pt x="41" y="81"/>
                  <a:pt x="41" y="79"/>
                </a:cubicBezTo>
                <a:cubicBezTo>
                  <a:pt x="40" y="71"/>
                  <a:pt x="40" y="63"/>
                  <a:pt x="40" y="55"/>
                </a:cubicBezTo>
                <a:cubicBezTo>
                  <a:pt x="40" y="54"/>
                  <a:pt x="40" y="53"/>
                  <a:pt x="39" y="53"/>
                </a:cubicBezTo>
                <a:cubicBezTo>
                  <a:pt x="33" y="51"/>
                  <a:pt x="27" y="52"/>
                  <a:pt x="22" y="53"/>
                </a:cubicBezTo>
                <a:cubicBezTo>
                  <a:pt x="21" y="53"/>
                  <a:pt x="20" y="54"/>
                  <a:pt x="20" y="55"/>
                </a:cubicBezTo>
                <a:cubicBezTo>
                  <a:pt x="21" y="65"/>
                  <a:pt x="29" y="104"/>
                  <a:pt x="10" y="100"/>
                </a:cubicBezTo>
                <a:cubicBezTo>
                  <a:pt x="9" y="100"/>
                  <a:pt x="9" y="100"/>
                  <a:pt x="9" y="100"/>
                </a:cubicBezTo>
                <a:cubicBezTo>
                  <a:pt x="8" y="80"/>
                  <a:pt x="6" y="61"/>
                  <a:pt x="9" y="41"/>
                </a:cubicBezTo>
                <a:cubicBezTo>
                  <a:pt x="11" y="31"/>
                  <a:pt x="15" y="21"/>
                  <a:pt x="22" y="14"/>
                </a:cubicBezTo>
                <a:cubicBezTo>
                  <a:pt x="30" y="5"/>
                  <a:pt x="44" y="2"/>
                  <a:pt x="50" y="15"/>
                </a:cubicBezTo>
                <a:cubicBezTo>
                  <a:pt x="56" y="30"/>
                  <a:pt x="53" y="49"/>
                  <a:pt x="54" y="65"/>
                </a:cubicBezTo>
                <a:cubicBezTo>
                  <a:pt x="55" y="74"/>
                  <a:pt x="56" y="85"/>
                  <a:pt x="50" y="9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7" name="Freeform 166"/>
          <p:cNvSpPr>
            <a:spLocks noEditPoints="1"/>
          </p:cNvSpPr>
          <p:nvPr>
            <p:custDataLst>
              <p:tags r:id="rId30"/>
            </p:custDataLst>
          </p:nvPr>
        </p:nvSpPr>
        <p:spPr bwMode="auto">
          <a:xfrm>
            <a:off x="10154445" y="6243637"/>
            <a:ext cx="92075" cy="125413"/>
          </a:xfrm>
          <a:custGeom>
            <a:avLst/>
            <a:gdLst>
              <a:gd name="T0" fmla="*/ 18 w 19"/>
              <a:gd name="T1" fmla="*/ 14 h 26"/>
              <a:gd name="T2" fmla="*/ 4 w 19"/>
              <a:gd name="T3" fmla="*/ 5 h 26"/>
              <a:gd name="T4" fmla="*/ 0 w 19"/>
              <a:gd name="T5" fmla="*/ 21 h 26"/>
              <a:gd name="T6" fmla="*/ 1 w 19"/>
              <a:gd name="T7" fmla="*/ 22 h 26"/>
              <a:gd name="T8" fmla="*/ 2 w 19"/>
              <a:gd name="T9" fmla="*/ 25 h 26"/>
              <a:gd name="T10" fmla="*/ 16 w 19"/>
              <a:gd name="T11" fmla="*/ 23 h 26"/>
              <a:gd name="T12" fmla="*/ 18 w 19"/>
              <a:gd name="T13" fmla="*/ 14 h 26"/>
              <a:gd name="T14" fmla="*/ 14 w 19"/>
              <a:gd name="T15" fmla="*/ 20 h 26"/>
              <a:gd name="T16" fmla="*/ 12 w 19"/>
              <a:gd name="T17" fmla="*/ 21 h 26"/>
              <a:gd name="T18" fmla="*/ 9 w 19"/>
              <a:gd name="T19" fmla="*/ 22 h 26"/>
              <a:gd name="T20" fmla="*/ 4 w 19"/>
              <a:gd name="T21" fmla="*/ 21 h 26"/>
              <a:gd name="T22" fmla="*/ 5 w 19"/>
              <a:gd name="T23" fmla="*/ 12 h 26"/>
              <a:gd name="T24" fmla="*/ 7 w 19"/>
              <a:gd name="T25" fmla="*/ 7 h 26"/>
              <a:gd name="T26" fmla="*/ 7 w 19"/>
              <a:gd name="T27" fmla="*/ 7 h 26"/>
              <a:gd name="T28" fmla="*/ 8 w 19"/>
              <a:gd name="T29" fmla="*/ 7 h 26"/>
              <a:gd name="T30" fmla="*/ 9 w 19"/>
              <a:gd name="T31" fmla="*/ 7 h 26"/>
              <a:gd name="T32" fmla="*/ 9 w 19"/>
              <a:gd name="T33" fmla="*/ 7 h 26"/>
              <a:gd name="T34" fmla="*/ 9 w 19"/>
              <a:gd name="T35" fmla="*/ 7 h 26"/>
              <a:gd name="T36" fmla="*/ 9 w 19"/>
              <a:gd name="T37" fmla="*/ 8 h 26"/>
              <a:gd name="T38" fmla="*/ 10 w 19"/>
              <a:gd name="T39" fmla="*/ 8 h 26"/>
              <a:gd name="T40" fmla="*/ 11 w 19"/>
              <a:gd name="T41" fmla="*/ 9 h 26"/>
              <a:gd name="T42" fmla="*/ 12 w 19"/>
              <a:gd name="T43" fmla="*/ 9 h 26"/>
              <a:gd name="T44" fmla="*/ 15 w 19"/>
              <a:gd name="T45" fmla="*/ 17 h 26"/>
              <a:gd name="T46" fmla="*/ 14 w 19"/>
              <a:gd name="T47" fmla="*/ 2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" h="26">
                <a:moveTo>
                  <a:pt x="18" y="14"/>
                </a:moveTo>
                <a:cubicBezTo>
                  <a:pt x="17" y="9"/>
                  <a:pt x="10" y="0"/>
                  <a:pt x="4" y="5"/>
                </a:cubicBezTo>
                <a:cubicBezTo>
                  <a:pt x="0" y="8"/>
                  <a:pt x="0" y="16"/>
                  <a:pt x="0" y="21"/>
                </a:cubicBezTo>
                <a:cubicBezTo>
                  <a:pt x="0" y="22"/>
                  <a:pt x="0" y="22"/>
                  <a:pt x="1" y="22"/>
                </a:cubicBezTo>
                <a:cubicBezTo>
                  <a:pt x="0" y="23"/>
                  <a:pt x="1" y="24"/>
                  <a:pt x="2" y="25"/>
                </a:cubicBezTo>
                <a:cubicBezTo>
                  <a:pt x="6" y="26"/>
                  <a:pt x="12" y="26"/>
                  <a:pt x="16" y="23"/>
                </a:cubicBezTo>
                <a:cubicBezTo>
                  <a:pt x="19" y="21"/>
                  <a:pt x="19" y="17"/>
                  <a:pt x="18" y="14"/>
                </a:cubicBezTo>
                <a:close/>
                <a:moveTo>
                  <a:pt x="14" y="20"/>
                </a:moveTo>
                <a:cubicBezTo>
                  <a:pt x="13" y="20"/>
                  <a:pt x="13" y="21"/>
                  <a:pt x="12" y="21"/>
                </a:cubicBezTo>
                <a:cubicBezTo>
                  <a:pt x="11" y="21"/>
                  <a:pt x="10" y="22"/>
                  <a:pt x="9" y="22"/>
                </a:cubicBezTo>
                <a:cubicBezTo>
                  <a:pt x="8" y="22"/>
                  <a:pt x="6" y="21"/>
                  <a:pt x="4" y="21"/>
                </a:cubicBezTo>
                <a:cubicBezTo>
                  <a:pt x="4" y="18"/>
                  <a:pt x="4" y="15"/>
                  <a:pt x="5" y="12"/>
                </a:cubicBezTo>
                <a:cubicBezTo>
                  <a:pt x="5" y="10"/>
                  <a:pt x="6" y="8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8" y="7"/>
                  <a:pt x="8" y="7"/>
                </a:cubicBezTo>
                <a:cubicBezTo>
                  <a:pt x="8" y="7"/>
                  <a:pt x="8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9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1" y="8"/>
                  <a:pt x="11" y="9"/>
                </a:cubicBezTo>
                <a:cubicBezTo>
                  <a:pt x="11" y="9"/>
                  <a:pt x="11" y="9"/>
                  <a:pt x="12" y="9"/>
                </a:cubicBezTo>
                <a:cubicBezTo>
                  <a:pt x="14" y="12"/>
                  <a:pt x="15" y="15"/>
                  <a:pt x="15" y="17"/>
                </a:cubicBezTo>
                <a:cubicBezTo>
                  <a:pt x="15" y="18"/>
                  <a:pt x="14" y="19"/>
                  <a:pt x="14" y="2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8" name="Freeform 167"/>
          <p:cNvSpPr>
            <a:spLocks noEditPoints="1"/>
          </p:cNvSpPr>
          <p:nvPr>
            <p:custDataLst>
              <p:tags r:id="rId31"/>
            </p:custDataLst>
          </p:nvPr>
        </p:nvSpPr>
        <p:spPr bwMode="auto">
          <a:xfrm>
            <a:off x="10356058" y="6229350"/>
            <a:ext cx="358775" cy="463550"/>
          </a:xfrm>
          <a:custGeom>
            <a:avLst/>
            <a:gdLst>
              <a:gd name="T0" fmla="*/ 32 w 74"/>
              <a:gd name="T1" fmla="*/ 36 h 96"/>
              <a:gd name="T2" fmla="*/ 40 w 74"/>
              <a:gd name="T3" fmla="*/ 14 h 96"/>
              <a:gd name="T4" fmla="*/ 11 w 74"/>
              <a:gd name="T5" fmla="*/ 3 h 96"/>
              <a:gd name="T6" fmla="*/ 3 w 74"/>
              <a:gd name="T7" fmla="*/ 28 h 96"/>
              <a:gd name="T8" fmla="*/ 6 w 74"/>
              <a:gd name="T9" fmla="*/ 86 h 96"/>
              <a:gd name="T10" fmla="*/ 8 w 74"/>
              <a:gd name="T11" fmla="*/ 89 h 96"/>
              <a:gd name="T12" fmla="*/ 8 w 74"/>
              <a:gd name="T13" fmla="*/ 89 h 96"/>
              <a:gd name="T14" fmla="*/ 66 w 74"/>
              <a:gd name="T15" fmla="*/ 69 h 96"/>
              <a:gd name="T16" fmla="*/ 32 w 74"/>
              <a:gd name="T17" fmla="*/ 36 h 96"/>
              <a:gd name="T18" fmla="*/ 59 w 74"/>
              <a:gd name="T19" fmla="*/ 74 h 96"/>
              <a:gd name="T20" fmla="*/ 10 w 74"/>
              <a:gd name="T21" fmla="*/ 85 h 96"/>
              <a:gd name="T22" fmla="*/ 6 w 74"/>
              <a:gd name="T23" fmla="*/ 20 h 96"/>
              <a:gd name="T24" fmla="*/ 9 w 74"/>
              <a:gd name="T25" fmla="*/ 8 h 96"/>
              <a:gd name="T26" fmla="*/ 30 w 74"/>
              <a:gd name="T27" fmla="*/ 8 h 96"/>
              <a:gd name="T28" fmla="*/ 24 w 74"/>
              <a:gd name="T29" fmla="*/ 38 h 96"/>
              <a:gd name="T30" fmla="*/ 26 w 74"/>
              <a:gd name="T31" fmla="*/ 42 h 96"/>
              <a:gd name="T32" fmla="*/ 59 w 74"/>
              <a:gd name="T33" fmla="*/ 7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4" h="96">
                <a:moveTo>
                  <a:pt x="32" y="36"/>
                </a:moveTo>
                <a:cubicBezTo>
                  <a:pt x="38" y="30"/>
                  <a:pt x="42" y="22"/>
                  <a:pt x="40" y="14"/>
                </a:cubicBezTo>
                <a:cubicBezTo>
                  <a:pt x="37" y="2"/>
                  <a:pt x="20" y="0"/>
                  <a:pt x="11" y="3"/>
                </a:cubicBezTo>
                <a:cubicBezTo>
                  <a:pt x="0" y="5"/>
                  <a:pt x="2" y="20"/>
                  <a:pt x="3" y="28"/>
                </a:cubicBezTo>
                <a:cubicBezTo>
                  <a:pt x="4" y="46"/>
                  <a:pt x="11" y="68"/>
                  <a:pt x="6" y="86"/>
                </a:cubicBezTo>
                <a:cubicBezTo>
                  <a:pt x="5" y="88"/>
                  <a:pt x="7" y="89"/>
                  <a:pt x="8" y="89"/>
                </a:cubicBezTo>
                <a:cubicBezTo>
                  <a:pt x="8" y="89"/>
                  <a:pt x="8" y="89"/>
                  <a:pt x="8" y="89"/>
                </a:cubicBezTo>
                <a:cubicBezTo>
                  <a:pt x="29" y="96"/>
                  <a:pt x="58" y="91"/>
                  <a:pt x="66" y="69"/>
                </a:cubicBezTo>
                <a:cubicBezTo>
                  <a:pt x="74" y="47"/>
                  <a:pt x="50" y="35"/>
                  <a:pt x="32" y="36"/>
                </a:cubicBezTo>
                <a:close/>
                <a:moveTo>
                  <a:pt x="59" y="74"/>
                </a:moveTo>
                <a:cubicBezTo>
                  <a:pt x="50" y="89"/>
                  <a:pt x="25" y="91"/>
                  <a:pt x="10" y="85"/>
                </a:cubicBezTo>
                <a:cubicBezTo>
                  <a:pt x="15" y="65"/>
                  <a:pt x="7" y="41"/>
                  <a:pt x="6" y="20"/>
                </a:cubicBezTo>
                <a:cubicBezTo>
                  <a:pt x="6" y="16"/>
                  <a:pt x="6" y="11"/>
                  <a:pt x="9" y="8"/>
                </a:cubicBezTo>
                <a:cubicBezTo>
                  <a:pt x="13" y="3"/>
                  <a:pt x="25" y="6"/>
                  <a:pt x="30" y="8"/>
                </a:cubicBezTo>
                <a:cubicBezTo>
                  <a:pt x="44" y="15"/>
                  <a:pt x="32" y="32"/>
                  <a:pt x="24" y="38"/>
                </a:cubicBezTo>
                <a:cubicBezTo>
                  <a:pt x="23" y="39"/>
                  <a:pt x="24" y="42"/>
                  <a:pt x="26" y="42"/>
                </a:cubicBezTo>
                <a:cubicBezTo>
                  <a:pt x="46" y="34"/>
                  <a:pt x="73" y="51"/>
                  <a:pt x="59" y="7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9" name="Freeform 168"/>
          <p:cNvSpPr>
            <a:spLocks noEditPoints="1"/>
          </p:cNvSpPr>
          <p:nvPr>
            <p:custDataLst>
              <p:tags r:id="rId32"/>
            </p:custDataLst>
          </p:nvPr>
        </p:nvSpPr>
        <p:spPr bwMode="auto">
          <a:xfrm>
            <a:off x="10414795" y="6281737"/>
            <a:ext cx="87313" cy="101600"/>
          </a:xfrm>
          <a:custGeom>
            <a:avLst/>
            <a:gdLst>
              <a:gd name="T0" fmla="*/ 15 w 18"/>
              <a:gd name="T1" fmla="*/ 6 h 21"/>
              <a:gd name="T2" fmla="*/ 0 w 18"/>
              <a:gd name="T3" fmla="*/ 5 h 21"/>
              <a:gd name="T4" fmla="*/ 0 w 18"/>
              <a:gd name="T5" fmla="*/ 6 h 21"/>
              <a:gd name="T6" fmla="*/ 0 w 18"/>
              <a:gd name="T7" fmla="*/ 7 h 21"/>
              <a:gd name="T8" fmla="*/ 2 w 18"/>
              <a:gd name="T9" fmla="*/ 12 h 21"/>
              <a:gd name="T10" fmla="*/ 5 w 18"/>
              <a:gd name="T11" fmla="*/ 19 h 21"/>
              <a:gd name="T12" fmla="*/ 7 w 18"/>
              <a:gd name="T13" fmla="*/ 20 h 21"/>
              <a:gd name="T14" fmla="*/ 17 w 18"/>
              <a:gd name="T15" fmla="*/ 14 h 21"/>
              <a:gd name="T16" fmla="*/ 15 w 18"/>
              <a:gd name="T17" fmla="*/ 6 h 21"/>
              <a:gd name="T18" fmla="*/ 8 w 18"/>
              <a:gd name="T19" fmla="*/ 16 h 21"/>
              <a:gd name="T20" fmla="*/ 6 w 18"/>
              <a:gd name="T21" fmla="*/ 12 h 21"/>
              <a:gd name="T22" fmla="*/ 4 w 18"/>
              <a:gd name="T23" fmla="*/ 7 h 21"/>
              <a:gd name="T24" fmla="*/ 4 w 18"/>
              <a:gd name="T25" fmla="*/ 7 h 21"/>
              <a:gd name="T26" fmla="*/ 12 w 18"/>
              <a:gd name="T27" fmla="*/ 8 h 21"/>
              <a:gd name="T28" fmla="*/ 8 w 18"/>
              <a:gd name="T29" fmla="*/ 16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21">
                <a:moveTo>
                  <a:pt x="15" y="6"/>
                </a:moveTo>
                <a:cubicBezTo>
                  <a:pt x="12" y="2"/>
                  <a:pt x="4" y="0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7"/>
                  <a:pt x="0" y="7"/>
                  <a:pt x="0" y="7"/>
                </a:cubicBezTo>
                <a:cubicBezTo>
                  <a:pt x="0" y="9"/>
                  <a:pt x="1" y="10"/>
                  <a:pt x="2" y="12"/>
                </a:cubicBezTo>
                <a:cubicBezTo>
                  <a:pt x="3" y="14"/>
                  <a:pt x="4" y="16"/>
                  <a:pt x="5" y="19"/>
                </a:cubicBezTo>
                <a:cubicBezTo>
                  <a:pt x="5" y="20"/>
                  <a:pt x="6" y="21"/>
                  <a:pt x="7" y="20"/>
                </a:cubicBezTo>
                <a:cubicBezTo>
                  <a:pt x="11" y="19"/>
                  <a:pt x="15" y="18"/>
                  <a:pt x="17" y="14"/>
                </a:cubicBezTo>
                <a:cubicBezTo>
                  <a:pt x="18" y="11"/>
                  <a:pt x="17" y="9"/>
                  <a:pt x="15" y="6"/>
                </a:cubicBezTo>
                <a:close/>
                <a:moveTo>
                  <a:pt x="8" y="16"/>
                </a:moveTo>
                <a:cubicBezTo>
                  <a:pt x="7" y="15"/>
                  <a:pt x="7" y="13"/>
                  <a:pt x="6" y="12"/>
                </a:cubicBezTo>
                <a:cubicBezTo>
                  <a:pt x="5" y="11"/>
                  <a:pt x="4" y="9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6" y="4"/>
                  <a:pt x="10" y="7"/>
                  <a:pt x="12" y="8"/>
                </a:cubicBezTo>
                <a:cubicBezTo>
                  <a:pt x="16" y="12"/>
                  <a:pt x="12" y="15"/>
                  <a:pt x="8" y="1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0" name="Freeform 169"/>
          <p:cNvSpPr>
            <a:spLocks noEditPoints="1"/>
          </p:cNvSpPr>
          <p:nvPr>
            <p:custDataLst>
              <p:tags r:id="rId33"/>
            </p:custDataLst>
          </p:nvPr>
        </p:nvSpPr>
        <p:spPr bwMode="auto">
          <a:xfrm>
            <a:off x="10443370" y="6407150"/>
            <a:ext cx="179388" cy="203200"/>
          </a:xfrm>
          <a:custGeom>
            <a:avLst/>
            <a:gdLst>
              <a:gd name="T0" fmla="*/ 36 w 37"/>
              <a:gd name="T1" fmla="*/ 30 h 42"/>
              <a:gd name="T2" fmla="*/ 0 w 37"/>
              <a:gd name="T3" fmla="*/ 17 h 42"/>
              <a:gd name="T4" fmla="*/ 2 w 37"/>
              <a:gd name="T5" fmla="*/ 20 h 42"/>
              <a:gd name="T6" fmla="*/ 2 w 37"/>
              <a:gd name="T7" fmla="*/ 35 h 42"/>
              <a:gd name="T8" fmla="*/ 15 w 37"/>
              <a:gd name="T9" fmla="*/ 42 h 42"/>
              <a:gd name="T10" fmla="*/ 36 w 37"/>
              <a:gd name="T11" fmla="*/ 30 h 42"/>
              <a:gd name="T12" fmla="*/ 16 w 37"/>
              <a:gd name="T13" fmla="*/ 38 h 42"/>
              <a:gd name="T14" fmla="*/ 5 w 37"/>
              <a:gd name="T15" fmla="*/ 31 h 42"/>
              <a:gd name="T16" fmla="*/ 7 w 37"/>
              <a:gd name="T17" fmla="*/ 15 h 42"/>
              <a:gd name="T18" fmla="*/ 6 w 37"/>
              <a:gd name="T19" fmla="*/ 15 h 42"/>
              <a:gd name="T20" fmla="*/ 32 w 37"/>
              <a:gd name="T21" fmla="*/ 29 h 42"/>
              <a:gd name="T22" fmla="*/ 16 w 37"/>
              <a:gd name="T23" fmla="*/ 3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" h="42">
                <a:moveTo>
                  <a:pt x="36" y="30"/>
                </a:moveTo>
                <a:cubicBezTo>
                  <a:pt x="34" y="19"/>
                  <a:pt x="4" y="0"/>
                  <a:pt x="0" y="17"/>
                </a:cubicBezTo>
                <a:cubicBezTo>
                  <a:pt x="0" y="19"/>
                  <a:pt x="1" y="20"/>
                  <a:pt x="2" y="20"/>
                </a:cubicBezTo>
                <a:cubicBezTo>
                  <a:pt x="1" y="25"/>
                  <a:pt x="0" y="30"/>
                  <a:pt x="2" y="35"/>
                </a:cubicBezTo>
                <a:cubicBezTo>
                  <a:pt x="3" y="40"/>
                  <a:pt x="10" y="41"/>
                  <a:pt x="15" y="42"/>
                </a:cubicBezTo>
                <a:cubicBezTo>
                  <a:pt x="22" y="42"/>
                  <a:pt x="37" y="41"/>
                  <a:pt x="36" y="30"/>
                </a:cubicBezTo>
                <a:close/>
                <a:moveTo>
                  <a:pt x="16" y="38"/>
                </a:moveTo>
                <a:cubicBezTo>
                  <a:pt x="11" y="38"/>
                  <a:pt x="5" y="37"/>
                  <a:pt x="5" y="31"/>
                </a:cubicBezTo>
                <a:cubicBezTo>
                  <a:pt x="5" y="26"/>
                  <a:pt x="6" y="21"/>
                  <a:pt x="7" y="15"/>
                </a:cubicBezTo>
                <a:cubicBezTo>
                  <a:pt x="7" y="15"/>
                  <a:pt x="7" y="15"/>
                  <a:pt x="6" y="15"/>
                </a:cubicBezTo>
                <a:cubicBezTo>
                  <a:pt x="13" y="11"/>
                  <a:pt x="29" y="24"/>
                  <a:pt x="32" y="29"/>
                </a:cubicBezTo>
                <a:cubicBezTo>
                  <a:pt x="35" y="37"/>
                  <a:pt x="21" y="38"/>
                  <a:pt x="16" y="3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1" name="Freeform 170"/>
          <p:cNvSpPr>
            <a:spLocks noEditPoints="1"/>
          </p:cNvSpPr>
          <p:nvPr>
            <p:custDataLst>
              <p:tags r:id="rId34"/>
            </p:custDataLst>
          </p:nvPr>
        </p:nvSpPr>
        <p:spPr bwMode="auto">
          <a:xfrm>
            <a:off x="10559258" y="6113462"/>
            <a:ext cx="309563" cy="342900"/>
          </a:xfrm>
          <a:custGeom>
            <a:avLst/>
            <a:gdLst>
              <a:gd name="T0" fmla="*/ 61 w 64"/>
              <a:gd name="T1" fmla="*/ 42 h 71"/>
              <a:gd name="T2" fmla="*/ 59 w 64"/>
              <a:gd name="T3" fmla="*/ 40 h 71"/>
              <a:gd name="T4" fmla="*/ 24 w 64"/>
              <a:gd name="T5" fmla="*/ 36 h 71"/>
              <a:gd name="T6" fmla="*/ 36 w 64"/>
              <a:gd name="T7" fmla="*/ 22 h 71"/>
              <a:gd name="T8" fmla="*/ 55 w 64"/>
              <a:gd name="T9" fmla="*/ 23 h 71"/>
              <a:gd name="T10" fmla="*/ 58 w 64"/>
              <a:gd name="T11" fmla="*/ 21 h 71"/>
              <a:gd name="T12" fmla="*/ 58 w 64"/>
              <a:gd name="T13" fmla="*/ 3 h 71"/>
              <a:gd name="T14" fmla="*/ 55 w 64"/>
              <a:gd name="T15" fmla="*/ 1 h 71"/>
              <a:gd name="T16" fmla="*/ 54 w 64"/>
              <a:gd name="T17" fmla="*/ 1 h 71"/>
              <a:gd name="T18" fmla="*/ 10 w 64"/>
              <a:gd name="T19" fmla="*/ 11 h 71"/>
              <a:gd name="T20" fmla="*/ 9 w 64"/>
              <a:gd name="T21" fmla="*/ 48 h 71"/>
              <a:gd name="T22" fmla="*/ 61 w 64"/>
              <a:gd name="T23" fmla="*/ 42 h 71"/>
              <a:gd name="T24" fmla="*/ 12 w 64"/>
              <a:gd name="T25" fmla="*/ 45 h 71"/>
              <a:gd name="T26" fmla="*/ 17 w 64"/>
              <a:gd name="T27" fmla="*/ 11 h 71"/>
              <a:gd name="T28" fmla="*/ 53 w 64"/>
              <a:gd name="T29" fmla="*/ 5 h 71"/>
              <a:gd name="T30" fmla="*/ 53 w 64"/>
              <a:gd name="T31" fmla="*/ 19 h 71"/>
              <a:gd name="T32" fmla="*/ 19 w 64"/>
              <a:gd name="T33" fmla="*/ 32 h 71"/>
              <a:gd name="T34" fmla="*/ 58 w 64"/>
              <a:gd name="T35" fmla="*/ 44 h 71"/>
              <a:gd name="T36" fmla="*/ 12 w 64"/>
              <a:gd name="T37" fmla="*/ 4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4" h="71">
                <a:moveTo>
                  <a:pt x="61" y="42"/>
                </a:moveTo>
                <a:cubicBezTo>
                  <a:pt x="61" y="41"/>
                  <a:pt x="60" y="40"/>
                  <a:pt x="59" y="40"/>
                </a:cubicBezTo>
                <a:cubicBezTo>
                  <a:pt x="49" y="42"/>
                  <a:pt x="30" y="46"/>
                  <a:pt x="24" y="36"/>
                </a:cubicBezTo>
                <a:cubicBezTo>
                  <a:pt x="18" y="29"/>
                  <a:pt x="31" y="24"/>
                  <a:pt x="36" y="22"/>
                </a:cubicBezTo>
                <a:cubicBezTo>
                  <a:pt x="42" y="21"/>
                  <a:pt x="49" y="21"/>
                  <a:pt x="55" y="23"/>
                </a:cubicBezTo>
                <a:cubicBezTo>
                  <a:pt x="56" y="24"/>
                  <a:pt x="58" y="23"/>
                  <a:pt x="58" y="21"/>
                </a:cubicBezTo>
                <a:cubicBezTo>
                  <a:pt x="56" y="15"/>
                  <a:pt x="56" y="10"/>
                  <a:pt x="58" y="3"/>
                </a:cubicBezTo>
                <a:cubicBezTo>
                  <a:pt x="58" y="1"/>
                  <a:pt x="56" y="0"/>
                  <a:pt x="55" y="1"/>
                </a:cubicBezTo>
                <a:cubicBezTo>
                  <a:pt x="55" y="1"/>
                  <a:pt x="55" y="1"/>
                  <a:pt x="54" y="1"/>
                </a:cubicBezTo>
                <a:cubicBezTo>
                  <a:pt x="40" y="1"/>
                  <a:pt x="22" y="0"/>
                  <a:pt x="10" y="11"/>
                </a:cubicBezTo>
                <a:cubicBezTo>
                  <a:pt x="0" y="21"/>
                  <a:pt x="1" y="38"/>
                  <a:pt x="9" y="48"/>
                </a:cubicBezTo>
                <a:cubicBezTo>
                  <a:pt x="21" y="62"/>
                  <a:pt x="64" y="71"/>
                  <a:pt x="61" y="42"/>
                </a:cubicBezTo>
                <a:close/>
                <a:moveTo>
                  <a:pt x="12" y="45"/>
                </a:moveTo>
                <a:cubicBezTo>
                  <a:pt x="3" y="35"/>
                  <a:pt x="6" y="18"/>
                  <a:pt x="17" y="11"/>
                </a:cubicBezTo>
                <a:cubicBezTo>
                  <a:pt x="27" y="4"/>
                  <a:pt x="42" y="4"/>
                  <a:pt x="53" y="5"/>
                </a:cubicBezTo>
                <a:cubicBezTo>
                  <a:pt x="53" y="9"/>
                  <a:pt x="52" y="14"/>
                  <a:pt x="53" y="19"/>
                </a:cubicBezTo>
                <a:cubicBezTo>
                  <a:pt x="41" y="16"/>
                  <a:pt x="21" y="18"/>
                  <a:pt x="19" y="32"/>
                </a:cubicBezTo>
                <a:cubicBezTo>
                  <a:pt x="17" y="49"/>
                  <a:pt x="46" y="46"/>
                  <a:pt x="58" y="44"/>
                </a:cubicBezTo>
                <a:cubicBezTo>
                  <a:pt x="58" y="67"/>
                  <a:pt x="22" y="56"/>
                  <a:pt x="12" y="4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3" name="Freeform 51"/>
          <p:cNvSpPr/>
          <p:nvPr>
            <p:custDataLst>
              <p:tags r:id="rId35"/>
            </p:custDataLst>
          </p:nvPr>
        </p:nvSpPr>
        <p:spPr bwMode="auto">
          <a:xfrm>
            <a:off x="11356183" y="2801867"/>
            <a:ext cx="144463" cy="134938"/>
          </a:xfrm>
          <a:custGeom>
            <a:avLst/>
            <a:gdLst>
              <a:gd name="T0" fmla="*/ 30 w 30"/>
              <a:gd name="T1" fmla="*/ 9 h 28"/>
              <a:gd name="T2" fmla="*/ 26 w 30"/>
              <a:gd name="T3" fmla="*/ 3 h 28"/>
              <a:gd name="T4" fmla="*/ 19 w 30"/>
              <a:gd name="T5" fmla="*/ 0 h 28"/>
              <a:gd name="T6" fmla="*/ 14 w 30"/>
              <a:gd name="T7" fmla="*/ 0 h 28"/>
              <a:gd name="T8" fmla="*/ 8 w 30"/>
              <a:gd name="T9" fmla="*/ 2 h 28"/>
              <a:gd name="T10" fmla="*/ 7 w 30"/>
              <a:gd name="T11" fmla="*/ 3 h 28"/>
              <a:gd name="T12" fmla="*/ 2 w 30"/>
              <a:gd name="T13" fmla="*/ 17 h 28"/>
              <a:gd name="T14" fmla="*/ 18 w 30"/>
              <a:gd name="T15" fmla="*/ 25 h 28"/>
              <a:gd name="T16" fmla="*/ 20 w 30"/>
              <a:gd name="T17" fmla="*/ 25 h 28"/>
              <a:gd name="T18" fmla="*/ 21 w 30"/>
              <a:gd name="T19" fmla="*/ 24 h 28"/>
              <a:gd name="T20" fmla="*/ 29 w 30"/>
              <a:gd name="T21" fmla="*/ 14 h 28"/>
              <a:gd name="T22" fmla="*/ 30 w 30"/>
              <a:gd name="T23" fmla="*/ 9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" h="28">
                <a:moveTo>
                  <a:pt x="30" y="9"/>
                </a:moveTo>
                <a:cubicBezTo>
                  <a:pt x="30" y="6"/>
                  <a:pt x="28" y="4"/>
                  <a:pt x="26" y="3"/>
                </a:cubicBezTo>
                <a:cubicBezTo>
                  <a:pt x="24" y="2"/>
                  <a:pt x="22" y="0"/>
                  <a:pt x="19" y="0"/>
                </a:cubicBezTo>
                <a:cubicBezTo>
                  <a:pt x="18" y="0"/>
                  <a:pt x="16" y="0"/>
                  <a:pt x="14" y="0"/>
                </a:cubicBezTo>
                <a:cubicBezTo>
                  <a:pt x="12" y="0"/>
                  <a:pt x="9" y="0"/>
                  <a:pt x="8" y="2"/>
                </a:cubicBezTo>
                <a:cubicBezTo>
                  <a:pt x="7" y="2"/>
                  <a:pt x="7" y="3"/>
                  <a:pt x="7" y="3"/>
                </a:cubicBezTo>
                <a:cubicBezTo>
                  <a:pt x="2" y="6"/>
                  <a:pt x="0" y="11"/>
                  <a:pt x="2" y="17"/>
                </a:cubicBezTo>
                <a:cubicBezTo>
                  <a:pt x="5" y="23"/>
                  <a:pt x="11" y="28"/>
                  <a:pt x="18" y="25"/>
                </a:cubicBezTo>
                <a:cubicBezTo>
                  <a:pt x="19" y="25"/>
                  <a:pt x="19" y="25"/>
                  <a:pt x="20" y="25"/>
                </a:cubicBezTo>
                <a:cubicBezTo>
                  <a:pt x="20" y="25"/>
                  <a:pt x="20" y="25"/>
                  <a:pt x="21" y="24"/>
                </a:cubicBezTo>
                <a:cubicBezTo>
                  <a:pt x="25" y="23"/>
                  <a:pt x="28" y="19"/>
                  <a:pt x="29" y="14"/>
                </a:cubicBezTo>
                <a:cubicBezTo>
                  <a:pt x="30" y="13"/>
                  <a:pt x="30" y="11"/>
                  <a:pt x="30" y="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4" name="Freeform 178"/>
          <p:cNvSpPr>
            <a:spLocks noEditPoints="1"/>
          </p:cNvSpPr>
          <p:nvPr>
            <p:custDataLst>
              <p:tags r:id="rId36"/>
            </p:custDataLst>
          </p:nvPr>
        </p:nvSpPr>
        <p:spPr bwMode="auto">
          <a:xfrm>
            <a:off x="11108533" y="2501830"/>
            <a:ext cx="642938" cy="619125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5" name="Freeform 179"/>
          <p:cNvSpPr/>
          <p:nvPr>
            <p:custDataLst>
              <p:tags r:id="rId37"/>
            </p:custDataLst>
          </p:nvPr>
        </p:nvSpPr>
        <p:spPr bwMode="auto">
          <a:xfrm>
            <a:off x="11384758" y="2806630"/>
            <a:ext cx="96838" cy="92075"/>
          </a:xfrm>
          <a:custGeom>
            <a:avLst/>
            <a:gdLst>
              <a:gd name="T0" fmla="*/ 10 w 20"/>
              <a:gd name="T1" fmla="*/ 0 h 19"/>
              <a:gd name="T2" fmla="*/ 10 w 20"/>
              <a:gd name="T3" fmla="*/ 19 h 19"/>
              <a:gd name="T4" fmla="*/ 10 w 20"/>
              <a:gd name="T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" h="19">
                <a:moveTo>
                  <a:pt x="10" y="0"/>
                </a:moveTo>
                <a:cubicBezTo>
                  <a:pt x="0" y="0"/>
                  <a:pt x="0" y="19"/>
                  <a:pt x="10" y="19"/>
                </a:cubicBezTo>
                <a:cubicBezTo>
                  <a:pt x="20" y="19"/>
                  <a:pt x="20" y="0"/>
                  <a:pt x="10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7" name="Freeform 14"/>
          <p:cNvSpPr/>
          <p:nvPr>
            <p:custDataLst>
              <p:tags r:id="rId38"/>
            </p:custDataLst>
          </p:nvPr>
        </p:nvSpPr>
        <p:spPr bwMode="auto">
          <a:xfrm>
            <a:off x="1108354" y="364814"/>
            <a:ext cx="608013" cy="503238"/>
          </a:xfrm>
          <a:custGeom>
            <a:avLst/>
            <a:gdLst>
              <a:gd name="T0" fmla="*/ 125 w 126"/>
              <a:gd name="T1" fmla="*/ 77 h 104"/>
              <a:gd name="T2" fmla="*/ 125 w 126"/>
              <a:gd name="T3" fmla="*/ 77 h 104"/>
              <a:gd name="T4" fmla="*/ 121 w 126"/>
              <a:gd name="T5" fmla="*/ 71 h 104"/>
              <a:gd name="T6" fmla="*/ 118 w 126"/>
              <a:gd name="T7" fmla="*/ 69 h 104"/>
              <a:gd name="T8" fmla="*/ 92 w 126"/>
              <a:gd name="T9" fmla="*/ 73 h 104"/>
              <a:gd name="T10" fmla="*/ 89 w 126"/>
              <a:gd name="T11" fmla="*/ 75 h 104"/>
              <a:gd name="T12" fmla="*/ 41 w 126"/>
              <a:gd name="T13" fmla="*/ 78 h 104"/>
              <a:gd name="T14" fmla="*/ 60 w 126"/>
              <a:gd name="T15" fmla="*/ 20 h 104"/>
              <a:gd name="T16" fmla="*/ 60 w 126"/>
              <a:gd name="T17" fmla="*/ 16 h 104"/>
              <a:gd name="T18" fmla="*/ 60 w 126"/>
              <a:gd name="T19" fmla="*/ 16 h 104"/>
              <a:gd name="T20" fmla="*/ 60 w 126"/>
              <a:gd name="T21" fmla="*/ 15 h 104"/>
              <a:gd name="T22" fmla="*/ 67 w 126"/>
              <a:gd name="T23" fmla="*/ 15 h 104"/>
              <a:gd name="T24" fmla="*/ 70 w 126"/>
              <a:gd name="T25" fmla="*/ 13 h 104"/>
              <a:gd name="T26" fmla="*/ 78 w 126"/>
              <a:gd name="T27" fmla="*/ 13 h 104"/>
              <a:gd name="T28" fmla="*/ 87 w 126"/>
              <a:gd name="T29" fmla="*/ 12 h 104"/>
              <a:gd name="T30" fmla="*/ 91 w 126"/>
              <a:gd name="T31" fmla="*/ 14 h 104"/>
              <a:gd name="T32" fmla="*/ 97 w 126"/>
              <a:gd name="T33" fmla="*/ 12 h 104"/>
              <a:gd name="T34" fmla="*/ 99 w 126"/>
              <a:gd name="T35" fmla="*/ 7 h 104"/>
              <a:gd name="T36" fmla="*/ 96 w 126"/>
              <a:gd name="T37" fmla="*/ 2 h 104"/>
              <a:gd name="T38" fmla="*/ 82 w 126"/>
              <a:gd name="T39" fmla="*/ 2 h 104"/>
              <a:gd name="T40" fmla="*/ 80 w 126"/>
              <a:gd name="T41" fmla="*/ 3 h 104"/>
              <a:gd name="T42" fmla="*/ 76 w 126"/>
              <a:gd name="T43" fmla="*/ 3 h 104"/>
              <a:gd name="T44" fmla="*/ 31 w 126"/>
              <a:gd name="T45" fmla="*/ 1 h 104"/>
              <a:gd name="T46" fmla="*/ 28 w 126"/>
              <a:gd name="T47" fmla="*/ 4 h 104"/>
              <a:gd name="T48" fmla="*/ 25 w 126"/>
              <a:gd name="T49" fmla="*/ 10 h 104"/>
              <a:gd name="T50" fmla="*/ 27 w 126"/>
              <a:gd name="T51" fmla="*/ 15 h 104"/>
              <a:gd name="T52" fmla="*/ 31 w 126"/>
              <a:gd name="T53" fmla="*/ 18 h 104"/>
              <a:gd name="T54" fmla="*/ 43 w 126"/>
              <a:gd name="T55" fmla="*/ 16 h 104"/>
              <a:gd name="T56" fmla="*/ 5 w 126"/>
              <a:gd name="T57" fmla="*/ 74 h 104"/>
              <a:gd name="T58" fmla="*/ 3 w 126"/>
              <a:gd name="T59" fmla="*/ 75 h 104"/>
              <a:gd name="T60" fmla="*/ 1 w 126"/>
              <a:gd name="T61" fmla="*/ 81 h 104"/>
              <a:gd name="T62" fmla="*/ 3 w 126"/>
              <a:gd name="T63" fmla="*/ 88 h 104"/>
              <a:gd name="T64" fmla="*/ 11 w 126"/>
              <a:gd name="T65" fmla="*/ 98 h 104"/>
              <a:gd name="T66" fmla="*/ 15 w 126"/>
              <a:gd name="T67" fmla="*/ 97 h 104"/>
              <a:gd name="T68" fmla="*/ 17 w 126"/>
              <a:gd name="T69" fmla="*/ 97 h 104"/>
              <a:gd name="T70" fmla="*/ 22 w 126"/>
              <a:gd name="T71" fmla="*/ 97 h 104"/>
              <a:gd name="T72" fmla="*/ 89 w 126"/>
              <a:gd name="T73" fmla="*/ 95 h 104"/>
              <a:gd name="T74" fmla="*/ 98 w 126"/>
              <a:gd name="T75" fmla="*/ 95 h 104"/>
              <a:gd name="T76" fmla="*/ 117 w 126"/>
              <a:gd name="T77" fmla="*/ 91 h 104"/>
              <a:gd name="T78" fmla="*/ 125 w 126"/>
              <a:gd name="T79" fmla="*/ 87 h 104"/>
              <a:gd name="T80" fmla="*/ 125 w 126"/>
              <a:gd name="T81" fmla="*/ 77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6" h="104">
                <a:moveTo>
                  <a:pt x="125" y="77"/>
                </a:moveTo>
                <a:cubicBezTo>
                  <a:pt x="125" y="77"/>
                  <a:pt x="125" y="77"/>
                  <a:pt x="125" y="77"/>
                </a:cubicBezTo>
                <a:cubicBezTo>
                  <a:pt x="126" y="74"/>
                  <a:pt x="124" y="71"/>
                  <a:pt x="121" y="71"/>
                </a:cubicBezTo>
                <a:cubicBezTo>
                  <a:pt x="120" y="70"/>
                  <a:pt x="119" y="70"/>
                  <a:pt x="118" y="69"/>
                </a:cubicBezTo>
                <a:cubicBezTo>
                  <a:pt x="109" y="68"/>
                  <a:pt x="100" y="72"/>
                  <a:pt x="92" y="73"/>
                </a:cubicBezTo>
                <a:cubicBezTo>
                  <a:pt x="90" y="73"/>
                  <a:pt x="89" y="74"/>
                  <a:pt x="89" y="75"/>
                </a:cubicBezTo>
                <a:cubicBezTo>
                  <a:pt x="73" y="74"/>
                  <a:pt x="57" y="76"/>
                  <a:pt x="41" y="78"/>
                </a:cubicBezTo>
                <a:cubicBezTo>
                  <a:pt x="42" y="57"/>
                  <a:pt x="48" y="39"/>
                  <a:pt x="60" y="20"/>
                </a:cubicBezTo>
                <a:cubicBezTo>
                  <a:pt x="61" y="19"/>
                  <a:pt x="61" y="17"/>
                  <a:pt x="60" y="16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16"/>
                  <a:pt x="60" y="15"/>
                  <a:pt x="60" y="15"/>
                </a:cubicBezTo>
                <a:cubicBezTo>
                  <a:pt x="62" y="15"/>
                  <a:pt x="65" y="15"/>
                  <a:pt x="67" y="15"/>
                </a:cubicBezTo>
                <a:cubicBezTo>
                  <a:pt x="68" y="15"/>
                  <a:pt x="69" y="14"/>
                  <a:pt x="70" y="13"/>
                </a:cubicBezTo>
                <a:cubicBezTo>
                  <a:pt x="73" y="13"/>
                  <a:pt x="75" y="13"/>
                  <a:pt x="78" y="13"/>
                </a:cubicBezTo>
                <a:cubicBezTo>
                  <a:pt x="81" y="13"/>
                  <a:pt x="84" y="13"/>
                  <a:pt x="87" y="12"/>
                </a:cubicBezTo>
                <a:cubicBezTo>
                  <a:pt x="89" y="13"/>
                  <a:pt x="90" y="13"/>
                  <a:pt x="91" y="14"/>
                </a:cubicBezTo>
                <a:cubicBezTo>
                  <a:pt x="93" y="15"/>
                  <a:pt x="96" y="14"/>
                  <a:pt x="97" y="12"/>
                </a:cubicBezTo>
                <a:cubicBezTo>
                  <a:pt x="98" y="10"/>
                  <a:pt x="98" y="9"/>
                  <a:pt x="99" y="7"/>
                </a:cubicBezTo>
                <a:cubicBezTo>
                  <a:pt x="100" y="5"/>
                  <a:pt x="99" y="2"/>
                  <a:pt x="96" y="2"/>
                </a:cubicBezTo>
                <a:cubicBezTo>
                  <a:pt x="91" y="1"/>
                  <a:pt x="87" y="1"/>
                  <a:pt x="82" y="2"/>
                </a:cubicBezTo>
                <a:cubicBezTo>
                  <a:pt x="81" y="2"/>
                  <a:pt x="80" y="2"/>
                  <a:pt x="80" y="3"/>
                </a:cubicBezTo>
                <a:cubicBezTo>
                  <a:pt x="78" y="3"/>
                  <a:pt x="77" y="3"/>
                  <a:pt x="76" y="3"/>
                </a:cubicBezTo>
                <a:cubicBezTo>
                  <a:pt x="61" y="1"/>
                  <a:pt x="46" y="0"/>
                  <a:pt x="31" y="1"/>
                </a:cubicBezTo>
                <a:cubicBezTo>
                  <a:pt x="29" y="1"/>
                  <a:pt x="28" y="2"/>
                  <a:pt x="28" y="4"/>
                </a:cubicBezTo>
                <a:cubicBezTo>
                  <a:pt x="26" y="5"/>
                  <a:pt x="24" y="7"/>
                  <a:pt x="25" y="10"/>
                </a:cubicBezTo>
                <a:cubicBezTo>
                  <a:pt x="26" y="12"/>
                  <a:pt x="27" y="13"/>
                  <a:pt x="27" y="15"/>
                </a:cubicBezTo>
                <a:cubicBezTo>
                  <a:pt x="28" y="16"/>
                  <a:pt x="29" y="18"/>
                  <a:pt x="31" y="18"/>
                </a:cubicBezTo>
                <a:cubicBezTo>
                  <a:pt x="35" y="17"/>
                  <a:pt x="39" y="17"/>
                  <a:pt x="43" y="16"/>
                </a:cubicBezTo>
                <a:cubicBezTo>
                  <a:pt x="25" y="25"/>
                  <a:pt x="3" y="52"/>
                  <a:pt x="5" y="74"/>
                </a:cubicBezTo>
                <a:cubicBezTo>
                  <a:pt x="4" y="74"/>
                  <a:pt x="3" y="74"/>
                  <a:pt x="3" y="75"/>
                </a:cubicBezTo>
                <a:cubicBezTo>
                  <a:pt x="0" y="76"/>
                  <a:pt x="0" y="79"/>
                  <a:pt x="1" y="81"/>
                </a:cubicBezTo>
                <a:cubicBezTo>
                  <a:pt x="1" y="84"/>
                  <a:pt x="2" y="86"/>
                  <a:pt x="3" y="88"/>
                </a:cubicBezTo>
                <a:cubicBezTo>
                  <a:pt x="4" y="93"/>
                  <a:pt x="6" y="97"/>
                  <a:pt x="11" y="98"/>
                </a:cubicBezTo>
                <a:cubicBezTo>
                  <a:pt x="13" y="99"/>
                  <a:pt x="14" y="98"/>
                  <a:pt x="15" y="97"/>
                </a:cubicBezTo>
                <a:cubicBezTo>
                  <a:pt x="16" y="97"/>
                  <a:pt x="16" y="97"/>
                  <a:pt x="17" y="97"/>
                </a:cubicBezTo>
                <a:cubicBezTo>
                  <a:pt x="18" y="97"/>
                  <a:pt x="20" y="97"/>
                  <a:pt x="22" y="97"/>
                </a:cubicBezTo>
                <a:cubicBezTo>
                  <a:pt x="42" y="104"/>
                  <a:pt x="69" y="103"/>
                  <a:pt x="89" y="95"/>
                </a:cubicBezTo>
                <a:cubicBezTo>
                  <a:pt x="92" y="95"/>
                  <a:pt x="95" y="95"/>
                  <a:pt x="98" y="95"/>
                </a:cubicBezTo>
                <a:cubicBezTo>
                  <a:pt x="109" y="96"/>
                  <a:pt x="114" y="95"/>
                  <a:pt x="117" y="91"/>
                </a:cubicBezTo>
                <a:cubicBezTo>
                  <a:pt x="119" y="94"/>
                  <a:pt x="125" y="92"/>
                  <a:pt x="125" y="87"/>
                </a:cubicBezTo>
                <a:cubicBezTo>
                  <a:pt x="124" y="84"/>
                  <a:pt x="125" y="81"/>
                  <a:pt x="125" y="77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8" name="Freeform 197"/>
          <p:cNvSpPr>
            <a:spLocks noEditPoints="1"/>
          </p:cNvSpPr>
          <p:nvPr>
            <p:custDataLst>
              <p:tags r:id="rId39"/>
            </p:custDataLst>
          </p:nvPr>
        </p:nvSpPr>
        <p:spPr bwMode="auto">
          <a:xfrm>
            <a:off x="1070254" y="350526"/>
            <a:ext cx="714375" cy="517525"/>
          </a:xfrm>
          <a:custGeom>
            <a:avLst/>
            <a:gdLst>
              <a:gd name="T0" fmla="*/ 135 w 148"/>
              <a:gd name="T1" fmla="*/ 86 h 107"/>
              <a:gd name="T2" fmla="*/ 109 w 148"/>
              <a:gd name="T3" fmla="*/ 16 h 107"/>
              <a:gd name="T4" fmla="*/ 110 w 148"/>
              <a:gd name="T5" fmla="*/ 2 h 107"/>
              <a:gd name="T6" fmla="*/ 67 w 148"/>
              <a:gd name="T7" fmla="*/ 2 h 107"/>
              <a:gd name="T8" fmla="*/ 31 w 148"/>
              <a:gd name="T9" fmla="*/ 5 h 107"/>
              <a:gd name="T10" fmla="*/ 32 w 148"/>
              <a:gd name="T11" fmla="*/ 7 h 107"/>
              <a:gd name="T12" fmla="*/ 34 w 148"/>
              <a:gd name="T13" fmla="*/ 21 h 107"/>
              <a:gd name="T14" fmla="*/ 5 w 148"/>
              <a:gd name="T15" fmla="*/ 78 h 107"/>
              <a:gd name="T16" fmla="*/ 9 w 148"/>
              <a:gd name="T17" fmla="*/ 96 h 107"/>
              <a:gd name="T18" fmla="*/ 10 w 148"/>
              <a:gd name="T19" fmla="*/ 100 h 107"/>
              <a:gd name="T20" fmla="*/ 20 w 148"/>
              <a:gd name="T21" fmla="*/ 107 h 107"/>
              <a:gd name="T22" fmla="*/ 108 w 148"/>
              <a:gd name="T23" fmla="*/ 103 h 107"/>
              <a:gd name="T24" fmla="*/ 38 w 148"/>
              <a:gd name="T25" fmla="*/ 6 h 107"/>
              <a:gd name="T26" fmla="*/ 106 w 148"/>
              <a:gd name="T27" fmla="*/ 4 h 107"/>
              <a:gd name="T28" fmla="*/ 37 w 148"/>
              <a:gd name="T29" fmla="*/ 18 h 107"/>
              <a:gd name="T30" fmla="*/ 38 w 148"/>
              <a:gd name="T31" fmla="*/ 6 h 107"/>
              <a:gd name="T32" fmla="*/ 37 w 148"/>
              <a:gd name="T33" fmla="*/ 22 h 107"/>
              <a:gd name="T34" fmla="*/ 107 w 148"/>
              <a:gd name="T35" fmla="*/ 19 h 107"/>
              <a:gd name="T36" fmla="*/ 130 w 148"/>
              <a:gd name="T37" fmla="*/ 69 h 107"/>
              <a:gd name="T38" fmla="*/ 36 w 148"/>
              <a:gd name="T39" fmla="*/ 25 h 107"/>
              <a:gd name="T40" fmla="*/ 84 w 148"/>
              <a:gd name="T41" fmla="*/ 88 h 107"/>
              <a:gd name="T42" fmla="*/ 74 w 148"/>
              <a:gd name="T43" fmla="*/ 92 h 107"/>
              <a:gd name="T44" fmla="*/ 83 w 148"/>
              <a:gd name="T45" fmla="*/ 80 h 107"/>
              <a:gd name="T46" fmla="*/ 94 w 148"/>
              <a:gd name="T47" fmla="*/ 86 h 107"/>
              <a:gd name="T48" fmla="*/ 13 w 148"/>
              <a:gd name="T49" fmla="*/ 95 h 107"/>
              <a:gd name="T50" fmla="*/ 22 w 148"/>
              <a:gd name="T51" fmla="*/ 81 h 107"/>
              <a:gd name="T52" fmla="*/ 13 w 148"/>
              <a:gd name="T53" fmla="*/ 94 h 107"/>
              <a:gd name="T54" fmla="*/ 17 w 148"/>
              <a:gd name="T55" fmla="*/ 96 h 107"/>
              <a:gd name="T56" fmla="*/ 32 w 148"/>
              <a:gd name="T57" fmla="*/ 94 h 107"/>
              <a:gd name="T58" fmla="*/ 48 w 148"/>
              <a:gd name="T59" fmla="*/ 94 h 107"/>
              <a:gd name="T60" fmla="*/ 42 w 148"/>
              <a:gd name="T61" fmla="*/ 88 h 107"/>
              <a:gd name="T62" fmla="*/ 48 w 148"/>
              <a:gd name="T63" fmla="*/ 94 h 107"/>
              <a:gd name="T64" fmla="*/ 35 w 148"/>
              <a:gd name="T65" fmla="*/ 92 h 107"/>
              <a:gd name="T66" fmla="*/ 60 w 148"/>
              <a:gd name="T67" fmla="*/ 81 h 107"/>
              <a:gd name="T68" fmla="*/ 42 w 148"/>
              <a:gd name="T69" fmla="*/ 83 h 107"/>
              <a:gd name="T70" fmla="*/ 56 w 148"/>
              <a:gd name="T71" fmla="*/ 93 h 107"/>
              <a:gd name="T72" fmla="*/ 64 w 148"/>
              <a:gd name="T73" fmla="*/ 87 h 107"/>
              <a:gd name="T74" fmla="*/ 60 w 148"/>
              <a:gd name="T75" fmla="*/ 93 h 107"/>
              <a:gd name="T76" fmla="*/ 80 w 148"/>
              <a:gd name="T77" fmla="*/ 80 h 107"/>
              <a:gd name="T78" fmla="*/ 65 w 148"/>
              <a:gd name="T79" fmla="*/ 81 h 107"/>
              <a:gd name="T80" fmla="*/ 102 w 148"/>
              <a:gd name="T81" fmla="*/ 82 h 107"/>
              <a:gd name="T82" fmla="*/ 96 w 148"/>
              <a:gd name="T83" fmla="*/ 91 h 107"/>
              <a:gd name="T84" fmla="*/ 103 w 148"/>
              <a:gd name="T85" fmla="*/ 78 h 107"/>
              <a:gd name="T86" fmla="*/ 113 w 148"/>
              <a:gd name="T87" fmla="*/ 82 h 107"/>
              <a:gd name="T88" fmla="*/ 114 w 148"/>
              <a:gd name="T89" fmla="*/ 88 h 107"/>
              <a:gd name="T90" fmla="*/ 126 w 148"/>
              <a:gd name="T91" fmla="*/ 86 h 107"/>
              <a:gd name="T92" fmla="*/ 133 w 148"/>
              <a:gd name="T93" fmla="*/ 86 h 107"/>
              <a:gd name="T94" fmla="*/ 120 w 148"/>
              <a:gd name="T95" fmla="*/ 75 h 107"/>
              <a:gd name="T96" fmla="*/ 132 w 148"/>
              <a:gd name="T97" fmla="*/ 71 h 107"/>
              <a:gd name="T98" fmla="*/ 133 w 148"/>
              <a:gd name="T99" fmla="*/ 86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8" h="107">
                <a:moveTo>
                  <a:pt x="135" y="86"/>
                </a:moveTo>
                <a:cubicBezTo>
                  <a:pt x="135" y="86"/>
                  <a:pt x="135" y="86"/>
                  <a:pt x="135" y="86"/>
                </a:cubicBezTo>
                <a:cubicBezTo>
                  <a:pt x="136" y="86"/>
                  <a:pt x="136" y="85"/>
                  <a:pt x="136" y="84"/>
                </a:cubicBezTo>
                <a:cubicBezTo>
                  <a:pt x="136" y="62"/>
                  <a:pt x="136" y="23"/>
                  <a:pt x="109" y="16"/>
                </a:cubicBezTo>
                <a:cubicBezTo>
                  <a:pt x="109" y="15"/>
                  <a:pt x="109" y="15"/>
                  <a:pt x="109" y="15"/>
                </a:cubicBezTo>
                <a:cubicBezTo>
                  <a:pt x="109" y="11"/>
                  <a:pt x="110" y="6"/>
                  <a:pt x="110" y="2"/>
                </a:cubicBezTo>
                <a:cubicBezTo>
                  <a:pt x="110" y="1"/>
                  <a:pt x="109" y="0"/>
                  <a:pt x="108" y="0"/>
                </a:cubicBezTo>
                <a:cubicBezTo>
                  <a:pt x="94" y="0"/>
                  <a:pt x="81" y="3"/>
                  <a:pt x="67" y="2"/>
                </a:cubicBezTo>
                <a:cubicBezTo>
                  <a:pt x="56" y="2"/>
                  <a:pt x="45" y="0"/>
                  <a:pt x="34" y="3"/>
                </a:cubicBezTo>
                <a:cubicBezTo>
                  <a:pt x="33" y="3"/>
                  <a:pt x="31" y="4"/>
                  <a:pt x="31" y="5"/>
                </a:cubicBezTo>
                <a:cubicBezTo>
                  <a:pt x="31" y="5"/>
                  <a:pt x="31" y="5"/>
                  <a:pt x="31" y="6"/>
                </a:cubicBezTo>
                <a:cubicBezTo>
                  <a:pt x="31" y="6"/>
                  <a:pt x="32" y="6"/>
                  <a:pt x="32" y="7"/>
                </a:cubicBezTo>
                <a:cubicBezTo>
                  <a:pt x="33" y="11"/>
                  <a:pt x="33" y="16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13" y="29"/>
                  <a:pt x="0" y="55"/>
                  <a:pt x="4" y="77"/>
                </a:cubicBezTo>
                <a:cubicBezTo>
                  <a:pt x="4" y="78"/>
                  <a:pt x="4" y="78"/>
                  <a:pt x="5" y="78"/>
                </a:cubicBezTo>
                <a:cubicBezTo>
                  <a:pt x="5" y="79"/>
                  <a:pt x="5" y="79"/>
                  <a:pt x="5" y="79"/>
                </a:cubicBezTo>
                <a:cubicBezTo>
                  <a:pt x="5" y="84"/>
                  <a:pt x="6" y="92"/>
                  <a:pt x="9" y="96"/>
                </a:cubicBezTo>
                <a:cubicBezTo>
                  <a:pt x="9" y="97"/>
                  <a:pt x="9" y="97"/>
                  <a:pt x="9" y="98"/>
                </a:cubicBezTo>
                <a:cubicBezTo>
                  <a:pt x="9" y="99"/>
                  <a:pt x="10" y="100"/>
                  <a:pt x="10" y="100"/>
                </a:cubicBezTo>
                <a:cubicBezTo>
                  <a:pt x="10" y="100"/>
                  <a:pt x="10" y="101"/>
                  <a:pt x="10" y="101"/>
                </a:cubicBezTo>
                <a:cubicBezTo>
                  <a:pt x="12" y="104"/>
                  <a:pt x="15" y="106"/>
                  <a:pt x="20" y="107"/>
                </a:cubicBezTo>
                <a:cubicBezTo>
                  <a:pt x="20" y="107"/>
                  <a:pt x="21" y="107"/>
                  <a:pt x="21" y="107"/>
                </a:cubicBezTo>
                <a:cubicBezTo>
                  <a:pt x="50" y="107"/>
                  <a:pt x="79" y="104"/>
                  <a:pt x="108" y="103"/>
                </a:cubicBezTo>
                <a:cubicBezTo>
                  <a:pt x="118" y="103"/>
                  <a:pt x="148" y="103"/>
                  <a:pt x="135" y="86"/>
                </a:cubicBezTo>
                <a:close/>
                <a:moveTo>
                  <a:pt x="38" y="6"/>
                </a:moveTo>
                <a:cubicBezTo>
                  <a:pt x="47" y="4"/>
                  <a:pt x="57" y="6"/>
                  <a:pt x="67" y="6"/>
                </a:cubicBezTo>
                <a:cubicBezTo>
                  <a:pt x="80" y="7"/>
                  <a:pt x="93" y="4"/>
                  <a:pt x="106" y="4"/>
                </a:cubicBezTo>
                <a:cubicBezTo>
                  <a:pt x="106" y="7"/>
                  <a:pt x="106" y="10"/>
                  <a:pt x="105" y="13"/>
                </a:cubicBezTo>
                <a:cubicBezTo>
                  <a:pt x="83" y="13"/>
                  <a:pt x="60" y="14"/>
                  <a:pt x="37" y="18"/>
                </a:cubicBezTo>
                <a:cubicBezTo>
                  <a:pt x="37" y="14"/>
                  <a:pt x="37" y="11"/>
                  <a:pt x="36" y="7"/>
                </a:cubicBezTo>
                <a:cubicBezTo>
                  <a:pt x="37" y="7"/>
                  <a:pt x="37" y="7"/>
                  <a:pt x="38" y="6"/>
                </a:cubicBezTo>
                <a:close/>
                <a:moveTo>
                  <a:pt x="36" y="25"/>
                </a:moveTo>
                <a:cubicBezTo>
                  <a:pt x="38" y="24"/>
                  <a:pt x="38" y="23"/>
                  <a:pt x="37" y="22"/>
                </a:cubicBezTo>
                <a:cubicBezTo>
                  <a:pt x="60" y="18"/>
                  <a:pt x="83" y="17"/>
                  <a:pt x="105" y="17"/>
                </a:cubicBezTo>
                <a:cubicBezTo>
                  <a:pt x="105" y="18"/>
                  <a:pt x="106" y="19"/>
                  <a:pt x="107" y="19"/>
                </a:cubicBezTo>
                <a:cubicBezTo>
                  <a:pt x="128" y="24"/>
                  <a:pt x="132" y="49"/>
                  <a:pt x="132" y="70"/>
                </a:cubicBezTo>
                <a:cubicBezTo>
                  <a:pt x="132" y="69"/>
                  <a:pt x="131" y="68"/>
                  <a:pt x="130" y="69"/>
                </a:cubicBezTo>
                <a:cubicBezTo>
                  <a:pt x="91" y="78"/>
                  <a:pt x="48" y="78"/>
                  <a:pt x="8" y="76"/>
                </a:cubicBezTo>
                <a:cubicBezTo>
                  <a:pt x="4" y="56"/>
                  <a:pt x="16" y="31"/>
                  <a:pt x="36" y="25"/>
                </a:cubicBezTo>
                <a:close/>
                <a:moveTo>
                  <a:pt x="74" y="92"/>
                </a:moveTo>
                <a:cubicBezTo>
                  <a:pt x="76" y="88"/>
                  <a:pt x="80" y="82"/>
                  <a:pt x="84" y="88"/>
                </a:cubicBezTo>
                <a:cubicBezTo>
                  <a:pt x="84" y="89"/>
                  <a:pt x="85" y="90"/>
                  <a:pt x="86" y="91"/>
                </a:cubicBezTo>
                <a:cubicBezTo>
                  <a:pt x="82" y="92"/>
                  <a:pt x="78" y="92"/>
                  <a:pt x="74" y="92"/>
                </a:cubicBezTo>
                <a:close/>
                <a:moveTo>
                  <a:pt x="83" y="80"/>
                </a:moveTo>
                <a:cubicBezTo>
                  <a:pt x="83" y="80"/>
                  <a:pt x="83" y="80"/>
                  <a:pt x="83" y="80"/>
                </a:cubicBezTo>
                <a:cubicBezTo>
                  <a:pt x="88" y="79"/>
                  <a:pt x="94" y="79"/>
                  <a:pt x="100" y="78"/>
                </a:cubicBezTo>
                <a:cubicBezTo>
                  <a:pt x="98" y="81"/>
                  <a:pt x="96" y="83"/>
                  <a:pt x="94" y="86"/>
                </a:cubicBezTo>
                <a:cubicBezTo>
                  <a:pt x="90" y="93"/>
                  <a:pt x="86" y="84"/>
                  <a:pt x="83" y="80"/>
                </a:cubicBezTo>
                <a:close/>
                <a:moveTo>
                  <a:pt x="13" y="95"/>
                </a:moveTo>
                <a:cubicBezTo>
                  <a:pt x="10" y="91"/>
                  <a:pt x="9" y="84"/>
                  <a:pt x="9" y="80"/>
                </a:cubicBezTo>
                <a:cubicBezTo>
                  <a:pt x="13" y="80"/>
                  <a:pt x="18" y="80"/>
                  <a:pt x="22" y="81"/>
                </a:cubicBezTo>
                <a:cubicBezTo>
                  <a:pt x="22" y="81"/>
                  <a:pt x="22" y="81"/>
                  <a:pt x="21" y="81"/>
                </a:cubicBezTo>
                <a:cubicBezTo>
                  <a:pt x="19" y="86"/>
                  <a:pt x="16" y="90"/>
                  <a:pt x="13" y="94"/>
                </a:cubicBezTo>
                <a:cubicBezTo>
                  <a:pt x="13" y="94"/>
                  <a:pt x="13" y="94"/>
                  <a:pt x="13" y="95"/>
                </a:cubicBezTo>
                <a:close/>
                <a:moveTo>
                  <a:pt x="17" y="96"/>
                </a:moveTo>
                <a:cubicBezTo>
                  <a:pt x="19" y="92"/>
                  <a:pt x="21" y="89"/>
                  <a:pt x="24" y="85"/>
                </a:cubicBezTo>
                <a:cubicBezTo>
                  <a:pt x="27" y="87"/>
                  <a:pt x="29" y="91"/>
                  <a:pt x="32" y="94"/>
                </a:cubicBezTo>
                <a:cubicBezTo>
                  <a:pt x="27" y="94"/>
                  <a:pt x="22" y="95"/>
                  <a:pt x="17" y="96"/>
                </a:cubicBezTo>
                <a:close/>
                <a:moveTo>
                  <a:pt x="48" y="94"/>
                </a:moveTo>
                <a:cubicBezTo>
                  <a:pt x="45" y="94"/>
                  <a:pt x="42" y="94"/>
                  <a:pt x="39" y="94"/>
                </a:cubicBezTo>
                <a:cubicBezTo>
                  <a:pt x="40" y="92"/>
                  <a:pt x="41" y="90"/>
                  <a:pt x="42" y="88"/>
                </a:cubicBezTo>
                <a:cubicBezTo>
                  <a:pt x="43" y="86"/>
                  <a:pt x="47" y="91"/>
                  <a:pt x="49" y="94"/>
                </a:cubicBezTo>
                <a:cubicBezTo>
                  <a:pt x="49" y="94"/>
                  <a:pt x="48" y="94"/>
                  <a:pt x="48" y="94"/>
                </a:cubicBezTo>
                <a:close/>
                <a:moveTo>
                  <a:pt x="42" y="83"/>
                </a:moveTo>
                <a:cubicBezTo>
                  <a:pt x="39" y="83"/>
                  <a:pt x="37" y="88"/>
                  <a:pt x="35" y="92"/>
                </a:cubicBezTo>
                <a:cubicBezTo>
                  <a:pt x="32" y="88"/>
                  <a:pt x="29" y="84"/>
                  <a:pt x="25" y="81"/>
                </a:cubicBezTo>
                <a:cubicBezTo>
                  <a:pt x="36" y="81"/>
                  <a:pt x="48" y="81"/>
                  <a:pt x="60" y="81"/>
                </a:cubicBezTo>
                <a:cubicBezTo>
                  <a:pt x="58" y="83"/>
                  <a:pt x="56" y="87"/>
                  <a:pt x="56" y="87"/>
                </a:cubicBezTo>
                <a:cubicBezTo>
                  <a:pt x="50" y="96"/>
                  <a:pt x="48" y="82"/>
                  <a:pt x="42" y="83"/>
                </a:cubicBezTo>
                <a:close/>
                <a:moveTo>
                  <a:pt x="60" y="93"/>
                </a:moveTo>
                <a:cubicBezTo>
                  <a:pt x="58" y="93"/>
                  <a:pt x="57" y="93"/>
                  <a:pt x="56" y="93"/>
                </a:cubicBezTo>
                <a:cubicBezTo>
                  <a:pt x="58" y="91"/>
                  <a:pt x="59" y="89"/>
                  <a:pt x="60" y="87"/>
                </a:cubicBezTo>
                <a:cubicBezTo>
                  <a:pt x="63" y="84"/>
                  <a:pt x="62" y="84"/>
                  <a:pt x="64" y="87"/>
                </a:cubicBezTo>
                <a:cubicBezTo>
                  <a:pt x="65" y="89"/>
                  <a:pt x="67" y="91"/>
                  <a:pt x="68" y="92"/>
                </a:cubicBezTo>
                <a:cubicBezTo>
                  <a:pt x="65" y="92"/>
                  <a:pt x="63" y="92"/>
                  <a:pt x="60" y="93"/>
                </a:cubicBezTo>
                <a:close/>
                <a:moveTo>
                  <a:pt x="65" y="81"/>
                </a:moveTo>
                <a:cubicBezTo>
                  <a:pt x="70" y="81"/>
                  <a:pt x="75" y="80"/>
                  <a:pt x="80" y="80"/>
                </a:cubicBezTo>
                <a:cubicBezTo>
                  <a:pt x="78" y="82"/>
                  <a:pt x="76" y="83"/>
                  <a:pt x="74" y="86"/>
                </a:cubicBezTo>
                <a:cubicBezTo>
                  <a:pt x="69" y="91"/>
                  <a:pt x="67" y="84"/>
                  <a:pt x="65" y="81"/>
                </a:cubicBezTo>
                <a:close/>
                <a:moveTo>
                  <a:pt x="96" y="91"/>
                </a:moveTo>
                <a:cubicBezTo>
                  <a:pt x="98" y="88"/>
                  <a:pt x="100" y="85"/>
                  <a:pt x="102" y="82"/>
                </a:cubicBezTo>
                <a:cubicBezTo>
                  <a:pt x="103" y="85"/>
                  <a:pt x="106" y="88"/>
                  <a:pt x="109" y="89"/>
                </a:cubicBezTo>
                <a:cubicBezTo>
                  <a:pt x="105" y="90"/>
                  <a:pt x="100" y="90"/>
                  <a:pt x="96" y="91"/>
                </a:cubicBezTo>
                <a:close/>
                <a:moveTo>
                  <a:pt x="103" y="78"/>
                </a:moveTo>
                <a:cubicBezTo>
                  <a:pt x="103" y="78"/>
                  <a:pt x="103" y="78"/>
                  <a:pt x="103" y="78"/>
                </a:cubicBezTo>
                <a:cubicBezTo>
                  <a:pt x="107" y="77"/>
                  <a:pt x="112" y="76"/>
                  <a:pt x="116" y="75"/>
                </a:cubicBezTo>
                <a:cubicBezTo>
                  <a:pt x="115" y="78"/>
                  <a:pt x="114" y="80"/>
                  <a:pt x="113" y="82"/>
                </a:cubicBezTo>
                <a:cubicBezTo>
                  <a:pt x="110" y="89"/>
                  <a:pt x="105" y="81"/>
                  <a:pt x="103" y="78"/>
                </a:cubicBezTo>
                <a:close/>
                <a:moveTo>
                  <a:pt x="114" y="88"/>
                </a:moveTo>
                <a:cubicBezTo>
                  <a:pt x="116" y="86"/>
                  <a:pt x="118" y="82"/>
                  <a:pt x="119" y="79"/>
                </a:cubicBezTo>
                <a:cubicBezTo>
                  <a:pt x="122" y="81"/>
                  <a:pt x="124" y="83"/>
                  <a:pt x="126" y="86"/>
                </a:cubicBezTo>
                <a:cubicBezTo>
                  <a:pt x="122" y="86"/>
                  <a:pt x="118" y="87"/>
                  <a:pt x="114" y="88"/>
                </a:cubicBezTo>
                <a:close/>
                <a:moveTo>
                  <a:pt x="133" y="86"/>
                </a:moveTo>
                <a:cubicBezTo>
                  <a:pt x="133" y="86"/>
                  <a:pt x="132" y="86"/>
                  <a:pt x="132" y="86"/>
                </a:cubicBezTo>
                <a:cubicBezTo>
                  <a:pt x="128" y="82"/>
                  <a:pt x="124" y="78"/>
                  <a:pt x="120" y="75"/>
                </a:cubicBezTo>
                <a:cubicBezTo>
                  <a:pt x="124" y="74"/>
                  <a:pt x="128" y="73"/>
                  <a:pt x="131" y="72"/>
                </a:cubicBezTo>
                <a:cubicBezTo>
                  <a:pt x="132" y="72"/>
                  <a:pt x="132" y="72"/>
                  <a:pt x="132" y="71"/>
                </a:cubicBezTo>
                <a:cubicBezTo>
                  <a:pt x="133" y="76"/>
                  <a:pt x="133" y="80"/>
                  <a:pt x="133" y="84"/>
                </a:cubicBezTo>
                <a:cubicBezTo>
                  <a:pt x="133" y="85"/>
                  <a:pt x="133" y="86"/>
                  <a:pt x="133" y="86"/>
                </a:cubicBezTo>
                <a:cubicBezTo>
                  <a:pt x="133" y="86"/>
                  <a:pt x="133" y="86"/>
                  <a:pt x="133" y="8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0" name="Freeform 32"/>
          <p:cNvSpPr/>
          <p:nvPr>
            <p:custDataLst>
              <p:tags r:id="rId40"/>
            </p:custDataLst>
          </p:nvPr>
        </p:nvSpPr>
        <p:spPr bwMode="auto">
          <a:xfrm>
            <a:off x="1224102" y="6480175"/>
            <a:ext cx="288925" cy="257175"/>
          </a:xfrm>
          <a:custGeom>
            <a:avLst/>
            <a:gdLst>
              <a:gd name="T0" fmla="*/ 57 w 60"/>
              <a:gd name="T1" fmla="*/ 2 h 53"/>
              <a:gd name="T2" fmla="*/ 52 w 60"/>
              <a:gd name="T3" fmla="*/ 1 h 53"/>
              <a:gd name="T4" fmla="*/ 20 w 60"/>
              <a:gd name="T5" fmla="*/ 21 h 53"/>
              <a:gd name="T6" fmla="*/ 19 w 60"/>
              <a:gd name="T7" fmla="*/ 51 h 53"/>
              <a:gd name="T8" fmla="*/ 24 w 60"/>
              <a:gd name="T9" fmla="*/ 45 h 53"/>
              <a:gd name="T10" fmla="*/ 26 w 60"/>
              <a:gd name="T11" fmla="*/ 25 h 53"/>
              <a:gd name="T12" fmla="*/ 29 w 60"/>
              <a:gd name="T13" fmla="*/ 23 h 53"/>
              <a:gd name="T14" fmla="*/ 57 w 60"/>
              <a:gd name="T15" fmla="*/ 8 h 53"/>
              <a:gd name="T16" fmla="*/ 57 w 60"/>
              <a:gd name="T17" fmla="*/ 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53">
                <a:moveTo>
                  <a:pt x="57" y="2"/>
                </a:moveTo>
                <a:cubicBezTo>
                  <a:pt x="56" y="1"/>
                  <a:pt x="54" y="0"/>
                  <a:pt x="52" y="1"/>
                </a:cubicBezTo>
                <a:cubicBezTo>
                  <a:pt x="43" y="5"/>
                  <a:pt x="29" y="12"/>
                  <a:pt x="20" y="21"/>
                </a:cubicBezTo>
                <a:cubicBezTo>
                  <a:pt x="7" y="31"/>
                  <a:pt x="0" y="42"/>
                  <a:pt x="19" y="51"/>
                </a:cubicBezTo>
                <a:cubicBezTo>
                  <a:pt x="23" y="53"/>
                  <a:pt x="27" y="49"/>
                  <a:pt x="24" y="45"/>
                </a:cubicBezTo>
                <a:cubicBezTo>
                  <a:pt x="17" y="38"/>
                  <a:pt x="20" y="31"/>
                  <a:pt x="26" y="25"/>
                </a:cubicBezTo>
                <a:cubicBezTo>
                  <a:pt x="27" y="24"/>
                  <a:pt x="28" y="24"/>
                  <a:pt x="29" y="23"/>
                </a:cubicBezTo>
                <a:cubicBezTo>
                  <a:pt x="38" y="17"/>
                  <a:pt x="47" y="13"/>
                  <a:pt x="57" y="8"/>
                </a:cubicBezTo>
                <a:cubicBezTo>
                  <a:pt x="60" y="7"/>
                  <a:pt x="59" y="4"/>
                  <a:pt x="57" y="2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1" name="Freeform 33"/>
          <p:cNvSpPr>
            <a:spLocks noEditPoints="1"/>
          </p:cNvSpPr>
          <p:nvPr>
            <p:custDataLst>
              <p:tags r:id="rId41"/>
            </p:custDataLst>
          </p:nvPr>
        </p:nvSpPr>
        <p:spPr bwMode="auto">
          <a:xfrm>
            <a:off x="1552714" y="6016625"/>
            <a:ext cx="449263" cy="488950"/>
          </a:xfrm>
          <a:custGeom>
            <a:avLst/>
            <a:gdLst>
              <a:gd name="T0" fmla="*/ 88 w 93"/>
              <a:gd name="T1" fmla="*/ 37 h 101"/>
              <a:gd name="T2" fmla="*/ 29 w 93"/>
              <a:gd name="T3" fmla="*/ 9 h 101"/>
              <a:gd name="T4" fmla="*/ 26 w 93"/>
              <a:gd name="T5" fmla="*/ 9 h 101"/>
              <a:gd name="T6" fmla="*/ 6 w 93"/>
              <a:gd name="T7" fmla="*/ 71 h 101"/>
              <a:gd name="T8" fmla="*/ 57 w 93"/>
              <a:gd name="T9" fmla="*/ 92 h 101"/>
              <a:gd name="T10" fmla="*/ 88 w 93"/>
              <a:gd name="T11" fmla="*/ 37 h 101"/>
              <a:gd name="T12" fmla="*/ 55 w 93"/>
              <a:gd name="T13" fmla="*/ 85 h 101"/>
              <a:gd name="T14" fmla="*/ 13 w 93"/>
              <a:gd name="T15" fmla="*/ 69 h 101"/>
              <a:gd name="T16" fmla="*/ 23 w 93"/>
              <a:gd name="T17" fmla="*/ 20 h 101"/>
              <a:gd name="T18" fmla="*/ 27 w 93"/>
              <a:gd name="T19" fmla="*/ 19 h 101"/>
              <a:gd name="T20" fmla="*/ 81 w 93"/>
              <a:gd name="T21" fmla="*/ 44 h 101"/>
              <a:gd name="T22" fmla="*/ 55 w 93"/>
              <a:gd name="T23" fmla="*/ 8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" h="101">
                <a:moveTo>
                  <a:pt x="88" y="37"/>
                </a:moveTo>
                <a:cubicBezTo>
                  <a:pt x="83" y="10"/>
                  <a:pt x="52" y="0"/>
                  <a:pt x="29" y="9"/>
                </a:cubicBezTo>
                <a:cubicBezTo>
                  <a:pt x="28" y="9"/>
                  <a:pt x="27" y="9"/>
                  <a:pt x="26" y="9"/>
                </a:cubicBezTo>
                <a:cubicBezTo>
                  <a:pt x="3" y="18"/>
                  <a:pt x="0" y="50"/>
                  <a:pt x="6" y="71"/>
                </a:cubicBezTo>
                <a:cubicBezTo>
                  <a:pt x="11" y="93"/>
                  <a:pt x="37" y="101"/>
                  <a:pt x="57" y="92"/>
                </a:cubicBezTo>
                <a:cubicBezTo>
                  <a:pt x="78" y="83"/>
                  <a:pt x="93" y="61"/>
                  <a:pt x="88" y="37"/>
                </a:cubicBezTo>
                <a:close/>
                <a:moveTo>
                  <a:pt x="55" y="85"/>
                </a:moveTo>
                <a:cubicBezTo>
                  <a:pt x="39" y="93"/>
                  <a:pt x="19" y="87"/>
                  <a:pt x="13" y="69"/>
                </a:cubicBezTo>
                <a:cubicBezTo>
                  <a:pt x="9" y="55"/>
                  <a:pt x="10" y="29"/>
                  <a:pt x="23" y="20"/>
                </a:cubicBezTo>
                <a:cubicBezTo>
                  <a:pt x="24" y="20"/>
                  <a:pt x="26" y="20"/>
                  <a:pt x="27" y="19"/>
                </a:cubicBezTo>
                <a:cubicBezTo>
                  <a:pt x="49" y="6"/>
                  <a:pt x="78" y="17"/>
                  <a:pt x="81" y="44"/>
                </a:cubicBezTo>
                <a:cubicBezTo>
                  <a:pt x="83" y="61"/>
                  <a:pt x="70" y="77"/>
                  <a:pt x="55" y="85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2" name="Freeform 201"/>
          <p:cNvSpPr>
            <a:spLocks noEditPoints="1"/>
          </p:cNvSpPr>
          <p:nvPr>
            <p:custDataLst>
              <p:tags r:id="rId42"/>
            </p:custDataLst>
          </p:nvPr>
        </p:nvSpPr>
        <p:spPr bwMode="auto">
          <a:xfrm>
            <a:off x="1233627" y="6002337"/>
            <a:ext cx="811213" cy="801688"/>
          </a:xfrm>
          <a:custGeom>
            <a:avLst/>
            <a:gdLst>
              <a:gd name="T0" fmla="*/ 154 w 168"/>
              <a:gd name="T1" fmla="*/ 32 h 166"/>
              <a:gd name="T2" fmla="*/ 95 w 168"/>
              <a:gd name="T3" fmla="*/ 8 h 166"/>
              <a:gd name="T4" fmla="*/ 94 w 168"/>
              <a:gd name="T5" fmla="*/ 8 h 166"/>
              <a:gd name="T6" fmla="*/ 70 w 168"/>
              <a:gd name="T7" fmla="*/ 75 h 166"/>
              <a:gd name="T8" fmla="*/ 72 w 168"/>
              <a:gd name="T9" fmla="*/ 79 h 166"/>
              <a:gd name="T10" fmla="*/ 70 w 168"/>
              <a:gd name="T11" fmla="*/ 80 h 166"/>
              <a:gd name="T12" fmla="*/ 16 w 168"/>
              <a:gd name="T13" fmla="*/ 113 h 166"/>
              <a:gd name="T14" fmla="*/ 10 w 168"/>
              <a:gd name="T15" fmla="*/ 148 h 166"/>
              <a:gd name="T16" fmla="*/ 43 w 168"/>
              <a:gd name="T17" fmla="*/ 142 h 166"/>
              <a:gd name="T18" fmla="*/ 59 w 168"/>
              <a:gd name="T19" fmla="*/ 118 h 166"/>
              <a:gd name="T20" fmla="*/ 64 w 168"/>
              <a:gd name="T21" fmla="*/ 111 h 166"/>
              <a:gd name="T22" fmla="*/ 64 w 168"/>
              <a:gd name="T23" fmla="*/ 111 h 166"/>
              <a:gd name="T24" fmla="*/ 83 w 168"/>
              <a:gd name="T25" fmla="*/ 92 h 166"/>
              <a:gd name="T26" fmla="*/ 132 w 168"/>
              <a:gd name="T27" fmla="*/ 97 h 166"/>
              <a:gd name="T28" fmla="*/ 154 w 168"/>
              <a:gd name="T29" fmla="*/ 32 h 166"/>
              <a:gd name="T30" fmla="*/ 50 w 168"/>
              <a:gd name="T31" fmla="*/ 124 h 166"/>
              <a:gd name="T32" fmla="*/ 10 w 168"/>
              <a:gd name="T33" fmla="*/ 142 h 166"/>
              <a:gd name="T34" fmla="*/ 37 w 168"/>
              <a:gd name="T35" fmla="*/ 106 h 166"/>
              <a:gd name="T36" fmla="*/ 51 w 168"/>
              <a:gd name="T37" fmla="*/ 100 h 166"/>
              <a:gd name="T38" fmla="*/ 52 w 168"/>
              <a:gd name="T39" fmla="*/ 100 h 166"/>
              <a:gd name="T40" fmla="*/ 60 w 168"/>
              <a:gd name="T41" fmla="*/ 110 h 166"/>
              <a:gd name="T42" fmla="*/ 50 w 168"/>
              <a:gd name="T43" fmla="*/ 124 h 166"/>
              <a:gd name="T44" fmla="*/ 132 w 168"/>
              <a:gd name="T45" fmla="*/ 93 h 166"/>
              <a:gd name="T46" fmla="*/ 75 w 168"/>
              <a:gd name="T47" fmla="*/ 76 h 166"/>
              <a:gd name="T48" fmla="*/ 88 w 168"/>
              <a:gd name="T49" fmla="*/ 15 h 166"/>
              <a:gd name="T50" fmla="*/ 90 w 168"/>
              <a:gd name="T51" fmla="*/ 15 h 166"/>
              <a:gd name="T52" fmla="*/ 149 w 168"/>
              <a:gd name="T53" fmla="*/ 32 h 166"/>
              <a:gd name="T54" fmla="*/ 132 w 168"/>
              <a:gd name="T55" fmla="*/ 9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68" h="166">
                <a:moveTo>
                  <a:pt x="154" y="32"/>
                </a:moveTo>
                <a:cubicBezTo>
                  <a:pt x="142" y="11"/>
                  <a:pt x="117" y="0"/>
                  <a:pt x="95" y="8"/>
                </a:cubicBezTo>
                <a:cubicBezTo>
                  <a:pt x="95" y="8"/>
                  <a:pt x="94" y="8"/>
                  <a:pt x="94" y="8"/>
                </a:cubicBezTo>
                <a:cubicBezTo>
                  <a:pt x="67" y="15"/>
                  <a:pt x="62" y="53"/>
                  <a:pt x="70" y="75"/>
                </a:cubicBezTo>
                <a:cubicBezTo>
                  <a:pt x="71" y="77"/>
                  <a:pt x="71" y="78"/>
                  <a:pt x="72" y="79"/>
                </a:cubicBezTo>
                <a:cubicBezTo>
                  <a:pt x="72" y="79"/>
                  <a:pt x="71" y="80"/>
                  <a:pt x="70" y="80"/>
                </a:cubicBezTo>
                <a:cubicBezTo>
                  <a:pt x="57" y="98"/>
                  <a:pt x="33" y="101"/>
                  <a:pt x="16" y="113"/>
                </a:cubicBezTo>
                <a:cubicBezTo>
                  <a:pt x="4" y="122"/>
                  <a:pt x="0" y="135"/>
                  <a:pt x="10" y="148"/>
                </a:cubicBezTo>
                <a:cubicBezTo>
                  <a:pt x="21" y="162"/>
                  <a:pt x="34" y="153"/>
                  <a:pt x="43" y="142"/>
                </a:cubicBezTo>
                <a:cubicBezTo>
                  <a:pt x="49" y="134"/>
                  <a:pt x="54" y="126"/>
                  <a:pt x="59" y="118"/>
                </a:cubicBezTo>
                <a:cubicBezTo>
                  <a:pt x="60" y="116"/>
                  <a:pt x="62" y="113"/>
                  <a:pt x="64" y="111"/>
                </a:cubicBezTo>
                <a:cubicBezTo>
                  <a:pt x="64" y="111"/>
                  <a:pt x="64" y="111"/>
                  <a:pt x="64" y="111"/>
                </a:cubicBezTo>
                <a:cubicBezTo>
                  <a:pt x="70" y="104"/>
                  <a:pt x="76" y="98"/>
                  <a:pt x="83" y="92"/>
                </a:cubicBezTo>
                <a:cubicBezTo>
                  <a:pt x="96" y="103"/>
                  <a:pt x="116" y="105"/>
                  <a:pt x="132" y="97"/>
                </a:cubicBezTo>
                <a:cubicBezTo>
                  <a:pt x="158" y="86"/>
                  <a:pt x="168" y="57"/>
                  <a:pt x="154" y="32"/>
                </a:cubicBezTo>
                <a:close/>
                <a:moveTo>
                  <a:pt x="50" y="124"/>
                </a:moveTo>
                <a:cubicBezTo>
                  <a:pt x="42" y="138"/>
                  <a:pt x="24" y="166"/>
                  <a:pt x="10" y="142"/>
                </a:cubicBezTo>
                <a:cubicBezTo>
                  <a:pt x="0" y="123"/>
                  <a:pt x="24" y="112"/>
                  <a:pt x="37" y="106"/>
                </a:cubicBezTo>
                <a:cubicBezTo>
                  <a:pt x="42" y="104"/>
                  <a:pt x="47" y="102"/>
                  <a:pt x="51" y="100"/>
                </a:cubicBezTo>
                <a:cubicBezTo>
                  <a:pt x="51" y="100"/>
                  <a:pt x="51" y="100"/>
                  <a:pt x="52" y="100"/>
                </a:cubicBezTo>
                <a:cubicBezTo>
                  <a:pt x="54" y="104"/>
                  <a:pt x="57" y="107"/>
                  <a:pt x="60" y="110"/>
                </a:cubicBezTo>
                <a:cubicBezTo>
                  <a:pt x="57" y="115"/>
                  <a:pt x="53" y="119"/>
                  <a:pt x="50" y="124"/>
                </a:cubicBezTo>
                <a:close/>
                <a:moveTo>
                  <a:pt x="132" y="93"/>
                </a:moveTo>
                <a:cubicBezTo>
                  <a:pt x="111" y="104"/>
                  <a:pt x="85" y="97"/>
                  <a:pt x="75" y="76"/>
                </a:cubicBezTo>
                <a:cubicBezTo>
                  <a:pt x="66" y="58"/>
                  <a:pt x="70" y="26"/>
                  <a:pt x="88" y="15"/>
                </a:cubicBezTo>
                <a:cubicBezTo>
                  <a:pt x="88" y="15"/>
                  <a:pt x="89" y="15"/>
                  <a:pt x="90" y="15"/>
                </a:cubicBezTo>
                <a:cubicBezTo>
                  <a:pt x="111" y="2"/>
                  <a:pt x="136" y="12"/>
                  <a:pt x="149" y="32"/>
                </a:cubicBezTo>
                <a:cubicBezTo>
                  <a:pt x="164" y="55"/>
                  <a:pt x="155" y="82"/>
                  <a:pt x="132" y="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3" name="Freeform 202"/>
          <p:cNvSpPr>
            <a:spLocks noEditPoints="1"/>
          </p:cNvSpPr>
          <p:nvPr>
            <p:custDataLst>
              <p:tags r:id="rId43"/>
            </p:custDataLst>
          </p:nvPr>
        </p:nvSpPr>
        <p:spPr bwMode="auto">
          <a:xfrm>
            <a:off x="1576527" y="5997575"/>
            <a:ext cx="473075" cy="473075"/>
          </a:xfrm>
          <a:custGeom>
            <a:avLst/>
            <a:gdLst>
              <a:gd name="T0" fmla="*/ 29 w 98"/>
              <a:gd name="T1" fmla="*/ 20 h 98"/>
              <a:gd name="T2" fmla="*/ 26 w 98"/>
              <a:gd name="T3" fmla="*/ 19 h 98"/>
              <a:gd name="T4" fmla="*/ 11 w 98"/>
              <a:gd name="T5" fmla="*/ 77 h 98"/>
              <a:gd name="T6" fmla="*/ 64 w 98"/>
              <a:gd name="T7" fmla="*/ 85 h 98"/>
              <a:gd name="T8" fmla="*/ 29 w 98"/>
              <a:gd name="T9" fmla="*/ 20 h 98"/>
              <a:gd name="T10" fmla="*/ 65 w 98"/>
              <a:gd name="T11" fmla="*/ 79 h 98"/>
              <a:gd name="T12" fmla="*/ 15 w 98"/>
              <a:gd name="T13" fmla="*/ 77 h 98"/>
              <a:gd name="T14" fmla="*/ 24 w 98"/>
              <a:gd name="T15" fmla="*/ 25 h 98"/>
              <a:gd name="T16" fmla="*/ 26 w 98"/>
              <a:gd name="T17" fmla="*/ 25 h 98"/>
              <a:gd name="T18" fmla="*/ 65 w 98"/>
              <a:gd name="T19" fmla="*/ 7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8" h="98">
                <a:moveTo>
                  <a:pt x="29" y="20"/>
                </a:moveTo>
                <a:cubicBezTo>
                  <a:pt x="28" y="19"/>
                  <a:pt x="27" y="18"/>
                  <a:pt x="26" y="19"/>
                </a:cubicBezTo>
                <a:cubicBezTo>
                  <a:pt x="6" y="29"/>
                  <a:pt x="0" y="58"/>
                  <a:pt x="11" y="77"/>
                </a:cubicBezTo>
                <a:cubicBezTo>
                  <a:pt x="21" y="97"/>
                  <a:pt x="48" y="98"/>
                  <a:pt x="64" y="85"/>
                </a:cubicBezTo>
                <a:cubicBezTo>
                  <a:pt x="98" y="60"/>
                  <a:pt x="67" y="0"/>
                  <a:pt x="29" y="20"/>
                </a:cubicBezTo>
                <a:close/>
                <a:moveTo>
                  <a:pt x="65" y="79"/>
                </a:moveTo>
                <a:cubicBezTo>
                  <a:pt x="51" y="94"/>
                  <a:pt x="27" y="94"/>
                  <a:pt x="15" y="77"/>
                </a:cubicBezTo>
                <a:cubicBezTo>
                  <a:pt x="4" y="62"/>
                  <a:pt x="9" y="36"/>
                  <a:pt x="24" y="25"/>
                </a:cubicBezTo>
                <a:cubicBezTo>
                  <a:pt x="24" y="26"/>
                  <a:pt x="25" y="26"/>
                  <a:pt x="26" y="25"/>
                </a:cubicBezTo>
                <a:cubicBezTo>
                  <a:pt x="61" y="3"/>
                  <a:pt x="91" y="53"/>
                  <a:pt x="65" y="7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4" name="Freeform 203"/>
          <p:cNvSpPr/>
          <p:nvPr>
            <p:custDataLst>
              <p:tags r:id="rId44"/>
            </p:custDataLst>
          </p:nvPr>
        </p:nvSpPr>
        <p:spPr bwMode="auto">
          <a:xfrm>
            <a:off x="1706702" y="6151562"/>
            <a:ext cx="106363" cy="87313"/>
          </a:xfrm>
          <a:custGeom>
            <a:avLst/>
            <a:gdLst>
              <a:gd name="T0" fmla="*/ 18 w 22"/>
              <a:gd name="T1" fmla="*/ 1 h 18"/>
              <a:gd name="T2" fmla="*/ 1 w 22"/>
              <a:gd name="T3" fmla="*/ 13 h 18"/>
              <a:gd name="T4" fmla="*/ 4 w 22"/>
              <a:gd name="T5" fmla="*/ 16 h 18"/>
              <a:gd name="T6" fmla="*/ 20 w 22"/>
              <a:gd name="T7" fmla="*/ 5 h 18"/>
              <a:gd name="T8" fmla="*/ 18 w 22"/>
              <a:gd name="T9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18">
                <a:moveTo>
                  <a:pt x="18" y="1"/>
                </a:moveTo>
                <a:cubicBezTo>
                  <a:pt x="12" y="5"/>
                  <a:pt x="7" y="9"/>
                  <a:pt x="1" y="13"/>
                </a:cubicBezTo>
                <a:cubicBezTo>
                  <a:pt x="0" y="15"/>
                  <a:pt x="2" y="18"/>
                  <a:pt x="4" y="16"/>
                </a:cubicBezTo>
                <a:cubicBezTo>
                  <a:pt x="9" y="12"/>
                  <a:pt x="15" y="8"/>
                  <a:pt x="20" y="5"/>
                </a:cubicBezTo>
                <a:cubicBezTo>
                  <a:pt x="22" y="4"/>
                  <a:pt x="20" y="0"/>
                  <a:pt x="1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5" name="Freeform 204"/>
          <p:cNvSpPr/>
          <p:nvPr>
            <p:custDataLst>
              <p:tags r:id="rId45"/>
            </p:custDataLst>
          </p:nvPr>
        </p:nvSpPr>
        <p:spPr bwMode="auto">
          <a:xfrm>
            <a:off x="1663839" y="6167437"/>
            <a:ext cx="212725" cy="158750"/>
          </a:xfrm>
          <a:custGeom>
            <a:avLst/>
            <a:gdLst>
              <a:gd name="T0" fmla="*/ 40 w 44"/>
              <a:gd name="T1" fmla="*/ 1 h 33"/>
              <a:gd name="T2" fmla="*/ 2 w 44"/>
              <a:gd name="T3" fmla="*/ 28 h 33"/>
              <a:gd name="T4" fmla="*/ 4 w 44"/>
              <a:gd name="T5" fmla="*/ 31 h 33"/>
              <a:gd name="T6" fmla="*/ 42 w 44"/>
              <a:gd name="T7" fmla="*/ 4 h 33"/>
              <a:gd name="T8" fmla="*/ 40 w 44"/>
              <a:gd name="T9" fmla="*/ 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33">
                <a:moveTo>
                  <a:pt x="40" y="1"/>
                </a:moveTo>
                <a:cubicBezTo>
                  <a:pt x="26" y="8"/>
                  <a:pt x="13" y="17"/>
                  <a:pt x="2" y="28"/>
                </a:cubicBezTo>
                <a:cubicBezTo>
                  <a:pt x="0" y="30"/>
                  <a:pt x="2" y="33"/>
                  <a:pt x="4" y="31"/>
                </a:cubicBezTo>
                <a:cubicBezTo>
                  <a:pt x="15" y="20"/>
                  <a:pt x="28" y="12"/>
                  <a:pt x="42" y="4"/>
                </a:cubicBezTo>
                <a:cubicBezTo>
                  <a:pt x="44" y="3"/>
                  <a:pt x="42" y="0"/>
                  <a:pt x="40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6" name="Freeform 206"/>
          <p:cNvSpPr/>
          <p:nvPr>
            <p:custDataLst>
              <p:tags r:id="rId46"/>
            </p:custDataLst>
          </p:nvPr>
        </p:nvSpPr>
        <p:spPr bwMode="auto">
          <a:xfrm>
            <a:off x="1746389" y="6278562"/>
            <a:ext cx="76200" cy="61913"/>
          </a:xfrm>
          <a:custGeom>
            <a:avLst/>
            <a:gdLst>
              <a:gd name="T0" fmla="*/ 12 w 16"/>
              <a:gd name="T1" fmla="*/ 1 h 13"/>
              <a:gd name="T2" fmla="*/ 2 w 16"/>
              <a:gd name="T3" fmla="*/ 8 h 13"/>
              <a:gd name="T4" fmla="*/ 4 w 16"/>
              <a:gd name="T5" fmla="*/ 11 h 13"/>
              <a:gd name="T6" fmla="*/ 14 w 16"/>
              <a:gd name="T7" fmla="*/ 4 h 13"/>
              <a:gd name="T8" fmla="*/ 12 w 16"/>
              <a:gd name="T9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3">
                <a:moveTo>
                  <a:pt x="12" y="1"/>
                </a:moveTo>
                <a:cubicBezTo>
                  <a:pt x="8" y="3"/>
                  <a:pt x="5" y="5"/>
                  <a:pt x="2" y="8"/>
                </a:cubicBezTo>
                <a:cubicBezTo>
                  <a:pt x="0" y="10"/>
                  <a:pt x="3" y="13"/>
                  <a:pt x="4" y="11"/>
                </a:cubicBezTo>
                <a:cubicBezTo>
                  <a:pt x="7" y="8"/>
                  <a:pt x="11" y="6"/>
                  <a:pt x="14" y="4"/>
                </a:cubicBezTo>
                <a:cubicBezTo>
                  <a:pt x="16" y="3"/>
                  <a:pt x="14" y="0"/>
                  <a:pt x="1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47"/>
            </p:custDataLst>
          </p:nvPr>
        </p:nvSpPr>
        <p:spPr>
          <a:xfrm>
            <a:off x="4580652" y="2866065"/>
            <a:ext cx="3565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800">
                <a:solidFill>
                  <a:srgbClr val="000000"/>
                </a:solidFill>
                <a:latin typeface="江城圆体 500W" panose="020B0600000000000000" charset="-122"/>
                <a:ea typeface="江城圆体 500W" panose="020B0600000000000000" charset="-122"/>
                <a:cs typeface="江城圆体 300W" panose="020B0300000000000000" charset="-122"/>
                <a:sym typeface="+mn-ea"/>
              </a:rPr>
              <a:t>活动素材总览</a:t>
            </a:r>
            <a:endParaRPr lang="zh-CN" altLang="en-US" sz="280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8" name="任意多边形 19"/>
          <p:cNvSpPr/>
          <p:nvPr>
            <p:custDataLst>
              <p:tags r:id="rId48"/>
            </p:custDataLst>
          </p:nvPr>
        </p:nvSpPr>
        <p:spPr>
          <a:xfrm>
            <a:off x="4084082" y="2921945"/>
            <a:ext cx="401320" cy="62039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49"/>
            </p:custDataLst>
          </p:nvPr>
        </p:nvSpPr>
        <p:spPr>
          <a:xfrm>
            <a:off x="4033917" y="2883210"/>
            <a:ext cx="470000" cy="707886"/>
          </a:xfrm>
          <a:prstGeom prst="rect">
            <a:avLst/>
          </a:prstGeom>
          <a:noFill/>
        </p:spPr>
        <p:txBody>
          <a:bodyPr wrap="none" rtlCol="0">
            <a:normAutofit/>
          </a:bodyPr>
          <a:p>
            <a:r>
              <a:rPr lang="en-US" altLang="zh-CN" sz="40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endParaRPr lang="en-US" altLang="zh-CN" sz="4000" b="1" dirty="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6" name="文本框 65"/>
          <p:cNvSpPr txBox="1"/>
          <p:nvPr>
            <p:custDataLst>
              <p:tags r:id="rId50"/>
            </p:custDataLst>
          </p:nvPr>
        </p:nvSpPr>
        <p:spPr>
          <a:xfrm>
            <a:off x="4581128" y="4062141"/>
            <a:ext cx="3576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800">
                <a:solidFill>
                  <a:srgbClr val="000000"/>
                </a:solidFill>
                <a:latin typeface="江城圆体 500W" panose="020B0600000000000000" charset="-122"/>
                <a:ea typeface="江城圆体 500W" panose="020B0600000000000000" charset="-122"/>
                <a:cs typeface="江城圆体 300W" panose="020B0300000000000000" charset="-122"/>
                <a:sym typeface="+mn-ea"/>
              </a:rPr>
              <a:t>活动运营方案介绍</a:t>
            </a:r>
            <a:endParaRPr lang="zh-CN" altLang="en-US" sz="280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9" name="任意多边形 19"/>
          <p:cNvSpPr/>
          <p:nvPr>
            <p:custDataLst>
              <p:tags r:id="rId51"/>
            </p:custDataLst>
          </p:nvPr>
        </p:nvSpPr>
        <p:spPr>
          <a:xfrm>
            <a:off x="4084558" y="4110401"/>
            <a:ext cx="401320" cy="62039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7" name="文本框 76"/>
          <p:cNvSpPr txBox="1"/>
          <p:nvPr>
            <p:custDataLst>
              <p:tags r:id="rId52"/>
            </p:custDataLst>
          </p:nvPr>
        </p:nvSpPr>
        <p:spPr>
          <a:xfrm>
            <a:off x="4034393" y="4071666"/>
            <a:ext cx="470000" cy="707886"/>
          </a:xfrm>
          <a:prstGeom prst="rect">
            <a:avLst/>
          </a:prstGeom>
          <a:noFill/>
        </p:spPr>
        <p:txBody>
          <a:bodyPr wrap="none" rtlCol="0">
            <a:normAutofit/>
          </a:bodyPr>
          <a:p>
            <a:r>
              <a:rPr lang="en-US" altLang="zh-CN" sz="40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endParaRPr lang="en-US" altLang="zh-CN" sz="4000" b="1" dirty="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2" name="文本框 81"/>
          <p:cNvSpPr txBox="1"/>
          <p:nvPr>
            <p:custDataLst>
              <p:tags r:id="rId53"/>
            </p:custDataLst>
          </p:nvPr>
        </p:nvSpPr>
        <p:spPr>
          <a:xfrm>
            <a:off x="4580969" y="5259488"/>
            <a:ext cx="35769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800">
                <a:solidFill>
                  <a:srgbClr val="000000"/>
                </a:solidFill>
                <a:latin typeface="江城圆体 500W" panose="020B0600000000000000" charset="-122"/>
                <a:ea typeface="江城圆体 500W" panose="020B0600000000000000" charset="-122"/>
                <a:cs typeface="江城圆体 300W" panose="020B0300000000000000" charset="-122"/>
                <a:sym typeface="+mn-ea"/>
              </a:rPr>
              <a:t>平台常规操作说明</a:t>
            </a:r>
            <a:endParaRPr lang="zh-CN" sz="2800">
              <a:solidFill>
                <a:srgbClr val="000000"/>
              </a:solidFill>
              <a:latin typeface="江城圆体 500W" panose="020B0600000000000000" charset="-122"/>
              <a:ea typeface="江城圆体 500W" panose="020B0600000000000000" charset="-122"/>
              <a:cs typeface="江城圆体 300W" panose="020B0300000000000000" charset="-122"/>
            </a:endParaRPr>
          </a:p>
          <a:p>
            <a:pPr algn="l"/>
            <a:endParaRPr lang="zh-CN" altLang="en-US" sz="280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3" name="任意多边形 19"/>
          <p:cNvSpPr/>
          <p:nvPr>
            <p:custDataLst>
              <p:tags r:id="rId54"/>
            </p:custDataLst>
          </p:nvPr>
        </p:nvSpPr>
        <p:spPr>
          <a:xfrm>
            <a:off x="4084399" y="5307748"/>
            <a:ext cx="401320" cy="62039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4" name="文本框 83"/>
          <p:cNvSpPr txBox="1"/>
          <p:nvPr>
            <p:custDataLst>
              <p:tags r:id="rId55"/>
            </p:custDataLst>
          </p:nvPr>
        </p:nvSpPr>
        <p:spPr>
          <a:xfrm>
            <a:off x="4034234" y="5269013"/>
            <a:ext cx="465455" cy="706755"/>
          </a:xfrm>
          <a:prstGeom prst="rect">
            <a:avLst/>
          </a:prstGeom>
          <a:noFill/>
        </p:spPr>
        <p:txBody>
          <a:bodyPr wrap="none" rtlCol="0">
            <a:normAutofit/>
          </a:bodyPr>
          <a:p>
            <a:r>
              <a:rPr lang="en-US" altLang="zh-CN" sz="40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3</a:t>
            </a:r>
            <a:endParaRPr lang="en-US" altLang="zh-CN" sz="4000" b="1" dirty="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5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Oval 33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45215" y="1993455"/>
            <a:ext cx="1913172" cy="3031437"/>
          </a:xfrm>
          <a:prstGeom prst="round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7" name="Oval 33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19070" y="2268708"/>
            <a:ext cx="1565462" cy="2480931"/>
          </a:xfrm>
          <a:prstGeom prst="round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9" name="Oval 33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42927" y="2623126"/>
            <a:ext cx="1117748" cy="1772093"/>
          </a:xfrm>
          <a:prstGeom prst="round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2768055" y="2579299"/>
            <a:ext cx="1194435" cy="19069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1800" b="1" dirty="0">
                <a:solidFill>
                  <a:schemeClr val="lt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11800" b="1" dirty="0">
              <a:solidFill>
                <a:schemeClr val="lt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>
            <p:custDataLst>
              <p:tags r:id="rId5"/>
            </p:custDataLst>
          </p:nvPr>
        </p:nvGrpSpPr>
        <p:grpSpPr>
          <a:xfrm>
            <a:off x="10638413" y="1717098"/>
            <a:ext cx="641350" cy="806450"/>
            <a:chOff x="5146676" y="1522413"/>
            <a:chExt cx="641350" cy="806450"/>
          </a:xfrm>
        </p:grpSpPr>
        <p:sp>
          <p:nvSpPr>
            <p:cNvPr id="15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5146676" y="2236788"/>
              <a:ext cx="80963" cy="73025"/>
            </a:xfrm>
            <a:custGeom>
              <a:avLst/>
              <a:gdLst>
                <a:gd name="T0" fmla="*/ 15 w 17"/>
                <a:gd name="T1" fmla="*/ 2 h 15"/>
                <a:gd name="T2" fmla="*/ 10 w 17"/>
                <a:gd name="T3" fmla="*/ 1 h 15"/>
                <a:gd name="T4" fmla="*/ 6 w 17"/>
                <a:gd name="T5" fmla="*/ 3 h 15"/>
                <a:gd name="T6" fmla="*/ 4 w 17"/>
                <a:gd name="T7" fmla="*/ 6 h 15"/>
                <a:gd name="T8" fmla="*/ 9 w 17"/>
                <a:gd name="T9" fmla="*/ 12 h 15"/>
                <a:gd name="T10" fmla="*/ 15 w 17"/>
                <a:gd name="T11" fmla="*/ 7 h 15"/>
                <a:gd name="T12" fmla="*/ 15 w 17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5">
                  <a:moveTo>
                    <a:pt x="15" y="2"/>
                  </a:moveTo>
                  <a:cubicBezTo>
                    <a:pt x="13" y="0"/>
                    <a:pt x="11" y="0"/>
                    <a:pt x="10" y="1"/>
                  </a:cubicBezTo>
                  <a:cubicBezTo>
                    <a:pt x="8" y="1"/>
                    <a:pt x="7" y="1"/>
                    <a:pt x="6" y="3"/>
                  </a:cubicBezTo>
                  <a:cubicBezTo>
                    <a:pt x="5" y="4"/>
                    <a:pt x="5" y="5"/>
                    <a:pt x="4" y="6"/>
                  </a:cubicBezTo>
                  <a:cubicBezTo>
                    <a:pt x="0" y="10"/>
                    <a:pt x="6" y="15"/>
                    <a:pt x="9" y="12"/>
                  </a:cubicBezTo>
                  <a:cubicBezTo>
                    <a:pt x="11" y="10"/>
                    <a:pt x="13" y="9"/>
                    <a:pt x="15" y="7"/>
                  </a:cubicBezTo>
                  <a:cubicBezTo>
                    <a:pt x="17" y="6"/>
                    <a:pt x="16" y="3"/>
                    <a:pt x="15" y="2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6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5310188" y="1685925"/>
              <a:ext cx="376238" cy="493713"/>
            </a:xfrm>
            <a:custGeom>
              <a:avLst/>
              <a:gdLst>
                <a:gd name="T0" fmla="*/ 71 w 78"/>
                <a:gd name="T1" fmla="*/ 14 h 102"/>
                <a:gd name="T2" fmla="*/ 66 w 78"/>
                <a:gd name="T3" fmla="*/ 18 h 102"/>
                <a:gd name="T4" fmla="*/ 66 w 78"/>
                <a:gd name="T5" fmla="*/ 17 h 102"/>
                <a:gd name="T6" fmla="*/ 65 w 78"/>
                <a:gd name="T7" fmla="*/ 14 h 102"/>
                <a:gd name="T8" fmla="*/ 67 w 78"/>
                <a:gd name="T9" fmla="*/ 10 h 102"/>
                <a:gd name="T10" fmla="*/ 60 w 78"/>
                <a:gd name="T11" fmla="*/ 6 h 102"/>
                <a:gd name="T12" fmla="*/ 58 w 78"/>
                <a:gd name="T13" fmla="*/ 3 h 102"/>
                <a:gd name="T14" fmla="*/ 51 w 78"/>
                <a:gd name="T15" fmla="*/ 4 h 102"/>
                <a:gd name="T16" fmla="*/ 49 w 78"/>
                <a:gd name="T17" fmla="*/ 9 h 102"/>
                <a:gd name="T18" fmla="*/ 49 w 78"/>
                <a:gd name="T19" fmla="*/ 10 h 102"/>
                <a:gd name="T20" fmla="*/ 30 w 78"/>
                <a:gd name="T21" fmla="*/ 40 h 102"/>
                <a:gd name="T22" fmla="*/ 6 w 78"/>
                <a:gd name="T23" fmla="*/ 78 h 102"/>
                <a:gd name="T24" fmla="*/ 3 w 78"/>
                <a:gd name="T25" fmla="*/ 85 h 102"/>
                <a:gd name="T26" fmla="*/ 10 w 78"/>
                <a:gd name="T27" fmla="*/ 99 h 102"/>
                <a:gd name="T28" fmla="*/ 17 w 78"/>
                <a:gd name="T29" fmla="*/ 101 h 102"/>
                <a:gd name="T30" fmla="*/ 21 w 78"/>
                <a:gd name="T31" fmla="*/ 100 h 102"/>
                <a:gd name="T32" fmla="*/ 55 w 78"/>
                <a:gd name="T33" fmla="*/ 53 h 102"/>
                <a:gd name="T34" fmla="*/ 77 w 78"/>
                <a:gd name="T35" fmla="*/ 16 h 102"/>
                <a:gd name="T36" fmla="*/ 71 w 78"/>
                <a:gd name="T37" fmla="*/ 1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" h="102">
                  <a:moveTo>
                    <a:pt x="71" y="14"/>
                  </a:moveTo>
                  <a:cubicBezTo>
                    <a:pt x="69" y="15"/>
                    <a:pt x="68" y="16"/>
                    <a:pt x="66" y="18"/>
                  </a:cubicBezTo>
                  <a:cubicBezTo>
                    <a:pt x="66" y="18"/>
                    <a:pt x="66" y="17"/>
                    <a:pt x="66" y="17"/>
                  </a:cubicBezTo>
                  <a:cubicBezTo>
                    <a:pt x="66" y="16"/>
                    <a:pt x="65" y="15"/>
                    <a:pt x="65" y="14"/>
                  </a:cubicBezTo>
                  <a:cubicBezTo>
                    <a:pt x="65" y="13"/>
                    <a:pt x="66" y="12"/>
                    <a:pt x="67" y="10"/>
                  </a:cubicBezTo>
                  <a:cubicBezTo>
                    <a:pt x="69" y="6"/>
                    <a:pt x="63" y="2"/>
                    <a:pt x="60" y="6"/>
                  </a:cubicBezTo>
                  <a:cubicBezTo>
                    <a:pt x="59" y="5"/>
                    <a:pt x="59" y="4"/>
                    <a:pt x="58" y="3"/>
                  </a:cubicBezTo>
                  <a:cubicBezTo>
                    <a:pt x="56" y="0"/>
                    <a:pt x="52" y="1"/>
                    <a:pt x="51" y="4"/>
                  </a:cubicBezTo>
                  <a:cubicBezTo>
                    <a:pt x="50" y="6"/>
                    <a:pt x="50" y="7"/>
                    <a:pt x="49" y="9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1" y="19"/>
                    <a:pt x="34" y="28"/>
                    <a:pt x="30" y="40"/>
                  </a:cubicBezTo>
                  <a:cubicBezTo>
                    <a:pt x="20" y="52"/>
                    <a:pt x="13" y="65"/>
                    <a:pt x="6" y="78"/>
                  </a:cubicBezTo>
                  <a:cubicBezTo>
                    <a:pt x="2" y="77"/>
                    <a:pt x="0" y="83"/>
                    <a:pt x="3" y="85"/>
                  </a:cubicBezTo>
                  <a:cubicBezTo>
                    <a:pt x="8" y="89"/>
                    <a:pt x="10" y="93"/>
                    <a:pt x="10" y="99"/>
                  </a:cubicBezTo>
                  <a:cubicBezTo>
                    <a:pt x="11" y="102"/>
                    <a:pt x="14" y="102"/>
                    <a:pt x="17" y="101"/>
                  </a:cubicBezTo>
                  <a:cubicBezTo>
                    <a:pt x="18" y="102"/>
                    <a:pt x="20" y="102"/>
                    <a:pt x="21" y="100"/>
                  </a:cubicBezTo>
                  <a:cubicBezTo>
                    <a:pt x="34" y="85"/>
                    <a:pt x="42" y="67"/>
                    <a:pt x="55" y="53"/>
                  </a:cubicBezTo>
                  <a:cubicBezTo>
                    <a:pt x="64" y="42"/>
                    <a:pt x="76" y="31"/>
                    <a:pt x="77" y="16"/>
                  </a:cubicBezTo>
                  <a:cubicBezTo>
                    <a:pt x="78" y="13"/>
                    <a:pt x="73" y="11"/>
                    <a:pt x="71" y="1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7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522913" y="1522413"/>
              <a:ext cx="217488" cy="193675"/>
            </a:xfrm>
            <a:custGeom>
              <a:avLst/>
              <a:gdLst>
                <a:gd name="T0" fmla="*/ 45 w 45"/>
                <a:gd name="T1" fmla="*/ 27 h 40"/>
                <a:gd name="T2" fmla="*/ 45 w 45"/>
                <a:gd name="T3" fmla="*/ 24 h 40"/>
                <a:gd name="T4" fmla="*/ 33 w 45"/>
                <a:gd name="T5" fmla="*/ 12 h 40"/>
                <a:gd name="T6" fmla="*/ 8 w 45"/>
                <a:gd name="T7" fmla="*/ 8 h 40"/>
                <a:gd name="T8" fmla="*/ 7 w 45"/>
                <a:gd name="T9" fmla="*/ 11 h 40"/>
                <a:gd name="T10" fmla="*/ 5 w 45"/>
                <a:gd name="T11" fmla="*/ 19 h 40"/>
                <a:gd name="T12" fmla="*/ 38 w 45"/>
                <a:gd name="T13" fmla="*/ 38 h 40"/>
                <a:gd name="T14" fmla="*/ 45 w 45"/>
                <a:gd name="T15" fmla="*/ 37 h 40"/>
                <a:gd name="T16" fmla="*/ 45 w 45"/>
                <a:gd name="T17" fmla="*/ 30 h 40"/>
                <a:gd name="T18" fmla="*/ 45 w 45"/>
                <a:gd name="T19" fmla="*/ 2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0">
                  <a:moveTo>
                    <a:pt x="45" y="27"/>
                  </a:moveTo>
                  <a:cubicBezTo>
                    <a:pt x="45" y="26"/>
                    <a:pt x="45" y="25"/>
                    <a:pt x="45" y="24"/>
                  </a:cubicBezTo>
                  <a:cubicBezTo>
                    <a:pt x="42" y="19"/>
                    <a:pt x="38" y="15"/>
                    <a:pt x="33" y="12"/>
                  </a:cubicBezTo>
                  <a:cubicBezTo>
                    <a:pt x="26" y="5"/>
                    <a:pt x="17" y="0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2" y="10"/>
                    <a:pt x="0" y="17"/>
                    <a:pt x="5" y="19"/>
                  </a:cubicBezTo>
                  <a:cubicBezTo>
                    <a:pt x="17" y="23"/>
                    <a:pt x="29" y="30"/>
                    <a:pt x="38" y="38"/>
                  </a:cubicBezTo>
                  <a:cubicBezTo>
                    <a:pt x="40" y="40"/>
                    <a:pt x="44" y="40"/>
                    <a:pt x="45" y="37"/>
                  </a:cubicBezTo>
                  <a:cubicBezTo>
                    <a:pt x="45" y="34"/>
                    <a:pt x="45" y="32"/>
                    <a:pt x="45" y="30"/>
                  </a:cubicBezTo>
                  <a:cubicBezTo>
                    <a:pt x="45" y="29"/>
                    <a:pt x="45" y="28"/>
                    <a:pt x="45" y="27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8" name="Freeform 128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5146676" y="1522413"/>
              <a:ext cx="641350" cy="806450"/>
            </a:xfrm>
            <a:custGeom>
              <a:avLst/>
              <a:gdLst>
                <a:gd name="T0" fmla="*/ 121 w 133"/>
                <a:gd name="T1" fmla="*/ 43 h 167"/>
                <a:gd name="T2" fmla="*/ 95 w 133"/>
                <a:gd name="T3" fmla="*/ 0 h 167"/>
                <a:gd name="T4" fmla="*/ 76 w 133"/>
                <a:gd name="T5" fmla="*/ 13 h 167"/>
                <a:gd name="T6" fmla="*/ 73 w 133"/>
                <a:gd name="T7" fmla="*/ 14 h 167"/>
                <a:gd name="T8" fmla="*/ 74 w 133"/>
                <a:gd name="T9" fmla="*/ 21 h 167"/>
                <a:gd name="T10" fmla="*/ 71 w 133"/>
                <a:gd name="T11" fmla="*/ 20 h 167"/>
                <a:gd name="T12" fmla="*/ 11 w 133"/>
                <a:gd name="T13" fmla="*/ 108 h 167"/>
                <a:gd name="T14" fmla="*/ 4 w 133"/>
                <a:gd name="T15" fmla="*/ 147 h 167"/>
                <a:gd name="T16" fmla="*/ 0 w 133"/>
                <a:gd name="T17" fmla="*/ 164 h 167"/>
                <a:gd name="T18" fmla="*/ 18 w 133"/>
                <a:gd name="T19" fmla="*/ 157 h 167"/>
                <a:gd name="T20" fmla="*/ 20 w 133"/>
                <a:gd name="T21" fmla="*/ 157 h 167"/>
                <a:gd name="T22" fmla="*/ 51 w 133"/>
                <a:gd name="T23" fmla="*/ 147 h 167"/>
                <a:gd name="T24" fmla="*/ 56 w 133"/>
                <a:gd name="T25" fmla="*/ 143 h 167"/>
                <a:gd name="T26" fmla="*/ 111 w 133"/>
                <a:gd name="T27" fmla="*/ 51 h 167"/>
                <a:gd name="T28" fmla="*/ 123 w 133"/>
                <a:gd name="T29" fmla="*/ 49 h 167"/>
                <a:gd name="T30" fmla="*/ 73 w 133"/>
                <a:gd name="T31" fmla="*/ 24 h 167"/>
                <a:gd name="T32" fmla="*/ 32 w 133"/>
                <a:gd name="T33" fmla="*/ 116 h 167"/>
                <a:gd name="T34" fmla="*/ 16 w 133"/>
                <a:gd name="T35" fmla="*/ 104 h 167"/>
                <a:gd name="T36" fmla="*/ 87 w 133"/>
                <a:gd name="T37" fmla="*/ 36 h 167"/>
                <a:gd name="T38" fmla="*/ 100 w 133"/>
                <a:gd name="T39" fmla="*/ 45 h 167"/>
                <a:gd name="T40" fmla="*/ 36 w 133"/>
                <a:gd name="T41" fmla="*/ 117 h 167"/>
                <a:gd name="T42" fmla="*/ 7 w 133"/>
                <a:gd name="T43" fmla="*/ 150 h 167"/>
                <a:gd name="T44" fmla="*/ 4 w 133"/>
                <a:gd name="T45" fmla="*/ 161 h 167"/>
                <a:gd name="T46" fmla="*/ 52 w 133"/>
                <a:gd name="T47" fmla="*/ 141 h 167"/>
                <a:gd name="T48" fmla="*/ 19 w 133"/>
                <a:gd name="T49" fmla="*/ 153 h 167"/>
                <a:gd name="T50" fmla="*/ 8 w 133"/>
                <a:gd name="T51" fmla="*/ 146 h 167"/>
                <a:gd name="T52" fmla="*/ 25 w 133"/>
                <a:gd name="T53" fmla="*/ 106 h 167"/>
                <a:gd name="T54" fmla="*/ 29 w 133"/>
                <a:gd name="T55" fmla="*/ 124 h 167"/>
                <a:gd name="T56" fmla="*/ 30 w 133"/>
                <a:gd name="T57" fmla="*/ 124 h 167"/>
                <a:gd name="T58" fmla="*/ 40 w 133"/>
                <a:gd name="T59" fmla="*/ 136 h 167"/>
                <a:gd name="T60" fmla="*/ 49 w 133"/>
                <a:gd name="T61" fmla="*/ 136 h 167"/>
                <a:gd name="T62" fmla="*/ 56 w 133"/>
                <a:gd name="T63" fmla="*/ 136 h 167"/>
                <a:gd name="T64" fmla="*/ 50 w 133"/>
                <a:gd name="T65" fmla="*/ 132 h 167"/>
                <a:gd name="T66" fmla="*/ 111 w 133"/>
                <a:gd name="T67" fmla="*/ 50 h 167"/>
                <a:gd name="T68" fmla="*/ 96 w 133"/>
                <a:gd name="T69" fmla="*/ 37 h 167"/>
                <a:gd name="T70" fmla="*/ 76 w 133"/>
                <a:gd name="T71" fmla="*/ 21 h 167"/>
                <a:gd name="T72" fmla="*/ 76 w 133"/>
                <a:gd name="T73" fmla="*/ 17 h 167"/>
                <a:gd name="T74" fmla="*/ 96 w 133"/>
                <a:gd name="T75" fmla="*/ 37 h 167"/>
                <a:gd name="T76" fmla="*/ 118 w 133"/>
                <a:gd name="T77" fmla="*/ 41 h 167"/>
                <a:gd name="T78" fmla="*/ 88 w 133"/>
                <a:gd name="T79" fmla="*/ 7 h 167"/>
                <a:gd name="T80" fmla="*/ 118 w 133"/>
                <a:gd name="T81" fmla="*/ 4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167">
                  <a:moveTo>
                    <a:pt x="120" y="44"/>
                  </a:moveTo>
                  <a:cubicBezTo>
                    <a:pt x="120" y="44"/>
                    <a:pt x="121" y="44"/>
                    <a:pt x="121" y="43"/>
                  </a:cubicBezTo>
                  <a:cubicBezTo>
                    <a:pt x="133" y="32"/>
                    <a:pt x="124" y="17"/>
                    <a:pt x="114" y="8"/>
                  </a:cubicBezTo>
                  <a:cubicBezTo>
                    <a:pt x="109" y="4"/>
                    <a:pt x="102" y="0"/>
                    <a:pt x="95" y="0"/>
                  </a:cubicBezTo>
                  <a:cubicBezTo>
                    <a:pt x="87" y="0"/>
                    <a:pt x="82" y="9"/>
                    <a:pt x="77" y="13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5" y="12"/>
                    <a:pt x="73" y="13"/>
                    <a:pt x="73" y="14"/>
                  </a:cubicBezTo>
                  <a:cubicBezTo>
                    <a:pt x="72" y="17"/>
                    <a:pt x="72" y="17"/>
                    <a:pt x="73" y="20"/>
                  </a:cubicBezTo>
                  <a:cubicBezTo>
                    <a:pt x="73" y="20"/>
                    <a:pt x="73" y="20"/>
                    <a:pt x="74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2" y="20"/>
                    <a:pt x="71" y="20"/>
                  </a:cubicBezTo>
                  <a:cubicBezTo>
                    <a:pt x="50" y="48"/>
                    <a:pt x="28" y="76"/>
                    <a:pt x="10" y="107"/>
                  </a:cubicBezTo>
                  <a:cubicBezTo>
                    <a:pt x="10" y="107"/>
                    <a:pt x="11" y="107"/>
                    <a:pt x="11" y="108"/>
                  </a:cubicBezTo>
                  <a:cubicBezTo>
                    <a:pt x="9" y="120"/>
                    <a:pt x="6" y="133"/>
                    <a:pt x="4" y="146"/>
                  </a:cubicBezTo>
                  <a:cubicBezTo>
                    <a:pt x="4" y="146"/>
                    <a:pt x="4" y="146"/>
                    <a:pt x="4" y="147"/>
                  </a:cubicBezTo>
                  <a:cubicBezTo>
                    <a:pt x="3" y="147"/>
                    <a:pt x="3" y="148"/>
                    <a:pt x="3" y="148"/>
                  </a:cubicBezTo>
                  <a:cubicBezTo>
                    <a:pt x="2" y="154"/>
                    <a:pt x="0" y="159"/>
                    <a:pt x="0" y="164"/>
                  </a:cubicBezTo>
                  <a:cubicBezTo>
                    <a:pt x="0" y="166"/>
                    <a:pt x="2" y="167"/>
                    <a:pt x="3" y="166"/>
                  </a:cubicBezTo>
                  <a:cubicBezTo>
                    <a:pt x="8" y="163"/>
                    <a:pt x="13" y="160"/>
                    <a:pt x="18" y="157"/>
                  </a:cubicBezTo>
                  <a:cubicBezTo>
                    <a:pt x="19" y="157"/>
                    <a:pt x="19" y="157"/>
                    <a:pt x="19" y="157"/>
                  </a:cubicBezTo>
                  <a:cubicBezTo>
                    <a:pt x="19" y="157"/>
                    <a:pt x="20" y="157"/>
                    <a:pt x="20" y="157"/>
                  </a:cubicBezTo>
                  <a:cubicBezTo>
                    <a:pt x="30" y="154"/>
                    <a:pt x="40" y="152"/>
                    <a:pt x="49" y="147"/>
                  </a:cubicBezTo>
                  <a:cubicBezTo>
                    <a:pt x="50" y="147"/>
                    <a:pt x="50" y="147"/>
                    <a:pt x="51" y="147"/>
                  </a:cubicBezTo>
                  <a:cubicBezTo>
                    <a:pt x="53" y="146"/>
                    <a:pt x="54" y="144"/>
                    <a:pt x="56" y="142"/>
                  </a:cubicBezTo>
                  <a:cubicBezTo>
                    <a:pt x="56" y="143"/>
                    <a:pt x="56" y="143"/>
                    <a:pt x="56" y="143"/>
                  </a:cubicBezTo>
                  <a:cubicBezTo>
                    <a:pt x="73" y="112"/>
                    <a:pt x="96" y="83"/>
                    <a:pt x="114" y="52"/>
                  </a:cubicBezTo>
                  <a:cubicBezTo>
                    <a:pt x="113" y="52"/>
                    <a:pt x="112" y="51"/>
                    <a:pt x="111" y="51"/>
                  </a:cubicBezTo>
                  <a:cubicBezTo>
                    <a:pt x="115" y="52"/>
                    <a:pt x="119" y="52"/>
                    <a:pt x="122" y="52"/>
                  </a:cubicBezTo>
                  <a:cubicBezTo>
                    <a:pt x="123" y="51"/>
                    <a:pt x="124" y="50"/>
                    <a:pt x="123" y="49"/>
                  </a:cubicBezTo>
                  <a:cubicBezTo>
                    <a:pt x="122" y="47"/>
                    <a:pt x="121" y="45"/>
                    <a:pt x="120" y="44"/>
                  </a:cubicBezTo>
                  <a:close/>
                  <a:moveTo>
                    <a:pt x="73" y="24"/>
                  </a:moveTo>
                  <a:cubicBezTo>
                    <a:pt x="76" y="27"/>
                    <a:pt x="80" y="31"/>
                    <a:pt x="84" y="34"/>
                  </a:cubicBezTo>
                  <a:cubicBezTo>
                    <a:pt x="69" y="62"/>
                    <a:pt x="52" y="91"/>
                    <a:pt x="32" y="116"/>
                  </a:cubicBezTo>
                  <a:cubicBezTo>
                    <a:pt x="33" y="112"/>
                    <a:pt x="32" y="108"/>
                    <a:pt x="29" y="104"/>
                  </a:cubicBezTo>
                  <a:cubicBezTo>
                    <a:pt x="25" y="101"/>
                    <a:pt x="20" y="102"/>
                    <a:pt x="16" y="104"/>
                  </a:cubicBezTo>
                  <a:cubicBezTo>
                    <a:pt x="34" y="76"/>
                    <a:pt x="53" y="50"/>
                    <a:pt x="73" y="24"/>
                  </a:cubicBezTo>
                  <a:close/>
                  <a:moveTo>
                    <a:pt x="87" y="36"/>
                  </a:moveTo>
                  <a:cubicBezTo>
                    <a:pt x="89" y="37"/>
                    <a:pt x="92" y="39"/>
                    <a:pt x="94" y="40"/>
                  </a:cubicBezTo>
                  <a:cubicBezTo>
                    <a:pt x="96" y="42"/>
                    <a:pt x="98" y="43"/>
                    <a:pt x="100" y="45"/>
                  </a:cubicBezTo>
                  <a:cubicBezTo>
                    <a:pt x="80" y="73"/>
                    <a:pt x="65" y="105"/>
                    <a:pt x="44" y="133"/>
                  </a:cubicBezTo>
                  <a:cubicBezTo>
                    <a:pt x="45" y="125"/>
                    <a:pt x="42" y="118"/>
                    <a:pt x="36" y="117"/>
                  </a:cubicBezTo>
                  <a:cubicBezTo>
                    <a:pt x="56" y="92"/>
                    <a:pt x="72" y="64"/>
                    <a:pt x="87" y="36"/>
                  </a:cubicBezTo>
                  <a:close/>
                  <a:moveTo>
                    <a:pt x="7" y="150"/>
                  </a:moveTo>
                  <a:cubicBezTo>
                    <a:pt x="11" y="149"/>
                    <a:pt x="14" y="151"/>
                    <a:pt x="15" y="155"/>
                  </a:cubicBezTo>
                  <a:cubicBezTo>
                    <a:pt x="12" y="157"/>
                    <a:pt x="8" y="159"/>
                    <a:pt x="4" y="161"/>
                  </a:cubicBezTo>
                  <a:cubicBezTo>
                    <a:pt x="5" y="157"/>
                    <a:pt x="6" y="153"/>
                    <a:pt x="7" y="150"/>
                  </a:cubicBezTo>
                  <a:close/>
                  <a:moveTo>
                    <a:pt x="52" y="141"/>
                  </a:moveTo>
                  <a:cubicBezTo>
                    <a:pt x="52" y="141"/>
                    <a:pt x="51" y="141"/>
                    <a:pt x="51" y="142"/>
                  </a:cubicBezTo>
                  <a:cubicBezTo>
                    <a:pt x="41" y="148"/>
                    <a:pt x="30" y="150"/>
                    <a:pt x="19" y="153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7" y="148"/>
                    <a:pt x="13" y="146"/>
                    <a:pt x="8" y="146"/>
                  </a:cubicBezTo>
                  <a:cubicBezTo>
                    <a:pt x="10" y="134"/>
                    <a:pt x="12" y="122"/>
                    <a:pt x="14" y="110"/>
                  </a:cubicBezTo>
                  <a:cubicBezTo>
                    <a:pt x="17" y="107"/>
                    <a:pt x="21" y="105"/>
                    <a:pt x="25" y="106"/>
                  </a:cubicBezTo>
                  <a:cubicBezTo>
                    <a:pt x="31" y="109"/>
                    <a:pt x="28" y="118"/>
                    <a:pt x="26" y="121"/>
                  </a:cubicBezTo>
                  <a:cubicBezTo>
                    <a:pt x="25" y="123"/>
                    <a:pt x="28" y="125"/>
                    <a:pt x="29" y="124"/>
                  </a:cubicBezTo>
                  <a:cubicBezTo>
                    <a:pt x="29" y="123"/>
                    <a:pt x="30" y="123"/>
                    <a:pt x="30" y="123"/>
                  </a:cubicBezTo>
                  <a:cubicBezTo>
                    <a:pt x="30" y="123"/>
                    <a:pt x="30" y="124"/>
                    <a:pt x="30" y="124"/>
                  </a:cubicBezTo>
                  <a:cubicBezTo>
                    <a:pt x="31" y="123"/>
                    <a:pt x="32" y="122"/>
                    <a:pt x="32" y="122"/>
                  </a:cubicBezTo>
                  <a:cubicBezTo>
                    <a:pt x="40" y="118"/>
                    <a:pt x="42" y="129"/>
                    <a:pt x="40" y="136"/>
                  </a:cubicBezTo>
                  <a:cubicBezTo>
                    <a:pt x="40" y="138"/>
                    <a:pt x="42" y="139"/>
                    <a:pt x="43" y="138"/>
                  </a:cubicBezTo>
                  <a:cubicBezTo>
                    <a:pt x="45" y="137"/>
                    <a:pt x="47" y="136"/>
                    <a:pt x="49" y="136"/>
                  </a:cubicBezTo>
                  <a:cubicBezTo>
                    <a:pt x="53" y="138"/>
                    <a:pt x="53" y="140"/>
                    <a:pt x="52" y="141"/>
                  </a:cubicBezTo>
                  <a:close/>
                  <a:moveTo>
                    <a:pt x="56" y="136"/>
                  </a:moveTo>
                  <a:cubicBezTo>
                    <a:pt x="56" y="135"/>
                    <a:pt x="56" y="135"/>
                    <a:pt x="56" y="135"/>
                  </a:cubicBezTo>
                  <a:cubicBezTo>
                    <a:pt x="55" y="133"/>
                    <a:pt x="52" y="132"/>
                    <a:pt x="50" y="132"/>
                  </a:cubicBezTo>
                  <a:cubicBezTo>
                    <a:pt x="69" y="105"/>
                    <a:pt x="84" y="74"/>
                    <a:pt x="103" y="47"/>
                  </a:cubicBezTo>
                  <a:cubicBezTo>
                    <a:pt x="106" y="48"/>
                    <a:pt x="108" y="49"/>
                    <a:pt x="111" y="50"/>
                  </a:cubicBezTo>
                  <a:cubicBezTo>
                    <a:pt x="94" y="79"/>
                    <a:pt x="73" y="106"/>
                    <a:pt x="56" y="136"/>
                  </a:cubicBezTo>
                  <a:close/>
                  <a:moveTo>
                    <a:pt x="96" y="37"/>
                  </a:moveTo>
                  <a:cubicBezTo>
                    <a:pt x="90" y="33"/>
                    <a:pt x="80" y="28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7" y="20"/>
                    <a:pt x="77" y="20"/>
                    <a:pt x="77" y="19"/>
                  </a:cubicBezTo>
                  <a:cubicBezTo>
                    <a:pt x="76" y="18"/>
                    <a:pt x="76" y="18"/>
                    <a:pt x="76" y="17"/>
                  </a:cubicBezTo>
                  <a:cubicBezTo>
                    <a:pt x="91" y="26"/>
                    <a:pt x="109" y="33"/>
                    <a:pt x="118" y="48"/>
                  </a:cubicBezTo>
                  <a:cubicBezTo>
                    <a:pt x="111" y="48"/>
                    <a:pt x="101" y="41"/>
                    <a:pt x="96" y="37"/>
                  </a:cubicBezTo>
                  <a:close/>
                  <a:moveTo>
                    <a:pt x="118" y="41"/>
                  </a:moveTo>
                  <a:cubicBezTo>
                    <a:pt x="118" y="41"/>
                    <a:pt x="118" y="41"/>
                    <a:pt x="118" y="41"/>
                  </a:cubicBezTo>
                  <a:cubicBezTo>
                    <a:pt x="108" y="29"/>
                    <a:pt x="93" y="22"/>
                    <a:pt x="80" y="15"/>
                  </a:cubicBezTo>
                  <a:cubicBezTo>
                    <a:pt x="83" y="13"/>
                    <a:pt x="85" y="10"/>
                    <a:pt x="88" y="7"/>
                  </a:cubicBezTo>
                  <a:cubicBezTo>
                    <a:pt x="95" y="1"/>
                    <a:pt x="101" y="4"/>
                    <a:pt x="108" y="8"/>
                  </a:cubicBezTo>
                  <a:cubicBezTo>
                    <a:pt x="118" y="15"/>
                    <a:pt x="129" y="30"/>
                    <a:pt x="118" y="4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19" name="组合 18"/>
          <p:cNvGrpSpPr/>
          <p:nvPr>
            <p:custDataLst>
              <p:tags r:id="rId10"/>
            </p:custDataLst>
          </p:nvPr>
        </p:nvGrpSpPr>
        <p:grpSpPr>
          <a:xfrm>
            <a:off x="8800088" y="468796"/>
            <a:ext cx="622300" cy="1290638"/>
            <a:chOff x="8464551" y="612775"/>
            <a:chExt cx="622300" cy="1290638"/>
          </a:xfrm>
        </p:grpSpPr>
        <p:sp>
          <p:nvSpPr>
            <p:cNvPr id="20" name="Freeform 60"/>
            <p:cNvSpPr/>
            <p:nvPr>
              <p:custDataLst>
                <p:tags r:id="rId11"/>
              </p:custDataLst>
            </p:nvPr>
          </p:nvSpPr>
          <p:spPr bwMode="auto">
            <a:xfrm>
              <a:off x="8474076" y="714375"/>
              <a:ext cx="333375" cy="1077913"/>
            </a:xfrm>
            <a:custGeom>
              <a:avLst/>
              <a:gdLst>
                <a:gd name="T0" fmla="*/ 64 w 69"/>
                <a:gd name="T1" fmla="*/ 8 h 223"/>
                <a:gd name="T2" fmla="*/ 57 w 69"/>
                <a:gd name="T3" fmla="*/ 2 h 223"/>
                <a:gd name="T4" fmla="*/ 48 w 69"/>
                <a:gd name="T5" fmla="*/ 5 h 223"/>
                <a:gd name="T6" fmla="*/ 44 w 69"/>
                <a:gd name="T7" fmla="*/ 48 h 223"/>
                <a:gd name="T8" fmla="*/ 43 w 69"/>
                <a:gd name="T9" fmla="*/ 49 h 223"/>
                <a:gd name="T10" fmla="*/ 20 w 69"/>
                <a:gd name="T11" fmla="*/ 144 h 223"/>
                <a:gd name="T12" fmla="*/ 8 w 69"/>
                <a:gd name="T13" fmla="*/ 216 h 223"/>
                <a:gd name="T14" fmla="*/ 20 w 69"/>
                <a:gd name="T15" fmla="*/ 212 h 223"/>
                <a:gd name="T16" fmla="*/ 35 w 69"/>
                <a:gd name="T17" fmla="*/ 138 h 223"/>
                <a:gd name="T18" fmla="*/ 51 w 69"/>
                <a:gd name="T19" fmla="*/ 62 h 223"/>
                <a:gd name="T20" fmla="*/ 53 w 69"/>
                <a:gd name="T21" fmla="*/ 63 h 223"/>
                <a:gd name="T22" fmla="*/ 63 w 69"/>
                <a:gd name="T23" fmla="*/ 61 h 223"/>
                <a:gd name="T24" fmla="*/ 64 w 69"/>
                <a:gd name="T25" fmla="*/ 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223">
                  <a:moveTo>
                    <a:pt x="64" y="8"/>
                  </a:moveTo>
                  <a:cubicBezTo>
                    <a:pt x="64" y="4"/>
                    <a:pt x="61" y="2"/>
                    <a:pt x="57" y="2"/>
                  </a:cubicBezTo>
                  <a:cubicBezTo>
                    <a:pt x="54" y="0"/>
                    <a:pt x="49" y="1"/>
                    <a:pt x="48" y="5"/>
                  </a:cubicBezTo>
                  <a:cubicBezTo>
                    <a:pt x="45" y="19"/>
                    <a:pt x="41" y="34"/>
                    <a:pt x="44" y="48"/>
                  </a:cubicBezTo>
                  <a:cubicBezTo>
                    <a:pt x="44" y="48"/>
                    <a:pt x="43" y="49"/>
                    <a:pt x="43" y="49"/>
                  </a:cubicBezTo>
                  <a:cubicBezTo>
                    <a:pt x="31" y="80"/>
                    <a:pt x="30" y="113"/>
                    <a:pt x="20" y="144"/>
                  </a:cubicBezTo>
                  <a:cubicBezTo>
                    <a:pt x="13" y="165"/>
                    <a:pt x="0" y="193"/>
                    <a:pt x="8" y="216"/>
                  </a:cubicBezTo>
                  <a:cubicBezTo>
                    <a:pt x="11" y="223"/>
                    <a:pt x="22" y="220"/>
                    <a:pt x="20" y="212"/>
                  </a:cubicBezTo>
                  <a:cubicBezTo>
                    <a:pt x="12" y="190"/>
                    <a:pt x="28" y="159"/>
                    <a:pt x="35" y="138"/>
                  </a:cubicBezTo>
                  <a:cubicBezTo>
                    <a:pt x="43" y="113"/>
                    <a:pt x="43" y="87"/>
                    <a:pt x="51" y="62"/>
                  </a:cubicBezTo>
                  <a:cubicBezTo>
                    <a:pt x="52" y="62"/>
                    <a:pt x="52" y="63"/>
                    <a:pt x="53" y="63"/>
                  </a:cubicBezTo>
                  <a:cubicBezTo>
                    <a:pt x="56" y="67"/>
                    <a:pt x="61" y="65"/>
                    <a:pt x="63" y="61"/>
                  </a:cubicBezTo>
                  <a:cubicBezTo>
                    <a:pt x="69" y="44"/>
                    <a:pt x="64" y="26"/>
                    <a:pt x="64" y="8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1" name="Freeform 130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8464551" y="612775"/>
              <a:ext cx="622300" cy="1290638"/>
            </a:xfrm>
            <a:custGeom>
              <a:avLst/>
              <a:gdLst>
                <a:gd name="T0" fmla="*/ 128 w 129"/>
                <a:gd name="T1" fmla="*/ 246 h 267"/>
                <a:gd name="T2" fmla="*/ 119 w 129"/>
                <a:gd name="T3" fmla="*/ 210 h 267"/>
                <a:gd name="T4" fmla="*/ 113 w 129"/>
                <a:gd name="T5" fmla="*/ 194 h 267"/>
                <a:gd name="T6" fmla="*/ 100 w 129"/>
                <a:gd name="T7" fmla="*/ 169 h 267"/>
                <a:gd name="T8" fmla="*/ 74 w 129"/>
                <a:gd name="T9" fmla="*/ 71 h 267"/>
                <a:gd name="T10" fmla="*/ 72 w 129"/>
                <a:gd name="T11" fmla="*/ 22 h 267"/>
                <a:gd name="T12" fmla="*/ 56 w 129"/>
                <a:gd name="T13" fmla="*/ 6 h 267"/>
                <a:gd name="T14" fmla="*/ 67 w 129"/>
                <a:gd name="T15" fmla="*/ 19 h 267"/>
                <a:gd name="T16" fmla="*/ 53 w 129"/>
                <a:gd name="T17" fmla="*/ 3 h 267"/>
                <a:gd name="T18" fmla="*/ 50 w 129"/>
                <a:gd name="T19" fmla="*/ 20 h 267"/>
                <a:gd name="T20" fmla="*/ 43 w 129"/>
                <a:gd name="T21" fmla="*/ 74 h 267"/>
                <a:gd name="T22" fmla="*/ 11 w 129"/>
                <a:gd name="T23" fmla="*/ 205 h 267"/>
                <a:gd name="T24" fmla="*/ 8 w 129"/>
                <a:gd name="T25" fmla="*/ 206 h 267"/>
                <a:gd name="T26" fmla="*/ 7 w 129"/>
                <a:gd name="T27" fmla="*/ 204 h 267"/>
                <a:gd name="T28" fmla="*/ 1 w 129"/>
                <a:gd name="T29" fmla="*/ 210 h 267"/>
                <a:gd name="T30" fmla="*/ 2 w 129"/>
                <a:gd name="T31" fmla="*/ 223 h 267"/>
                <a:gd name="T32" fmla="*/ 8 w 129"/>
                <a:gd name="T33" fmla="*/ 215 h 267"/>
                <a:gd name="T34" fmla="*/ 8 w 129"/>
                <a:gd name="T35" fmla="*/ 224 h 267"/>
                <a:gd name="T36" fmla="*/ 7 w 129"/>
                <a:gd name="T37" fmla="*/ 239 h 267"/>
                <a:gd name="T38" fmla="*/ 9 w 129"/>
                <a:gd name="T39" fmla="*/ 244 h 267"/>
                <a:gd name="T40" fmla="*/ 8 w 129"/>
                <a:gd name="T41" fmla="*/ 261 h 267"/>
                <a:gd name="T42" fmla="*/ 13 w 129"/>
                <a:gd name="T43" fmla="*/ 250 h 267"/>
                <a:gd name="T44" fmla="*/ 21 w 129"/>
                <a:gd name="T45" fmla="*/ 240 h 267"/>
                <a:gd name="T46" fmla="*/ 31 w 129"/>
                <a:gd name="T47" fmla="*/ 190 h 267"/>
                <a:gd name="T48" fmla="*/ 65 w 129"/>
                <a:gd name="T49" fmla="*/ 88 h 267"/>
                <a:gd name="T50" fmla="*/ 81 w 129"/>
                <a:gd name="T51" fmla="*/ 216 h 267"/>
                <a:gd name="T52" fmla="*/ 108 w 129"/>
                <a:gd name="T53" fmla="*/ 254 h 267"/>
                <a:gd name="T54" fmla="*/ 115 w 129"/>
                <a:gd name="T55" fmla="*/ 259 h 267"/>
                <a:gd name="T56" fmla="*/ 128 w 129"/>
                <a:gd name="T57" fmla="*/ 247 h 267"/>
                <a:gd name="T58" fmla="*/ 105 w 129"/>
                <a:gd name="T59" fmla="*/ 196 h 267"/>
                <a:gd name="T60" fmla="*/ 99 w 129"/>
                <a:gd name="T61" fmla="*/ 174 h 267"/>
                <a:gd name="T62" fmla="*/ 102 w 129"/>
                <a:gd name="T63" fmla="*/ 197 h 267"/>
                <a:gd name="T64" fmla="*/ 93 w 129"/>
                <a:gd name="T65" fmla="*/ 175 h 267"/>
                <a:gd name="T66" fmla="*/ 90 w 129"/>
                <a:gd name="T67" fmla="*/ 176 h 267"/>
                <a:gd name="T68" fmla="*/ 93 w 129"/>
                <a:gd name="T69" fmla="*/ 200 h 267"/>
                <a:gd name="T70" fmla="*/ 105 w 129"/>
                <a:gd name="T71" fmla="*/ 200 h 267"/>
                <a:gd name="T72" fmla="*/ 115 w 129"/>
                <a:gd name="T73" fmla="*/ 205 h 267"/>
                <a:gd name="T74" fmla="*/ 110 w 129"/>
                <a:gd name="T75" fmla="*/ 211 h 267"/>
                <a:gd name="T76" fmla="*/ 87 w 129"/>
                <a:gd name="T77" fmla="*/ 177 h 267"/>
                <a:gd name="T78" fmla="*/ 9 w 129"/>
                <a:gd name="T79" fmla="*/ 236 h 267"/>
                <a:gd name="T80" fmla="*/ 11 w 129"/>
                <a:gd name="T81" fmla="*/ 232 h 267"/>
                <a:gd name="T82" fmla="*/ 18 w 129"/>
                <a:gd name="T83" fmla="*/ 234 h 267"/>
                <a:gd name="T84" fmla="*/ 23 w 129"/>
                <a:gd name="T85" fmla="*/ 206 h 267"/>
                <a:gd name="T86" fmla="*/ 13 w 129"/>
                <a:gd name="T87" fmla="*/ 216 h 267"/>
                <a:gd name="T88" fmla="*/ 25 w 129"/>
                <a:gd name="T89" fmla="*/ 163 h 267"/>
                <a:gd name="T90" fmla="*/ 31 w 129"/>
                <a:gd name="T91" fmla="*/ 168 h 267"/>
                <a:gd name="T92" fmla="*/ 55 w 129"/>
                <a:gd name="T93" fmla="*/ 86 h 267"/>
                <a:gd name="T94" fmla="*/ 50 w 129"/>
                <a:gd name="T95" fmla="*/ 25 h 267"/>
                <a:gd name="T96" fmla="*/ 66 w 129"/>
                <a:gd name="T97" fmla="*/ 78 h 267"/>
                <a:gd name="T98" fmla="*/ 71 w 129"/>
                <a:gd name="T99" fmla="*/ 82 h 267"/>
                <a:gd name="T100" fmla="*/ 97 w 129"/>
                <a:gd name="T101" fmla="*/ 235 h 267"/>
                <a:gd name="T102" fmla="*/ 97 w 129"/>
                <a:gd name="T103" fmla="*/ 220 h 267"/>
                <a:gd name="T104" fmla="*/ 104 w 129"/>
                <a:gd name="T105" fmla="*/ 219 h 267"/>
                <a:gd name="T106" fmla="*/ 107 w 129"/>
                <a:gd name="T107" fmla="*/ 218 h 267"/>
                <a:gd name="T108" fmla="*/ 119 w 129"/>
                <a:gd name="T109" fmla="*/ 250 h 267"/>
                <a:gd name="T110" fmla="*/ 122 w 129"/>
                <a:gd name="T111" fmla="*/ 259 h 267"/>
                <a:gd name="T112" fmla="*/ 118 w 129"/>
                <a:gd name="T113" fmla="*/ 254 h 267"/>
                <a:gd name="T114" fmla="*/ 124 w 129"/>
                <a:gd name="T115" fmla="*/ 247 h 267"/>
                <a:gd name="T116" fmla="*/ 113 w 129"/>
                <a:gd name="T117" fmla="*/ 214 h 267"/>
                <a:gd name="T118" fmla="*/ 124 w 129"/>
                <a:gd name="T119" fmla="*/ 24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267">
                  <a:moveTo>
                    <a:pt x="128" y="247"/>
                  </a:moveTo>
                  <a:cubicBezTo>
                    <a:pt x="128" y="247"/>
                    <a:pt x="128" y="247"/>
                    <a:pt x="128" y="247"/>
                  </a:cubicBezTo>
                  <a:cubicBezTo>
                    <a:pt x="128" y="247"/>
                    <a:pt x="128" y="246"/>
                    <a:pt x="128" y="246"/>
                  </a:cubicBezTo>
                  <a:cubicBezTo>
                    <a:pt x="124" y="234"/>
                    <a:pt x="120" y="223"/>
                    <a:pt x="118" y="211"/>
                  </a:cubicBezTo>
                  <a:cubicBezTo>
                    <a:pt x="118" y="211"/>
                    <a:pt x="117" y="211"/>
                    <a:pt x="117" y="211"/>
                  </a:cubicBezTo>
                  <a:cubicBezTo>
                    <a:pt x="118" y="211"/>
                    <a:pt x="119" y="210"/>
                    <a:pt x="119" y="210"/>
                  </a:cubicBezTo>
                  <a:cubicBezTo>
                    <a:pt x="120" y="210"/>
                    <a:pt x="120" y="209"/>
                    <a:pt x="120" y="208"/>
                  </a:cubicBezTo>
                  <a:cubicBezTo>
                    <a:pt x="120" y="204"/>
                    <a:pt x="117" y="198"/>
                    <a:pt x="115" y="194"/>
                  </a:cubicBezTo>
                  <a:cubicBezTo>
                    <a:pt x="114" y="194"/>
                    <a:pt x="113" y="193"/>
                    <a:pt x="113" y="194"/>
                  </a:cubicBezTo>
                  <a:cubicBezTo>
                    <a:pt x="112" y="194"/>
                    <a:pt x="112" y="194"/>
                    <a:pt x="112" y="194"/>
                  </a:cubicBezTo>
                  <a:cubicBezTo>
                    <a:pt x="108" y="187"/>
                    <a:pt x="104" y="179"/>
                    <a:pt x="102" y="171"/>
                  </a:cubicBezTo>
                  <a:cubicBezTo>
                    <a:pt x="102" y="170"/>
                    <a:pt x="101" y="169"/>
                    <a:pt x="100" y="169"/>
                  </a:cubicBezTo>
                  <a:cubicBezTo>
                    <a:pt x="96" y="171"/>
                    <a:pt x="91" y="172"/>
                    <a:pt x="87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1" y="139"/>
                    <a:pt x="78" y="105"/>
                    <a:pt x="74" y="71"/>
                  </a:cubicBezTo>
                  <a:cubicBezTo>
                    <a:pt x="74" y="69"/>
                    <a:pt x="72" y="69"/>
                    <a:pt x="71" y="69"/>
                  </a:cubicBezTo>
                  <a:cubicBezTo>
                    <a:pt x="72" y="65"/>
                    <a:pt x="72" y="61"/>
                    <a:pt x="72" y="57"/>
                  </a:cubicBezTo>
                  <a:cubicBezTo>
                    <a:pt x="72" y="46"/>
                    <a:pt x="71" y="34"/>
                    <a:pt x="72" y="22"/>
                  </a:cubicBezTo>
                  <a:cubicBezTo>
                    <a:pt x="72" y="21"/>
                    <a:pt x="71" y="20"/>
                    <a:pt x="70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5"/>
                    <a:pt x="57" y="10"/>
                    <a:pt x="56" y="6"/>
                  </a:cubicBezTo>
                  <a:cubicBezTo>
                    <a:pt x="58" y="5"/>
                    <a:pt x="60" y="4"/>
                    <a:pt x="62" y="4"/>
                  </a:cubicBezTo>
                  <a:cubicBezTo>
                    <a:pt x="62" y="9"/>
                    <a:pt x="62" y="14"/>
                    <a:pt x="63" y="19"/>
                  </a:cubicBezTo>
                  <a:cubicBezTo>
                    <a:pt x="63" y="21"/>
                    <a:pt x="67" y="21"/>
                    <a:pt x="67" y="19"/>
                  </a:cubicBezTo>
                  <a:cubicBezTo>
                    <a:pt x="66" y="13"/>
                    <a:pt x="66" y="8"/>
                    <a:pt x="65" y="2"/>
                  </a:cubicBezTo>
                  <a:cubicBezTo>
                    <a:pt x="65" y="1"/>
                    <a:pt x="65" y="0"/>
                    <a:pt x="64" y="0"/>
                  </a:cubicBezTo>
                  <a:cubicBezTo>
                    <a:pt x="60" y="0"/>
                    <a:pt x="56" y="1"/>
                    <a:pt x="53" y="3"/>
                  </a:cubicBezTo>
                  <a:cubicBezTo>
                    <a:pt x="52" y="3"/>
                    <a:pt x="51" y="4"/>
                    <a:pt x="52" y="5"/>
                  </a:cubicBezTo>
                  <a:cubicBezTo>
                    <a:pt x="54" y="10"/>
                    <a:pt x="53" y="15"/>
                    <a:pt x="54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8" y="20"/>
                    <a:pt x="47" y="22"/>
                    <a:pt x="48" y="23"/>
                  </a:cubicBezTo>
                  <a:cubicBezTo>
                    <a:pt x="47" y="23"/>
                    <a:pt x="46" y="24"/>
                    <a:pt x="46" y="25"/>
                  </a:cubicBezTo>
                  <a:cubicBezTo>
                    <a:pt x="46" y="40"/>
                    <a:pt x="39" y="58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36" y="105"/>
                    <a:pt x="29" y="135"/>
                    <a:pt x="21" y="165"/>
                  </a:cubicBezTo>
                  <a:cubicBezTo>
                    <a:pt x="17" y="178"/>
                    <a:pt x="13" y="191"/>
                    <a:pt x="11" y="205"/>
                  </a:cubicBezTo>
                  <a:cubicBezTo>
                    <a:pt x="10" y="207"/>
                    <a:pt x="10" y="209"/>
                    <a:pt x="10" y="212"/>
                  </a:cubicBezTo>
                  <a:cubicBezTo>
                    <a:pt x="9" y="211"/>
                    <a:pt x="8" y="211"/>
                    <a:pt x="8" y="211"/>
                  </a:cubicBezTo>
                  <a:cubicBezTo>
                    <a:pt x="8" y="209"/>
                    <a:pt x="8" y="208"/>
                    <a:pt x="8" y="206"/>
                  </a:cubicBezTo>
                  <a:cubicBezTo>
                    <a:pt x="8" y="205"/>
                    <a:pt x="8" y="204"/>
                    <a:pt x="7" y="204"/>
                  </a:cubicBezTo>
                  <a:cubicBezTo>
                    <a:pt x="7" y="204"/>
                    <a:pt x="7" y="204"/>
                    <a:pt x="7" y="204"/>
                  </a:cubicBezTo>
                  <a:cubicBezTo>
                    <a:pt x="7" y="204"/>
                    <a:pt x="7" y="204"/>
                    <a:pt x="7" y="204"/>
                  </a:cubicBezTo>
                  <a:cubicBezTo>
                    <a:pt x="7" y="202"/>
                    <a:pt x="4" y="200"/>
                    <a:pt x="3" y="202"/>
                  </a:cubicBezTo>
                  <a:cubicBezTo>
                    <a:pt x="2" y="204"/>
                    <a:pt x="2" y="207"/>
                    <a:pt x="1" y="209"/>
                  </a:cubicBezTo>
                  <a:cubicBezTo>
                    <a:pt x="1" y="209"/>
                    <a:pt x="1" y="210"/>
                    <a:pt x="1" y="210"/>
                  </a:cubicBezTo>
                  <a:cubicBezTo>
                    <a:pt x="1" y="210"/>
                    <a:pt x="1" y="210"/>
                    <a:pt x="1" y="211"/>
                  </a:cubicBezTo>
                  <a:cubicBezTo>
                    <a:pt x="0" y="214"/>
                    <a:pt x="0" y="218"/>
                    <a:pt x="1" y="221"/>
                  </a:cubicBezTo>
                  <a:cubicBezTo>
                    <a:pt x="1" y="222"/>
                    <a:pt x="1" y="222"/>
                    <a:pt x="2" y="223"/>
                  </a:cubicBezTo>
                  <a:cubicBezTo>
                    <a:pt x="2" y="224"/>
                    <a:pt x="5" y="224"/>
                    <a:pt x="6" y="223"/>
                  </a:cubicBezTo>
                  <a:cubicBezTo>
                    <a:pt x="7" y="220"/>
                    <a:pt x="7" y="218"/>
                    <a:pt x="7" y="215"/>
                  </a:cubicBezTo>
                  <a:cubicBezTo>
                    <a:pt x="7" y="215"/>
                    <a:pt x="7" y="215"/>
                    <a:pt x="8" y="215"/>
                  </a:cubicBezTo>
                  <a:cubicBezTo>
                    <a:pt x="8" y="215"/>
                    <a:pt x="9" y="215"/>
                    <a:pt x="9" y="215"/>
                  </a:cubicBezTo>
                  <a:cubicBezTo>
                    <a:pt x="9" y="218"/>
                    <a:pt x="9" y="221"/>
                    <a:pt x="9" y="223"/>
                  </a:cubicBezTo>
                  <a:cubicBezTo>
                    <a:pt x="9" y="223"/>
                    <a:pt x="9" y="223"/>
                    <a:pt x="8" y="224"/>
                  </a:cubicBezTo>
                  <a:cubicBezTo>
                    <a:pt x="7" y="228"/>
                    <a:pt x="6" y="232"/>
                    <a:pt x="4" y="236"/>
                  </a:cubicBezTo>
                  <a:cubicBezTo>
                    <a:pt x="4" y="237"/>
                    <a:pt x="5" y="238"/>
                    <a:pt x="6" y="238"/>
                  </a:cubicBezTo>
                  <a:cubicBezTo>
                    <a:pt x="6" y="238"/>
                    <a:pt x="6" y="239"/>
                    <a:pt x="7" y="239"/>
                  </a:cubicBezTo>
                  <a:cubicBezTo>
                    <a:pt x="8" y="240"/>
                    <a:pt x="9" y="240"/>
                    <a:pt x="11" y="241"/>
                  </a:cubicBezTo>
                  <a:cubicBezTo>
                    <a:pt x="10" y="241"/>
                    <a:pt x="10" y="242"/>
                    <a:pt x="10" y="242"/>
                  </a:cubicBezTo>
                  <a:cubicBezTo>
                    <a:pt x="10" y="243"/>
                    <a:pt x="10" y="243"/>
                    <a:pt x="9" y="244"/>
                  </a:cubicBezTo>
                  <a:cubicBezTo>
                    <a:pt x="9" y="244"/>
                    <a:pt x="9" y="245"/>
                    <a:pt x="9" y="245"/>
                  </a:cubicBezTo>
                  <a:cubicBezTo>
                    <a:pt x="8" y="250"/>
                    <a:pt x="7" y="254"/>
                    <a:pt x="7" y="259"/>
                  </a:cubicBezTo>
                  <a:cubicBezTo>
                    <a:pt x="7" y="260"/>
                    <a:pt x="8" y="261"/>
                    <a:pt x="8" y="261"/>
                  </a:cubicBezTo>
                  <a:cubicBezTo>
                    <a:pt x="8" y="261"/>
                    <a:pt x="8" y="261"/>
                    <a:pt x="8" y="262"/>
                  </a:cubicBezTo>
                  <a:cubicBezTo>
                    <a:pt x="8" y="264"/>
                    <a:pt x="12" y="264"/>
                    <a:pt x="12" y="262"/>
                  </a:cubicBezTo>
                  <a:cubicBezTo>
                    <a:pt x="12" y="258"/>
                    <a:pt x="13" y="254"/>
                    <a:pt x="13" y="250"/>
                  </a:cubicBezTo>
                  <a:cubicBezTo>
                    <a:pt x="13" y="247"/>
                    <a:pt x="14" y="244"/>
                    <a:pt x="14" y="241"/>
                  </a:cubicBezTo>
                  <a:cubicBezTo>
                    <a:pt x="16" y="242"/>
                    <a:pt x="17" y="242"/>
                    <a:pt x="19" y="242"/>
                  </a:cubicBezTo>
                  <a:cubicBezTo>
                    <a:pt x="20" y="242"/>
                    <a:pt x="21" y="241"/>
                    <a:pt x="21" y="240"/>
                  </a:cubicBezTo>
                  <a:cubicBezTo>
                    <a:pt x="22" y="237"/>
                    <a:pt x="22" y="233"/>
                    <a:pt x="21" y="230"/>
                  </a:cubicBezTo>
                  <a:cubicBezTo>
                    <a:pt x="21" y="229"/>
                    <a:pt x="22" y="228"/>
                    <a:pt x="22" y="228"/>
                  </a:cubicBezTo>
                  <a:cubicBezTo>
                    <a:pt x="26" y="216"/>
                    <a:pt x="28" y="202"/>
                    <a:pt x="31" y="190"/>
                  </a:cubicBezTo>
                  <a:cubicBezTo>
                    <a:pt x="35" y="172"/>
                    <a:pt x="37" y="155"/>
                    <a:pt x="42" y="138"/>
                  </a:cubicBezTo>
                  <a:cubicBezTo>
                    <a:pt x="47" y="122"/>
                    <a:pt x="53" y="106"/>
                    <a:pt x="55" y="90"/>
                  </a:cubicBezTo>
                  <a:cubicBezTo>
                    <a:pt x="58" y="91"/>
                    <a:pt x="62" y="91"/>
                    <a:pt x="65" y="88"/>
                  </a:cubicBezTo>
                  <a:cubicBezTo>
                    <a:pt x="66" y="87"/>
                    <a:pt x="66" y="87"/>
                    <a:pt x="67" y="86"/>
                  </a:cubicBezTo>
                  <a:cubicBezTo>
                    <a:pt x="69" y="129"/>
                    <a:pt x="80" y="171"/>
                    <a:pt x="82" y="214"/>
                  </a:cubicBezTo>
                  <a:cubicBezTo>
                    <a:pt x="81" y="215"/>
                    <a:pt x="81" y="215"/>
                    <a:pt x="81" y="216"/>
                  </a:cubicBezTo>
                  <a:cubicBezTo>
                    <a:pt x="80" y="229"/>
                    <a:pt x="83" y="244"/>
                    <a:pt x="100" y="238"/>
                  </a:cubicBezTo>
                  <a:cubicBezTo>
                    <a:pt x="101" y="238"/>
                    <a:pt x="101" y="237"/>
                    <a:pt x="101" y="236"/>
                  </a:cubicBezTo>
                  <a:cubicBezTo>
                    <a:pt x="104" y="242"/>
                    <a:pt x="105" y="248"/>
                    <a:pt x="108" y="254"/>
                  </a:cubicBezTo>
                  <a:cubicBezTo>
                    <a:pt x="108" y="255"/>
                    <a:pt x="109" y="256"/>
                    <a:pt x="109" y="256"/>
                  </a:cubicBezTo>
                  <a:cubicBezTo>
                    <a:pt x="110" y="256"/>
                    <a:pt x="110" y="256"/>
                    <a:pt x="111" y="256"/>
                  </a:cubicBezTo>
                  <a:cubicBezTo>
                    <a:pt x="112" y="257"/>
                    <a:pt x="113" y="258"/>
                    <a:pt x="115" y="259"/>
                  </a:cubicBezTo>
                  <a:cubicBezTo>
                    <a:pt x="117" y="261"/>
                    <a:pt x="120" y="264"/>
                    <a:pt x="124" y="266"/>
                  </a:cubicBezTo>
                  <a:cubicBezTo>
                    <a:pt x="125" y="267"/>
                    <a:pt x="127" y="266"/>
                    <a:pt x="127" y="264"/>
                  </a:cubicBezTo>
                  <a:cubicBezTo>
                    <a:pt x="127" y="258"/>
                    <a:pt x="129" y="253"/>
                    <a:pt x="128" y="247"/>
                  </a:cubicBezTo>
                  <a:close/>
                  <a:moveTo>
                    <a:pt x="99" y="174"/>
                  </a:moveTo>
                  <a:cubicBezTo>
                    <a:pt x="101" y="181"/>
                    <a:pt x="104" y="188"/>
                    <a:pt x="108" y="195"/>
                  </a:cubicBezTo>
                  <a:cubicBezTo>
                    <a:pt x="107" y="195"/>
                    <a:pt x="106" y="195"/>
                    <a:pt x="105" y="196"/>
                  </a:cubicBezTo>
                  <a:cubicBezTo>
                    <a:pt x="102" y="189"/>
                    <a:pt x="100" y="182"/>
                    <a:pt x="97" y="175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4"/>
                    <a:pt x="98" y="174"/>
                    <a:pt x="99" y="174"/>
                  </a:cubicBezTo>
                  <a:close/>
                  <a:moveTo>
                    <a:pt x="93" y="175"/>
                  </a:moveTo>
                  <a:cubicBezTo>
                    <a:pt x="94" y="175"/>
                    <a:pt x="93" y="175"/>
                    <a:pt x="94" y="176"/>
                  </a:cubicBezTo>
                  <a:cubicBezTo>
                    <a:pt x="96" y="183"/>
                    <a:pt x="98" y="190"/>
                    <a:pt x="102" y="197"/>
                  </a:cubicBezTo>
                  <a:cubicBezTo>
                    <a:pt x="101" y="197"/>
                    <a:pt x="101" y="197"/>
                    <a:pt x="101" y="197"/>
                  </a:cubicBezTo>
                  <a:cubicBezTo>
                    <a:pt x="97" y="190"/>
                    <a:pt x="95" y="183"/>
                    <a:pt x="93" y="176"/>
                  </a:cubicBezTo>
                  <a:cubicBezTo>
                    <a:pt x="93" y="176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lose/>
                  <a:moveTo>
                    <a:pt x="89" y="177"/>
                  </a:moveTo>
                  <a:cubicBezTo>
                    <a:pt x="89" y="177"/>
                    <a:pt x="89" y="176"/>
                    <a:pt x="90" y="176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91" y="184"/>
                    <a:pt x="94" y="192"/>
                    <a:pt x="97" y="198"/>
                  </a:cubicBezTo>
                  <a:cubicBezTo>
                    <a:pt x="96" y="199"/>
                    <a:pt x="95" y="200"/>
                    <a:pt x="93" y="200"/>
                  </a:cubicBezTo>
                  <a:cubicBezTo>
                    <a:pt x="91" y="201"/>
                    <a:pt x="93" y="205"/>
                    <a:pt x="95" y="203"/>
                  </a:cubicBezTo>
                  <a:cubicBezTo>
                    <a:pt x="98" y="202"/>
                    <a:pt x="101" y="201"/>
                    <a:pt x="104" y="200"/>
                  </a:cubicBezTo>
                  <a:cubicBezTo>
                    <a:pt x="104" y="200"/>
                    <a:pt x="105" y="200"/>
                    <a:pt x="105" y="200"/>
                  </a:cubicBezTo>
                  <a:cubicBezTo>
                    <a:pt x="107" y="199"/>
                    <a:pt x="109" y="198"/>
                    <a:pt x="111" y="198"/>
                  </a:cubicBezTo>
                  <a:cubicBezTo>
                    <a:pt x="113" y="197"/>
                    <a:pt x="112" y="197"/>
                    <a:pt x="113" y="199"/>
                  </a:cubicBezTo>
                  <a:cubicBezTo>
                    <a:pt x="114" y="201"/>
                    <a:pt x="115" y="203"/>
                    <a:pt x="115" y="205"/>
                  </a:cubicBezTo>
                  <a:cubicBezTo>
                    <a:pt x="116" y="205"/>
                    <a:pt x="116" y="206"/>
                    <a:pt x="116" y="207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14" y="208"/>
                    <a:pt x="112" y="209"/>
                    <a:pt x="110" y="211"/>
                  </a:cubicBezTo>
                  <a:cubicBezTo>
                    <a:pt x="106" y="213"/>
                    <a:pt x="102" y="215"/>
                    <a:pt x="97" y="217"/>
                  </a:cubicBezTo>
                  <a:cubicBezTo>
                    <a:pt x="96" y="217"/>
                    <a:pt x="96" y="218"/>
                    <a:pt x="96" y="219"/>
                  </a:cubicBezTo>
                  <a:cubicBezTo>
                    <a:pt x="93" y="205"/>
                    <a:pt x="90" y="191"/>
                    <a:pt x="87" y="177"/>
                  </a:cubicBezTo>
                  <a:cubicBezTo>
                    <a:pt x="88" y="177"/>
                    <a:pt x="88" y="177"/>
                    <a:pt x="89" y="177"/>
                  </a:cubicBezTo>
                  <a:close/>
                  <a:moveTo>
                    <a:pt x="17" y="238"/>
                  </a:moveTo>
                  <a:cubicBezTo>
                    <a:pt x="15" y="238"/>
                    <a:pt x="12" y="237"/>
                    <a:pt x="9" y="236"/>
                  </a:cubicBezTo>
                  <a:cubicBezTo>
                    <a:pt x="9" y="236"/>
                    <a:pt x="9" y="235"/>
                    <a:pt x="9" y="235"/>
                  </a:cubicBezTo>
                  <a:cubicBezTo>
                    <a:pt x="9" y="233"/>
                    <a:pt x="10" y="232"/>
                    <a:pt x="10" y="230"/>
                  </a:cubicBezTo>
                  <a:cubicBezTo>
                    <a:pt x="10" y="230"/>
                    <a:pt x="11" y="231"/>
                    <a:pt x="11" y="232"/>
                  </a:cubicBezTo>
                  <a:cubicBezTo>
                    <a:pt x="11" y="232"/>
                    <a:pt x="12" y="233"/>
                    <a:pt x="12" y="233"/>
                  </a:cubicBezTo>
                  <a:cubicBezTo>
                    <a:pt x="12" y="233"/>
                    <a:pt x="12" y="234"/>
                    <a:pt x="13" y="234"/>
                  </a:cubicBezTo>
                  <a:cubicBezTo>
                    <a:pt x="15" y="235"/>
                    <a:pt x="16" y="235"/>
                    <a:pt x="18" y="234"/>
                  </a:cubicBezTo>
                  <a:cubicBezTo>
                    <a:pt x="18" y="235"/>
                    <a:pt x="18" y="237"/>
                    <a:pt x="17" y="238"/>
                  </a:cubicBezTo>
                  <a:close/>
                  <a:moveTo>
                    <a:pt x="31" y="168"/>
                  </a:moveTo>
                  <a:cubicBezTo>
                    <a:pt x="29" y="181"/>
                    <a:pt x="26" y="193"/>
                    <a:pt x="23" y="206"/>
                  </a:cubicBezTo>
                  <a:cubicBezTo>
                    <a:pt x="22" y="208"/>
                    <a:pt x="18" y="232"/>
                    <a:pt x="15" y="231"/>
                  </a:cubicBezTo>
                  <a:cubicBezTo>
                    <a:pt x="15" y="231"/>
                    <a:pt x="15" y="231"/>
                    <a:pt x="14" y="231"/>
                  </a:cubicBezTo>
                  <a:cubicBezTo>
                    <a:pt x="13" y="226"/>
                    <a:pt x="12" y="221"/>
                    <a:pt x="13" y="216"/>
                  </a:cubicBezTo>
                  <a:cubicBezTo>
                    <a:pt x="13" y="215"/>
                    <a:pt x="13" y="214"/>
                    <a:pt x="13" y="214"/>
                  </a:cubicBezTo>
                  <a:cubicBezTo>
                    <a:pt x="14" y="209"/>
                    <a:pt x="14" y="205"/>
                    <a:pt x="15" y="202"/>
                  </a:cubicBezTo>
                  <a:cubicBezTo>
                    <a:pt x="18" y="189"/>
                    <a:pt x="21" y="176"/>
                    <a:pt x="25" y="163"/>
                  </a:cubicBezTo>
                  <a:cubicBezTo>
                    <a:pt x="33" y="136"/>
                    <a:pt x="39" y="108"/>
                    <a:pt x="45" y="80"/>
                  </a:cubicBezTo>
                  <a:cubicBezTo>
                    <a:pt x="47" y="83"/>
                    <a:pt x="49" y="86"/>
                    <a:pt x="51" y="88"/>
                  </a:cubicBezTo>
                  <a:cubicBezTo>
                    <a:pt x="48" y="115"/>
                    <a:pt x="36" y="140"/>
                    <a:pt x="31" y="168"/>
                  </a:cubicBezTo>
                  <a:close/>
                  <a:moveTo>
                    <a:pt x="66" y="78"/>
                  </a:moveTo>
                  <a:cubicBezTo>
                    <a:pt x="65" y="82"/>
                    <a:pt x="63" y="86"/>
                    <a:pt x="60" y="87"/>
                  </a:cubicBezTo>
                  <a:cubicBezTo>
                    <a:pt x="58" y="88"/>
                    <a:pt x="57" y="87"/>
                    <a:pt x="55" y="86"/>
                  </a:cubicBezTo>
                  <a:cubicBezTo>
                    <a:pt x="55" y="86"/>
                    <a:pt x="55" y="86"/>
                    <a:pt x="54" y="86"/>
                  </a:cubicBezTo>
                  <a:cubicBezTo>
                    <a:pt x="51" y="83"/>
                    <a:pt x="48" y="77"/>
                    <a:pt x="47" y="74"/>
                  </a:cubicBezTo>
                  <a:cubicBezTo>
                    <a:pt x="43" y="58"/>
                    <a:pt x="50" y="41"/>
                    <a:pt x="50" y="25"/>
                  </a:cubicBezTo>
                  <a:cubicBezTo>
                    <a:pt x="50" y="25"/>
                    <a:pt x="50" y="24"/>
                    <a:pt x="50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7" y="42"/>
                    <a:pt x="70" y="60"/>
                    <a:pt x="66" y="78"/>
                  </a:cubicBezTo>
                  <a:close/>
                  <a:moveTo>
                    <a:pt x="85" y="227"/>
                  </a:moveTo>
                  <a:cubicBezTo>
                    <a:pt x="86" y="227"/>
                    <a:pt x="86" y="227"/>
                    <a:pt x="86" y="226"/>
                  </a:cubicBezTo>
                  <a:cubicBezTo>
                    <a:pt x="85" y="178"/>
                    <a:pt x="72" y="130"/>
                    <a:pt x="71" y="82"/>
                  </a:cubicBezTo>
                  <a:cubicBezTo>
                    <a:pt x="71" y="81"/>
                    <a:pt x="70" y="81"/>
                    <a:pt x="69" y="80"/>
                  </a:cubicBezTo>
                  <a:cubicBezTo>
                    <a:pt x="70" y="78"/>
                    <a:pt x="71" y="76"/>
                    <a:pt x="71" y="73"/>
                  </a:cubicBezTo>
                  <a:cubicBezTo>
                    <a:pt x="77" y="127"/>
                    <a:pt x="80" y="183"/>
                    <a:pt x="97" y="235"/>
                  </a:cubicBezTo>
                  <a:cubicBezTo>
                    <a:pt x="90" y="237"/>
                    <a:pt x="86" y="233"/>
                    <a:pt x="85" y="227"/>
                  </a:cubicBezTo>
                  <a:close/>
                  <a:moveTo>
                    <a:pt x="111" y="252"/>
                  </a:moveTo>
                  <a:cubicBezTo>
                    <a:pt x="107" y="241"/>
                    <a:pt x="104" y="230"/>
                    <a:pt x="97" y="220"/>
                  </a:cubicBezTo>
                  <a:cubicBezTo>
                    <a:pt x="98" y="220"/>
                    <a:pt x="98" y="220"/>
                    <a:pt x="98" y="220"/>
                  </a:cubicBezTo>
                  <a:cubicBezTo>
                    <a:pt x="100" y="220"/>
                    <a:pt x="102" y="219"/>
                    <a:pt x="104" y="218"/>
                  </a:cubicBezTo>
                  <a:cubicBezTo>
                    <a:pt x="104" y="218"/>
                    <a:pt x="104" y="219"/>
                    <a:pt x="104" y="219"/>
                  </a:cubicBezTo>
                  <a:cubicBezTo>
                    <a:pt x="107" y="230"/>
                    <a:pt x="109" y="241"/>
                    <a:pt x="114" y="251"/>
                  </a:cubicBezTo>
                  <a:cubicBezTo>
                    <a:pt x="113" y="252"/>
                    <a:pt x="112" y="252"/>
                    <a:pt x="111" y="252"/>
                  </a:cubicBezTo>
                  <a:close/>
                  <a:moveTo>
                    <a:pt x="107" y="218"/>
                  </a:moveTo>
                  <a:cubicBezTo>
                    <a:pt x="107" y="217"/>
                    <a:pt x="107" y="217"/>
                    <a:pt x="107" y="217"/>
                  </a:cubicBezTo>
                  <a:cubicBezTo>
                    <a:pt x="107" y="216"/>
                    <a:pt x="108" y="216"/>
                    <a:pt x="109" y="215"/>
                  </a:cubicBezTo>
                  <a:cubicBezTo>
                    <a:pt x="111" y="227"/>
                    <a:pt x="113" y="240"/>
                    <a:pt x="119" y="250"/>
                  </a:cubicBezTo>
                  <a:cubicBezTo>
                    <a:pt x="118" y="250"/>
                    <a:pt x="118" y="250"/>
                    <a:pt x="118" y="250"/>
                  </a:cubicBezTo>
                  <a:cubicBezTo>
                    <a:pt x="113" y="240"/>
                    <a:pt x="111" y="229"/>
                    <a:pt x="107" y="218"/>
                  </a:cubicBezTo>
                  <a:close/>
                  <a:moveTo>
                    <a:pt x="122" y="259"/>
                  </a:moveTo>
                  <a:cubicBezTo>
                    <a:pt x="120" y="257"/>
                    <a:pt x="118" y="256"/>
                    <a:pt x="116" y="255"/>
                  </a:cubicBezTo>
                  <a:cubicBezTo>
                    <a:pt x="116" y="255"/>
                    <a:pt x="116" y="255"/>
                    <a:pt x="116" y="255"/>
                  </a:cubicBezTo>
                  <a:cubicBezTo>
                    <a:pt x="117" y="255"/>
                    <a:pt x="118" y="254"/>
                    <a:pt x="118" y="254"/>
                  </a:cubicBezTo>
                  <a:cubicBezTo>
                    <a:pt x="120" y="253"/>
                    <a:pt x="122" y="253"/>
                    <a:pt x="124" y="252"/>
                  </a:cubicBezTo>
                  <a:cubicBezTo>
                    <a:pt x="123" y="254"/>
                    <a:pt x="123" y="256"/>
                    <a:pt x="122" y="259"/>
                  </a:cubicBezTo>
                  <a:close/>
                  <a:moveTo>
                    <a:pt x="124" y="247"/>
                  </a:moveTo>
                  <a:cubicBezTo>
                    <a:pt x="124" y="247"/>
                    <a:pt x="124" y="247"/>
                    <a:pt x="124" y="247"/>
                  </a:cubicBezTo>
                  <a:cubicBezTo>
                    <a:pt x="123" y="248"/>
                    <a:pt x="123" y="248"/>
                    <a:pt x="122" y="248"/>
                  </a:cubicBezTo>
                  <a:cubicBezTo>
                    <a:pt x="116" y="238"/>
                    <a:pt x="115" y="225"/>
                    <a:pt x="113" y="214"/>
                  </a:cubicBezTo>
                  <a:cubicBezTo>
                    <a:pt x="113" y="213"/>
                    <a:pt x="114" y="213"/>
                    <a:pt x="114" y="213"/>
                  </a:cubicBezTo>
                  <a:cubicBezTo>
                    <a:pt x="117" y="224"/>
                    <a:pt x="120" y="236"/>
                    <a:pt x="124" y="247"/>
                  </a:cubicBezTo>
                  <a:cubicBezTo>
                    <a:pt x="124" y="247"/>
                    <a:pt x="124" y="247"/>
                    <a:pt x="124" y="247"/>
                  </a:cubicBezTo>
                  <a:cubicBezTo>
                    <a:pt x="124" y="247"/>
                    <a:pt x="124" y="247"/>
                    <a:pt x="124" y="24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22" name="组合 21"/>
          <p:cNvGrpSpPr/>
          <p:nvPr>
            <p:custDataLst>
              <p:tags r:id="rId13"/>
            </p:custDataLst>
          </p:nvPr>
        </p:nvGrpSpPr>
        <p:grpSpPr>
          <a:xfrm rot="4448150">
            <a:off x="10880934" y="117475"/>
            <a:ext cx="912813" cy="1193800"/>
            <a:chOff x="9058276" y="87313"/>
            <a:chExt cx="912813" cy="1193800"/>
          </a:xfrm>
        </p:grpSpPr>
        <p:sp>
          <p:nvSpPr>
            <p:cNvPr id="23" name="Freeform 62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9086851" y="87313"/>
              <a:ext cx="860425" cy="482600"/>
            </a:xfrm>
            <a:custGeom>
              <a:avLst/>
              <a:gdLst>
                <a:gd name="T0" fmla="*/ 167 w 178"/>
                <a:gd name="T1" fmla="*/ 23 h 100"/>
                <a:gd name="T2" fmla="*/ 110 w 178"/>
                <a:gd name="T3" fmla="*/ 16 h 100"/>
                <a:gd name="T4" fmla="*/ 86 w 178"/>
                <a:gd name="T5" fmla="*/ 59 h 100"/>
                <a:gd name="T6" fmla="*/ 79 w 178"/>
                <a:gd name="T7" fmla="*/ 45 h 100"/>
                <a:gd name="T8" fmla="*/ 78 w 178"/>
                <a:gd name="T9" fmla="*/ 43 h 100"/>
                <a:gd name="T10" fmla="*/ 50 w 178"/>
                <a:gd name="T11" fmla="*/ 10 h 100"/>
                <a:gd name="T12" fmla="*/ 43 w 178"/>
                <a:gd name="T13" fmla="*/ 8 h 100"/>
                <a:gd name="T14" fmla="*/ 1 w 178"/>
                <a:gd name="T15" fmla="*/ 37 h 100"/>
                <a:gd name="T16" fmla="*/ 1 w 178"/>
                <a:gd name="T17" fmla="*/ 50 h 100"/>
                <a:gd name="T18" fmla="*/ 3 w 178"/>
                <a:gd name="T19" fmla="*/ 59 h 100"/>
                <a:gd name="T20" fmla="*/ 26 w 178"/>
                <a:gd name="T21" fmla="*/ 72 h 100"/>
                <a:gd name="T22" fmla="*/ 29 w 178"/>
                <a:gd name="T23" fmla="*/ 73 h 100"/>
                <a:gd name="T24" fmla="*/ 67 w 178"/>
                <a:gd name="T25" fmla="*/ 58 h 100"/>
                <a:gd name="T26" fmla="*/ 82 w 178"/>
                <a:gd name="T27" fmla="*/ 98 h 100"/>
                <a:gd name="T28" fmla="*/ 91 w 178"/>
                <a:gd name="T29" fmla="*/ 95 h 100"/>
                <a:gd name="T30" fmla="*/ 93 w 178"/>
                <a:gd name="T31" fmla="*/ 86 h 100"/>
                <a:gd name="T32" fmla="*/ 113 w 178"/>
                <a:gd name="T33" fmla="*/ 57 h 100"/>
                <a:gd name="T34" fmla="*/ 128 w 178"/>
                <a:gd name="T35" fmla="*/ 64 h 100"/>
                <a:gd name="T36" fmla="*/ 159 w 178"/>
                <a:gd name="T37" fmla="*/ 65 h 100"/>
                <a:gd name="T38" fmla="*/ 165 w 178"/>
                <a:gd name="T39" fmla="*/ 57 h 100"/>
                <a:gd name="T40" fmla="*/ 167 w 178"/>
                <a:gd name="T41" fmla="*/ 23 h 100"/>
                <a:gd name="T42" fmla="*/ 46 w 178"/>
                <a:gd name="T43" fmla="*/ 59 h 100"/>
                <a:gd name="T44" fmla="*/ 44 w 178"/>
                <a:gd name="T45" fmla="*/ 59 h 100"/>
                <a:gd name="T46" fmla="*/ 28 w 178"/>
                <a:gd name="T47" fmla="*/ 61 h 100"/>
                <a:gd name="T48" fmla="*/ 14 w 178"/>
                <a:gd name="T49" fmla="*/ 45 h 100"/>
                <a:gd name="T50" fmla="*/ 16 w 178"/>
                <a:gd name="T51" fmla="*/ 38 h 100"/>
                <a:gd name="T52" fmla="*/ 31 w 178"/>
                <a:gd name="T53" fmla="*/ 24 h 100"/>
                <a:gd name="T54" fmla="*/ 45 w 178"/>
                <a:gd name="T55" fmla="*/ 22 h 100"/>
                <a:gd name="T56" fmla="*/ 49 w 178"/>
                <a:gd name="T57" fmla="*/ 24 h 100"/>
                <a:gd name="T58" fmla="*/ 62 w 178"/>
                <a:gd name="T59" fmla="*/ 45 h 100"/>
                <a:gd name="T60" fmla="*/ 46 w 178"/>
                <a:gd name="T61" fmla="*/ 59 h 100"/>
                <a:gd name="T62" fmla="*/ 156 w 178"/>
                <a:gd name="T63" fmla="*/ 50 h 100"/>
                <a:gd name="T64" fmla="*/ 155 w 178"/>
                <a:gd name="T65" fmla="*/ 51 h 100"/>
                <a:gd name="T66" fmla="*/ 133 w 178"/>
                <a:gd name="T67" fmla="*/ 53 h 100"/>
                <a:gd name="T68" fmla="*/ 118 w 178"/>
                <a:gd name="T69" fmla="*/ 34 h 100"/>
                <a:gd name="T70" fmla="*/ 129 w 178"/>
                <a:gd name="T71" fmla="*/ 24 h 100"/>
                <a:gd name="T72" fmla="*/ 157 w 178"/>
                <a:gd name="T73" fmla="*/ 42 h 100"/>
                <a:gd name="T74" fmla="*/ 156 w 178"/>
                <a:gd name="T7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8" h="100">
                  <a:moveTo>
                    <a:pt x="167" y="23"/>
                  </a:moveTo>
                  <a:cubicBezTo>
                    <a:pt x="153" y="4"/>
                    <a:pt x="127" y="0"/>
                    <a:pt x="110" y="16"/>
                  </a:cubicBezTo>
                  <a:cubicBezTo>
                    <a:pt x="98" y="27"/>
                    <a:pt x="92" y="43"/>
                    <a:pt x="86" y="59"/>
                  </a:cubicBezTo>
                  <a:cubicBezTo>
                    <a:pt x="84" y="55"/>
                    <a:pt x="81" y="50"/>
                    <a:pt x="79" y="45"/>
                  </a:cubicBezTo>
                  <a:cubicBezTo>
                    <a:pt x="79" y="44"/>
                    <a:pt x="78" y="44"/>
                    <a:pt x="78" y="43"/>
                  </a:cubicBezTo>
                  <a:cubicBezTo>
                    <a:pt x="87" y="24"/>
                    <a:pt x="70" y="12"/>
                    <a:pt x="50" y="10"/>
                  </a:cubicBezTo>
                  <a:cubicBezTo>
                    <a:pt x="48" y="9"/>
                    <a:pt x="46" y="8"/>
                    <a:pt x="43" y="8"/>
                  </a:cubicBezTo>
                  <a:cubicBezTo>
                    <a:pt x="25" y="6"/>
                    <a:pt x="6" y="19"/>
                    <a:pt x="1" y="37"/>
                  </a:cubicBezTo>
                  <a:cubicBezTo>
                    <a:pt x="0" y="41"/>
                    <a:pt x="0" y="46"/>
                    <a:pt x="1" y="50"/>
                  </a:cubicBezTo>
                  <a:cubicBezTo>
                    <a:pt x="1" y="53"/>
                    <a:pt x="2" y="56"/>
                    <a:pt x="3" y="59"/>
                  </a:cubicBezTo>
                  <a:cubicBezTo>
                    <a:pt x="6" y="69"/>
                    <a:pt x="16" y="72"/>
                    <a:pt x="26" y="72"/>
                  </a:cubicBezTo>
                  <a:cubicBezTo>
                    <a:pt x="27" y="73"/>
                    <a:pt x="28" y="73"/>
                    <a:pt x="29" y="73"/>
                  </a:cubicBezTo>
                  <a:cubicBezTo>
                    <a:pt x="43" y="75"/>
                    <a:pt x="58" y="69"/>
                    <a:pt x="67" y="58"/>
                  </a:cubicBezTo>
                  <a:cubicBezTo>
                    <a:pt x="70" y="72"/>
                    <a:pt x="68" y="90"/>
                    <a:pt x="82" y="98"/>
                  </a:cubicBezTo>
                  <a:cubicBezTo>
                    <a:pt x="86" y="100"/>
                    <a:pt x="89" y="98"/>
                    <a:pt x="91" y="95"/>
                  </a:cubicBezTo>
                  <a:cubicBezTo>
                    <a:pt x="92" y="92"/>
                    <a:pt x="93" y="89"/>
                    <a:pt x="93" y="86"/>
                  </a:cubicBezTo>
                  <a:cubicBezTo>
                    <a:pt x="97" y="75"/>
                    <a:pt x="105" y="66"/>
                    <a:pt x="113" y="57"/>
                  </a:cubicBezTo>
                  <a:cubicBezTo>
                    <a:pt x="117" y="60"/>
                    <a:pt x="122" y="63"/>
                    <a:pt x="128" y="64"/>
                  </a:cubicBezTo>
                  <a:cubicBezTo>
                    <a:pt x="137" y="71"/>
                    <a:pt x="148" y="73"/>
                    <a:pt x="159" y="65"/>
                  </a:cubicBezTo>
                  <a:cubicBezTo>
                    <a:pt x="162" y="63"/>
                    <a:pt x="164" y="60"/>
                    <a:pt x="165" y="57"/>
                  </a:cubicBezTo>
                  <a:cubicBezTo>
                    <a:pt x="175" y="50"/>
                    <a:pt x="178" y="38"/>
                    <a:pt x="167" y="23"/>
                  </a:cubicBezTo>
                  <a:close/>
                  <a:moveTo>
                    <a:pt x="46" y="59"/>
                  </a:moveTo>
                  <a:cubicBezTo>
                    <a:pt x="45" y="59"/>
                    <a:pt x="45" y="59"/>
                    <a:pt x="44" y="59"/>
                  </a:cubicBezTo>
                  <a:cubicBezTo>
                    <a:pt x="39" y="60"/>
                    <a:pt x="33" y="61"/>
                    <a:pt x="28" y="61"/>
                  </a:cubicBezTo>
                  <a:cubicBezTo>
                    <a:pt x="20" y="59"/>
                    <a:pt x="15" y="52"/>
                    <a:pt x="14" y="45"/>
                  </a:cubicBezTo>
                  <a:cubicBezTo>
                    <a:pt x="14" y="42"/>
                    <a:pt x="15" y="40"/>
                    <a:pt x="16" y="38"/>
                  </a:cubicBezTo>
                  <a:cubicBezTo>
                    <a:pt x="19" y="32"/>
                    <a:pt x="25" y="27"/>
                    <a:pt x="31" y="24"/>
                  </a:cubicBezTo>
                  <a:cubicBezTo>
                    <a:pt x="34" y="22"/>
                    <a:pt x="40" y="22"/>
                    <a:pt x="45" y="22"/>
                  </a:cubicBezTo>
                  <a:cubicBezTo>
                    <a:pt x="47" y="22"/>
                    <a:pt x="48" y="23"/>
                    <a:pt x="49" y="24"/>
                  </a:cubicBezTo>
                  <a:cubicBezTo>
                    <a:pt x="55" y="29"/>
                    <a:pt x="59" y="38"/>
                    <a:pt x="62" y="45"/>
                  </a:cubicBezTo>
                  <a:cubicBezTo>
                    <a:pt x="58" y="52"/>
                    <a:pt x="52" y="56"/>
                    <a:pt x="46" y="59"/>
                  </a:cubicBezTo>
                  <a:close/>
                  <a:moveTo>
                    <a:pt x="156" y="50"/>
                  </a:moveTo>
                  <a:cubicBezTo>
                    <a:pt x="156" y="51"/>
                    <a:pt x="155" y="51"/>
                    <a:pt x="155" y="51"/>
                  </a:cubicBezTo>
                  <a:cubicBezTo>
                    <a:pt x="150" y="54"/>
                    <a:pt x="141" y="55"/>
                    <a:pt x="133" y="53"/>
                  </a:cubicBezTo>
                  <a:cubicBezTo>
                    <a:pt x="126" y="49"/>
                    <a:pt x="121" y="41"/>
                    <a:pt x="118" y="34"/>
                  </a:cubicBezTo>
                  <a:cubicBezTo>
                    <a:pt x="122" y="30"/>
                    <a:pt x="125" y="27"/>
                    <a:pt x="129" y="24"/>
                  </a:cubicBezTo>
                  <a:cubicBezTo>
                    <a:pt x="143" y="15"/>
                    <a:pt x="156" y="28"/>
                    <a:pt x="157" y="42"/>
                  </a:cubicBezTo>
                  <a:cubicBezTo>
                    <a:pt x="158" y="45"/>
                    <a:pt x="157" y="48"/>
                    <a:pt x="156" y="5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4" name="Freeform 134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9058276" y="92075"/>
              <a:ext cx="912813" cy="1189038"/>
            </a:xfrm>
            <a:custGeom>
              <a:avLst/>
              <a:gdLst>
                <a:gd name="T0" fmla="*/ 135 w 189"/>
                <a:gd name="T1" fmla="*/ 4 h 246"/>
                <a:gd name="T2" fmla="*/ 87 w 189"/>
                <a:gd name="T3" fmla="*/ 37 h 246"/>
                <a:gd name="T4" fmla="*/ 59 w 189"/>
                <a:gd name="T5" fmla="*/ 5 h 246"/>
                <a:gd name="T6" fmla="*/ 19 w 189"/>
                <a:gd name="T7" fmla="*/ 68 h 246"/>
                <a:gd name="T8" fmla="*/ 76 w 189"/>
                <a:gd name="T9" fmla="*/ 86 h 246"/>
                <a:gd name="T10" fmla="*/ 42 w 189"/>
                <a:gd name="T11" fmla="*/ 239 h 246"/>
                <a:gd name="T12" fmla="*/ 91 w 189"/>
                <a:gd name="T13" fmla="*/ 134 h 246"/>
                <a:gd name="T14" fmla="*/ 138 w 189"/>
                <a:gd name="T15" fmla="*/ 243 h 246"/>
                <a:gd name="T16" fmla="*/ 103 w 189"/>
                <a:gd name="T17" fmla="*/ 85 h 246"/>
                <a:gd name="T18" fmla="*/ 101 w 189"/>
                <a:gd name="T19" fmla="*/ 89 h 246"/>
                <a:gd name="T20" fmla="*/ 98 w 189"/>
                <a:gd name="T21" fmla="*/ 95 h 246"/>
                <a:gd name="T22" fmla="*/ 48 w 189"/>
                <a:gd name="T23" fmla="*/ 232 h 246"/>
                <a:gd name="T24" fmla="*/ 70 w 189"/>
                <a:gd name="T25" fmla="*/ 126 h 246"/>
                <a:gd name="T26" fmla="*/ 89 w 189"/>
                <a:gd name="T27" fmla="*/ 104 h 246"/>
                <a:gd name="T28" fmla="*/ 102 w 189"/>
                <a:gd name="T29" fmla="*/ 83 h 246"/>
                <a:gd name="T30" fmla="*/ 134 w 189"/>
                <a:gd name="T31" fmla="*/ 68 h 246"/>
                <a:gd name="T32" fmla="*/ 182 w 189"/>
                <a:gd name="T33" fmla="*/ 30 h 246"/>
                <a:gd name="T34" fmla="*/ 102 w 189"/>
                <a:gd name="T35" fmla="*/ 97 h 246"/>
                <a:gd name="T36" fmla="*/ 120 w 189"/>
                <a:gd name="T37" fmla="*/ 151 h 246"/>
                <a:gd name="T38" fmla="*/ 93 w 189"/>
                <a:gd name="T39" fmla="*/ 129 h 246"/>
                <a:gd name="T40" fmla="*/ 100 w 189"/>
                <a:gd name="T41" fmla="*/ 99 h 246"/>
                <a:gd name="T42" fmla="*/ 86 w 189"/>
                <a:gd name="T43" fmla="*/ 98 h 246"/>
                <a:gd name="T44" fmla="*/ 74 w 189"/>
                <a:gd name="T45" fmla="*/ 59 h 246"/>
                <a:gd name="T46" fmla="*/ 22 w 189"/>
                <a:gd name="T47" fmla="*/ 66 h 246"/>
                <a:gd name="T48" fmla="*/ 56 w 189"/>
                <a:gd name="T49" fmla="*/ 8 h 246"/>
                <a:gd name="T50" fmla="*/ 83 w 189"/>
                <a:gd name="T51" fmla="*/ 38 h 246"/>
                <a:gd name="T52" fmla="*/ 95 w 189"/>
                <a:gd name="T53" fmla="*/ 71 h 246"/>
                <a:gd name="T54" fmla="*/ 174 w 189"/>
                <a:gd name="T55" fmla="*/ 54 h 246"/>
                <a:gd name="T56" fmla="*/ 121 w 189"/>
                <a:gd name="T57" fmla="*/ 56 h 246"/>
                <a:gd name="T58" fmla="*/ 96 w 189"/>
                <a:gd name="T59" fmla="*/ 60 h 246"/>
                <a:gd name="T60" fmla="*/ 113 w 189"/>
                <a:gd name="T61" fmla="*/ 21 h 246"/>
                <a:gd name="T62" fmla="*/ 174 w 189"/>
                <a:gd name="T63" fmla="*/ 5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9" h="246">
                  <a:moveTo>
                    <a:pt x="182" y="30"/>
                  </a:moveTo>
                  <a:cubicBezTo>
                    <a:pt x="179" y="8"/>
                    <a:pt x="155" y="0"/>
                    <a:pt x="135" y="4"/>
                  </a:cubicBezTo>
                  <a:cubicBezTo>
                    <a:pt x="109" y="9"/>
                    <a:pt x="102" y="33"/>
                    <a:pt x="94" y="55"/>
                  </a:cubicBezTo>
                  <a:cubicBezTo>
                    <a:pt x="92" y="49"/>
                    <a:pt x="89" y="43"/>
                    <a:pt x="87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9" y="19"/>
                    <a:pt x="76" y="7"/>
                    <a:pt x="59" y="5"/>
                  </a:cubicBezTo>
                  <a:cubicBezTo>
                    <a:pt x="40" y="1"/>
                    <a:pt x="22" y="11"/>
                    <a:pt x="11" y="26"/>
                  </a:cubicBezTo>
                  <a:cubicBezTo>
                    <a:pt x="0" y="40"/>
                    <a:pt x="5" y="58"/>
                    <a:pt x="19" y="68"/>
                  </a:cubicBezTo>
                  <a:cubicBezTo>
                    <a:pt x="35" y="80"/>
                    <a:pt x="56" y="74"/>
                    <a:pt x="71" y="63"/>
                  </a:cubicBezTo>
                  <a:cubicBezTo>
                    <a:pt x="72" y="68"/>
                    <a:pt x="73" y="77"/>
                    <a:pt x="76" y="86"/>
                  </a:cubicBezTo>
                  <a:cubicBezTo>
                    <a:pt x="66" y="106"/>
                    <a:pt x="67" y="130"/>
                    <a:pt x="62" y="152"/>
                  </a:cubicBezTo>
                  <a:cubicBezTo>
                    <a:pt x="55" y="181"/>
                    <a:pt x="51" y="210"/>
                    <a:pt x="42" y="239"/>
                  </a:cubicBezTo>
                  <a:cubicBezTo>
                    <a:pt x="42" y="241"/>
                    <a:pt x="44" y="242"/>
                    <a:pt x="45" y="241"/>
                  </a:cubicBezTo>
                  <a:cubicBezTo>
                    <a:pt x="73" y="212"/>
                    <a:pt x="82" y="173"/>
                    <a:pt x="91" y="134"/>
                  </a:cubicBezTo>
                  <a:cubicBezTo>
                    <a:pt x="104" y="171"/>
                    <a:pt x="116" y="209"/>
                    <a:pt x="134" y="244"/>
                  </a:cubicBezTo>
                  <a:cubicBezTo>
                    <a:pt x="135" y="246"/>
                    <a:pt x="138" y="245"/>
                    <a:pt x="138" y="243"/>
                  </a:cubicBezTo>
                  <a:cubicBezTo>
                    <a:pt x="139" y="211"/>
                    <a:pt x="129" y="180"/>
                    <a:pt x="123" y="148"/>
                  </a:cubicBezTo>
                  <a:cubicBezTo>
                    <a:pt x="119" y="128"/>
                    <a:pt x="117" y="102"/>
                    <a:pt x="103" y="85"/>
                  </a:cubicBezTo>
                  <a:cubicBezTo>
                    <a:pt x="101" y="83"/>
                    <a:pt x="98" y="86"/>
                    <a:pt x="100" y="88"/>
                  </a:cubicBezTo>
                  <a:cubicBezTo>
                    <a:pt x="100" y="88"/>
                    <a:pt x="101" y="89"/>
                    <a:pt x="101" y="89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00" y="91"/>
                    <a:pt x="99" y="93"/>
                    <a:pt x="98" y="95"/>
                  </a:cubicBezTo>
                  <a:cubicBezTo>
                    <a:pt x="98" y="95"/>
                    <a:pt x="97" y="95"/>
                    <a:pt x="97" y="96"/>
                  </a:cubicBezTo>
                  <a:cubicBezTo>
                    <a:pt x="82" y="141"/>
                    <a:pt x="79" y="194"/>
                    <a:pt x="48" y="232"/>
                  </a:cubicBezTo>
                  <a:cubicBezTo>
                    <a:pt x="55" y="208"/>
                    <a:pt x="58" y="184"/>
                    <a:pt x="64" y="160"/>
                  </a:cubicBezTo>
                  <a:cubicBezTo>
                    <a:pt x="66" y="149"/>
                    <a:pt x="69" y="138"/>
                    <a:pt x="70" y="126"/>
                  </a:cubicBezTo>
                  <a:cubicBezTo>
                    <a:pt x="72" y="114"/>
                    <a:pt x="73" y="102"/>
                    <a:pt x="77" y="91"/>
                  </a:cubicBezTo>
                  <a:cubicBezTo>
                    <a:pt x="80" y="99"/>
                    <a:pt x="84" y="105"/>
                    <a:pt x="89" y="104"/>
                  </a:cubicBezTo>
                  <a:cubicBezTo>
                    <a:pt x="96" y="103"/>
                    <a:pt x="99" y="92"/>
                    <a:pt x="99" y="84"/>
                  </a:cubicBezTo>
                  <a:cubicBezTo>
                    <a:pt x="100" y="85"/>
                    <a:pt x="102" y="84"/>
                    <a:pt x="102" y="83"/>
                  </a:cubicBezTo>
                  <a:cubicBezTo>
                    <a:pt x="105" y="76"/>
                    <a:pt x="111" y="59"/>
                    <a:pt x="122" y="60"/>
                  </a:cubicBezTo>
                  <a:cubicBezTo>
                    <a:pt x="126" y="61"/>
                    <a:pt x="130" y="66"/>
                    <a:pt x="134" y="68"/>
                  </a:cubicBezTo>
                  <a:cubicBezTo>
                    <a:pt x="139" y="71"/>
                    <a:pt x="144" y="71"/>
                    <a:pt x="150" y="71"/>
                  </a:cubicBezTo>
                  <a:cubicBezTo>
                    <a:pt x="170" y="71"/>
                    <a:pt x="186" y="50"/>
                    <a:pt x="182" y="30"/>
                  </a:cubicBezTo>
                  <a:close/>
                  <a:moveTo>
                    <a:pt x="100" y="99"/>
                  </a:moveTo>
                  <a:cubicBezTo>
                    <a:pt x="101" y="98"/>
                    <a:pt x="102" y="98"/>
                    <a:pt x="102" y="97"/>
                  </a:cubicBezTo>
                  <a:cubicBezTo>
                    <a:pt x="102" y="95"/>
                    <a:pt x="103" y="94"/>
                    <a:pt x="104" y="93"/>
                  </a:cubicBezTo>
                  <a:cubicBezTo>
                    <a:pt x="114" y="109"/>
                    <a:pt x="116" y="133"/>
                    <a:pt x="120" y="151"/>
                  </a:cubicBezTo>
                  <a:cubicBezTo>
                    <a:pt x="125" y="179"/>
                    <a:pt x="133" y="206"/>
                    <a:pt x="134" y="235"/>
                  </a:cubicBezTo>
                  <a:cubicBezTo>
                    <a:pt x="117" y="201"/>
                    <a:pt x="105" y="165"/>
                    <a:pt x="93" y="129"/>
                  </a:cubicBezTo>
                  <a:cubicBezTo>
                    <a:pt x="93" y="129"/>
                    <a:pt x="93" y="128"/>
                    <a:pt x="92" y="128"/>
                  </a:cubicBezTo>
                  <a:cubicBezTo>
                    <a:pt x="95" y="118"/>
                    <a:pt x="97" y="108"/>
                    <a:pt x="100" y="99"/>
                  </a:cubicBezTo>
                  <a:close/>
                  <a:moveTo>
                    <a:pt x="94" y="90"/>
                  </a:moveTo>
                  <a:cubicBezTo>
                    <a:pt x="94" y="93"/>
                    <a:pt x="90" y="103"/>
                    <a:pt x="86" y="98"/>
                  </a:cubicBezTo>
                  <a:cubicBezTo>
                    <a:pt x="82" y="94"/>
                    <a:pt x="80" y="85"/>
                    <a:pt x="78" y="79"/>
                  </a:cubicBezTo>
                  <a:cubicBezTo>
                    <a:pt x="77" y="72"/>
                    <a:pt x="75" y="66"/>
                    <a:pt x="74" y="59"/>
                  </a:cubicBezTo>
                  <a:cubicBezTo>
                    <a:pt x="74" y="58"/>
                    <a:pt x="72" y="58"/>
                    <a:pt x="71" y="58"/>
                  </a:cubicBezTo>
                  <a:cubicBezTo>
                    <a:pt x="57" y="70"/>
                    <a:pt x="39" y="75"/>
                    <a:pt x="22" y="66"/>
                  </a:cubicBezTo>
                  <a:cubicBezTo>
                    <a:pt x="6" y="57"/>
                    <a:pt x="6" y="38"/>
                    <a:pt x="17" y="24"/>
                  </a:cubicBezTo>
                  <a:cubicBezTo>
                    <a:pt x="27" y="12"/>
                    <a:pt x="41" y="7"/>
                    <a:pt x="56" y="8"/>
                  </a:cubicBezTo>
                  <a:cubicBezTo>
                    <a:pt x="72" y="9"/>
                    <a:pt x="85" y="20"/>
                    <a:pt x="83" y="37"/>
                  </a:cubicBezTo>
                  <a:cubicBezTo>
                    <a:pt x="83" y="37"/>
                    <a:pt x="83" y="38"/>
                    <a:pt x="83" y="38"/>
                  </a:cubicBezTo>
                  <a:cubicBezTo>
                    <a:pt x="83" y="38"/>
                    <a:pt x="83" y="39"/>
                    <a:pt x="83" y="39"/>
                  </a:cubicBezTo>
                  <a:cubicBezTo>
                    <a:pt x="88" y="49"/>
                    <a:pt x="92" y="60"/>
                    <a:pt x="95" y="71"/>
                  </a:cubicBezTo>
                  <a:cubicBezTo>
                    <a:pt x="96" y="77"/>
                    <a:pt x="96" y="84"/>
                    <a:pt x="94" y="90"/>
                  </a:cubicBezTo>
                  <a:close/>
                  <a:moveTo>
                    <a:pt x="174" y="54"/>
                  </a:moveTo>
                  <a:cubicBezTo>
                    <a:pt x="166" y="65"/>
                    <a:pt x="153" y="69"/>
                    <a:pt x="140" y="66"/>
                  </a:cubicBezTo>
                  <a:cubicBezTo>
                    <a:pt x="133" y="65"/>
                    <a:pt x="128" y="56"/>
                    <a:pt x="121" y="56"/>
                  </a:cubicBezTo>
                  <a:cubicBezTo>
                    <a:pt x="109" y="57"/>
                    <a:pt x="103" y="69"/>
                    <a:pt x="100" y="79"/>
                  </a:cubicBezTo>
                  <a:cubicBezTo>
                    <a:pt x="99" y="73"/>
                    <a:pt x="98" y="66"/>
                    <a:pt x="96" y="60"/>
                  </a:cubicBezTo>
                  <a:cubicBezTo>
                    <a:pt x="96" y="60"/>
                    <a:pt x="97" y="60"/>
                    <a:pt x="97" y="59"/>
                  </a:cubicBezTo>
                  <a:cubicBezTo>
                    <a:pt x="101" y="47"/>
                    <a:pt x="105" y="32"/>
                    <a:pt x="113" y="21"/>
                  </a:cubicBezTo>
                  <a:cubicBezTo>
                    <a:pt x="120" y="12"/>
                    <a:pt x="131" y="7"/>
                    <a:pt x="142" y="6"/>
                  </a:cubicBezTo>
                  <a:cubicBezTo>
                    <a:pt x="168" y="4"/>
                    <a:pt x="189" y="31"/>
                    <a:pt x="174" y="5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5" name="Freeform 135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9131301" y="184150"/>
              <a:ext cx="284163" cy="206375"/>
            </a:xfrm>
            <a:custGeom>
              <a:avLst/>
              <a:gdLst>
                <a:gd name="T0" fmla="*/ 50 w 59"/>
                <a:gd name="T1" fmla="*/ 10 h 43"/>
                <a:gd name="T2" fmla="*/ 26 w 59"/>
                <a:gd name="T3" fmla="*/ 3 h 43"/>
                <a:gd name="T4" fmla="*/ 7 w 59"/>
                <a:gd name="T5" fmla="*/ 31 h 43"/>
                <a:gd name="T6" fmla="*/ 42 w 59"/>
                <a:gd name="T7" fmla="*/ 38 h 43"/>
                <a:gd name="T8" fmla="*/ 50 w 59"/>
                <a:gd name="T9" fmla="*/ 10 h 43"/>
                <a:gd name="T10" fmla="*/ 39 w 59"/>
                <a:gd name="T11" fmla="*/ 35 h 43"/>
                <a:gd name="T12" fmla="*/ 15 w 59"/>
                <a:gd name="T13" fmla="*/ 34 h 43"/>
                <a:gd name="T14" fmla="*/ 18 w 59"/>
                <a:gd name="T15" fmla="*/ 10 h 43"/>
                <a:gd name="T16" fmla="*/ 22 w 59"/>
                <a:gd name="T17" fmla="*/ 11 h 43"/>
                <a:gd name="T18" fmla="*/ 27 w 59"/>
                <a:gd name="T19" fmla="*/ 7 h 43"/>
                <a:gd name="T20" fmla="*/ 27 w 59"/>
                <a:gd name="T21" fmla="*/ 7 h 43"/>
                <a:gd name="T22" fmla="*/ 46 w 59"/>
                <a:gd name="T23" fmla="*/ 12 h 43"/>
                <a:gd name="T24" fmla="*/ 39 w 59"/>
                <a:gd name="T25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43">
                  <a:moveTo>
                    <a:pt x="50" y="10"/>
                  </a:moveTo>
                  <a:cubicBezTo>
                    <a:pt x="44" y="4"/>
                    <a:pt x="34" y="0"/>
                    <a:pt x="26" y="3"/>
                  </a:cubicBezTo>
                  <a:cubicBezTo>
                    <a:pt x="14" y="4"/>
                    <a:pt x="0" y="18"/>
                    <a:pt x="7" y="31"/>
                  </a:cubicBezTo>
                  <a:cubicBezTo>
                    <a:pt x="14" y="43"/>
                    <a:pt x="30" y="43"/>
                    <a:pt x="42" y="38"/>
                  </a:cubicBezTo>
                  <a:cubicBezTo>
                    <a:pt x="52" y="33"/>
                    <a:pt x="59" y="21"/>
                    <a:pt x="50" y="10"/>
                  </a:cubicBezTo>
                  <a:close/>
                  <a:moveTo>
                    <a:pt x="39" y="35"/>
                  </a:moveTo>
                  <a:cubicBezTo>
                    <a:pt x="31" y="38"/>
                    <a:pt x="22" y="38"/>
                    <a:pt x="15" y="34"/>
                  </a:cubicBezTo>
                  <a:cubicBezTo>
                    <a:pt x="4" y="28"/>
                    <a:pt x="9" y="16"/>
                    <a:pt x="18" y="10"/>
                  </a:cubicBezTo>
                  <a:cubicBezTo>
                    <a:pt x="18" y="12"/>
                    <a:pt x="21" y="13"/>
                    <a:pt x="22" y="11"/>
                  </a:cubicBezTo>
                  <a:cubicBezTo>
                    <a:pt x="23" y="9"/>
                    <a:pt x="25" y="8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34" y="4"/>
                    <a:pt x="41" y="7"/>
                    <a:pt x="46" y="12"/>
                  </a:cubicBezTo>
                  <a:cubicBezTo>
                    <a:pt x="55" y="21"/>
                    <a:pt x="48" y="31"/>
                    <a:pt x="39" y="35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6" name="Freeform 136"/>
            <p:cNvSpPr>
              <a:spLocks noEditPoints="1"/>
            </p:cNvSpPr>
            <p:nvPr>
              <p:custDataLst>
                <p:tags r:id="rId17"/>
              </p:custDataLst>
            </p:nvPr>
          </p:nvSpPr>
          <p:spPr bwMode="auto">
            <a:xfrm>
              <a:off x="9652001" y="149225"/>
              <a:ext cx="212725" cy="217488"/>
            </a:xfrm>
            <a:custGeom>
              <a:avLst/>
              <a:gdLst>
                <a:gd name="T0" fmla="*/ 31 w 44"/>
                <a:gd name="T1" fmla="*/ 6 h 45"/>
                <a:gd name="T2" fmla="*/ 6 w 44"/>
                <a:gd name="T3" fmla="*/ 13 h 45"/>
                <a:gd name="T4" fmla="*/ 6 w 44"/>
                <a:gd name="T5" fmla="*/ 13 h 45"/>
                <a:gd name="T6" fmla="*/ 5 w 44"/>
                <a:gd name="T7" fmla="*/ 14 h 45"/>
                <a:gd name="T8" fmla="*/ 6 w 44"/>
                <a:gd name="T9" fmla="*/ 36 h 45"/>
                <a:gd name="T10" fmla="*/ 25 w 44"/>
                <a:gd name="T11" fmla="*/ 45 h 45"/>
                <a:gd name="T12" fmla="*/ 44 w 44"/>
                <a:gd name="T13" fmla="*/ 29 h 45"/>
                <a:gd name="T14" fmla="*/ 31 w 44"/>
                <a:gd name="T15" fmla="*/ 6 h 45"/>
                <a:gd name="T16" fmla="*/ 31 w 44"/>
                <a:gd name="T17" fmla="*/ 41 h 45"/>
                <a:gd name="T18" fmla="*/ 13 w 44"/>
                <a:gd name="T19" fmla="*/ 38 h 45"/>
                <a:gd name="T20" fmla="*/ 8 w 44"/>
                <a:gd name="T21" fmla="*/ 16 h 45"/>
                <a:gd name="T22" fmla="*/ 8 w 44"/>
                <a:gd name="T23" fmla="*/ 15 h 45"/>
                <a:gd name="T24" fmla="*/ 9 w 44"/>
                <a:gd name="T25" fmla="*/ 14 h 45"/>
                <a:gd name="T26" fmla="*/ 28 w 44"/>
                <a:gd name="T27" fmla="*/ 9 h 45"/>
                <a:gd name="T28" fmla="*/ 39 w 44"/>
                <a:gd name="T29" fmla="*/ 25 h 45"/>
                <a:gd name="T30" fmla="*/ 31 w 44"/>
                <a:gd name="T31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45">
                  <a:moveTo>
                    <a:pt x="31" y="6"/>
                  </a:moveTo>
                  <a:cubicBezTo>
                    <a:pt x="21" y="0"/>
                    <a:pt x="12" y="4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0" y="21"/>
                    <a:pt x="1" y="29"/>
                    <a:pt x="6" y="36"/>
                  </a:cubicBezTo>
                  <a:cubicBezTo>
                    <a:pt x="10" y="43"/>
                    <a:pt x="18" y="45"/>
                    <a:pt x="25" y="45"/>
                  </a:cubicBezTo>
                  <a:cubicBezTo>
                    <a:pt x="35" y="45"/>
                    <a:pt x="43" y="40"/>
                    <a:pt x="44" y="29"/>
                  </a:cubicBezTo>
                  <a:cubicBezTo>
                    <a:pt x="44" y="20"/>
                    <a:pt x="38" y="11"/>
                    <a:pt x="31" y="6"/>
                  </a:cubicBezTo>
                  <a:close/>
                  <a:moveTo>
                    <a:pt x="31" y="41"/>
                  </a:moveTo>
                  <a:cubicBezTo>
                    <a:pt x="25" y="42"/>
                    <a:pt x="18" y="41"/>
                    <a:pt x="13" y="38"/>
                  </a:cubicBezTo>
                  <a:cubicBezTo>
                    <a:pt x="6" y="34"/>
                    <a:pt x="3" y="23"/>
                    <a:pt x="8" y="16"/>
                  </a:cubicBezTo>
                  <a:cubicBezTo>
                    <a:pt x="8" y="16"/>
                    <a:pt x="8" y="15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14" y="8"/>
                    <a:pt x="21" y="5"/>
                    <a:pt x="28" y="9"/>
                  </a:cubicBezTo>
                  <a:cubicBezTo>
                    <a:pt x="34" y="12"/>
                    <a:pt x="38" y="19"/>
                    <a:pt x="39" y="25"/>
                  </a:cubicBezTo>
                  <a:cubicBezTo>
                    <a:pt x="41" y="33"/>
                    <a:pt x="38" y="39"/>
                    <a:pt x="31" y="4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7" name="Freeform 137"/>
            <p:cNvSpPr/>
            <p:nvPr>
              <p:custDataLst>
                <p:tags r:id="rId18"/>
              </p:custDataLst>
            </p:nvPr>
          </p:nvSpPr>
          <p:spPr bwMode="auto">
            <a:xfrm>
              <a:off x="9464676" y="473075"/>
              <a:ext cx="47625" cy="49213"/>
            </a:xfrm>
            <a:custGeom>
              <a:avLst/>
              <a:gdLst>
                <a:gd name="T0" fmla="*/ 9 w 10"/>
                <a:gd name="T1" fmla="*/ 4 h 10"/>
                <a:gd name="T2" fmla="*/ 9 w 10"/>
                <a:gd name="T3" fmla="*/ 3 h 10"/>
                <a:gd name="T4" fmla="*/ 7 w 10"/>
                <a:gd name="T5" fmla="*/ 1 h 10"/>
                <a:gd name="T6" fmla="*/ 5 w 10"/>
                <a:gd name="T7" fmla="*/ 1 h 10"/>
                <a:gd name="T8" fmla="*/ 3 w 10"/>
                <a:gd name="T9" fmla="*/ 2 h 10"/>
                <a:gd name="T10" fmla="*/ 2 w 10"/>
                <a:gd name="T11" fmla="*/ 2 h 10"/>
                <a:gd name="T12" fmla="*/ 0 w 10"/>
                <a:gd name="T13" fmla="*/ 5 h 10"/>
                <a:gd name="T14" fmla="*/ 0 w 10"/>
                <a:gd name="T15" fmla="*/ 5 h 10"/>
                <a:gd name="T16" fmla="*/ 0 w 10"/>
                <a:gd name="T17" fmla="*/ 7 h 10"/>
                <a:gd name="T18" fmla="*/ 1 w 10"/>
                <a:gd name="T19" fmla="*/ 8 h 10"/>
                <a:gd name="T20" fmla="*/ 2 w 10"/>
                <a:gd name="T21" fmla="*/ 9 h 10"/>
                <a:gd name="T22" fmla="*/ 3 w 10"/>
                <a:gd name="T23" fmla="*/ 10 h 10"/>
                <a:gd name="T24" fmla="*/ 6 w 10"/>
                <a:gd name="T25" fmla="*/ 9 h 10"/>
                <a:gd name="T26" fmla="*/ 9 w 10"/>
                <a:gd name="T27" fmla="*/ 6 h 10"/>
                <a:gd name="T28" fmla="*/ 9 w 10"/>
                <a:gd name="T2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0">
                  <a:moveTo>
                    <a:pt x="9" y="4"/>
                  </a:moveTo>
                  <a:cubicBezTo>
                    <a:pt x="9" y="4"/>
                    <a:pt x="9" y="4"/>
                    <a:pt x="9" y="3"/>
                  </a:cubicBezTo>
                  <a:cubicBezTo>
                    <a:pt x="10" y="2"/>
                    <a:pt x="8" y="0"/>
                    <a:pt x="7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4" y="10"/>
                    <a:pt x="5" y="10"/>
                    <a:pt x="6" y="9"/>
                  </a:cubicBezTo>
                  <a:cubicBezTo>
                    <a:pt x="7" y="9"/>
                    <a:pt x="9" y="7"/>
                    <a:pt x="9" y="6"/>
                  </a:cubicBezTo>
                  <a:cubicBezTo>
                    <a:pt x="9" y="5"/>
                    <a:pt x="9" y="5"/>
                    <a:pt x="9" y="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32" name="组合 31"/>
          <p:cNvGrpSpPr/>
          <p:nvPr>
            <p:custDataLst>
              <p:tags r:id="rId19"/>
            </p:custDataLst>
          </p:nvPr>
        </p:nvGrpSpPr>
        <p:grpSpPr>
          <a:xfrm>
            <a:off x="9771239" y="4877808"/>
            <a:ext cx="685800" cy="406401"/>
            <a:chOff x="8131176" y="2759075"/>
            <a:chExt cx="685800" cy="406401"/>
          </a:xfrm>
        </p:grpSpPr>
        <p:sp>
          <p:nvSpPr>
            <p:cNvPr id="33" name="Freeform 159"/>
            <p:cNvSpPr/>
            <p:nvPr>
              <p:custDataLst>
                <p:tags r:id="rId20"/>
              </p:custDataLst>
            </p:nvPr>
          </p:nvSpPr>
          <p:spPr bwMode="auto">
            <a:xfrm>
              <a:off x="8131176" y="2855913"/>
              <a:ext cx="153988" cy="309563"/>
            </a:xfrm>
            <a:custGeom>
              <a:avLst/>
              <a:gdLst>
                <a:gd name="T0" fmla="*/ 29 w 32"/>
                <a:gd name="T1" fmla="*/ 56 h 64"/>
                <a:gd name="T2" fmla="*/ 21 w 32"/>
                <a:gd name="T3" fmla="*/ 58 h 64"/>
                <a:gd name="T4" fmla="*/ 22 w 32"/>
                <a:gd name="T5" fmla="*/ 56 h 64"/>
                <a:gd name="T6" fmla="*/ 16 w 32"/>
                <a:gd name="T7" fmla="*/ 30 h 64"/>
                <a:gd name="T8" fmla="*/ 12 w 32"/>
                <a:gd name="T9" fmla="*/ 3 h 64"/>
                <a:gd name="T10" fmla="*/ 8 w 32"/>
                <a:gd name="T11" fmla="*/ 4 h 64"/>
                <a:gd name="T12" fmla="*/ 9 w 32"/>
                <a:gd name="T13" fmla="*/ 6 h 64"/>
                <a:gd name="T14" fmla="*/ 0 w 32"/>
                <a:gd name="T15" fmla="*/ 39 h 64"/>
                <a:gd name="T16" fmla="*/ 4 w 32"/>
                <a:gd name="T17" fmla="*/ 40 h 64"/>
                <a:gd name="T18" fmla="*/ 11 w 32"/>
                <a:gd name="T19" fmla="*/ 21 h 64"/>
                <a:gd name="T20" fmla="*/ 12 w 32"/>
                <a:gd name="T21" fmla="*/ 35 h 64"/>
                <a:gd name="T22" fmla="*/ 18 w 32"/>
                <a:gd name="T23" fmla="*/ 57 h 64"/>
                <a:gd name="T24" fmla="*/ 20 w 32"/>
                <a:gd name="T25" fmla="*/ 58 h 64"/>
                <a:gd name="T26" fmla="*/ 13 w 32"/>
                <a:gd name="T27" fmla="*/ 60 h 64"/>
                <a:gd name="T28" fmla="*/ 14 w 32"/>
                <a:gd name="T29" fmla="*/ 63 h 64"/>
                <a:gd name="T30" fmla="*/ 30 w 32"/>
                <a:gd name="T31" fmla="*/ 60 h 64"/>
                <a:gd name="T32" fmla="*/ 29 w 32"/>
                <a:gd name="T33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4">
                  <a:moveTo>
                    <a:pt x="29" y="56"/>
                  </a:moveTo>
                  <a:cubicBezTo>
                    <a:pt x="26" y="57"/>
                    <a:pt x="24" y="57"/>
                    <a:pt x="21" y="58"/>
                  </a:cubicBezTo>
                  <a:cubicBezTo>
                    <a:pt x="22" y="57"/>
                    <a:pt x="22" y="56"/>
                    <a:pt x="22" y="56"/>
                  </a:cubicBezTo>
                  <a:cubicBezTo>
                    <a:pt x="17" y="49"/>
                    <a:pt x="17" y="38"/>
                    <a:pt x="16" y="30"/>
                  </a:cubicBezTo>
                  <a:cubicBezTo>
                    <a:pt x="15" y="21"/>
                    <a:pt x="14" y="11"/>
                    <a:pt x="12" y="3"/>
                  </a:cubicBezTo>
                  <a:cubicBezTo>
                    <a:pt x="11" y="0"/>
                    <a:pt x="7" y="1"/>
                    <a:pt x="8" y="4"/>
                  </a:cubicBezTo>
                  <a:cubicBezTo>
                    <a:pt x="8" y="4"/>
                    <a:pt x="8" y="5"/>
                    <a:pt x="9" y="6"/>
                  </a:cubicBezTo>
                  <a:cubicBezTo>
                    <a:pt x="10" y="17"/>
                    <a:pt x="4" y="29"/>
                    <a:pt x="0" y="39"/>
                  </a:cubicBezTo>
                  <a:cubicBezTo>
                    <a:pt x="0" y="42"/>
                    <a:pt x="3" y="43"/>
                    <a:pt x="4" y="40"/>
                  </a:cubicBezTo>
                  <a:cubicBezTo>
                    <a:pt x="6" y="34"/>
                    <a:pt x="9" y="27"/>
                    <a:pt x="11" y="21"/>
                  </a:cubicBezTo>
                  <a:cubicBezTo>
                    <a:pt x="11" y="25"/>
                    <a:pt x="12" y="30"/>
                    <a:pt x="12" y="35"/>
                  </a:cubicBezTo>
                  <a:cubicBezTo>
                    <a:pt x="13" y="42"/>
                    <a:pt x="14" y="51"/>
                    <a:pt x="18" y="57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18" y="59"/>
                    <a:pt x="15" y="59"/>
                    <a:pt x="13" y="60"/>
                  </a:cubicBezTo>
                  <a:cubicBezTo>
                    <a:pt x="11" y="60"/>
                    <a:pt x="12" y="64"/>
                    <a:pt x="14" y="63"/>
                  </a:cubicBezTo>
                  <a:cubicBezTo>
                    <a:pt x="19" y="62"/>
                    <a:pt x="25" y="61"/>
                    <a:pt x="30" y="60"/>
                  </a:cubicBezTo>
                  <a:cubicBezTo>
                    <a:pt x="32" y="59"/>
                    <a:pt x="31" y="55"/>
                    <a:pt x="29" y="56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4" name="Freeform 160"/>
            <p:cNvSpPr/>
            <p:nvPr>
              <p:custDataLst>
                <p:tags r:id="rId21"/>
              </p:custDataLst>
            </p:nvPr>
          </p:nvSpPr>
          <p:spPr bwMode="auto">
            <a:xfrm>
              <a:off x="8251826" y="2933700"/>
              <a:ext cx="125413" cy="130175"/>
            </a:xfrm>
            <a:custGeom>
              <a:avLst/>
              <a:gdLst>
                <a:gd name="T0" fmla="*/ 23 w 26"/>
                <a:gd name="T1" fmla="*/ 9 h 27"/>
                <a:gd name="T2" fmla="*/ 14 w 26"/>
                <a:gd name="T3" fmla="*/ 12 h 27"/>
                <a:gd name="T4" fmla="*/ 9 w 26"/>
                <a:gd name="T5" fmla="*/ 3 h 27"/>
                <a:gd name="T6" fmla="*/ 6 w 26"/>
                <a:gd name="T7" fmla="*/ 5 h 27"/>
                <a:gd name="T8" fmla="*/ 10 w 26"/>
                <a:gd name="T9" fmla="*/ 13 h 27"/>
                <a:gd name="T10" fmla="*/ 2 w 26"/>
                <a:gd name="T11" fmla="*/ 17 h 27"/>
                <a:gd name="T12" fmla="*/ 4 w 26"/>
                <a:gd name="T13" fmla="*/ 21 h 27"/>
                <a:gd name="T14" fmla="*/ 11 w 26"/>
                <a:gd name="T15" fmla="*/ 17 h 27"/>
                <a:gd name="T16" fmla="*/ 15 w 26"/>
                <a:gd name="T17" fmla="*/ 25 h 27"/>
                <a:gd name="T18" fmla="*/ 18 w 26"/>
                <a:gd name="T19" fmla="*/ 23 h 27"/>
                <a:gd name="T20" fmla="*/ 15 w 26"/>
                <a:gd name="T21" fmla="*/ 15 h 27"/>
                <a:gd name="T22" fmla="*/ 24 w 26"/>
                <a:gd name="T23" fmla="*/ 13 h 27"/>
                <a:gd name="T24" fmla="*/ 23 w 26"/>
                <a:gd name="T25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23" y="9"/>
                  </a:moveTo>
                  <a:cubicBezTo>
                    <a:pt x="19" y="10"/>
                    <a:pt x="16" y="11"/>
                    <a:pt x="14" y="12"/>
                  </a:cubicBezTo>
                  <a:cubicBezTo>
                    <a:pt x="12" y="9"/>
                    <a:pt x="11" y="6"/>
                    <a:pt x="9" y="3"/>
                  </a:cubicBezTo>
                  <a:cubicBezTo>
                    <a:pt x="8" y="0"/>
                    <a:pt x="5" y="2"/>
                    <a:pt x="6" y="5"/>
                  </a:cubicBezTo>
                  <a:cubicBezTo>
                    <a:pt x="8" y="7"/>
                    <a:pt x="9" y="10"/>
                    <a:pt x="10" y="13"/>
                  </a:cubicBezTo>
                  <a:cubicBezTo>
                    <a:pt x="7" y="14"/>
                    <a:pt x="4" y="16"/>
                    <a:pt x="2" y="17"/>
                  </a:cubicBezTo>
                  <a:cubicBezTo>
                    <a:pt x="0" y="18"/>
                    <a:pt x="2" y="22"/>
                    <a:pt x="4" y="21"/>
                  </a:cubicBezTo>
                  <a:cubicBezTo>
                    <a:pt x="6" y="19"/>
                    <a:pt x="9" y="18"/>
                    <a:pt x="11" y="17"/>
                  </a:cubicBezTo>
                  <a:cubicBezTo>
                    <a:pt x="13" y="19"/>
                    <a:pt x="14" y="22"/>
                    <a:pt x="15" y="25"/>
                  </a:cubicBezTo>
                  <a:cubicBezTo>
                    <a:pt x="16" y="27"/>
                    <a:pt x="19" y="25"/>
                    <a:pt x="18" y="23"/>
                  </a:cubicBezTo>
                  <a:cubicBezTo>
                    <a:pt x="17" y="21"/>
                    <a:pt x="16" y="18"/>
                    <a:pt x="15" y="15"/>
                  </a:cubicBezTo>
                  <a:cubicBezTo>
                    <a:pt x="18" y="14"/>
                    <a:pt x="21" y="14"/>
                    <a:pt x="24" y="13"/>
                  </a:cubicBezTo>
                  <a:cubicBezTo>
                    <a:pt x="26" y="13"/>
                    <a:pt x="25" y="9"/>
                    <a:pt x="23" y="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5" name="Freeform 161"/>
            <p:cNvSpPr/>
            <p:nvPr>
              <p:custDataLst>
                <p:tags r:id="rId22"/>
              </p:custDataLst>
            </p:nvPr>
          </p:nvSpPr>
          <p:spPr bwMode="auto">
            <a:xfrm>
              <a:off x="8334376" y="2778125"/>
              <a:ext cx="192088" cy="328613"/>
            </a:xfrm>
            <a:custGeom>
              <a:avLst/>
              <a:gdLst>
                <a:gd name="T0" fmla="*/ 36 w 40"/>
                <a:gd name="T1" fmla="*/ 59 h 68"/>
                <a:gd name="T2" fmla="*/ 16 w 40"/>
                <a:gd name="T3" fmla="*/ 59 h 68"/>
                <a:gd name="T4" fmla="*/ 27 w 40"/>
                <a:gd name="T5" fmla="*/ 39 h 68"/>
                <a:gd name="T6" fmla="*/ 32 w 40"/>
                <a:gd name="T7" fmla="*/ 15 h 68"/>
                <a:gd name="T8" fmla="*/ 12 w 40"/>
                <a:gd name="T9" fmla="*/ 28 h 68"/>
                <a:gd name="T10" fmla="*/ 15 w 40"/>
                <a:gd name="T11" fmla="*/ 25 h 68"/>
                <a:gd name="T12" fmla="*/ 29 w 40"/>
                <a:gd name="T13" fmla="*/ 19 h 68"/>
                <a:gd name="T14" fmla="*/ 23 w 40"/>
                <a:gd name="T15" fmla="*/ 37 h 68"/>
                <a:gd name="T16" fmla="*/ 9 w 40"/>
                <a:gd name="T17" fmla="*/ 64 h 68"/>
                <a:gd name="T18" fmla="*/ 13 w 40"/>
                <a:gd name="T19" fmla="*/ 66 h 68"/>
                <a:gd name="T20" fmla="*/ 37 w 40"/>
                <a:gd name="T21" fmla="*/ 63 h 68"/>
                <a:gd name="T22" fmla="*/ 36 w 40"/>
                <a:gd name="T23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8">
                  <a:moveTo>
                    <a:pt x="36" y="59"/>
                  </a:moveTo>
                  <a:cubicBezTo>
                    <a:pt x="28" y="61"/>
                    <a:pt x="22" y="57"/>
                    <a:pt x="16" y="59"/>
                  </a:cubicBezTo>
                  <a:cubicBezTo>
                    <a:pt x="19" y="52"/>
                    <a:pt x="23" y="46"/>
                    <a:pt x="27" y="39"/>
                  </a:cubicBezTo>
                  <a:cubicBezTo>
                    <a:pt x="30" y="32"/>
                    <a:pt x="35" y="23"/>
                    <a:pt x="32" y="15"/>
                  </a:cubicBezTo>
                  <a:cubicBezTo>
                    <a:pt x="28" y="0"/>
                    <a:pt x="0" y="15"/>
                    <a:pt x="12" y="28"/>
                  </a:cubicBezTo>
                  <a:cubicBezTo>
                    <a:pt x="14" y="30"/>
                    <a:pt x="17" y="27"/>
                    <a:pt x="15" y="25"/>
                  </a:cubicBezTo>
                  <a:cubicBezTo>
                    <a:pt x="7" y="17"/>
                    <a:pt x="29" y="6"/>
                    <a:pt x="29" y="19"/>
                  </a:cubicBezTo>
                  <a:cubicBezTo>
                    <a:pt x="29" y="25"/>
                    <a:pt x="26" y="31"/>
                    <a:pt x="23" y="37"/>
                  </a:cubicBezTo>
                  <a:cubicBezTo>
                    <a:pt x="19" y="46"/>
                    <a:pt x="13" y="55"/>
                    <a:pt x="9" y="64"/>
                  </a:cubicBezTo>
                  <a:cubicBezTo>
                    <a:pt x="9" y="66"/>
                    <a:pt x="11" y="68"/>
                    <a:pt x="13" y="66"/>
                  </a:cubicBezTo>
                  <a:cubicBezTo>
                    <a:pt x="20" y="58"/>
                    <a:pt x="28" y="65"/>
                    <a:pt x="37" y="63"/>
                  </a:cubicBezTo>
                  <a:cubicBezTo>
                    <a:pt x="40" y="62"/>
                    <a:pt x="39" y="59"/>
                    <a:pt x="36" y="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6" name="Freeform 162"/>
            <p:cNvSpPr/>
            <p:nvPr>
              <p:custDataLst>
                <p:tags r:id="rId23"/>
              </p:custDataLst>
            </p:nvPr>
          </p:nvSpPr>
          <p:spPr bwMode="auto">
            <a:xfrm>
              <a:off x="8526463" y="2900363"/>
              <a:ext cx="101600" cy="42863"/>
            </a:xfrm>
            <a:custGeom>
              <a:avLst/>
              <a:gdLst>
                <a:gd name="T0" fmla="*/ 18 w 21"/>
                <a:gd name="T1" fmla="*/ 1 h 9"/>
                <a:gd name="T2" fmla="*/ 3 w 21"/>
                <a:gd name="T3" fmla="*/ 5 h 9"/>
                <a:gd name="T4" fmla="*/ 4 w 21"/>
                <a:gd name="T5" fmla="*/ 9 h 9"/>
                <a:gd name="T6" fmla="*/ 19 w 21"/>
                <a:gd name="T7" fmla="*/ 5 h 9"/>
                <a:gd name="T8" fmla="*/ 18 w 2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8" y="1"/>
                  </a:moveTo>
                  <a:cubicBezTo>
                    <a:pt x="13" y="3"/>
                    <a:pt x="8" y="4"/>
                    <a:pt x="3" y="5"/>
                  </a:cubicBezTo>
                  <a:cubicBezTo>
                    <a:pt x="0" y="5"/>
                    <a:pt x="1" y="9"/>
                    <a:pt x="4" y="9"/>
                  </a:cubicBezTo>
                  <a:cubicBezTo>
                    <a:pt x="9" y="7"/>
                    <a:pt x="14" y="6"/>
                    <a:pt x="19" y="5"/>
                  </a:cubicBezTo>
                  <a:cubicBezTo>
                    <a:pt x="21" y="4"/>
                    <a:pt x="20" y="0"/>
                    <a:pt x="1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7" name="Freeform 163"/>
            <p:cNvSpPr/>
            <p:nvPr>
              <p:custDataLst>
                <p:tags r:id="rId24"/>
              </p:custDataLst>
            </p:nvPr>
          </p:nvSpPr>
          <p:spPr bwMode="auto">
            <a:xfrm>
              <a:off x="8521701" y="2924175"/>
              <a:ext cx="111125" cy="57150"/>
            </a:xfrm>
            <a:custGeom>
              <a:avLst/>
              <a:gdLst>
                <a:gd name="T0" fmla="*/ 20 w 23"/>
                <a:gd name="T1" fmla="*/ 1 h 12"/>
                <a:gd name="T2" fmla="*/ 2 w 23"/>
                <a:gd name="T3" fmla="*/ 8 h 12"/>
                <a:gd name="T4" fmla="*/ 3 w 23"/>
                <a:gd name="T5" fmla="*/ 11 h 12"/>
                <a:gd name="T6" fmla="*/ 21 w 23"/>
                <a:gd name="T7" fmla="*/ 5 h 12"/>
                <a:gd name="T8" fmla="*/ 20 w 2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0" y="1"/>
                  </a:moveTo>
                  <a:cubicBezTo>
                    <a:pt x="14" y="4"/>
                    <a:pt x="8" y="6"/>
                    <a:pt x="2" y="8"/>
                  </a:cubicBezTo>
                  <a:cubicBezTo>
                    <a:pt x="0" y="8"/>
                    <a:pt x="1" y="12"/>
                    <a:pt x="3" y="11"/>
                  </a:cubicBezTo>
                  <a:cubicBezTo>
                    <a:pt x="9" y="10"/>
                    <a:pt x="15" y="7"/>
                    <a:pt x="21" y="5"/>
                  </a:cubicBezTo>
                  <a:cubicBezTo>
                    <a:pt x="23" y="4"/>
                    <a:pt x="22" y="0"/>
                    <a:pt x="20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8" name="Freeform 164"/>
            <p:cNvSpPr/>
            <p:nvPr>
              <p:custDataLst>
                <p:tags r:id="rId25"/>
              </p:custDataLst>
            </p:nvPr>
          </p:nvSpPr>
          <p:spPr bwMode="auto">
            <a:xfrm>
              <a:off x="8632826" y="2759075"/>
              <a:ext cx="184150" cy="261938"/>
            </a:xfrm>
            <a:custGeom>
              <a:avLst/>
              <a:gdLst>
                <a:gd name="T0" fmla="*/ 16 w 38"/>
                <a:gd name="T1" fmla="*/ 14 h 54"/>
                <a:gd name="T2" fmla="*/ 21 w 38"/>
                <a:gd name="T3" fmla="*/ 4 h 54"/>
                <a:gd name="T4" fmla="*/ 18 w 38"/>
                <a:gd name="T5" fmla="*/ 1 h 54"/>
                <a:gd name="T6" fmla="*/ 5 w 38"/>
                <a:gd name="T7" fmla="*/ 6 h 54"/>
                <a:gd name="T8" fmla="*/ 6 w 38"/>
                <a:gd name="T9" fmla="*/ 10 h 54"/>
                <a:gd name="T10" fmla="*/ 15 w 38"/>
                <a:gd name="T11" fmla="*/ 7 h 54"/>
                <a:gd name="T12" fmla="*/ 10 w 38"/>
                <a:gd name="T13" fmla="*/ 20 h 54"/>
                <a:gd name="T14" fmla="*/ 13 w 38"/>
                <a:gd name="T15" fmla="*/ 22 h 54"/>
                <a:gd name="T16" fmla="*/ 29 w 38"/>
                <a:gd name="T17" fmla="*/ 38 h 54"/>
                <a:gd name="T18" fmla="*/ 20 w 38"/>
                <a:gd name="T19" fmla="*/ 48 h 54"/>
                <a:gd name="T20" fmla="*/ 6 w 38"/>
                <a:gd name="T21" fmla="*/ 48 h 54"/>
                <a:gd name="T22" fmla="*/ 2 w 38"/>
                <a:gd name="T23" fmla="*/ 47 h 54"/>
                <a:gd name="T24" fmla="*/ 11 w 38"/>
                <a:gd name="T25" fmla="*/ 54 h 54"/>
                <a:gd name="T26" fmla="*/ 32 w 38"/>
                <a:gd name="T27" fmla="*/ 41 h 54"/>
                <a:gd name="T28" fmla="*/ 16 w 38"/>
                <a:gd name="T2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4">
                  <a:moveTo>
                    <a:pt x="16" y="14"/>
                  </a:moveTo>
                  <a:cubicBezTo>
                    <a:pt x="18" y="11"/>
                    <a:pt x="19" y="7"/>
                    <a:pt x="21" y="4"/>
                  </a:cubicBezTo>
                  <a:cubicBezTo>
                    <a:pt x="22" y="2"/>
                    <a:pt x="20" y="0"/>
                    <a:pt x="18" y="1"/>
                  </a:cubicBezTo>
                  <a:cubicBezTo>
                    <a:pt x="14" y="5"/>
                    <a:pt x="9" y="5"/>
                    <a:pt x="5" y="6"/>
                  </a:cubicBezTo>
                  <a:cubicBezTo>
                    <a:pt x="2" y="6"/>
                    <a:pt x="3" y="10"/>
                    <a:pt x="6" y="10"/>
                  </a:cubicBezTo>
                  <a:cubicBezTo>
                    <a:pt x="9" y="9"/>
                    <a:pt x="12" y="8"/>
                    <a:pt x="15" y="7"/>
                  </a:cubicBezTo>
                  <a:cubicBezTo>
                    <a:pt x="13" y="11"/>
                    <a:pt x="11" y="16"/>
                    <a:pt x="10" y="20"/>
                  </a:cubicBezTo>
                  <a:cubicBezTo>
                    <a:pt x="9" y="22"/>
                    <a:pt x="12" y="23"/>
                    <a:pt x="13" y="22"/>
                  </a:cubicBezTo>
                  <a:cubicBezTo>
                    <a:pt x="24" y="8"/>
                    <a:pt x="32" y="27"/>
                    <a:pt x="29" y="38"/>
                  </a:cubicBezTo>
                  <a:cubicBezTo>
                    <a:pt x="28" y="42"/>
                    <a:pt x="24" y="45"/>
                    <a:pt x="20" y="48"/>
                  </a:cubicBezTo>
                  <a:cubicBezTo>
                    <a:pt x="18" y="48"/>
                    <a:pt x="4" y="53"/>
                    <a:pt x="6" y="48"/>
                  </a:cubicBezTo>
                  <a:cubicBezTo>
                    <a:pt x="7" y="45"/>
                    <a:pt x="3" y="44"/>
                    <a:pt x="2" y="47"/>
                  </a:cubicBezTo>
                  <a:cubicBezTo>
                    <a:pt x="0" y="53"/>
                    <a:pt x="6" y="54"/>
                    <a:pt x="11" y="54"/>
                  </a:cubicBezTo>
                  <a:cubicBezTo>
                    <a:pt x="19" y="54"/>
                    <a:pt x="29" y="48"/>
                    <a:pt x="32" y="41"/>
                  </a:cubicBezTo>
                  <a:cubicBezTo>
                    <a:pt x="38" y="28"/>
                    <a:pt x="28" y="9"/>
                    <a:pt x="16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sp>
        <p:nvSpPr>
          <p:cNvPr id="39" name="Freeform 187"/>
          <p:cNvSpPr>
            <a:spLocks noEditPoints="1"/>
          </p:cNvSpPr>
          <p:nvPr>
            <p:custDataLst>
              <p:tags r:id="rId26"/>
            </p:custDataLst>
          </p:nvPr>
        </p:nvSpPr>
        <p:spPr bwMode="auto">
          <a:xfrm>
            <a:off x="11525319" y="3591915"/>
            <a:ext cx="144463" cy="385763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</a:endParaRPr>
          </a:p>
        </p:txBody>
      </p:sp>
      <p:grpSp>
        <p:nvGrpSpPr>
          <p:cNvPr id="40" name="组合 39"/>
          <p:cNvGrpSpPr/>
          <p:nvPr>
            <p:custDataLst>
              <p:tags r:id="rId27"/>
            </p:custDataLst>
          </p:nvPr>
        </p:nvGrpSpPr>
        <p:grpSpPr>
          <a:xfrm>
            <a:off x="10916513" y="5547518"/>
            <a:ext cx="733425" cy="1073150"/>
            <a:chOff x="9396413" y="5789613"/>
            <a:chExt cx="733425" cy="1073150"/>
          </a:xfrm>
        </p:grpSpPr>
        <p:sp>
          <p:nvSpPr>
            <p:cNvPr id="41" name="Freeform 46"/>
            <p:cNvSpPr/>
            <p:nvPr>
              <p:custDataLst>
                <p:tags r:id="rId28"/>
              </p:custDataLst>
            </p:nvPr>
          </p:nvSpPr>
          <p:spPr bwMode="auto">
            <a:xfrm>
              <a:off x="9410701" y="6181725"/>
              <a:ext cx="77788" cy="57150"/>
            </a:xfrm>
            <a:custGeom>
              <a:avLst/>
              <a:gdLst>
                <a:gd name="T0" fmla="*/ 8 w 16"/>
                <a:gd name="T1" fmla="*/ 0 h 12"/>
                <a:gd name="T2" fmla="*/ 8 w 16"/>
                <a:gd name="T3" fmla="*/ 12 h 12"/>
                <a:gd name="T4" fmla="*/ 8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0"/>
                  </a:moveTo>
                  <a:cubicBezTo>
                    <a:pt x="0" y="0"/>
                    <a:pt x="0" y="12"/>
                    <a:pt x="8" y="12"/>
                  </a:cubicBezTo>
                  <a:cubicBezTo>
                    <a:pt x="16" y="12"/>
                    <a:pt x="16" y="0"/>
                    <a:pt x="8" y="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2" name="Freeform 47"/>
            <p:cNvSpPr/>
            <p:nvPr>
              <p:custDataLst>
                <p:tags r:id="rId29"/>
              </p:custDataLst>
            </p:nvPr>
          </p:nvSpPr>
          <p:spPr bwMode="auto">
            <a:xfrm>
              <a:off x="9647238" y="6122988"/>
              <a:ext cx="73025" cy="92075"/>
            </a:xfrm>
            <a:custGeom>
              <a:avLst/>
              <a:gdLst>
                <a:gd name="T0" fmla="*/ 11 w 15"/>
                <a:gd name="T1" fmla="*/ 3 h 19"/>
                <a:gd name="T2" fmla="*/ 3 w 15"/>
                <a:gd name="T3" fmla="*/ 3 h 19"/>
                <a:gd name="T4" fmla="*/ 2 w 15"/>
                <a:gd name="T5" fmla="*/ 11 h 19"/>
                <a:gd name="T6" fmla="*/ 2 w 15"/>
                <a:gd name="T7" fmla="*/ 11 h 19"/>
                <a:gd name="T8" fmla="*/ 3 w 15"/>
                <a:gd name="T9" fmla="*/ 11 h 19"/>
                <a:gd name="T10" fmla="*/ 3 w 15"/>
                <a:gd name="T11" fmla="*/ 11 h 19"/>
                <a:gd name="T12" fmla="*/ 3 w 15"/>
                <a:gd name="T13" fmla="*/ 12 h 19"/>
                <a:gd name="T14" fmla="*/ 3 w 15"/>
                <a:gd name="T15" fmla="*/ 13 h 19"/>
                <a:gd name="T16" fmla="*/ 3 w 15"/>
                <a:gd name="T17" fmla="*/ 13 h 19"/>
                <a:gd name="T18" fmla="*/ 9 w 15"/>
                <a:gd name="T19" fmla="*/ 19 h 19"/>
                <a:gd name="T20" fmla="*/ 15 w 15"/>
                <a:gd name="T21" fmla="*/ 13 h 19"/>
                <a:gd name="T22" fmla="*/ 11 w 15"/>
                <a:gd name="T2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1" y="3"/>
                  </a:moveTo>
                  <a:cubicBezTo>
                    <a:pt x="9" y="0"/>
                    <a:pt x="5" y="1"/>
                    <a:pt x="3" y="3"/>
                  </a:cubicBezTo>
                  <a:cubicBezTo>
                    <a:pt x="0" y="5"/>
                    <a:pt x="1" y="8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6"/>
                    <a:pt x="6" y="19"/>
                    <a:pt x="9" y="19"/>
                  </a:cubicBezTo>
                  <a:cubicBezTo>
                    <a:pt x="12" y="19"/>
                    <a:pt x="15" y="16"/>
                    <a:pt x="15" y="13"/>
                  </a:cubicBezTo>
                  <a:cubicBezTo>
                    <a:pt x="15" y="9"/>
                    <a:pt x="14" y="6"/>
                    <a:pt x="11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3" name="Freeform 48"/>
            <p:cNvSpPr/>
            <p:nvPr>
              <p:custDataLst>
                <p:tags r:id="rId30"/>
              </p:custDataLst>
            </p:nvPr>
          </p:nvSpPr>
          <p:spPr bwMode="auto">
            <a:xfrm>
              <a:off x="9772651" y="6132513"/>
              <a:ext cx="96838" cy="141288"/>
            </a:xfrm>
            <a:custGeom>
              <a:avLst/>
              <a:gdLst>
                <a:gd name="T0" fmla="*/ 10 w 20"/>
                <a:gd name="T1" fmla="*/ 3 h 29"/>
                <a:gd name="T2" fmla="*/ 2 w 20"/>
                <a:gd name="T3" fmla="*/ 8 h 29"/>
                <a:gd name="T4" fmla="*/ 1 w 20"/>
                <a:gd name="T5" fmla="*/ 19 h 29"/>
                <a:gd name="T6" fmla="*/ 9 w 20"/>
                <a:gd name="T7" fmla="*/ 27 h 29"/>
                <a:gd name="T8" fmla="*/ 18 w 20"/>
                <a:gd name="T9" fmla="*/ 22 h 29"/>
                <a:gd name="T10" fmla="*/ 19 w 20"/>
                <a:gd name="T11" fmla="*/ 10 h 29"/>
                <a:gd name="T12" fmla="*/ 10 w 20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9">
                  <a:moveTo>
                    <a:pt x="10" y="3"/>
                  </a:moveTo>
                  <a:cubicBezTo>
                    <a:pt x="7" y="1"/>
                    <a:pt x="2" y="3"/>
                    <a:pt x="2" y="8"/>
                  </a:cubicBezTo>
                  <a:cubicBezTo>
                    <a:pt x="2" y="12"/>
                    <a:pt x="2" y="16"/>
                    <a:pt x="1" y="19"/>
                  </a:cubicBezTo>
                  <a:cubicBezTo>
                    <a:pt x="0" y="24"/>
                    <a:pt x="5" y="28"/>
                    <a:pt x="9" y="27"/>
                  </a:cubicBezTo>
                  <a:cubicBezTo>
                    <a:pt x="12" y="29"/>
                    <a:pt x="18" y="27"/>
                    <a:pt x="18" y="22"/>
                  </a:cubicBezTo>
                  <a:cubicBezTo>
                    <a:pt x="18" y="18"/>
                    <a:pt x="18" y="14"/>
                    <a:pt x="19" y="10"/>
                  </a:cubicBezTo>
                  <a:cubicBezTo>
                    <a:pt x="20" y="4"/>
                    <a:pt x="14" y="0"/>
                    <a:pt x="10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4" name="Freeform 49"/>
            <p:cNvSpPr/>
            <p:nvPr>
              <p:custDataLst>
                <p:tags r:id="rId31"/>
              </p:custDataLst>
            </p:nvPr>
          </p:nvSpPr>
          <p:spPr bwMode="auto">
            <a:xfrm>
              <a:off x="9952038" y="6146800"/>
              <a:ext cx="106363" cy="96838"/>
            </a:xfrm>
            <a:custGeom>
              <a:avLst/>
              <a:gdLst>
                <a:gd name="T0" fmla="*/ 20 w 22"/>
                <a:gd name="T1" fmla="*/ 4 h 20"/>
                <a:gd name="T2" fmla="*/ 12 w 22"/>
                <a:gd name="T3" fmla="*/ 2 h 20"/>
                <a:gd name="T4" fmla="*/ 11 w 22"/>
                <a:gd name="T5" fmla="*/ 2 h 20"/>
                <a:gd name="T6" fmla="*/ 5 w 22"/>
                <a:gd name="T7" fmla="*/ 0 h 20"/>
                <a:gd name="T8" fmla="*/ 0 w 22"/>
                <a:gd name="T9" fmla="*/ 5 h 20"/>
                <a:gd name="T10" fmla="*/ 0 w 22"/>
                <a:gd name="T11" fmla="*/ 9 h 20"/>
                <a:gd name="T12" fmla="*/ 0 w 22"/>
                <a:gd name="T13" fmla="*/ 9 h 20"/>
                <a:gd name="T14" fmla="*/ 0 w 22"/>
                <a:gd name="T15" fmla="*/ 12 h 20"/>
                <a:gd name="T16" fmla="*/ 9 w 22"/>
                <a:gd name="T17" fmla="*/ 17 h 20"/>
                <a:gd name="T18" fmla="*/ 18 w 22"/>
                <a:gd name="T19" fmla="*/ 12 h 20"/>
                <a:gd name="T20" fmla="*/ 20 w 22"/>
                <a:gd name="T21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0">
                  <a:moveTo>
                    <a:pt x="20" y="4"/>
                  </a:moveTo>
                  <a:cubicBezTo>
                    <a:pt x="19" y="1"/>
                    <a:pt x="15" y="0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6"/>
                    <a:pt x="5" y="20"/>
                    <a:pt x="9" y="17"/>
                  </a:cubicBezTo>
                  <a:cubicBezTo>
                    <a:pt x="12" y="15"/>
                    <a:pt x="15" y="14"/>
                    <a:pt x="18" y="12"/>
                  </a:cubicBezTo>
                  <a:cubicBezTo>
                    <a:pt x="21" y="10"/>
                    <a:pt x="22" y="7"/>
                    <a:pt x="20" y="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5" name="Freeform 50"/>
            <p:cNvSpPr/>
            <p:nvPr>
              <p:custDataLst>
                <p:tags r:id="rId32"/>
              </p:custDataLst>
            </p:nvPr>
          </p:nvSpPr>
          <p:spPr bwMode="auto">
            <a:xfrm>
              <a:off x="9483726" y="6283325"/>
              <a:ext cx="468313" cy="579438"/>
            </a:xfrm>
            <a:custGeom>
              <a:avLst/>
              <a:gdLst>
                <a:gd name="T0" fmla="*/ 94 w 97"/>
                <a:gd name="T1" fmla="*/ 99 h 120"/>
                <a:gd name="T2" fmla="*/ 94 w 97"/>
                <a:gd name="T3" fmla="*/ 96 h 120"/>
                <a:gd name="T4" fmla="*/ 93 w 97"/>
                <a:gd name="T5" fmla="*/ 83 h 120"/>
                <a:gd name="T6" fmla="*/ 93 w 97"/>
                <a:gd name="T7" fmla="*/ 81 h 120"/>
                <a:gd name="T8" fmla="*/ 93 w 97"/>
                <a:gd name="T9" fmla="*/ 36 h 120"/>
                <a:gd name="T10" fmla="*/ 92 w 97"/>
                <a:gd name="T11" fmla="*/ 33 h 120"/>
                <a:gd name="T12" fmla="*/ 93 w 97"/>
                <a:gd name="T13" fmla="*/ 23 h 120"/>
                <a:gd name="T14" fmla="*/ 91 w 97"/>
                <a:gd name="T15" fmla="*/ 18 h 120"/>
                <a:gd name="T16" fmla="*/ 84 w 97"/>
                <a:gd name="T17" fmla="*/ 8 h 120"/>
                <a:gd name="T18" fmla="*/ 12 w 97"/>
                <a:gd name="T19" fmla="*/ 7 h 120"/>
                <a:gd name="T20" fmla="*/ 12 w 97"/>
                <a:gd name="T21" fmla="*/ 7 h 120"/>
                <a:gd name="T22" fmla="*/ 1 w 97"/>
                <a:gd name="T23" fmla="*/ 12 h 120"/>
                <a:gd name="T24" fmla="*/ 4 w 97"/>
                <a:gd name="T25" fmla="*/ 18 h 120"/>
                <a:gd name="T26" fmla="*/ 13 w 97"/>
                <a:gd name="T27" fmla="*/ 53 h 120"/>
                <a:gd name="T28" fmla="*/ 15 w 97"/>
                <a:gd name="T29" fmla="*/ 70 h 120"/>
                <a:gd name="T30" fmla="*/ 16 w 97"/>
                <a:gd name="T31" fmla="*/ 85 h 120"/>
                <a:gd name="T32" fmla="*/ 20 w 97"/>
                <a:gd name="T33" fmla="*/ 111 h 120"/>
                <a:gd name="T34" fmla="*/ 42 w 97"/>
                <a:gd name="T35" fmla="*/ 117 h 120"/>
                <a:gd name="T36" fmla="*/ 71 w 97"/>
                <a:gd name="T37" fmla="*/ 119 h 120"/>
                <a:gd name="T38" fmla="*/ 76 w 97"/>
                <a:gd name="T39" fmla="*/ 116 h 120"/>
                <a:gd name="T40" fmla="*/ 77 w 97"/>
                <a:gd name="T41" fmla="*/ 116 h 120"/>
                <a:gd name="T42" fmla="*/ 88 w 97"/>
                <a:gd name="T43" fmla="*/ 114 h 120"/>
                <a:gd name="T44" fmla="*/ 93 w 97"/>
                <a:gd name="T45" fmla="*/ 108 h 120"/>
                <a:gd name="T46" fmla="*/ 94 w 97"/>
                <a:gd name="T47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20">
                  <a:moveTo>
                    <a:pt x="94" y="99"/>
                  </a:moveTo>
                  <a:cubicBezTo>
                    <a:pt x="94" y="98"/>
                    <a:pt x="94" y="97"/>
                    <a:pt x="94" y="96"/>
                  </a:cubicBezTo>
                  <a:cubicBezTo>
                    <a:pt x="94" y="92"/>
                    <a:pt x="94" y="87"/>
                    <a:pt x="93" y="83"/>
                  </a:cubicBezTo>
                  <a:cubicBezTo>
                    <a:pt x="93" y="82"/>
                    <a:pt x="93" y="82"/>
                    <a:pt x="93" y="81"/>
                  </a:cubicBezTo>
                  <a:cubicBezTo>
                    <a:pt x="94" y="66"/>
                    <a:pt x="96" y="51"/>
                    <a:pt x="93" y="36"/>
                  </a:cubicBezTo>
                  <a:cubicBezTo>
                    <a:pt x="93" y="35"/>
                    <a:pt x="93" y="34"/>
                    <a:pt x="92" y="33"/>
                  </a:cubicBezTo>
                  <a:cubicBezTo>
                    <a:pt x="93" y="30"/>
                    <a:pt x="93" y="26"/>
                    <a:pt x="93" y="23"/>
                  </a:cubicBezTo>
                  <a:cubicBezTo>
                    <a:pt x="93" y="21"/>
                    <a:pt x="92" y="19"/>
                    <a:pt x="91" y="18"/>
                  </a:cubicBezTo>
                  <a:cubicBezTo>
                    <a:pt x="94" y="15"/>
                    <a:pt x="91" y="7"/>
                    <a:pt x="84" y="8"/>
                  </a:cubicBezTo>
                  <a:cubicBezTo>
                    <a:pt x="60" y="12"/>
                    <a:pt x="36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0"/>
                    <a:pt x="0" y="5"/>
                    <a:pt x="1" y="12"/>
                  </a:cubicBezTo>
                  <a:cubicBezTo>
                    <a:pt x="1" y="14"/>
                    <a:pt x="2" y="17"/>
                    <a:pt x="4" y="18"/>
                  </a:cubicBezTo>
                  <a:cubicBezTo>
                    <a:pt x="9" y="29"/>
                    <a:pt x="11" y="41"/>
                    <a:pt x="13" y="53"/>
                  </a:cubicBezTo>
                  <a:cubicBezTo>
                    <a:pt x="13" y="58"/>
                    <a:pt x="14" y="64"/>
                    <a:pt x="15" y="70"/>
                  </a:cubicBezTo>
                  <a:cubicBezTo>
                    <a:pt x="15" y="75"/>
                    <a:pt x="15" y="80"/>
                    <a:pt x="16" y="85"/>
                  </a:cubicBezTo>
                  <a:cubicBezTo>
                    <a:pt x="14" y="93"/>
                    <a:pt x="15" y="103"/>
                    <a:pt x="20" y="111"/>
                  </a:cubicBezTo>
                  <a:cubicBezTo>
                    <a:pt x="24" y="118"/>
                    <a:pt x="33" y="118"/>
                    <a:pt x="42" y="117"/>
                  </a:cubicBezTo>
                  <a:cubicBezTo>
                    <a:pt x="51" y="119"/>
                    <a:pt x="61" y="120"/>
                    <a:pt x="71" y="119"/>
                  </a:cubicBezTo>
                  <a:cubicBezTo>
                    <a:pt x="73" y="119"/>
                    <a:pt x="75" y="118"/>
                    <a:pt x="76" y="116"/>
                  </a:cubicBezTo>
                  <a:cubicBezTo>
                    <a:pt x="76" y="116"/>
                    <a:pt x="77" y="116"/>
                    <a:pt x="77" y="116"/>
                  </a:cubicBezTo>
                  <a:cubicBezTo>
                    <a:pt x="80" y="116"/>
                    <a:pt x="84" y="116"/>
                    <a:pt x="88" y="114"/>
                  </a:cubicBezTo>
                  <a:cubicBezTo>
                    <a:pt x="91" y="113"/>
                    <a:pt x="92" y="111"/>
                    <a:pt x="93" y="108"/>
                  </a:cubicBezTo>
                  <a:cubicBezTo>
                    <a:pt x="97" y="106"/>
                    <a:pt x="96" y="101"/>
                    <a:pt x="94" y="9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6" name="Freeform 188"/>
            <p:cNvSpPr>
              <a:spLocks noEditPoints="1"/>
            </p:cNvSpPr>
            <p:nvPr>
              <p:custDataLst>
                <p:tags r:id="rId33"/>
              </p:custDataLst>
            </p:nvPr>
          </p:nvSpPr>
          <p:spPr bwMode="auto">
            <a:xfrm>
              <a:off x="9396413" y="5789613"/>
              <a:ext cx="733425" cy="1068388"/>
            </a:xfrm>
            <a:custGeom>
              <a:avLst/>
              <a:gdLst>
                <a:gd name="T0" fmla="*/ 119 w 152"/>
                <a:gd name="T1" fmla="*/ 71 h 221"/>
                <a:gd name="T2" fmla="*/ 124 w 152"/>
                <a:gd name="T3" fmla="*/ 22 h 221"/>
                <a:gd name="T4" fmla="*/ 112 w 152"/>
                <a:gd name="T5" fmla="*/ 9 h 221"/>
                <a:gd name="T6" fmla="*/ 98 w 152"/>
                <a:gd name="T7" fmla="*/ 69 h 221"/>
                <a:gd name="T8" fmla="*/ 88 w 152"/>
                <a:gd name="T9" fmla="*/ 37 h 221"/>
                <a:gd name="T10" fmla="*/ 79 w 152"/>
                <a:gd name="T11" fmla="*/ 25 h 221"/>
                <a:gd name="T12" fmla="*/ 65 w 152"/>
                <a:gd name="T13" fmla="*/ 69 h 221"/>
                <a:gd name="T14" fmla="*/ 50 w 152"/>
                <a:gd name="T15" fmla="*/ 11 h 221"/>
                <a:gd name="T16" fmla="*/ 46 w 152"/>
                <a:gd name="T17" fmla="*/ 2 h 221"/>
                <a:gd name="T18" fmla="*/ 36 w 152"/>
                <a:gd name="T19" fmla="*/ 19 h 221"/>
                <a:gd name="T20" fmla="*/ 7 w 152"/>
                <a:gd name="T21" fmla="*/ 22 h 221"/>
                <a:gd name="T22" fmla="*/ 1 w 152"/>
                <a:gd name="T23" fmla="*/ 44 h 221"/>
                <a:gd name="T24" fmla="*/ 13 w 152"/>
                <a:gd name="T25" fmla="*/ 102 h 221"/>
                <a:gd name="T26" fmla="*/ 125 w 152"/>
                <a:gd name="T27" fmla="*/ 209 h 221"/>
                <a:gd name="T28" fmla="*/ 126 w 152"/>
                <a:gd name="T29" fmla="*/ 150 h 221"/>
                <a:gd name="T30" fmla="*/ 136 w 152"/>
                <a:gd name="T31" fmla="*/ 77 h 221"/>
                <a:gd name="T32" fmla="*/ 118 w 152"/>
                <a:gd name="T33" fmla="*/ 75 h 221"/>
                <a:gd name="T34" fmla="*/ 114 w 152"/>
                <a:gd name="T35" fmla="*/ 72 h 221"/>
                <a:gd name="T36" fmla="*/ 107 w 152"/>
                <a:gd name="T37" fmla="*/ 18 h 221"/>
                <a:gd name="T38" fmla="*/ 116 w 152"/>
                <a:gd name="T39" fmla="*/ 22 h 221"/>
                <a:gd name="T40" fmla="*/ 108 w 152"/>
                <a:gd name="T41" fmla="*/ 26 h 221"/>
                <a:gd name="T42" fmla="*/ 112 w 152"/>
                <a:gd name="T43" fmla="*/ 46 h 221"/>
                <a:gd name="T44" fmla="*/ 95 w 152"/>
                <a:gd name="T45" fmla="*/ 89 h 221"/>
                <a:gd name="T46" fmla="*/ 89 w 152"/>
                <a:gd name="T47" fmla="*/ 80 h 221"/>
                <a:gd name="T48" fmla="*/ 88 w 152"/>
                <a:gd name="T49" fmla="*/ 49 h 221"/>
                <a:gd name="T50" fmla="*/ 81 w 152"/>
                <a:gd name="T51" fmla="*/ 29 h 221"/>
                <a:gd name="T52" fmla="*/ 68 w 152"/>
                <a:gd name="T53" fmla="*/ 73 h 221"/>
                <a:gd name="T54" fmla="*/ 76 w 152"/>
                <a:gd name="T55" fmla="*/ 38 h 221"/>
                <a:gd name="T56" fmla="*/ 68 w 152"/>
                <a:gd name="T57" fmla="*/ 73 h 221"/>
                <a:gd name="T58" fmla="*/ 58 w 152"/>
                <a:gd name="T59" fmla="*/ 74 h 221"/>
                <a:gd name="T60" fmla="*/ 44 w 152"/>
                <a:gd name="T61" fmla="*/ 13 h 221"/>
                <a:gd name="T62" fmla="*/ 47 w 152"/>
                <a:gd name="T63" fmla="*/ 18 h 221"/>
                <a:gd name="T64" fmla="*/ 37 w 152"/>
                <a:gd name="T65" fmla="*/ 53 h 221"/>
                <a:gd name="T66" fmla="*/ 47 w 152"/>
                <a:gd name="T67" fmla="*/ 69 h 221"/>
                <a:gd name="T68" fmla="*/ 55 w 152"/>
                <a:gd name="T69" fmla="*/ 94 h 221"/>
                <a:gd name="T70" fmla="*/ 25 w 152"/>
                <a:gd name="T71" fmla="*/ 42 h 221"/>
                <a:gd name="T72" fmla="*/ 17 w 152"/>
                <a:gd name="T73" fmla="*/ 43 h 221"/>
                <a:gd name="T74" fmla="*/ 12 w 152"/>
                <a:gd name="T75" fmla="*/ 31 h 221"/>
                <a:gd name="T76" fmla="*/ 9 w 152"/>
                <a:gd name="T77" fmla="*/ 44 h 221"/>
                <a:gd name="T78" fmla="*/ 10 w 152"/>
                <a:gd name="T79" fmla="*/ 48 h 221"/>
                <a:gd name="T80" fmla="*/ 25 w 152"/>
                <a:gd name="T81" fmla="*/ 91 h 221"/>
                <a:gd name="T82" fmla="*/ 21 w 152"/>
                <a:gd name="T83" fmla="*/ 90 h 221"/>
                <a:gd name="T84" fmla="*/ 31 w 152"/>
                <a:gd name="T85" fmla="*/ 164 h 221"/>
                <a:gd name="T86" fmla="*/ 30 w 152"/>
                <a:gd name="T87" fmla="*/ 152 h 221"/>
                <a:gd name="T88" fmla="*/ 28 w 152"/>
                <a:gd name="T89" fmla="*/ 138 h 221"/>
                <a:gd name="T90" fmla="*/ 57 w 152"/>
                <a:gd name="T91" fmla="*/ 178 h 221"/>
                <a:gd name="T92" fmla="*/ 34 w 152"/>
                <a:gd name="T93" fmla="*/ 171 h 221"/>
                <a:gd name="T94" fmla="*/ 37 w 152"/>
                <a:gd name="T95" fmla="*/ 205 h 221"/>
                <a:gd name="T96" fmla="*/ 59 w 152"/>
                <a:gd name="T97" fmla="*/ 182 h 221"/>
                <a:gd name="T98" fmla="*/ 28 w 152"/>
                <a:gd name="T99" fmla="*/ 133 h 221"/>
                <a:gd name="T100" fmla="*/ 121 w 152"/>
                <a:gd name="T101" fmla="*/ 158 h 221"/>
                <a:gd name="T102" fmla="*/ 7 w 152"/>
                <a:gd name="T103" fmla="*/ 89 h 221"/>
                <a:gd name="T104" fmla="*/ 50 w 152"/>
                <a:gd name="T105" fmla="*/ 98 h 221"/>
                <a:gd name="T106" fmla="*/ 143 w 152"/>
                <a:gd name="T107" fmla="*/ 8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2" h="221">
                  <a:moveTo>
                    <a:pt x="142" y="76"/>
                  </a:moveTo>
                  <a:cubicBezTo>
                    <a:pt x="143" y="75"/>
                    <a:pt x="142" y="74"/>
                    <a:pt x="141" y="74"/>
                  </a:cubicBezTo>
                  <a:cubicBezTo>
                    <a:pt x="137" y="72"/>
                    <a:pt x="134" y="72"/>
                    <a:pt x="130" y="71"/>
                  </a:cubicBezTo>
                  <a:cubicBezTo>
                    <a:pt x="126" y="70"/>
                    <a:pt x="122" y="70"/>
                    <a:pt x="120" y="70"/>
                  </a:cubicBezTo>
                  <a:cubicBezTo>
                    <a:pt x="119" y="70"/>
                    <a:pt x="119" y="70"/>
                    <a:pt x="119" y="71"/>
                  </a:cubicBezTo>
                  <a:cubicBezTo>
                    <a:pt x="122" y="56"/>
                    <a:pt x="123" y="40"/>
                    <a:pt x="124" y="25"/>
                  </a:cubicBezTo>
                  <a:cubicBezTo>
                    <a:pt x="125" y="25"/>
                    <a:pt x="125" y="25"/>
                    <a:pt x="124" y="24"/>
                  </a:cubicBezTo>
                  <a:cubicBezTo>
                    <a:pt x="124" y="24"/>
                    <a:pt x="124" y="24"/>
                    <a:pt x="124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2" y="20"/>
                    <a:pt x="121" y="19"/>
                    <a:pt x="119" y="19"/>
                  </a:cubicBezTo>
                  <a:cubicBezTo>
                    <a:pt x="119" y="14"/>
                    <a:pt x="117" y="9"/>
                    <a:pt x="112" y="9"/>
                  </a:cubicBezTo>
                  <a:cubicBezTo>
                    <a:pt x="106" y="9"/>
                    <a:pt x="104" y="14"/>
                    <a:pt x="103" y="19"/>
                  </a:cubicBezTo>
                  <a:cubicBezTo>
                    <a:pt x="102" y="19"/>
                    <a:pt x="101" y="20"/>
                    <a:pt x="100" y="20"/>
                  </a:cubicBezTo>
                  <a:cubicBezTo>
                    <a:pt x="99" y="20"/>
                    <a:pt x="98" y="22"/>
                    <a:pt x="99" y="23"/>
                  </a:cubicBezTo>
                  <a:cubicBezTo>
                    <a:pt x="101" y="24"/>
                    <a:pt x="102" y="26"/>
                    <a:pt x="103" y="27"/>
                  </a:cubicBezTo>
                  <a:cubicBezTo>
                    <a:pt x="103" y="41"/>
                    <a:pt x="100" y="55"/>
                    <a:pt x="98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9" y="65"/>
                    <a:pt x="92" y="60"/>
                    <a:pt x="93" y="58"/>
                  </a:cubicBezTo>
                  <a:cubicBezTo>
                    <a:pt x="96" y="52"/>
                    <a:pt x="96" y="47"/>
                    <a:pt x="90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1"/>
                    <a:pt x="89" y="38"/>
                    <a:pt x="88" y="37"/>
                  </a:cubicBezTo>
                  <a:cubicBezTo>
                    <a:pt x="87" y="36"/>
                    <a:pt x="86" y="36"/>
                    <a:pt x="85" y="36"/>
                  </a:cubicBezTo>
                  <a:cubicBezTo>
                    <a:pt x="85" y="33"/>
                    <a:pt x="86" y="31"/>
                    <a:pt x="87" y="29"/>
                  </a:cubicBezTo>
                  <a:cubicBezTo>
                    <a:pt x="88" y="28"/>
                    <a:pt x="87" y="26"/>
                    <a:pt x="85" y="26"/>
                  </a:cubicBezTo>
                  <a:cubicBezTo>
                    <a:pt x="84" y="26"/>
                    <a:pt x="83" y="26"/>
                    <a:pt x="82" y="25"/>
                  </a:cubicBezTo>
                  <a:cubicBezTo>
                    <a:pt x="81" y="25"/>
                    <a:pt x="80" y="25"/>
                    <a:pt x="79" y="25"/>
                  </a:cubicBezTo>
                  <a:cubicBezTo>
                    <a:pt x="78" y="25"/>
                    <a:pt x="77" y="26"/>
                    <a:pt x="77" y="27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4"/>
                    <a:pt x="76" y="34"/>
                    <a:pt x="75" y="34"/>
                  </a:cubicBezTo>
                  <a:cubicBezTo>
                    <a:pt x="74" y="34"/>
                    <a:pt x="73" y="35"/>
                    <a:pt x="73" y="35"/>
                  </a:cubicBezTo>
                  <a:cubicBezTo>
                    <a:pt x="71" y="47"/>
                    <a:pt x="68" y="58"/>
                    <a:pt x="65" y="69"/>
                  </a:cubicBezTo>
                  <a:cubicBezTo>
                    <a:pt x="63" y="69"/>
                    <a:pt x="61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53"/>
                    <a:pt x="57" y="36"/>
                    <a:pt x="54" y="19"/>
                  </a:cubicBezTo>
                  <a:cubicBezTo>
                    <a:pt x="54" y="18"/>
                    <a:pt x="53" y="17"/>
                    <a:pt x="52" y="17"/>
                  </a:cubicBezTo>
                  <a:cubicBezTo>
                    <a:pt x="51" y="15"/>
                    <a:pt x="51" y="13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8"/>
                    <a:pt x="49" y="7"/>
                  </a:cubicBezTo>
                  <a:cubicBezTo>
                    <a:pt x="48" y="5"/>
                    <a:pt x="47" y="3"/>
                    <a:pt x="46" y="2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8"/>
                    <a:pt x="39" y="12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6" y="18"/>
                    <a:pt x="36" y="19"/>
                  </a:cubicBezTo>
                  <a:cubicBezTo>
                    <a:pt x="36" y="30"/>
                    <a:pt x="35" y="40"/>
                    <a:pt x="34" y="50"/>
                  </a:cubicBezTo>
                  <a:cubicBezTo>
                    <a:pt x="31" y="45"/>
                    <a:pt x="29" y="41"/>
                    <a:pt x="27" y="36"/>
                  </a:cubicBezTo>
                  <a:cubicBezTo>
                    <a:pt x="26" y="35"/>
                    <a:pt x="24" y="35"/>
                    <a:pt x="23" y="37"/>
                  </a:cubicBezTo>
                  <a:cubicBezTo>
                    <a:pt x="19" y="31"/>
                    <a:pt x="14" y="27"/>
                    <a:pt x="8" y="23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1"/>
                    <a:pt x="6" y="21"/>
                    <a:pt x="6" y="20"/>
                  </a:cubicBezTo>
                  <a:cubicBezTo>
                    <a:pt x="5" y="20"/>
                    <a:pt x="3" y="20"/>
                    <a:pt x="3" y="21"/>
                  </a:cubicBezTo>
                  <a:cubicBezTo>
                    <a:pt x="1" y="28"/>
                    <a:pt x="1" y="35"/>
                    <a:pt x="0" y="42"/>
                  </a:cubicBezTo>
                  <a:cubicBezTo>
                    <a:pt x="0" y="43"/>
                    <a:pt x="0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5"/>
                    <a:pt x="0" y="46"/>
                    <a:pt x="0" y="47"/>
                  </a:cubicBezTo>
                  <a:cubicBezTo>
                    <a:pt x="5" y="57"/>
                    <a:pt x="10" y="66"/>
                    <a:pt x="14" y="75"/>
                  </a:cubicBezTo>
                  <a:cubicBezTo>
                    <a:pt x="9" y="76"/>
                    <a:pt x="1" y="78"/>
                    <a:pt x="1" y="84"/>
                  </a:cubicBezTo>
                  <a:cubicBezTo>
                    <a:pt x="0" y="91"/>
                    <a:pt x="8" y="97"/>
                    <a:pt x="13" y="100"/>
                  </a:cubicBezTo>
                  <a:cubicBezTo>
                    <a:pt x="13" y="101"/>
                    <a:pt x="13" y="102"/>
                    <a:pt x="13" y="102"/>
                  </a:cubicBezTo>
                  <a:cubicBezTo>
                    <a:pt x="30" y="133"/>
                    <a:pt x="26" y="171"/>
                    <a:pt x="32" y="204"/>
                  </a:cubicBezTo>
                  <a:cubicBezTo>
                    <a:pt x="32" y="204"/>
                    <a:pt x="33" y="205"/>
                    <a:pt x="33" y="205"/>
                  </a:cubicBezTo>
                  <a:cubicBezTo>
                    <a:pt x="33" y="205"/>
                    <a:pt x="33" y="206"/>
                    <a:pt x="33" y="206"/>
                  </a:cubicBezTo>
                  <a:cubicBezTo>
                    <a:pt x="38" y="221"/>
                    <a:pt x="63" y="221"/>
                    <a:pt x="75" y="221"/>
                  </a:cubicBezTo>
                  <a:cubicBezTo>
                    <a:pt x="90" y="221"/>
                    <a:pt x="112" y="219"/>
                    <a:pt x="125" y="209"/>
                  </a:cubicBezTo>
                  <a:cubicBezTo>
                    <a:pt x="125" y="209"/>
                    <a:pt x="125" y="209"/>
                    <a:pt x="125" y="209"/>
                  </a:cubicBezTo>
                  <a:cubicBezTo>
                    <a:pt x="125" y="209"/>
                    <a:pt x="125" y="210"/>
                    <a:pt x="125" y="210"/>
                  </a:cubicBezTo>
                  <a:cubicBezTo>
                    <a:pt x="126" y="209"/>
                    <a:pt x="126" y="208"/>
                    <a:pt x="127" y="207"/>
                  </a:cubicBezTo>
                  <a:cubicBezTo>
                    <a:pt x="127" y="207"/>
                    <a:pt x="127" y="206"/>
                    <a:pt x="128" y="206"/>
                  </a:cubicBezTo>
                  <a:cubicBezTo>
                    <a:pt x="119" y="189"/>
                    <a:pt x="123" y="168"/>
                    <a:pt x="126" y="150"/>
                  </a:cubicBezTo>
                  <a:cubicBezTo>
                    <a:pt x="129" y="133"/>
                    <a:pt x="134" y="116"/>
                    <a:pt x="137" y="98"/>
                  </a:cubicBezTo>
                  <a:cubicBezTo>
                    <a:pt x="137" y="98"/>
                    <a:pt x="137" y="97"/>
                    <a:pt x="137" y="97"/>
                  </a:cubicBezTo>
                  <a:cubicBezTo>
                    <a:pt x="140" y="95"/>
                    <a:pt x="143" y="93"/>
                    <a:pt x="145" y="91"/>
                  </a:cubicBezTo>
                  <a:cubicBezTo>
                    <a:pt x="152" y="84"/>
                    <a:pt x="149" y="79"/>
                    <a:pt x="142" y="76"/>
                  </a:cubicBezTo>
                  <a:close/>
                  <a:moveTo>
                    <a:pt x="136" y="77"/>
                  </a:moveTo>
                  <a:cubicBezTo>
                    <a:pt x="137" y="77"/>
                    <a:pt x="137" y="77"/>
                    <a:pt x="138" y="77"/>
                  </a:cubicBezTo>
                  <a:cubicBezTo>
                    <a:pt x="132" y="85"/>
                    <a:pt x="123" y="90"/>
                    <a:pt x="112" y="92"/>
                  </a:cubicBezTo>
                  <a:cubicBezTo>
                    <a:pt x="112" y="92"/>
                    <a:pt x="112" y="91"/>
                    <a:pt x="112" y="90"/>
                  </a:cubicBezTo>
                  <a:cubicBezTo>
                    <a:pt x="112" y="90"/>
                    <a:pt x="113" y="90"/>
                    <a:pt x="113" y="89"/>
                  </a:cubicBezTo>
                  <a:cubicBezTo>
                    <a:pt x="115" y="85"/>
                    <a:pt x="116" y="80"/>
                    <a:pt x="118" y="75"/>
                  </a:cubicBezTo>
                  <a:cubicBezTo>
                    <a:pt x="124" y="75"/>
                    <a:pt x="130" y="75"/>
                    <a:pt x="136" y="77"/>
                  </a:cubicBezTo>
                  <a:close/>
                  <a:moveTo>
                    <a:pt x="117" y="26"/>
                  </a:moveTo>
                  <a:cubicBezTo>
                    <a:pt x="118" y="25"/>
                    <a:pt x="119" y="25"/>
                    <a:pt x="120" y="25"/>
                  </a:cubicBezTo>
                  <a:cubicBezTo>
                    <a:pt x="119" y="40"/>
                    <a:pt x="118" y="56"/>
                    <a:pt x="114" y="71"/>
                  </a:cubicBezTo>
                  <a:cubicBezTo>
                    <a:pt x="114" y="71"/>
                    <a:pt x="114" y="72"/>
                    <a:pt x="114" y="72"/>
                  </a:cubicBezTo>
                  <a:cubicBezTo>
                    <a:pt x="115" y="57"/>
                    <a:pt x="117" y="41"/>
                    <a:pt x="117" y="26"/>
                  </a:cubicBezTo>
                  <a:cubicBezTo>
                    <a:pt x="117" y="26"/>
                    <a:pt x="117" y="26"/>
                    <a:pt x="117" y="26"/>
                  </a:cubicBezTo>
                  <a:close/>
                  <a:moveTo>
                    <a:pt x="112" y="13"/>
                  </a:moveTo>
                  <a:cubicBezTo>
                    <a:pt x="114" y="12"/>
                    <a:pt x="115" y="15"/>
                    <a:pt x="115" y="17"/>
                  </a:cubicBezTo>
                  <a:cubicBezTo>
                    <a:pt x="113" y="17"/>
                    <a:pt x="110" y="18"/>
                    <a:pt x="107" y="18"/>
                  </a:cubicBezTo>
                  <a:cubicBezTo>
                    <a:pt x="108" y="16"/>
                    <a:pt x="109" y="13"/>
                    <a:pt x="112" y="13"/>
                  </a:cubicBezTo>
                  <a:close/>
                  <a:moveTo>
                    <a:pt x="106" y="22"/>
                  </a:moveTo>
                  <a:cubicBezTo>
                    <a:pt x="109" y="21"/>
                    <a:pt x="113" y="21"/>
                    <a:pt x="116" y="21"/>
                  </a:cubicBezTo>
                  <a:cubicBezTo>
                    <a:pt x="116" y="21"/>
                    <a:pt x="116" y="22"/>
                    <a:pt x="116" y="22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2" y="22"/>
                    <a:pt x="109" y="22"/>
                    <a:pt x="106" y="22"/>
                  </a:cubicBezTo>
                  <a:cubicBezTo>
                    <a:pt x="106" y="22"/>
                    <a:pt x="106" y="22"/>
                    <a:pt x="106" y="22"/>
                  </a:cubicBezTo>
                  <a:close/>
                  <a:moveTo>
                    <a:pt x="99" y="91"/>
                  </a:moveTo>
                  <a:cubicBezTo>
                    <a:pt x="100" y="70"/>
                    <a:pt x="106" y="50"/>
                    <a:pt x="106" y="29"/>
                  </a:cubicBezTo>
                  <a:cubicBezTo>
                    <a:pt x="107" y="28"/>
                    <a:pt x="108" y="27"/>
                    <a:pt x="108" y="26"/>
                  </a:cubicBezTo>
                  <a:cubicBezTo>
                    <a:pt x="108" y="26"/>
                    <a:pt x="109" y="26"/>
                    <a:pt x="109" y="26"/>
                  </a:cubicBezTo>
                  <a:cubicBezTo>
                    <a:pt x="109" y="26"/>
                    <a:pt x="109" y="27"/>
                    <a:pt x="109" y="27"/>
                  </a:cubicBezTo>
                  <a:cubicBezTo>
                    <a:pt x="110" y="49"/>
                    <a:pt x="103" y="70"/>
                    <a:pt x="101" y="91"/>
                  </a:cubicBezTo>
                  <a:cubicBezTo>
                    <a:pt x="101" y="94"/>
                    <a:pt x="105" y="94"/>
                    <a:pt x="105" y="91"/>
                  </a:cubicBezTo>
                  <a:cubicBezTo>
                    <a:pt x="107" y="76"/>
                    <a:pt x="110" y="61"/>
                    <a:pt x="112" y="46"/>
                  </a:cubicBezTo>
                  <a:cubicBezTo>
                    <a:pt x="111" y="62"/>
                    <a:pt x="109" y="77"/>
                    <a:pt x="108" y="93"/>
                  </a:cubicBezTo>
                  <a:cubicBezTo>
                    <a:pt x="105" y="94"/>
                    <a:pt x="102" y="94"/>
                    <a:pt x="99" y="94"/>
                  </a:cubicBezTo>
                  <a:lnTo>
                    <a:pt x="99" y="91"/>
                  </a:lnTo>
                  <a:close/>
                  <a:moveTo>
                    <a:pt x="97" y="73"/>
                  </a:moveTo>
                  <a:cubicBezTo>
                    <a:pt x="96" y="78"/>
                    <a:pt x="96" y="84"/>
                    <a:pt x="95" y="89"/>
                  </a:cubicBezTo>
                  <a:cubicBezTo>
                    <a:pt x="95" y="89"/>
                    <a:pt x="95" y="90"/>
                    <a:pt x="95" y="90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0" y="95"/>
                    <a:pt x="84" y="95"/>
                    <a:pt x="80" y="95"/>
                  </a:cubicBezTo>
                  <a:cubicBezTo>
                    <a:pt x="80" y="89"/>
                    <a:pt x="81" y="82"/>
                    <a:pt x="82" y="76"/>
                  </a:cubicBezTo>
                  <a:cubicBezTo>
                    <a:pt x="83" y="78"/>
                    <a:pt x="85" y="79"/>
                    <a:pt x="89" y="80"/>
                  </a:cubicBezTo>
                  <a:cubicBezTo>
                    <a:pt x="91" y="81"/>
                    <a:pt x="92" y="77"/>
                    <a:pt x="90" y="77"/>
                  </a:cubicBezTo>
                  <a:cubicBezTo>
                    <a:pt x="87" y="76"/>
                    <a:pt x="86" y="74"/>
                    <a:pt x="86" y="72"/>
                  </a:cubicBezTo>
                  <a:cubicBezTo>
                    <a:pt x="86" y="73"/>
                    <a:pt x="86" y="73"/>
                    <a:pt x="87" y="73"/>
                  </a:cubicBezTo>
                  <a:lnTo>
                    <a:pt x="97" y="73"/>
                  </a:lnTo>
                  <a:close/>
                  <a:moveTo>
                    <a:pt x="88" y="49"/>
                  </a:moveTo>
                  <a:cubicBezTo>
                    <a:pt x="88" y="49"/>
                    <a:pt x="88" y="49"/>
                    <a:pt x="88" y="48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94" y="50"/>
                    <a:pt x="89" y="57"/>
                    <a:pt x="85" y="64"/>
                  </a:cubicBezTo>
                  <a:cubicBezTo>
                    <a:pt x="86" y="59"/>
                    <a:pt x="88" y="54"/>
                    <a:pt x="88" y="49"/>
                  </a:cubicBezTo>
                  <a:close/>
                  <a:moveTo>
                    <a:pt x="81" y="29"/>
                  </a:moveTo>
                  <a:cubicBezTo>
                    <a:pt x="81" y="29"/>
                    <a:pt x="82" y="29"/>
                    <a:pt x="83" y="30"/>
                  </a:cubicBezTo>
                  <a:cubicBezTo>
                    <a:pt x="82" y="31"/>
                    <a:pt x="82" y="33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1" y="29"/>
                  </a:lnTo>
                  <a:close/>
                  <a:moveTo>
                    <a:pt x="68" y="73"/>
                  </a:moveTo>
                  <a:cubicBezTo>
                    <a:pt x="68" y="73"/>
                    <a:pt x="68" y="73"/>
                    <a:pt x="69" y="73"/>
                  </a:cubicBezTo>
                  <a:cubicBezTo>
                    <a:pt x="71" y="73"/>
                    <a:pt x="71" y="69"/>
                    <a:pt x="69" y="69"/>
                  </a:cubicBezTo>
                  <a:cubicBezTo>
                    <a:pt x="70" y="67"/>
                    <a:pt x="70" y="65"/>
                    <a:pt x="71" y="63"/>
                  </a:cubicBezTo>
                  <a:cubicBezTo>
                    <a:pt x="73" y="57"/>
                    <a:pt x="74" y="52"/>
                    <a:pt x="75" y="46"/>
                  </a:cubicBezTo>
                  <a:cubicBezTo>
                    <a:pt x="75" y="46"/>
                    <a:pt x="77" y="38"/>
                    <a:pt x="76" y="38"/>
                  </a:cubicBezTo>
                  <a:cubicBezTo>
                    <a:pt x="79" y="38"/>
                    <a:pt x="81" y="39"/>
                    <a:pt x="84" y="39"/>
                  </a:cubicBezTo>
                  <a:cubicBezTo>
                    <a:pt x="89" y="41"/>
                    <a:pt x="76" y="87"/>
                    <a:pt x="76" y="95"/>
                  </a:cubicBezTo>
                  <a:cubicBezTo>
                    <a:pt x="72" y="95"/>
                    <a:pt x="68" y="95"/>
                    <a:pt x="64" y="95"/>
                  </a:cubicBezTo>
                  <a:cubicBezTo>
                    <a:pt x="63" y="95"/>
                    <a:pt x="62" y="95"/>
                    <a:pt x="61" y="94"/>
                  </a:cubicBezTo>
                  <a:cubicBezTo>
                    <a:pt x="63" y="87"/>
                    <a:pt x="65" y="80"/>
                    <a:pt x="68" y="73"/>
                  </a:cubicBezTo>
                  <a:close/>
                  <a:moveTo>
                    <a:pt x="58" y="74"/>
                  </a:moveTo>
                  <a:cubicBezTo>
                    <a:pt x="60" y="74"/>
                    <a:pt x="62" y="74"/>
                    <a:pt x="64" y="73"/>
                  </a:cubicBezTo>
                  <a:cubicBezTo>
                    <a:pt x="62" y="78"/>
                    <a:pt x="60" y="83"/>
                    <a:pt x="59" y="88"/>
                  </a:cubicBezTo>
                  <a:cubicBezTo>
                    <a:pt x="59" y="83"/>
                    <a:pt x="58" y="79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lose/>
                  <a:moveTo>
                    <a:pt x="41" y="17"/>
                  </a:moveTo>
                  <a:cubicBezTo>
                    <a:pt x="42" y="15"/>
                    <a:pt x="42" y="14"/>
                    <a:pt x="43" y="12"/>
                  </a:cubicBezTo>
                  <a:cubicBezTo>
                    <a:pt x="43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5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6"/>
                    <a:pt x="48" y="17"/>
                    <a:pt x="48" y="19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19"/>
                    <a:pt x="47" y="18"/>
                  </a:cubicBezTo>
                  <a:cubicBezTo>
                    <a:pt x="46" y="16"/>
                    <a:pt x="43" y="18"/>
                    <a:pt x="44" y="20"/>
                  </a:cubicBezTo>
                  <a:cubicBezTo>
                    <a:pt x="44" y="20"/>
                    <a:pt x="43" y="21"/>
                    <a:pt x="43" y="22"/>
                  </a:cubicBezTo>
                  <a:cubicBezTo>
                    <a:pt x="42" y="21"/>
                    <a:pt x="41" y="20"/>
                    <a:pt x="40" y="18"/>
                  </a:cubicBezTo>
                  <a:cubicBezTo>
                    <a:pt x="40" y="18"/>
                    <a:pt x="41" y="18"/>
                    <a:pt x="41" y="17"/>
                  </a:cubicBezTo>
                  <a:close/>
                  <a:moveTo>
                    <a:pt x="37" y="53"/>
                  </a:moveTo>
                  <a:cubicBezTo>
                    <a:pt x="38" y="43"/>
                    <a:pt x="39" y="34"/>
                    <a:pt x="40" y="25"/>
                  </a:cubicBezTo>
                  <a:cubicBezTo>
                    <a:pt x="40" y="25"/>
                    <a:pt x="41" y="26"/>
                    <a:pt x="42" y="27"/>
                  </a:cubicBezTo>
                  <a:cubicBezTo>
                    <a:pt x="42" y="28"/>
                    <a:pt x="43" y="28"/>
                    <a:pt x="43" y="27"/>
                  </a:cubicBezTo>
                  <a:cubicBezTo>
                    <a:pt x="43" y="42"/>
                    <a:pt x="41" y="56"/>
                    <a:pt x="44" y="70"/>
                  </a:cubicBezTo>
                  <a:cubicBezTo>
                    <a:pt x="44" y="72"/>
                    <a:pt x="48" y="71"/>
                    <a:pt x="47" y="69"/>
                  </a:cubicBezTo>
                  <a:cubicBezTo>
                    <a:pt x="45" y="55"/>
                    <a:pt x="47" y="41"/>
                    <a:pt x="47" y="27"/>
                  </a:cubicBezTo>
                  <a:cubicBezTo>
                    <a:pt x="47" y="28"/>
                    <a:pt x="48" y="28"/>
                    <a:pt x="48" y="28"/>
                  </a:cubicBezTo>
                  <a:cubicBezTo>
                    <a:pt x="49" y="30"/>
                    <a:pt x="51" y="29"/>
                    <a:pt x="51" y="27"/>
                  </a:cubicBezTo>
                  <a:cubicBezTo>
                    <a:pt x="54" y="49"/>
                    <a:pt x="54" y="72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4" y="94"/>
                  </a:cubicBezTo>
                  <a:cubicBezTo>
                    <a:pt x="48" y="81"/>
                    <a:pt x="42" y="68"/>
                    <a:pt x="36" y="54"/>
                  </a:cubicBezTo>
                  <a:cubicBezTo>
                    <a:pt x="36" y="54"/>
                    <a:pt x="37" y="54"/>
                    <a:pt x="37" y="53"/>
                  </a:cubicBezTo>
                  <a:close/>
                  <a:moveTo>
                    <a:pt x="24" y="43"/>
                  </a:moveTo>
                  <a:cubicBezTo>
                    <a:pt x="24" y="43"/>
                    <a:pt x="25" y="43"/>
                    <a:pt x="25" y="42"/>
                  </a:cubicBezTo>
                  <a:cubicBezTo>
                    <a:pt x="34" y="59"/>
                    <a:pt x="42" y="77"/>
                    <a:pt x="50" y="94"/>
                  </a:cubicBezTo>
                  <a:cubicBezTo>
                    <a:pt x="47" y="94"/>
                    <a:pt x="45" y="94"/>
                    <a:pt x="42" y="94"/>
                  </a:cubicBezTo>
                  <a:cubicBezTo>
                    <a:pt x="42" y="93"/>
                    <a:pt x="42" y="92"/>
                    <a:pt x="41" y="92"/>
                  </a:cubicBezTo>
                  <a:cubicBezTo>
                    <a:pt x="34" y="90"/>
                    <a:pt x="28" y="71"/>
                    <a:pt x="26" y="65"/>
                  </a:cubicBezTo>
                  <a:cubicBezTo>
                    <a:pt x="23" y="58"/>
                    <a:pt x="20" y="50"/>
                    <a:pt x="17" y="43"/>
                  </a:cubicBezTo>
                  <a:cubicBezTo>
                    <a:pt x="19" y="43"/>
                    <a:pt x="21" y="43"/>
                    <a:pt x="24" y="43"/>
                  </a:cubicBezTo>
                  <a:close/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3"/>
                    <a:pt x="9" y="32"/>
                    <a:pt x="11" y="31"/>
                  </a:cubicBezTo>
                  <a:cubicBezTo>
                    <a:pt x="11" y="31"/>
                    <a:pt x="12" y="31"/>
                    <a:pt x="12" y="31"/>
                  </a:cubicBezTo>
                  <a:cubicBezTo>
                    <a:pt x="15" y="33"/>
                    <a:pt x="18" y="36"/>
                    <a:pt x="20" y="39"/>
                  </a:cubicBezTo>
                  <a:cubicBezTo>
                    <a:pt x="18" y="39"/>
                    <a:pt x="16" y="39"/>
                    <a:pt x="14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3" y="38"/>
                    <a:pt x="12" y="38"/>
                    <a:pt x="12" y="39"/>
                  </a:cubicBezTo>
                  <a:cubicBezTo>
                    <a:pt x="11" y="40"/>
                    <a:pt x="10" y="44"/>
                    <a:pt x="9" y="44"/>
                  </a:cubicBezTo>
                  <a:cubicBezTo>
                    <a:pt x="7" y="44"/>
                    <a:pt x="5" y="43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39"/>
                    <a:pt x="5" y="36"/>
                    <a:pt x="6" y="33"/>
                  </a:cubicBezTo>
                  <a:close/>
                  <a:moveTo>
                    <a:pt x="4" y="46"/>
                  </a:moveTo>
                  <a:cubicBezTo>
                    <a:pt x="6" y="47"/>
                    <a:pt x="8" y="48"/>
                    <a:pt x="10" y="48"/>
                  </a:cubicBezTo>
                  <a:cubicBezTo>
                    <a:pt x="12" y="48"/>
                    <a:pt x="13" y="46"/>
                    <a:pt x="14" y="45"/>
                  </a:cubicBezTo>
                  <a:cubicBezTo>
                    <a:pt x="18" y="54"/>
                    <a:pt x="21" y="63"/>
                    <a:pt x="25" y="73"/>
                  </a:cubicBezTo>
                  <a:cubicBezTo>
                    <a:pt x="27" y="78"/>
                    <a:pt x="30" y="88"/>
                    <a:pt x="36" y="93"/>
                  </a:cubicBezTo>
                  <a:cubicBezTo>
                    <a:pt x="34" y="93"/>
                    <a:pt x="33" y="93"/>
                    <a:pt x="32" y="92"/>
                  </a:cubicBezTo>
                  <a:cubicBezTo>
                    <a:pt x="29" y="92"/>
                    <a:pt x="27" y="92"/>
                    <a:pt x="25" y="91"/>
                  </a:cubicBezTo>
                  <a:cubicBezTo>
                    <a:pt x="19" y="76"/>
                    <a:pt x="12" y="61"/>
                    <a:pt x="4" y="46"/>
                  </a:cubicBezTo>
                  <a:close/>
                  <a:moveTo>
                    <a:pt x="14" y="82"/>
                  </a:moveTo>
                  <a:cubicBezTo>
                    <a:pt x="15" y="81"/>
                    <a:pt x="15" y="80"/>
                    <a:pt x="15" y="79"/>
                  </a:cubicBezTo>
                  <a:cubicBezTo>
                    <a:pt x="15" y="79"/>
                    <a:pt x="16" y="79"/>
                    <a:pt x="16" y="79"/>
                  </a:cubicBezTo>
                  <a:cubicBezTo>
                    <a:pt x="18" y="83"/>
                    <a:pt x="19" y="86"/>
                    <a:pt x="21" y="90"/>
                  </a:cubicBezTo>
                  <a:cubicBezTo>
                    <a:pt x="20" y="90"/>
                    <a:pt x="18" y="90"/>
                    <a:pt x="17" y="89"/>
                  </a:cubicBezTo>
                  <a:cubicBezTo>
                    <a:pt x="14" y="89"/>
                    <a:pt x="12" y="88"/>
                    <a:pt x="9" y="86"/>
                  </a:cubicBezTo>
                  <a:cubicBezTo>
                    <a:pt x="4" y="84"/>
                    <a:pt x="12" y="82"/>
                    <a:pt x="14" y="82"/>
                  </a:cubicBezTo>
                  <a:close/>
                  <a:moveTo>
                    <a:pt x="32" y="170"/>
                  </a:moveTo>
                  <a:cubicBezTo>
                    <a:pt x="32" y="168"/>
                    <a:pt x="31" y="166"/>
                    <a:pt x="31" y="164"/>
                  </a:cubicBezTo>
                  <a:cubicBezTo>
                    <a:pt x="50" y="168"/>
                    <a:pt x="68" y="168"/>
                    <a:pt x="86" y="162"/>
                  </a:cubicBezTo>
                  <a:cubicBezTo>
                    <a:pt x="88" y="162"/>
                    <a:pt x="87" y="158"/>
                    <a:pt x="85" y="159"/>
                  </a:cubicBezTo>
                  <a:cubicBezTo>
                    <a:pt x="67" y="164"/>
                    <a:pt x="50" y="164"/>
                    <a:pt x="32" y="160"/>
                  </a:cubicBezTo>
                  <a:cubicBezTo>
                    <a:pt x="32" y="160"/>
                    <a:pt x="31" y="160"/>
                    <a:pt x="31" y="160"/>
                  </a:cubicBezTo>
                  <a:cubicBezTo>
                    <a:pt x="31" y="157"/>
                    <a:pt x="30" y="155"/>
                    <a:pt x="30" y="152"/>
                  </a:cubicBezTo>
                  <a:cubicBezTo>
                    <a:pt x="49" y="156"/>
                    <a:pt x="67" y="158"/>
                    <a:pt x="86" y="153"/>
                  </a:cubicBezTo>
                  <a:cubicBezTo>
                    <a:pt x="88" y="153"/>
                    <a:pt x="87" y="149"/>
                    <a:pt x="85" y="150"/>
                  </a:cubicBezTo>
                  <a:cubicBezTo>
                    <a:pt x="66" y="154"/>
                    <a:pt x="49" y="152"/>
                    <a:pt x="31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29" y="145"/>
                    <a:pt x="29" y="141"/>
                    <a:pt x="28" y="138"/>
                  </a:cubicBezTo>
                  <a:cubicBezTo>
                    <a:pt x="50" y="145"/>
                    <a:pt x="74" y="146"/>
                    <a:pt x="95" y="138"/>
                  </a:cubicBezTo>
                  <a:cubicBezTo>
                    <a:pt x="96" y="149"/>
                    <a:pt x="96" y="161"/>
                    <a:pt x="97" y="172"/>
                  </a:cubicBezTo>
                  <a:cubicBezTo>
                    <a:pt x="97" y="176"/>
                    <a:pt x="96" y="175"/>
                    <a:pt x="93" y="176"/>
                  </a:cubicBezTo>
                  <a:cubicBezTo>
                    <a:pt x="88" y="177"/>
                    <a:pt x="84" y="177"/>
                    <a:pt x="80" y="178"/>
                  </a:cubicBezTo>
                  <a:cubicBezTo>
                    <a:pt x="72" y="179"/>
                    <a:pt x="65" y="179"/>
                    <a:pt x="57" y="178"/>
                  </a:cubicBezTo>
                  <a:cubicBezTo>
                    <a:pt x="54" y="178"/>
                    <a:pt x="45" y="178"/>
                    <a:pt x="40" y="176"/>
                  </a:cubicBezTo>
                  <a:cubicBezTo>
                    <a:pt x="41" y="175"/>
                    <a:pt x="41" y="173"/>
                    <a:pt x="39" y="173"/>
                  </a:cubicBezTo>
                  <a:cubicBezTo>
                    <a:pt x="38" y="173"/>
                    <a:pt x="38" y="173"/>
                    <a:pt x="37" y="172"/>
                  </a:cubicBezTo>
                  <a:cubicBezTo>
                    <a:pt x="36" y="172"/>
                    <a:pt x="36" y="172"/>
                    <a:pt x="35" y="172"/>
                  </a:cubicBezTo>
                  <a:cubicBezTo>
                    <a:pt x="35" y="171"/>
                    <a:pt x="34" y="171"/>
                    <a:pt x="34" y="171"/>
                  </a:cubicBezTo>
                  <a:cubicBezTo>
                    <a:pt x="33" y="170"/>
                    <a:pt x="33" y="170"/>
                    <a:pt x="32" y="170"/>
                  </a:cubicBezTo>
                  <a:close/>
                  <a:moveTo>
                    <a:pt x="121" y="158"/>
                  </a:moveTo>
                  <a:cubicBezTo>
                    <a:pt x="118" y="173"/>
                    <a:pt x="117" y="190"/>
                    <a:pt x="123" y="205"/>
                  </a:cubicBezTo>
                  <a:cubicBezTo>
                    <a:pt x="112" y="215"/>
                    <a:pt x="92" y="216"/>
                    <a:pt x="79" y="217"/>
                  </a:cubicBezTo>
                  <a:cubicBezTo>
                    <a:pt x="68" y="217"/>
                    <a:pt x="41" y="218"/>
                    <a:pt x="37" y="205"/>
                  </a:cubicBezTo>
                  <a:cubicBezTo>
                    <a:pt x="37" y="204"/>
                    <a:pt x="36" y="204"/>
                    <a:pt x="36" y="204"/>
                  </a:cubicBezTo>
                  <a:cubicBezTo>
                    <a:pt x="36" y="203"/>
                    <a:pt x="36" y="203"/>
                    <a:pt x="36" y="202"/>
                  </a:cubicBezTo>
                  <a:cubicBezTo>
                    <a:pt x="34" y="193"/>
                    <a:pt x="33" y="184"/>
                    <a:pt x="32" y="174"/>
                  </a:cubicBezTo>
                  <a:cubicBezTo>
                    <a:pt x="33" y="175"/>
                    <a:pt x="33" y="175"/>
                    <a:pt x="34" y="175"/>
                  </a:cubicBezTo>
                  <a:cubicBezTo>
                    <a:pt x="37" y="183"/>
                    <a:pt x="53" y="182"/>
                    <a:pt x="59" y="182"/>
                  </a:cubicBezTo>
                  <a:cubicBezTo>
                    <a:pt x="72" y="183"/>
                    <a:pt x="87" y="183"/>
                    <a:pt x="100" y="178"/>
                  </a:cubicBezTo>
                  <a:cubicBezTo>
                    <a:pt x="101" y="178"/>
                    <a:pt x="101" y="177"/>
                    <a:pt x="101" y="176"/>
                  </a:cubicBezTo>
                  <a:cubicBezTo>
                    <a:pt x="100" y="162"/>
                    <a:pt x="100" y="149"/>
                    <a:pt x="99" y="135"/>
                  </a:cubicBezTo>
                  <a:cubicBezTo>
                    <a:pt x="99" y="133"/>
                    <a:pt x="97" y="133"/>
                    <a:pt x="96" y="133"/>
                  </a:cubicBezTo>
                  <a:cubicBezTo>
                    <a:pt x="75" y="143"/>
                    <a:pt x="49" y="141"/>
                    <a:pt x="28" y="133"/>
                  </a:cubicBezTo>
                  <a:cubicBezTo>
                    <a:pt x="26" y="123"/>
                    <a:pt x="23" y="112"/>
                    <a:pt x="18" y="103"/>
                  </a:cubicBezTo>
                  <a:cubicBezTo>
                    <a:pt x="26" y="107"/>
                    <a:pt x="34" y="109"/>
                    <a:pt x="44" y="110"/>
                  </a:cubicBezTo>
                  <a:cubicBezTo>
                    <a:pt x="63" y="111"/>
                    <a:pt x="81" y="111"/>
                    <a:pt x="100" y="109"/>
                  </a:cubicBezTo>
                  <a:cubicBezTo>
                    <a:pt x="110" y="108"/>
                    <a:pt x="123" y="105"/>
                    <a:pt x="133" y="99"/>
                  </a:cubicBezTo>
                  <a:cubicBezTo>
                    <a:pt x="130" y="119"/>
                    <a:pt x="124" y="138"/>
                    <a:pt x="121" y="158"/>
                  </a:cubicBezTo>
                  <a:close/>
                  <a:moveTo>
                    <a:pt x="134" y="94"/>
                  </a:moveTo>
                  <a:cubicBezTo>
                    <a:pt x="124" y="100"/>
                    <a:pt x="112" y="104"/>
                    <a:pt x="100" y="105"/>
                  </a:cubicBezTo>
                  <a:cubicBezTo>
                    <a:pt x="78" y="107"/>
                    <a:pt x="54" y="108"/>
                    <a:pt x="33" y="104"/>
                  </a:cubicBezTo>
                  <a:cubicBezTo>
                    <a:pt x="26" y="103"/>
                    <a:pt x="19" y="100"/>
                    <a:pt x="14" y="96"/>
                  </a:cubicBezTo>
                  <a:cubicBezTo>
                    <a:pt x="11" y="94"/>
                    <a:pt x="9" y="92"/>
                    <a:pt x="7" y="89"/>
                  </a:cubicBezTo>
                  <a:cubicBezTo>
                    <a:pt x="8" y="90"/>
                    <a:pt x="9" y="91"/>
                    <a:pt x="11" y="92"/>
                  </a:cubicBezTo>
                  <a:cubicBezTo>
                    <a:pt x="15" y="93"/>
                    <a:pt x="19" y="94"/>
                    <a:pt x="23" y="95"/>
                  </a:cubicBezTo>
                  <a:cubicBezTo>
                    <a:pt x="23" y="95"/>
                    <a:pt x="23" y="95"/>
                    <a:pt x="23" y="96"/>
                  </a:cubicBezTo>
                  <a:cubicBezTo>
                    <a:pt x="24" y="97"/>
                    <a:pt x="26" y="97"/>
                    <a:pt x="27" y="96"/>
                  </a:cubicBezTo>
                  <a:cubicBezTo>
                    <a:pt x="35" y="97"/>
                    <a:pt x="42" y="97"/>
                    <a:pt x="50" y="98"/>
                  </a:cubicBezTo>
                  <a:cubicBezTo>
                    <a:pt x="51" y="98"/>
                    <a:pt x="51" y="98"/>
                    <a:pt x="52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71" y="99"/>
                    <a:pt x="88" y="99"/>
                    <a:pt x="105" y="97"/>
                  </a:cubicBezTo>
                  <a:cubicBezTo>
                    <a:pt x="118" y="95"/>
                    <a:pt x="133" y="90"/>
                    <a:pt x="141" y="79"/>
                  </a:cubicBezTo>
                  <a:cubicBezTo>
                    <a:pt x="142" y="80"/>
                    <a:pt x="143" y="80"/>
                    <a:pt x="143" y="81"/>
                  </a:cubicBezTo>
                  <a:cubicBezTo>
                    <a:pt x="149" y="86"/>
                    <a:pt x="138" y="92"/>
                    <a:pt x="134" y="9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47" name="组合 46"/>
          <p:cNvGrpSpPr/>
          <p:nvPr>
            <p:custDataLst>
              <p:tags r:id="rId34"/>
            </p:custDataLst>
          </p:nvPr>
        </p:nvGrpSpPr>
        <p:grpSpPr>
          <a:xfrm>
            <a:off x="425345" y="994887"/>
            <a:ext cx="1047750" cy="976313"/>
            <a:chOff x="3683001" y="1643063"/>
            <a:chExt cx="1047750" cy="976313"/>
          </a:xfrm>
        </p:grpSpPr>
        <p:sp>
          <p:nvSpPr>
            <p:cNvPr id="48" name="Freeform 12"/>
            <p:cNvSpPr>
              <a:spLocks noEditPoints="1"/>
            </p:cNvSpPr>
            <p:nvPr>
              <p:custDataLst>
                <p:tags r:id="rId35"/>
              </p:custDataLst>
            </p:nvPr>
          </p:nvSpPr>
          <p:spPr bwMode="auto">
            <a:xfrm>
              <a:off x="3683001" y="1647825"/>
              <a:ext cx="985838" cy="768350"/>
            </a:xfrm>
            <a:custGeom>
              <a:avLst/>
              <a:gdLst>
                <a:gd name="T0" fmla="*/ 204 w 204"/>
                <a:gd name="T1" fmla="*/ 129 h 159"/>
                <a:gd name="T2" fmla="*/ 192 w 204"/>
                <a:gd name="T3" fmla="*/ 95 h 159"/>
                <a:gd name="T4" fmla="*/ 189 w 204"/>
                <a:gd name="T5" fmla="*/ 93 h 159"/>
                <a:gd name="T6" fmla="*/ 189 w 204"/>
                <a:gd name="T7" fmla="*/ 90 h 159"/>
                <a:gd name="T8" fmla="*/ 188 w 204"/>
                <a:gd name="T9" fmla="*/ 88 h 159"/>
                <a:gd name="T10" fmla="*/ 175 w 204"/>
                <a:gd name="T11" fmla="*/ 60 h 159"/>
                <a:gd name="T12" fmla="*/ 174 w 204"/>
                <a:gd name="T13" fmla="*/ 58 h 159"/>
                <a:gd name="T14" fmla="*/ 169 w 204"/>
                <a:gd name="T15" fmla="*/ 57 h 159"/>
                <a:gd name="T16" fmla="*/ 169 w 204"/>
                <a:gd name="T17" fmla="*/ 56 h 159"/>
                <a:gd name="T18" fmla="*/ 164 w 204"/>
                <a:gd name="T19" fmla="*/ 50 h 159"/>
                <a:gd name="T20" fmla="*/ 120 w 204"/>
                <a:gd name="T21" fmla="*/ 20 h 159"/>
                <a:gd name="T22" fmla="*/ 93 w 204"/>
                <a:gd name="T23" fmla="*/ 2 h 159"/>
                <a:gd name="T24" fmla="*/ 88 w 204"/>
                <a:gd name="T25" fmla="*/ 8 h 159"/>
                <a:gd name="T26" fmla="*/ 86 w 204"/>
                <a:gd name="T27" fmla="*/ 11 h 159"/>
                <a:gd name="T28" fmla="*/ 86 w 204"/>
                <a:gd name="T29" fmla="*/ 13 h 159"/>
                <a:gd name="T30" fmla="*/ 85 w 204"/>
                <a:gd name="T31" fmla="*/ 14 h 159"/>
                <a:gd name="T32" fmla="*/ 79 w 204"/>
                <a:gd name="T33" fmla="*/ 27 h 159"/>
                <a:gd name="T34" fmla="*/ 79 w 204"/>
                <a:gd name="T35" fmla="*/ 29 h 159"/>
                <a:gd name="T36" fmla="*/ 70 w 204"/>
                <a:gd name="T37" fmla="*/ 46 h 159"/>
                <a:gd name="T38" fmla="*/ 60 w 204"/>
                <a:gd name="T39" fmla="*/ 66 h 159"/>
                <a:gd name="T40" fmla="*/ 50 w 204"/>
                <a:gd name="T41" fmla="*/ 77 h 159"/>
                <a:gd name="T42" fmla="*/ 50 w 204"/>
                <a:gd name="T43" fmla="*/ 83 h 159"/>
                <a:gd name="T44" fmla="*/ 52 w 204"/>
                <a:gd name="T45" fmla="*/ 85 h 159"/>
                <a:gd name="T46" fmla="*/ 55 w 204"/>
                <a:gd name="T47" fmla="*/ 87 h 159"/>
                <a:gd name="T48" fmla="*/ 52 w 204"/>
                <a:gd name="T49" fmla="*/ 91 h 159"/>
                <a:gd name="T50" fmla="*/ 53 w 204"/>
                <a:gd name="T51" fmla="*/ 94 h 159"/>
                <a:gd name="T52" fmla="*/ 53 w 204"/>
                <a:gd name="T53" fmla="*/ 95 h 159"/>
                <a:gd name="T54" fmla="*/ 55 w 204"/>
                <a:gd name="T55" fmla="*/ 98 h 159"/>
                <a:gd name="T56" fmla="*/ 58 w 204"/>
                <a:gd name="T57" fmla="*/ 100 h 159"/>
                <a:gd name="T58" fmla="*/ 67 w 204"/>
                <a:gd name="T59" fmla="*/ 100 h 159"/>
                <a:gd name="T60" fmla="*/ 87 w 204"/>
                <a:gd name="T61" fmla="*/ 101 h 159"/>
                <a:gd name="T62" fmla="*/ 130 w 204"/>
                <a:gd name="T63" fmla="*/ 98 h 159"/>
                <a:gd name="T64" fmla="*/ 130 w 204"/>
                <a:gd name="T65" fmla="*/ 98 h 159"/>
                <a:gd name="T66" fmla="*/ 73 w 204"/>
                <a:gd name="T67" fmla="*/ 148 h 159"/>
                <a:gd name="T68" fmla="*/ 9 w 204"/>
                <a:gd name="T69" fmla="*/ 110 h 159"/>
                <a:gd name="T70" fmla="*/ 4 w 204"/>
                <a:gd name="T71" fmla="*/ 115 h 159"/>
                <a:gd name="T72" fmla="*/ 77 w 204"/>
                <a:gd name="T73" fmla="*/ 156 h 159"/>
                <a:gd name="T74" fmla="*/ 131 w 204"/>
                <a:gd name="T75" fmla="*/ 109 h 159"/>
                <a:gd name="T76" fmla="*/ 139 w 204"/>
                <a:gd name="T77" fmla="*/ 133 h 159"/>
                <a:gd name="T78" fmla="*/ 138 w 204"/>
                <a:gd name="T79" fmla="*/ 135 h 159"/>
                <a:gd name="T80" fmla="*/ 142 w 204"/>
                <a:gd name="T81" fmla="*/ 151 h 159"/>
                <a:gd name="T82" fmla="*/ 142 w 204"/>
                <a:gd name="T83" fmla="*/ 154 h 159"/>
                <a:gd name="T84" fmla="*/ 146 w 204"/>
                <a:gd name="T85" fmla="*/ 158 h 159"/>
                <a:gd name="T86" fmla="*/ 157 w 204"/>
                <a:gd name="T87" fmla="*/ 157 h 159"/>
                <a:gd name="T88" fmla="*/ 159 w 204"/>
                <a:gd name="T89" fmla="*/ 158 h 159"/>
                <a:gd name="T90" fmla="*/ 182 w 204"/>
                <a:gd name="T91" fmla="*/ 155 h 159"/>
                <a:gd name="T92" fmla="*/ 186 w 204"/>
                <a:gd name="T93" fmla="*/ 155 h 159"/>
                <a:gd name="T94" fmla="*/ 189 w 204"/>
                <a:gd name="T95" fmla="*/ 153 h 159"/>
                <a:gd name="T96" fmla="*/ 193 w 204"/>
                <a:gd name="T97" fmla="*/ 152 h 159"/>
                <a:gd name="T98" fmla="*/ 196 w 204"/>
                <a:gd name="T99" fmla="*/ 150 h 159"/>
                <a:gd name="T100" fmla="*/ 198 w 204"/>
                <a:gd name="T101" fmla="*/ 148 h 159"/>
                <a:gd name="T102" fmla="*/ 204 w 204"/>
                <a:gd name="T103" fmla="*/ 136 h 159"/>
                <a:gd name="T104" fmla="*/ 203 w 204"/>
                <a:gd name="T105" fmla="*/ 133 h 159"/>
                <a:gd name="T106" fmla="*/ 204 w 204"/>
                <a:gd name="T107" fmla="*/ 129 h 159"/>
                <a:gd name="T108" fmla="*/ 136 w 204"/>
                <a:gd name="T109" fmla="*/ 59 h 159"/>
                <a:gd name="T110" fmla="*/ 131 w 204"/>
                <a:gd name="T111" fmla="*/ 77 h 159"/>
                <a:gd name="T112" fmla="*/ 136 w 204"/>
                <a:gd name="T113" fmla="*/ 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159">
                  <a:moveTo>
                    <a:pt x="204" y="129"/>
                  </a:moveTo>
                  <a:cubicBezTo>
                    <a:pt x="201" y="117"/>
                    <a:pt x="197" y="106"/>
                    <a:pt x="192" y="95"/>
                  </a:cubicBezTo>
                  <a:cubicBezTo>
                    <a:pt x="191" y="94"/>
                    <a:pt x="190" y="93"/>
                    <a:pt x="189" y="93"/>
                  </a:cubicBezTo>
                  <a:cubicBezTo>
                    <a:pt x="190" y="92"/>
                    <a:pt x="190" y="91"/>
                    <a:pt x="189" y="90"/>
                  </a:cubicBezTo>
                  <a:cubicBezTo>
                    <a:pt x="189" y="89"/>
                    <a:pt x="188" y="89"/>
                    <a:pt x="188" y="88"/>
                  </a:cubicBezTo>
                  <a:cubicBezTo>
                    <a:pt x="185" y="78"/>
                    <a:pt x="182" y="68"/>
                    <a:pt x="175" y="60"/>
                  </a:cubicBezTo>
                  <a:cubicBezTo>
                    <a:pt x="175" y="60"/>
                    <a:pt x="174" y="59"/>
                    <a:pt x="174" y="58"/>
                  </a:cubicBezTo>
                  <a:cubicBezTo>
                    <a:pt x="173" y="57"/>
                    <a:pt x="171" y="56"/>
                    <a:pt x="169" y="57"/>
                  </a:cubicBezTo>
                  <a:cubicBezTo>
                    <a:pt x="169" y="57"/>
                    <a:pt x="169" y="56"/>
                    <a:pt x="169" y="56"/>
                  </a:cubicBezTo>
                  <a:cubicBezTo>
                    <a:pt x="168" y="54"/>
                    <a:pt x="166" y="52"/>
                    <a:pt x="164" y="50"/>
                  </a:cubicBezTo>
                  <a:cubicBezTo>
                    <a:pt x="155" y="35"/>
                    <a:pt x="136" y="26"/>
                    <a:pt x="120" y="20"/>
                  </a:cubicBezTo>
                  <a:cubicBezTo>
                    <a:pt x="112" y="14"/>
                    <a:pt x="103" y="8"/>
                    <a:pt x="93" y="2"/>
                  </a:cubicBezTo>
                  <a:cubicBezTo>
                    <a:pt x="89" y="0"/>
                    <a:pt x="85" y="5"/>
                    <a:pt x="88" y="8"/>
                  </a:cubicBezTo>
                  <a:cubicBezTo>
                    <a:pt x="87" y="9"/>
                    <a:pt x="86" y="10"/>
                    <a:pt x="86" y="11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5" y="14"/>
                    <a:pt x="85" y="14"/>
                  </a:cubicBezTo>
                  <a:cubicBezTo>
                    <a:pt x="82" y="19"/>
                    <a:pt x="80" y="22"/>
                    <a:pt x="79" y="27"/>
                  </a:cubicBezTo>
                  <a:cubicBezTo>
                    <a:pt x="79" y="28"/>
                    <a:pt x="79" y="28"/>
                    <a:pt x="79" y="29"/>
                  </a:cubicBezTo>
                  <a:cubicBezTo>
                    <a:pt x="75" y="34"/>
                    <a:pt x="72" y="40"/>
                    <a:pt x="70" y="46"/>
                  </a:cubicBezTo>
                  <a:cubicBezTo>
                    <a:pt x="66" y="52"/>
                    <a:pt x="62" y="59"/>
                    <a:pt x="60" y="66"/>
                  </a:cubicBezTo>
                  <a:cubicBezTo>
                    <a:pt x="56" y="70"/>
                    <a:pt x="53" y="73"/>
                    <a:pt x="50" y="77"/>
                  </a:cubicBezTo>
                  <a:cubicBezTo>
                    <a:pt x="48" y="79"/>
                    <a:pt x="48" y="82"/>
                    <a:pt x="50" y="83"/>
                  </a:cubicBezTo>
                  <a:cubicBezTo>
                    <a:pt x="50" y="84"/>
                    <a:pt x="51" y="85"/>
                    <a:pt x="52" y="85"/>
                  </a:cubicBezTo>
                  <a:cubicBezTo>
                    <a:pt x="53" y="86"/>
                    <a:pt x="54" y="87"/>
                    <a:pt x="55" y="87"/>
                  </a:cubicBezTo>
                  <a:cubicBezTo>
                    <a:pt x="53" y="87"/>
                    <a:pt x="51" y="89"/>
                    <a:pt x="52" y="91"/>
                  </a:cubicBezTo>
                  <a:cubicBezTo>
                    <a:pt x="52" y="92"/>
                    <a:pt x="52" y="93"/>
                    <a:pt x="53" y="94"/>
                  </a:cubicBezTo>
                  <a:cubicBezTo>
                    <a:pt x="53" y="94"/>
                    <a:pt x="53" y="95"/>
                    <a:pt x="53" y="95"/>
                  </a:cubicBezTo>
                  <a:cubicBezTo>
                    <a:pt x="54" y="96"/>
                    <a:pt x="54" y="97"/>
                    <a:pt x="55" y="98"/>
                  </a:cubicBezTo>
                  <a:cubicBezTo>
                    <a:pt x="55" y="100"/>
                    <a:pt x="57" y="100"/>
                    <a:pt x="58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74" y="102"/>
                    <a:pt x="81" y="102"/>
                    <a:pt x="87" y="101"/>
                  </a:cubicBezTo>
                  <a:cubicBezTo>
                    <a:pt x="101" y="103"/>
                    <a:pt x="116" y="101"/>
                    <a:pt x="130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13" y="116"/>
                    <a:pt x="102" y="153"/>
                    <a:pt x="73" y="148"/>
                  </a:cubicBezTo>
                  <a:cubicBezTo>
                    <a:pt x="49" y="144"/>
                    <a:pt x="24" y="128"/>
                    <a:pt x="9" y="110"/>
                  </a:cubicBezTo>
                  <a:cubicBezTo>
                    <a:pt x="6" y="105"/>
                    <a:pt x="0" y="111"/>
                    <a:pt x="4" y="115"/>
                  </a:cubicBezTo>
                  <a:cubicBezTo>
                    <a:pt x="20" y="136"/>
                    <a:pt x="50" y="154"/>
                    <a:pt x="77" y="156"/>
                  </a:cubicBezTo>
                  <a:cubicBezTo>
                    <a:pt x="105" y="159"/>
                    <a:pt x="115" y="128"/>
                    <a:pt x="131" y="109"/>
                  </a:cubicBezTo>
                  <a:cubicBezTo>
                    <a:pt x="133" y="117"/>
                    <a:pt x="136" y="125"/>
                    <a:pt x="139" y="133"/>
                  </a:cubicBezTo>
                  <a:cubicBezTo>
                    <a:pt x="138" y="134"/>
                    <a:pt x="138" y="134"/>
                    <a:pt x="138" y="135"/>
                  </a:cubicBezTo>
                  <a:cubicBezTo>
                    <a:pt x="139" y="141"/>
                    <a:pt x="141" y="146"/>
                    <a:pt x="142" y="151"/>
                  </a:cubicBezTo>
                  <a:cubicBezTo>
                    <a:pt x="142" y="152"/>
                    <a:pt x="142" y="153"/>
                    <a:pt x="142" y="154"/>
                  </a:cubicBezTo>
                  <a:cubicBezTo>
                    <a:pt x="142" y="157"/>
                    <a:pt x="144" y="158"/>
                    <a:pt x="146" y="158"/>
                  </a:cubicBezTo>
                  <a:cubicBezTo>
                    <a:pt x="150" y="158"/>
                    <a:pt x="153" y="158"/>
                    <a:pt x="157" y="157"/>
                  </a:cubicBezTo>
                  <a:cubicBezTo>
                    <a:pt x="157" y="157"/>
                    <a:pt x="158" y="158"/>
                    <a:pt x="159" y="158"/>
                  </a:cubicBezTo>
                  <a:cubicBezTo>
                    <a:pt x="167" y="158"/>
                    <a:pt x="175" y="158"/>
                    <a:pt x="182" y="155"/>
                  </a:cubicBezTo>
                  <a:cubicBezTo>
                    <a:pt x="183" y="156"/>
                    <a:pt x="184" y="156"/>
                    <a:pt x="186" y="155"/>
                  </a:cubicBezTo>
                  <a:cubicBezTo>
                    <a:pt x="187" y="155"/>
                    <a:pt x="188" y="154"/>
                    <a:pt x="189" y="153"/>
                  </a:cubicBezTo>
                  <a:cubicBezTo>
                    <a:pt x="191" y="154"/>
                    <a:pt x="192" y="154"/>
                    <a:pt x="193" y="152"/>
                  </a:cubicBezTo>
                  <a:cubicBezTo>
                    <a:pt x="194" y="152"/>
                    <a:pt x="195" y="151"/>
                    <a:pt x="196" y="150"/>
                  </a:cubicBezTo>
                  <a:cubicBezTo>
                    <a:pt x="197" y="150"/>
                    <a:pt x="198" y="149"/>
                    <a:pt x="198" y="148"/>
                  </a:cubicBezTo>
                  <a:cubicBezTo>
                    <a:pt x="202" y="144"/>
                    <a:pt x="204" y="141"/>
                    <a:pt x="204" y="136"/>
                  </a:cubicBezTo>
                  <a:cubicBezTo>
                    <a:pt x="204" y="135"/>
                    <a:pt x="203" y="134"/>
                    <a:pt x="203" y="133"/>
                  </a:cubicBezTo>
                  <a:cubicBezTo>
                    <a:pt x="203" y="132"/>
                    <a:pt x="204" y="131"/>
                    <a:pt x="204" y="129"/>
                  </a:cubicBezTo>
                  <a:close/>
                  <a:moveTo>
                    <a:pt x="136" y="59"/>
                  </a:moveTo>
                  <a:cubicBezTo>
                    <a:pt x="135" y="65"/>
                    <a:pt x="133" y="71"/>
                    <a:pt x="131" y="77"/>
                  </a:cubicBezTo>
                  <a:cubicBezTo>
                    <a:pt x="133" y="71"/>
                    <a:pt x="135" y="65"/>
                    <a:pt x="136" y="5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9" name="Freeform 189"/>
            <p:cNvSpPr>
              <a:spLocks noEditPoints="1"/>
            </p:cNvSpPr>
            <p:nvPr>
              <p:custDataLst>
                <p:tags r:id="rId36"/>
              </p:custDataLst>
            </p:nvPr>
          </p:nvSpPr>
          <p:spPr bwMode="auto">
            <a:xfrm>
              <a:off x="3683001" y="1643063"/>
              <a:ext cx="1047750" cy="976313"/>
            </a:xfrm>
            <a:custGeom>
              <a:avLst/>
              <a:gdLst>
                <a:gd name="T0" fmla="*/ 181 w 217"/>
                <a:gd name="T1" fmla="*/ 65 h 202"/>
                <a:gd name="T2" fmla="*/ 90 w 217"/>
                <a:gd name="T3" fmla="*/ 0 h 202"/>
                <a:gd name="T4" fmla="*/ 46 w 217"/>
                <a:gd name="T5" fmla="*/ 79 h 202"/>
                <a:gd name="T6" fmla="*/ 47 w 217"/>
                <a:gd name="T7" fmla="*/ 84 h 202"/>
                <a:gd name="T8" fmla="*/ 5 w 217"/>
                <a:gd name="T9" fmla="*/ 102 h 202"/>
                <a:gd name="T10" fmla="*/ 0 w 217"/>
                <a:gd name="T11" fmla="*/ 105 h 202"/>
                <a:gd name="T12" fmla="*/ 6 w 217"/>
                <a:gd name="T13" fmla="*/ 196 h 202"/>
                <a:gd name="T14" fmla="*/ 82 w 217"/>
                <a:gd name="T15" fmla="*/ 188 h 202"/>
                <a:gd name="T16" fmla="*/ 142 w 217"/>
                <a:gd name="T17" fmla="*/ 179 h 202"/>
                <a:gd name="T18" fmla="*/ 181 w 217"/>
                <a:gd name="T19" fmla="*/ 160 h 202"/>
                <a:gd name="T20" fmla="*/ 185 w 217"/>
                <a:gd name="T21" fmla="*/ 66 h 202"/>
                <a:gd name="T22" fmla="*/ 204 w 217"/>
                <a:gd name="T23" fmla="*/ 138 h 202"/>
                <a:gd name="T24" fmla="*/ 141 w 217"/>
                <a:gd name="T25" fmla="*/ 121 h 202"/>
                <a:gd name="T26" fmla="*/ 182 w 217"/>
                <a:gd name="T27" fmla="*/ 70 h 202"/>
                <a:gd name="T28" fmla="*/ 49 w 217"/>
                <a:gd name="T29" fmla="*/ 82 h 202"/>
                <a:gd name="T30" fmla="*/ 90 w 217"/>
                <a:gd name="T31" fmla="*/ 5 h 202"/>
                <a:gd name="T32" fmla="*/ 178 w 217"/>
                <a:gd name="T33" fmla="*/ 67 h 202"/>
                <a:gd name="T34" fmla="*/ 135 w 217"/>
                <a:gd name="T35" fmla="*/ 94 h 202"/>
                <a:gd name="T36" fmla="*/ 130 w 217"/>
                <a:gd name="T37" fmla="*/ 92 h 202"/>
                <a:gd name="T38" fmla="*/ 81 w 217"/>
                <a:gd name="T39" fmla="*/ 96 h 202"/>
                <a:gd name="T40" fmla="*/ 52 w 217"/>
                <a:gd name="T41" fmla="*/ 87 h 202"/>
                <a:gd name="T42" fmla="*/ 55 w 217"/>
                <a:gd name="T43" fmla="*/ 101 h 202"/>
                <a:gd name="T44" fmla="*/ 52 w 217"/>
                <a:gd name="T45" fmla="*/ 87 h 202"/>
                <a:gd name="T46" fmla="*/ 106 w 217"/>
                <a:gd name="T47" fmla="*/ 126 h 202"/>
                <a:gd name="T48" fmla="*/ 40 w 217"/>
                <a:gd name="T49" fmla="*/ 132 h 202"/>
                <a:gd name="T50" fmla="*/ 130 w 217"/>
                <a:gd name="T51" fmla="*/ 96 h 202"/>
                <a:gd name="T52" fmla="*/ 6 w 217"/>
                <a:gd name="T53" fmla="*/ 155 h 202"/>
                <a:gd name="T54" fmla="*/ 41 w 217"/>
                <a:gd name="T55" fmla="*/ 136 h 202"/>
                <a:gd name="T56" fmla="*/ 9 w 217"/>
                <a:gd name="T57" fmla="*/ 192 h 202"/>
                <a:gd name="T58" fmla="*/ 122 w 217"/>
                <a:gd name="T59" fmla="*/ 182 h 202"/>
                <a:gd name="T60" fmla="*/ 44 w 217"/>
                <a:gd name="T61" fmla="*/ 192 h 202"/>
                <a:gd name="T62" fmla="*/ 53 w 217"/>
                <a:gd name="T63" fmla="*/ 143 h 202"/>
                <a:gd name="T64" fmla="*/ 100 w 217"/>
                <a:gd name="T65" fmla="*/ 141 h 202"/>
                <a:gd name="T66" fmla="*/ 122 w 217"/>
                <a:gd name="T67" fmla="*/ 182 h 202"/>
                <a:gd name="T68" fmla="*/ 139 w 217"/>
                <a:gd name="T69" fmla="*/ 175 h 202"/>
                <a:gd name="T70" fmla="*/ 105 w 217"/>
                <a:gd name="T71" fmla="*/ 135 h 202"/>
                <a:gd name="T72" fmla="*/ 135 w 217"/>
                <a:gd name="T73" fmla="*/ 133 h 202"/>
                <a:gd name="T74" fmla="*/ 144 w 217"/>
                <a:gd name="T75" fmla="*/ 159 h 202"/>
                <a:gd name="T76" fmla="*/ 141 w 217"/>
                <a:gd name="T77" fmla="*/ 150 h 202"/>
                <a:gd name="T78" fmla="*/ 140 w 217"/>
                <a:gd name="T79" fmla="*/ 126 h 202"/>
                <a:gd name="T80" fmla="*/ 144 w 217"/>
                <a:gd name="T81" fmla="*/ 15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202">
                  <a:moveTo>
                    <a:pt x="185" y="66"/>
                  </a:moveTo>
                  <a:cubicBezTo>
                    <a:pt x="185" y="63"/>
                    <a:pt x="182" y="63"/>
                    <a:pt x="181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62" y="34"/>
                    <a:pt x="121" y="16"/>
                    <a:pt x="90" y="0"/>
                  </a:cubicBezTo>
                  <a:cubicBezTo>
                    <a:pt x="89" y="0"/>
                    <a:pt x="88" y="0"/>
                    <a:pt x="87" y="1"/>
                  </a:cubicBezTo>
                  <a:cubicBezTo>
                    <a:pt x="75" y="28"/>
                    <a:pt x="64" y="56"/>
                    <a:pt x="46" y="79"/>
                  </a:cubicBezTo>
                  <a:cubicBezTo>
                    <a:pt x="45" y="81"/>
                    <a:pt x="45" y="82"/>
                    <a:pt x="46" y="83"/>
                  </a:cubicBezTo>
                  <a:cubicBezTo>
                    <a:pt x="46" y="83"/>
                    <a:pt x="46" y="84"/>
                    <a:pt x="47" y="84"/>
                  </a:cubicBezTo>
                  <a:cubicBezTo>
                    <a:pt x="50" y="89"/>
                    <a:pt x="50" y="95"/>
                    <a:pt x="51" y="101"/>
                  </a:cubicBezTo>
                  <a:cubicBezTo>
                    <a:pt x="36" y="102"/>
                    <a:pt x="20" y="102"/>
                    <a:pt x="5" y="102"/>
                  </a:cubicBezTo>
                  <a:cubicBezTo>
                    <a:pt x="4" y="102"/>
                    <a:pt x="3" y="103"/>
                    <a:pt x="3" y="103"/>
                  </a:cubicBezTo>
                  <a:cubicBezTo>
                    <a:pt x="2" y="103"/>
                    <a:pt x="0" y="103"/>
                    <a:pt x="0" y="105"/>
                  </a:cubicBezTo>
                  <a:cubicBezTo>
                    <a:pt x="1" y="124"/>
                    <a:pt x="1" y="143"/>
                    <a:pt x="2" y="162"/>
                  </a:cubicBezTo>
                  <a:cubicBezTo>
                    <a:pt x="2" y="172"/>
                    <a:pt x="1" y="187"/>
                    <a:pt x="6" y="196"/>
                  </a:cubicBezTo>
                  <a:cubicBezTo>
                    <a:pt x="9" y="202"/>
                    <a:pt x="23" y="199"/>
                    <a:pt x="27" y="198"/>
                  </a:cubicBezTo>
                  <a:cubicBezTo>
                    <a:pt x="46" y="197"/>
                    <a:pt x="64" y="192"/>
                    <a:pt x="82" y="188"/>
                  </a:cubicBezTo>
                  <a:cubicBezTo>
                    <a:pt x="97" y="186"/>
                    <a:pt x="111" y="186"/>
                    <a:pt x="125" y="185"/>
                  </a:cubicBezTo>
                  <a:cubicBezTo>
                    <a:pt x="131" y="185"/>
                    <a:pt x="138" y="184"/>
                    <a:pt x="142" y="179"/>
                  </a:cubicBezTo>
                  <a:cubicBezTo>
                    <a:pt x="145" y="174"/>
                    <a:pt x="145" y="169"/>
                    <a:pt x="144" y="163"/>
                  </a:cubicBezTo>
                  <a:cubicBezTo>
                    <a:pt x="156" y="161"/>
                    <a:pt x="169" y="162"/>
                    <a:pt x="181" y="160"/>
                  </a:cubicBezTo>
                  <a:cubicBezTo>
                    <a:pt x="190" y="159"/>
                    <a:pt x="201" y="157"/>
                    <a:pt x="205" y="148"/>
                  </a:cubicBezTo>
                  <a:cubicBezTo>
                    <a:pt x="217" y="121"/>
                    <a:pt x="187" y="92"/>
                    <a:pt x="185" y="66"/>
                  </a:cubicBezTo>
                  <a:close/>
                  <a:moveTo>
                    <a:pt x="182" y="70"/>
                  </a:moveTo>
                  <a:cubicBezTo>
                    <a:pt x="186" y="93"/>
                    <a:pt x="204" y="113"/>
                    <a:pt x="204" y="138"/>
                  </a:cubicBezTo>
                  <a:cubicBezTo>
                    <a:pt x="204" y="140"/>
                    <a:pt x="203" y="143"/>
                    <a:pt x="202" y="144"/>
                  </a:cubicBezTo>
                  <a:cubicBezTo>
                    <a:pt x="187" y="131"/>
                    <a:pt x="163" y="112"/>
                    <a:pt x="141" y="121"/>
                  </a:cubicBezTo>
                  <a:cubicBezTo>
                    <a:pt x="154" y="104"/>
                    <a:pt x="164" y="83"/>
                    <a:pt x="181" y="70"/>
                  </a:cubicBezTo>
                  <a:cubicBezTo>
                    <a:pt x="181" y="70"/>
                    <a:pt x="181" y="70"/>
                    <a:pt x="182" y="70"/>
                  </a:cubicBezTo>
                  <a:close/>
                  <a:moveTo>
                    <a:pt x="50" y="82"/>
                  </a:moveTo>
                  <a:cubicBezTo>
                    <a:pt x="50" y="81"/>
                    <a:pt x="49" y="82"/>
                    <a:pt x="49" y="82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67" y="59"/>
                    <a:pt x="78" y="31"/>
                    <a:pt x="90" y="5"/>
                  </a:cubicBezTo>
                  <a:cubicBezTo>
                    <a:pt x="106" y="12"/>
                    <a:pt x="121" y="21"/>
                    <a:pt x="136" y="30"/>
                  </a:cubicBezTo>
                  <a:cubicBezTo>
                    <a:pt x="152" y="40"/>
                    <a:pt x="168" y="51"/>
                    <a:pt x="178" y="67"/>
                  </a:cubicBezTo>
                  <a:cubicBezTo>
                    <a:pt x="160" y="82"/>
                    <a:pt x="151" y="103"/>
                    <a:pt x="137" y="120"/>
                  </a:cubicBezTo>
                  <a:cubicBezTo>
                    <a:pt x="136" y="111"/>
                    <a:pt x="135" y="102"/>
                    <a:pt x="135" y="94"/>
                  </a:cubicBezTo>
                  <a:cubicBezTo>
                    <a:pt x="135" y="92"/>
                    <a:pt x="133" y="91"/>
                    <a:pt x="132" y="92"/>
                  </a:cubicBezTo>
                  <a:cubicBezTo>
                    <a:pt x="132" y="92"/>
                    <a:pt x="131" y="92"/>
                    <a:pt x="130" y="92"/>
                  </a:cubicBezTo>
                  <a:cubicBezTo>
                    <a:pt x="114" y="95"/>
                    <a:pt x="98" y="97"/>
                    <a:pt x="81" y="99"/>
                  </a:cubicBezTo>
                  <a:cubicBezTo>
                    <a:pt x="82" y="98"/>
                    <a:pt x="82" y="96"/>
                    <a:pt x="81" y="96"/>
                  </a:cubicBezTo>
                  <a:cubicBezTo>
                    <a:pt x="70" y="92"/>
                    <a:pt x="61" y="86"/>
                    <a:pt x="50" y="82"/>
                  </a:cubicBezTo>
                  <a:close/>
                  <a:moveTo>
                    <a:pt x="52" y="87"/>
                  </a:moveTo>
                  <a:cubicBezTo>
                    <a:pt x="61" y="91"/>
                    <a:pt x="70" y="95"/>
                    <a:pt x="79" y="99"/>
                  </a:cubicBezTo>
                  <a:cubicBezTo>
                    <a:pt x="71" y="100"/>
                    <a:pt x="63" y="100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4" y="96"/>
                    <a:pt x="54" y="91"/>
                    <a:pt x="52" y="87"/>
                  </a:cubicBezTo>
                  <a:close/>
                  <a:moveTo>
                    <a:pt x="130" y="96"/>
                  </a:moveTo>
                  <a:cubicBezTo>
                    <a:pt x="124" y="107"/>
                    <a:pt x="114" y="116"/>
                    <a:pt x="106" y="126"/>
                  </a:cubicBezTo>
                  <a:cubicBezTo>
                    <a:pt x="99" y="135"/>
                    <a:pt x="93" y="148"/>
                    <a:pt x="80" y="147"/>
                  </a:cubicBezTo>
                  <a:cubicBezTo>
                    <a:pt x="67" y="147"/>
                    <a:pt x="52" y="138"/>
                    <a:pt x="40" y="132"/>
                  </a:cubicBezTo>
                  <a:cubicBezTo>
                    <a:pt x="27" y="125"/>
                    <a:pt x="15" y="117"/>
                    <a:pt x="6" y="106"/>
                  </a:cubicBezTo>
                  <a:cubicBezTo>
                    <a:pt x="47" y="106"/>
                    <a:pt x="89" y="104"/>
                    <a:pt x="130" y="96"/>
                  </a:cubicBezTo>
                  <a:close/>
                  <a:moveTo>
                    <a:pt x="9" y="192"/>
                  </a:moveTo>
                  <a:cubicBezTo>
                    <a:pt x="5" y="181"/>
                    <a:pt x="6" y="167"/>
                    <a:pt x="6" y="155"/>
                  </a:cubicBezTo>
                  <a:cubicBezTo>
                    <a:pt x="5" y="140"/>
                    <a:pt x="5" y="125"/>
                    <a:pt x="4" y="110"/>
                  </a:cubicBezTo>
                  <a:cubicBezTo>
                    <a:pt x="14" y="121"/>
                    <a:pt x="28" y="129"/>
                    <a:pt x="41" y="136"/>
                  </a:cubicBezTo>
                  <a:cubicBezTo>
                    <a:pt x="43" y="138"/>
                    <a:pt x="46" y="139"/>
                    <a:pt x="49" y="141"/>
                  </a:cubicBezTo>
                  <a:cubicBezTo>
                    <a:pt x="33" y="156"/>
                    <a:pt x="20" y="174"/>
                    <a:pt x="9" y="192"/>
                  </a:cubicBezTo>
                  <a:cubicBezTo>
                    <a:pt x="9" y="192"/>
                    <a:pt x="9" y="192"/>
                    <a:pt x="9" y="192"/>
                  </a:cubicBezTo>
                  <a:close/>
                  <a:moveTo>
                    <a:pt x="122" y="182"/>
                  </a:moveTo>
                  <a:cubicBezTo>
                    <a:pt x="112" y="182"/>
                    <a:pt x="102" y="181"/>
                    <a:pt x="92" y="183"/>
                  </a:cubicBezTo>
                  <a:cubicBezTo>
                    <a:pt x="76" y="185"/>
                    <a:pt x="60" y="189"/>
                    <a:pt x="44" y="192"/>
                  </a:cubicBezTo>
                  <a:cubicBezTo>
                    <a:pt x="40" y="193"/>
                    <a:pt x="20" y="198"/>
                    <a:pt x="12" y="195"/>
                  </a:cubicBezTo>
                  <a:cubicBezTo>
                    <a:pt x="24" y="176"/>
                    <a:pt x="37" y="158"/>
                    <a:pt x="53" y="143"/>
                  </a:cubicBezTo>
                  <a:cubicBezTo>
                    <a:pt x="62" y="147"/>
                    <a:pt x="72" y="151"/>
                    <a:pt x="82" y="151"/>
                  </a:cubicBezTo>
                  <a:cubicBezTo>
                    <a:pt x="90" y="151"/>
                    <a:pt x="95" y="147"/>
                    <a:pt x="100" y="141"/>
                  </a:cubicBezTo>
                  <a:cubicBezTo>
                    <a:pt x="114" y="151"/>
                    <a:pt x="125" y="165"/>
                    <a:pt x="137" y="178"/>
                  </a:cubicBezTo>
                  <a:cubicBezTo>
                    <a:pt x="133" y="181"/>
                    <a:pt x="127" y="181"/>
                    <a:pt x="122" y="182"/>
                  </a:cubicBezTo>
                  <a:close/>
                  <a:moveTo>
                    <a:pt x="140" y="171"/>
                  </a:moveTo>
                  <a:cubicBezTo>
                    <a:pt x="140" y="173"/>
                    <a:pt x="140" y="174"/>
                    <a:pt x="139" y="175"/>
                  </a:cubicBezTo>
                  <a:cubicBezTo>
                    <a:pt x="127" y="162"/>
                    <a:pt x="116" y="148"/>
                    <a:pt x="102" y="138"/>
                  </a:cubicBezTo>
                  <a:cubicBezTo>
                    <a:pt x="103" y="137"/>
                    <a:pt x="104" y="136"/>
                    <a:pt x="105" y="135"/>
                  </a:cubicBezTo>
                  <a:cubicBezTo>
                    <a:pt x="113" y="123"/>
                    <a:pt x="124" y="113"/>
                    <a:pt x="132" y="101"/>
                  </a:cubicBezTo>
                  <a:cubicBezTo>
                    <a:pt x="132" y="111"/>
                    <a:pt x="133" y="122"/>
                    <a:pt x="135" y="133"/>
                  </a:cubicBezTo>
                  <a:cubicBezTo>
                    <a:pt x="136" y="145"/>
                    <a:pt x="141" y="159"/>
                    <a:pt x="140" y="171"/>
                  </a:cubicBezTo>
                  <a:close/>
                  <a:moveTo>
                    <a:pt x="144" y="159"/>
                  </a:moveTo>
                  <a:cubicBezTo>
                    <a:pt x="143" y="159"/>
                    <a:pt x="143" y="159"/>
                    <a:pt x="143" y="159"/>
                  </a:cubicBezTo>
                  <a:cubicBezTo>
                    <a:pt x="142" y="156"/>
                    <a:pt x="142" y="153"/>
                    <a:pt x="141" y="150"/>
                  </a:cubicBezTo>
                  <a:cubicBezTo>
                    <a:pt x="140" y="142"/>
                    <a:pt x="138" y="134"/>
                    <a:pt x="137" y="126"/>
                  </a:cubicBezTo>
                  <a:cubicBezTo>
                    <a:pt x="138" y="126"/>
                    <a:pt x="139" y="126"/>
                    <a:pt x="140" y="126"/>
                  </a:cubicBezTo>
                  <a:cubicBezTo>
                    <a:pt x="160" y="114"/>
                    <a:pt x="185" y="134"/>
                    <a:pt x="200" y="148"/>
                  </a:cubicBezTo>
                  <a:cubicBezTo>
                    <a:pt x="190" y="161"/>
                    <a:pt x="158" y="157"/>
                    <a:pt x="144" y="1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0" name="Freeform 190"/>
            <p:cNvSpPr/>
            <p:nvPr>
              <p:custDataLst>
                <p:tags r:id="rId37"/>
              </p:custDataLst>
            </p:nvPr>
          </p:nvSpPr>
          <p:spPr bwMode="auto">
            <a:xfrm>
              <a:off x="4117976" y="1831975"/>
              <a:ext cx="153988" cy="177800"/>
            </a:xfrm>
            <a:custGeom>
              <a:avLst/>
              <a:gdLst>
                <a:gd name="T0" fmla="*/ 31 w 32"/>
                <a:gd name="T1" fmla="*/ 14 h 37"/>
                <a:gd name="T2" fmla="*/ 30 w 32"/>
                <a:gd name="T3" fmla="*/ 8 h 37"/>
                <a:gd name="T4" fmla="*/ 15 w 32"/>
                <a:gd name="T5" fmla="*/ 13 h 37"/>
                <a:gd name="T6" fmla="*/ 8 w 32"/>
                <a:gd name="T7" fmla="*/ 7 h 37"/>
                <a:gd name="T8" fmla="*/ 5 w 32"/>
                <a:gd name="T9" fmla="*/ 6 h 37"/>
                <a:gd name="T10" fmla="*/ 2 w 32"/>
                <a:gd name="T11" fmla="*/ 6 h 37"/>
                <a:gd name="T12" fmla="*/ 3 w 32"/>
                <a:gd name="T13" fmla="*/ 23 h 37"/>
                <a:gd name="T14" fmla="*/ 11 w 32"/>
                <a:gd name="T15" fmla="*/ 32 h 37"/>
                <a:gd name="T16" fmla="*/ 16 w 32"/>
                <a:gd name="T17" fmla="*/ 36 h 37"/>
                <a:gd name="T18" fmla="*/ 18 w 32"/>
                <a:gd name="T19" fmla="*/ 33 h 37"/>
                <a:gd name="T20" fmla="*/ 19 w 32"/>
                <a:gd name="T21" fmla="*/ 32 h 37"/>
                <a:gd name="T22" fmla="*/ 23 w 32"/>
                <a:gd name="T23" fmla="*/ 27 h 37"/>
                <a:gd name="T24" fmla="*/ 31 w 32"/>
                <a:gd name="T25" fmla="*/ 17 h 37"/>
                <a:gd name="T26" fmla="*/ 31 w 32"/>
                <a:gd name="T27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7">
                  <a:moveTo>
                    <a:pt x="31" y="14"/>
                  </a:moveTo>
                  <a:cubicBezTo>
                    <a:pt x="32" y="12"/>
                    <a:pt x="31" y="10"/>
                    <a:pt x="30" y="8"/>
                  </a:cubicBezTo>
                  <a:cubicBezTo>
                    <a:pt x="26" y="0"/>
                    <a:pt x="19" y="7"/>
                    <a:pt x="15" y="13"/>
                  </a:cubicBezTo>
                  <a:cubicBezTo>
                    <a:pt x="14" y="9"/>
                    <a:pt x="11" y="5"/>
                    <a:pt x="8" y="7"/>
                  </a:cubicBezTo>
                  <a:cubicBezTo>
                    <a:pt x="7" y="7"/>
                    <a:pt x="6" y="6"/>
                    <a:pt x="5" y="6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0" y="12"/>
                    <a:pt x="1" y="18"/>
                    <a:pt x="3" y="23"/>
                  </a:cubicBezTo>
                  <a:cubicBezTo>
                    <a:pt x="4" y="27"/>
                    <a:pt x="7" y="31"/>
                    <a:pt x="11" y="32"/>
                  </a:cubicBezTo>
                  <a:cubicBezTo>
                    <a:pt x="13" y="34"/>
                    <a:pt x="14" y="35"/>
                    <a:pt x="16" y="36"/>
                  </a:cubicBezTo>
                  <a:cubicBezTo>
                    <a:pt x="18" y="37"/>
                    <a:pt x="19" y="34"/>
                    <a:pt x="18" y="33"/>
                  </a:cubicBezTo>
                  <a:cubicBezTo>
                    <a:pt x="18" y="33"/>
                    <a:pt x="19" y="32"/>
                    <a:pt x="19" y="32"/>
                  </a:cubicBezTo>
                  <a:cubicBezTo>
                    <a:pt x="20" y="30"/>
                    <a:pt x="21" y="28"/>
                    <a:pt x="23" y="27"/>
                  </a:cubicBezTo>
                  <a:cubicBezTo>
                    <a:pt x="27" y="24"/>
                    <a:pt x="30" y="21"/>
                    <a:pt x="31" y="17"/>
                  </a:cubicBezTo>
                  <a:cubicBezTo>
                    <a:pt x="32" y="16"/>
                    <a:pt x="32" y="15"/>
                    <a:pt x="31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51" name="组合 50"/>
          <p:cNvGrpSpPr/>
          <p:nvPr>
            <p:custDataLst>
              <p:tags r:id="rId38"/>
            </p:custDataLst>
          </p:nvPr>
        </p:nvGrpSpPr>
        <p:grpSpPr>
          <a:xfrm>
            <a:off x="7588560" y="5596731"/>
            <a:ext cx="1000125" cy="1023937"/>
            <a:chOff x="9845676" y="4576763"/>
            <a:chExt cx="1000125" cy="1023937"/>
          </a:xfrm>
        </p:grpSpPr>
        <p:sp>
          <p:nvSpPr>
            <p:cNvPr id="52" name="Freeform 44"/>
            <p:cNvSpPr/>
            <p:nvPr>
              <p:custDataLst>
                <p:tags r:id="rId39"/>
              </p:custDataLst>
            </p:nvPr>
          </p:nvSpPr>
          <p:spPr bwMode="auto">
            <a:xfrm>
              <a:off x="9855201" y="5330825"/>
              <a:ext cx="974725" cy="269875"/>
            </a:xfrm>
            <a:custGeom>
              <a:avLst/>
              <a:gdLst>
                <a:gd name="T0" fmla="*/ 189 w 202"/>
                <a:gd name="T1" fmla="*/ 6 h 56"/>
                <a:gd name="T2" fmla="*/ 159 w 202"/>
                <a:gd name="T3" fmla="*/ 37 h 56"/>
                <a:gd name="T4" fmla="*/ 158 w 202"/>
                <a:gd name="T5" fmla="*/ 38 h 56"/>
                <a:gd name="T6" fmla="*/ 156 w 202"/>
                <a:gd name="T7" fmla="*/ 38 h 56"/>
                <a:gd name="T8" fmla="*/ 93 w 202"/>
                <a:gd name="T9" fmla="*/ 36 h 56"/>
                <a:gd name="T10" fmla="*/ 11 w 202"/>
                <a:gd name="T11" fmla="*/ 25 h 56"/>
                <a:gd name="T12" fmla="*/ 7 w 202"/>
                <a:gd name="T13" fmla="*/ 37 h 56"/>
                <a:gd name="T14" fmla="*/ 88 w 202"/>
                <a:gd name="T15" fmla="*/ 47 h 56"/>
                <a:gd name="T16" fmla="*/ 160 w 202"/>
                <a:gd name="T17" fmla="*/ 50 h 56"/>
                <a:gd name="T18" fmla="*/ 163 w 202"/>
                <a:gd name="T19" fmla="*/ 47 h 56"/>
                <a:gd name="T20" fmla="*/ 167 w 202"/>
                <a:gd name="T21" fmla="*/ 45 h 56"/>
                <a:gd name="T22" fmla="*/ 197 w 202"/>
                <a:gd name="T23" fmla="*/ 14 h 56"/>
                <a:gd name="T24" fmla="*/ 189 w 202"/>
                <a:gd name="T25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56">
                  <a:moveTo>
                    <a:pt x="189" y="6"/>
                  </a:moveTo>
                  <a:cubicBezTo>
                    <a:pt x="180" y="17"/>
                    <a:pt x="169" y="27"/>
                    <a:pt x="159" y="37"/>
                  </a:cubicBezTo>
                  <a:cubicBezTo>
                    <a:pt x="158" y="37"/>
                    <a:pt x="158" y="38"/>
                    <a:pt x="158" y="38"/>
                  </a:cubicBezTo>
                  <a:cubicBezTo>
                    <a:pt x="157" y="38"/>
                    <a:pt x="157" y="38"/>
                    <a:pt x="156" y="38"/>
                  </a:cubicBezTo>
                  <a:cubicBezTo>
                    <a:pt x="136" y="43"/>
                    <a:pt x="113" y="38"/>
                    <a:pt x="93" y="36"/>
                  </a:cubicBezTo>
                  <a:cubicBezTo>
                    <a:pt x="65" y="32"/>
                    <a:pt x="37" y="35"/>
                    <a:pt x="11" y="25"/>
                  </a:cubicBezTo>
                  <a:cubicBezTo>
                    <a:pt x="3" y="22"/>
                    <a:pt x="0" y="34"/>
                    <a:pt x="7" y="37"/>
                  </a:cubicBezTo>
                  <a:cubicBezTo>
                    <a:pt x="34" y="47"/>
                    <a:pt x="60" y="44"/>
                    <a:pt x="88" y="47"/>
                  </a:cubicBezTo>
                  <a:cubicBezTo>
                    <a:pt x="111" y="50"/>
                    <a:pt x="136" y="56"/>
                    <a:pt x="160" y="50"/>
                  </a:cubicBezTo>
                  <a:cubicBezTo>
                    <a:pt x="162" y="49"/>
                    <a:pt x="163" y="48"/>
                    <a:pt x="163" y="47"/>
                  </a:cubicBezTo>
                  <a:cubicBezTo>
                    <a:pt x="165" y="47"/>
                    <a:pt x="166" y="46"/>
                    <a:pt x="167" y="45"/>
                  </a:cubicBezTo>
                  <a:cubicBezTo>
                    <a:pt x="178" y="36"/>
                    <a:pt x="188" y="25"/>
                    <a:pt x="197" y="14"/>
                  </a:cubicBezTo>
                  <a:cubicBezTo>
                    <a:pt x="202" y="8"/>
                    <a:pt x="194" y="0"/>
                    <a:pt x="189" y="6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3" name="Freeform 45"/>
            <p:cNvSpPr/>
            <p:nvPr>
              <p:custDataLst>
                <p:tags r:id="rId40"/>
              </p:custDataLst>
            </p:nvPr>
          </p:nvSpPr>
          <p:spPr bwMode="auto">
            <a:xfrm>
              <a:off x="10077451" y="4581525"/>
              <a:ext cx="584200" cy="730250"/>
            </a:xfrm>
            <a:custGeom>
              <a:avLst/>
              <a:gdLst>
                <a:gd name="T0" fmla="*/ 113 w 121"/>
                <a:gd name="T1" fmla="*/ 92 h 151"/>
                <a:gd name="T2" fmla="*/ 107 w 121"/>
                <a:gd name="T3" fmla="*/ 14 h 151"/>
                <a:gd name="T4" fmla="*/ 98 w 121"/>
                <a:gd name="T5" fmla="*/ 9 h 151"/>
                <a:gd name="T6" fmla="*/ 97 w 121"/>
                <a:gd name="T7" fmla="*/ 7 h 151"/>
                <a:gd name="T8" fmla="*/ 91 w 121"/>
                <a:gd name="T9" fmla="*/ 1 h 151"/>
                <a:gd name="T10" fmla="*/ 14 w 121"/>
                <a:gd name="T11" fmla="*/ 7 h 151"/>
                <a:gd name="T12" fmla="*/ 10 w 121"/>
                <a:gd name="T13" fmla="*/ 12 h 151"/>
                <a:gd name="T14" fmla="*/ 7 w 121"/>
                <a:gd name="T15" fmla="*/ 12 h 151"/>
                <a:gd name="T16" fmla="*/ 11 w 121"/>
                <a:gd name="T17" fmla="*/ 24 h 151"/>
                <a:gd name="T18" fmla="*/ 50 w 121"/>
                <a:gd name="T19" fmla="*/ 21 h 151"/>
                <a:gd name="T20" fmla="*/ 91 w 121"/>
                <a:gd name="T21" fmla="*/ 18 h 151"/>
                <a:gd name="T22" fmla="*/ 95 w 121"/>
                <a:gd name="T23" fmla="*/ 17 h 151"/>
                <a:gd name="T24" fmla="*/ 98 w 121"/>
                <a:gd name="T25" fmla="*/ 76 h 151"/>
                <a:gd name="T26" fmla="*/ 106 w 121"/>
                <a:gd name="T27" fmla="*/ 140 h 151"/>
                <a:gd name="T28" fmla="*/ 118 w 121"/>
                <a:gd name="T29" fmla="*/ 144 h 151"/>
                <a:gd name="T30" fmla="*/ 113 w 121"/>
                <a:gd name="T31" fmla="*/ 9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1" h="151">
                  <a:moveTo>
                    <a:pt x="113" y="92"/>
                  </a:moveTo>
                  <a:cubicBezTo>
                    <a:pt x="107" y="66"/>
                    <a:pt x="109" y="40"/>
                    <a:pt x="107" y="14"/>
                  </a:cubicBezTo>
                  <a:cubicBezTo>
                    <a:pt x="107" y="9"/>
                    <a:pt x="102" y="7"/>
                    <a:pt x="98" y="9"/>
                  </a:cubicBezTo>
                  <a:cubicBezTo>
                    <a:pt x="98" y="8"/>
                    <a:pt x="97" y="7"/>
                    <a:pt x="97" y="7"/>
                  </a:cubicBezTo>
                  <a:cubicBezTo>
                    <a:pt x="97" y="4"/>
                    <a:pt x="95" y="1"/>
                    <a:pt x="91" y="1"/>
                  </a:cubicBezTo>
                  <a:cubicBezTo>
                    <a:pt x="65" y="0"/>
                    <a:pt x="40" y="1"/>
                    <a:pt x="14" y="7"/>
                  </a:cubicBezTo>
                  <a:cubicBezTo>
                    <a:pt x="12" y="8"/>
                    <a:pt x="11" y="10"/>
                    <a:pt x="10" y="12"/>
                  </a:cubicBezTo>
                  <a:cubicBezTo>
                    <a:pt x="9" y="12"/>
                    <a:pt x="8" y="12"/>
                    <a:pt x="7" y="12"/>
                  </a:cubicBezTo>
                  <a:cubicBezTo>
                    <a:pt x="0" y="14"/>
                    <a:pt x="3" y="25"/>
                    <a:pt x="11" y="24"/>
                  </a:cubicBezTo>
                  <a:cubicBezTo>
                    <a:pt x="24" y="21"/>
                    <a:pt x="37" y="22"/>
                    <a:pt x="50" y="21"/>
                  </a:cubicBezTo>
                  <a:cubicBezTo>
                    <a:pt x="64" y="20"/>
                    <a:pt x="78" y="16"/>
                    <a:pt x="91" y="18"/>
                  </a:cubicBezTo>
                  <a:cubicBezTo>
                    <a:pt x="93" y="18"/>
                    <a:pt x="94" y="18"/>
                    <a:pt x="95" y="17"/>
                  </a:cubicBezTo>
                  <a:cubicBezTo>
                    <a:pt x="97" y="37"/>
                    <a:pt x="95" y="56"/>
                    <a:pt x="98" y="76"/>
                  </a:cubicBezTo>
                  <a:cubicBezTo>
                    <a:pt x="100" y="97"/>
                    <a:pt x="110" y="118"/>
                    <a:pt x="106" y="140"/>
                  </a:cubicBezTo>
                  <a:cubicBezTo>
                    <a:pt x="105" y="148"/>
                    <a:pt x="117" y="151"/>
                    <a:pt x="118" y="144"/>
                  </a:cubicBezTo>
                  <a:cubicBezTo>
                    <a:pt x="121" y="126"/>
                    <a:pt x="117" y="109"/>
                    <a:pt x="113" y="92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4" name="Freeform 191"/>
            <p:cNvSpPr/>
            <p:nvPr>
              <p:custDataLst>
                <p:tags r:id="rId41"/>
              </p:custDataLst>
            </p:nvPr>
          </p:nvSpPr>
          <p:spPr bwMode="auto">
            <a:xfrm>
              <a:off x="10240963" y="4895850"/>
              <a:ext cx="188913" cy="28575"/>
            </a:xfrm>
            <a:custGeom>
              <a:avLst/>
              <a:gdLst>
                <a:gd name="T0" fmla="*/ 36 w 39"/>
                <a:gd name="T1" fmla="*/ 0 h 6"/>
                <a:gd name="T2" fmla="*/ 4 w 39"/>
                <a:gd name="T3" fmla="*/ 0 h 6"/>
                <a:gd name="T4" fmla="*/ 3 w 39"/>
                <a:gd name="T5" fmla="*/ 4 h 6"/>
                <a:gd name="T6" fmla="*/ 37 w 39"/>
                <a:gd name="T7" fmla="*/ 4 h 6"/>
                <a:gd name="T8" fmla="*/ 36 w 3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">
                  <a:moveTo>
                    <a:pt x="36" y="0"/>
                  </a:moveTo>
                  <a:cubicBezTo>
                    <a:pt x="26" y="2"/>
                    <a:pt x="14" y="2"/>
                    <a:pt x="4" y="0"/>
                  </a:cubicBezTo>
                  <a:cubicBezTo>
                    <a:pt x="1" y="0"/>
                    <a:pt x="0" y="3"/>
                    <a:pt x="3" y="4"/>
                  </a:cubicBezTo>
                  <a:cubicBezTo>
                    <a:pt x="13" y="6"/>
                    <a:pt x="26" y="6"/>
                    <a:pt x="37" y="4"/>
                  </a:cubicBezTo>
                  <a:cubicBezTo>
                    <a:pt x="39" y="3"/>
                    <a:pt x="38" y="0"/>
                    <a:pt x="36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5" name="Freeform 192"/>
            <p:cNvSpPr/>
            <p:nvPr>
              <p:custDataLst>
                <p:tags r:id="rId42"/>
              </p:custDataLst>
            </p:nvPr>
          </p:nvSpPr>
          <p:spPr bwMode="auto">
            <a:xfrm>
              <a:off x="10245726" y="4929188"/>
              <a:ext cx="207963" cy="28575"/>
            </a:xfrm>
            <a:custGeom>
              <a:avLst/>
              <a:gdLst>
                <a:gd name="T0" fmla="*/ 40 w 43"/>
                <a:gd name="T1" fmla="*/ 1 h 6"/>
                <a:gd name="T2" fmla="*/ 3 w 43"/>
                <a:gd name="T3" fmla="*/ 2 h 6"/>
                <a:gd name="T4" fmla="*/ 4 w 43"/>
                <a:gd name="T5" fmla="*/ 6 h 6"/>
                <a:gd name="T6" fmla="*/ 40 w 43"/>
                <a:gd name="T7" fmla="*/ 5 h 6"/>
                <a:gd name="T8" fmla="*/ 40 w 43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">
                  <a:moveTo>
                    <a:pt x="40" y="1"/>
                  </a:moveTo>
                  <a:cubicBezTo>
                    <a:pt x="28" y="1"/>
                    <a:pt x="15" y="0"/>
                    <a:pt x="3" y="2"/>
                  </a:cubicBezTo>
                  <a:cubicBezTo>
                    <a:pt x="0" y="3"/>
                    <a:pt x="1" y="6"/>
                    <a:pt x="4" y="6"/>
                  </a:cubicBezTo>
                  <a:cubicBezTo>
                    <a:pt x="16" y="3"/>
                    <a:pt x="28" y="4"/>
                    <a:pt x="40" y="5"/>
                  </a:cubicBezTo>
                  <a:cubicBezTo>
                    <a:pt x="43" y="5"/>
                    <a:pt x="43" y="1"/>
                    <a:pt x="40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6" name="Freeform 193"/>
            <p:cNvSpPr/>
            <p:nvPr>
              <p:custDataLst>
                <p:tags r:id="rId43"/>
              </p:custDataLst>
            </p:nvPr>
          </p:nvSpPr>
          <p:spPr bwMode="auto">
            <a:xfrm>
              <a:off x="10260013" y="4983163"/>
              <a:ext cx="169863" cy="23813"/>
            </a:xfrm>
            <a:custGeom>
              <a:avLst/>
              <a:gdLst>
                <a:gd name="T0" fmla="*/ 32 w 35"/>
                <a:gd name="T1" fmla="*/ 0 h 5"/>
                <a:gd name="T2" fmla="*/ 3 w 35"/>
                <a:gd name="T3" fmla="*/ 1 h 5"/>
                <a:gd name="T4" fmla="*/ 3 w 35"/>
                <a:gd name="T5" fmla="*/ 5 h 5"/>
                <a:gd name="T6" fmla="*/ 32 w 35"/>
                <a:gd name="T7" fmla="*/ 4 h 5"/>
                <a:gd name="T8" fmla="*/ 32 w 3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5">
                  <a:moveTo>
                    <a:pt x="32" y="0"/>
                  </a:moveTo>
                  <a:cubicBezTo>
                    <a:pt x="22" y="0"/>
                    <a:pt x="13" y="1"/>
                    <a:pt x="3" y="1"/>
                  </a:cubicBezTo>
                  <a:cubicBezTo>
                    <a:pt x="0" y="1"/>
                    <a:pt x="0" y="5"/>
                    <a:pt x="3" y="5"/>
                  </a:cubicBezTo>
                  <a:cubicBezTo>
                    <a:pt x="13" y="5"/>
                    <a:pt x="22" y="4"/>
                    <a:pt x="32" y="4"/>
                  </a:cubicBezTo>
                  <a:cubicBezTo>
                    <a:pt x="35" y="4"/>
                    <a:pt x="35" y="0"/>
                    <a:pt x="32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7" name="Freeform 194"/>
            <p:cNvSpPr>
              <a:spLocks noEditPoints="1"/>
            </p:cNvSpPr>
            <p:nvPr>
              <p:custDataLst>
                <p:tags r:id="rId44"/>
              </p:custDataLst>
            </p:nvPr>
          </p:nvSpPr>
          <p:spPr bwMode="auto">
            <a:xfrm>
              <a:off x="9845676" y="4576763"/>
              <a:ext cx="1000125" cy="1009650"/>
            </a:xfrm>
            <a:custGeom>
              <a:avLst/>
              <a:gdLst>
                <a:gd name="T0" fmla="*/ 207 w 207"/>
                <a:gd name="T1" fmla="*/ 157 h 209"/>
                <a:gd name="T2" fmla="*/ 203 w 207"/>
                <a:gd name="T3" fmla="*/ 155 h 209"/>
                <a:gd name="T4" fmla="*/ 201 w 207"/>
                <a:gd name="T5" fmla="*/ 151 h 209"/>
                <a:gd name="T6" fmla="*/ 198 w 207"/>
                <a:gd name="T7" fmla="*/ 144 h 209"/>
                <a:gd name="T8" fmla="*/ 196 w 207"/>
                <a:gd name="T9" fmla="*/ 144 h 209"/>
                <a:gd name="T10" fmla="*/ 194 w 207"/>
                <a:gd name="T11" fmla="*/ 144 h 209"/>
                <a:gd name="T12" fmla="*/ 161 w 207"/>
                <a:gd name="T13" fmla="*/ 67 h 209"/>
                <a:gd name="T14" fmla="*/ 151 w 207"/>
                <a:gd name="T15" fmla="*/ 2 h 209"/>
                <a:gd name="T16" fmla="*/ 95 w 207"/>
                <a:gd name="T17" fmla="*/ 2 h 209"/>
                <a:gd name="T18" fmla="*/ 45 w 207"/>
                <a:gd name="T19" fmla="*/ 19 h 209"/>
                <a:gd name="T20" fmla="*/ 55 w 207"/>
                <a:gd name="T21" fmla="*/ 131 h 209"/>
                <a:gd name="T22" fmla="*/ 2 w 207"/>
                <a:gd name="T23" fmla="*/ 176 h 209"/>
                <a:gd name="T24" fmla="*/ 55 w 207"/>
                <a:gd name="T25" fmla="*/ 133 h 209"/>
                <a:gd name="T26" fmla="*/ 56 w 207"/>
                <a:gd name="T27" fmla="*/ 166 h 209"/>
                <a:gd name="T28" fmla="*/ 58 w 207"/>
                <a:gd name="T29" fmla="*/ 170 h 209"/>
                <a:gd name="T30" fmla="*/ 158 w 207"/>
                <a:gd name="T31" fmla="*/ 158 h 209"/>
                <a:gd name="T32" fmla="*/ 149 w 207"/>
                <a:gd name="T33" fmla="*/ 21 h 209"/>
                <a:gd name="T34" fmla="*/ 163 w 207"/>
                <a:gd name="T35" fmla="*/ 146 h 209"/>
                <a:gd name="T36" fmla="*/ 159 w 207"/>
                <a:gd name="T37" fmla="*/ 148 h 209"/>
                <a:gd name="T38" fmla="*/ 167 w 207"/>
                <a:gd name="T39" fmla="*/ 148 h 209"/>
                <a:gd name="T40" fmla="*/ 193 w 207"/>
                <a:gd name="T41" fmla="*/ 147 h 209"/>
                <a:gd name="T42" fmla="*/ 174 w 207"/>
                <a:gd name="T43" fmla="*/ 171 h 209"/>
                <a:gd name="T44" fmla="*/ 163 w 207"/>
                <a:gd name="T45" fmla="*/ 193 h 209"/>
                <a:gd name="T46" fmla="*/ 2 w 207"/>
                <a:gd name="T47" fmla="*/ 183 h 209"/>
                <a:gd name="T48" fmla="*/ 69 w 207"/>
                <a:gd name="T49" fmla="*/ 203 h 209"/>
                <a:gd name="T50" fmla="*/ 170 w 207"/>
                <a:gd name="T51" fmla="*/ 206 h 209"/>
                <a:gd name="T52" fmla="*/ 203 w 207"/>
                <a:gd name="T53" fmla="*/ 170 h 209"/>
                <a:gd name="T54" fmla="*/ 206 w 207"/>
                <a:gd name="T55" fmla="*/ 164 h 209"/>
                <a:gd name="T56" fmla="*/ 60 w 207"/>
                <a:gd name="T57" fmla="*/ 166 h 209"/>
                <a:gd name="T58" fmla="*/ 53 w 207"/>
                <a:gd name="T59" fmla="*/ 21 h 209"/>
                <a:gd name="T60" fmla="*/ 68 w 207"/>
                <a:gd name="T61" fmla="*/ 167 h 209"/>
                <a:gd name="T62" fmla="*/ 156 w 207"/>
                <a:gd name="T63" fmla="*/ 156 h 209"/>
                <a:gd name="T64" fmla="*/ 155 w 207"/>
                <a:gd name="T65" fmla="*/ 157 h 209"/>
                <a:gd name="T66" fmla="*/ 72 w 207"/>
                <a:gd name="T67" fmla="*/ 166 h 209"/>
                <a:gd name="T68" fmla="*/ 145 w 207"/>
                <a:gd name="T69" fmla="*/ 20 h 209"/>
                <a:gd name="T70" fmla="*/ 156 w 207"/>
                <a:gd name="T71" fmla="*/ 156 h 209"/>
                <a:gd name="T72" fmla="*/ 89 w 207"/>
                <a:gd name="T73" fmla="*/ 15 h 209"/>
                <a:gd name="T74" fmla="*/ 140 w 207"/>
                <a:gd name="T75" fmla="*/ 17 h 209"/>
                <a:gd name="T76" fmla="*/ 136 w 207"/>
                <a:gd name="T77" fmla="*/ 14 h 209"/>
                <a:gd name="T78" fmla="*/ 64 w 207"/>
                <a:gd name="T79" fmla="*/ 19 h 209"/>
                <a:gd name="T80" fmla="*/ 70 w 207"/>
                <a:gd name="T81" fmla="*/ 19 h 209"/>
                <a:gd name="T82" fmla="*/ 149 w 207"/>
                <a:gd name="T83" fmla="*/ 19 h 209"/>
                <a:gd name="T84" fmla="*/ 145 w 207"/>
                <a:gd name="T85" fmla="*/ 16 h 209"/>
                <a:gd name="T86" fmla="*/ 145 w 207"/>
                <a:gd name="T87" fmla="*/ 13 h 209"/>
                <a:gd name="T88" fmla="*/ 142 w 207"/>
                <a:gd name="T89" fmla="*/ 9 h 209"/>
                <a:gd name="T90" fmla="*/ 60 w 207"/>
                <a:gd name="T91" fmla="*/ 17 h 209"/>
                <a:gd name="T92" fmla="*/ 52 w 207"/>
                <a:gd name="T93" fmla="*/ 17 h 209"/>
                <a:gd name="T94" fmla="*/ 150 w 207"/>
                <a:gd name="T95" fmla="*/ 5 h 209"/>
                <a:gd name="T96" fmla="*/ 149 w 207"/>
                <a:gd name="T97" fmla="*/ 19 h 209"/>
                <a:gd name="T98" fmla="*/ 200 w 207"/>
                <a:gd name="T99" fmla="*/ 160 h 209"/>
                <a:gd name="T100" fmla="*/ 203 w 207"/>
                <a:gd name="T101" fmla="*/ 159 h 209"/>
                <a:gd name="T102" fmla="*/ 201 w 207"/>
                <a:gd name="T103" fmla="*/ 161 h 209"/>
                <a:gd name="T104" fmla="*/ 168 w 207"/>
                <a:gd name="T105" fmla="*/ 196 h 209"/>
                <a:gd name="T106" fmla="*/ 83 w 207"/>
                <a:gd name="T107" fmla="*/ 200 h 209"/>
                <a:gd name="T108" fmla="*/ 6 w 207"/>
                <a:gd name="T109" fmla="*/ 183 h 209"/>
                <a:gd name="T110" fmla="*/ 163 w 207"/>
                <a:gd name="T111" fmla="*/ 203 h 209"/>
                <a:gd name="T112" fmla="*/ 83 w 207"/>
                <a:gd name="T113" fmla="*/ 20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7" h="209">
                  <a:moveTo>
                    <a:pt x="206" y="164"/>
                  </a:moveTo>
                  <a:cubicBezTo>
                    <a:pt x="206" y="162"/>
                    <a:pt x="206" y="159"/>
                    <a:pt x="207" y="157"/>
                  </a:cubicBezTo>
                  <a:cubicBezTo>
                    <a:pt x="207" y="156"/>
                    <a:pt x="205" y="155"/>
                    <a:pt x="204" y="155"/>
                  </a:cubicBezTo>
                  <a:cubicBezTo>
                    <a:pt x="204" y="155"/>
                    <a:pt x="204" y="155"/>
                    <a:pt x="203" y="155"/>
                  </a:cubicBezTo>
                  <a:cubicBezTo>
                    <a:pt x="196" y="155"/>
                    <a:pt x="196" y="155"/>
                    <a:pt x="196" y="155"/>
                  </a:cubicBezTo>
                  <a:cubicBezTo>
                    <a:pt x="198" y="153"/>
                    <a:pt x="200" y="152"/>
                    <a:pt x="201" y="151"/>
                  </a:cubicBezTo>
                  <a:cubicBezTo>
                    <a:pt x="202" y="150"/>
                    <a:pt x="202" y="150"/>
                    <a:pt x="202" y="149"/>
                  </a:cubicBezTo>
                  <a:cubicBezTo>
                    <a:pt x="201" y="146"/>
                    <a:pt x="200" y="146"/>
                    <a:pt x="198" y="144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7" y="144"/>
                    <a:pt x="197" y="144"/>
                    <a:pt x="196" y="144"/>
                  </a:cubicBezTo>
                  <a:cubicBezTo>
                    <a:pt x="196" y="144"/>
                    <a:pt x="195" y="145"/>
                    <a:pt x="195" y="145"/>
                  </a:cubicBezTo>
                  <a:cubicBezTo>
                    <a:pt x="195" y="144"/>
                    <a:pt x="195" y="144"/>
                    <a:pt x="194" y="144"/>
                  </a:cubicBezTo>
                  <a:cubicBezTo>
                    <a:pt x="184" y="142"/>
                    <a:pt x="175" y="140"/>
                    <a:pt x="166" y="140"/>
                  </a:cubicBezTo>
                  <a:cubicBezTo>
                    <a:pt x="162" y="116"/>
                    <a:pt x="163" y="91"/>
                    <a:pt x="161" y="67"/>
                  </a:cubicBezTo>
                  <a:cubicBezTo>
                    <a:pt x="160" y="46"/>
                    <a:pt x="149" y="24"/>
                    <a:pt x="154" y="4"/>
                  </a:cubicBezTo>
                  <a:cubicBezTo>
                    <a:pt x="155" y="2"/>
                    <a:pt x="152" y="1"/>
                    <a:pt x="151" y="2"/>
                  </a:cubicBezTo>
                  <a:cubicBezTo>
                    <a:pt x="151" y="1"/>
                    <a:pt x="151" y="1"/>
                    <a:pt x="150" y="1"/>
                  </a:cubicBezTo>
                  <a:cubicBezTo>
                    <a:pt x="132" y="0"/>
                    <a:pt x="113" y="0"/>
                    <a:pt x="95" y="2"/>
                  </a:cubicBezTo>
                  <a:cubicBezTo>
                    <a:pt x="79" y="4"/>
                    <a:pt x="60" y="7"/>
                    <a:pt x="46" y="17"/>
                  </a:cubicBezTo>
                  <a:cubicBezTo>
                    <a:pt x="45" y="17"/>
                    <a:pt x="45" y="18"/>
                    <a:pt x="45" y="19"/>
                  </a:cubicBezTo>
                  <a:cubicBezTo>
                    <a:pt x="45" y="19"/>
                    <a:pt x="45" y="19"/>
                    <a:pt x="45" y="20"/>
                  </a:cubicBezTo>
                  <a:cubicBezTo>
                    <a:pt x="46" y="57"/>
                    <a:pt x="52" y="94"/>
                    <a:pt x="55" y="131"/>
                  </a:cubicBezTo>
                  <a:cubicBezTo>
                    <a:pt x="54" y="130"/>
                    <a:pt x="53" y="129"/>
                    <a:pt x="52" y="130"/>
                  </a:cubicBezTo>
                  <a:cubicBezTo>
                    <a:pt x="37" y="147"/>
                    <a:pt x="20" y="162"/>
                    <a:pt x="2" y="176"/>
                  </a:cubicBezTo>
                  <a:cubicBezTo>
                    <a:pt x="0" y="178"/>
                    <a:pt x="3" y="180"/>
                    <a:pt x="5" y="179"/>
                  </a:cubicBezTo>
                  <a:cubicBezTo>
                    <a:pt x="23" y="165"/>
                    <a:pt x="40" y="150"/>
                    <a:pt x="55" y="133"/>
                  </a:cubicBezTo>
                  <a:cubicBezTo>
                    <a:pt x="55" y="133"/>
                    <a:pt x="55" y="133"/>
                    <a:pt x="55" y="132"/>
                  </a:cubicBezTo>
                  <a:cubicBezTo>
                    <a:pt x="56" y="144"/>
                    <a:pt x="56" y="155"/>
                    <a:pt x="56" y="166"/>
                  </a:cubicBezTo>
                  <a:cubicBezTo>
                    <a:pt x="56" y="167"/>
                    <a:pt x="57" y="167"/>
                    <a:pt x="57" y="167"/>
                  </a:cubicBezTo>
                  <a:cubicBezTo>
                    <a:pt x="56" y="168"/>
                    <a:pt x="57" y="170"/>
                    <a:pt x="58" y="170"/>
                  </a:cubicBezTo>
                  <a:cubicBezTo>
                    <a:pt x="91" y="171"/>
                    <a:pt x="127" y="175"/>
                    <a:pt x="157" y="160"/>
                  </a:cubicBezTo>
                  <a:cubicBezTo>
                    <a:pt x="158" y="159"/>
                    <a:pt x="159" y="158"/>
                    <a:pt x="158" y="158"/>
                  </a:cubicBezTo>
                  <a:cubicBezTo>
                    <a:pt x="159" y="157"/>
                    <a:pt x="160" y="156"/>
                    <a:pt x="160" y="155"/>
                  </a:cubicBezTo>
                  <a:cubicBezTo>
                    <a:pt x="152" y="111"/>
                    <a:pt x="147" y="65"/>
                    <a:pt x="149" y="21"/>
                  </a:cubicBezTo>
                  <a:cubicBezTo>
                    <a:pt x="151" y="35"/>
                    <a:pt x="156" y="49"/>
                    <a:pt x="157" y="63"/>
                  </a:cubicBezTo>
                  <a:cubicBezTo>
                    <a:pt x="160" y="91"/>
                    <a:pt x="158" y="118"/>
                    <a:pt x="163" y="146"/>
                  </a:cubicBezTo>
                  <a:cubicBezTo>
                    <a:pt x="162" y="146"/>
                    <a:pt x="162" y="146"/>
                    <a:pt x="162" y="146"/>
                  </a:cubicBezTo>
                  <a:cubicBezTo>
                    <a:pt x="160" y="144"/>
                    <a:pt x="157" y="147"/>
                    <a:pt x="159" y="148"/>
                  </a:cubicBezTo>
                  <a:cubicBezTo>
                    <a:pt x="161" y="150"/>
                    <a:pt x="162" y="150"/>
                    <a:pt x="165" y="150"/>
                  </a:cubicBezTo>
                  <a:cubicBezTo>
                    <a:pt x="167" y="150"/>
                    <a:pt x="167" y="149"/>
                    <a:pt x="167" y="148"/>
                  </a:cubicBezTo>
                  <a:cubicBezTo>
                    <a:pt x="167" y="146"/>
                    <a:pt x="167" y="145"/>
                    <a:pt x="166" y="144"/>
                  </a:cubicBezTo>
                  <a:cubicBezTo>
                    <a:pt x="175" y="144"/>
                    <a:pt x="184" y="146"/>
                    <a:pt x="193" y="147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86" y="155"/>
                    <a:pt x="180" y="163"/>
                    <a:pt x="174" y="171"/>
                  </a:cubicBezTo>
                  <a:cubicBezTo>
                    <a:pt x="173" y="172"/>
                    <a:pt x="172" y="173"/>
                    <a:pt x="172" y="174"/>
                  </a:cubicBezTo>
                  <a:cubicBezTo>
                    <a:pt x="168" y="179"/>
                    <a:pt x="163" y="187"/>
                    <a:pt x="163" y="193"/>
                  </a:cubicBezTo>
                  <a:cubicBezTo>
                    <a:pt x="109" y="193"/>
                    <a:pt x="56" y="182"/>
                    <a:pt x="2" y="179"/>
                  </a:cubicBezTo>
                  <a:cubicBezTo>
                    <a:pt x="0" y="179"/>
                    <a:pt x="0" y="182"/>
                    <a:pt x="2" y="183"/>
                  </a:cubicBezTo>
                  <a:cubicBezTo>
                    <a:pt x="1" y="191"/>
                    <a:pt x="13" y="194"/>
                    <a:pt x="19" y="196"/>
                  </a:cubicBezTo>
                  <a:cubicBezTo>
                    <a:pt x="35" y="200"/>
                    <a:pt x="52" y="202"/>
                    <a:pt x="69" y="203"/>
                  </a:cubicBezTo>
                  <a:cubicBezTo>
                    <a:pt x="102" y="206"/>
                    <a:pt x="135" y="205"/>
                    <a:pt x="168" y="209"/>
                  </a:cubicBezTo>
                  <a:cubicBezTo>
                    <a:pt x="169" y="209"/>
                    <a:pt x="170" y="208"/>
                    <a:pt x="170" y="206"/>
                  </a:cubicBezTo>
                  <a:cubicBezTo>
                    <a:pt x="181" y="197"/>
                    <a:pt x="191" y="184"/>
                    <a:pt x="201" y="173"/>
                  </a:cubicBezTo>
                  <a:cubicBezTo>
                    <a:pt x="202" y="172"/>
                    <a:pt x="203" y="171"/>
                    <a:pt x="203" y="170"/>
                  </a:cubicBezTo>
                  <a:cubicBezTo>
                    <a:pt x="204" y="169"/>
                    <a:pt x="205" y="168"/>
                    <a:pt x="206" y="167"/>
                  </a:cubicBezTo>
                  <a:cubicBezTo>
                    <a:pt x="207" y="166"/>
                    <a:pt x="207" y="165"/>
                    <a:pt x="206" y="164"/>
                  </a:cubicBezTo>
                  <a:close/>
                  <a:moveTo>
                    <a:pt x="60" y="167"/>
                  </a:moveTo>
                  <a:cubicBezTo>
                    <a:pt x="60" y="166"/>
                    <a:pt x="60" y="166"/>
                    <a:pt x="60" y="166"/>
                  </a:cubicBezTo>
                  <a:cubicBezTo>
                    <a:pt x="60" y="117"/>
                    <a:pt x="51" y="69"/>
                    <a:pt x="49" y="21"/>
                  </a:cubicBezTo>
                  <a:cubicBezTo>
                    <a:pt x="50" y="21"/>
                    <a:pt x="51" y="21"/>
                    <a:pt x="53" y="21"/>
                  </a:cubicBezTo>
                  <a:cubicBezTo>
                    <a:pt x="63" y="68"/>
                    <a:pt x="68" y="118"/>
                    <a:pt x="68" y="166"/>
                  </a:cubicBezTo>
                  <a:cubicBezTo>
                    <a:pt x="68" y="166"/>
                    <a:pt x="68" y="167"/>
                    <a:pt x="68" y="167"/>
                  </a:cubicBezTo>
                  <a:cubicBezTo>
                    <a:pt x="65" y="167"/>
                    <a:pt x="63" y="167"/>
                    <a:pt x="60" y="167"/>
                  </a:cubicBezTo>
                  <a:close/>
                  <a:moveTo>
                    <a:pt x="156" y="156"/>
                  </a:moveTo>
                  <a:cubicBezTo>
                    <a:pt x="156" y="156"/>
                    <a:pt x="156" y="156"/>
                    <a:pt x="156" y="157"/>
                  </a:cubicBezTo>
                  <a:cubicBezTo>
                    <a:pt x="156" y="157"/>
                    <a:pt x="156" y="157"/>
                    <a:pt x="155" y="157"/>
                  </a:cubicBezTo>
                  <a:cubicBezTo>
                    <a:pt x="130" y="169"/>
                    <a:pt x="100" y="168"/>
                    <a:pt x="72" y="167"/>
                  </a:cubicBezTo>
                  <a:cubicBezTo>
                    <a:pt x="72" y="167"/>
                    <a:pt x="72" y="166"/>
                    <a:pt x="72" y="166"/>
                  </a:cubicBezTo>
                  <a:cubicBezTo>
                    <a:pt x="72" y="118"/>
                    <a:pt x="67" y="69"/>
                    <a:pt x="57" y="22"/>
                  </a:cubicBezTo>
                  <a:cubicBezTo>
                    <a:pt x="86" y="27"/>
                    <a:pt x="116" y="23"/>
                    <a:pt x="145" y="20"/>
                  </a:cubicBezTo>
                  <a:cubicBezTo>
                    <a:pt x="145" y="20"/>
                    <a:pt x="145" y="20"/>
                    <a:pt x="146" y="20"/>
                  </a:cubicBezTo>
                  <a:cubicBezTo>
                    <a:pt x="143" y="65"/>
                    <a:pt x="148" y="112"/>
                    <a:pt x="156" y="156"/>
                  </a:cubicBezTo>
                  <a:close/>
                  <a:moveTo>
                    <a:pt x="136" y="14"/>
                  </a:moveTo>
                  <a:cubicBezTo>
                    <a:pt x="120" y="14"/>
                    <a:pt x="105" y="15"/>
                    <a:pt x="89" y="15"/>
                  </a:cubicBezTo>
                  <a:cubicBezTo>
                    <a:pt x="106" y="13"/>
                    <a:pt x="123" y="13"/>
                    <a:pt x="140" y="13"/>
                  </a:cubicBezTo>
                  <a:cubicBezTo>
                    <a:pt x="140" y="14"/>
                    <a:pt x="141" y="15"/>
                    <a:pt x="140" y="17"/>
                  </a:cubicBezTo>
                  <a:cubicBezTo>
                    <a:pt x="139" y="17"/>
                    <a:pt x="138" y="17"/>
                    <a:pt x="137" y="17"/>
                  </a:cubicBezTo>
                  <a:cubicBezTo>
                    <a:pt x="138" y="16"/>
                    <a:pt x="138" y="14"/>
                    <a:pt x="136" y="14"/>
                  </a:cubicBezTo>
                  <a:close/>
                  <a:moveTo>
                    <a:pt x="130" y="18"/>
                  </a:moveTo>
                  <a:cubicBezTo>
                    <a:pt x="108" y="20"/>
                    <a:pt x="86" y="22"/>
                    <a:pt x="64" y="19"/>
                  </a:cubicBezTo>
                  <a:cubicBezTo>
                    <a:pt x="66" y="19"/>
                    <a:pt x="67" y="19"/>
                    <a:pt x="69" y="18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90" y="19"/>
                    <a:pt x="110" y="18"/>
                    <a:pt x="130" y="18"/>
                  </a:cubicBezTo>
                  <a:close/>
                  <a:moveTo>
                    <a:pt x="149" y="19"/>
                  </a:moveTo>
                  <a:cubicBezTo>
                    <a:pt x="149" y="18"/>
                    <a:pt x="148" y="18"/>
                    <a:pt x="147" y="18"/>
                  </a:cubicBezTo>
                  <a:cubicBezTo>
                    <a:pt x="147" y="17"/>
                    <a:pt x="146" y="16"/>
                    <a:pt x="145" y="16"/>
                  </a:cubicBezTo>
                  <a:cubicBezTo>
                    <a:pt x="145" y="16"/>
                    <a:pt x="145" y="16"/>
                    <a:pt x="144" y="16"/>
                  </a:cubicBezTo>
                  <a:cubicBezTo>
                    <a:pt x="144" y="14"/>
                    <a:pt x="142" y="13"/>
                    <a:pt x="145" y="13"/>
                  </a:cubicBezTo>
                  <a:cubicBezTo>
                    <a:pt x="147" y="13"/>
                    <a:pt x="147" y="9"/>
                    <a:pt x="145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15" y="9"/>
                    <a:pt x="87" y="9"/>
                    <a:pt x="60" y="17"/>
                  </a:cubicBezTo>
                  <a:cubicBezTo>
                    <a:pt x="59" y="17"/>
                    <a:pt x="59" y="18"/>
                    <a:pt x="59" y="19"/>
                  </a:cubicBezTo>
                  <a:cubicBezTo>
                    <a:pt x="57" y="18"/>
                    <a:pt x="54" y="18"/>
                    <a:pt x="52" y="17"/>
                  </a:cubicBezTo>
                  <a:cubicBezTo>
                    <a:pt x="65" y="9"/>
                    <a:pt x="83" y="7"/>
                    <a:pt x="98" y="6"/>
                  </a:cubicBezTo>
                  <a:cubicBezTo>
                    <a:pt x="115" y="4"/>
                    <a:pt x="133" y="4"/>
                    <a:pt x="150" y="5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49" y="10"/>
                    <a:pt x="149" y="14"/>
                    <a:pt x="149" y="19"/>
                  </a:cubicBezTo>
                  <a:close/>
                  <a:moveTo>
                    <a:pt x="168" y="195"/>
                  </a:moveTo>
                  <a:cubicBezTo>
                    <a:pt x="178" y="183"/>
                    <a:pt x="188" y="170"/>
                    <a:pt x="200" y="160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203" y="159"/>
                    <a:pt x="203" y="159"/>
                    <a:pt x="203" y="159"/>
                  </a:cubicBezTo>
                  <a:cubicBezTo>
                    <a:pt x="203" y="159"/>
                    <a:pt x="202" y="160"/>
                    <a:pt x="202" y="160"/>
                  </a:cubicBezTo>
                  <a:cubicBezTo>
                    <a:pt x="202" y="160"/>
                    <a:pt x="201" y="160"/>
                    <a:pt x="201" y="161"/>
                  </a:cubicBezTo>
                  <a:cubicBezTo>
                    <a:pt x="190" y="173"/>
                    <a:pt x="182" y="188"/>
                    <a:pt x="169" y="198"/>
                  </a:cubicBezTo>
                  <a:cubicBezTo>
                    <a:pt x="169" y="197"/>
                    <a:pt x="168" y="197"/>
                    <a:pt x="168" y="196"/>
                  </a:cubicBezTo>
                  <a:cubicBezTo>
                    <a:pt x="168" y="196"/>
                    <a:pt x="168" y="195"/>
                    <a:pt x="168" y="195"/>
                  </a:cubicBezTo>
                  <a:close/>
                  <a:moveTo>
                    <a:pt x="83" y="200"/>
                  </a:moveTo>
                  <a:cubicBezTo>
                    <a:pt x="66" y="199"/>
                    <a:pt x="48" y="198"/>
                    <a:pt x="31" y="194"/>
                  </a:cubicBezTo>
                  <a:cubicBezTo>
                    <a:pt x="26" y="193"/>
                    <a:pt x="6" y="191"/>
                    <a:pt x="6" y="183"/>
                  </a:cubicBezTo>
                  <a:cubicBezTo>
                    <a:pt x="58" y="186"/>
                    <a:pt x="110" y="196"/>
                    <a:pt x="163" y="197"/>
                  </a:cubicBezTo>
                  <a:cubicBezTo>
                    <a:pt x="163" y="199"/>
                    <a:pt x="163" y="201"/>
                    <a:pt x="163" y="203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37" y="202"/>
                    <a:pt x="110" y="202"/>
                    <a:pt x="83" y="20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sp>
        <p:nvSpPr>
          <p:cNvPr id="58" name="Freeform 198"/>
          <p:cNvSpPr>
            <a:spLocks noEditPoints="1"/>
          </p:cNvSpPr>
          <p:nvPr>
            <p:custDataLst>
              <p:tags r:id="rId45"/>
            </p:custDataLst>
          </p:nvPr>
        </p:nvSpPr>
        <p:spPr bwMode="auto">
          <a:xfrm>
            <a:off x="275867" y="5286375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</a:endParaRPr>
          </a:p>
        </p:txBody>
      </p:sp>
      <p:grpSp>
        <p:nvGrpSpPr>
          <p:cNvPr id="59" name="组合 58"/>
          <p:cNvGrpSpPr/>
          <p:nvPr>
            <p:custDataLst>
              <p:tags r:id="rId46"/>
            </p:custDataLst>
          </p:nvPr>
        </p:nvGrpSpPr>
        <p:grpSpPr>
          <a:xfrm>
            <a:off x="3065357" y="365428"/>
            <a:ext cx="1019175" cy="754063"/>
            <a:chOff x="4586288" y="628650"/>
            <a:chExt cx="1019175" cy="754063"/>
          </a:xfrm>
        </p:grpSpPr>
        <p:sp>
          <p:nvSpPr>
            <p:cNvPr id="60" name="Freeform 13"/>
            <p:cNvSpPr/>
            <p:nvPr>
              <p:custDataLst>
                <p:tags r:id="rId47"/>
              </p:custDataLst>
            </p:nvPr>
          </p:nvSpPr>
          <p:spPr bwMode="auto">
            <a:xfrm>
              <a:off x="4614863" y="638175"/>
              <a:ext cx="990600" cy="347663"/>
            </a:xfrm>
            <a:custGeom>
              <a:avLst/>
              <a:gdLst>
                <a:gd name="T0" fmla="*/ 200 w 205"/>
                <a:gd name="T1" fmla="*/ 27 h 72"/>
                <a:gd name="T2" fmla="*/ 198 w 205"/>
                <a:gd name="T3" fmla="*/ 20 h 72"/>
                <a:gd name="T4" fmla="*/ 184 w 205"/>
                <a:gd name="T5" fmla="*/ 15 h 72"/>
                <a:gd name="T6" fmla="*/ 127 w 205"/>
                <a:gd name="T7" fmla="*/ 4 h 72"/>
                <a:gd name="T8" fmla="*/ 24 w 205"/>
                <a:gd name="T9" fmla="*/ 5 h 72"/>
                <a:gd name="T10" fmla="*/ 8 w 205"/>
                <a:gd name="T11" fmla="*/ 11 h 72"/>
                <a:gd name="T12" fmla="*/ 2 w 205"/>
                <a:gd name="T13" fmla="*/ 20 h 72"/>
                <a:gd name="T14" fmla="*/ 2 w 205"/>
                <a:gd name="T15" fmla="*/ 46 h 72"/>
                <a:gd name="T16" fmla="*/ 2 w 205"/>
                <a:gd name="T17" fmla="*/ 54 h 72"/>
                <a:gd name="T18" fmla="*/ 11 w 205"/>
                <a:gd name="T19" fmla="*/ 60 h 72"/>
                <a:gd name="T20" fmla="*/ 12 w 205"/>
                <a:gd name="T21" fmla="*/ 45 h 72"/>
                <a:gd name="T22" fmla="*/ 24 w 205"/>
                <a:gd name="T23" fmla="*/ 22 h 72"/>
                <a:gd name="T24" fmla="*/ 26 w 205"/>
                <a:gd name="T25" fmla="*/ 20 h 72"/>
                <a:gd name="T26" fmla="*/ 32 w 205"/>
                <a:gd name="T27" fmla="*/ 36 h 72"/>
                <a:gd name="T28" fmla="*/ 38 w 205"/>
                <a:gd name="T29" fmla="*/ 63 h 72"/>
                <a:gd name="T30" fmla="*/ 40 w 205"/>
                <a:gd name="T31" fmla="*/ 63 h 72"/>
                <a:gd name="T32" fmla="*/ 44 w 205"/>
                <a:gd name="T33" fmla="*/ 43 h 72"/>
                <a:gd name="T34" fmla="*/ 43 w 205"/>
                <a:gd name="T35" fmla="*/ 40 h 72"/>
                <a:gd name="T36" fmla="*/ 55 w 205"/>
                <a:gd name="T37" fmla="*/ 22 h 72"/>
                <a:gd name="T38" fmla="*/ 55 w 205"/>
                <a:gd name="T39" fmla="*/ 22 h 72"/>
                <a:gd name="T40" fmla="*/ 56 w 205"/>
                <a:gd name="T41" fmla="*/ 25 h 72"/>
                <a:gd name="T42" fmla="*/ 65 w 205"/>
                <a:gd name="T43" fmla="*/ 47 h 72"/>
                <a:gd name="T44" fmla="*/ 66 w 205"/>
                <a:gd name="T45" fmla="*/ 59 h 72"/>
                <a:gd name="T46" fmla="*/ 66 w 205"/>
                <a:gd name="T47" fmla="*/ 62 h 72"/>
                <a:gd name="T48" fmla="*/ 66 w 205"/>
                <a:gd name="T49" fmla="*/ 63 h 72"/>
                <a:gd name="T50" fmla="*/ 66 w 205"/>
                <a:gd name="T51" fmla="*/ 64 h 72"/>
                <a:gd name="T52" fmla="*/ 74 w 205"/>
                <a:gd name="T53" fmla="*/ 60 h 72"/>
                <a:gd name="T54" fmla="*/ 75 w 205"/>
                <a:gd name="T55" fmla="*/ 55 h 72"/>
                <a:gd name="T56" fmla="*/ 75 w 205"/>
                <a:gd name="T57" fmla="*/ 49 h 72"/>
                <a:gd name="T58" fmla="*/ 75 w 205"/>
                <a:gd name="T59" fmla="*/ 49 h 72"/>
                <a:gd name="T60" fmla="*/ 75 w 205"/>
                <a:gd name="T61" fmla="*/ 43 h 72"/>
                <a:gd name="T62" fmla="*/ 91 w 205"/>
                <a:gd name="T63" fmla="*/ 29 h 72"/>
                <a:gd name="T64" fmla="*/ 95 w 205"/>
                <a:gd name="T65" fmla="*/ 43 h 72"/>
                <a:gd name="T66" fmla="*/ 95 w 205"/>
                <a:gd name="T67" fmla="*/ 47 h 72"/>
                <a:gd name="T68" fmla="*/ 100 w 205"/>
                <a:gd name="T69" fmla="*/ 65 h 72"/>
                <a:gd name="T70" fmla="*/ 104 w 205"/>
                <a:gd name="T71" fmla="*/ 55 h 72"/>
                <a:gd name="T72" fmla="*/ 103 w 205"/>
                <a:gd name="T73" fmla="*/ 47 h 72"/>
                <a:gd name="T74" fmla="*/ 104 w 205"/>
                <a:gd name="T75" fmla="*/ 45 h 72"/>
                <a:gd name="T76" fmla="*/ 107 w 205"/>
                <a:gd name="T77" fmla="*/ 39 h 72"/>
                <a:gd name="T78" fmla="*/ 128 w 205"/>
                <a:gd name="T79" fmla="*/ 51 h 72"/>
                <a:gd name="T80" fmla="*/ 128 w 205"/>
                <a:gd name="T81" fmla="*/ 51 h 72"/>
                <a:gd name="T82" fmla="*/ 129 w 205"/>
                <a:gd name="T83" fmla="*/ 62 h 72"/>
                <a:gd name="T84" fmla="*/ 129 w 205"/>
                <a:gd name="T85" fmla="*/ 63 h 72"/>
                <a:gd name="T86" fmla="*/ 130 w 205"/>
                <a:gd name="T87" fmla="*/ 66 h 72"/>
                <a:gd name="T88" fmla="*/ 135 w 205"/>
                <a:gd name="T89" fmla="*/ 67 h 72"/>
                <a:gd name="T90" fmla="*/ 145 w 205"/>
                <a:gd name="T91" fmla="*/ 63 h 72"/>
                <a:gd name="T92" fmla="*/ 142 w 205"/>
                <a:gd name="T93" fmla="*/ 53 h 72"/>
                <a:gd name="T94" fmla="*/ 141 w 205"/>
                <a:gd name="T95" fmla="*/ 51 h 72"/>
                <a:gd name="T96" fmla="*/ 158 w 205"/>
                <a:gd name="T97" fmla="*/ 32 h 72"/>
                <a:gd name="T98" fmla="*/ 169 w 205"/>
                <a:gd name="T99" fmla="*/ 62 h 72"/>
                <a:gd name="T100" fmla="*/ 170 w 205"/>
                <a:gd name="T101" fmla="*/ 65 h 72"/>
                <a:gd name="T102" fmla="*/ 172 w 205"/>
                <a:gd name="T103" fmla="*/ 69 h 72"/>
                <a:gd name="T104" fmla="*/ 179 w 205"/>
                <a:gd name="T105" fmla="*/ 63 h 72"/>
                <a:gd name="T106" fmla="*/ 177 w 205"/>
                <a:gd name="T107" fmla="*/ 56 h 72"/>
                <a:gd name="T108" fmla="*/ 177 w 205"/>
                <a:gd name="T109" fmla="*/ 51 h 72"/>
                <a:gd name="T110" fmla="*/ 187 w 205"/>
                <a:gd name="T111" fmla="*/ 30 h 72"/>
                <a:gd name="T112" fmla="*/ 191 w 205"/>
                <a:gd name="T113" fmla="*/ 37 h 72"/>
                <a:gd name="T114" fmla="*/ 194 w 205"/>
                <a:gd name="T115" fmla="*/ 66 h 72"/>
                <a:gd name="T116" fmla="*/ 201 w 205"/>
                <a:gd name="T117" fmla="*/ 2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5" h="72">
                  <a:moveTo>
                    <a:pt x="201" y="29"/>
                  </a:moveTo>
                  <a:cubicBezTo>
                    <a:pt x="201" y="28"/>
                    <a:pt x="201" y="28"/>
                    <a:pt x="200" y="27"/>
                  </a:cubicBezTo>
                  <a:cubicBezTo>
                    <a:pt x="202" y="25"/>
                    <a:pt x="202" y="21"/>
                    <a:pt x="199" y="20"/>
                  </a:cubicBezTo>
                  <a:cubicBezTo>
                    <a:pt x="199" y="20"/>
                    <a:pt x="199" y="20"/>
                    <a:pt x="198" y="20"/>
                  </a:cubicBezTo>
                  <a:cubicBezTo>
                    <a:pt x="197" y="16"/>
                    <a:pt x="193" y="13"/>
                    <a:pt x="187" y="13"/>
                  </a:cubicBezTo>
                  <a:cubicBezTo>
                    <a:pt x="186" y="13"/>
                    <a:pt x="185" y="13"/>
                    <a:pt x="184" y="15"/>
                  </a:cubicBezTo>
                  <a:cubicBezTo>
                    <a:pt x="166" y="8"/>
                    <a:pt x="14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04" y="1"/>
                    <a:pt x="80" y="0"/>
                    <a:pt x="56" y="3"/>
                  </a:cubicBezTo>
                  <a:cubicBezTo>
                    <a:pt x="45" y="3"/>
                    <a:pt x="34" y="3"/>
                    <a:pt x="24" y="5"/>
                  </a:cubicBezTo>
                  <a:cubicBezTo>
                    <a:pt x="17" y="6"/>
                    <a:pt x="12" y="8"/>
                    <a:pt x="9" y="10"/>
                  </a:cubicBezTo>
                  <a:cubicBezTo>
                    <a:pt x="8" y="10"/>
                    <a:pt x="8" y="11"/>
                    <a:pt x="8" y="11"/>
                  </a:cubicBezTo>
                  <a:cubicBezTo>
                    <a:pt x="7" y="12"/>
                    <a:pt x="6" y="13"/>
                    <a:pt x="6" y="15"/>
                  </a:cubicBezTo>
                  <a:cubicBezTo>
                    <a:pt x="4" y="16"/>
                    <a:pt x="3" y="18"/>
                    <a:pt x="2" y="20"/>
                  </a:cubicBezTo>
                  <a:cubicBezTo>
                    <a:pt x="2" y="21"/>
                    <a:pt x="2" y="23"/>
                    <a:pt x="3" y="24"/>
                  </a:cubicBezTo>
                  <a:cubicBezTo>
                    <a:pt x="1" y="31"/>
                    <a:pt x="1" y="39"/>
                    <a:pt x="2" y="46"/>
                  </a:cubicBezTo>
                  <a:cubicBezTo>
                    <a:pt x="1" y="47"/>
                    <a:pt x="1" y="48"/>
                    <a:pt x="1" y="50"/>
                  </a:cubicBezTo>
                  <a:cubicBezTo>
                    <a:pt x="0" y="51"/>
                    <a:pt x="1" y="53"/>
                    <a:pt x="2" y="54"/>
                  </a:cubicBezTo>
                  <a:cubicBezTo>
                    <a:pt x="3" y="56"/>
                    <a:pt x="3" y="58"/>
                    <a:pt x="3" y="60"/>
                  </a:cubicBezTo>
                  <a:cubicBezTo>
                    <a:pt x="3" y="65"/>
                    <a:pt x="11" y="65"/>
                    <a:pt x="11" y="60"/>
                  </a:cubicBezTo>
                  <a:cubicBezTo>
                    <a:pt x="11" y="56"/>
                    <a:pt x="10" y="52"/>
                    <a:pt x="10" y="49"/>
                  </a:cubicBezTo>
                  <a:cubicBezTo>
                    <a:pt x="11" y="47"/>
                    <a:pt x="11" y="46"/>
                    <a:pt x="12" y="45"/>
                  </a:cubicBezTo>
                  <a:cubicBezTo>
                    <a:pt x="13" y="44"/>
                    <a:pt x="13" y="44"/>
                    <a:pt x="14" y="42"/>
                  </a:cubicBezTo>
                  <a:cubicBezTo>
                    <a:pt x="16" y="35"/>
                    <a:pt x="20" y="29"/>
                    <a:pt x="24" y="22"/>
                  </a:cubicBezTo>
                  <a:cubicBezTo>
                    <a:pt x="24" y="21"/>
                    <a:pt x="25" y="21"/>
                    <a:pt x="25" y="21"/>
                  </a:cubicBezTo>
                  <a:cubicBezTo>
                    <a:pt x="26" y="21"/>
                    <a:pt x="26" y="20"/>
                    <a:pt x="26" y="20"/>
                  </a:cubicBezTo>
                  <a:cubicBezTo>
                    <a:pt x="28" y="25"/>
                    <a:pt x="31" y="30"/>
                    <a:pt x="33" y="34"/>
                  </a:cubicBezTo>
                  <a:cubicBezTo>
                    <a:pt x="33" y="35"/>
                    <a:pt x="32" y="35"/>
                    <a:pt x="32" y="36"/>
                  </a:cubicBezTo>
                  <a:cubicBezTo>
                    <a:pt x="30" y="44"/>
                    <a:pt x="31" y="53"/>
                    <a:pt x="31" y="61"/>
                  </a:cubicBezTo>
                  <a:cubicBezTo>
                    <a:pt x="31" y="65"/>
                    <a:pt x="36" y="67"/>
                    <a:pt x="38" y="63"/>
                  </a:cubicBezTo>
                  <a:cubicBezTo>
                    <a:pt x="38" y="63"/>
                    <a:pt x="38" y="62"/>
                    <a:pt x="39" y="62"/>
                  </a:cubicBezTo>
                  <a:cubicBezTo>
                    <a:pt x="39" y="63"/>
                    <a:pt x="39" y="63"/>
                    <a:pt x="40" y="63"/>
                  </a:cubicBezTo>
                  <a:cubicBezTo>
                    <a:pt x="43" y="67"/>
                    <a:pt x="49" y="62"/>
                    <a:pt x="45" y="58"/>
                  </a:cubicBezTo>
                  <a:cubicBezTo>
                    <a:pt x="42" y="55"/>
                    <a:pt x="44" y="47"/>
                    <a:pt x="44" y="43"/>
                  </a:cubicBezTo>
                  <a:cubicBezTo>
                    <a:pt x="44" y="42"/>
                    <a:pt x="44" y="41"/>
                    <a:pt x="43" y="41"/>
                  </a:cubicBezTo>
                  <a:cubicBezTo>
                    <a:pt x="43" y="41"/>
                    <a:pt x="43" y="41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8" y="35"/>
                    <a:pt x="52" y="29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6" y="23"/>
                    <a:pt x="56" y="23"/>
                    <a:pt x="56" y="24"/>
                  </a:cubicBezTo>
                  <a:cubicBezTo>
                    <a:pt x="56" y="24"/>
                    <a:pt x="56" y="25"/>
                    <a:pt x="56" y="25"/>
                  </a:cubicBezTo>
                  <a:cubicBezTo>
                    <a:pt x="59" y="32"/>
                    <a:pt x="62" y="39"/>
                    <a:pt x="64" y="46"/>
                  </a:cubicBezTo>
                  <a:cubicBezTo>
                    <a:pt x="64" y="46"/>
                    <a:pt x="65" y="47"/>
                    <a:pt x="65" y="47"/>
                  </a:cubicBezTo>
                  <a:cubicBezTo>
                    <a:pt x="65" y="49"/>
                    <a:pt x="65" y="52"/>
                    <a:pt x="65" y="55"/>
                  </a:cubicBezTo>
                  <a:cubicBezTo>
                    <a:pt x="65" y="56"/>
                    <a:pt x="65" y="57"/>
                    <a:pt x="66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60"/>
                    <a:pt x="65" y="61"/>
                    <a:pt x="66" y="62"/>
                  </a:cubicBezTo>
                  <a:cubicBezTo>
                    <a:pt x="66" y="62"/>
                    <a:pt x="66" y="62"/>
                    <a:pt x="66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66" y="63"/>
                    <a:pt x="66" y="63"/>
                    <a:pt x="66" y="64"/>
                  </a:cubicBezTo>
                  <a:cubicBezTo>
                    <a:pt x="67" y="69"/>
                    <a:pt x="74" y="67"/>
                    <a:pt x="74" y="63"/>
                  </a:cubicBezTo>
                  <a:cubicBezTo>
                    <a:pt x="74" y="62"/>
                    <a:pt x="74" y="61"/>
                    <a:pt x="74" y="60"/>
                  </a:cubicBezTo>
                  <a:cubicBezTo>
                    <a:pt x="74" y="60"/>
                    <a:pt x="75" y="60"/>
                    <a:pt x="75" y="59"/>
                  </a:cubicBezTo>
                  <a:cubicBezTo>
                    <a:pt x="76" y="58"/>
                    <a:pt x="76" y="56"/>
                    <a:pt x="75" y="55"/>
                  </a:cubicBezTo>
                  <a:cubicBezTo>
                    <a:pt x="75" y="53"/>
                    <a:pt x="75" y="52"/>
                    <a:pt x="75" y="50"/>
                  </a:cubicBezTo>
                  <a:cubicBezTo>
                    <a:pt x="75" y="50"/>
                    <a:pt x="75" y="50"/>
                    <a:pt x="75" y="49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75" y="47"/>
                    <a:pt x="75" y="45"/>
                    <a:pt x="75" y="43"/>
                  </a:cubicBezTo>
                  <a:cubicBezTo>
                    <a:pt x="76" y="43"/>
                    <a:pt x="77" y="43"/>
                    <a:pt x="78" y="42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2" y="34"/>
                    <a:pt x="93" y="38"/>
                    <a:pt x="95" y="42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4"/>
                    <a:pt x="95" y="44"/>
                  </a:cubicBezTo>
                  <a:cubicBezTo>
                    <a:pt x="94" y="45"/>
                    <a:pt x="95" y="46"/>
                    <a:pt x="95" y="47"/>
                  </a:cubicBezTo>
                  <a:cubicBezTo>
                    <a:pt x="94" y="52"/>
                    <a:pt x="95" y="57"/>
                    <a:pt x="96" y="62"/>
                  </a:cubicBezTo>
                  <a:cubicBezTo>
                    <a:pt x="97" y="64"/>
                    <a:pt x="98" y="65"/>
                    <a:pt x="100" y="65"/>
                  </a:cubicBezTo>
                  <a:cubicBezTo>
                    <a:pt x="103" y="69"/>
                    <a:pt x="109" y="65"/>
                    <a:pt x="106" y="61"/>
                  </a:cubicBezTo>
                  <a:cubicBezTo>
                    <a:pt x="105" y="59"/>
                    <a:pt x="105" y="57"/>
                    <a:pt x="104" y="55"/>
                  </a:cubicBezTo>
                  <a:cubicBezTo>
                    <a:pt x="104" y="53"/>
                    <a:pt x="104" y="51"/>
                    <a:pt x="104" y="48"/>
                  </a:cubicBezTo>
                  <a:cubicBezTo>
                    <a:pt x="104" y="48"/>
                    <a:pt x="104" y="47"/>
                    <a:pt x="103" y="47"/>
                  </a:cubicBezTo>
                  <a:cubicBezTo>
                    <a:pt x="103" y="46"/>
                    <a:pt x="103" y="46"/>
                    <a:pt x="103" y="45"/>
                  </a:cubicBezTo>
                  <a:cubicBezTo>
                    <a:pt x="103" y="45"/>
                    <a:pt x="103" y="45"/>
                    <a:pt x="104" y="45"/>
                  </a:cubicBezTo>
                  <a:cubicBezTo>
                    <a:pt x="104" y="44"/>
                    <a:pt x="105" y="43"/>
                    <a:pt x="105" y="42"/>
                  </a:cubicBezTo>
                  <a:cubicBezTo>
                    <a:pt x="106" y="41"/>
                    <a:pt x="106" y="40"/>
                    <a:pt x="107" y="39"/>
                  </a:cubicBezTo>
                  <a:cubicBezTo>
                    <a:pt x="110" y="35"/>
                    <a:pt x="114" y="32"/>
                    <a:pt x="117" y="28"/>
                  </a:cubicBezTo>
                  <a:cubicBezTo>
                    <a:pt x="121" y="35"/>
                    <a:pt x="123" y="44"/>
                    <a:pt x="128" y="51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8" y="51"/>
                    <a:pt x="128" y="51"/>
                    <a:pt x="128" y="52"/>
                  </a:cubicBezTo>
                  <a:cubicBezTo>
                    <a:pt x="127" y="56"/>
                    <a:pt x="127" y="59"/>
                    <a:pt x="129" y="62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29" y="63"/>
                    <a:pt x="129" y="63"/>
                    <a:pt x="129" y="64"/>
                  </a:cubicBezTo>
                  <a:cubicBezTo>
                    <a:pt x="129" y="65"/>
                    <a:pt x="130" y="66"/>
                    <a:pt x="130" y="66"/>
                  </a:cubicBezTo>
                  <a:cubicBezTo>
                    <a:pt x="131" y="67"/>
                    <a:pt x="133" y="68"/>
                    <a:pt x="134" y="67"/>
                  </a:cubicBezTo>
                  <a:cubicBezTo>
                    <a:pt x="134" y="67"/>
                    <a:pt x="134" y="67"/>
                    <a:pt x="135" y="67"/>
                  </a:cubicBezTo>
                  <a:cubicBezTo>
                    <a:pt x="136" y="69"/>
                    <a:pt x="139" y="69"/>
                    <a:pt x="141" y="67"/>
                  </a:cubicBezTo>
                  <a:cubicBezTo>
                    <a:pt x="143" y="68"/>
                    <a:pt x="146" y="66"/>
                    <a:pt x="145" y="63"/>
                  </a:cubicBezTo>
                  <a:cubicBezTo>
                    <a:pt x="145" y="61"/>
                    <a:pt x="145" y="58"/>
                    <a:pt x="144" y="56"/>
                  </a:cubicBezTo>
                  <a:cubicBezTo>
                    <a:pt x="144" y="55"/>
                    <a:pt x="143" y="54"/>
                    <a:pt x="142" y="53"/>
                  </a:cubicBezTo>
                  <a:cubicBezTo>
                    <a:pt x="142" y="53"/>
                    <a:pt x="142" y="53"/>
                    <a:pt x="142" y="52"/>
                  </a:cubicBezTo>
                  <a:cubicBezTo>
                    <a:pt x="142" y="52"/>
                    <a:pt x="142" y="51"/>
                    <a:pt x="141" y="51"/>
                  </a:cubicBezTo>
                  <a:cubicBezTo>
                    <a:pt x="144" y="47"/>
                    <a:pt x="147" y="44"/>
                    <a:pt x="150" y="41"/>
                  </a:cubicBezTo>
                  <a:cubicBezTo>
                    <a:pt x="153" y="38"/>
                    <a:pt x="155" y="35"/>
                    <a:pt x="158" y="32"/>
                  </a:cubicBezTo>
                  <a:cubicBezTo>
                    <a:pt x="160" y="37"/>
                    <a:pt x="161" y="42"/>
                    <a:pt x="165" y="46"/>
                  </a:cubicBezTo>
                  <a:cubicBezTo>
                    <a:pt x="164" y="51"/>
                    <a:pt x="166" y="57"/>
                    <a:pt x="169" y="62"/>
                  </a:cubicBezTo>
                  <a:cubicBezTo>
                    <a:pt x="169" y="62"/>
                    <a:pt x="169" y="62"/>
                    <a:pt x="169" y="63"/>
                  </a:cubicBezTo>
                  <a:cubicBezTo>
                    <a:pt x="169" y="64"/>
                    <a:pt x="169" y="64"/>
                    <a:pt x="170" y="65"/>
                  </a:cubicBezTo>
                  <a:cubicBezTo>
                    <a:pt x="170" y="65"/>
                    <a:pt x="170" y="66"/>
                    <a:pt x="170" y="66"/>
                  </a:cubicBezTo>
                  <a:cubicBezTo>
                    <a:pt x="170" y="67"/>
                    <a:pt x="171" y="68"/>
                    <a:pt x="172" y="69"/>
                  </a:cubicBezTo>
                  <a:cubicBezTo>
                    <a:pt x="174" y="71"/>
                    <a:pt x="179" y="70"/>
                    <a:pt x="179" y="66"/>
                  </a:cubicBezTo>
                  <a:cubicBezTo>
                    <a:pt x="179" y="63"/>
                    <a:pt x="179" y="63"/>
                    <a:pt x="179" y="63"/>
                  </a:cubicBezTo>
                  <a:cubicBezTo>
                    <a:pt x="179" y="62"/>
                    <a:pt x="178" y="62"/>
                    <a:pt x="178" y="61"/>
                  </a:cubicBezTo>
                  <a:cubicBezTo>
                    <a:pt x="178" y="59"/>
                    <a:pt x="177" y="58"/>
                    <a:pt x="177" y="56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3"/>
                    <a:pt x="177" y="52"/>
                    <a:pt x="177" y="51"/>
                  </a:cubicBezTo>
                  <a:cubicBezTo>
                    <a:pt x="178" y="51"/>
                    <a:pt x="178" y="50"/>
                    <a:pt x="179" y="49"/>
                  </a:cubicBezTo>
                  <a:cubicBezTo>
                    <a:pt x="182" y="43"/>
                    <a:pt x="185" y="37"/>
                    <a:pt x="187" y="30"/>
                  </a:cubicBezTo>
                  <a:cubicBezTo>
                    <a:pt x="187" y="30"/>
                    <a:pt x="187" y="30"/>
                    <a:pt x="187" y="31"/>
                  </a:cubicBezTo>
                  <a:cubicBezTo>
                    <a:pt x="188" y="33"/>
                    <a:pt x="189" y="35"/>
                    <a:pt x="191" y="37"/>
                  </a:cubicBezTo>
                  <a:cubicBezTo>
                    <a:pt x="191" y="38"/>
                    <a:pt x="192" y="39"/>
                    <a:pt x="192" y="40"/>
                  </a:cubicBezTo>
                  <a:cubicBezTo>
                    <a:pt x="194" y="48"/>
                    <a:pt x="194" y="57"/>
                    <a:pt x="194" y="66"/>
                  </a:cubicBezTo>
                  <a:cubicBezTo>
                    <a:pt x="194" y="70"/>
                    <a:pt x="201" y="72"/>
                    <a:pt x="202" y="67"/>
                  </a:cubicBezTo>
                  <a:cubicBezTo>
                    <a:pt x="204" y="55"/>
                    <a:pt x="205" y="41"/>
                    <a:pt x="201" y="2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1" name="Freeform 200"/>
            <p:cNvSpPr>
              <a:spLocks noEditPoints="1"/>
            </p:cNvSpPr>
            <p:nvPr>
              <p:custDataLst>
                <p:tags r:id="rId48"/>
              </p:custDataLst>
            </p:nvPr>
          </p:nvSpPr>
          <p:spPr bwMode="auto">
            <a:xfrm>
              <a:off x="4586288" y="628650"/>
              <a:ext cx="1019175" cy="754063"/>
            </a:xfrm>
            <a:custGeom>
              <a:avLst/>
              <a:gdLst>
                <a:gd name="T0" fmla="*/ 210 w 211"/>
                <a:gd name="T1" fmla="*/ 75 h 156"/>
                <a:gd name="T2" fmla="*/ 198 w 211"/>
                <a:gd name="T3" fmla="*/ 14 h 156"/>
                <a:gd name="T4" fmla="*/ 5 w 211"/>
                <a:gd name="T5" fmla="*/ 33 h 156"/>
                <a:gd name="T6" fmla="*/ 4 w 211"/>
                <a:gd name="T7" fmla="*/ 153 h 156"/>
                <a:gd name="T8" fmla="*/ 205 w 211"/>
                <a:gd name="T9" fmla="*/ 82 h 156"/>
                <a:gd name="T10" fmla="*/ 105 w 211"/>
                <a:gd name="T11" fmla="*/ 78 h 156"/>
                <a:gd name="T12" fmla="*/ 10 w 211"/>
                <a:gd name="T13" fmla="*/ 68 h 156"/>
                <a:gd name="T14" fmla="*/ 87 w 211"/>
                <a:gd name="T15" fmla="*/ 71 h 156"/>
                <a:gd name="T16" fmla="*/ 198 w 211"/>
                <a:gd name="T17" fmla="*/ 75 h 156"/>
                <a:gd name="T18" fmla="*/ 206 w 211"/>
                <a:gd name="T19" fmla="*/ 75 h 156"/>
                <a:gd name="T20" fmla="*/ 26 w 211"/>
                <a:gd name="T21" fmla="*/ 46 h 156"/>
                <a:gd name="T22" fmla="*/ 20 w 211"/>
                <a:gd name="T23" fmla="*/ 65 h 156"/>
                <a:gd name="T24" fmla="*/ 28 w 211"/>
                <a:gd name="T25" fmla="*/ 33 h 156"/>
                <a:gd name="T26" fmla="*/ 35 w 211"/>
                <a:gd name="T27" fmla="*/ 37 h 156"/>
                <a:gd name="T28" fmla="*/ 23 w 211"/>
                <a:gd name="T29" fmla="*/ 42 h 156"/>
                <a:gd name="T30" fmla="*/ 66 w 211"/>
                <a:gd name="T31" fmla="*/ 49 h 156"/>
                <a:gd name="T32" fmla="*/ 51 w 211"/>
                <a:gd name="T33" fmla="*/ 50 h 156"/>
                <a:gd name="T34" fmla="*/ 58 w 211"/>
                <a:gd name="T35" fmla="*/ 38 h 156"/>
                <a:gd name="T36" fmla="*/ 60 w 211"/>
                <a:gd name="T37" fmla="*/ 44 h 156"/>
                <a:gd name="T38" fmla="*/ 97 w 211"/>
                <a:gd name="T39" fmla="*/ 48 h 156"/>
                <a:gd name="T40" fmla="*/ 88 w 211"/>
                <a:gd name="T41" fmla="*/ 52 h 156"/>
                <a:gd name="T42" fmla="*/ 96 w 211"/>
                <a:gd name="T43" fmla="*/ 41 h 156"/>
                <a:gd name="T44" fmla="*/ 91 w 211"/>
                <a:gd name="T45" fmla="*/ 55 h 156"/>
                <a:gd name="T46" fmla="*/ 99 w 211"/>
                <a:gd name="T47" fmla="*/ 68 h 156"/>
                <a:gd name="T48" fmla="*/ 123 w 211"/>
                <a:gd name="T49" fmla="*/ 53 h 156"/>
                <a:gd name="T50" fmla="*/ 133 w 211"/>
                <a:gd name="T51" fmla="*/ 70 h 156"/>
                <a:gd name="T52" fmla="*/ 118 w 211"/>
                <a:gd name="T53" fmla="*/ 56 h 156"/>
                <a:gd name="T54" fmla="*/ 126 w 211"/>
                <a:gd name="T55" fmla="*/ 43 h 156"/>
                <a:gd name="T56" fmla="*/ 120 w 211"/>
                <a:gd name="T57" fmla="*/ 52 h 156"/>
                <a:gd name="T58" fmla="*/ 157 w 211"/>
                <a:gd name="T59" fmla="*/ 46 h 156"/>
                <a:gd name="T60" fmla="*/ 167 w 211"/>
                <a:gd name="T61" fmla="*/ 48 h 156"/>
                <a:gd name="T62" fmla="*/ 152 w 211"/>
                <a:gd name="T63" fmla="*/ 53 h 156"/>
                <a:gd name="T64" fmla="*/ 162 w 211"/>
                <a:gd name="T65" fmla="*/ 59 h 156"/>
                <a:gd name="T66" fmla="*/ 155 w 211"/>
                <a:gd name="T67" fmla="*/ 70 h 156"/>
                <a:gd name="T68" fmla="*/ 188 w 211"/>
                <a:gd name="T69" fmla="*/ 55 h 156"/>
                <a:gd name="T70" fmla="*/ 194 w 211"/>
                <a:gd name="T71" fmla="*/ 44 h 156"/>
                <a:gd name="T72" fmla="*/ 193 w 211"/>
                <a:gd name="T73" fmla="*/ 51 h 156"/>
                <a:gd name="T74" fmla="*/ 199 w 211"/>
                <a:gd name="T75" fmla="*/ 71 h 156"/>
                <a:gd name="T76" fmla="*/ 18 w 211"/>
                <a:gd name="T77" fmla="*/ 9 h 156"/>
                <a:gd name="T78" fmla="*/ 207 w 211"/>
                <a:gd name="T79" fmla="*/ 35 h 156"/>
                <a:gd name="T80" fmla="*/ 203 w 211"/>
                <a:gd name="T81" fmla="*/ 54 h 156"/>
                <a:gd name="T82" fmla="*/ 193 w 211"/>
                <a:gd name="T83" fmla="*/ 34 h 156"/>
                <a:gd name="T84" fmla="*/ 184 w 211"/>
                <a:gd name="T85" fmla="*/ 59 h 156"/>
                <a:gd name="T86" fmla="*/ 168 w 211"/>
                <a:gd name="T87" fmla="*/ 42 h 156"/>
                <a:gd name="T88" fmla="*/ 160 w 211"/>
                <a:gd name="T89" fmla="*/ 35 h 156"/>
                <a:gd name="T90" fmla="*/ 148 w 211"/>
                <a:gd name="T91" fmla="*/ 60 h 156"/>
                <a:gd name="T92" fmla="*/ 133 w 211"/>
                <a:gd name="T93" fmla="*/ 55 h 156"/>
                <a:gd name="T94" fmla="*/ 117 w 211"/>
                <a:gd name="T95" fmla="*/ 39 h 156"/>
                <a:gd name="T96" fmla="*/ 110 w 211"/>
                <a:gd name="T97" fmla="*/ 52 h 156"/>
                <a:gd name="T98" fmla="*/ 103 w 211"/>
                <a:gd name="T99" fmla="*/ 49 h 156"/>
                <a:gd name="T100" fmla="*/ 93 w 211"/>
                <a:gd name="T101" fmla="*/ 35 h 156"/>
                <a:gd name="T102" fmla="*/ 70 w 211"/>
                <a:gd name="T103" fmla="*/ 57 h 156"/>
                <a:gd name="T104" fmla="*/ 68 w 211"/>
                <a:gd name="T105" fmla="*/ 41 h 156"/>
                <a:gd name="T106" fmla="*/ 59 w 211"/>
                <a:gd name="T107" fmla="*/ 29 h 156"/>
                <a:gd name="T108" fmla="*/ 40 w 211"/>
                <a:gd name="T109" fmla="*/ 66 h 156"/>
                <a:gd name="T110" fmla="*/ 34 w 211"/>
                <a:gd name="T111" fmla="*/ 22 h 156"/>
                <a:gd name="T112" fmla="*/ 17 w 211"/>
                <a:gd name="T113" fmla="*/ 42 h 156"/>
                <a:gd name="T114" fmla="*/ 119 w 211"/>
                <a:gd name="T115" fmla="*/ 144 h 156"/>
                <a:gd name="T116" fmla="*/ 107 w 211"/>
                <a:gd name="T117" fmla="*/ 87 h 156"/>
                <a:gd name="T118" fmla="*/ 204 w 211"/>
                <a:gd name="T119" fmla="*/ 9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1" h="156">
                  <a:moveTo>
                    <a:pt x="208" y="142"/>
                  </a:moveTo>
                  <a:cubicBezTo>
                    <a:pt x="205" y="121"/>
                    <a:pt x="206" y="98"/>
                    <a:pt x="209" y="77"/>
                  </a:cubicBezTo>
                  <a:cubicBezTo>
                    <a:pt x="209" y="77"/>
                    <a:pt x="209" y="77"/>
                    <a:pt x="209" y="76"/>
                  </a:cubicBezTo>
                  <a:cubicBezTo>
                    <a:pt x="209" y="76"/>
                    <a:pt x="210" y="75"/>
                    <a:pt x="210" y="75"/>
                  </a:cubicBezTo>
                  <a:cubicBezTo>
                    <a:pt x="210" y="75"/>
                    <a:pt x="210" y="75"/>
                    <a:pt x="210" y="75"/>
                  </a:cubicBezTo>
                  <a:cubicBezTo>
                    <a:pt x="210" y="75"/>
                    <a:pt x="210" y="74"/>
                    <a:pt x="210" y="74"/>
                  </a:cubicBezTo>
                  <a:cubicBezTo>
                    <a:pt x="210" y="73"/>
                    <a:pt x="210" y="73"/>
                    <a:pt x="211" y="72"/>
                  </a:cubicBezTo>
                  <a:cubicBezTo>
                    <a:pt x="210" y="72"/>
                    <a:pt x="210" y="72"/>
                    <a:pt x="210" y="72"/>
                  </a:cubicBezTo>
                  <a:cubicBezTo>
                    <a:pt x="211" y="58"/>
                    <a:pt x="211" y="43"/>
                    <a:pt x="211" y="30"/>
                  </a:cubicBezTo>
                  <a:cubicBezTo>
                    <a:pt x="211" y="20"/>
                    <a:pt x="207" y="16"/>
                    <a:pt x="198" y="14"/>
                  </a:cubicBezTo>
                  <a:cubicBezTo>
                    <a:pt x="181" y="10"/>
                    <a:pt x="165" y="6"/>
                    <a:pt x="147" y="3"/>
                  </a:cubicBezTo>
                  <a:cubicBezTo>
                    <a:pt x="130" y="1"/>
                    <a:pt x="112" y="0"/>
                    <a:pt x="94" y="0"/>
                  </a:cubicBezTo>
                  <a:cubicBezTo>
                    <a:pt x="78" y="0"/>
                    <a:pt x="63" y="2"/>
                    <a:pt x="47" y="3"/>
                  </a:cubicBezTo>
                  <a:cubicBezTo>
                    <a:pt x="36" y="3"/>
                    <a:pt x="22" y="2"/>
                    <a:pt x="12" y="8"/>
                  </a:cubicBezTo>
                  <a:cubicBezTo>
                    <a:pt x="4" y="13"/>
                    <a:pt x="5" y="24"/>
                    <a:pt x="5" y="33"/>
                  </a:cubicBezTo>
                  <a:cubicBezTo>
                    <a:pt x="6" y="44"/>
                    <a:pt x="6" y="55"/>
                    <a:pt x="7" y="66"/>
                  </a:cubicBezTo>
                  <a:cubicBezTo>
                    <a:pt x="6" y="68"/>
                    <a:pt x="6" y="70"/>
                    <a:pt x="5" y="72"/>
                  </a:cubicBezTo>
                  <a:cubicBezTo>
                    <a:pt x="5" y="73"/>
                    <a:pt x="5" y="74"/>
                    <a:pt x="5" y="74"/>
                  </a:cubicBezTo>
                  <a:cubicBezTo>
                    <a:pt x="0" y="99"/>
                    <a:pt x="2" y="126"/>
                    <a:pt x="2" y="151"/>
                  </a:cubicBezTo>
                  <a:cubicBezTo>
                    <a:pt x="2" y="152"/>
                    <a:pt x="3" y="153"/>
                    <a:pt x="4" y="153"/>
                  </a:cubicBezTo>
                  <a:cubicBezTo>
                    <a:pt x="44" y="147"/>
                    <a:pt x="84" y="146"/>
                    <a:pt x="125" y="148"/>
                  </a:cubicBezTo>
                  <a:cubicBezTo>
                    <a:pt x="151" y="149"/>
                    <a:pt x="183" y="156"/>
                    <a:pt x="208" y="145"/>
                  </a:cubicBezTo>
                  <a:cubicBezTo>
                    <a:pt x="210" y="145"/>
                    <a:pt x="209" y="143"/>
                    <a:pt x="208" y="142"/>
                  </a:cubicBezTo>
                  <a:close/>
                  <a:moveTo>
                    <a:pt x="205" y="82"/>
                  </a:moveTo>
                  <a:cubicBezTo>
                    <a:pt x="205" y="82"/>
                    <a:pt x="205" y="82"/>
                    <a:pt x="205" y="82"/>
                  </a:cubicBezTo>
                  <a:cubicBezTo>
                    <a:pt x="205" y="82"/>
                    <a:pt x="205" y="82"/>
                    <a:pt x="205" y="82"/>
                  </a:cubicBezTo>
                  <a:cubicBezTo>
                    <a:pt x="205" y="81"/>
                    <a:pt x="204" y="80"/>
                    <a:pt x="203" y="80"/>
                  </a:cubicBezTo>
                  <a:cubicBezTo>
                    <a:pt x="201" y="80"/>
                    <a:pt x="200" y="81"/>
                    <a:pt x="198" y="81"/>
                  </a:cubicBezTo>
                  <a:cubicBezTo>
                    <a:pt x="184" y="79"/>
                    <a:pt x="170" y="80"/>
                    <a:pt x="156" y="79"/>
                  </a:cubicBezTo>
                  <a:cubicBezTo>
                    <a:pt x="139" y="78"/>
                    <a:pt x="122" y="78"/>
                    <a:pt x="105" y="78"/>
                  </a:cubicBezTo>
                  <a:cubicBezTo>
                    <a:pt x="100" y="78"/>
                    <a:pt x="94" y="78"/>
                    <a:pt x="89" y="78"/>
                  </a:cubicBezTo>
                  <a:cubicBezTo>
                    <a:pt x="87" y="78"/>
                    <a:pt x="85" y="78"/>
                    <a:pt x="83" y="78"/>
                  </a:cubicBezTo>
                  <a:cubicBezTo>
                    <a:pt x="58" y="79"/>
                    <a:pt x="32" y="80"/>
                    <a:pt x="9" y="72"/>
                  </a:cubicBezTo>
                  <a:cubicBezTo>
                    <a:pt x="9" y="71"/>
                    <a:pt x="9" y="69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30" y="68"/>
                    <a:pt x="49" y="69"/>
                    <a:pt x="69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5" y="70"/>
                    <a:pt x="80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2"/>
                    <a:pt x="86" y="71"/>
                    <a:pt x="87" y="71"/>
                  </a:cubicBezTo>
                  <a:cubicBezTo>
                    <a:pt x="95" y="71"/>
                    <a:pt x="104" y="72"/>
                    <a:pt x="112" y="72"/>
                  </a:cubicBezTo>
                  <a:cubicBezTo>
                    <a:pt x="113" y="73"/>
                    <a:pt x="114" y="73"/>
                    <a:pt x="115" y="72"/>
                  </a:cubicBezTo>
                  <a:cubicBezTo>
                    <a:pt x="135" y="73"/>
                    <a:pt x="155" y="74"/>
                    <a:pt x="175" y="74"/>
                  </a:cubicBezTo>
                  <a:cubicBezTo>
                    <a:pt x="175" y="75"/>
                    <a:pt x="176" y="75"/>
                    <a:pt x="176" y="74"/>
                  </a:cubicBezTo>
                  <a:cubicBezTo>
                    <a:pt x="184" y="75"/>
                    <a:pt x="191" y="75"/>
                    <a:pt x="198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9" y="75"/>
                    <a:pt x="200" y="75"/>
                    <a:pt x="201" y="75"/>
                  </a:cubicBezTo>
                  <a:cubicBezTo>
                    <a:pt x="201" y="75"/>
                    <a:pt x="201" y="75"/>
                    <a:pt x="202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3" y="75"/>
                    <a:pt x="205" y="75"/>
                    <a:pt x="206" y="75"/>
                  </a:cubicBezTo>
                  <a:cubicBezTo>
                    <a:pt x="206" y="77"/>
                    <a:pt x="205" y="80"/>
                    <a:pt x="205" y="82"/>
                  </a:cubicBezTo>
                  <a:close/>
                  <a:moveTo>
                    <a:pt x="23" y="47"/>
                  </a:moveTo>
                  <a:cubicBezTo>
                    <a:pt x="23" y="47"/>
                    <a:pt x="24" y="47"/>
                    <a:pt x="25" y="47"/>
                  </a:cubicBezTo>
                  <a:cubicBezTo>
                    <a:pt x="25" y="46"/>
                    <a:pt x="26" y="46"/>
                    <a:pt x="26" y="45"/>
                  </a:cubicBezTo>
                  <a:cubicBezTo>
                    <a:pt x="26" y="45"/>
                    <a:pt x="26" y="45"/>
                    <a:pt x="26" y="46"/>
                  </a:cubicBezTo>
                  <a:cubicBezTo>
                    <a:pt x="27" y="47"/>
                    <a:pt x="29" y="48"/>
                    <a:pt x="30" y="48"/>
                  </a:cubicBezTo>
                  <a:cubicBezTo>
                    <a:pt x="31" y="48"/>
                    <a:pt x="31" y="48"/>
                    <a:pt x="32" y="47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0"/>
                    <a:pt x="33" y="59"/>
                    <a:pt x="36" y="65"/>
                  </a:cubicBezTo>
                  <a:cubicBezTo>
                    <a:pt x="31" y="65"/>
                    <a:pt x="25" y="65"/>
                    <a:pt x="20" y="65"/>
                  </a:cubicBezTo>
                  <a:cubicBezTo>
                    <a:pt x="19" y="58"/>
                    <a:pt x="20" y="51"/>
                    <a:pt x="20" y="44"/>
                  </a:cubicBezTo>
                  <a:cubicBezTo>
                    <a:pt x="21" y="45"/>
                    <a:pt x="22" y="46"/>
                    <a:pt x="23" y="47"/>
                  </a:cubicBezTo>
                  <a:close/>
                  <a:moveTo>
                    <a:pt x="23" y="42"/>
                  </a:moveTo>
                  <a:cubicBezTo>
                    <a:pt x="24" y="38"/>
                    <a:pt x="25" y="35"/>
                    <a:pt x="28" y="32"/>
                  </a:cubicBezTo>
                  <a:cubicBezTo>
                    <a:pt x="28" y="32"/>
                    <a:pt x="28" y="32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0" y="33"/>
                    <a:pt x="32" y="34"/>
                    <a:pt x="34" y="33"/>
                  </a:cubicBezTo>
                  <a:cubicBezTo>
                    <a:pt x="34" y="34"/>
                    <a:pt x="35" y="35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3" y="39"/>
                    <a:pt x="31" y="42"/>
                    <a:pt x="30" y="44"/>
                  </a:cubicBezTo>
                  <a:cubicBezTo>
                    <a:pt x="29" y="43"/>
                    <a:pt x="29" y="41"/>
                    <a:pt x="28" y="40"/>
                  </a:cubicBezTo>
                  <a:cubicBezTo>
                    <a:pt x="27" y="39"/>
                    <a:pt x="25" y="39"/>
                    <a:pt x="25" y="41"/>
                  </a:cubicBezTo>
                  <a:cubicBezTo>
                    <a:pt x="25" y="42"/>
                    <a:pt x="24" y="42"/>
                    <a:pt x="24" y="43"/>
                  </a:cubicBezTo>
                  <a:cubicBezTo>
                    <a:pt x="23" y="43"/>
                    <a:pt x="23" y="42"/>
                    <a:pt x="23" y="42"/>
                  </a:cubicBezTo>
                  <a:close/>
                  <a:moveTo>
                    <a:pt x="52" y="52"/>
                  </a:moveTo>
                  <a:cubicBezTo>
                    <a:pt x="53" y="52"/>
                    <a:pt x="54" y="52"/>
                    <a:pt x="55" y="52"/>
                  </a:cubicBezTo>
                  <a:cubicBezTo>
                    <a:pt x="56" y="50"/>
                    <a:pt x="57" y="49"/>
                    <a:pt x="58" y="47"/>
                  </a:cubicBezTo>
                  <a:cubicBezTo>
                    <a:pt x="60" y="49"/>
                    <a:pt x="61" y="51"/>
                    <a:pt x="64" y="51"/>
                  </a:cubicBezTo>
                  <a:cubicBezTo>
                    <a:pt x="65" y="51"/>
                    <a:pt x="66" y="50"/>
                    <a:pt x="66" y="49"/>
                  </a:cubicBezTo>
                  <a:cubicBezTo>
                    <a:pt x="67" y="52"/>
                    <a:pt x="67" y="56"/>
                    <a:pt x="67" y="58"/>
                  </a:cubicBezTo>
                  <a:cubicBezTo>
                    <a:pt x="67" y="61"/>
                    <a:pt x="68" y="64"/>
                    <a:pt x="68" y="67"/>
                  </a:cubicBezTo>
                  <a:cubicBezTo>
                    <a:pt x="63" y="67"/>
                    <a:pt x="59" y="66"/>
                    <a:pt x="54" y="66"/>
                  </a:cubicBezTo>
                  <a:cubicBezTo>
                    <a:pt x="54" y="66"/>
                    <a:pt x="54" y="66"/>
                    <a:pt x="54" y="65"/>
                  </a:cubicBezTo>
                  <a:cubicBezTo>
                    <a:pt x="51" y="61"/>
                    <a:pt x="51" y="55"/>
                    <a:pt x="51" y="50"/>
                  </a:cubicBezTo>
                  <a:cubicBezTo>
                    <a:pt x="51" y="51"/>
                    <a:pt x="52" y="51"/>
                    <a:pt x="52" y="52"/>
                  </a:cubicBezTo>
                  <a:close/>
                  <a:moveTo>
                    <a:pt x="52" y="45"/>
                  </a:moveTo>
                  <a:cubicBezTo>
                    <a:pt x="53" y="43"/>
                    <a:pt x="55" y="40"/>
                    <a:pt x="57" y="38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8"/>
                    <a:pt x="58" y="38"/>
                    <a:pt x="58" y="38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2" y="39"/>
                    <a:pt x="63" y="38"/>
                    <a:pt x="63" y="38"/>
                  </a:cubicBezTo>
                  <a:cubicBezTo>
                    <a:pt x="64" y="40"/>
                    <a:pt x="65" y="41"/>
                    <a:pt x="66" y="43"/>
                  </a:cubicBezTo>
                  <a:cubicBezTo>
                    <a:pt x="65" y="45"/>
                    <a:pt x="65" y="46"/>
                    <a:pt x="64" y="47"/>
                  </a:cubicBezTo>
                  <a:cubicBezTo>
                    <a:pt x="62" y="49"/>
                    <a:pt x="61" y="45"/>
                    <a:pt x="60" y="44"/>
                  </a:cubicBezTo>
                  <a:cubicBezTo>
                    <a:pt x="60" y="43"/>
                    <a:pt x="59" y="42"/>
                    <a:pt x="58" y="43"/>
                  </a:cubicBezTo>
                  <a:cubicBezTo>
                    <a:pt x="56" y="45"/>
                    <a:pt x="55" y="46"/>
                    <a:pt x="54" y="48"/>
                  </a:cubicBezTo>
                  <a:cubicBezTo>
                    <a:pt x="53" y="47"/>
                    <a:pt x="52" y="46"/>
                    <a:pt x="52" y="45"/>
                  </a:cubicBezTo>
                  <a:close/>
                  <a:moveTo>
                    <a:pt x="97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5" y="48"/>
                    <a:pt x="95" y="47"/>
                    <a:pt x="95" y="46"/>
                  </a:cubicBezTo>
                  <a:cubicBezTo>
                    <a:pt x="95" y="44"/>
                    <a:pt x="92" y="44"/>
                    <a:pt x="92" y="46"/>
                  </a:cubicBezTo>
                  <a:cubicBezTo>
                    <a:pt x="91" y="48"/>
                    <a:pt x="90" y="50"/>
                    <a:pt x="88" y="52"/>
                  </a:cubicBezTo>
                  <a:cubicBezTo>
                    <a:pt x="87" y="51"/>
                    <a:pt x="86" y="50"/>
                    <a:pt x="85" y="49"/>
                  </a:cubicBezTo>
                  <a:cubicBezTo>
                    <a:pt x="87" y="46"/>
                    <a:pt x="89" y="43"/>
                    <a:pt x="92" y="41"/>
                  </a:cubicBezTo>
                  <a:cubicBezTo>
                    <a:pt x="92" y="41"/>
                    <a:pt x="92" y="41"/>
                    <a:pt x="93" y="41"/>
                  </a:cubicBezTo>
                  <a:cubicBezTo>
                    <a:pt x="94" y="42"/>
                    <a:pt x="94" y="42"/>
                    <a:pt x="95" y="42"/>
                  </a:cubicBezTo>
                  <a:cubicBezTo>
                    <a:pt x="95" y="42"/>
                    <a:pt x="96" y="41"/>
                    <a:pt x="96" y="41"/>
                  </a:cubicBezTo>
                  <a:cubicBezTo>
                    <a:pt x="97" y="43"/>
                    <a:pt x="97" y="45"/>
                    <a:pt x="98" y="46"/>
                  </a:cubicBezTo>
                  <a:cubicBezTo>
                    <a:pt x="98" y="47"/>
                    <a:pt x="97" y="47"/>
                    <a:pt x="97" y="48"/>
                  </a:cubicBezTo>
                  <a:cubicBezTo>
                    <a:pt x="97" y="48"/>
                    <a:pt x="97" y="48"/>
                    <a:pt x="97" y="48"/>
                  </a:cubicBezTo>
                  <a:close/>
                  <a:moveTo>
                    <a:pt x="88" y="56"/>
                  </a:moveTo>
                  <a:cubicBezTo>
                    <a:pt x="89" y="56"/>
                    <a:pt x="90" y="56"/>
                    <a:pt x="91" y="55"/>
                  </a:cubicBezTo>
                  <a:cubicBezTo>
                    <a:pt x="91" y="53"/>
                    <a:pt x="92" y="52"/>
                    <a:pt x="93" y="51"/>
                  </a:cubicBezTo>
                  <a:cubicBezTo>
                    <a:pt x="93" y="52"/>
                    <a:pt x="94" y="53"/>
                    <a:pt x="95" y="53"/>
                  </a:cubicBezTo>
                  <a:cubicBezTo>
                    <a:pt x="96" y="53"/>
                    <a:pt x="96" y="53"/>
                    <a:pt x="97" y="52"/>
                  </a:cubicBezTo>
                  <a:cubicBezTo>
                    <a:pt x="97" y="58"/>
                    <a:pt x="97" y="63"/>
                    <a:pt x="99" y="68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5" y="68"/>
                    <a:pt x="91" y="68"/>
                    <a:pt x="86" y="68"/>
                  </a:cubicBezTo>
                  <a:cubicBezTo>
                    <a:pt x="83" y="64"/>
                    <a:pt x="84" y="58"/>
                    <a:pt x="84" y="53"/>
                  </a:cubicBezTo>
                  <a:cubicBezTo>
                    <a:pt x="85" y="54"/>
                    <a:pt x="87" y="55"/>
                    <a:pt x="88" y="56"/>
                  </a:cubicBezTo>
                  <a:close/>
                  <a:moveTo>
                    <a:pt x="118" y="56"/>
                  </a:moveTo>
                  <a:cubicBezTo>
                    <a:pt x="120" y="57"/>
                    <a:pt x="122" y="55"/>
                    <a:pt x="123" y="53"/>
                  </a:cubicBezTo>
                  <a:cubicBezTo>
                    <a:pt x="124" y="55"/>
                    <a:pt x="124" y="56"/>
                    <a:pt x="124" y="57"/>
                  </a:cubicBezTo>
                  <a:cubicBezTo>
                    <a:pt x="124" y="58"/>
                    <a:pt x="126" y="59"/>
                    <a:pt x="126" y="59"/>
                  </a:cubicBezTo>
                  <a:cubicBezTo>
                    <a:pt x="128" y="58"/>
                    <a:pt x="129" y="57"/>
                    <a:pt x="130" y="56"/>
                  </a:cubicBezTo>
                  <a:cubicBezTo>
                    <a:pt x="130" y="58"/>
                    <a:pt x="130" y="59"/>
                    <a:pt x="130" y="60"/>
                  </a:cubicBezTo>
                  <a:cubicBezTo>
                    <a:pt x="131" y="63"/>
                    <a:pt x="131" y="67"/>
                    <a:pt x="133" y="70"/>
                  </a:cubicBezTo>
                  <a:cubicBezTo>
                    <a:pt x="127" y="69"/>
                    <a:pt x="121" y="69"/>
                    <a:pt x="115" y="69"/>
                  </a:cubicBezTo>
                  <a:cubicBezTo>
                    <a:pt x="114" y="63"/>
                    <a:pt x="113" y="57"/>
                    <a:pt x="113" y="51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5" y="53"/>
                    <a:pt x="116" y="55"/>
                    <a:pt x="118" y="56"/>
                  </a:cubicBezTo>
                  <a:close/>
                  <a:moveTo>
                    <a:pt x="114" y="48"/>
                  </a:moveTo>
                  <a:cubicBezTo>
                    <a:pt x="115" y="47"/>
                    <a:pt x="116" y="44"/>
                    <a:pt x="118" y="43"/>
                  </a:cubicBezTo>
                  <a:cubicBezTo>
                    <a:pt x="118" y="43"/>
                    <a:pt x="118" y="44"/>
                    <a:pt x="119" y="44"/>
                  </a:cubicBezTo>
                  <a:cubicBezTo>
                    <a:pt x="121" y="44"/>
                    <a:pt x="123" y="43"/>
                    <a:pt x="125" y="43"/>
                  </a:cubicBezTo>
                  <a:cubicBezTo>
                    <a:pt x="125" y="43"/>
                    <a:pt x="125" y="43"/>
                    <a:pt x="126" y="43"/>
                  </a:cubicBezTo>
                  <a:cubicBezTo>
                    <a:pt x="127" y="45"/>
                    <a:pt x="128" y="48"/>
                    <a:pt x="130" y="50"/>
                  </a:cubicBezTo>
                  <a:cubicBezTo>
                    <a:pt x="129" y="52"/>
                    <a:pt x="128" y="53"/>
                    <a:pt x="127" y="55"/>
                  </a:cubicBezTo>
                  <a:cubicBezTo>
                    <a:pt x="126" y="53"/>
                    <a:pt x="126" y="51"/>
                    <a:pt x="125" y="49"/>
                  </a:cubicBezTo>
                  <a:cubicBezTo>
                    <a:pt x="125" y="48"/>
                    <a:pt x="123" y="48"/>
                    <a:pt x="122" y="49"/>
                  </a:cubicBezTo>
                  <a:cubicBezTo>
                    <a:pt x="121" y="50"/>
                    <a:pt x="121" y="51"/>
                    <a:pt x="120" y="52"/>
                  </a:cubicBezTo>
                  <a:cubicBezTo>
                    <a:pt x="119" y="53"/>
                    <a:pt x="119" y="53"/>
                    <a:pt x="119" y="52"/>
                  </a:cubicBezTo>
                  <a:cubicBezTo>
                    <a:pt x="118" y="51"/>
                    <a:pt x="117" y="50"/>
                    <a:pt x="115" y="49"/>
                  </a:cubicBezTo>
                  <a:cubicBezTo>
                    <a:pt x="115" y="48"/>
                    <a:pt x="114" y="48"/>
                    <a:pt x="114" y="48"/>
                  </a:cubicBezTo>
                  <a:close/>
                  <a:moveTo>
                    <a:pt x="152" y="52"/>
                  </a:moveTo>
                  <a:cubicBezTo>
                    <a:pt x="153" y="50"/>
                    <a:pt x="155" y="48"/>
                    <a:pt x="157" y="46"/>
                  </a:cubicBezTo>
                  <a:cubicBezTo>
                    <a:pt x="158" y="45"/>
                    <a:pt x="158" y="44"/>
                    <a:pt x="159" y="42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9" y="42"/>
                    <a:pt x="159" y="42"/>
                    <a:pt x="160" y="43"/>
                  </a:cubicBezTo>
                  <a:cubicBezTo>
                    <a:pt x="161" y="43"/>
                    <a:pt x="163" y="44"/>
                    <a:pt x="165" y="43"/>
                  </a:cubicBezTo>
                  <a:cubicBezTo>
                    <a:pt x="166" y="45"/>
                    <a:pt x="166" y="46"/>
                    <a:pt x="167" y="48"/>
                  </a:cubicBezTo>
                  <a:cubicBezTo>
                    <a:pt x="167" y="49"/>
                    <a:pt x="168" y="49"/>
                    <a:pt x="168" y="50"/>
                  </a:cubicBezTo>
                  <a:cubicBezTo>
                    <a:pt x="166" y="52"/>
                    <a:pt x="165" y="54"/>
                    <a:pt x="163" y="55"/>
                  </a:cubicBezTo>
                  <a:cubicBezTo>
                    <a:pt x="163" y="54"/>
                    <a:pt x="163" y="53"/>
                    <a:pt x="163" y="52"/>
                  </a:cubicBezTo>
                  <a:cubicBezTo>
                    <a:pt x="163" y="51"/>
                    <a:pt x="161" y="49"/>
                    <a:pt x="160" y="51"/>
                  </a:cubicBezTo>
                  <a:cubicBezTo>
                    <a:pt x="158" y="54"/>
                    <a:pt x="154" y="56"/>
                    <a:pt x="152" y="53"/>
                  </a:cubicBezTo>
                  <a:cubicBezTo>
                    <a:pt x="152" y="53"/>
                    <a:pt x="152" y="53"/>
                    <a:pt x="152" y="53"/>
                  </a:cubicBezTo>
                  <a:cubicBezTo>
                    <a:pt x="152" y="53"/>
                    <a:pt x="152" y="52"/>
                    <a:pt x="152" y="52"/>
                  </a:cubicBezTo>
                  <a:close/>
                  <a:moveTo>
                    <a:pt x="160" y="56"/>
                  </a:moveTo>
                  <a:cubicBezTo>
                    <a:pt x="160" y="56"/>
                    <a:pt x="160" y="57"/>
                    <a:pt x="160" y="57"/>
                  </a:cubicBezTo>
                  <a:cubicBezTo>
                    <a:pt x="160" y="58"/>
                    <a:pt x="161" y="59"/>
                    <a:pt x="162" y="59"/>
                  </a:cubicBezTo>
                  <a:cubicBezTo>
                    <a:pt x="166" y="59"/>
                    <a:pt x="168" y="56"/>
                    <a:pt x="170" y="53"/>
                  </a:cubicBezTo>
                  <a:cubicBezTo>
                    <a:pt x="170" y="54"/>
                    <a:pt x="170" y="55"/>
                    <a:pt x="171" y="55"/>
                  </a:cubicBezTo>
                  <a:cubicBezTo>
                    <a:pt x="171" y="60"/>
                    <a:pt x="171" y="66"/>
                    <a:pt x="173" y="71"/>
                  </a:cubicBezTo>
                  <a:cubicBezTo>
                    <a:pt x="167" y="71"/>
                    <a:pt x="161" y="71"/>
                    <a:pt x="155" y="70"/>
                  </a:cubicBezTo>
                  <a:cubicBezTo>
                    <a:pt x="155" y="70"/>
                    <a:pt x="155" y="70"/>
                    <a:pt x="155" y="70"/>
                  </a:cubicBezTo>
                  <a:cubicBezTo>
                    <a:pt x="153" y="67"/>
                    <a:pt x="153" y="64"/>
                    <a:pt x="152" y="61"/>
                  </a:cubicBezTo>
                  <a:cubicBezTo>
                    <a:pt x="152" y="60"/>
                    <a:pt x="151" y="58"/>
                    <a:pt x="151" y="57"/>
                  </a:cubicBezTo>
                  <a:cubicBezTo>
                    <a:pt x="154" y="59"/>
                    <a:pt x="157" y="58"/>
                    <a:pt x="160" y="56"/>
                  </a:cubicBezTo>
                  <a:close/>
                  <a:moveTo>
                    <a:pt x="193" y="51"/>
                  </a:moveTo>
                  <a:cubicBezTo>
                    <a:pt x="191" y="52"/>
                    <a:pt x="189" y="54"/>
                    <a:pt x="188" y="55"/>
                  </a:cubicBezTo>
                  <a:cubicBezTo>
                    <a:pt x="188" y="55"/>
                    <a:pt x="188" y="54"/>
                    <a:pt x="188" y="54"/>
                  </a:cubicBezTo>
                  <a:cubicBezTo>
                    <a:pt x="188" y="53"/>
                    <a:pt x="187" y="53"/>
                    <a:pt x="186" y="52"/>
                  </a:cubicBezTo>
                  <a:cubicBezTo>
                    <a:pt x="188" y="50"/>
                    <a:pt x="189" y="47"/>
                    <a:pt x="190" y="45"/>
                  </a:cubicBezTo>
                  <a:cubicBezTo>
                    <a:pt x="191" y="45"/>
                    <a:pt x="191" y="45"/>
                    <a:pt x="192" y="45"/>
                  </a:cubicBezTo>
                  <a:cubicBezTo>
                    <a:pt x="193" y="45"/>
                    <a:pt x="193" y="44"/>
                    <a:pt x="194" y="44"/>
                  </a:cubicBezTo>
                  <a:cubicBezTo>
                    <a:pt x="194" y="45"/>
                    <a:pt x="195" y="44"/>
                    <a:pt x="195" y="44"/>
                  </a:cubicBezTo>
                  <a:cubicBezTo>
                    <a:pt x="196" y="47"/>
                    <a:pt x="197" y="50"/>
                    <a:pt x="198" y="52"/>
                  </a:cubicBezTo>
                  <a:cubicBezTo>
                    <a:pt x="197" y="53"/>
                    <a:pt x="197" y="54"/>
                    <a:pt x="196" y="54"/>
                  </a:cubicBezTo>
                  <a:cubicBezTo>
                    <a:pt x="196" y="52"/>
                    <a:pt x="196" y="52"/>
                    <a:pt x="196" y="52"/>
                  </a:cubicBezTo>
                  <a:cubicBezTo>
                    <a:pt x="196" y="50"/>
                    <a:pt x="194" y="50"/>
                    <a:pt x="193" y="51"/>
                  </a:cubicBezTo>
                  <a:close/>
                  <a:moveTo>
                    <a:pt x="192" y="56"/>
                  </a:moveTo>
                  <a:cubicBezTo>
                    <a:pt x="192" y="56"/>
                    <a:pt x="192" y="56"/>
                    <a:pt x="192" y="56"/>
                  </a:cubicBezTo>
                  <a:cubicBezTo>
                    <a:pt x="192" y="57"/>
                    <a:pt x="192" y="58"/>
                    <a:pt x="193" y="58"/>
                  </a:cubicBezTo>
                  <a:cubicBezTo>
                    <a:pt x="196" y="58"/>
                    <a:pt x="197" y="57"/>
                    <a:pt x="199" y="56"/>
                  </a:cubicBezTo>
                  <a:cubicBezTo>
                    <a:pt x="199" y="61"/>
                    <a:pt x="199" y="66"/>
                    <a:pt x="199" y="71"/>
                  </a:cubicBezTo>
                  <a:cubicBezTo>
                    <a:pt x="196" y="71"/>
                    <a:pt x="193" y="71"/>
                    <a:pt x="190" y="71"/>
                  </a:cubicBezTo>
                  <a:cubicBezTo>
                    <a:pt x="188" y="68"/>
                    <a:pt x="187" y="63"/>
                    <a:pt x="187" y="59"/>
                  </a:cubicBezTo>
                  <a:cubicBezTo>
                    <a:pt x="189" y="58"/>
                    <a:pt x="190" y="57"/>
                    <a:pt x="192" y="56"/>
                  </a:cubicBezTo>
                  <a:close/>
                  <a:moveTo>
                    <a:pt x="9" y="41"/>
                  </a:moveTo>
                  <a:cubicBezTo>
                    <a:pt x="8" y="30"/>
                    <a:pt x="4" y="15"/>
                    <a:pt x="18" y="9"/>
                  </a:cubicBezTo>
                  <a:cubicBezTo>
                    <a:pt x="28" y="5"/>
                    <a:pt x="41" y="6"/>
                    <a:pt x="52" y="6"/>
                  </a:cubicBezTo>
                  <a:cubicBezTo>
                    <a:pt x="65" y="5"/>
                    <a:pt x="78" y="4"/>
                    <a:pt x="92" y="3"/>
                  </a:cubicBezTo>
                  <a:cubicBezTo>
                    <a:pt x="122" y="3"/>
                    <a:pt x="151" y="6"/>
                    <a:pt x="180" y="13"/>
                  </a:cubicBezTo>
                  <a:cubicBezTo>
                    <a:pt x="187" y="14"/>
                    <a:pt x="193" y="16"/>
                    <a:pt x="199" y="17"/>
                  </a:cubicBezTo>
                  <a:cubicBezTo>
                    <a:pt x="208" y="19"/>
                    <a:pt x="208" y="27"/>
                    <a:pt x="207" y="35"/>
                  </a:cubicBezTo>
                  <a:cubicBezTo>
                    <a:pt x="207" y="47"/>
                    <a:pt x="208" y="59"/>
                    <a:pt x="207" y="72"/>
                  </a:cubicBezTo>
                  <a:cubicBezTo>
                    <a:pt x="206" y="72"/>
                    <a:pt x="206" y="72"/>
                    <a:pt x="206" y="72"/>
                  </a:cubicBezTo>
                  <a:cubicBezTo>
                    <a:pt x="205" y="72"/>
                    <a:pt x="203" y="71"/>
                    <a:pt x="202" y="71"/>
                  </a:cubicBezTo>
                  <a:cubicBezTo>
                    <a:pt x="202" y="66"/>
                    <a:pt x="202" y="61"/>
                    <a:pt x="202" y="56"/>
                  </a:cubicBezTo>
                  <a:cubicBezTo>
                    <a:pt x="203" y="56"/>
                    <a:pt x="204" y="55"/>
                    <a:pt x="203" y="54"/>
                  </a:cubicBezTo>
                  <a:cubicBezTo>
                    <a:pt x="203" y="54"/>
                    <a:pt x="203" y="54"/>
                    <a:pt x="203" y="53"/>
                  </a:cubicBezTo>
                  <a:cubicBezTo>
                    <a:pt x="203" y="53"/>
                    <a:pt x="203" y="53"/>
                    <a:pt x="203" y="53"/>
                  </a:cubicBezTo>
                  <a:cubicBezTo>
                    <a:pt x="205" y="52"/>
                    <a:pt x="203" y="49"/>
                    <a:pt x="201" y="50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199" y="45"/>
                    <a:pt x="197" y="39"/>
                    <a:pt x="193" y="34"/>
                  </a:cubicBezTo>
                  <a:cubicBezTo>
                    <a:pt x="192" y="32"/>
                    <a:pt x="191" y="33"/>
                    <a:pt x="190" y="34"/>
                  </a:cubicBezTo>
                  <a:cubicBezTo>
                    <a:pt x="189" y="42"/>
                    <a:pt x="185" y="48"/>
                    <a:pt x="181" y="54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1" y="54"/>
                    <a:pt x="181" y="55"/>
                    <a:pt x="181" y="56"/>
                  </a:cubicBezTo>
                  <a:cubicBezTo>
                    <a:pt x="182" y="57"/>
                    <a:pt x="183" y="58"/>
                    <a:pt x="184" y="59"/>
                  </a:cubicBezTo>
                  <a:cubicBezTo>
                    <a:pt x="184" y="63"/>
                    <a:pt x="184" y="68"/>
                    <a:pt x="186" y="71"/>
                  </a:cubicBezTo>
                  <a:cubicBezTo>
                    <a:pt x="183" y="71"/>
                    <a:pt x="180" y="71"/>
                    <a:pt x="176" y="71"/>
                  </a:cubicBezTo>
                  <a:cubicBezTo>
                    <a:pt x="174" y="66"/>
                    <a:pt x="174" y="59"/>
                    <a:pt x="174" y="53"/>
                  </a:cubicBezTo>
                  <a:cubicBezTo>
                    <a:pt x="174" y="52"/>
                    <a:pt x="173" y="52"/>
                    <a:pt x="173" y="52"/>
                  </a:cubicBezTo>
                  <a:cubicBezTo>
                    <a:pt x="171" y="49"/>
                    <a:pt x="169" y="45"/>
                    <a:pt x="168" y="42"/>
                  </a:cubicBezTo>
                  <a:cubicBezTo>
                    <a:pt x="168" y="41"/>
                    <a:pt x="168" y="40"/>
                    <a:pt x="167" y="40"/>
                  </a:cubicBezTo>
                  <a:cubicBezTo>
                    <a:pt x="166" y="38"/>
                    <a:pt x="166" y="37"/>
                    <a:pt x="165" y="36"/>
                  </a:cubicBezTo>
                  <a:cubicBezTo>
                    <a:pt x="165" y="35"/>
                    <a:pt x="164" y="34"/>
                    <a:pt x="164" y="33"/>
                  </a:cubicBezTo>
                  <a:cubicBezTo>
                    <a:pt x="163" y="32"/>
                    <a:pt x="161" y="32"/>
                    <a:pt x="161" y="33"/>
                  </a:cubicBezTo>
                  <a:cubicBezTo>
                    <a:pt x="160" y="34"/>
                    <a:pt x="160" y="34"/>
                    <a:pt x="160" y="35"/>
                  </a:cubicBezTo>
                  <a:cubicBezTo>
                    <a:pt x="160" y="35"/>
                    <a:pt x="160" y="35"/>
                    <a:pt x="160" y="35"/>
                  </a:cubicBezTo>
                  <a:cubicBezTo>
                    <a:pt x="156" y="41"/>
                    <a:pt x="153" y="47"/>
                    <a:pt x="147" y="51"/>
                  </a:cubicBezTo>
                  <a:cubicBezTo>
                    <a:pt x="145" y="52"/>
                    <a:pt x="147" y="54"/>
                    <a:pt x="148" y="54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48" y="56"/>
                    <a:pt x="148" y="58"/>
                    <a:pt x="148" y="60"/>
                  </a:cubicBezTo>
                  <a:cubicBezTo>
                    <a:pt x="149" y="64"/>
                    <a:pt x="150" y="67"/>
                    <a:pt x="151" y="70"/>
                  </a:cubicBezTo>
                  <a:cubicBezTo>
                    <a:pt x="147" y="70"/>
                    <a:pt x="142" y="70"/>
                    <a:pt x="137" y="70"/>
                  </a:cubicBezTo>
                  <a:cubicBezTo>
                    <a:pt x="137" y="69"/>
                    <a:pt x="137" y="69"/>
                    <a:pt x="137" y="69"/>
                  </a:cubicBezTo>
                  <a:cubicBezTo>
                    <a:pt x="135" y="67"/>
                    <a:pt x="134" y="62"/>
                    <a:pt x="134" y="60"/>
                  </a:cubicBezTo>
                  <a:cubicBezTo>
                    <a:pt x="133" y="58"/>
                    <a:pt x="133" y="57"/>
                    <a:pt x="133" y="55"/>
                  </a:cubicBezTo>
                  <a:cubicBezTo>
                    <a:pt x="134" y="55"/>
                    <a:pt x="135" y="54"/>
                    <a:pt x="135" y="53"/>
                  </a:cubicBezTo>
                  <a:cubicBezTo>
                    <a:pt x="133" y="49"/>
                    <a:pt x="130" y="43"/>
                    <a:pt x="127" y="39"/>
                  </a:cubicBezTo>
                  <a:cubicBezTo>
                    <a:pt x="126" y="36"/>
                    <a:pt x="124" y="34"/>
                    <a:pt x="123" y="31"/>
                  </a:cubicBezTo>
                  <a:cubicBezTo>
                    <a:pt x="122" y="30"/>
                    <a:pt x="120" y="30"/>
                    <a:pt x="120" y="31"/>
                  </a:cubicBezTo>
                  <a:cubicBezTo>
                    <a:pt x="119" y="34"/>
                    <a:pt x="118" y="36"/>
                    <a:pt x="117" y="39"/>
                  </a:cubicBezTo>
                  <a:cubicBezTo>
                    <a:pt x="114" y="41"/>
                    <a:pt x="112" y="45"/>
                    <a:pt x="110" y="48"/>
                  </a:cubicBezTo>
                  <a:cubicBezTo>
                    <a:pt x="110" y="48"/>
                    <a:pt x="109" y="49"/>
                    <a:pt x="109" y="50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09" y="51"/>
                    <a:pt x="109" y="51"/>
                    <a:pt x="110" y="52"/>
                  </a:cubicBezTo>
                  <a:cubicBezTo>
                    <a:pt x="110" y="57"/>
                    <a:pt x="111" y="63"/>
                    <a:pt x="112" y="69"/>
                  </a:cubicBezTo>
                  <a:cubicBezTo>
                    <a:pt x="108" y="69"/>
                    <a:pt x="105" y="69"/>
                    <a:pt x="102" y="68"/>
                  </a:cubicBezTo>
                  <a:cubicBezTo>
                    <a:pt x="102" y="68"/>
                    <a:pt x="103" y="67"/>
                    <a:pt x="102" y="67"/>
                  </a:cubicBezTo>
                  <a:cubicBezTo>
                    <a:pt x="100" y="61"/>
                    <a:pt x="100" y="56"/>
                    <a:pt x="100" y="51"/>
                  </a:cubicBezTo>
                  <a:cubicBezTo>
                    <a:pt x="101" y="51"/>
                    <a:pt x="103" y="50"/>
                    <a:pt x="103" y="49"/>
                  </a:cubicBezTo>
                  <a:cubicBezTo>
                    <a:pt x="103" y="48"/>
                    <a:pt x="103" y="47"/>
                    <a:pt x="102" y="47"/>
                  </a:cubicBezTo>
                  <a:cubicBezTo>
                    <a:pt x="100" y="43"/>
                    <a:pt x="99" y="39"/>
                    <a:pt x="97" y="36"/>
                  </a:cubicBezTo>
                  <a:cubicBezTo>
                    <a:pt x="97" y="34"/>
                    <a:pt x="97" y="33"/>
                    <a:pt x="97" y="32"/>
                  </a:cubicBezTo>
                  <a:cubicBezTo>
                    <a:pt x="97" y="31"/>
                    <a:pt x="94" y="30"/>
                    <a:pt x="94" y="32"/>
                  </a:cubicBezTo>
                  <a:cubicBezTo>
                    <a:pt x="93" y="33"/>
                    <a:pt x="93" y="34"/>
                    <a:pt x="93" y="35"/>
                  </a:cubicBezTo>
                  <a:cubicBezTo>
                    <a:pt x="88" y="39"/>
                    <a:pt x="84" y="44"/>
                    <a:pt x="80" y="49"/>
                  </a:cubicBezTo>
                  <a:cubicBezTo>
                    <a:pt x="80" y="50"/>
                    <a:pt x="80" y="51"/>
                    <a:pt x="81" y="51"/>
                  </a:cubicBezTo>
                  <a:cubicBezTo>
                    <a:pt x="80" y="56"/>
                    <a:pt x="80" y="63"/>
                    <a:pt x="82" y="67"/>
                  </a:cubicBezTo>
                  <a:cubicBezTo>
                    <a:pt x="79" y="67"/>
                    <a:pt x="75" y="67"/>
                    <a:pt x="71" y="67"/>
                  </a:cubicBezTo>
                  <a:cubicBezTo>
                    <a:pt x="71" y="64"/>
                    <a:pt x="71" y="60"/>
                    <a:pt x="70" y="57"/>
                  </a:cubicBezTo>
                  <a:cubicBezTo>
                    <a:pt x="70" y="55"/>
                    <a:pt x="70" y="52"/>
                    <a:pt x="70" y="50"/>
                  </a:cubicBezTo>
                  <a:cubicBezTo>
                    <a:pt x="71" y="50"/>
                    <a:pt x="73" y="49"/>
                    <a:pt x="72" y="47"/>
                  </a:cubicBezTo>
                  <a:cubicBezTo>
                    <a:pt x="71" y="46"/>
                    <a:pt x="70" y="45"/>
                    <a:pt x="69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2"/>
                    <a:pt x="69" y="41"/>
                    <a:pt x="68" y="41"/>
                  </a:cubicBezTo>
                  <a:cubicBezTo>
                    <a:pt x="67" y="39"/>
                    <a:pt x="67" y="38"/>
                    <a:pt x="66" y="36"/>
                  </a:cubicBezTo>
                  <a:cubicBezTo>
                    <a:pt x="65" y="35"/>
                    <a:pt x="65" y="31"/>
                    <a:pt x="63" y="29"/>
                  </a:cubicBezTo>
                  <a:cubicBezTo>
                    <a:pt x="63" y="29"/>
                    <a:pt x="63" y="29"/>
                    <a:pt x="63" y="28"/>
                  </a:cubicBezTo>
                  <a:cubicBezTo>
                    <a:pt x="63" y="27"/>
                    <a:pt x="61" y="26"/>
                    <a:pt x="60" y="28"/>
                  </a:cubicBezTo>
                  <a:cubicBezTo>
                    <a:pt x="60" y="28"/>
                    <a:pt x="60" y="29"/>
                    <a:pt x="59" y="29"/>
                  </a:cubicBezTo>
                  <a:cubicBezTo>
                    <a:pt x="58" y="30"/>
                    <a:pt x="57" y="32"/>
                    <a:pt x="56" y="33"/>
                  </a:cubicBezTo>
                  <a:cubicBezTo>
                    <a:pt x="53" y="37"/>
                    <a:pt x="51" y="41"/>
                    <a:pt x="48" y="45"/>
                  </a:cubicBezTo>
                  <a:cubicBezTo>
                    <a:pt x="48" y="45"/>
                    <a:pt x="48" y="46"/>
                    <a:pt x="48" y="46"/>
                  </a:cubicBezTo>
                  <a:cubicBezTo>
                    <a:pt x="48" y="53"/>
                    <a:pt x="47" y="60"/>
                    <a:pt x="50" y="66"/>
                  </a:cubicBezTo>
                  <a:cubicBezTo>
                    <a:pt x="47" y="66"/>
                    <a:pt x="44" y="66"/>
                    <a:pt x="40" y="66"/>
                  </a:cubicBezTo>
                  <a:cubicBezTo>
                    <a:pt x="35" y="60"/>
                    <a:pt x="38" y="50"/>
                    <a:pt x="38" y="43"/>
                  </a:cubicBezTo>
                  <a:cubicBezTo>
                    <a:pt x="39" y="44"/>
                    <a:pt x="41" y="42"/>
                    <a:pt x="40" y="41"/>
                  </a:cubicBezTo>
                  <a:cubicBezTo>
                    <a:pt x="39" y="39"/>
                    <a:pt x="38" y="36"/>
                    <a:pt x="38" y="33"/>
                  </a:cubicBezTo>
                  <a:cubicBezTo>
                    <a:pt x="37" y="32"/>
                    <a:pt x="36" y="30"/>
                    <a:pt x="36" y="28"/>
                  </a:cubicBezTo>
                  <a:cubicBezTo>
                    <a:pt x="36" y="26"/>
                    <a:pt x="35" y="24"/>
                    <a:pt x="34" y="22"/>
                  </a:cubicBezTo>
                  <a:cubicBezTo>
                    <a:pt x="33" y="21"/>
                    <a:pt x="31" y="21"/>
                    <a:pt x="31" y="22"/>
                  </a:cubicBezTo>
                  <a:cubicBezTo>
                    <a:pt x="31" y="23"/>
                    <a:pt x="30" y="24"/>
                    <a:pt x="30" y="25"/>
                  </a:cubicBezTo>
                  <a:cubicBezTo>
                    <a:pt x="25" y="29"/>
                    <a:pt x="22" y="34"/>
                    <a:pt x="20" y="40"/>
                  </a:cubicBezTo>
                  <a:cubicBezTo>
                    <a:pt x="19" y="40"/>
                    <a:pt x="19" y="40"/>
                    <a:pt x="18" y="41"/>
                  </a:cubicBezTo>
                  <a:cubicBezTo>
                    <a:pt x="18" y="41"/>
                    <a:pt x="17" y="41"/>
                    <a:pt x="17" y="42"/>
                  </a:cubicBezTo>
                  <a:cubicBezTo>
                    <a:pt x="17" y="50"/>
                    <a:pt x="16" y="57"/>
                    <a:pt x="17" y="65"/>
                  </a:cubicBezTo>
                  <a:cubicBezTo>
                    <a:pt x="15" y="65"/>
                    <a:pt x="12" y="64"/>
                    <a:pt x="10" y="64"/>
                  </a:cubicBezTo>
                  <a:cubicBezTo>
                    <a:pt x="10" y="57"/>
                    <a:pt x="10" y="49"/>
                    <a:pt x="9" y="41"/>
                  </a:cubicBezTo>
                  <a:close/>
                  <a:moveTo>
                    <a:pt x="163" y="147"/>
                  </a:moveTo>
                  <a:cubicBezTo>
                    <a:pt x="149" y="146"/>
                    <a:pt x="134" y="145"/>
                    <a:pt x="119" y="144"/>
                  </a:cubicBezTo>
                  <a:cubicBezTo>
                    <a:pt x="81" y="143"/>
                    <a:pt x="43" y="144"/>
                    <a:pt x="5" y="149"/>
                  </a:cubicBezTo>
                  <a:cubicBezTo>
                    <a:pt x="5" y="127"/>
                    <a:pt x="3" y="104"/>
                    <a:pt x="7" y="82"/>
                  </a:cubicBezTo>
                  <a:cubicBezTo>
                    <a:pt x="7" y="82"/>
                    <a:pt x="7" y="83"/>
                    <a:pt x="7" y="83"/>
                  </a:cubicBezTo>
                  <a:cubicBezTo>
                    <a:pt x="22" y="87"/>
                    <a:pt x="38" y="87"/>
                    <a:pt x="53" y="87"/>
                  </a:cubicBezTo>
                  <a:cubicBezTo>
                    <a:pt x="71" y="86"/>
                    <a:pt x="89" y="86"/>
                    <a:pt x="107" y="87"/>
                  </a:cubicBezTo>
                  <a:cubicBezTo>
                    <a:pt x="124" y="88"/>
                    <a:pt x="142" y="89"/>
                    <a:pt x="159" y="90"/>
                  </a:cubicBezTo>
                  <a:cubicBezTo>
                    <a:pt x="168" y="90"/>
                    <a:pt x="177" y="91"/>
                    <a:pt x="185" y="91"/>
                  </a:cubicBezTo>
                  <a:cubicBezTo>
                    <a:pt x="192" y="92"/>
                    <a:pt x="198" y="93"/>
                    <a:pt x="204" y="91"/>
                  </a:cubicBezTo>
                  <a:cubicBezTo>
                    <a:pt x="204" y="91"/>
                    <a:pt x="204" y="91"/>
                    <a:pt x="204" y="91"/>
                  </a:cubicBezTo>
                  <a:cubicBezTo>
                    <a:pt x="204" y="91"/>
                    <a:pt x="204" y="91"/>
                    <a:pt x="204" y="91"/>
                  </a:cubicBezTo>
                  <a:cubicBezTo>
                    <a:pt x="202" y="108"/>
                    <a:pt x="203" y="126"/>
                    <a:pt x="205" y="143"/>
                  </a:cubicBezTo>
                  <a:cubicBezTo>
                    <a:pt x="192" y="148"/>
                    <a:pt x="177" y="147"/>
                    <a:pt x="163" y="14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sp>
        <p:nvSpPr>
          <p:cNvPr id="28" name="标题 27"/>
          <p:cNvSpPr>
            <a:spLocks noGrp="1"/>
          </p:cNvSpPr>
          <p:nvPr>
            <p:ph type="title"/>
            <p:custDataLst>
              <p:tags r:id="rId49"/>
            </p:custDataLst>
          </p:nvPr>
        </p:nvSpPr>
        <p:spPr/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>
                <a:solidFill>
                  <a:schemeClr val="accent1"/>
                </a:solidFill>
                <a:sym typeface="+mn-ea"/>
              </a:rPr>
              <a:t>活动素材总览</a:t>
            </a:r>
            <a:endParaRPr lang="zh-CN" altLang="en-US" sz="4400">
              <a:solidFill>
                <a:schemeClr val="accent1"/>
              </a:solidFill>
              <a:sym typeface="+mn-ea"/>
            </a:endParaRPr>
          </a:p>
        </p:txBody>
      </p:sp>
    </p:spTree>
    <p:custDataLst>
      <p:tags r:id="rId50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" name="Freeform 198"/>
          <p:cNvSpPr>
            <a:spLocks noEditPoints="1"/>
          </p:cNvSpPr>
          <p:nvPr userDrawn="1">
            <p:custDataLst>
              <p:tags r:id="rId1"/>
            </p:custDataLst>
          </p:nvPr>
        </p:nvSpPr>
        <p:spPr bwMode="auto"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Freeform 187"/>
          <p:cNvSpPr>
            <a:spLocks noEditPoints="1"/>
          </p:cNvSpPr>
          <p:nvPr userDrawn="1">
            <p:custDataLst>
              <p:tags r:id="rId2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2465" y="246380"/>
            <a:ext cx="26625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江城圆体 300W" panose="020B0300000000000000" charset="-122"/>
              </a:rPr>
              <a:t>活动素材总览</a:t>
            </a:r>
            <a:endParaRPr lang="zh-CN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江城圆体 300W" panose="020B0300000000000000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247890" y="1876425"/>
            <a:ext cx="497840" cy="497840"/>
          </a:xfrm>
          <a:prstGeom prst="ellipse">
            <a:avLst/>
          </a:prstGeom>
          <a:solidFill>
            <a:srgbClr val="FF677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8600">
              <a:gradFill>
                <a:gsLst>
                  <a:gs pos="0">
                    <a:srgbClr val="36BDEF"/>
                  </a:gs>
                  <a:gs pos="100000">
                    <a:srgbClr val="009FE8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  <a:cs typeface="江城圆体 300W" panose="020B0300000000000000" charset="-122"/>
              <a:sym typeface="+mn-ea"/>
            </a:endParaRPr>
          </a:p>
        </p:txBody>
      </p:sp>
      <p:pic>
        <p:nvPicPr>
          <p:cNvPr id="42" name="图片 41" descr="333438303937363b333438313038383bcfeec4bfd0a7c2c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3620" y="1990725"/>
            <a:ext cx="259080" cy="259080"/>
          </a:xfrm>
          <a:prstGeom prst="rect">
            <a:avLst/>
          </a:prstGeom>
        </p:spPr>
      </p:pic>
      <p:sp>
        <p:nvSpPr>
          <p:cNvPr id="36" name="椭圆 35"/>
          <p:cNvSpPr/>
          <p:nvPr/>
        </p:nvSpPr>
        <p:spPr>
          <a:xfrm>
            <a:off x="7247890" y="4110990"/>
            <a:ext cx="497840" cy="497840"/>
          </a:xfrm>
          <a:prstGeom prst="ellipse">
            <a:avLst/>
          </a:prstGeom>
          <a:solidFill>
            <a:srgbClr val="FF677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8600">
              <a:gradFill>
                <a:gsLst>
                  <a:gs pos="0">
                    <a:srgbClr val="36BDEF"/>
                  </a:gs>
                  <a:gs pos="100000">
                    <a:srgbClr val="009FE8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  <a:cs typeface="江城圆体 300W" panose="020B0300000000000000" charset="-122"/>
              <a:sym typeface="+mn-ea"/>
            </a:endParaRPr>
          </a:p>
        </p:txBody>
      </p:sp>
      <p:pic>
        <p:nvPicPr>
          <p:cNvPr id="38" name="图片 37" descr="333438303937363b333438313037303bb6a8cebbb2fac6b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7270" y="4221480"/>
            <a:ext cx="259080" cy="2590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869555" y="1817370"/>
            <a:ext cx="2286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江城圆体 300W" panose="020B0300000000000000" charset="-122"/>
                <a:sym typeface="+mn-ea"/>
              </a:rPr>
              <a:t>宣传素材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江城圆体 300W" panose="020B03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7869555" y="2249805"/>
            <a:ext cx="2386965" cy="20110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江城圆体 300W" panose="020B0300000000000000" charset="-122"/>
              </a:rPr>
              <a:t>banner*2+3</a:t>
            </a:r>
            <a:endParaRPr lang="en-US" altLang="zh-CN" sz="160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江城圆体 300W" panose="020B0300000000000000" charset="-122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江城圆体 300W" panose="020B0300000000000000" charset="-122"/>
              </a:rPr>
              <a:t>启动页</a:t>
            </a:r>
            <a:r>
              <a:rPr lang="en-US" altLang="zh-CN" sz="16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江城圆体 300W" panose="020B0300000000000000" charset="-122"/>
              </a:rPr>
              <a:t>*2</a:t>
            </a:r>
            <a:endParaRPr lang="en-US" altLang="zh-CN" sz="160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江城圆体 300W" panose="020B0300000000000000" charset="-122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江城圆体 300W" panose="020B0300000000000000" charset="-122"/>
              </a:rPr>
              <a:t>导航图标</a:t>
            </a:r>
            <a:r>
              <a:rPr lang="en-US" altLang="zh-CN" sz="16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江城圆体 300W" panose="020B0300000000000000" charset="-122"/>
              </a:rPr>
              <a:t>*1</a:t>
            </a:r>
            <a:r>
              <a:rPr lang="zh-CN" altLang="en-US" sz="16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江城圆体 300W" panose="020B0300000000000000" charset="-122"/>
              </a:rPr>
              <a:t>套</a:t>
            </a:r>
            <a:endParaRPr lang="zh-CN" altLang="en-US" sz="160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江城圆体 300W" panose="020B0300000000000000" charset="-122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江城圆体 300W" panose="020B0300000000000000" charset="-122"/>
              </a:rPr>
              <a:t>金刚区</a:t>
            </a:r>
            <a:r>
              <a:rPr lang="en-US" altLang="zh-CN" sz="16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江城圆体 300W" panose="020B0300000000000000" charset="-122"/>
              </a:rPr>
              <a:t>*1</a:t>
            </a:r>
            <a:r>
              <a:rPr lang="zh-CN" altLang="en-US" sz="16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江城圆体 300W" panose="020B0300000000000000" charset="-122"/>
              </a:rPr>
              <a:t>套</a:t>
            </a:r>
            <a:endParaRPr lang="zh-CN" altLang="en-US" sz="160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江城圆体 300W" panose="020B0300000000000000" charset="-122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江城圆体 300W" panose="020B0300000000000000" charset="-122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endParaRPr lang="zh-CN" altLang="en-US" sz="160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江城圆体 300W" panose="020B03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82890" y="4032885"/>
            <a:ext cx="2286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江城圆体 300W" panose="020B0300000000000000" charset="-122"/>
                <a:sym typeface="+mn-ea"/>
              </a:rPr>
              <a:t>活动素材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江城圆体 300W" panose="020B0300000000000000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7863205" y="4612640"/>
            <a:ext cx="2306320" cy="73088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江城圆体 300W" panose="020B0300000000000000" charset="-122"/>
              </a:rPr>
              <a:t>课程推荐方案</a:t>
            </a:r>
            <a:r>
              <a:rPr lang="en-US" altLang="zh-CN" sz="16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江城圆体 300W" panose="020B0300000000000000" charset="-122"/>
              </a:rPr>
              <a:t>*1</a:t>
            </a:r>
            <a:r>
              <a:rPr lang="zh-CN" altLang="en-US" sz="16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江城圆体 300W" panose="020B0300000000000000" charset="-122"/>
              </a:rPr>
              <a:t>套</a:t>
            </a:r>
            <a:endParaRPr lang="en-US" altLang="zh-CN" sz="160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江城圆体 300W" panose="020B0300000000000000" charset="-122"/>
            </a:endParaRPr>
          </a:p>
          <a:p>
            <a:pPr marL="285750" lvl="0" indent="-28575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江城圆体 300W" panose="020B0300000000000000" charset="-122"/>
              </a:rPr>
              <a:t>活动运营方案</a:t>
            </a:r>
            <a:r>
              <a:rPr lang="en-US" altLang="zh-CN" sz="16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江城圆体 300W" panose="020B0300000000000000" charset="-122"/>
              </a:rPr>
              <a:t>*1</a:t>
            </a:r>
            <a:r>
              <a:rPr lang="zh-CN" altLang="en-US" sz="16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江城圆体 300W" panose="020B0300000000000000" charset="-122"/>
              </a:rPr>
              <a:t>套</a:t>
            </a:r>
            <a:endParaRPr lang="zh-CN" altLang="en-US" sz="160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江城圆体 300W" panose="020B03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2510" y="1503680"/>
            <a:ext cx="5121910" cy="1925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8860" y="3647440"/>
            <a:ext cx="5143500" cy="211455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Oval 33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45215" y="1993455"/>
            <a:ext cx="1913172" cy="3031437"/>
          </a:xfrm>
          <a:prstGeom prst="round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7" name="Oval 33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19070" y="2268708"/>
            <a:ext cx="1565462" cy="2480931"/>
          </a:xfrm>
          <a:prstGeom prst="round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9" name="Oval 33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42927" y="2623126"/>
            <a:ext cx="1117748" cy="1772093"/>
          </a:xfrm>
          <a:prstGeom prst="round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2768055" y="2579299"/>
            <a:ext cx="1194435" cy="19069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1800" b="1" dirty="0">
                <a:solidFill>
                  <a:schemeClr val="lt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11800" b="1" dirty="0">
              <a:solidFill>
                <a:schemeClr val="lt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>
            <p:custDataLst>
              <p:tags r:id="rId5"/>
            </p:custDataLst>
          </p:nvPr>
        </p:nvGrpSpPr>
        <p:grpSpPr>
          <a:xfrm>
            <a:off x="10638413" y="1717098"/>
            <a:ext cx="641350" cy="806450"/>
            <a:chOff x="5146676" y="1522413"/>
            <a:chExt cx="641350" cy="806450"/>
          </a:xfrm>
        </p:grpSpPr>
        <p:sp>
          <p:nvSpPr>
            <p:cNvPr id="15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5146676" y="2236788"/>
              <a:ext cx="80963" cy="73025"/>
            </a:xfrm>
            <a:custGeom>
              <a:avLst/>
              <a:gdLst>
                <a:gd name="T0" fmla="*/ 15 w 17"/>
                <a:gd name="T1" fmla="*/ 2 h 15"/>
                <a:gd name="T2" fmla="*/ 10 w 17"/>
                <a:gd name="T3" fmla="*/ 1 h 15"/>
                <a:gd name="T4" fmla="*/ 6 w 17"/>
                <a:gd name="T5" fmla="*/ 3 h 15"/>
                <a:gd name="T6" fmla="*/ 4 w 17"/>
                <a:gd name="T7" fmla="*/ 6 h 15"/>
                <a:gd name="T8" fmla="*/ 9 w 17"/>
                <a:gd name="T9" fmla="*/ 12 h 15"/>
                <a:gd name="T10" fmla="*/ 15 w 17"/>
                <a:gd name="T11" fmla="*/ 7 h 15"/>
                <a:gd name="T12" fmla="*/ 15 w 17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5">
                  <a:moveTo>
                    <a:pt x="15" y="2"/>
                  </a:moveTo>
                  <a:cubicBezTo>
                    <a:pt x="13" y="0"/>
                    <a:pt x="11" y="0"/>
                    <a:pt x="10" y="1"/>
                  </a:cubicBezTo>
                  <a:cubicBezTo>
                    <a:pt x="8" y="1"/>
                    <a:pt x="7" y="1"/>
                    <a:pt x="6" y="3"/>
                  </a:cubicBezTo>
                  <a:cubicBezTo>
                    <a:pt x="5" y="4"/>
                    <a:pt x="5" y="5"/>
                    <a:pt x="4" y="6"/>
                  </a:cubicBezTo>
                  <a:cubicBezTo>
                    <a:pt x="0" y="10"/>
                    <a:pt x="6" y="15"/>
                    <a:pt x="9" y="12"/>
                  </a:cubicBezTo>
                  <a:cubicBezTo>
                    <a:pt x="11" y="10"/>
                    <a:pt x="13" y="9"/>
                    <a:pt x="15" y="7"/>
                  </a:cubicBezTo>
                  <a:cubicBezTo>
                    <a:pt x="17" y="6"/>
                    <a:pt x="16" y="3"/>
                    <a:pt x="15" y="2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6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5310188" y="1685925"/>
              <a:ext cx="376238" cy="493713"/>
            </a:xfrm>
            <a:custGeom>
              <a:avLst/>
              <a:gdLst>
                <a:gd name="T0" fmla="*/ 71 w 78"/>
                <a:gd name="T1" fmla="*/ 14 h 102"/>
                <a:gd name="T2" fmla="*/ 66 w 78"/>
                <a:gd name="T3" fmla="*/ 18 h 102"/>
                <a:gd name="T4" fmla="*/ 66 w 78"/>
                <a:gd name="T5" fmla="*/ 17 h 102"/>
                <a:gd name="T6" fmla="*/ 65 w 78"/>
                <a:gd name="T7" fmla="*/ 14 h 102"/>
                <a:gd name="T8" fmla="*/ 67 w 78"/>
                <a:gd name="T9" fmla="*/ 10 h 102"/>
                <a:gd name="T10" fmla="*/ 60 w 78"/>
                <a:gd name="T11" fmla="*/ 6 h 102"/>
                <a:gd name="T12" fmla="*/ 58 w 78"/>
                <a:gd name="T13" fmla="*/ 3 h 102"/>
                <a:gd name="T14" fmla="*/ 51 w 78"/>
                <a:gd name="T15" fmla="*/ 4 h 102"/>
                <a:gd name="T16" fmla="*/ 49 w 78"/>
                <a:gd name="T17" fmla="*/ 9 h 102"/>
                <a:gd name="T18" fmla="*/ 49 w 78"/>
                <a:gd name="T19" fmla="*/ 10 h 102"/>
                <a:gd name="T20" fmla="*/ 30 w 78"/>
                <a:gd name="T21" fmla="*/ 40 h 102"/>
                <a:gd name="T22" fmla="*/ 6 w 78"/>
                <a:gd name="T23" fmla="*/ 78 h 102"/>
                <a:gd name="T24" fmla="*/ 3 w 78"/>
                <a:gd name="T25" fmla="*/ 85 h 102"/>
                <a:gd name="T26" fmla="*/ 10 w 78"/>
                <a:gd name="T27" fmla="*/ 99 h 102"/>
                <a:gd name="T28" fmla="*/ 17 w 78"/>
                <a:gd name="T29" fmla="*/ 101 h 102"/>
                <a:gd name="T30" fmla="*/ 21 w 78"/>
                <a:gd name="T31" fmla="*/ 100 h 102"/>
                <a:gd name="T32" fmla="*/ 55 w 78"/>
                <a:gd name="T33" fmla="*/ 53 h 102"/>
                <a:gd name="T34" fmla="*/ 77 w 78"/>
                <a:gd name="T35" fmla="*/ 16 h 102"/>
                <a:gd name="T36" fmla="*/ 71 w 78"/>
                <a:gd name="T37" fmla="*/ 1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" h="102">
                  <a:moveTo>
                    <a:pt x="71" y="14"/>
                  </a:moveTo>
                  <a:cubicBezTo>
                    <a:pt x="69" y="15"/>
                    <a:pt x="68" y="16"/>
                    <a:pt x="66" y="18"/>
                  </a:cubicBezTo>
                  <a:cubicBezTo>
                    <a:pt x="66" y="18"/>
                    <a:pt x="66" y="17"/>
                    <a:pt x="66" y="17"/>
                  </a:cubicBezTo>
                  <a:cubicBezTo>
                    <a:pt x="66" y="16"/>
                    <a:pt x="65" y="15"/>
                    <a:pt x="65" y="14"/>
                  </a:cubicBezTo>
                  <a:cubicBezTo>
                    <a:pt x="65" y="13"/>
                    <a:pt x="66" y="12"/>
                    <a:pt x="67" y="10"/>
                  </a:cubicBezTo>
                  <a:cubicBezTo>
                    <a:pt x="69" y="6"/>
                    <a:pt x="63" y="2"/>
                    <a:pt x="60" y="6"/>
                  </a:cubicBezTo>
                  <a:cubicBezTo>
                    <a:pt x="59" y="5"/>
                    <a:pt x="59" y="4"/>
                    <a:pt x="58" y="3"/>
                  </a:cubicBezTo>
                  <a:cubicBezTo>
                    <a:pt x="56" y="0"/>
                    <a:pt x="52" y="1"/>
                    <a:pt x="51" y="4"/>
                  </a:cubicBezTo>
                  <a:cubicBezTo>
                    <a:pt x="50" y="6"/>
                    <a:pt x="50" y="7"/>
                    <a:pt x="49" y="9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1" y="19"/>
                    <a:pt x="34" y="28"/>
                    <a:pt x="30" y="40"/>
                  </a:cubicBezTo>
                  <a:cubicBezTo>
                    <a:pt x="20" y="52"/>
                    <a:pt x="13" y="65"/>
                    <a:pt x="6" y="78"/>
                  </a:cubicBezTo>
                  <a:cubicBezTo>
                    <a:pt x="2" y="77"/>
                    <a:pt x="0" y="83"/>
                    <a:pt x="3" y="85"/>
                  </a:cubicBezTo>
                  <a:cubicBezTo>
                    <a:pt x="8" y="89"/>
                    <a:pt x="10" y="93"/>
                    <a:pt x="10" y="99"/>
                  </a:cubicBezTo>
                  <a:cubicBezTo>
                    <a:pt x="11" y="102"/>
                    <a:pt x="14" y="102"/>
                    <a:pt x="17" y="101"/>
                  </a:cubicBezTo>
                  <a:cubicBezTo>
                    <a:pt x="18" y="102"/>
                    <a:pt x="20" y="102"/>
                    <a:pt x="21" y="100"/>
                  </a:cubicBezTo>
                  <a:cubicBezTo>
                    <a:pt x="34" y="85"/>
                    <a:pt x="42" y="67"/>
                    <a:pt x="55" y="53"/>
                  </a:cubicBezTo>
                  <a:cubicBezTo>
                    <a:pt x="64" y="42"/>
                    <a:pt x="76" y="31"/>
                    <a:pt x="77" y="16"/>
                  </a:cubicBezTo>
                  <a:cubicBezTo>
                    <a:pt x="78" y="13"/>
                    <a:pt x="73" y="11"/>
                    <a:pt x="71" y="1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7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522913" y="1522413"/>
              <a:ext cx="217488" cy="193675"/>
            </a:xfrm>
            <a:custGeom>
              <a:avLst/>
              <a:gdLst>
                <a:gd name="T0" fmla="*/ 45 w 45"/>
                <a:gd name="T1" fmla="*/ 27 h 40"/>
                <a:gd name="T2" fmla="*/ 45 w 45"/>
                <a:gd name="T3" fmla="*/ 24 h 40"/>
                <a:gd name="T4" fmla="*/ 33 w 45"/>
                <a:gd name="T5" fmla="*/ 12 h 40"/>
                <a:gd name="T6" fmla="*/ 8 w 45"/>
                <a:gd name="T7" fmla="*/ 8 h 40"/>
                <a:gd name="T8" fmla="*/ 7 w 45"/>
                <a:gd name="T9" fmla="*/ 11 h 40"/>
                <a:gd name="T10" fmla="*/ 5 w 45"/>
                <a:gd name="T11" fmla="*/ 19 h 40"/>
                <a:gd name="T12" fmla="*/ 38 w 45"/>
                <a:gd name="T13" fmla="*/ 38 h 40"/>
                <a:gd name="T14" fmla="*/ 45 w 45"/>
                <a:gd name="T15" fmla="*/ 37 h 40"/>
                <a:gd name="T16" fmla="*/ 45 w 45"/>
                <a:gd name="T17" fmla="*/ 30 h 40"/>
                <a:gd name="T18" fmla="*/ 45 w 45"/>
                <a:gd name="T19" fmla="*/ 2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0">
                  <a:moveTo>
                    <a:pt x="45" y="27"/>
                  </a:moveTo>
                  <a:cubicBezTo>
                    <a:pt x="45" y="26"/>
                    <a:pt x="45" y="25"/>
                    <a:pt x="45" y="24"/>
                  </a:cubicBezTo>
                  <a:cubicBezTo>
                    <a:pt x="42" y="19"/>
                    <a:pt x="38" y="15"/>
                    <a:pt x="33" y="12"/>
                  </a:cubicBezTo>
                  <a:cubicBezTo>
                    <a:pt x="26" y="5"/>
                    <a:pt x="17" y="0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2" y="10"/>
                    <a:pt x="0" y="17"/>
                    <a:pt x="5" y="19"/>
                  </a:cubicBezTo>
                  <a:cubicBezTo>
                    <a:pt x="17" y="23"/>
                    <a:pt x="29" y="30"/>
                    <a:pt x="38" y="38"/>
                  </a:cubicBezTo>
                  <a:cubicBezTo>
                    <a:pt x="40" y="40"/>
                    <a:pt x="44" y="40"/>
                    <a:pt x="45" y="37"/>
                  </a:cubicBezTo>
                  <a:cubicBezTo>
                    <a:pt x="45" y="34"/>
                    <a:pt x="45" y="32"/>
                    <a:pt x="45" y="30"/>
                  </a:cubicBezTo>
                  <a:cubicBezTo>
                    <a:pt x="45" y="29"/>
                    <a:pt x="45" y="28"/>
                    <a:pt x="45" y="27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8" name="Freeform 128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5146676" y="1522413"/>
              <a:ext cx="641350" cy="806450"/>
            </a:xfrm>
            <a:custGeom>
              <a:avLst/>
              <a:gdLst>
                <a:gd name="T0" fmla="*/ 121 w 133"/>
                <a:gd name="T1" fmla="*/ 43 h 167"/>
                <a:gd name="T2" fmla="*/ 95 w 133"/>
                <a:gd name="T3" fmla="*/ 0 h 167"/>
                <a:gd name="T4" fmla="*/ 76 w 133"/>
                <a:gd name="T5" fmla="*/ 13 h 167"/>
                <a:gd name="T6" fmla="*/ 73 w 133"/>
                <a:gd name="T7" fmla="*/ 14 h 167"/>
                <a:gd name="T8" fmla="*/ 74 w 133"/>
                <a:gd name="T9" fmla="*/ 21 h 167"/>
                <a:gd name="T10" fmla="*/ 71 w 133"/>
                <a:gd name="T11" fmla="*/ 20 h 167"/>
                <a:gd name="T12" fmla="*/ 11 w 133"/>
                <a:gd name="T13" fmla="*/ 108 h 167"/>
                <a:gd name="T14" fmla="*/ 4 w 133"/>
                <a:gd name="T15" fmla="*/ 147 h 167"/>
                <a:gd name="T16" fmla="*/ 0 w 133"/>
                <a:gd name="T17" fmla="*/ 164 h 167"/>
                <a:gd name="T18" fmla="*/ 18 w 133"/>
                <a:gd name="T19" fmla="*/ 157 h 167"/>
                <a:gd name="T20" fmla="*/ 20 w 133"/>
                <a:gd name="T21" fmla="*/ 157 h 167"/>
                <a:gd name="T22" fmla="*/ 51 w 133"/>
                <a:gd name="T23" fmla="*/ 147 h 167"/>
                <a:gd name="T24" fmla="*/ 56 w 133"/>
                <a:gd name="T25" fmla="*/ 143 h 167"/>
                <a:gd name="T26" fmla="*/ 111 w 133"/>
                <a:gd name="T27" fmla="*/ 51 h 167"/>
                <a:gd name="T28" fmla="*/ 123 w 133"/>
                <a:gd name="T29" fmla="*/ 49 h 167"/>
                <a:gd name="T30" fmla="*/ 73 w 133"/>
                <a:gd name="T31" fmla="*/ 24 h 167"/>
                <a:gd name="T32" fmla="*/ 32 w 133"/>
                <a:gd name="T33" fmla="*/ 116 h 167"/>
                <a:gd name="T34" fmla="*/ 16 w 133"/>
                <a:gd name="T35" fmla="*/ 104 h 167"/>
                <a:gd name="T36" fmla="*/ 87 w 133"/>
                <a:gd name="T37" fmla="*/ 36 h 167"/>
                <a:gd name="T38" fmla="*/ 100 w 133"/>
                <a:gd name="T39" fmla="*/ 45 h 167"/>
                <a:gd name="T40" fmla="*/ 36 w 133"/>
                <a:gd name="T41" fmla="*/ 117 h 167"/>
                <a:gd name="T42" fmla="*/ 7 w 133"/>
                <a:gd name="T43" fmla="*/ 150 h 167"/>
                <a:gd name="T44" fmla="*/ 4 w 133"/>
                <a:gd name="T45" fmla="*/ 161 h 167"/>
                <a:gd name="T46" fmla="*/ 52 w 133"/>
                <a:gd name="T47" fmla="*/ 141 h 167"/>
                <a:gd name="T48" fmla="*/ 19 w 133"/>
                <a:gd name="T49" fmla="*/ 153 h 167"/>
                <a:gd name="T50" fmla="*/ 8 w 133"/>
                <a:gd name="T51" fmla="*/ 146 h 167"/>
                <a:gd name="T52" fmla="*/ 25 w 133"/>
                <a:gd name="T53" fmla="*/ 106 h 167"/>
                <a:gd name="T54" fmla="*/ 29 w 133"/>
                <a:gd name="T55" fmla="*/ 124 h 167"/>
                <a:gd name="T56" fmla="*/ 30 w 133"/>
                <a:gd name="T57" fmla="*/ 124 h 167"/>
                <a:gd name="T58" fmla="*/ 40 w 133"/>
                <a:gd name="T59" fmla="*/ 136 h 167"/>
                <a:gd name="T60" fmla="*/ 49 w 133"/>
                <a:gd name="T61" fmla="*/ 136 h 167"/>
                <a:gd name="T62" fmla="*/ 56 w 133"/>
                <a:gd name="T63" fmla="*/ 136 h 167"/>
                <a:gd name="T64" fmla="*/ 50 w 133"/>
                <a:gd name="T65" fmla="*/ 132 h 167"/>
                <a:gd name="T66" fmla="*/ 111 w 133"/>
                <a:gd name="T67" fmla="*/ 50 h 167"/>
                <a:gd name="T68" fmla="*/ 96 w 133"/>
                <a:gd name="T69" fmla="*/ 37 h 167"/>
                <a:gd name="T70" fmla="*/ 76 w 133"/>
                <a:gd name="T71" fmla="*/ 21 h 167"/>
                <a:gd name="T72" fmla="*/ 76 w 133"/>
                <a:gd name="T73" fmla="*/ 17 h 167"/>
                <a:gd name="T74" fmla="*/ 96 w 133"/>
                <a:gd name="T75" fmla="*/ 37 h 167"/>
                <a:gd name="T76" fmla="*/ 118 w 133"/>
                <a:gd name="T77" fmla="*/ 41 h 167"/>
                <a:gd name="T78" fmla="*/ 88 w 133"/>
                <a:gd name="T79" fmla="*/ 7 h 167"/>
                <a:gd name="T80" fmla="*/ 118 w 133"/>
                <a:gd name="T81" fmla="*/ 4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167">
                  <a:moveTo>
                    <a:pt x="120" y="44"/>
                  </a:moveTo>
                  <a:cubicBezTo>
                    <a:pt x="120" y="44"/>
                    <a:pt x="121" y="44"/>
                    <a:pt x="121" y="43"/>
                  </a:cubicBezTo>
                  <a:cubicBezTo>
                    <a:pt x="133" y="32"/>
                    <a:pt x="124" y="17"/>
                    <a:pt x="114" y="8"/>
                  </a:cubicBezTo>
                  <a:cubicBezTo>
                    <a:pt x="109" y="4"/>
                    <a:pt x="102" y="0"/>
                    <a:pt x="95" y="0"/>
                  </a:cubicBezTo>
                  <a:cubicBezTo>
                    <a:pt x="87" y="0"/>
                    <a:pt x="82" y="9"/>
                    <a:pt x="77" y="13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5" y="12"/>
                    <a:pt x="73" y="13"/>
                    <a:pt x="73" y="14"/>
                  </a:cubicBezTo>
                  <a:cubicBezTo>
                    <a:pt x="72" y="17"/>
                    <a:pt x="72" y="17"/>
                    <a:pt x="73" y="20"/>
                  </a:cubicBezTo>
                  <a:cubicBezTo>
                    <a:pt x="73" y="20"/>
                    <a:pt x="73" y="20"/>
                    <a:pt x="74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2" y="20"/>
                    <a:pt x="71" y="20"/>
                  </a:cubicBezTo>
                  <a:cubicBezTo>
                    <a:pt x="50" y="48"/>
                    <a:pt x="28" y="76"/>
                    <a:pt x="10" y="107"/>
                  </a:cubicBezTo>
                  <a:cubicBezTo>
                    <a:pt x="10" y="107"/>
                    <a:pt x="11" y="107"/>
                    <a:pt x="11" y="108"/>
                  </a:cubicBezTo>
                  <a:cubicBezTo>
                    <a:pt x="9" y="120"/>
                    <a:pt x="6" y="133"/>
                    <a:pt x="4" y="146"/>
                  </a:cubicBezTo>
                  <a:cubicBezTo>
                    <a:pt x="4" y="146"/>
                    <a:pt x="4" y="146"/>
                    <a:pt x="4" y="147"/>
                  </a:cubicBezTo>
                  <a:cubicBezTo>
                    <a:pt x="3" y="147"/>
                    <a:pt x="3" y="148"/>
                    <a:pt x="3" y="148"/>
                  </a:cubicBezTo>
                  <a:cubicBezTo>
                    <a:pt x="2" y="154"/>
                    <a:pt x="0" y="159"/>
                    <a:pt x="0" y="164"/>
                  </a:cubicBezTo>
                  <a:cubicBezTo>
                    <a:pt x="0" y="166"/>
                    <a:pt x="2" y="167"/>
                    <a:pt x="3" y="166"/>
                  </a:cubicBezTo>
                  <a:cubicBezTo>
                    <a:pt x="8" y="163"/>
                    <a:pt x="13" y="160"/>
                    <a:pt x="18" y="157"/>
                  </a:cubicBezTo>
                  <a:cubicBezTo>
                    <a:pt x="19" y="157"/>
                    <a:pt x="19" y="157"/>
                    <a:pt x="19" y="157"/>
                  </a:cubicBezTo>
                  <a:cubicBezTo>
                    <a:pt x="19" y="157"/>
                    <a:pt x="20" y="157"/>
                    <a:pt x="20" y="157"/>
                  </a:cubicBezTo>
                  <a:cubicBezTo>
                    <a:pt x="30" y="154"/>
                    <a:pt x="40" y="152"/>
                    <a:pt x="49" y="147"/>
                  </a:cubicBezTo>
                  <a:cubicBezTo>
                    <a:pt x="50" y="147"/>
                    <a:pt x="50" y="147"/>
                    <a:pt x="51" y="147"/>
                  </a:cubicBezTo>
                  <a:cubicBezTo>
                    <a:pt x="53" y="146"/>
                    <a:pt x="54" y="144"/>
                    <a:pt x="56" y="142"/>
                  </a:cubicBezTo>
                  <a:cubicBezTo>
                    <a:pt x="56" y="143"/>
                    <a:pt x="56" y="143"/>
                    <a:pt x="56" y="143"/>
                  </a:cubicBezTo>
                  <a:cubicBezTo>
                    <a:pt x="73" y="112"/>
                    <a:pt x="96" y="83"/>
                    <a:pt x="114" y="52"/>
                  </a:cubicBezTo>
                  <a:cubicBezTo>
                    <a:pt x="113" y="52"/>
                    <a:pt x="112" y="51"/>
                    <a:pt x="111" y="51"/>
                  </a:cubicBezTo>
                  <a:cubicBezTo>
                    <a:pt x="115" y="52"/>
                    <a:pt x="119" y="52"/>
                    <a:pt x="122" y="52"/>
                  </a:cubicBezTo>
                  <a:cubicBezTo>
                    <a:pt x="123" y="51"/>
                    <a:pt x="124" y="50"/>
                    <a:pt x="123" y="49"/>
                  </a:cubicBezTo>
                  <a:cubicBezTo>
                    <a:pt x="122" y="47"/>
                    <a:pt x="121" y="45"/>
                    <a:pt x="120" y="44"/>
                  </a:cubicBezTo>
                  <a:close/>
                  <a:moveTo>
                    <a:pt x="73" y="24"/>
                  </a:moveTo>
                  <a:cubicBezTo>
                    <a:pt x="76" y="27"/>
                    <a:pt x="80" y="31"/>
                    <a:pt x="84" y="34"/>
                  </a:cubicBezTo>
                  <a:cubicBezTo>
                    <a:pt x="69" y="62"/>
                    <a:pt x="52" y="91"/>
                    <a:pt x="32" y="116"/>
                  </a:cubicBezTo>
                  <a:cubicBezTo>
                    <a:pt x="33" y="112"/>
                    <a:pt x="32" y="108"/>
                    <a:pt x="29" y="104"/>
                  </a:cubicBezTo>
                  <a:cubicBezTo>
                    <a:pt x="25" y="101"/>
                    <a:pt x="20" y="102"/>
                    <a:pt x="16" y="104"/>
                  </a:cubicBezTo>
                  <a:cubicBezTo>
                    <a:pt x="34" y="76"/>
                    <a:pt x="53" y="50"/>
                    <a:pt x="73" y="24"/>
                  </a:cubicBezTo>
                  <a:close/>
                  <a:moveTo>
                    <a:pt x="87" y="36"/>
                  </a:moveTo>
                  <a:cubicBezTo>
                    <a:pt x="89" y="37"/>
                    <a:pt x="92" y="39"/>
                    <a:pt x="94" y="40"/>
                  </a:cubicBezTo>
                  <a:cubicBezTo>
                    <a:pt x="96" y="42"/>
                    <a:pt x="98" y="43"/>
                    <a:pt x="100" y="45"/>
                  </a:cubicBezTo>
                  <a:cubicBezTo>
                    <a:pt x="80" y="73"/>
                    <a:pt x="65" y="105"/>
                    <a:pt x="44" y="133"/>
                  </a:cubicBezTo>
                  <a:cubicBezTo>
                    <a:pt x="45" y="125"/>
                    <a:pt x="42" y="118"/>
                    <a:pt x="36" y="117"/>
                  </a:cubicBezTo>
                  <a:cubicBezTo>
                    <a:pt x="56" y="92"/>
                    <a:pt x="72" y="64"/>
                    <a:pt x="87" y="36"/>
                  </a:cubicBezTo>
                  <a:close/>
                  <a:moveTo>
                    <a:pt x="7" y="150"/>
                  </a:moveTo>
                  <a:cubicBezTo>
                    <a:pt x="11" y="149"/>
                    <a:pt x="14" y="151"/>
                    <a:pt x="15" y="155"/>
                  </a:cubicBezTo>
                  <a:cubicBezTo>
                    <a:pt x="12" y="157"/>
                    <a:pt x="8" y="159"/>
                    <a:pt x="4" y="161"/>
                  </a:cubicBezTo>
                  <a:cubicBezTo>
                    <a:pt x="5" y="157"/>
                    <a:pt x="6" y="153"/>
                    <a:pt x="7" y="150"/>
                  </a:cubicBezTo>
                  <a:close/>
                  <a:moveTo>
                    <a:pt x="52" y="141"/>
                  </a:moveTo>
                  <a:cubicBezTo>
                    <a:pt x="52" y="141"/>
                    <a:pt x="51" y="141"/>
                    <a:pt x="51" y="142"/>
                  </a:cubicBezTo>
                  <a:cubicBezTo>
                    <a:pt x="41" y="148"/>
                    <a:pt x="30" y="150"/>
                    <a:pt x="19" y="153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7" y="148"/>
                    <a:pt x="13" y="146"/>
                    <a:pt x="8" y="146"/>
                  </a:cubicBezTo>
                  <a:cubicBezTo>
                    <a:pt x="10" y="134"/>
                    <a:pt x="12" y="122"/>
                    <a:pt x="14" y="110"/>
                  </a:cubicBezTo>
                  <a:cubicBezTo>
                    <a:pt x="17" y="107"/>
                    <a:pt x="21" y="105"/>
                    <a:pt x="25" y="106"/>
                  </a:cubicBezTo>
                  <a:cubicBezTo>
                    <a:pt x="31" y="109"/>
                    <a:pt x="28" y="118"/>
                    <a:pt x="26" y="121"/>
                  </a:cubicBezTo>
                  <a:cubicBezTo>
                    <a:pt x="25" y="123"/>
                    <a:pt x="28" y="125"/>
                    <a:pt x="29" y="124"/>
                  </a:cubicBezTo>
                  <a:cubicBezTo>
                    <a:pt x="29" y="123"/>
                    <a:pt x="30" y="123"/>
                    <a:pt x="30" y="123"/>
                  </a:cubicBezTo>
                  <a:cubicBezTo>
                    <a:pt x="30" y="123"/>
                    <a:pt x="30" y="124"/>
                    <a:pt x="30" y="124"/>
                  </a:cubicBezTo>
                  <a:cubicBezTo>
                    <a:pt x="31" y="123"/>
                    <a:pt x="32" y="122"/>
                    <a:pt x="32" y="122"/>
                  </a:cubicBezTo>
                  <a:cubicBezTo>
                    <a:pt x="40" y="118"/>
                    <a:pt x="42" y="129"/>
                    <a:pt x="40" y="136"/>
                  </a:cubicBezTo>
                  <a:cubicBezTo>
                    <a:pt x="40" y="138"/>
                    <a:pt x="42" y="139"/>
                    <a:pt x="43" y="138"/>
                  </a:cubicBezTo>
                  <a:cubicBezTo>
                    <a:pt x="45" y="137"/>
                    <a:pt x="47" y="136"/>
                    <a:pt x="49" y="136"/>
                  </a:cubicBezTo>
                  <a:cubicBezTo>
                    <a:pt x="53" y="138"/>
                    <a:pt x="53" y="140"/>
                    <a:pt x="52" y="141"/>
                  </a:cubicBezTo>
                  <a:close/>
                  <a:moveTo>
                    <a:pt x="56" y="136"/>
                  </a:moveTo>
                  <a:cubicBezTo>
                    <a:pt x="56" y="135"/>
                    <a:pt x="56" y="135"/>
                    <a:pt x="56" y="135"/>
                  </a:cubicBezTo>
                  <a:cubicBezTo>
                    <a:pt x="55" y="133"/>
                    <a:pt x="52" y="132"/>
                    <a:pt x="50" y="132"/>
                  </a:cubicBezTo>
                  <a:cubicBezTo>
                    <a:pt x="69" y="105"/>
                    <a:pt x="84" y="74"/>
                    <a:pt x="103" y="47"/>
                  </a:cubicBezTo>
                  <a:cubicBezTo>
                    <a:pt x="106" y="48"/>
                    <a:pt x="108" y="49"/>
                    <a:pt x="111" y="50"/>
                  </a:cubicBezTo>
                  <a:cubicBezTo>
                    <a:pt x="94" y="79"/>
                    <a:pt x="73" y="106"/>
                    <a:pt x="56" y="136"/>
                  </a:cubicBezTo>
                  <a:close/>
                  <a:moveTo>
                    <a:pt x="96" y="37"/>
                  </a:moveTo>
                  <a:cubicBezTo>
                    <a:pt x="90" y="33"/>
                    <a:pt x="80" y="28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7" y="20"/>
                    <a:pt x="77" y="20"/>
                    <a:pt x="77" y="19"/>
                  </a:cubicBezTo>
                  <a:cubicBezTo>
                    <a:pt x="76" y="18"/>
                    <a:pt x="76" y="18"/>
                    <a:pt x="76" y="17"/>
                  </a:cubicBezTo>
                  <a:cubicBezTo>
                    <a:pt x="91" y="26"/>
                    <a:pt x="109" y="33"/>
                    <a:pt x="118" y="48"/>
                  </a:cubicBezTo>
                  <a:cubicBezTo>
                    <a:pt x="111" y="48"/>
                    <a:pt x="101" y="41"/>
                    <a:pt x="96" y="37"/>
                  </a:cubicBezTo>
                  <a:close/>
                  <a:moveTo>
                    <a:pt x="118" y="41"/>
                  </a:moveTo>
                  <a:cubicBezTo>
                    <a:pt x="118" y="41"/>
                    <a:pt x="118" y="41"/>
                    <a:pt x="118" y="41"/>
                  </a:cubicBezTo>
                  <a:cubicBezTo>
                    <a:pt x="108" y="29"/>
                    <a:pt x="93" y="22"/>
                    <a:pt x="80" y="15"/>
                  </a:cubicBezTo>
                  <a:cubicBezTo>
                    <a:pt x="83" y="13"/>
                    <a:pt x="85" y="10"/>
                    <a:pt x="88" y="7"/>
                  </a:cubicBezTo>
                  <a:cubicBezTo>
                    <a:pt x="95" y="1"/>
                    <a:pt x="101" y="4"/>
                    <a:pt x="108" y="8"/>
                  </a:cubicBezTo>
                  <a:cubicBezTo>
                    <a:pt x="118" y="15"/>
                    <a:pt x="129" y="30"/>
                    <a:pt x="118" y="4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19" name="组合 18"/>
          <p:cNvGrpSpPr/>
          <p:nvPr>
            <p:custDataLst>
              <p:tags r:id="rId10"/>
            </p:custDataLst>
          </p:nvPr>
        </p:nvGrpSpPr>
        <p:grpSpPr>
          <a:xfrm>
            <a:off x="8800088" y="468796"/>
            <a:ext cx="622300" cy="1290638"/>
            <a:chOff x="8464551" y="612775"/>
            <a:chExt cx="622300" cy="1290638"/>
          </a:xfrm>
        </p:grpSpPr>
        <p:sp>
          <p:nvSpPr>
            <p:cNvPr id="20" name="Freeform 60"/>
            <p:cNvSpPr/>
            <p:nvPr>
              <p:custDataLst>
                <p:tags r:id="rId11"/>
              </p:custDataLst>
            </p:nvPr>
          </p:nvSpPr>
          <p:spPr bwMode="auto">
            <a:xfrm>
              <a:off x="8474076" y="714375"/>
              <a:ext cx="333375" cy="1077913"/>
            </a:xfrm>
            <a:custGeom>
              <a:avLst/>
              <a:gdLst>
                <a:gd name="T0" fmla="*/ 64 w 69"/>
                <a:gd name="T1" fmla="*/ 8 h 223"/>
                <a:gd name="T2" fmla="*/ 57 w 69"/>
                <a:gd name="T3" fmla="*/ 2 h 223"/>
                <a:gd name="T4" fmla="*/ 48 w 69"/>
                <a:gd name="T5" fmla="*/ 5 h 223"/>
                <a:gd name="T6" fmla="*/ 44 w 69"/>
                <a:gd name="T7" fmla="*/ 48 h 223"/>
                <a:gd name="T8" fmla="*/ 43 w 69"/>
                <a:gd name="T9" fmla="*/ 49 h 223"/>
                <a:gd name="T10" fmla="*/ 20 w 69"/>
                <a:gd name="T11" fmla="*/ 144 h 223"/>
                <a:gd name="T12" fmla="*/ 8 w 69"/>
                <a:gd name="T13" fmla="*/ 216 h 223"/>
                <a:gd name="T14" fmla="*/ 20 w 69"/>
                <a:gd name="T15" fmla="*/ 212 h 223"/>
                <a:gd name="T16" fmla="*/ 35 w 69"/>
                <a:gd name="T17" fmla="*/ 138 h 223"/>
                <a:gd name="T18" fmla="*/ 51 w 69"/>
                <a:gd name="T19" fmla="*/ 62 h 223"/>
                <a:gd name="T20" fmla="*/ 53 w 69"/>
                <a:gd name="T21" fmla="*/ 63 h 223"/>
                <a:gd name="T22" fmla="*/ 63 w 69"/>
                <a:gd name="T23" fmla="*/ 61 h 223"/>
                <a:gd name="T24" fmla="*/ 64 w 69"/>
                <a:gd name="T25" fmla="*/ 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223">
                  <a:moveTo>
                    <a:pt x="64" y="8"/>
                  </a:moveTo>
                  <a:cubicBezTo>
                    <a:pt x="64" y="4"/>
                    <a:pt x="61" y="2"/>
                    <a:pt x="57" y="2"/>
                  </a:cubicBezTo>
                  <a:cubicBezTo>
                    <a:pt x="54" y="0"/>
                    <a:pt x="49" y="1"/>
                    <a:pt x="48" y="5"/>
                  </a:cubicBezTo>
                  <a:cubicBezTo>
                    <a:pt x="45" y="19"/>
                    <a:pt x="41" y="34"/>
                    <a:pt x="44" y="48"/>
                  </a:cubicBezTo>
                  <a:cubicBezTo>
                    <a:pt x="44" y="48"/>
                    <a:pt x="43" y="49"/>
                    <a:pt x="43" y="49"/>
                  </a:cubicBezTo>
                  <a:cubicBezTo>
                    <a:pt x="31" y="80"/>
                    <a:pt x="30" y="113"/>
                    <a:pt x="20" y="144"/>
                  </a:cubicBezTo>
                  <a:cubicBezTo>
                    <a:pt x="13" y="165"/>
                    <a:pt x="0" y="193"/>
                    <a:pt x="8" y="216"/>
                  </a:cubicBezTo>
                  <a:cubicBezTo>
                    <a:pt x="11" y="223"/>
                    <a:pt x="22" y="220"/>
                    <a:pt x="20" y="212"/>
                  </a:cubicBezTo>
                  <a:cubicBezTo>
                    <a:pt x="12" y="190"/>
                    <a:pt x="28" y="159"/>
                    <a:pt x="35" y="138"/>
                  </a:cubicBezTo>
                  <a:cubicBezTo>
                    <a:pt x="43" y="113"/>
                    <a:pt x="43" y="87"/>
                    <a:pt x="51" y="62"/>
                  </a:cubicBezTo>
                  <a:cubicBezTo>
                    <a:pt x="52" y="62"/>
                    <a:pt x="52" y="63"/>
                    <a:pt x="53" y="63"/>
                  </a:cubicBezTo>
                  <a:cubicBezTo>
                    <a:pt x="56" y="67"/>
                    <a:pt x="61" y="65"/>
                    <a:pt x="63" y="61"/>
                  </a:cubicBezTo>
                  <a:cubicBezTo>
                    <a:pt x="69" y="44"/>
                    <a:pt x="64" y="26"/>
                    <a:pt x="64" y="8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1" name="Freeform 130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8464551" y="612775"/>
              <a:ext cx="622300" cy="1290638"/>
            </a:xfrm>
            <a:custGeom>
              <a:avLst/>
              <a:gdLst>
                <a:gd name="T0" fmla="*/ 128 w 129"/>
                <a:gd name="T1" fmla="*/ 246 h 267"/>
                <a:gd name="T2" fmla="*/ 119 w 129"/>
                <a:gd name="T3" fmla="*/ 210 h 267"/>
                <a:gd name="T4" fmla="*/ 113 w 129"/>
                <a:gd name="T5" fmla="*/ 194 h 267"/>
                <a:gd name="T6" fmla="*/ 100 w 129"/>
                <a:gd name="T7" fmla="*/ 169 h 267"/>
                <a:gd name="T8" fmla="*/ 74 w 129"/>
                <a:gd name="T9" fmla="*/ 71 h 267"/>
                <a:gd name="T10" fmla="*/ 72 w 129"/>
                <a:gd name="T11" fmla="*/ 22 h 267"/>
                <a:gd name="T12" fmla="*/ 56 w 129"/>
                <a:gd name="T13" fmla="*/ 6 h 267"/>
                <a:gd name="T14" fmla="*/ 67 w 129"/>
                <a:gd name="T15" fmla="*/ 19 h 267"/>
                <a:gd name="T16" fmla="*/ 53 w 129"/>
                <a:gd name="T17" fmla="*/ 3 h 267"/>
                <a:gd name="T18" fmla="*/ 50 w 129"/>
                <a:gd name="T19" fmla="*/ 20 h 267"/>
                <a:gd name="T20" fmla="*/ 43 w 129"/>
                <a:gd name="T21" fmla="*/ 74 h 267"/>
                <a:gd name="T22" fmla="*/ 11 w 129"/>
                <a:gd name="T23" fmla="*/ 205 h 267"/>
                <a:gd name="T24" fmla="*/ 8 w 129"/>
                <a:gd name="T25" fmla="*/ 206 h 267"/>
                <a:gd name="T26" fmla="*/ 7 w 129"/>
                <a:gd name="T27" fmla="*/ 204 h 267"/>
                <a:gd name="T28" fmla="*/ 1 w 129"/>
                <a:gd name="T29" fmla="*/ 210 h 267"/>
                <a:gd name="T30" fmla="*/ 2 w 129"/>
                <a:gd name="T31" fmla="*/ 223 h 267"/>
                <a:gd name="T32" fmla="*/ 8 w 129"/>
                <a:gd name="T33" fmla="*/ 215 h 267"/>
                <a:gd name="T34" fmla="*/ 8 w 129"/>
                <a:gd name="T35" fmla="*/ 224 h 267"/>
                <a:gd name="T36" fmla="*/ 7 w 129"/>
                <a:gd name="T37" fmla="*/ 239 h 267"/>
                <a:gd name="T38" fmla="*/ 9 w 129"/>
                <a:gd name="T39" fmla="*/ 244 h 267"/>
                <a:gd name="T40" fmla="*/ 8 w 129"/>
                <a:gd name="T41" fmla="*/ 261 h 267"/>
                <a:gd name="T42" fmla="*/ 13 w 129"/>
                <a:gd name="T43" fmla="*/ 250 h 267"/>
                <a:gd name="T44" fmla="*/ 21 w 129"/>
                <a:gd name="T45" fmla="*/ 240 h 267"/>
                <a:gd name="T46" fmla="*/ 31 w 129"/>
                <a:gd name="T47" fmla="*/ 190 h 267"/>
                <a:gd name="T48" fmla="*/ 65 w 129"/>
                <a:gd name="T49" fmla="*/ 88 h 267"/>
                <a:gd name="T50" fmla="*/ 81 w 129"/>
                <a:gd name="T51" fmla="*/ 216 h 267"/>
                <a:gd name="T52" fmla="*/ 108 w 129"/>
                <a:gd name="T53" fmla="*/ 254 h 267"/>
                <a:gd name="T54" fmla="*/ 115 w 129"/>
                <a:gd name="T55" fmla="*/ 259 h 267"/>
                <a:gd name="T56" fmla="*/ 128 w 129"/>
                <a:gd name="T57" fmla="*/ 247 h 267"/>
                <a:gd name="T58" fmla="*/ 105 w 129"/>
                <a:gd name="T59" fmla="*/ 196 h 267"/>
                <a:gd name="T60" fmla="*/ 99 w 129"/>
                <a:gd name="T61" fmla="*/ 174 h 267"/>
                <a:gd name="T62" fmla="*/ 102 w 129"/>
                <a:gd name="T63" fmla="*/ 197 h 267"/>
                <a:gd name="T64" fmla="*/ 93 w 129"/>
                <a:gd name="T65" fmla="*/ 175 h 267"/>
                <a:gd name="T66" fmla="*/ 90 w 129"/>
                <a:gd name="T67" fmla="*/ 176 h 267"/>
                <a:gd name="T68" fmla="*/ 93 w 129"/>
                <a:gd name="T69" fmla="*/ 200 h 267"/>
                <a:gd name="T70" fmla="*/ 105 w 129"/>
                <a:gd name="T71" fmla="*/ 200 h 267"/>
                <a:gd name="T72" fmla="*/ 115 w 129"/>
                <a:gd name="T73" fmla="*/ 205 h 267"/>
                <a:gd name="T74" fmla="*/ 110 w 129"/>
                <a:gd name="T75" fmla="*/ 211 h 267"/>
                <a:gd name="T76" fmla="*/ 87 w 129"/>
                <a:gd name="T77" fmla="*/ 177 h 267"/>
                <a:gd name="T78" fmla="*/ 9 w 129"/>
                <a:gd name="T79" fmla="*/ 236 h 267"/>
                <a:gd name="T80" fmla="*/ 11 w 129"/>
                <a:gd name="T81" fmla="*/ 232 h 267"/>
                <a:gd name="T82" fmla="*/ 18 w 129"/>
                <a:gd name="T83" fmla="*/ 234 h 267"/>
                <a:gd name="T84" fmla="*/ 23 w 129"/>
                <a:gd name="T85" fmla="*/ 206 h 267"/>
                <a:gd name="T86" fmla="*/ 13 w 129"/>
                <a:gd name="T87" fmla="*/ 216 h 267"/>
                <a:gd name="T88" fmla="*/ 25 w 129"/>
                <a:gd name="T89" fmla="*/ 163 h 267"/>
                <a:gd name="T90" fmla="*/ 31 w 129"/>
                <a:gd name="T91" fmla="*/ 168 h 267"/>
                <a:gd name="T92" fmla="*/ 55 w 129"/>
                <a:gd name="T93" fmla="*/ 86 h 267"/>
                <a:gd name="T94" fmla="*/ 50 w 129"/>
                <a:gd name="T95" fmla="*/ 25 h 267"/>
                <a:gd name="T96" fmla="*/ 66 w 129"/>
                <a:gd name="T97" fmla="*/ 78 h 267"/>
                <a:gd name="T98" fmla="*/ 71 w 129"/>
                <a:gd name="T99" fmla="*/ 82 h 267"/>
                <a:gd name="T100" fmla="*/ 97 w 129"/>
                <a:gd name="T101" fmla="*/ 235 h 267"/>
                <a:gd name="T102" fmla="*/ 97 w 129"/>
                <a:gd name="T103" fmla="*/ 220 h 267"/>
                <a:gd name="T104" fmla="*/ 104 w 129"/>
                <a:gd name="T105" fmla="*/ 219 h 267"/>
                <a:gd name="T106" fmla="*/ 107 w 129"/>
                <a:gd name="T107" fmla="*/ 218 h 267"/>
                <a:gd name="T108" fmla="*/ 119 w 129"/>
                <a:gd name="T109" fmla="*/ 250 h 267"/>
                <a:gd name="T110" fmla="*/ 122 w 129"/>
                <a:gd name="T111" fmla="*/ 259 h 267"/>
                <a:gd name="T112" fmla="*/ 118 w 129"/>
                <a:gd name="T113" fmla="*/ 254 h 267"/>
                <a:gd name="T114" fmla="*/ 124 w 129"/>
                <a:gd name="T115" fmla="*/ 247 h 267"/>
                <a:gd name="T116" fmla="*/ 113 w 129"/>
                <a:gd name="T117" fmla="*/ 214 h 267"/>
                <a:gd name="T118" fmla="*/ 124 w 129"/>
                <a:gd name="T119" fmla="*/ 24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267">
                  <a:moveTo>
                    <a:pt x="128" y="247"/>
                  </a:moveTo>
                  <a:cubicBezTo>
                    <a:pt x="128" y="247"/>
                    <a:pt x="128" y="247"/>
                    <a:pt x="128" y="247"/>
                  </a:cubicBezTo>
                  <a:cubicBezTo>
                    <a:pt x="128" y="247"/>
                    <a:pt x="128" y="246"/>
                    <a:pt x="128" y="246"/>
                  </a:cubicBezTo>
                  <a:cubicBezTo>
                    <a:pt x="124" y="234"/>
                    <a:pt x="120" y="223"/>
                    <a:pt x="118" y="211"/>
                  </a:cubicBezTo>
                  <a:cubicBezTo>
                    <a:pt x="118" y="211"/>
                    <a:pt x="117" y="211"/>
                    <a:pt x="117" y="211"/>
                  </a:cubicBezTo>
                  <a:cubicBezTo>
                    <a:pt x="118" y="211"/>
                    <a:pt x="119" y="210"/>
                    <a:pt x="119" y="210"/>
                  </a:cubicBezTo>
                  <a:cubicBezTo>
                    <a:pt x="120" y="210"/>
                    <a:pt x="120" y="209"/>
                    <a:pt x="120" y="208"/>
                  </a:cubicBezTo>
                  <a:cubicBezTo>
                    <a:pt x="120" y="204"/>
                    <a:pt x="117" y="198"/>
                    <a:pt x="115" y="194"/>
                  </a:cubicBezTo>
                  <a:cubicBezTo>
                    <a:pt x="114" y="194"/>
                    <a:pt x="113" y="193"/>
                    <a:pt x="113" y="194"/>
                  </a:cubicBezTo>
                  <a:cubicBezTo>
                    <a:pt x="112" y="194"/>
                    <a:pt x="112" y="194"/>
                    <a:pt x="112" y="194"/>
                  </a:cubicBezTo>
                  <a:cubicBezTo>
                    <a:pt x="108" y="187"/>
                    <a:pt x="104" y="179"/>
                    <a:pt x="102" y="171"/>
                  </a:cubicBezTo>
                  <a:cubicBezTo>
                    <a:pt x="102" y="170"/>
                    <a:pt x="101" y="169"/>
                    <a:pt x="100" y="169"/>
                  </a:cubicBezTo>
                  <a:cubicBezTo>
                    <a:pt x="96" y="171"/>
                    <a:pt x="91" y="172"/>
                    <a:pt x="87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1" y="139"/>
                    <a:pt x="78" y="105"/>
                    <a:pt x="74" y="71"/>
                  </a:cubicBezTo>
                  <a:cubicBezTo>
                    <a:pt x="74" y="69"/>
                    <a:pt x="72" y="69"/>
                    <a:pt x="71" y="69"/>
                  </a:cubicBezTo>
                  <a:cubicBezTo>
                    <a:pt x="72" y="65"/>
                    <a:pt x="72" y="61"/>
                    <a:pt x="72" y="57"/>
                  </a:cubicBezTo>
                  <a:cubicBezTo>
                    <a:pt x="72" y="46"/>
                    <a:pt x="71" y="34"/>
                    <a:pt x="72" y="22"/>
                  </a:cubicBezTo>
                  <a:cubicBezTo>
                    <a:pt x="72" y="21"/>
                    <a:pt x="71" y="20"/>
                    <a:pt x="70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5"/>
                    <a:pt x="57" y="10"/>
                    <a:pt x="56" y="6"/>
                  </a:cubicBezTo>
                  <a:cubicBezTo>
                    <a:pt x="58" y="5"/>
                    <a:pt x="60" y="4"/>
                    <a:pt x="62" y="4"/>
                  </a:cubicBezTo>
                  <a:cubicBezTo>
                    <a:pt x="62" y="9"/>
                    <a:pt x="62" y="14"/>
                    <a:pt x="63" y="19"/>
                  </a:cubicBezTo>
                  <a:cubicBezTo>
                    <a:pt x="63" y="21"/>
                    <a:pt x="67" y="21"/>
                    <a:pt x="67" y="19"/>
                  </a:cubicBezTo>
                  <a:cubicBezTo>
                    <a:pt x="66" y="13"/>
                    <a:pt x="66" y="8"/>
                    <a:pt x="65" y="2"/>
                  </a:cubicBezTo>
                  <a:cubicBezTo>
                    <a:pt x="65" y="1"/>
                    <a:pt x="65" y="0"/>
                    <a:pt x="64" y="0"/>
                  </a:cubicBezTo>
                  <a:cubicBezTo>
                    <a:pt x="60" y="0"/>
                    <a:pt x="56" y="1"/>
                    <a:pt x="53" y="3"/>
                  </a:cubicBezTo>
                  <a:cubicBezTo>
                    <a:pt x="52" y="3"/>
                    <a:pt x="51" y="4"/>
                    <a:pt x="52" y="5"/>
                  </a:cubicBezTo>
                  <a:cubicBezTo>
                    <a:pt x="54" y="10"/>
                    <a:pt x="53" y="15"/>
                    <a:pt x="54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8" y="20"/>
                    <a:pt x="47" y="22"/>
                    <a:pt x="48" y="23"/>
                  </a:cubicBezTo>
                  <a:cubicBezTo>
                    <a:pt x="47" y="23"/>
                    <a:pt x="46" y="24"/>
                    <a:pt x="46" y="25"/>
                  </a:cubicBezTo>
                  <a:cubicBezTo>
                    <a:pt x="46" y="40"/>
                    <a:pt x="39" y="58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36" y="105"/>
                    <a:pt x="29" y="135"/>
                    <a:pt x="21" y="165"/>
                  </a:cubicBezTo>
                  <a:cubicBezTo>
                    <a:pt x="17" y="178"/>
                    <a:pt x="13" y="191"/>
                    <a:pt x="11" y="205"/>
                  </a:cubicBezTo>
                  <a:cubicBezTo>
                    <a:pt x="10" y="207"/>
                    <a:pt x="10" y="209"/>
                    <a:pt x="10" y="212"/>
                  </a:cubicBezTo>
                  <a:cubicBezTo>
                    <a:pt x="9" y="211"/>
                    <a:pt x="8" y="211"/>
                    <a:pt x="8" y="211"/>
                  </a:cubicBezTo>
                  <a:cubicBezTo>
                    <a:pt x="8" y="209"/>
                    <a:pt x="8" y="208"/>
                    <a:pt x="8" y="206"/>
                  </a:cubicBezTo>
                  <a:cubicBezTo>
                    <a:pt x="8" y="205"/>
                    <a:pt x="8" y="204"/>
                    <a:pt x="7" y="204"/>
                  </a:cubicBezTo>
                  <a:cubicBezTo>
                    <a:pt x="7" y="204"/>
                    <a:pt x="7" y="204"/>
                    <a:pt x="7" y="204"/>
                  </a:cubicBezTo>
                  <a:cubicBezTo>
                    <a:pt x="7" y="204"/>
                    <a:pt x="7" y="204"/>
                    <a:pt x="7" y="204"/>
                  </a:cubicBezTo>
                  <a:cubicBezTo>
                    <a:pt x="7" y="202"/>
                    <a:pt x="4" y="200"/>
                    <a:pt x="3" y="202"/>
                  </a:cubicBezTo>
                  <a:cubicBezTo>
                    <a:pt x="2" y="204"/>
                    <a:pt x="2" y="207"/>
                    <a:pt x="1" y="209"/>
                  </a:cubicBezTo>
                  <a:cubicBezTo>
                    <a:pt x="1" y="209"/>
                    <a:pt x="1" y="210"/>
                    <a:pt x="1" y="210"/>
                  </a:cubicBezTo>
                  <a:cubicBezTo>
                    <a:pt x="1" y="210"/>
                    <a:pt x="1" y="210"/>
                    <a:pt x="1" y="211"/>
                  </a:cubicBezTo>
                  <a:cubicBezTo>
                    <a:pt x="0" y="214"/>
                    <a:pt x="0" y="218"/>
                    <a:pt x="1" y="221"/>
                  </a:cubicBezTo>
                  <a:cubicBezTo>
                    <a:pt x="1" y="222"/>
                    <a:pt x="1" y="222"/>
                    <a:pt x="2" y="223"/>
                  </a:cubicBezTo>
                  <a:cubicBezTo>
                    <a:pt x="2" y="224"/>
                    <a:pt x="5" y="224"/>
                    <a:pt x="6" y="223"/>
                  </a:cubicBezTo>
                  <a:cubicBezTo>
                    <a:pt x="7" y="220"/>
                    <a:pt x="7" y="218"/>
                    <a:pt x="7" y="215"/>
                  </a:cubicBezTo>
                  <a:cubicBezTo>
                    <a:pt x="7" y="215"/>
                    <a:pt x="7" y="215"/>
                    <a:pt x="8" y="215"/>
                  </a:cubicBezTo>
                  <a:cubicBezTo>
                    <a:pt x="8" y="215"/>
                    <a:pt x="9" y="215"/>
                    <a:pt x="9" y="215"/>
                  </a:cubicBezTo>
                  <a:cubicBezTo>
                    <a:pt x="9" y="218"/>
                    <a:pt x="9" y="221"/>
                    <a:pt x="9" y="223"/>
                  </a:cubicBezTo>
                  <a:cubicBezTo>
                    <a:pt x="9" y="223"/>
                    <a:pt x="9" y="223"/>
                    <a:pt x="8" y="224"/>
                  </a:cubicBezTo>
                  <a:cubicBezTo>
                    <a:pt x="7" y="228"/>
                    <a:pt x="6" y="232"/>
                    <a:pt x="4" y="236"/>
                  </a:cubicBezTo>
                  <a:cubicBezTo>
                    <a:pt x="4" y="237"/>
                    <a:pt x="5" y="238"/>
                    <a:pt x="6" y="238"/>
                  </a:cubicBezTo>
                  <a:cubicBezTo>
                    <a:pt x="6" y="238"/>
                    <a:pt x="6" y="239"/>
                    <a:pt x="7" y="239"/>
                  </a:cubicBezTo>
                  <a:cubicBezTo>
                    <a:pt x="8" y="240"/>
                    <a:pt x="9" y="240"/>
                    <a:pt x="11" y="241"/>
                  </a:cubicBezTo>
                  <a:cubicBezTo>
                    <a:pt x="10" y="241"/>
                    <a:pt x="10" y="242"/>
                    <a:pt x="10" y="242"/>
                  </a:cubicBezTo>
                  <a:cubicBezTo>
                    <a:pt x="10" y="243"/>
                    <a:pt x="10" y="243"/>
                    <a:pt x="9" y="244"/>
                  </a:cubicBezTo>
                  <a:cubicBezTo>
                    <a:pt x="9" y="244"/>
                    <a:pt x="9" y="245"/>
                    <a:pt x="9" y="245"/>
                  </a:cubicBezTo>
                  <a:cubicBezTo>
                    <a:pt x="8" y="250"/>
                    <a:pt x="7" y="254"/>
                    <a:pt x="7" y="259"/>
                  </a:cubicBezTo>
                  <a:cubicBezTo>
                    <a:pt x="7" y="260"/>
                    <a:pt x="8" y="261"/>
                    <a:pt x="8" y="261"/>
                  </a:cubicBezTo>
                  <a:cubicBezTo>
                    <a:pt x="8" y="261"/>
                    <a:pt x="8" y="261"/>
                    <a:pt x="8" y="262"/>
                  </a:cubicBezTo>
                  <a:cubicBezTo>
                    <a:pt x="8" y="264"/>
                    <a:pt x="12" y="264"/>
                    <a:pt x="12" y="262"/>
                  </a:cubicBezTo>
                  <a:cubicBezTo>
                    <a:pt x="12" y="258"/>
                    <a:pt x="13" y="254"/>
                    <a:pt x="13" y="250"/>
                  </a:cubicBezTo>
                  <a:cubicBezTo>
                    <a:pt x="13" y="247"/>
                    <a:pt x="14" y="244"/>
                    <a:pt x="14" y="241"/>
                  </a:cubicBezTo>
                  <a:cubicBezTo>
                    <a:pt x="16" y="242"/>
                    <a:pt x="17" y="242"/>
                    <a:pt x="19" y="242"/>
                  </a:cubicBezTo>
                  <a:cubicBezTo>
                    <a:pt x="20" y="242"/>
                    <a:pt x="21" y="241"/>
                    <a:pt x="21" y="240"/>
                  </a:cubicBezTo>
                  <a:cubicBezTo>
                    <a:pt x="22" y="237"/>
                    <a:pt x="22" y="233"/>
                    <a:pt x="21" y="230"/>
                  </a:cubicBezTo>
                  <a:cubicBezTo>
                    <a:pt x="21" y="229"/>
                    <a:pt x="22" y="228"/>
                    <a:pt x="22" y="228"/>
                  </a:cubicBezTo>
                  <a:cubicBezTo>
                    <a:pt x="26" y="216"/>
                    <a:pt x="28" y="202"/>
                    <a:pt x="31" y="190"/>
                  </a:cubicBezTo>
                  <a:cubicBezTo>
                    <a:pt x="35" y="172"/>
                    <a:pt x="37" y="155"/>
                    <a:pt x="42" y="138"/>
                  </a:cubicBezTo>
                  <a:cubicBezTo>
                    <a:pt x="47" y="122"/>
                    <a:pt x="53" y="106"/>
                    <a:pt x="55" y="90"/>
                  </a:cubicBezTo>
                  <a:cubicBezTo>
                    <a:pt x="58" y="91"/>
                    <a:pt x="62" y="91"/>
                    <a:pt x="65" y="88"/>
                  </a:cubicBezTo>
                  <a:cubicBezTo>
                    <a:pt x="66" y="87"/>
                    <a:pt x="66" y="87"/>
                    <a:pt x="67" y="86"/>
                  </a:cubicBezTo>
                  <a:cubicBezTo>
                    <a:pt x="69" y="129"/>
                    <a:pt x="80" y="171"/>
                    <a:pt x="82" y="214"/>
                  </a:cubicBezTo>
                  <a:cubicBezTo>
                    <a:pt x="81" y="215"/>
                    <a:pt x="81" y="215"/>
                    <a:pt x="81" y="216"/>
                  </a:cubicBezTo>
                  <a:cubicBezTo>
                    <a:pt x="80" y="229"/>
                    <a:pt x="83" y="244"/>
                    <a:pt x="100" y="238"/>
                  </a:cubicBezTo>
                  <a:cubicBezTo>
                    <a:pt x="101" y="238"/>
                    <a:pt x="101" y="237"/>
                    <a:pt x="101" y="236"/>
                  </a:cubicBezTo>
                  <a:cubicBezTo>
                    <a:pt x="104" y="242"/>
                    <a:pt x="105" y="248"/>
                    <a:pt x="108" y="254"/>
                  </a:cubicBezTo>
                  <a:cubicBezTo>
                    <a:pt x="108" y="255"/>
                    <a:pt x="109" y="256"/>
                    <a:pt x="109" y="256"/>
                  </a:cubicBezTo>
                  <a:cubicBezTo>
                    <a:pt x="110" y="256"/>
                    <a:pt x="110" y="256"/>
                    <a:pt x="111" y="256"/>
                  </a:cubicBezTo>
                  <a:cubicBezTo>
                    <a:pt x="112" y="257"/>
                    <a:pt x="113" y="258"/>
                    <a:pt x="115" y="259"/>
                  </a:cubicBezTo>
                  <a:cubicBezTo>
                    <a:pt x="117" y="261"/>
                    <a:pt x="120" y="264"/>
                    <a:pt x="124" y="266"/>
                  </a:cubicBezTo>
                  <a:cubicBezTo>
                    <a:pt x="125" y="267"/>
                    <a:pt x="127" y="266"/>
                    <a:pt x="127" y="264"/>
                  </a:cubicBezTo>
                  <a:cubicBezTo>
                    <a:pt x="127" y="258"/>
                    <a:pt x="129" y="253"/>
                    <a:pt x="128" y="247"/>
                  </a:cubicBezTo>
                  <a:close/>
                  <a:moveTo>
                    <a:pt x="99" y="174"/>
                  </a:moveTo>
                  <a:cubicBezTo>
                    <a:pt x="101" y="181"/>
                    <a:pt x="104" y="188"/>
                    <a:pt x="108" y="195"/>
                  </a:cubicBezTo>
                  <a:cubicBezTo>
                    <a:pt x="107" y="195"/>
                    <a:pt x="106" y="195"/>
                    <a:pt x="105" y="196"/>
                  </a:cubicBezTo>
                  <a:cubicBezTo>
                    <a:pt x="102" y="189"/>
                    <a:pt x="100" y="182"/>
                    <a:pt x="97" y="175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4"/>
                    <a:pt x="98" y="174"/>
                    <a:pt x="99" y="174"/>
                  </a:cubicBezTo>
                  <a:close/>
                  <a:moveTo>
                    <a:pt x="93" y="175"/>
                  </a:moveTo>
                  <a:cubicBezTo>
                    <a:pt x="94" y="175"/>
                    <a:pt x="93" y="175"/>
                    <a:pt x="94" y="176"/>
                  </a:cubicBezTo>
                  <a:cubicBezTo>
                    <a:pt x="96" y="183"/>
                    <a:pt x="98" y="190"/>
                    <a:pt x="102" y="197"/>
                  </a:cubicBezTo>
                  <a:cubicBezTo>
                    <a:pt x="101" y="197"/>
                    <a:pt x="101" y="197"/>
                    <a:pt x="101" y="197"/>
                  </a:cubicBezTo>
                  <a:cubicBezTo>
                    <a:pt x="97" y="190"/>
                    <a:pt x="95" y="183"/>
                    <a:pt x="93" y="176"/>
                  </a:cubicBezTo>
                  <a:cubicBezTo>
                    <a:pt x="93" y="176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lose/>
                  <a:moveTo>
                    <a:pt x="89" y="177"/>
                  </a:moveTo>
                  <a:cubicBezTo>
                    <a:pt x="89" y="177"/>
                    <a:pt x="89" y="176"/>
                    <a:pt x="90" y="176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91" y="184"/>
                    <a:pt x="94" y="192"/>
                    <a:pt x="97" y="198"/>
                  </a:cubicBezTo>
                  <a:cubicBezTo>
                    <a:pt x="96" y="199"/>
                    <a:pt x="95" y="200"/>
                    <a:pt x="93" y="200"/>
                  </a:cubicBezTo>
                  <a:cubicBezTo>
                    <a:pt x="91" y="201"/>
                    <a:pt x="93" y="205"/>
                    <a:pt x="95" y="203"/>
                  </a:cubicBezTo>
                  <a:cubicBezTo>
                    <a:pt x="98" y="202"/>
                    <a:pt x="101" y="201"/>
                    <a:pt x="104" y="200"/>
                  </a:cubicBezTo>
                  <a:cubicBezTo>
                    <a:pt x="104" y="200"/>
                    <a:pt x="105" y="200"/>
                    <a:pt x="105" y="200"/>
                  </a:cubicBezTo>
                  <a:cubicBezTo>
                    <a:pt x="107" y="199"/>
                    <a:pt x="109" y="198"/>
                    <a:pt x="111" y="198"/>
                  </a:cubicBezTo>
                  <a:cubicBezTo>
                    <a:pt x="113" y="197"/>
                    <a:pt x="112" y="197"/>
                    <a:pt x="113" y="199"/>
                  </a:cubicBezTo>
                  <a:cubicBezTo>
                    <a:pt x="114" y="201"/>
                    <a:pt x="115" y="203"/>
                    <a:pt x="115" y="205"/>
                  </a:cubicBezTo>
                  <a:cubicBezTo>
                    <a:pt x="116" y="205"/>
                    <a:pt x="116" y="206"/>
                    <a:pt x="116" y="207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14" y="208"/>
                    <a:pt x="112" y="209"/>
                    <a:pt x="110" y="211"/>
                  </a:cubicBezTo>
                  <a:cubicBezTo>
                    <a:pt x="106" y="213"/>
                    <a:pt x="102" y="215"/>
                    <a:pt x="97" y="217"/>
                  </a:cubicBezTo>
                  <a:cubicBezTo>
                    <a:pt x="96" y="217"/>
                    <a:pt x="96" y="218"/>
                    <a:pt x="96" y="219"/>
                  </a:cubicBezTo>
                  <a:cubicBezTo>
                    <a:pt x="93" y="205"/>
                    <a:pt x="90" y="191"/>
                    <a:pt x="87" y="177"/>
                  </a:cubicBezTo>
                  <a:cubicBezTo>
                    <a:pt x="88" y="177"/>
                    <a:pt x="88" y="177"/>
                    <a:pt x="89" y="177"/>
                  </a:cubicBezTo>
                  <a:close/>
                  <a:moveTo>
                    <a:pt x="17" y="238"/>
                  </a:moveTo>
                  <a:cubicBezTo>
                    <a:pt x="15" y="238"/>
                    <a:pt x="12" y="237"/>
                    <a:pt x="9" y="236"/>
                  </a:cubicBezTo>
                  <a:cubicBezTo>
                    <a:pt x="9" y="236"/>
                    <a:pt x="9" y="235"/>
                    <a:pt x="9" y="235"/>
                  </a:cubicBezTo>
                  <a:cubicBezTo>
                    <a:pt x="9" y="233"/>
                    <a:pt x="10" y="232"/>
                    <a:pt x="10" y="230"/>
                  </a:cubicBezTo>
                  <a:cubicBezTo>
                    <a:pt x="10" y="230"/>
                    <a:pt x="11" y="231"/>
                    <a:pt x="11" y="232"/>
                  </a:cubicBezTo>
                  <a:cubicBezTo>
                    <a:pt x="11" y="232"/>
                    <a:pt x="12" y="233"/>
                    <a:pt x="12" y="233"/>
                  </a:cubicBezTo>
                  <a:cubicBezTo>
                    <a:pt x="12" y="233"/>
                    <a:pt x="12" y="234"/>
                    <a:pt x="13" y="234"/>
                  </a:cubicBezTo>
                  <a:cubicBezTo>
                    <a:pt x="15" y="235"/>
                    <a:pt x="16" y="235"/>
                    <a:pt x="18" y="234"/>
                  </a:cubicBezTo>
                  <a:cubicBezTo>
                    <a:pt x="18" y="235"/>
                    <a:pt x="18" y="237"/>
                    <a:pt x="17" y="238"/>
                  </a:cubicBezTo>
                  <a:close/>
                  <a:moveTo>
                    <a:pt x="31" y="168"/>
                  </a:moveTo>
                  <a:cubicBezTo>
                    <a:pt x="29" y="181"/>
                    <a:pt x="26" y="193"/>
                    <a:pt x="23" y="206"/>
                  </a:cubicBezTo>
                  <a:cubicBezTo>
                    <a:pt x="22" y="208"/>
                    <a:pt x="18" y="232"/>
                    <a:pt x="15" y="231"/>
                  </a:cubicBezTo>
                  <a:cubicBezTo>
                    <a:pt x="15" y="231"/>
                    <a:pt x="15" y="231"/>
                    <a:pt x="14" y="231"/>
                  </a:cubicBezTo>
                  <a:cubicBezTo>
                    <a:pt x="13" y="226"/>
                    <a:pt x="12" y="221"/>
                    <a:pt x="13" y="216"/>
                  </a:cubicBezTo>
                  <a:cubicBezTo>
                    <a:pt x="13" y="215"/>
                    <a:pt x="13" y="214"/>
                    <a:pt x="13" y="214"/>
                  </a:cubicBezTo>
                  <a:cubicBezTo>
                    <a:pt x="14" y="209"/>
                    <a:pt x="14" y="205"/>
                    <a:pt x="15" y="202"/>
                  </a:cubicBezTo>
                  <a:cubicBezTo>
                    <a:pt x="18" y="189"/>
                    <a:pt x="21" y="176"/>
                    <a:pt x="25" y="163"/>
                  </a:cubicBezTo>
                  <a:cubicBezTo>
                    <a:pt x="33" y="136"/>
                    <a:pt x="39" y="108"/>
                    <a:pt x="45" y="80"/>
                  </a:cubicBezTo>
                  <a:cubicBezTo>
                    <a:pt x="47" y="83"/>
                    <a:pt x="49" y="86"/>
                    <a:pt x="51" y="88"/>
                  </a:cubicBezTo>
                  <a:cubicBezTo>
                    <a:pt x="48" y="115"/>
                    <a:pt x="36" y="140"/>
                    <a:pt x="31" y="168"/>
                  </a:cubicBezTo>
                  <a:close/>
                  <a:moveTo>
                    <a:pt x="66" y="78"/>
                  </a:moveTo>
                  <a:cubicBezTo>
                    <a:pt x="65" y="82"/>
                    <a:pt x="63" y="86"/>
                    <a:pt x="60" y="87"/>
                  </a:cubicBezTo>
                  <a:cubicBezTo>
                    <a:pt x="58" y="88"/>
                    <a:pt x="57" y="87"/>
                    <a:pt x="55" y="86"/>
                  </a:cubicBezTo>
                  <a:cubicBezTo>
                    <a:pt x="55" y="86"/>
                    <a:pt x="55" y="86"/>
                    <a:pt x="54" y="86"/>
                  </a:cubicBezTo>
                  <a:cubicBezTo>
                    <a:pt x="51" y="83"/>
                    <a:pt x="48" y="77"/>
                    <a:pt x="47" y="74"/>
                  </a:cubicBezTo>
                  <a:cubicBezTo>
                    <a:pt x="43" y="58"/>
                    <a:pt x="50" y="41"/>
                    <a:pt x="50" y="25"/>
                  </a:cubicBezTo>
                  <a:cubicBezTo>
                    <a:pt x="50" y="25"/>
                    <a:pt x="50" y="24"/>
                    <a:pt x="50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7" y="42"/>
                    <a:pt x="70" y="60"/>
                    <a:pt x="66" y="78"/>
                  </a:cubicBezTo>
                  <a:close/>
                  <a:moveTo>
                    <a:pt x="85" y="227"/>
                  </a:moveTo>
                  <a:cubicBezTo>
                    <a:pt x="86" y="227"/>
                    <a:pt x="86" y="227"/>
                    <a:pt x="86" y="226"/>
                  </a:cubicBezTo>
                  <a:cubicBezTo>
                    <a:pt x="85" y="178"/>
                    <a:pt x="72" y="130"/>
                    <a:pt x="71" y="82"/>
                  </a:cubicBezTo>
                  <a:cubicBezTo>
                    <a:pt x="71" y="81"/>
                    <a:pt x="70" y="81"/>
                    <a:pt x="69" y="80"/>
                  </a:cubicBezTo>
                  <a:cubicBezTo>
                    <a:pt x="70" y="78"/>
                    <a:pt x="71" y="76"/>
                    <a:pt x="71" y="73"/>
                  </a:cubicBezTo>
                  <a:cubicBezTo>
                    <a:pt x="77" y="127"/>
                    <a:pt x="80" y="183"/>
                    <a:pt x="97" y="235"/>
                  </a:cubicBezTo>
                  <a:cubicBezTo>
                    <a:pt x="90" y="237"/>
                    <a:pt x="86" y="233"/>
                    <a:pt x="85" y="227"/>
                  </a:cubicBezTo>
                  <a:close/>
                  <a:moveTo>
                    <a:pt x="111" y="252"/>
                  </a:moveTo>
                  <a:cubicBezTo>
                    <a:pt x="107" y="241"/>
                    <a:pt x="104" y="230"/>
                    <a:pt x="97" y="220"/>
                  </a:cubicBezTo>
                  <a:cubicBezTo>
                    <a:pt x="98" y="220"/>
                    <a:pt x="98" y="220"/>
                    <a:pt x="98" y="220"/>
                  </a:cubicBezTo>
                  <a:cubicBezTo>
                    <a:pt x="100" y="220"/>
                    <a:pt x="102" y="219"/>
                    <a:pt x="104" y="218"/>
                  </a:cubicBezTo>
                  <a:cubicBezTo>
                    <a:pt x="104" y="218"/>
                    <a:pt x="104" y="219"/>
                    <a:pt x="104" y="219"/>
                  </a:cubicBezTo>
                  <a:cubicBezTo>
                    <a:pt x="107" y="230"/>
                    <a:pt x="109" y="241"/>
                    <a:pt x="114" y="251"/>
                  </a:cubicBezTo>
                  <a:cubicBezTo>
                    <a:pt x="113" y="252"/>
                    <a:pt x="112" y="252"/>
                    <a:pt x="111" y="252"/>
                  </a:cubicBezTo>
                  <a:close/>
                  <a:moveTo>
                    <a:pt x="107" y="218"/>
                  </a:moveTo>
                  <a:cubicBezTo>
                    <a:pt x="107" y="217"/>
                    <a:pt x="107" y="217"/>
                    <a:pt x="107" y="217"/>
                  </a:cubicBezTo>
                  <a:cubicBezTo>
                    <a:pt x="107" y="216"/>
                    <a:pt x="108" y="216"/>
                    <a:pt x="109" y="215"/>
                  </a:cubicBezTo>
                  <a:cubicBezTo>
                    <a:pt x="111" y="227"/>
                    <a:pt x="113" y="240"/>
                    <a:pt x="119" y="250"/>
                  </a:cubicBezTo>
                  <a:cubicBezTo>
                    <a:pt x="118" y="250"/>
                    <a:pt x="118" y="250"/>
                    <a:pt x="118" y="250"/>
                  </a:cubicBezTo>
                  <a:cubicBezTo>
                    <a:pt x="113" y="240"/>
                    <a:pt x="111" y="229"/>
                    <a:pt x="107" y="218"/>
                  </a:cubicBezTo>
                  <a:close/>
                  <a:moveTo>
                    <a:pt x="122" y="259"/>
                  </a:moveTo>
                  <a:cubicBezTo>
                    <a:pt x="120" y="257"/>
                    <a:pt x="118" y="256"/>
                    <a:pt x="116" y="255"/>
                  </a:cubicBezTo>
                  <a:cubicBezTo>
                    <a:pt x="116" y="255"/>
                    <a:pt x="116" y="255"/>
                    <a:pt x="116" y="255"/>
                  </a:cubicBezTo>
                  <a:cubicBezTo>
                    <a:pt x="117" y="255"/>
                    <a:pt x="118" y="254"/>
                    <a:pt x="118" y="254"/>
                  </a:cubicBezTo>
                  <a:cubicBezTo>
                    <a:pt x="120" y="253"/>
                    <a:pt x="122" y="253"/>
                    <a:pt x="124" y="252"/>
                  </a:cubicBezTo>
                  <a:cubicBezTo>
                    <a:pt x="123" y="254"/>
                    <a:pt x="123" y="256"/>
                    <a:pt x="122" y="259"/>
                  </a:cubicBezTo>
                  <a:close/>
                  <a:moveTo>
                    <a:pt x="124" y="247"/>
                  </a:moveTo>
                  <a:cubicBezTo>
                    <a:pt x="124" y="247"/>
                    <a:pt x="124" y="247"/>
                    <a:pt x="124" y="247"/>
                  </a:cubicBezTo>
                  <a:cubicBezTo>
                    <a:pt x="123" y="248"/>
                    <a:pt x="123" y="248"/>
                    <a:pt x="122" y="248"/>
                  </a:cubicBezTo>
                  <a:cubicBezTo>
                    <a:pt x="116" y="238"/>
                    <a:pt x="115" y="225"/>
                    <a:pt x="113" y="214"/>
                  </a:cubicBezTo>
                  <a:cubicBezTo>
                    <a:pt x="113" y="213"/>
                    <a:pt x="114" y="213"/>
                    <a:pt x="114" y="213"/>
                  </a:cubicBezTo>
                  <a:cubicBezTo>
                    <a:pt x="117" y="224"/>
                    <a:pt x="120" y="236"/>
                    <a:pt x="124" y="247"/>
                  </a:cubicBezTo>
                  <a:cubicBezTo>
                    <a:pt x="124" y="247"/>
                    <a:pt x="124" y="247"/>
                    <a:pt x="124" y="247"/>
                  </a:cubicBezTo>
                  <a:cubicBezTo>
                    <a:pt x="124" y="247"/>
                    <a:pt x="124" y="247"/>
                    <a:pt x="124" y="24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22" name="组合 21"/>
          <p:cNvGrpSpPr/>
          <p:nvPr>
            <p:custDataLst>
              <p:tags r:id="rId13"/>
            </p:custDataLst>
          </p:nvPr>
        </p:nvGrpSpPr>
        <p:grpSpPr>
          <a:xfrm rot="4448150">
            <a:off x="10880934" y="117475"/>
            <a:ext cx="912813" cy="1193800"/>
            <a:chOff x="9058276" y="87313"/>
            <a:chExt cx="912813" cy="1193800"/>
          </a:xfrm>
        </p:grpSpPr>
        <p:sp>
          <p:nvSpPr>
            <p:cNvPr id="23" name="Freeform 62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9086851" y="87313"/>
              <a:ext cx="860425" cy="482600"/>
            </a:xfrm>
            <a:custGeom>
              <a:avLst/>
              <a:gdLst>
                <a:gd name="T0" fmla="*/ 167 w 178"/>
                <a:gd name="T1" fmla="*/ 23 h 100"/>
                <a:gd name="T2" fmla="*/ 110 w 178"/>
                <a:gd name="T3" fmla="*/ 16 h 100"/>
                <a:gd name="T4" fmla="*/ 86 w 178"/>
                <a:gd name="T5" fmla="*/ 59 h 100"/>
                <a:gd name="T6" fmla="*/ 79 w 178"/>
                <a:gd name="T7" fmla="*/ 45 h 100"/>
                <a:gd name="T8" fmla="*/ 78 w 178"/>
                <a:gd name="T9" fmla="*/ 43 h 100"/>
                <a:gd name="T10" fmla="*/ 50 w 178"/>
                <a:gd name="T11" fmla="*/ 10 h 100"/>
                <a:gd name="T12" fmla="*/ 43 w 178"/>
                <a:gd name="T13" fmla="*/ 8 h 100"/>
                <a:gd name="T14" fmla="*/ 1 w 178"/>
                <a:gd name="T15" fmla="*/ 37 h 100"/>
                <a:gd name="T16" fmla="*/ 1 w 178"/>
                <a:gd name="T17" fmla="*/ 50 h 100"/>
                <a:gd name="T18" fmla="*/ 3 w 178"/>
                <a:gd name="T19" fmla="*/ 59 h 100"/>
                <a:gd name="T20" fmla="*/ 26 w 178"/>
                <a:gd name="T21" fmla="*/ 72 h 100"/>
                <a:gd name="T22" fmla="*/ 29 w 178"/>
                <a:gd name="T23" fmla="*/ 73 h 100"/>
                <a:gd name="T24" fmla="*/ 67 w 178"/>
                <a:gd name="T25" fmla="*/ 58 h 100"/>
                <a:gd name="T26" fmla="*/ 82 w 178"/>
                <a:gd name="T27" fmla="*/ 98 h 100"/>
                <a:gd name="T28" fmla="*/ 91 w 178"/>
                <a:gd name="T29" fmla="*/ 95 h 100"/>
                <a:gd name="T30" fmla="*/ 93 w 178"/>
                <a:gd name="T31" fmla="*/ 86 h 100"/>
                <a:gd name="T32" fmla="*/ 113 w 178"/>
                <a:gd name="T33" fmla="*/ 57 h 100"/>
                <a:gd name="T34" fmla="*/ 128 w 178"/>
                <a:gd name="T35" fmla="*/ 64 h 100"/>
                <a:gd name="T36" fmla="*/ 159 w 178"/>
                <a:gd name="T37" fmla="*/ 65 h 100"/>
                <a:gd name="T38" fmla="*/ 165 w 178"/>
                <a:gd name="T39" fmla="*/ 57 h 100"/>
                <a:gd name="T40" fmla="*/ 167 w 178"/>
                <a:gd name="T41" fmla="*/ 23 h 100"/>
                <a:gd name="T42" fmla="*/ 46 w 178"/>
                <a:gd name="T43" fmla="*/ 59 h 100"/>
                <a:gd name="T44" fmla="*/ 44 w 178"/>
                <a:gd name="T45" fmla="*/ 59 h 100"/>
                <a:gd name="T46" fmla="*/ 28 w 178"/>
                <a:gd name="T47" fmla="*/ 61 h 100"/>
                <a:gd name="T48" fmla="*/ 14 w 178"/>
                <a:gd name="T49" fmla="*/ 45 h 100"/>
                <a:gd name="T50" fmla="*/ 16 w 178"/>
                <a:gd name="T51" fmla="*/ 38 h 100"/>
                <a:gd name="T52" fmla="*/ 31 w 178"/>
                <a:gd name="T53" fmla="*/ 24 h 100"/>
                <a:gd name="T54" fmla="*/ 45 w 178"/>
                <a:gd name="T55" fmla="*/ 22 h 100"/>
                <a:gd name="T56" fmla="*/ 49 w 178"/>
                <a:gd name="T57" fmla="*/ 24 h 100"/>
                <a:gd name="T58" fmla="*/ 62 w 178"/>
                <a:gd name="T59" fmla="*/ 45 h 100"/>
                <a:gd name="T60" fmla="*/ 46 w 178"/>
                <a:gd name="T61" fmla="*/ 59 h 100"/>
                <a:gd name="T62" fmla="*/ 156 w 178"/>
                <a:gd name="T63" fmla="*/ 50 h 100"/>
                <a:gd name="T64" fmla="*/ 155 w 178"/>
                <a:gd name="T65" fmla="*/ 51 h 100"/>
                <a:gd name="T66" fmla="*/ 133 w 178"/>
                <a:gd name="T67" fmla="*/ 53 h 100"/>
                <a:gd name="T68" fmla="*/ 118 w 178"/>
                <a:gd name="T69" fmla="*/ 34 h 100"/>
                <a:gd name="T70" fmla="*/ 129 w 178"/>
                <a:gd name="T71" fmla="*/ 24 h 100"/>
                <a:gd name="T72" fmla="*/ 157 w 178"/>
                <a:gd name="T73" fmla="*/ 42 h 100"/>
                <a:gd name="T74" fmla="*/ 156 w 178"/>
                <a:gd name="T7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8" h="100">
                  <a:moveTo>
                    <a:pt x="167" y="23"/>
                  </a:moveTo>
                  <a:cubicBezTo>
                    <a:pt x="153" y="4"/>
                    <a:pt x="127" y="0"/>
                    <a:pt x="110" y="16"/>
                  </a:cubicBezTo>
                  <a:cubicBezTo>
                    <a:pt x="98" y="27"/>
                    <a:pt x="92" y="43"/>
                    <a:pt x="86" y="59"/>
                  </a:cubicBezTo>
                  <a:cubicBezTo>
                    <a:pt x="84" y="55"/>
                    <a:pt x="81" y="50"/>
                    <a:pt x="79" y="45"/>
                  </a:cubicBezTo>
                  <a:cubicBezTo>
                    <a:pt x="79" y="44"/>
                    <a:pt x="78" y="44"/>
                    <a:pt x="78" y="43"/>
                  </a:cubicBezTo>
                  <a:cubicBezTo>
                    <a:pt x="87" y="24"/>
                    <a:pt x="70" y="12"/>
                    <a:pt x="50" y="10"/>
                  </a:cubicBezTo>
                  <a:cubicBezTo>
                    <a:pt x="48" y="9"/>
                    <a:pt x="46" y="8"/>
                    <a:pt x="43" y="8"/>
                  </a:cubicBezTo>
                  <a:cubicBezTo>
                    <a:pt x="25" y="6"/>
                    <a:pt x="6" y="19"/>
                    <a:pt x="1" y="37"/>
                  </a:cubicBezTo>
                  <a:cubicBezTo>
                    <a:pt x="0" y="41"/>
                    <a:pt x="0" y="46"/>
                    <a:pt x="1" y="50"/>
                  </a:cubicBezTo>
                  <a:cubicBezTo>
                    <a:pt x="1" y="53"/>
                    <a:pt x="2" y="56"/>
                    <a:pt x="3" y="59"/>
                  </a:cubicBezTo>
                  <a:cubicBezTo>
                    <a:pt x="6" y="69"/>
                    <a:pt x="16" y="72"/>
                    <a:pt x="26" y="72"/>
                  </a:cubicBezTo>
                  <a:cubicBezTo>
                    <a:pt x="27" y="73"/>
                    <a:pt x="28" y="73"/>
                    <a:pt x="29" y="73"/>
                  </a:cubicBezTo>
                  <a:cubicBezTo>
                    <a:pt x="43" y="75"/>
                    <a:pt x="58" y="69"/>
                    <a:pt x="67" y="58"/>
                  </a:cubicBezTo>
                  <a:cubicBezTo>
                    <a:pt x="70" y="72"/>
                    <a:pt x="68" y="90"/>
                    <a:pt x="82" y="98"/>
                  </a:cubicBezTo>
                  <a:cubicBezTo>
                    <a:pt x="86" y="100"/>
                    <a:pt x="89" y="98"/>
                    <a:pt x="91" y="95"/>
                  </a:cubicBezTo>
                  <a:cubicBezTo>
                    <a:pt x="92" y="92"/>
                    <a:pt x="93" y="89"/>
                    <a:pt x="93" y="86"/>
                  </a:cubicBezTo>
                  <a:cubicBezTo>
                    <a:pt x="97" y="75"/>
                    <a:pt x="105" y="66"/>
                    <a:pt x="113" y="57"/>
                  </a:cubicBezTo>
                  <a:cubicBezTo>
                    <a:pt x="117" y="60"/>
                    <a:pt x="122" y="63"/>
                    <a:pt x="128" y="64"/>
                  </a:cubicBezTo>
                  <a:cubicBezTo>
                    <a:pt x="137" y="71"/>
                    <a:pt x="148" y="73"/>
                    <a:pt x="159" y="65"/>
                  </a:cubicBezTo>
                  <a:cubicBezTo>
                    <a:pt x="162" y="63"/>
                    <a:pt x="164" y="60"/>
                    <a:pt x="165" y="57"/>
                  </a:cubicBezTo>
                  <a:cubicBezTo>
                    <a:pt x="175" y="50"/>
                    <a:pt x="178" y="38"/>
                    <a:pt x="167" y="23"/>
                  </a:cubicBezTo>
                  <a:close/>
                  <a:moveTo>
                    <a:pt x="46" y="59"/>
                  </a:moveTo>
                  <a:cubicBezTo>
                    <a:pt x="45" y="59"/>
                    <a:pt x="45" y="59"/>
                    <a:pt x="44" y="59"/>
                  </a:cubicBezTo>
                  <a:cubicBezTo>
                    <a:pt x="39" y="60"/>
                    <a:pt x="33" y="61"/>
                    <a:pt x="28" y="61"/>
                  </a:cubicBezTo>
                  <a:cubicBezTo>
                    <a:pt x="20" y="59"/>
                    <a:pt x="15" y="52"/>
                    <a:pt x="14" y="45"/>
                  </a:cubicBezTo>
                  <a:cubicBezTo>
                    <a:pt x="14" y="42"/>
                    <a:pt x="15" y="40"/>
                    <a:pt x="16" y="38"/>
                  </a:cubicBezTo>
                  <a:cubicBezTo>
                    <a:pt x="19" y="32"/>
                    <a:pt x="25" y="27"/>
                    <a:pt x="31" y="24"/>
                  </a:cubicBezTo>
                  <a:cubicBezTo>
                    <a:pt x="34" y="22"/>
                    <a:pt x="40" y="22"/>
                    <a:pt x="45" y="22"/>
                  </a:cubicBezTo>
                  <a:cubicBezTo>
                    <a:pt x="47" y="22"/>
                    <a:pt x="48" y="23"/>
                    <a:pt x="49" y="24"/>
                  </a:cubicBezTo>
                  <a:cubicBezTo>
                    <a:pt x="55" y="29"/>
                    <a:pt x="59" y="38"/>
                    <a:pt x="62" y="45"/>
                  </a:cubicBezTo>
                  <a:cubicBezTo>
                    <a:pt x="58" y="52"/>
                    <a:pt x="52" y="56"/>
                    <a:pt x="46" y="59"/>
                  </a:cubicBezTo>
                  <a:close/>
                  <a:moveTo>
                    <a:pt x="156" y="50"/>
                  </a:moveTo>
                  <a:cubicBezTo>
                    <a:pt x="156" y="51"/>
                    <a:pt x="155" y="51"/>
                    <a:pt x="155" y="51"/>
                  </a:cubicBezTo>
                  <a:cubicBezTo>
                    <a:pt x="150" y="54"/>
                    <a:pt x="141" y="55"/>
                    <a:pt x="133" y="53"/>
                  </a:cubicBezTo>
                  <a:cubicBezTo>
                    <a:pt x="126" y="49"/>
                    <a:pt x="121" y="41"/>
                    <a:pt x="118" y="34"/>
                  </a:cubicBezTo>
                  <a:cubicBezTo>
                    <a:pt x="122" y="30"/>
                    <a:pt x="125" y="27"/>
                    <a:pt x="129" y="24"/>
                  </a:cubicBezTo>
                  <a:cubicBezTo>
                    <a:pt x="143" y="15"/>
                    <a:pt x="156" y="28"/>
                    <a:pt x="157" y="42"/>
                  </a:cubicBezTo>
                  <a:cubicBezTo>
                    <a:pt x="158" y="45"/>
                    <a:pt x="157" y="48"/>
                    <a:pt x="156" y="5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4" name="Freeform 134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9058276" y="92075"/>
              <a:ext cx="912813" cy="1189038"/>
            </a:xfrm>
            <a:custGeom>
              <a:avLst/>
              <a:gdLst>
                <a:gd name="T0" fmla="*/ 135 w 189"/>
                <a:gd name="T1" fmla="*/ 4 h 246"/>
                <a:gd name="T2" fmla="*/ 87 w 189"/>
                <a:gd name="T3" fmla="*/ 37 h 246"/>
                <a:gd name="T4" fmla="*/ 59 w 189"/>
                <a:gd name="T5" fmla="*/ 5 h 246"/>
                <a:gd name="T6" fmla="*/ 19 w 189"/>
                <a:gd name="T7" fmla="*/ 68 h 246"/>
                <a:gd name="T8" fmla="*/ 76 w 189"/>
                <a:gd name="T9" fmla="*/ 86 h 246"/>
                <a:gd name="T10" fmla="*/ 42 w 189"/>
                <a:gd name="T11" fmla="*/ 239 h 246"/>
                <a:gd name="T12" fmla="*/ 91 w 189"/>
                <a:gd name="T13" fmla="*/ 134 h 246"/>
                <a:gd name="T14" fmla="*/ 138 w 189"/>
                <a:gd name="T15" fmla="*/ 243 h 246"/>
                <a:gd name="T16" fmla="*/ 103 w 189"/>
                <a:gd name="T17" fmla="*/ 85 h 246"/>
                <a:gd name="T18" fmla="*/ 101 w 189"/>
                <a:gd name="T19" fmla="*/ 89 h 246"/>
                <a:gd name="T20" fmla="*/ 98 w 189"/>
                <a:gd name="T21" fmla="*/ 95 h 246"/>
                <a:gd name="T22" fmla="*/ 48 w 189"/>
                <a:gd name="T23" fmla="*/ 232 h 246"/>
                <a:gd name="T24" fmla="*/ 70 w 189"/>
                <a:gd name="T25" fmla="*/ 126 h 246"/>
                <a:gd name="T26" fmla="*/ 89 w 189"/>
                <a:gd name="T27" fmla="*/ 104 h 246"/>
                <a:gd name="T28" fmla="*/ 102 w 189"/>
                <a:gd name="T29" fmla="*/ 83 h 246"/>
                <a:gd name="T30" fmla="*/ 134 w 189"/>
                <a:gd name="T31" fmla="*/ 68 h 246"/>
                <a:gd name="T32" fmla="*/ 182 w 189"/>
                <a:gd name="T33" fmla="*/ 30 h 246"/>
                <a:gd name="T34" fmla="*/ 102 w 189"/>
                <a:gd name="T35" fmla="*/ 97 h 246"/>
                <a:gd name="T36" fmla="*/ 120 w 189"/>
                <a:gd name="T37" fmla="*/ 151 h 246"/>
                <a:gd name="T38" fmla="*/ 93 w 189"/>
                <a:gd name="T39" fmla="*/ 129 h 246"/>
                <a:gd name="T40" fmla="*/ 100 w 189"/>
                <a:gd name="T41" fmla="*/ 99 h 246"/>
                <a:gd name="T42" fmla="*/ 86 w 189"/>
                <a:gd name="T43" fmla="*/ 98 h 246"/>
                <a:gd name="T44" fmla="*/ 74 w 189"/>
                <a:gd name="T45" fmla="*/ 59 h 246"/>
                <a:gd name="T46" fmla="*/ 22 w 189"/>
                <a:gd name="T47" fmla="*/ 66 h 246"/>
                <a:gd name="T48" fmla="*/ 56 w 189"/>
                <a:gd name="T49" fmla="*/ 8 h 246"/>
                <a:gd name="T50" fmla="*/ 83 w 189"/>
                <a:gd name="T51" fmla="*/ 38 h 246"/>
                <a:gd name="T52" fmla="*/ 95 w 189"/>
                <a:gd name="T53" fmla="*/ 71 h 246"/>
                <a:gd name="T54" fmla="*/ 174 w 189"/>
                <a:gd name="T55" fmla="*/ 54 h 246"/>
                <a:gd name="T56" fmla="*/ 121 w 189"/>
                <a:gd name="T57" fmla="*/ 56 h 246"/>
                <a:gd name="T58" fmla="*/ 96 w 189"/>
                <a:gd name="T59" fmla="*/ 60 h 246"/>
                <a:gd name="T60" fmla="*/ 113 w 189"/>
                <a:gd name="T61" fmla="*/ 21 h 246"/>
                <a:gd name="T62" fmla="*/ 174 w 189"/>
                <a:gd name="T63" fmla="*/ 5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9" h="246">
                  <a:moveTo>
                    <a:pt x="182" y="30"/>
                  </a:moveTo>
                  <a:cubicBezTo>
                    <a:pt x="179" y="8"/>
                    <a:pt x="155" y="0"/>
                    <a:pt x="135" y="4"/>
                  </a:cubicBezTo>
                  <a:cubicBezTo>
                    <a:pt x="109" y="9"/>
                    <a:pt x="102" y="33"/>
                    <a:pt x="94" y="55"/>
                  </a:cubicBezTo>
                  <a:cubicBezTo>
                    <a:pt x="92" y="49"/>
                    <a:pt x="89" y="43"/>
                    <a:pt x="87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9" y="19"/>
                    <a:pt x="76" y="7"/>
                    <a:pt x="59" y="5"/>
                  </a:cubicBezTo>
                  <a:cubicBezTo>
                    <a:pt x="40" y="1"/>
                    <a:pt x="22" y="11"/>
                    <a:pt x="11" y="26"/>
                  </a:cubicBezTo>
                  <a:cubicBezTo>
                    <a:pt x="0" y="40"/>
                    <a:pt x="5" y="58"/>
                    <a:pt x="19" y="68"/>
                  </a:cubicBezTo>
                  <a:cubicBezTo>
                    <a:pt x="35" y="80"/>
                    <a:pt x="56" y="74"/>
                    <a:pt x="71" y="63"/>
                  </a:cubicBezTo>
                  <a:cubicBezTo>
                    <a:pt x="72" y="68"/>
                    <a:pt x="73" y="77"/>
                    <a:pt x="76" y="86"/>
                  </a:cubicBezTo>
                  <a:cubicBezTo>
                    <a:pt x="66" y="106"/>
                    <a:pt x="67" y="130"/>
                    <a:pt x="62" y="152"/>
                  </a:cubicBezTo>
                  <a:cubicBezTo>
                    <a:pt x="55" y="181"/>
                    <a:pt x="51" y="210"/>
                    <a:pt x="42" y="239"/>
                  </a:cubicBezTo>
                  <a:cubicBezTo>
                    <a:pt x="42" y="241"/>
                    <a:pt x="44" y="242"/>
                    <a:pt x="45" y="241"/>
                  </a:cubicBezTo>
                  <a:cubicBezTo>
                    <a:pt x="73" y="212"/>
                    <a:pt x="82" y="173"/>
                    <a:pt x="91" y="134"/>
                  </a:cubicBezTo>
                  <a:cubicBezTo>
                    <a:pt x="104" y="171"/>
                    <a:pt x="116" y="209"/>
                    <a:pt x="134" y="244"/>
                  </a:cubicBezTo>
                  <a:cubicBezTo>
                    <a:pt x="135" y="246"/>
                    <a:pt x="138" y="245"/>
                    <a:pt x="138" y="243"/>
                  </a:cubicBezTo>
                  <a:cubicBezTo>
                    <a:pt x="139" y="211"/>
                    <a:pt x="129" y="180"/>
                    <a:pt x="123" y="148"/>
                  </a:cubicBezTo>
                  <a:cubicBezTo>
                    <a:pt x="119" y="128"/>
                    <a:pt x="117" y="102"/>
                    <a:pt x="103" y="85"/>
                  </a:cubicBezTo>
                  <a:cubicBezTo>
                    <a:pt x="101" y="83"/>
                    <a:pt x="98" y="86"/>
                    <a:pt x="100" y="88"/>
                  </a:cubicBezTo>
                  <a:cubicBezTo>
                    <a:pt x="100" y="88"/>
                    <a:pt x="101" y="89"/>
                    <a:pt x="101" y="89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00" y="91"/>
                    <a:pt x="99" y="93"/>
                    <a:pt x="98" y="95"/>
                  </a:cubicBezTo>
                  <a:cubicBezTo>
                    <a:pt x="98" y="95"/>
                    <a:pt x="97" y="95"/>
                    <a:pt x="97" y="96"/>
                  </a:cubicBezTo>
                  <a:cubicBezTo>
                    <a:pt x="82" y="141"/>
                    <a:pt x="79" y="194"/>
                    <a:pt x="48" y="232"/>
                  </a:cubicBezTo>
                  <a:cubicBezTo>
                    <a:pt x="55" y="208"/>
                    <a:pt x="58" y="184"/>
                    <a:pt x="64" y="160"/>
                  </a:cubicBezTo>
                  <a:cubicBezTo>
                    <a:pt x="66" y="149"/>
                    <a:pt x="69" y="138"/>
                    <a:pt x="70" y="126"/>
                  </a:cubicBezTo>
                  <a:cubicBezTo>
                    <a:pt x="72" y="114"/>
                    <a:pt x="73" y="102"/>
                    <a:pt x="77" y="91"/>
                  </a:cubicBezTo>
                  <a:cubicBezTo>
                    <a:pt x="80" y="99"/>
                    <a:pt x="84" y="105"/>
                    <a:pt x="89" y="104"/>
                  </a:cubicBezTo>
                  <a:cubicBezTo>
                    <a:pt x="96" y="103"/>
                    <a:pt x="99" y="92"/>
                    <a:pt x="99" y="84"/>
                  </a:cubicBezTo>
                  <a:cubicBezTo>
                    <a:pt x="100" y="85"/>
                    <a:pt x="102" y="84"/>
                    <a:pt x="102" y="83"/>
                  </a:cubicBezTo>
                  <a:cubicBezTo>
                    <a:pt x="105" y="76"/>
                    <a:pt x="111" y="59"/>
                    <a:pt x="122" y="60"/>
                  </a:cubicBezTo>
                  <a:cubicBezTo>
                    <a:pt x="126" y="61"/>
                    <a:pt x="130" y="66"/>
                    <a:pt x="134" y="68"/>
                  </a:cubicBezTo>
                  <a:cubicBezTo>
                    <a:pt x="139" y="71"/>
                    <a:pt x="144" y="71"/>
                    <a:pt x="150" y="71"/>
                  </a:cubicBezTo>
                  <a:cubicBezTo>
                    <a:pt x="170" y="71"/>
                    <a:pt x="186" y="50"/>
                    <a:pt x="182" y="30"/>
                  </a:cubicBezTo>
                  <a:close/>
                  <a:moveTo>
                    <a:pt x="100" y="99"/>
                  </a:moveTo>
                  <a:cubicBezTo>
                    <a:pt x="101" y="98"/>
                    <a:pt x="102" y="98"/>
                    <a:pt x="102" y="97"/>
                  </a:cubicBezTo>
                  <a:cubicBezTo>
                    <a:pt x="102" y="95"/>
                    <a:pt x="103" y="94"/>
                    <a:pt x="104" y="93"/>
                  </a:cubicBezTo>
                  <a:cubicBezTo>
                    <a:pt x="114" y="109"/>
                    <a:pt x="116" y="133"/>
                    <a:pt x="120" y="151"/>
                  </a:cubicBezTo>
                  <a:cubicBezTo>
                    <a:pt x="125" y="179"/>
                    <a:pt x="133" y="206"/>
                    <a:pt x="134" y="235"/>
                  </a:cubicBezTo>
                  <a:cubicBezTo>
                    <a:pt x="117" y="201"/>
                    <a:pt x="105" y="165"/>
                    <a:pt x="93" y="129"/>
                  </a:cubicBezTo>
                  <a:cubicBezTo>
                    <a:pt x="93" y="129"/>
                    <a:pt x="93" y="128"/>
                    <a:pt x="92" y="128"/>
                  </a:cubicBezTo>
                  <a:cubicBezTo>
                    <a:pt x="95" y="118"/>
                    <a:pt x="97" y="108"/>
                    <a:pt x="100" y="99"/>
                  </a:cubicBezTo>
                  <a:close/>
                  <a:moveTo>
                    <a:pt x="94" y="90"/>
                  </a:moveTo>
                  <a:cubicBezTo>
                    <a:pt x="94" y="93"/>
                    <a:pt x="90" y="103"/>
                    <a:pt x="86" y="98"/>
                  </a:cubicBezTo>
                  <a:cubicBezTo>
                    <a:pt x="82" y="94"/>
                    <a:pt x="80" y="85"/>
                    <a:pt x="78" y="79"/>
                  </a:cubicBezTo>
                  <a:cubicBezTo>
                    <a:pt x="77" y="72"/>
                    <a:pt x="75" y="66"/>
                    <a:pt x="74" y="59"/>
                  </a:cubicBezTo>
                  <a:cubicBezTo>
                    <a:pt x="74" y="58"/>
                    <a:pt x="72" y="58"/>
                    <a:pt x="71" y="58"/>
                  </a:cubicBezTo>
                  <a:cubicBezTo>
                    <a:pt x="57" y="70"/>
                    <a:pt x="39" y="75"/>
                    <a:pt x="22" y="66"/>
                  </a:cubicBezTo>
                  <a:cubicBezTo>
                    <a:pt x="6" y="57"/>
                    <a:pt x="6" y="38"/>
                    <a:pt x="17" y="24"/>
                  </a:cubicBezTo>
                  <a:cubicBezTo>
                    <a:pt x="27" y="12"/>
                    <a:pt x="41" y="7"/>
                    <a:pt x="56" y="8"/>
                  </a:cubicBezTo>
                  <a:cubicBezTo>
                    <a:pt x="72" y="9"/>
                    <a:pt x="85" y="20"/>
                    <a:pt x="83" y="37"/>
                  </a:cubicBezTo>
                  <a:cubicBezTo>
                    <a:pt x="83" y="37"/>
                    <a:pt x="83" y="38"/>
                    <a:pt x="83" y="38"/>
                  </a:cubicBezTo>
                  <a:cubicBezTo>
                    <a:pt x="83" y="38"/>
                    <a:pt x="83" y="39"/>
                    <a:pt x="83" y="39"/>
                  </a:cubicBezTo>
                  <a:cubicBezTo>
                    <a:pt x="88" y="49"/>
                    <a:pt x="92" y="60"/>
                    <a:pt x="95" y="71"/>
                  </a:cubicBezTo>
                  <a:cubicBezTo>
                    <a:pt x="96" y="77"/>
                    <a:pt x="96" y="84"/>
                    <a:pt x="94" y="90"/>
                  </a:cubicBezTo>
                  <a:close/>
                  <a:moveTo>
                    <a:pt x="174" y="54"/>
                  </a:moveTo>
                  <a:cubicBezTo>
                    <a:pt x="166" y="65"/>
                    <a:pt x="153" y="69"/>
                    <a:pt x="140" y="66"/>
                  </a:cubicBezTo>
                  <a:cubicBezTo>
                    <a:pt x="133" y="65"/>
                    <a:pt x="128" y="56"/>
                    <a:pt x="121" y="56"/>
                  </a:cubicBezTo>
                  <a:cubicBezTo>
                    <a:pt x="109" y="57"/>
                    <a:pt x="103" y="69"/>
                    <a:pt x="100" y="79"/>
                  </a:cubicBezTo>
                  <a:cubicBezTo>
                    <a:pt x="99" y="73"/>
                    <a:pt x="98" y="66"/>
                    <a:pt x="96" y="60"/>
                  </a:cubicBezTo>
                  <a:cubicBezTo>
                    <a:pt x="96" y="60"/>
                    <a:pt x="97" y="60"/>
                    <a:pt x="97" y="59"/>
                  </a:cubicBezTo>
                  <a:cubicBezTo>
                    <a:pt x="101" y="47"/>
                    <a:pt x="105" y="32"/>
                    <a:pt x="113" y="21"/>
                  </a:cubicBezTo>
                  <a:cubicBezTo>
                    <a:pt x="120" y="12"/>
                    <a:pt x="131" y="7"/>
                    <a:pt x="142" y="6"/>
                  </a:cubicBezTo>
                  <a:cubicBezTo>
                    <a:pt x="168" y="4"/>
                    <a:pt x="189" y="31"/>
                    <a:pt x="174" y="5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5" name="Freeform 135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9131301" y="184150"/>
              <a:ext cx="284163" cy="206375"/>
            </a:xfrm>
            <a:custGeom>
              <a:avLst/>
              <a:gdLst>
                <a:gd name="T0" fmla="*/ 50 w 59"/>
                <a:gd name="T1" fmla="*/ 10 h 43"/>
                <a:gd name="T2" fmla="*/ 26 w 59"/>
                <a:gd name="T3" fmla="*/ 3 h 43"/>
                <a:gd name="T4" fmla="*/ 7 w 59"/>
                <a:gd name="T5" fmla="*/ 31 h 43"/>
                <a:gd name="T6" fmla="*/ 42 w 59"/>
                <a:gd name="T7" fmla="*/ 38 h 43"/>
                <a:gd name="T8" fmla="*/ 50 w 59"/>
                <a:gd name="T9" fmla="*/ 10 h 43"/>
                <a:gd name="T10" fmla="*/ 39 w 59"/>
                <a:gd name="T11" fmla="*/ 35 h 43"/>
                <a:gd name="T12" fmla="*/ 15 w 59"/>
                <a:gd name="T13" fmla="*/ 34 h 43"/>
                <a:gd name="T14" fmla="*/ 18 w 59"/>
                <a:gd name="T15" fmla="*/ 10 h 43"/>
                <a:gd name="T16" fmla="*/ 22 w 59"/>
                <a:gd name="T17" fmla="*/ 11 h 43"/>
                <a:gd name="T18" fmla="*/ 27 w 59"/>
                <a:gd name="T19" fmla="*/ 7 h 43"/>
                <a:gd name="T20" fmla="*/ 27 w 59"/>
                <a:gd name="T21" fmla="*/ 7 h 43"/>
                <a:gd name="T22" fmla="*/ 46 w 59"/>
                <a:gd name="T23" fmla="*/ 12 h 43"/>
                <a:gd name="T24" fmla="*/ 39 w 59"/>
                <a:gd name="T25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43">
                  <a:moveTo>
                    <a:pt x="50" y="10"/>
                  </a:moveTo>
                  <a:cubicBezTo>
                    <a:pt x="44" y="4"/>
                    <a:pt x="34" y="0"/>
                    <a:pt x="26" y="3"/>
                  </a:cubicBezTo>
                  <a:cubicBezTo>
                    <a:pt x="14" y="4"/>
                    <a:pt x="0" y="18"/>
                    <a:pt x="7" y="31"/>
                  </a:cubicBezTo>
                  <a:cubicBezTo>
                    <a:pt x="14" y="43"/>
                    <a:pt x="30" y="43"/>
                    <a:pt x="42" y="38"/>
                  </a:cubicBezTo>
                  <a:cubicBezTo>
                    <a:pt x="52" y="33"/>
                    <a:pt x="59" y="21"/>
                    <a:pt x="50" y="10"/>
                  </a:cubicBezTo>
                  <a:close/>
                  <a:moveTo>
                    <a:pt x="39" y="35"/>
                  </a:moveTo>
                  <a:cubicBezTo>
                    <a:pt x="31" y="38"/>
                    <a:pt x="22" y="38"/>
                    <a:pt x="15" y="34"/>
                  </a:cubicBezTo>
                  <a:cubicBezTo>
                    <a:pt x="4" y="28"/>
                    <a:pt x="9" y="16"/>
                    <a:pt x="18" y="10"/>
                  </a:cubicBezTo>
                  <a:cubicBezTo>
                    <a:pt x="18" y="12"/>
                    <a:pt x="21" y="13"/>
                    <a:pt x="22" y="11"/>
                  </a:cubicBezTo>
                  <a:cubicBezTo>
                    <a:pt x="23" y="9"/>
                    <a:pt x="25" y="8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34" y="4"/>
                    <a:pt x="41" y="7"/>
                    <a:pt x="46" y="12"/>
                  </a:cubicBezTo>
                  <a:cubicBezTo>
                    <a:pt x="55" y="21"/>
                    <a:pt x="48" y="31"/>
                    <a:pt x="39" y="35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6" name="Freeform 136"/>
            <p:cNvSpPr>
              <a:spLocks noEditPoints="1"/>
            </p:cNvSpPr>
            <p:nvPr>
              <p:custDataLst>
                <p:tags r:id="rId17"/>
              </p:custDataLst>
            </p:nvPr>
          </p:nvSpPr>
          <p:spPr bwMode="auto">
            <a:xfrm>
              <a:off x="9652001" y="149225"/>
              <a:ext cx="212725" cy="217488"/>
            </a:xfrm>
            <a:custGeom>
              <a:avLst/>
              <a:gdLst>
                <a:gd name="T0" fmla="*/ 31 w 44"/>
                <a:gd name="T1" fmla="*/ 6 h 45"/>
                <a:gd name="T2" fmla="*/ 6 w 44"/>
                <a:gd name="T3" fmla="*/ 13 h 45"/>
                <a:gd name="T4" fmla="*/ 6 w 44"/>
                <a:gd name="T5" fmla="*/ 13 h 45"/>
                <a:gd name="T6" fmla="*/ 5 w 44"/>
                <a:gd name="T7" fmla="*/ 14 h 45"/>
                <a:gd name="T8" fmla="*/ 6 w 44"/>
                <a:gd name="T9" fmla="*/ 36 h 45"/>
                <a:gd name="T10" fmla="*/ 25 w 44"/>
                <a:gd name="T11" fmla="*/ 45 h 45"/>
                <a:gd name="T12" fmla="*/ 44 w 44"/>
                <a:gd name="T13" fmla="*/ 29 h 45"/>
                <a:gd name="T14" fmla="*/ 31 w 44"/>
                <a:gd name="T15" fmla="*/ 6 h 45"/>
                <a:gd name="T16" fmla="*/ 31 w 44"/>
                <a:gd name="T17" fmla="*/ 41 h 45"/>
                <a:gd name="T18" fmla="*/ 13 w 44"/>
                <a:gd name="T19" fmla="*/ 38 h 45"/>
                <a:gd name="T20" fmla="*/ 8 w 44"/>
                <a:gd name="T21" fmla="*/ 16 h 45"/>
                <a:gd name="T22" fmla="*/ 8 w 44"/>
                <a:gd name="T23" fmla="*/ 15 h 45"/>
                <a:gd name="T24" fmla="*/ 9 w 44"/>
                <a:gd name="T25" fmla="*/ 14 h 45"/>
                <a:gd name="T26" fmla="*/ 28 w 44"/>
                <a:gd name="T27" fmla="*/ 9 h 45"/>
                <a:gd name="T28" fmla="*/ 39 w 44"/>
                <a:gd name="T29" fmla="*/ 25 h 45"/>
                <a:gd name="T30" fmla="*/ 31 w 44"/>
                <a:gd name="T31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45">
                  <a:moveTo>
                    <a:pt x="31" y="6"/>
                  </a:moveTo>
                  <a:cubicBezTo>
                    <a:pt x="21" y="0"/>
                    <a:pt x="12" y="4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0" y="21"/>
                    <a:pt x="1" y="29"/>
                    <a:pt x="6" y="36"/>
                  </a:cubicBezTo>
                  <a:cubicBezTo>
                    <a:pt x="10" y="43"/>
                    <a:pt x="18" y="45"/>
                    <a:pt x="25" y="45"/>
                  </a:cubicBezTo>
                  <a:cubicBezTo>
                    <a:pt x="35" y="45"/>
                    <a:pt x="43" y="40"/>
                    <a:pt x="44" y="29"/>
                  </a:cubicBezTo>
                  <a:cubicBezTo>
                    <a:pt x="44" y="20"/>
                    <a:pt x="38" y="11"/>
                    <a:pt x="31" y="6"/>
                  </a:cubicBezTo>
                  <a:close/>
                  <a:moveTo>
                    <a:pt x="31" y="41"/>
                  </a:moveTo>
                  <a:cubicBezTo>
                    <a:pt x="25" y="42"/>
                    <a:pt x="18" y="41"/>
                    <a:pt x="13" y="38"/>
                  </a:cubicBezTo>
                  <a:cubicBezTo>
                    <a:pt x="6" y="34"/>
                    <a:pt x="3" y="23"/>
                    <a:pt x="8" y="16"/>
                  </a:cubicBezTo>
                  <a:cubicBezTo>
                    <a:pt x="8" y="16"/>
                    <a:pt x="8" y="15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14" y="8"/>
                    <a:pt x="21" y="5"/>
                    <a:pt x="28" y="9"/>
                  </a:cubicBezTo>
                  <a:cubicBezTo>
                    <a:pt x="34" y="12"/>
                    <a:pt x="38" y="19"/>
                    <a:pt x="39" y="25"/>
                  </a:cubicBezTo>
                  <a:cubicBezTo>
                    <a:pt x="41" y="33"/>
                    <a:pt x="38" y="39"/>
                    <a:pt x="31" y="4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7" name="Freeform 137"/>
            <p:cNvSpPr/>
            <p:nvPr>
              <p:custDataLst>
                <p:tags r:id="rId18"/>
              </p:custDataLst>
            </p:nvPr>
          </p:nvSpPr>
          <p:spPr bwMode="auto">
            <a:xfrm>
              <a:off x="9464676" y="473075"/>
              <a:ext cx="47625" cy="49213"/>
            </a:xfrm>
            <a:custGeom>
              <a:avLst/>
              <a:gdLst>
                <a:gd name="T0" fmla="*/ 9 w 10"/>
                <a:gd name="T1" fmla="*/ 4 h 10"/>
                <a:gd name="T2" fmla="*/ 9 w 10"/>
                <a:gd name="T3" fmla="*/ 3 h 10"/>
                <a:gd name="T4" fmla="*/ 7 w 10"/>
                <a:gd name="T5" fmla="*/ 1 h 10"/>
                <a:gd name="T6" fmla="*/ 5 w 10"/>
                <a:gd name="T7" fmla="*/ 1 h 10"/>
                <a:gd name="T8" fmla="*/ 3 w 10"/>
                <a:gd name="T9" fmla="*/ 2 h 10"/>
                <a:gd name="T10" fmla="*/ 2 w 10"/>
                <a:gd name="T11" fmla="*/ 2 h 10"/>
                <a:gd name="T12" fmla="*/ 0 w 10"/>
                <a:gd name="T13" fmla="*/ 5 h 10"/>
                <a:gd name="T14" fmla="*/ 0 w 10"/>
                <a:gd name="T15" fmla="*/ 5 h 10"/>
                <a:gd name="T16" fmla="*/ 0 w 10"/>
                <a:gd name="T17" fmla="*/ 7 h 10"/>
                <a:gd name="T18" fmla="*/ 1 w 10"/>
                <a:gd name="T19" fmla="*/ 8 h 10"/>
                <a:gd name="T20" fmla="*/ 2 w 10"/>
                <a:gd name="T21" fmla="*/ 9 h 10"/>
                <a:gd name="T22" fmla="*/ 3 w 10"/>
                <a:gd name="T23" fmla="*/ 10 h 10"/>
                <a:gd name="T24" fmla="*/ 6 w 10"/>
                <a:gd name="T25" fmla="*/ 9 h 10"/>
                <a:gd name="T26" fmla="*/ 9 w 10"/>
                <a:gd name="T27" fmla="*/ 6 h 10"/>
                <a:gd name="T28" fmla="*/ 9 w 10"/>
                <a:gd name="T2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0">
                  <a:moveTo>
                    <a:pt x="9" y="4"/>
                  </a:moveTo>
                  <a:cubicBezTo>
                    <a:pt x="9" y="4"/>
                    <a:pt x="9" y="4"/>
                    <a:pt x="9" y="3"/>
                  </a:cubicBezTo>
                  <a:cubicBezTo>
                    <a:pt x="10" y="2"/>
                    <a:pt x="8" y="0"/>
                    <a:pt x="7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4" y="10"/>
                    <a:pt x="5" y="10"/>
                    <a:pt x="6" y="9"/>
                  </a:cubicBezTo>
                  <a:cubicBezTo>
                    <a:pt x="7" y="9"/>
                    <a:pt x="9" y="7"/>
                    <a:pt x="9" y="6"/>
                  </a:cubicBezTo>
                  <a:cubicBezTo>
                    <a:pt x="9" y="5"/>
                    <a:pt x="9" y="5"/>
                    <a:pt x="9" y="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32" name="组合 31"/>
          <p:cNvGrpSpPr/>
          <p:nvPr>
            <p:custDataLst>
              <p:tags r:id="rId19"/>
            </p:custDataLst>
          </p:nvPr>
        </p:nvGrpSpPr>
        <p:grpSpPr>
          <a:xfrm>
            <a:off x="9771239" y="4877808"/>
            <a:ext cx="685800" cy="406401"/>
            <a:chOff x="8131176" y="2759075"/>
            <a:chExt cx="685800" cy="406401"/>
          </a:xfrm>
        </p:grpSpPr>
        <p:sp>
          <p:nvSpPr>
            <p:cNvPr id="33" name="Freeform 159"/>
            <p:cNvSpPr/>
            <p:nvPr>
              <p:custDataLst>
                <p:tags r:id="rId20"/>
              </p:custDataLst>
            </p:nvPr>
          </p:nvSpPr>
          <p:spPr bwMode="auto">
            <a:xfrm>
              <a:off x="8131176" y="2855913"/>
              <a:ext cx="153988" cy="309563"/>
            </a:xfrm>
            <a:custGeom>
              <a:avLst/>
              <a:gdLst>
                <a:gd name="T0" fmla="*/ 29 w 32"/>
                <a:gd name="T1" fmla="*/ 56 h 64"/>
                <a:gd name="T2" fmla="*/ 21 w 32"/>
                <a:gd name="T3" fmla="*/ 58 h 64"/>
                <a:gd name="T4" fmla="*/ 22 w 32"/>
                <a:gd name="T5" fmla="*/ 56 h 64"/>
                <a:gd name="T6" fmla="*/ 16 w 32"/>
                <a:gd name="T7" fmla="*/ 30 h 64"/>
                <a:gd name="T8" fmla="*/ 12 w 32"/>
                <a:gd name="T9" fmla="*/ 3 h 64"/>
                <a:gd name="T10" fmla="*/ 8 w 32"/>
                <a:gd name="T11" fmla="*/ 4 h 64"/>
                <a:gd name="T12" fmla="*/ 9 w 32"/>
                <a:gd name="T13" fmla="*/ 6 h 64"/>
                <a:gd name="T14" fmla="*/ 0 w 32"/>
                <a:gd name="T15" fmla="*/ 39 h 64"/>
                <a:gd name="T16" fmla="*/ 4 w 32"/>
                <a:gd name="T17" fmla="*/ 40 h 64"/>
                <a:gd name="T18" fmla="*/ 11 w 32"/>
                <a:gd name="T19" fmla="*/ 21 h 64"/>
                <a:gd name="T20" fmla="*/ 12 w 32"/>
                <a:gd name="T21" fmla="*/ 35 h 64"/>
                <a:gd name="T22" fmla="*/ 18 w 32"/>
                <a:gd name="T23" fmla="*/ 57 h 64"/>
                <a:gd name="T24" fmla="*/ 20 w 32"/>
                <a:gd name="T25" fmla="*/ 58 h 64"/>
                <a:gd name="T26" fmla="*/ 13 w 32"/>
                <a:gd name="T27" fmla="*/ 60 h 64"/>
                <a:gd name="T28" fmla="*/ 14 w 32"/>
                <a:gd name="T29" fmla="*/ 63 h 64"/>
                <a:gd name="T30" fmla="*/ 30 w 32"/>
                <a:gd name="T31" fmla="*/ 60 h 64"/>
                <a:gd name="T32" fmla="*/ 29 w 32"/>
                <a:gd name="T33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4">
                  <a:moveTo>
                    <a:pt x="29" y="56"/>
                  </a:moveTo>
                  <a:cubicBezTo>
                    <a:pt x="26" y="57"/>
                    <a:pt x="24" y="57"/>
                    <a:pt x="21" y="58"/>
                  </a:cubicBezTo>
                  <a:cubicBezTo>
                    <a:pt x="22" y="57"/>
                    <a:pt x="22" y="56"/>
                    <a:pt x="22" y="56"/>
                  </a:cubicBezTo>
                  <a:cubicBezTo>
                    <a:pt x="17" y="49"/>
                    <a:pt x="17" y="38"/>
                    <a:pt x="16" y="30"/>
                  </a:cubicBezTo>
                  <a:cubicBezTo>
                    <a:pt x="15" y="21"/>
                    <a:pt x="14" y="11"/>
                    <a:pt x="12" y="3"/>
                  </a:cubicBezTo>
                  <a:cubicBezTo>
                    <a:pt x="11" y="0"/>
                    <a:pt x="7" y="1"/>
                    <a:pt x="8" y="4"/>
                  </a:cubicBezTo>
                  <a:cubicBezTo>
                    <a:pt x="8" y="4"/>
                    <a:pt x="8" y="5"/>
                    <a:pt x="9" y="6"/>
                  </a:cubicBezTo>
                  <a:cubicBezTo>
                    <a:pt x="10" y="17"/>
                    <a:pt x="4" y="29"/>
                    <a:pt x="0" y="39"/>
                  </a:cubicBezTo>
                  <a:cubicBezTo>
                    <a:pt x="0" y="42"/>
                    <a:pt x="3" y="43"/>
                    <a:pt x="4" y="40"/>
                  </a:cubicBezTo>
                  <a:cubicBezTo>
                    <a:pt x="6" y="34"/>
                    <a:pt x="9" y="27"/>
                    <a:pt x="11" y="21"/>
                  </a:cubicBezTo>
                  <a:cubicBezTo>
                    <a:pt x="11" y="25"/>
                    <a:pt x="12" y="30"/>
                    <a:pt x="12" y="35"/>
                  </a:cubicBezTo>
                  <a:cubicBezTo>
                    <a:pt x="13" y="42"/>
                    <a:pt x="14" y="51"/>
                    <a:pt x="18" y="57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18" y="59"/>
                    <a:pt x="15" y="59"/>
                    <a:pt x="13" y="60"/>
                  </a:cubicBezTo>
                  <a:cubicBezTo>
                    <a:pt x="11" y="60"/>
                    <a:pt x="12" y="64"/>
                    <a:pt x="14" y="63"/>
                  </a:cubicBezTo>
                  <a:cubicBezTo>
                    <a:pt x="19" y="62"/>
                    <a:pt x="25" y="61"/>
                    <a:pt x="30" y="60"/>
                  </a:cubicBezTo>
                  <a:cubicBezTo>
                    <a:pt x="32" y="59"/>
                    <a:pt x="31" y="55"/>
                    <a:pt x="29" y="56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4" name="Freeform 160"/>
            <p:cNvSpPr/>
            <p:nvPr>
              <p:custDataLst>
                <p:tags r:id="rId21"/>
              </p:custDataLst>
            </p:nvPr>
          </p:nvSpPr>
          <p:spPr bwMode="auto">
            <a:xfrm>
              <a:off x="8251826" y="2933700"/>
              <a:ext cx="125413" cy="130175"/>
            </a:xfrm>
            <a:custGeom>
              <a:avLst/>
              <a:gdLst>
                <a:gd name="T0" fmla="*/ 23 w 26"/>
                <a:gd name="T1" fmla="*/ 9 h 27"/>
                <a:gd name="T2" fmla="*/ 14 w 26"/>
                <a:gd name="T3" fmla="*/ 12 h 27"/>
                <a:gd name="T4" fmla="*/ 9 w 26"/>
                <a:gd name="T5" fmla="*/ 3 h 27"/>
                <a:gd name="T6" fmla="*/ 6 w 26"/>
                <a:gd name="T7" fmla="*/ 5 h 27"/>
                <a:gd name="T8" fmla="*/ 10 w 26"/>
                <a:gd name="T9" fmla="*/ 13 h 27"/>
                <a:gd name="T10" fmla="*/ 2 w 26"/>
                <a:gd name="T11" fmla="*/ 17 h 27"/>
                <a:gd name="T12" fmla="*/ 4 w 26"/>
                <a:gd name="T13" fmla="*/ 21 h 27"/>
                <a:gd name="T14" fmla="*/ 11 w 26"/>
                <a:gd name="T15" fmla="*/ 17 h 27"/>
                <a:gd name="T16" fmla="*/ 15 w 26"/>
                <a:gd name="T17" fmla="*/ 25 h 27"/>
                <a:gd name="T18" fmla="*/ 18 w 26"/>
                <a:gd name="T19" fmla="*/ 23 h 27"/>
                <a:gd name="T20" fmla="*/ 15 w 26"/>
                <a:gd name="T21" fmla="*/ 15 h 27"/>
                <a:gd name="T22" fmla="*/ 24 w 26"/>
                <a:gd name="T23" fmla="*/ 13 h 27"/>
                <a:gd name="T24" fmla="*/ 23 w 26"/>
                <a:gd name="T25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23" y="9"/>
                  </a:moveTo>
                  <a:cubicBezTo>
                    <a:pt x="19" y="10"/>
                    <a:pt x="16" y="11"/>
                    <a:pt x="14" y="12"/>
                  </a:cubicBezTo>
                  <a:cubicBezTo>
                    <a:pt x="12" y="9"/>
                    <a:pt x="11" y="6"/>
                    <a:pt x="9" y="3"/>
                  </a:cubicBezTo>
                  <a:cubicBezTo>
                    <a:pt x="8" y="0"/>
                    <a:pt x="5" y="2"/>
                    <a:pt x="6" y="5"/>
                  </a:cubicBezTo>
                  <a:cubicBezTo>
                    <a:pt x="8" y="7"/>
                    <a:pt x="9" y="10"/>
                    <a:pt x="10" y="13"/>
                  </a:cubicBezTo>
                  <a:cubicBezTo>
                    <a:pt x="7" y="14"/>
                    <a:pt x="4" y="16"/>
                    <a:pt x="2" y="17"/>
                  </a:cubicBezTo>
                  <a:cubicBezTo>
                    <a:pt x="0" y="18"/>
                    <a:pt x="2" y="22"/>
                    <a:pt x="4" y="21"/>
                  </a:cubicBezTo>
                  <a:cubicBezTo>
                    <a:pt x="6" y="19"/>
                    <a:pt x="9" y="18"/>
                    <a:pt x="11" y="17"/>
                  </a:cubicBezTo>
                  <a:cubicBezTo>
                    <a:pt x="13" y="19"/>
                    <a:pt x="14" y="22"/>
                    <a:pt x="15" y="25"/>
                  </a:cubicBezTo>
                  <a:cubicBezTo>
                    <a:pt x="16" y="27"/>
                    <a:pt x="19" y="25"/>
                    <a:pt x="18" y="23"/>
                  </a:cubicBezTo>
                  <a:cubicBezTo>
                    <a:pt x="17" y="21"/>
                    <a:pt x="16" y="18"/>
                    <a:pt x="15" y="15"/>
                  </a:cubicBezTo>
                  <a:cubicBezTo>
                    <a:pt x="18" y="14"/>
                    <a:pt x="21" y="14"/>
                    <a:pt x="24" y="13"/>
                  </a:cubicBezTo>
                  <a:cubicBezTo>
                    <a:pt x="26" y="13"/>
                    <a:pt x="25" y="9"/>
                    <a:pt x="23" y="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5" name="Freeform 161"/>
            <p:cNvSpPr/>
            <p:nvPr>
              <p:custDataLst>
                <p:tags r:id="rId22"/>
              </p:custDataLst>
            </p:nvPr>
          </p:nvSpPr>
          <p:spPr bwMode="auto">
            <a:xfrm>
              <a:off x="8334376" y="2778125"/>
              <a:ext cx="192088" cy="328613"/>
            </a:xfrm>
            <a:custGeom>
              <a:avLst/>
              <a:gdLst>
                <a:gd name="T0" fmla="*/ 36 w 40"/>
                <a:gd name="T1" fmla="*/ 59 h 68"/>
                <a:gd name="T2" fmla="*/ 16 w 40"/>
                <a:gd name="T3" fmla="*/ 59 h 68"/>
                <a:gd name="T4" fmla="*/ 27 w 40"/>
                <a:gd name="T5" fmla="*/ 39 h 68"/>
                <a:gd name="T6" fmla="*/ 32 w 40"/>
                <a:gd name="T7" fmla="*/ 15 h 68"/>
                <a:gd name="T8" fmla="*/ 12 w 40"/>
                <a:gd name="T9" fmla="*/ 28 h 68"/>
                <a:gd name="T10" fmla="*/ 15 w 40"/>
                <a:gd name="T11" fmla="*/ 25 h 68"/>
                <a:gd name="T12" fmla="*/ 29 w 40"/>
                <a:gd name="T13" fmla="*/ 19 h 68"/>
                <a:gd name="T14" fmla="*/ 23 w 40"/>
                <a:gd name="T15" fmla="*/ 37 h 68"/>
                <a:gd name="T16" fmla="*/ 9 w 40"/>
                <a:gd name="T17" fmla="*/ 64 h 68"/>
                <a:gd name="T18" fmla="*/ 13 w 40"/>
                <a:gd name="T19" fmla="*/ 66 h 68"/>
                <a:gd name="T20" fmla="*/ 37 w 40"/>
                <a:gd name="T21" fmla="*/ 63 h 68"/>
                <a:gd name="T22" fmla="*/ 36 w 40"/>
                <a:gd name="T23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8">
                  <a:moveTo>
                    <a:pt x="36" y="59"/>
                  </a:moveTo>
                  <a:cubicBezTo>
                    <a:pt x="28" y="61"/>
                    <a:pt x="22" y="57"/>
                    <a:pt x="16" y="59"/>
                  </a:cubicBezTo>
                  <a:cubicBezTo>
                    <a:pt x="19" y="52"/>
                    <a:pt x="23" y="46"/>
                    <a:pt x="27" y="39"/>
                  </a:cubicBezTo>
                  <a:cubicBezTo>
                    <a:pt x="30" y="32"/>
                    <a:pt x="35" y="23"/>
                    <a:pt x="32" y="15"/>
                  </a:cubicBezTo>
                  <a:cubicBezTo>
                    <a:pt x="28" y="0"/>
                    <a:pt x="0" y="15"/>
                    <a:pt x="12" y="28"/>
                  </a:cubicBezTo>
                  <a:cubicBezTo>
                    <a:pt x="14" y="30"/>
                    <a:pt x="17" y="27"/>
                    <a:pt x="15" y="25"/>
                  </a:cubicBezTo>
                  <a:cubicBezTo>
                    <a:pt x="7" y="17"/>
                    <a:pt x="29" y="6"/>
                    <a:pt x="29" y="19"/>
                  </a:cubicBezTo>
                  <a:cubicBezTo>
                    <a:pt x="29" y="25"/>
                    <a:pt x="26" y="31"/>
                    <a:pt x="23" y="37"/>
                  </a:cubicBezTo>
                  <a:cubicBezTo>
                    <a:pt x="19" y="46"/>
                    <a:pt x="13" y="55"/>
                    <a:pt x="9" y="64"/>
                  </a:cubicBezTo>
                  <a:cubicBezTo>
                    <a:pt x="9" y="66"/>
                    <a:pt x="11" y="68"/>
                    <a:pt x="13" y="66"/>
                  </a:cubicBezTo>
                  <a:cubicBezTo>
                    <a:pt x="20" y="58"/>
                    <a:pt x="28" y="65"/>
                    <a:pt x="37" y="63"/>
                  </a:cubicBezTo>
                  <a:cubicBezTo>
                    <a:pt x="40" y="62"/>
                    <a:pt x="39" y="59"/>
                    <a:pt x="36" y="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6" name="Freeform 162"/>
            <p:cNvSpPr/>
            <p:nvPr>
              <p:custDataLst>
                <p:tags r:id="rId23"/>
              </p:custDataLst>
            </p:nvPr>
          </p:nvSpPr>
          <p:spPr bwMode="auto">
            <a:xfrm>
              <a:off x="8526463" y="2900363"/>
              <a:ext cx="101600" cy="42863"/>
            </a:xfrm>
            <a:custGeom>
              <a:avLst/>
              <a:gdLst>
                <a:gd name="T0" fmla="*/ 18 w 21"/>
                <a:gd name="T1" fmla="*/ 1 h 9"/>
                <a:gd name="T2" fmla="*/ 3 w 21"/>
                <a:gd name="T3" fmla="*/ 5 h 9"/>
                <a:gd name="T4" fmla="*/ 4 w 21"/>
                <a:gd name="T5" fmla="*/ 9 h 9"/>
                <a:gd name="T6" fmla="*/ 19 w 21"/>
                <a:gd name="T7" fmla="*/ 5 h 9"/>
                <a:gd name="T8" fmla="*/ 18 w 2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8" y="1"/>
                  </a:moveTo>
                  <a:cubicBezTo>
                    <a:pt x="13" y="3"/>
                    <a:pt x="8" y="4"/>
                    <a:pt x="3" y="5"/>
                  </a:cubicBezTo>
                  <a:cubicBezTo>
                    <a:pt x="0" y="5"/>
                    <a:pt x="1" y="9"/>
                    <a:pt x="4" y="9"/>
                  </a:cubicBezTo>
                  <a:cubicBezTo>
                    <a:pt x="9" y="7"/>
                    <a:pt x="14" y="6"/>
                    <a:pt x="19" y="5"/>
                  </a:cubicBezTo>
                  <a:cubicBezTo>
                    <a:pt x="21" y="4"/>
                    <a:pt x="20" y="0"/>
                    <a:pt x="1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7" name="Freeform 163"/>
            <p:cNvSpPr/>
            <p:nvPr>
              <p:custDataLst>
                <p:tags r:id="rId24"/>
              </p:custDataLst>
            </p:nvPr>
          </p:nvSpPr>
          <p:spPr bwMode="auto">
            <a:xfrm>
              <a:off x="8521701" y="2924175"/>
              <a:ext cx="111125" cy="57150"/>
            </a:xfrm>
            <a:custGeom>
              <a:avLst/>
              <a:gdLst>
                <a:gd name="T0" fmla="*/ 20 w 23"/>
                <a:gd name="T1" fmla="*/ 1 h 12"/>
                <a:gd name="T2" fmla="*/ 2 w 23"/>
                <a:gd name="T3" fmla="*/ 8 h 12"/>
                <a:gd name="T4" fmla="*/ 3 w 23"/>
                <a:gd name="T5" fmla="*/ 11 h 12"/>
                <a:gd name="T6" fmla="*/ 21 w 23"/>
                <a:gd name="T7" fmla="*/ 5 h 12"/>
                <a:gd name="T8" fmla="*/ 20 w 2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0" y="1"/>
                  </a:moveTo>
                  <a:cubicBezTo>
                    <a:pt x="14" y="4"/>
                    <a:pt x="8" y="6"/>
                    <a:pt x="2" y="8"/>
                  </a:cubicBezTo>
                  <a:cubicBezTo>
                    <a:pt x="0" y="8"/>
                    <a:pt x="1" y="12"/>
                    <a:pt x="3" y="11"/>
                  </a:cubicBezTo>
                  <a:cubicBezTo>
                    <a:pt x="9" y="10"/>
                    <a:pt x="15" y="7"/>
                    <a:pt x="21" y="5"/>
                  </a:cubicBezTo>
                  <a:cubicBezTo>
                    <a:pt x="23" y="4"/>
                    <a:pt x="22" y="0"/>
                    <a:pt x="20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8" name="Freeform 164"/>
            <p:cNvSpPr/>
            <p:nvPr>
              <p:custDataLst>
                <p:tags r:id="rId25"/>
              </p:custDataLst>
            </p:nvPr>
          </p:nvSpPr>
          <p:spPr bwMode="auto">
            <a:xfrm>
              <a:off x="8632826" y="2759075"/>
              <a:ext cx="184150" cy="261938"/>
            </a:xfrm>
            <a:custGeom>
              <a:avLst/>
              <a:gdLst>
                <a:gd name="T0" fmla="*/ 16 w 38"/>
                <a:gd name="T1" fmla="*/ 14 h 54"/>
                <a:gd name="T2" fmla="*/ 21 w 38"/>
                <a:gd name="T3" fmla="*/ 4 h 54"/>
                <a:gd name="T4" fmla="*/ 18 w 38"/>
                <a:gd name="T5" fmla="*/ 1 h 54"/>
                <a:gd name="T6" fmla="*/ 5 w 38"/>
                <a:gd name="T7" fmla="*/ 6 h 54"/>
                <a:gd name="T8" fmla="*/ 6 w 38"/>
                <a:gd name="T9" fmla="*/ 10 h 54"/>
                <a:gd name="T10" fmla="*/ 15 w 38"/>
                <a:gd name="T11" fmla="*/ 7 h 54"/>
                <a:gd name="T12" fmla="*/ 10 w 38"/>
                <a:gd name="T13" fmla="*/ 20 h 54"/>
                <a:gd name="T14" fmla="*/ 13 w 38"/>
                <a:gd name="T15" fmla="*/ 22 h 54"/>
                <a:gd name="T16" fmla="*/ 29 w 38"/>
                <a:gd name="T17" fmla="*/ 38 h 54"/>
                <a:gd name="T18" fmla="*/ 20 w 38"/>
                <a:gd name="T19" fmla="*/ 48 h 54"/>
                <a:gd name="T20" fmla="*/ 6 w 38"/>
                <a:gd name="T21" fmla="*/ 48 h 54"/>
                <a:gd name="T22" fmla="*/ 2 w 38"/>
                <a:gd name="T23" fmla="*/ 47 h 54"/>
                <a:gd name="T24" fmla="*/ 11 w 38"/>
                <a:gd name="T25" fmla="*/ 54 h 54"/>
                <a:gd name="T26" fmla="*/ 32 w 38"/>
                <a:gd name="T27" fmla="*/ 41 h 54"/>
                <a:gd name="T28" fmla="*/ 16 w 38"/>
                <a:gd name="T2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4">
                  <a:moveTo>
                    <a:pt x="16" y="14"/>
                  </a:moveTo>
                  <a:cubicBezTo>
                    <a:pt x="18" y="11"/>
                    <a:pt x="19" y="7"/>
                    <a:pt x="21" y="4"/>
                  </a:cubicBezTo>
                  <a:cubicBezTo>
                    <a:pt x="22" y="2"/>
                    <a:pt x="20" y="0"/>
                    <a:pt x="18" y="1"/>
                  </a:cubicBezTo>
                  <a:cubicBezTo>
                    <a:pt x="14" y="5"/>
                    <a:pt x="9" y="5"/>
                    <a:pt x="5" y="6"/>
                  </a:cubicBezTo>
                  <a:cubicBezTo>
                    <a:pt x="2" y="6"/>
                    <a:pt x="3" y="10"/>
                    <a:pt x="6" y="10"/>
                  </a:cubicBezTo>
                  <a:cubicBezTo>
                    <a:pt x="9" y="9"/>
                    <a:pt x="12" y="8"/>
                    <a:pt x="15" y="7"/>
                  </a:cubicBezTo>
                  <a:cubicBezTo>
                    <a:pt x="13" y="11"/>
                    <a:pt x="11" y="16"/>
                    <a:pt x="10" y="20"/>
                  </a:cubicBezTo>
                  <a:cubicBezTo>
                    <a:pt x="9" y="22"/>
                    <a:pt x="12" y="23"/>
                    <a:pt x="13" y="22"/>
                  </a:cubicBezTo>
                  <a:cubicBezTo>
                    <a:pt x="24" y="8"/>
                    <a:pt x="32" y="27"/>
                    <a:pt x="29" y="38"/>
                  </a:cubicBezTo>
                  <a:cubicBezTo>
                    <a:pt x="28" y="42"/>
                    <a:pt x="24" y="45"/>
                    <a:pt x="20" y="48"/>
                  </a:cubicBezTo>
                  <a:cubicBezTo>
                    <a:pt x="18" y="48"/>
                    <a:pt x="4" y="53"/>
                    <a:pt x="6" y="48"/>
                  </a:cubicBezTo>
                  <a:cubicBezTo>
                    <a:pt x="7" y="45"/>
                    <a:pt x="3" y="44"/>
                    <a:pt x="2" y="47"/>
                  </a:cubicBezTo>
                  <a:cubicBezTo>
                    <a:pt x="0" y="53"/>
                    <a:pt x="6" y="54"/>
                    <a:pt x="11" y="54"/>
                  </a:cubicBezTo>
                  <a:cubicBezTo>
                    <a:pt x="19" y="54"/>
                    <a:pt x="29" y="48"/>
                    <a:pt x="32" y="41"/>
                  </a:cubicBezTo>
                  <a:cubicBezTo>
                    <a:pt x="38" y="28"/>
                    <a:pt x="28" y="9"/>
                    <a:pt x="16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sp>
        <p:nvSpPr>
          <p:cNvPr id="39" name="Freeform 187"/>
          <p:cNvSpPr>
            <a:spLocks noEditPoints="1"/>
          </p:cNvSpPr>
          <p:nvPr>
            <p:custDataLst>
              <p:tags r:id="rId26"/>
            </p:custDataLst>
          </p:nvPr>
        </p:nvSpPr>
        <p:spPr bwMode="auto">
          <a:xfrm>
            <a:off x="11525319" y="3591915"/>
            <a:ext cx="144463" cy="385763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</a:endParaRPr>
          </a:p>
        </p:txBody>
      </p:sp>
      <p:grpSp>
        <p:nvGrpSpPr>
          <p:cNvPr id="40" name="组合 39"/>
          <p:cNvGrpSpPr/>
          <p:nvPr>
            <p:custDataLst>
              <p:tags r:id="rId27"/>
            </p:custDataLst>
          </p:nvPr>
        </p:nvGrpSpPr>
        <p:grpSpPr>
          <a:xfrm>
            <a:off x="10916513" y="5547518"/>
            <a:ext cx="733425" cy="1073150"/>
            <a:chOff x="9396413" y="5789613"/>
            <a:chExt cx="733425" cy="1073150"/>
          </a:xfrm>
        </p:grpSpPr>
        <p:sp>
          <p:nvSpPr>
            <p:cNvPr id="41" name="Freeform 46"/>
            <p:cNvSpPr/>
            <p:nvPr>
              <p:custDataLst>
                <p:tags r:id="rId28"/>
              </p:custDataLst>
            </p:nvPr>
          </p:nvSpPr>
          <p:spPr bwMode="auto">
            <a:xfrm>
              <a:off x="9410701" y="6181725"/>
              <a:ext cx="77788" cy="57150"/>
            </a:xfrm>
            <a:custGeom>
              <a:avLst/>
              <a:gdLst>
                <a:gd name="T0" fmla="*/ 8 w 16"/>
                <a:gd name="T1" fmla="*/ 0 h 12"/>
                <a:gd name="T2" fmla="*/ 8 w 16"/>
                <a:gd name="T3" fmla="*/ 12 h 12"/>
                <a:gd name="T4" fmla="*/ 8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0"/>
                  </a:moveTo>
                  <a:cubicBezTo>
                    <a:pt x="0" y="0"/>
                    <a:pt x="0" y="12"/>
                    <a:pt x="8" y="12"/>
                  </a:cubicBezTo>
                  <a:cubicBezTo>
                    <a:pt x="16" y="12"/>
                    <a:pt x="16" y="0"/>
                    <a:pt x="8" y="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2" name="Freeform 47"/>
            <p:cNvSpPr/>
            <p:nvPr>
              <p:custDataLst>
                <p:tags r:id="rId29"/>
              </p:custDataLst>
            </p:nvPr>
          </p:nvSpPr>
          <p:spPr bwMode="auto">
            <a:xfrm>
              <a:off x="9647238" y="6122988"/>
              <a:ext cx="73025" cy="92075"/>
            </a:xfrm>
            <a:custGeom>
              <a:avLst/>
              <a:gdLst>
                <a:gd name="T0" fmla="*/ 11 w 15"/>
                <a:gd name="T1" fmla="*/ 3 h 19"/>
                <a:gd name="T2" fmla="*/ 3 w 15"/>
                <a:gd name="T3" fmla="*/ 3 h 19"/>
                <a:gd name="T4" fmla="*/ 2 w 15"/>
                <a:gd name="T5" fmla="*/ 11 h 19"/>
                <a:gd name="T6" fmla="*/ 2 w 15"/>
                <a:gd name="T7" fmla="*/ 11 h 19"/>
                <a:gd name="T8" fmla="*/ 3 w 15"/>
                <a:gd name="T9" fmla="*/ 11 h 19"/>
                <a:gd name="T10" fmla="*/ 3 w 15"/>
                <a:gd name="T11" fmla="*/ 11 h 19"/>
                <a:gd name="T12" fmla="*/ 3 w 15"/>
                <a:gd name="T13" fmla="*/ 12 h 19"/>
                <a:gd name="T14" fmla="*/ 3 w 15"/>
                <a:gd name="T15" fmla="*/ 13 h 19"/>
                <a:gd name="T16" fmla="*/ 3 w 15"/>
                <a:gd name="T17" fmla="*/ 13 h 19"/>
                <a:gd name="T18" fmla="*/ 9 w 15"/>
                <a:gd name="T19" fmla="*/ 19 h 19"/>
                <a:gd name="T20" fmla="*/ 15 w 15"/>
                <a:gd name="T21" fmla="*/ 13 h 19"/>
                <a:gd name="T22" fmla="*/ 11 w 15"/>
                <a:gd name="T2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1" y="3"/>
                  </a:moveTo>
                  <a:cubicBezTo>
                    <a:pt x="9" y="0"/>
                    <a:pt x="5" y="1"/>
                    <a:pt x="3" y="3"/>
                  </a:cubicBezTo>
                  <a:cubicBezTo>
                    <a:pt x="0" y="5"/>
                    <a:pt x="1" y="8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6"/>
                    <a:pt x="6" y="19"/>
                    <a:pt x="9" y="19"/>
                  </a:cubicBezTo>
                  <a:cubicBezTo>
                    <a:pt x="12" y="19"/>
                    <a:pt x="15" y="16"/>
                    <a:pt x="15" y="13"/>
                  </a:cubicBezTo>
                  <a:cubicBezTo>
                    <a:pt x="15" y="9"/>
                    <a:pt x="14" y="6"/>
                    <a:pt x="11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3" name="Freeform 48"/>
            <p:cNvSpPr/>
            <p:nvPr>
              <p:custDataLst>
                <p:tags r:id="rId30"/>
              </p:custDataLst>
            </p:nvPr>
          </p:nvSpPr>
          <p:spPr bwMode="auto">
            <a:xfrm>
              <a:off x="9772651" y="6132513"/>
              <a:ext cx="96838" cy="141288"/>
            </a:xfrm>
            <a:custGeom>
              <a:avLst/>
              <a:gdLst>
                <a:gd name="T0" fmla="*/ 10 w 20"/>
                <a:gd name="T1" fmla="*/ 3 h 29"/>
                <a:gd name="T2" fmla="*/ 2 w 20"/>
                <a:gd name="T3" fmla="*/ 8 h 29"/>
                <a:gd name="T4" fmla="*/ 1 w 20"/>
                <a:gd name="T5" fmla="*/ 19 h 29"/>
                <a:gd name="T6" fmla="*/ 9 w 20"/>
                <a:gd name="T7" fmla="*/ 27 h 29"/>
                <a:gd name="T8" fmla="*/ 18 w 20"/>
                <a:gd name="T9" fmla="*/ 22 h 29"/>
                <a:gd name="T10" fmla="*/ 19 w 20"/>
                <a:gd name="T11" fmla="*/ 10 h 29"/>
                <a:gd name="T12" fmla="*/ 10 w 20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9">
                  <a:moveTo>
                    <a:pt x="10" y="3"/>
                  </a:moveTo>
                  <a:cubicBezTo>
                    <a:pt x="7" y="1"/>
                    <a:pt x="2" y="3"/>
                    <a:pt x="2" y="8"/>
                  </a:cubicBezTo>
                  <a:cubicBezTo>
                    <a:pt x="2" y="12"/>
                    <a:pt x="2" y="16"/>
                    <a:pt x="1" y="19"/>
                  </a:cubicBezTo>
                  <a:cubicBezTo>
                    <a:pt x="0" y="24"/>
                    <a:pt x="5" y="28"/>
                    <a:pt x="9" y="27"/>
                  </a:cubicBezTo>
                  <a:cubicBezTo>
                    <a:pt x="12" y="29"/>
                    <a:pt x="18" y="27"/>
                    <a:pt x="18" y="22"/>
                  </a:cubicBezTo>
                  <a:cubicBezTo>
                    <a:pt x="18" y="18"/>
                    <a:pt x="18" y="14"/>
                    <a:pt x="19" y="10"/>
                  </a:cubicBezTo>
                  <a:cubicBezTo>
                    <a:pt x="20" y="4"/>
                    <a:pt x="14" y="0"/>
                    <a:pt x="10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4" name="Freeform 49"/>
            <p:cNvSpPr/>
            <p:nvPr>
              <p:custDataLst>
                <p:tags r:id="rId31"/>
              </p:custDataLst>
            </p:nvPr>
          </p:nvSpPr>
          <p:spPr bwMode="auto">
            <a:xfrm>
              <a:off x="9952038" y="6146800"/>
              <a:ext cx="106363" cy="96838"/>
            </a:xfrm>
            <a:custGeom>
              <a:avLst/>
              <a:gdLst>
                <a:gd name="T0" fmla="*/ 20 w 22"/>
                <a:gd name="T1" fmla="*/ 4 h 20"/>
                <a:gd name="T2" fmla="*/ 12 w 22"/>
                <a:gd name="T3" fmla="*/ 2 h 20"/>
                <a:gd name="T4" fmla="*/ 11 w 22"/>
                <a:gd name="T5" fmla="*/ 2 h 20"/>
                <a:gd name="T6" fmla="*/ 5 w 22"/>
                <a:gd name="T7" fmla="*/ 0 h 20"/>
                <a:gd name="T8" fmla="*/ 0 w 22"/>
                <a:gd name="T9" fmla="*/ 5 h 20"/>
                <a:gd name="T10" fmla="*/ 0 w 22"/>
                <a:gd name="T11" fmla="*/ 9 h 20"/>
                <a:gd name="T12" fmla="*/ 0 w 22"/>
                <a:gd name="T13" fmla="*/ 9 h 20"/>
                <a:gd name="T14" fmla="*/ 0 w 22"/>
                <a:gd name="T15" fmla="*/ 12 h 20"/>
                <a:gd name="T16" fmla="*/ 9 w 22"/>
                <a:gd name="T17" fmla="*/ 17 h 20"/>
                <a:gd name="T18" fmla="*/ 18 w 22"/>
                <a:gd name="T19" fmla="*/ 12 h 20"/>
                <a:gd name="T20" fmla="*/ 20 w 22"/>
                <a:gd name="T21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0">
                  <a:moveTo>
                    <a:pt x="20" y="4"/>
                  </a:moveTo>
                  <a:cubicBezTo>
                    <a:pt x="19" y="1"/>
                    <a:pt x="15" y="0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6"/>
                    <a:pt x="5" y="20"/>
                    <a:pt x="9" y="17"/>
                  </a:cubicBezTo>
                  <a:cubicBezTo>
                    <a:pt x="12" y="15"/>
                    <a:pt x="15" y="14"/>
                    <a:pt x="18" y="12"/>
                  </a:cubicBezTo>
                  <a:cubicBezTo>
                    <a:pt x="21" y="10"/>
                    <a:pt x="22" y="7"/>
                    <a:pt x="20" y="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5" name="Freeform 50"/>
            <p:cNvSpPr/>
            <p:nvPr>
              <p:custDataLst>
                <p:tags r:id="rId32"/>
              </p:custDataLst>
            </p:nvPr>
          </p:nvSpPr>
          <p:spPr bwMode="auto">
            <a:xfrm>
              <a:off x="9483726" y="6283325"/>
              <a:ext cx="468313" cy="579438"/>
            </a:xfrm>
            <a:custGeom>
              <a:avLst/>
              <a:gdLst>
                <a:gd name="T0" fmla="*/ 94 w 97"/>
                <a:gd name="T1" fmla="*/ 99 h 120"/>
                <a:gd name="T2" fmla="*/ 94 w 97"/>
                <a:gd name="T3" fmla="*/ 96 h 120"/>
                <a:gd name="T4" fmla="*/ 93 w 97"/>
                <a:gd name="T5" fmla="*/ 83 h 120"/>
                <a:gd name="T6" fmla="*/ 93 w 97"/>
                <a:gd name="T7" fmla="*/ 81 h 120"/>
                <a:gd name="T8" fmla="*/ 93 w 97"/>
                <a:gd name="T9" fmla="*/ 36 h 120"/>
                <a:gd name="T10" fmla="*/ 92 w 97"/>
                <a:gd name="T11" fmla="*/ 33 h 120"/>
                <a:gd name="T12" fmla="*/ 93 w 97"/>
                <a:gd name="T13" fmla="*/ 23 h 120"/>
                <a:gd name="T14" fmla="*/ 91 w 97"/>
                <a:gd name="T15" fmla="*/ 18 h 120"/>
                <a:gd name="T16" fmla="*/ 84 w 97"/>
                <a:gd name="T17" fmla="*/ 8 h 120"/>
                <a:gd name="T18" fmla="*/ 12 w 97"/>
                <a:gd name="T19" fmla="*/ 7 h 120"/>
                <a:gd name="T20" fmla="*/ 12 w 97"/>
                <a:gd name="T21" fmla="*/ 7 h 120"/>
                <a:gd name="T22" fmla="*/ 1 w 97"/>
                <a:gd name="T23" fmla="*/ 12 h 120"/>
                <a:gd name="T24" fmla="*/ 4 w 97"/>
                <a:gd name="T25" fmla="*/ 18 h 120"/>
                <a:gd name="T26" fmla="*/ 13 w 97"/>
                <a:gd name="T27" fmla="*/ 53 h 120"/>
                <a:gd name="T28" fmla="*/ 15 w 97"/>
                <a:gd name="T29" fmla="*/ 70 h 120"/>
                <a:gd name="T30" fmla="*/ 16 w 97"/>
                <a:gd name="T31" fmla="*/ 85 h 120"/>
                <a:gd name="T32" fmla="*/ 20 w 97"/>
                <a:gd name="T33" fmla="*/ 111 h 120"/>
                <a:gd name="T34" fmla="*/ 42 w 97"/>
                <a:gd name="T35" fmla="*/ 117 h 120"/>
                <a:gd name="T36" fmla="*/ 71 w 97"/>
                <a:gd name="T37" fmla="*/ 119 h 120"/>
                <a:gd name="T38" fmla="*/ 76 w 97"/>
                <a:gd name="T39" fmla="*/ 116 h 120"/>
                <a:gd name="T40" fmla="*/ 77 w 97"/>
                <a:gd name="T41" fmla="*/ 116 h 120"/>
                <a:gd name="T42" fmla="*/ 88 w 97"/>
                <a:gd name="T43" fmla="*/ 114 h 120"/>
                <a:gd name="T44" fmla="*/ 93 w 97"/>
                <a:gd name="T45" fmla="*/ 108 h 120"/>
                <a:gd name="T46" fmla="*/ 94 w 97"/>
                <a:gd name="T47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20">
                  <a:moveTo>
                    <a:pt x="94" y="99"/>
                  </a:moveTo>
                  <a:cubicBezTo>
                    <a:pt x="94" y="98"/>
                    <a:pt x="94" y="97"/>
                    <a:pt x="94" y="96"/>
                  </a:cubicBezTo>
                  <a:cubicBezTo>
                    <a:pt x="94" y="92"/>
                    <a:pt x="94" y="87"/>
                    <a:pt x="93" y="83"/>
                  </a:cubicBezTo>
                  <a:cubicBezTo>
                    <a:pt x="93" y="82"/>
                    <a:pt x="93" y="82"/>
                    <a:pt x="93" y="81"/>
                  </a:cubicBezTo>
                  <a:cubicBezTo>
                    <a:pt x="94" y="66"/>
                    <a:pt x="96" y="51"/>
                    <a:pt x="93" y="36"/>
                  </a:cubicBezTo>
                  <a:cubicBezTo>
                    <a:pt x="93" y="35"/>
                    <a:pt x="93" y="34"/>
                    <a:pt x="92" y="33"/>
                  </a:cubicBezTo>
                  <a:cubicBezTo>
                    <a:pt x="93" y="30"/>
                    <a:pt x="93" y="26"/>
                    <a:pt x="93" y="23"/>
                  </a:cubicBezTo>
                  <a:cubicBezTo>
                    <a:pt x="93" y="21"/>
                    <a:pt x="92" y="19"/>
                    <a:pt x="91" y="18"/>
                  </a:cubicBezTo>
                  <a:cubicBezTo>
                    <a:pt x="94" y="15"/>
                    <a:pt x="91" y="7"/>
                    <a:pt x="84" y="8"/>
                  </a:cubicBezTo>
                  <a:cubicBezTo>
                    <a:pt x="60" y="12"/>
                    <a:pt x="36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0"/>
                    <a:pt x="0" y="5"/>
                    <a:pt x="1" y="12"/>
                  </a:cubicBezTo>
                  <a:cubicBezTo>
                    <a:pt x="1" y="14"/>
                    <a:pt x="2" y="17"/>
                    <a:pt x="4" y="18"/>
                  </a:cubicBezTo>
                  <a:cubicBezTo>
                    <a:pt x="9" y="29"/>
                    <a:pt x="11" y="41"/>
                    <a:pt x="13" y="53"/>
                  </a:cubicBezTo>
                  <a:cubicBezTo>
                    <a:pt x="13" y="58"/>
                    <a:pt x="14" y="64"/>
                    <a:pt x="15" y="70"/>
                  </a:cubicBezTo>
                  <a:cubicBezTo>
                    <a:pt x="15" y="75"/>
                    <a:pt x="15" y="80"/>
                    <a:pt x="16" y="85"/>
                  </a:cubicBezTo>
                  <a:cubicBezTo>
                    <a:pt x="14" y="93"/>
                    <a:pt x="15" y="103"/>
                    <a:pt x="20" y="111"/>
                  </a:cubicBezTo>
                  <a:cubicBezTo>
                    <a:pt x="24" y="118"/>
                    <a:pt x="33" y="118"/>
                    <a:pt x="42" y="117"/>
                  </a:cubicBezTo>
                  <a:cubicBezTo>
                    <a:pt x="51" y="119"/>
                    <a:pt x="61" y="120"/>
                    <a:pt x="71" y="119"/>
                  </a:cubicBezTo>
                  <a:cubicBezTo>
                    <a:pt x="73" y="119"/>
                    <a:pt x="75" y="118"/>
                    <a:pt x="76" y="116"/>
                  </a:cubicBezTo>
                  <a:cubicBezTo>
                    <a:pt x="76" y="116"/>
                    <a:pt x="77" y="116"/>
                    <a:pt x="77" y="116"/>
                  </a:cubicBezTo>
                  <a:cubicBezTo>
                    <a:pt x="80" y="116"/>
                    <a:pt x="84" y="116"/>
                    <a:pt x="88" y="114"/>
                  </a:cubicBezTo>
                  <a:cubicBezTo>
                    <a:pt x="91" y="113"/>
                    <a:pt x="92" y="111"/>
                    <a:pt x="93" y="108"/>
                  </a:cubicBezTo>
                  <a:cubicBezTo>
                    <a:pt x="97" y="106"/>
                    <a:pt x="96" y="101"/>
                    <a:pt x="94" y="9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6" name="Freeform 188"/>
            <p:cNvSpPr>
              <a:spLocks noEditPoints="1"/>
            </p:cNvSpPr>
            <p:nvPr>
              <p:custDataLst>
                <p:tags r:id="rId33"/>
              </p:custDataLst>
            </p:nvPr>
          </p:nvSpPr>
          <p:spPr bwMode="auto">
            <a:xfrm>
              <a:off x="9396413" y="5789613"/>
              <a:ext cx="733425" cy="1068388"/>
            </a:xfrm>
            <a:custGeom>
              <a:avLst/>
              <a:gdLst>
                <a:gd name="T0" fmla="*/ 119 w 152"/>
                <a:gd name="T1" fmla="*/ 71 h 221"/>
                <a:gd name="T2" fmla="*/ 124 w 152"/>
                <a:gd name="T3" fmla="*/ 22 h 221"/>
                <a:gd name="T4" fmla="*/ 112 w 152"/>
                <a:gd name="T5" fmla="*/ 9 h 221"/>
                <a:gd name="T6" fmla="*/ 98 w 152"/>
                <a:gd name="T7" fmla="*/ 69 h 221"/>
                <a:gd name="T8" fmla="*/ 88 w 152"/>
                <a:gd name="T9" fmla="*/ 37 h 221"/>
                <a:gd name="T10" fmla="*/ 79 w 152"/>
                <a:gd name="T11" fmla="*/ 25 h 221"/>
                <a:gd name="T12" fmla="*/ 65 w 152"/>
                <a:gd name="T13" fmla="*/ 69 h 221"/>
                <a:gd name="T14" fmla="*/ 50 w 152"/>
                <a:gd name="T15" fmla="*/ 11 h 221"/>
                <a:gd name="T16" fmla="*/ 46 w 152"/>
                <a:gd name="T17" fmla="*/ 2 h 221"/>
                <a:gd name="T18" fmla="*/ 36 w 152"/>
                <a:gd name="T19" fmla="*/ 19 h 221"/>
                <a:gd name="T20" fmla="*/ 7 w 152"/>
                <a:gd name="T21" fmla="*/ 22 h 221"/>
                <a:gd name="T22" fmla="*/ 1 w 152"/>
                <a:gd name="T23" fmla="*/ 44 h 221"/>
                <a:gd name="T24" fmla="*/ 13 w 152"/>
                <a:gd name="T25" fmla="*/ 102 h 221"/>
                <a:gd name="T26" fmla="*/ 125 w 152"/>
                <a:gd name="T27" fmla="*/ 209 h 221"/>
                <a:gd name="T28" fmla="*/ 126 w 152"/>
                <a:gd name="T29" fmla="*/ 150 h 221"/>
                <a:gd name="T30" fmla="*/ 136 w 152"/>
                <a:gd name="T31" fmla="*/ 77 h 221"/>
                <a:gd name="T32" fmla="*/ 118 w 152"/>
                <a:gd name="T33" fmla="*/ 75 h 221"/>
                <a:gd name="T34" fmla="*/ 114 w 152"/>
                <a:gd name="T35" fmla="*/ 72 h 221"/>
                <a:gd name="T36" fmla="*/ 107 w 152"/>
                <a:gd name="T37" fmla="*/ 18 h 221"/>
                <a:gd name="T38" fmla="*/ 116 w 152"/>
                <a:gd name="T39" fmla="*/ 22 h 221"/>
                <a:gd name="T40" fmla="*/ 108 w 152"/>
                <a:gd name="T41" fmla="*/ 26 h 221"/>
                <a:gd name="T42" fmla="*/ 112 w 152"/>
                <a:gd name="T43" fmla="*/ 46 h 221"/>
                <a:gd name="T44" fmla="*/ 95 w 152"/>
                <a:gd name="T45" fmla="*/ 89 h 221"/>
                <a:gd name="T46" fmla="*/ 89 w 152"/>
                <a:gd name="T47" fmla="*/ 80 h 221"/>
                <a:gd name="T48" fmla="*/ 88 w 152"/>
                <a:gd name="T49" fmla="*/ 49 h 221"/>
                <a:gd name="T50" fmla="*/ 81 w 152"/>
                <a:gd name="T51" fmla="*/ 29 h 221"/>
                <a:gd name="T52" fmla="*/ 68 w 152"/>
                <a:gd name="T53" fmla="*/ 73 h 221"/>
                <a:gd name="T54" fmla="*/ 76 w 152"/>
                <a:gd name="T55" fmla="*/ 38 h 221"/>
                <a:gd name="T56" fmla="*/ 68 w 152"/>
                <a:gd name="T57" fmla="*/ 73 h 221"/>
                <a:gd name="T58" fmla="*/ 58 w 152"/>
                <a:gd name="T59" fmla="*/ 74 h 221"/>
                <a:gd name="T60" fmla="*/ 44 w 152"/>
                <a:gd name="T61" fmla="*/ 13 h 221"/>
                <a:gd name="T62" fmla="*/ 47 w 152"/>
                <a:gd name="T63" fmla="*/ 18 h 221"/>
                <a:gd name="T64" fmla="*/ 37 w 152"/>
                <a:gd name="T65" fmla="*/ 53 h 221"/>
                <a:gd name="T66" fmla="*/ 47 w 152"/>
                <a:gd name="T67" fmla="*/ 69 h 221"/>
                <a:gd name="T68" fmla="*/ 55 w 152"/>
                <a:gd name="T69" fmla="*/ 94 h 221"/>
                <a:gd name="T70" fmla="*/ 25 w 152"/>
                <a:gd name="T71" fmla="*/ 42 h 221"/>
                <a:gd name="T72" fmla="*/ 17 w 152"/>
                <a:gd name="T73" fmla="*/ 43 h 221"/>
                <a:gd name="T74" fmla="*/ 12 w 152"/>
                <a:gd name="T75" fmla="*/ 31 h 221"/>
                <a:gd name="T76" fmla="*/ 9 w 152"/>
                <a:gd name="T77" fmla="*/ 44 h 221"/>
                <a:gd name="T78" fmla="*/ 10 w 152"/>
                <a:gd name="T79" fmla="*/ 48 h 221"/>
                <a:gd name="T80" fmla="*/ 25 w 152"/>
                <a:gd name="T81" fmla="*/ 91 h 221"/>
                <a:gd name="T82" fmla="*/ 21 w 152"/>
                <a:gd name="T83" fmla="*/ 90 h 221"/>
                <a:gd name="T84" fmla="*/ 31 w 152"/>
                <a:gd name="T85" fmla="*/ 164 h 221"/>
                <a:gd name="T86" fmla="*/ 30 w 152"/>
                <a:gd name="T87" fmla="*/ 152 h 221"/>
                <a:gd name="T88" fmla="*/ 28 w 152"/>
                <a:gd name="T89" fmla="*/ 138 h 221"/>
                <a:gd name="T90" fmla="*/ 57 w 152"/>
                <a:gd name="T91" fmla="*/ 178 h 221"/>
                <a:gd name="T92" fmla="*/ 34 w 152"/>
                <a:gd name="T93" fmla="*/ 171 h 221"/>
                <a:gd name="T94" fmla="*/ 37 w 152"/>
                <a:gd name="T95" fmla="*/ 205 h 221"/>
                <a:gd name="T96" fmla="*/ 59 w 152"/>
                <a:gd name="T97" fmla="*/ 182 h 221"/>
                <a:gd name="T98" fmla="*/ 28 w 152"/>
                <a:gd name="T99" fmla="*/ 133 h 221"/>
                <a:gd name="T100" fmla="*/ 121 w 152"/>
                <a:gd name="T101" fmla="*/ 158 h 221"/>
                <a:gd name="T102" fmla="*/ 7 w 152"/>
                <a:gd name="T103" fmla="*/ 89 h 221"/>
                <a:gd name="T104" fmla="*/ 50 w 152"/>
                <a:gd name="T105" fmla="*/ 98 h 221"/>
                <a:gd name="T106" fmla="*/ 143 w 152"/>
                <a:gd name="T107" fmla="*/ 8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2" h="221">
                  <a:moveTo>
                    <a:pt x="142" y="76"/>
                  </a:moveTo>
                  <a:cubicBezTo>
                    <a:pt x="143" y="75"/>
                    <a:pt x="142" y="74"/>
                    <a:pt x="141" y="74"/>
                  </a:cubicBezTo>
                  <a:cubicBezTo>
                    <a:pt x="137" y="72"/>
                    <a:pt x="134" y="72"/>
                    <a:pt x="130" y="71"/>
                  </a:cubicBezTo>
                  <a:cubicBezTo>
                    <a:pt x="126" y="70"/>
                    <a:pt x="122" y="70"/>
                    <a:pt x="120" y="70"/>
                  </a:cubicBezTo>
                  <a:cubicBezTo>
                    <a:pt x="119" y="70"/>
                    <a:pt x="119" y="70"/>
                    <a:pt x="119" y="71"/>
                  </a:cubicBezTo>
                  <a:cubicBezTo>
                    <a:pt x="122" y="56"/>
                    <a:pt x="123" y="40"/>
                    <a:pt x="124" y="25"/>
                  </a:cubicBezTo>
                  <a:cubicBezTo>
                    <a:pt x="125" y="25"/>
                    <a:pt x="125" y="25"/>
                    <a:pt x="124" y="24"/>
                  </a:cubicBezTo>
                  <a:cubicBezTo>
                    <a:pt x="124" y="24"/>
                    <a:pt x="124" y="24"/>
                    <a:pt x="124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2" y="20"/>
                    <a:pt x="121" y="19"/>
                    <a:pt x="119" y="19"/>
                  </a:cubicBezTo>
                  <a:cubicBezTo>
                    <a:pt x="119" y="14"/>
                    <a:pt x="117" y="9"/>
                    <a:pt x="112" y="9"/>
                  </a:cubicBezTo>
                  <a:cubicBezTo>
                    <a:pt x="106" y="9"/>
                    <a:pt x="104" y="14"/>
                    <a:pt x="103" y="19"/>
                  </a:cubicBezTo>
                  <a:cubicBezTo>
                    <a:pt x="102" y="19"/>
                    <a:pt x="101" y="20"/>
                    <a:pt x="100" y="20"/>
                  </a:cubicBezTo>
                  <a:cubicBezTo>
                    <a:pt x="99" y="20"/>
                    <a:pt x="98" y="22"/>
                    <a:pt x="99" y="23"/>
                  </a:cubicBezTo>
                  <a:cubicBezTo>
                    <a:pt x="101" y="24"/>
                    <a:pt x="102" y="26"/>
                    <a:pt x="103" y="27"/>
                  </a:cubicBezTo>
                  <a:cubicBezTo>
                    <a:pt x="103" y="41"/>
                    <a:pt x="100" y="55"/>
                    <a:pt x="98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9" y="65"/>
                    <a:pt x="92" y="60"/>
                    <a:pt x="93" y="58"/>
                  </a:cubicBezTo>
                  <a:cubicBezTo>
                    <a:pt x="96" y="52"/>
                    <a:pt x="96" y="47"/>
                    <a:pt x="90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1"/>
                    <a:pt x="89" y="38"/>
                    <a:pt x="88" y="37"/>
                  </a:cubicBezTo>
                  <a:cubicBezTo>
                    <a:pt x="87" y="36"/>
                    <a:pt x="86" y="36"/>
                    <a:pt x="85" y="36"/>
                  </a:cubicBezTo>
                  <a:cubicBezTo>
                    <a:pt x="85" y="33"/>
                    <a:pt x="86" y="31"/>
                    <a:pt x="87" y="29"/>
                  </a:cubicBezTo>
                  <a:cubicBezTo>
                    <a:pt x="88" y="28"/>
                    <a:pt x="87" y="26"/>
                    <a:pt x="85" y="26"/>
                  </a:cubicBezTo>
                  <a:cubicBezTo>
                    <a:pt x="84" y="26"/>
                    <a:pt x="83" y="26"/>
                    <a:pt x="82" y="25"/>
                  </a:cubicBezTo>
                  <a:cubicBezTo>
                    <a:pt x="81" y="25"/>
                    <a:pt x="80" y="25"/>
                    <a:pt x="79" y="25"/>
                  </a:cubicBezTo>
                  <a:cubicBezTo>
                    <a:pt x="78" y="25"/>
                    <a:pt x="77" y="26"/>
                    <a:pt x="77" y="27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4"/>
                    <a:pt x="76" y="34"/>
                    <a:pt x="75" y="34"/>
                  </a:cubicBezTo>
                  <a:cubicBezTo>
                    <a:pt x="74" y="34"/>
                    <a:pt x="73" y="35"/>
                    <a:pt x="73" y="35"/>
                  </a:cubicBezTo>
                  <a:cubicBezTo>
                    <a:pt x="71" y="47"/>
                    <a:pt x="68" y="58"/>
                    <a:pt x="65" y="69"/>
                  </a:cubicBezTo>
                  <a:cubicBezTo>
                    <a:pt x="63" y="69"/>
                    <a:pt x="61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53"/>
                    <a:pt x="57" y="36"/>
                    <a:pt x="54" y="19"/>
                  </a:cubicBezTo>
                  <a:cubicBezTo>
                    <a:pt x="54" y="18"/>
                    <a:pt x="53" y="17"/>
                    <a:pt x="52" y="17"/>
                  </a:cubicBezTo>
                  <a:cubicBezTo>
                    <a:pt x="51" y="15"/>
                    <a:pt x="51" y="13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8"/>
                    <a:pt x="49" y="7"/>
                  </a:cubicBezTo>
                  <a:cubicBezTo>
                    <a:pt x="48" y="5"/>
                    <a:pt x="47" y="3"/>
                    <a:pt x="46" y="2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8"/>
                    <a:pt x="39" y="12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6" y="18"/>
                    <a:pt x="36" y="19"/>
                  </a:cubicBezTo>
                  <a:cubicBezTo>
                    <a:pt x="36" y="30"/>
                    <a:pt x="35" y="40"/>
                    <a:pt x="34" y="50"/>
                  </a:cubicBezTo>
                  <a:cubicBezTo>
                    <a:pt x="31" y="45"/>
                    <a:pt x="29" y="41"/>
                    <a:pt x="27" y="36"/>
                  </a:cubicBezTo>
                  <a:cubicBezTo>
                    <a:pt x="26" y="35"/>
                    <a:pt x="24" y="35"/>
                    <a:pt x="23" y="37"/>
                  </a:cubicBezTo>
                  <a:cubicBezTo>
                    <a:pt x="19" y="31"/>
                    <a:pt x="14" y="27"/>
                    <a:pt x="8" y="23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1"/>
                    <a:pt x="6" y="21"/>
                    <a:pt x="6" y="20"/>
                  </a:cubicBezTo>
                  <a:cubicBezTo>
                    <a:pt x="5" y="20"/>
                    <a:pt x="3" y="20"/>
                    <a:pt x="3" y="21"/>
                  </a:cubicBezTo>
                  <a:cubicBezTo>
                    <a:pt x="1" y="28"/>
                    <a:pt x="1" y="35"/>
                    <a:pt x="0" y="42"/>
                  </a:cubicBezTo>
                  <a:cubicBezTo>
                    <a:pt x="0" y="43"/>
                    <a:pt x="0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5"/>
                    <a:pt x="0" y="46"/>
                    <a:pt x="0" y="47"/>
                  </a:cubicBezTo>
                  <a:cubicBezTo>
                    <a:pt x="5" y="57"/>
                    <a:pt x="10" y="66"/>
                    <a:pt x="14" y="75"/>
                  </a:cubicBezTo>
                  <a:cubicBezTo>
                    <a:pt x="9" y="76"/>
                    <a:pt x="1" y="78"/>
                    <a:pt x="1" y="84"/>
                  </a:cubicBezTo>
                  <a:cubicBezTo>
                    <a:pt x="0" y="91"/>
                    <a:pt x="8" y="97"/>
                    <a:pt x="13" y="100"/>
                  </a:cubicBezTo>
                  <a:cubicBezTo>
                    <a:pt x="13" y="101"/>
                    <a:pt x="13" y="102"/>
                    <a:pt x="13" y="102"/>
                  </a:cubicBezTo>
                  <a:cubicBezTo>
                    <a:pt x="30" y="133"/>
                    <a:pt x="26" y="171"/>
                    <a:pt x="32" y="204"/>
                  </a:cubicBezTo>
                  <a:cubicBezTo>
                    <a:pt x="32" y="204"/>
                    <a:pt x="33" y="205"/>
                    <a:pt x="33" y="205"/>
                  </a:cubicBezTo>
                  <a:cubicBezTo>
                    <a:pt x="33" y="205"/>
                    <a:pt x="33" y="206"/>
                    <a:pt x="33" y="206"/>
                  </a:cubicBezTo>
                  <a:cubicBezTo>
                    <a:pt x="38" y="221"/>
                    <a:pt x="63" y="221"/>
                    <a:pt x="75" y="221"/>
                  </a:cubicBezTo>
                  <a:cubicBezTo>
                    <a:pt x="90" y="221"/>
                    <a:pt x="112" y="219"/>
                    <a:pt x="125" y="209"/>
                  </a:cubicBezTo>
                  <a:cubicBezTo>
                    <a:pt x="125" y="209"/>
                    <a:pt x="125" y="209"/>
                    <a:pt x="125" y="209"/>
                  </a:cubicBezTo>
                  <a:cubicBezTo>
                    <a:pt x="125" y="209"/>
                    <a:pt x="125" y="210"/>
                    <a:pt x="125" y="210"/>
                  </a:cubicBezTo>
                  <a:cubicBezTo>
                    <a:pt x="126" y="209"/>
                    <a:pt x="126" y="208"/>
                    <a:pt x="127" y="207"/>
                  </a:cubicBezTo>
                  <a:cubicBezTo>
                    <a:pt x="127" y="207"/>
                    <a:pt x="127" y="206"/>
                    <a:pt x="128" y="206"/>
                  </a:cubicBezTo>
                  <a:cubicBezTo>
                    <a:pt x="119" y="189"/>
                    <a:pt x="123" y="168"/>
                    <a:pt x="126" y="150"/>
                  </a:cubicBezTo>
                  <a:cubicBezTo>
                    <a:pt x="129" y="133"/>
                    <a:pt x="134" y="116"/>
                    <a:pt x="137" y="98"/>
                  </a:cubicBezTo>
                  <a:cubicBezTo>
                    <a:pt x="137" y="98"/>
                    <a:pt x="137" y="97"/>
                    <a:pt x="137" y="97"/>
                  </a:cubicBezTo>
                  <a:cubicBezTo>
                    <a:pt x="140" y="95"/>
                    <a:pt x="143" y="93"/>
                    <a:pt x="145" y="91"/>
                  </a:cubicBezTo>
                  <a:cubicBezTo>
                    <a:pt x="152" y="84"/>
                    <a:pt x="149" y="79"/>
                    <a:pt x="142" y="76"/>
                  </a:cubicBezTo>
                  <a:close/>
                  <a:moveTo>
                    <a:pt x="136" y="77"/>
                  </a:moveTo>
                  <a:cubicBezTo>
                    <a:pt x="137" y="77"/>
                    <a:pt x="137" y="77"/>
                    <a:pt x="138" y="77"/>
                  </a:cubicBezTo>
                  <a:cubicBezTo>
                    <a:pt x="132" y="85"/>
                    <a:pt x="123" y="90"/>
                    <a:pt x="112" y="92"/>
                  </a:cubicBezTo>
                  <a:cubicBezTo>
                    <a:pt x="112" y="92"/>
                    <a:pt x="112" y="91"/>
                    <a:pt x="112" y="90"/>
                  </a:cubicBezTo>
                  <a:cubicBezTo>
                    <a:pt x="112" y="90"/>
                    <a:pt x="113" y="90"/>
                    <a:pt x="113" y="89"/>
                  </a:cubicBezTo>
                  <a:cubicBezTo>
                    <a:pt x="115" y="85"/>
                    <a:pt x="116" y="80"/>
                    <a:pt x="118" y="75"/>
                  </a:cubicBezTo>
                  <a:cubicBezTo>
                    <a:pt x="124" y="75"/>
                    <a:pt x="130" y="75"/>
                    <a:pt x="136" y="77"/>
                  </a:cubicBezTo>
                  <a:close/>
                  <a:moveTo>
                    <a:pt x="117" y="26"/>
                  </a:moveTo>
                  <a:cubicBezTo>
                    <a:pt x="118" y="25"/>
                    <a:pt x="119" y="25"/>
                    <a:pt x="120" y="25"/>
                  </a:cubicBezTo>
                  <a:cubicBezTo>
                    <a:pt x="119" y="40"/>
                    <a:pt x="118" y="56"/>
                    <a:pt x="114" y="71"/>
                  </a:cubicBezTo>
                  <a:cubicBezTo>
                    <a:pt x="114" y="71"/>
                    <a:pt x="114" y="72"/>
                    <a:pt x="114" y="72"/>
                  </a:cubicBezTo>
                  <a:cubicBezTo>
                    <a:pt x="115" y="57"/>
                    <a:pt x="117" y="41"/>
                    <a:pt x="117" y="26"/>
                  </a:cubicBezTo>
                  <a:cubicBezTo>
                    <a:pt x="117" y="26"/>
                    <a:pt x="117" y="26"/>
                    <a:pt x="117" y="26"/>
                  </a:cubicBezTo>
                  <a:close/>
                  <a:moveTo>
                    <a:pt x="112" y="13"/>
                  </a:moveTo>
                  <a:cubicBezTo>
                    <a:pt x="114" y="12"/>
                    <a:pt x="115" y="15"/>
                    <a:pt x="115" y="17"/>
                  </a:cubicBezTo>
                  <a:cubicBezTo>
                    <a:pt x="113" y="17"/>
                    <a:pt x="110" y="18"/>
                    <a:pt x="107" y="18"/>
                  </a:cubicBezTo>
                  <a:cubicBezTo>
                    <a:pt x="108" y="16"/>
                    <a:pt x="109" y="13"/>
                    <a:pt x="112" y="13"/>
                  </a:cubicBezTo>
                  <a:close/>
                  <a:moveTo>
                    <a:pt x="106" y="22"/>
                  </a:moveTo>
                  <a:cubicBezTo>
                    <a:pt x="109" y="21"/>
                    <a:pt x="113" y="21"/>
                    <a:pt x="116" y="21"/>
                  </a:cubicBezTo>
                  <a:cubicBezTo>
                    <a:pt x="116" y="21"/>
                    <a:pt x="116" y="22"/>
                    <a:pt x="116" y="22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2" y="22"/>
                    <a:pt x="109" y="22"/>
                    <a:pt x="106" y="22"/>
                  </a:cubicBezTo>
                  <a:cubicBezTo>
                    <a:pt x="106" y="22"/>
                    <a:pt x="106" y="22"/>
                    <a:pt x="106" y="22"/>
                  </a:cubicBezTo>
                  <a:close/>
                  <a:moveTo>
                    <a:pt x="99" y="91"/>
                  </a:moveTo>
                  <a:cubicBezTo>
                    <a:pt x="100" y="70"/>
                    <a:pt x="106" y="50"/>
                    <a:pt x="106" y="29"/>
                  </a:cubicBezTo>
                  <a:cubicBezTo>
                    <a:pt x="107" y="28"/>
                    <a:pt x="108" y="27"/>
                    <a:pt x="108" y="26"/>
                  </a:cubicBezTo>
                  <a:cubicBezTo>
                    <a:pt x="108" y="26"/>
                    <a:pt x="109" y="26"/>
                    <a:pt x="109" y="26"/>
                  </a:cubicBezTo>
                  <a:cubicBezTo>
                    <a:pt x="109" y="26"/>
                    <a:pt x="109" y="27"/>
                    <a:pt x="109" y="27"/>
                  </a:cubicBezTo>
                  <a:cubicBezTo>
                    <a:pt x="110" y="49"/>
                    <a:pt x="103" y="70"/>
                    <a:pt x="101" y="91"/>
                  </a:cubicBezTo>
                  <a:cubicBezTo>
                    <a:pt x="101" y="94"/>
                    <a:pt x="105" y="94"/>
                    <a:pt x="105" y="91"/>
                  </a:cubicBezTo>
                  <a:cubicBezTo>
                    <a:pt x="107" y="76"/>
                    <a:pt x="110" y="61"/>
                    <a:pt x="112" y="46"/>
                  </a:cubicBezTo>
                  <a:cubicBezTo>
                    <a:pt x="111" y="62"/>
                    <a:pt x="109" y="77"/>
                    <a:pt x="108" y="93"/>
                  </a:cubicBezTo>
                  <a:cubicBezTo>
                    <a:pt x="105" y="94"/>
                    <a:pt x="102" y="94"/>
                    <a:pt x="99" y="94"/>
                  </a:cubicBezTo>
                  <a:lnTo>
                    <a:pt x="99" y="91"/>
                  </a:lnTo>
                  <a:close/>
                  <a:moveTo>
                    <a:pt x="97" y="73"/>
                  </a:moveTo>
                  <a:cubicBezTo>
                    <a:pt x="96" y="78"/>
                    <a:pt x="96" y="84"/>
                    <a:pt x="95" y="89"/>
                  </a:cubicBezTo>
                  <a:cubicBezTo>
                    <a:pt x="95" y="89"/>
                    <a:pt x="95" y="90"/>
                    <a:pt x="95" y="90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0" y="95"/>
                    <a:pt x="84" y="95"/>
                    <a:pt x="80" y="95"/>
                  </a:cubicBezTo>
                  <a:cubicBezTo>
                    <a:pt x="80" y="89"/>
                    <a:pt x="81" y="82"/>
                    <a:pt x="82" y="76"/>
                  </a:cubicBezTo>
                  <a:cubicBezTo>
                    <a:pt x="83" y="78"/>
                    <a:pt x="85" y="79"/>
                    <a:pt x="89" y="80"/>
                  </a:cubicBezTo>
                  <a:cubicBezTo>
                    <a:pt x="91" y="81"/>
                    <a:pt x="92" y="77"/>
                    <a:pt x="90" y="77"/>
                  </a:cubicBezTo>
                  <a:cubicBezTo>
                    <a:pt x="87" y="76"/>
                    <a:pt x="86" y="74"/>
                    <a:pt x="86" y="72"/>
                  </a:cubicBezTo>
                  <a:cubicBezTo>
                    <a:pt x="86" y="73"/>
                    <a:pt x="86" y="73"/>
                    <a:pt x="87" y="73"/>
                  </a:cubicBezTo>
                  <a:lnTo>
                    <a:pt x="97" y="73"/>
                  </a:lnTo>
                  <a:close/>
                  <a:moveTo>
                    <a:pt x="88" y="49"/>
                  </a:moveTo>
                  <a:cubicBezTo>
                    <a:pt x="88" y="49"/>
                    <a:pt x="88" y="49"/>
                    <a:pt x="88" y="48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94" y="50"/>
                    <a:pt x="89" y="57"/>
                    <a:pt x="85" y="64"/>
                  </a:cubicBezTo>
                  <a:cubicBezTo>
                    <a:pt x="86" y="59"/>
                    <a:pt x="88" y="54"/>
                    <a:pt x="88" y="49"/>
                  </a:cubicBezTo>
                  <a:close/>
                  <a:moveTo>
                    <a:pt x="81" y="29"/>
                  </a:moveTo>
                  <a:cubicBezTo>
                    <a:pt x="81" y="29"/>
                    <a:pt x="82" y="29"/>
                    <a:pt x="83" y="30"/>
                  </a:cubicBezTo>
                  <a:cubicBezTo>
                    <a:pt x="82" y="31"/>
                    <a:pt x="82" y="33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1" y="29"/>
                  </a:lnTo>
                  <a:close/>
                  <a:moveTo>
                    <a:pt x="68" y="73"/>
                  </a:moveTo>
                  <a:cubicBezTo>
                    <a:pt x="68" y="73"/>
                    <a:pt x="68" y="73"/>
                    <a:pt x="69" y="73"/>
                  </a:cubicBezTo>
                  <a:cubicBezTo>
                    <a:pt x="71" y="73"/>
                    <a:pt x="71" y="69"/>
                    <a:pt x="69" y="69"/>
                  </a:cubicBezTo>
                  <a:cubicBezTo>
                    <a:pt x="70" y="67"/>
                    <a:pt x="70" y="65"/>
                    <a:pt x="71" y="63"/>
                  </a:cubicBezTo>
                  <a:cubicBezTo>
                    <a:pt x="73" y="57"/>
                    <a:pt x="74" y="52"/>
                    <a:pt x="75" y="46"/>
                  </a:cubicBezTo>
                  <a:cubicBezTo>
                    <a:pt x="75" y="46"/>
                    <a:pt x="77" y="38"/>
                    <a:pt x="76" y="38"/>
                  </a:cubicBezTo>
                  <a:cubicBezTo>
                    <a:pt x="79" y="38"/>
                    <a:pt x="81" y="39"/>
                    <a:pt x="84" y="39"/>
                  </a:cubicBezTo>
                  <a:cubicBezTo>
                    <a:pt x="89" y="41"/>
                    <a:pt x="76" y="87"/>
                    <a:pt x="76" y="95"/>
                  </a:cubicBezTo>
                  <a:cubicBezTo>
                    <a:pt x="72" y="95"/>
                    <a:pt x="68" y="95"/>
                    <a:pt x="64" y="95"/>
                  </a:cubicBezTo>
                  <a:cubicBezTo>
                    <a:pt x="63" y="95"/>
                    <a:pt x="62" y="95"/>
                    <a:pt x="61" y="94"/>
                  </a:cubicBezTo>
                  <a:cubicBezTo>
                    <a:pt x="63" y="87"/>
                    <a:pt x="65" y="80"/>
                    <a:pt x="68" y="73"/>
                  </a:cubicBezTo>
                  <a:close/>
                  <a:moveTo>
                    <a:pt x="58" y="74"/>
                  </a:moveTo>
                  <a:cubicBezTo>
                    <a:pt x="60" y="74"/>
                    <a:pt x="62" y="74"/>
                    <a:pt x="64" y="73"/>
                  </a:cubicBezTo>
                  <a:cubicBezTo>
                    <a:pt x="62" y="78"/>
                    <a:pt x="60" y="83"/>
                    <a:pt x="59" y="88"/>
                  </a:cubicBezTo>
                  <a:cubicBezTo>
                    <a:pt x="59" y="83"/>
                    <a:pt x="58" y="79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lose/>
                  <a:moveTo>
                    <a:pt x="41" y="17"/>
                  </a:moveTo>
                  <a:cubicBezTo>
                    <a:pt x="42" y="15"/>
                    <a:pt x="42" y="14"/>
                    <a:pt x="43" y="12"/>
                  </a:cubicBezTo>
                  <a:cubicBezTo>
                    <a:pt x="43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5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6"/>
                    <a:pt x="48" y="17"/>
                    <a:pt x="48" y="19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19"/>
                    <a:pt x="47" y="18"/>
                  </a:cubicBezTo>
                  <a:cubicBezTo>
                    <a:pt x="46" y="16"/>
                    <a:pt x="43" y="18"/>
                    <a:pt x="44" y="20"/>
                  </a:cubicBezTo>
                  <a:cubicBezTo>
                    <a:pt x="44" y="20"/>
                    <a:pt x="43" y="21"/>
                    <a:pt x="43" y="22"/>
                  </a:cubicBezTo>
                  <a:cubicBezTo>
                    <a:pt x="42" y="21"/>
                    <a:pt x="41" y="20"/>
                    <a:pt x="40" y="18"/>
                  </a:cubicBezTo>
                  <a:cubicBezTo>
                    <a:pt x="40" y="18"/>
                    <a:pt x="41" y="18"/>
                    <a:pt x="41" y="17"/>
                  </a:cubicBezTo>
                  <a:close/>
                  <a:moveTo>
                    <a:pt x="37" y="53"/>
                  </a:moveTo>
                  <a:cubicBezTo>
                    <a:pt x="38" y="43"/>
                    <a:pt x="39" y="34"/>
                    <a:pt x="40" y="25"/>
                  </a:cubicBezTo>
                  <a:cubicBezTo>
                    <a:pt x="40" y="25"/>
                    <a:pt x="41" y="26"/>
                    <a:pt x="42" y="27"/>
                  </a:cubicBezTo>
                  <a:cubicBezTo>
                    <a:pt x="42" y="28"/>
                    <a:pt x="43" y="28"/>
                    <a:pt x="43" y="27"/>
                  </a:cubicBezTo>
                  <a:cubicBezTo>
                    <a:pt x="43" y="42"/>
                    <a:pt x="41" y="56"/>
                    <a:pt x="44" y="70"/>
                  </a:cubicBezTo>
                  <a:cubicBezTo>
                    <a:pt x="44" y="72"/>
                    <a:pt x="48" y="71"/>
                    <a:pt x="47" y="69"/>
                  </a:cubicBezTo>
                  <a:cubicBezTo>
                    <a:pt x="45" y="55"/>
                    <a:pt x="47" y="41"/>
                    <a:pt x="47" y="27"/>
                  </a:cubicBezTo>
                  <a:cubicBezTo>
                    <a:pt x="47" y="28"/>
                    <a:pt x="48" y="28"/>
                    <a:pt x="48" y="28"/>
                  </a:cubicBezTo>
                  <a:cubicBezTo>
                    <a:pt x="49" y="30"/>
                    <a:pt x="51" y="29"/>
                    <a:pt x="51" y="27"/>
                  </a:cubicBezTo>
                  <a:cubicBezTo>
                    <a:pt x="54" y="49"/>
                    <a:pt x="54" y="72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4" y="94"/>
                  </a:cubicBezTo>
                  <a:cubicBezTo>
                    <a:pt x="48" y="81"/>
                    <a:pt x="42" y="68"/>
                    <a:pt x="36" y="54"/>
                  </a:cubicBezTo>
                  <a:cubicBezTo>
                    <a:pt x="36" y="54"/>
                    <a:pt x="37" y="54"/>
                    <a:pt x="37" y="53"/>
                  </a:cubicBezTo>
                  <a:close/>
                  <a:moveTo>
                    <a:pt x="24" y="43"/>
                  </a:moveTo>
                  <a:cubicBezTo>
                    <a:pt x="24" y="43"/>
                    <a:pt x="25" y="43"/>
                    <a:pt x="25" y="42"/>
                  </a:cubicBezTo>
                  <a:cubicBezTo>
                    <a:pt x="34" y="59"/>
                    <a:pt x="42" y="77"/>
                    <a:pt x="50" y="94"/>
                  </a:cubicBezTo>
                  <a:cubicBezTo>
                    <a:pt x="47" y="94"/>
                    <a:pt x="45" y="94"/>
                    <a:pt x="42" y="94"/>
                  </a:cubicBezTo>
                  <a:cubicBezTo>
                    <a:pt x="42" y="93"/>
                    <a:pt x="42" y="92"/>
                    <a:pt x="41" y="92"/>
                  </a:cubicBezTo>
                  <a:cubicBezTo>
                    <a:pt x="34" y="90"/>
                    <a:pt x="28" y="71"/>
                    <a:pt x="26" y="65"/>
                  </a:cubicBezTo>
                  <a:cubicBezTo>
                    <a:pt x="23" y="58"/>
                    <a:pt x="20" y="50"/>
                    <a:pt x="17" y="43"/>
                  </a:cubicBezTo>
                  <a:cubicBezTo>
                    <a:pt x="19" y="43"/>
                    <a:pt x="21" y="43"/>
                    <a:pt x="24" y="43"/>
                  </a:cubicBezTo>
                  <a:close/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3"/>
                    <a:pt x="9" y="32"/>
                    <a:pt x="11" y="31"/>
                  </a:cubicBezTo>
                  <a:cubicBezTo>
                    <a:pt x="11" y="31"/>
                    <a:pt x="12" y="31"/>
                    <a:pt x="12" y="31"/>
                  </a:cubicBezTo>
                  <a:cubicBezTo>
                    <a:pt x="15" y="33"/>
                    <a:pt x="18" y="36"/>
                    <a:pt x="20" y="39"/>
                  </a:cubicBezTo>
                  <a:cubicBezTo>
                    <a:pt x="18" y="39"/>
                    <a:pt x="16" y="39"/>
                    <a:pt x="14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3" y="38"/>
                    <a:pt x="12" y="38"/>
                    <a:pt x="12" y="39"/>
                  </a:cubicBezTo>
                  <a:cubicBezTo>
                    <a:pt x="11" y="40"/>
                    <a:pt x="10" y="44"/>
                    <a:pt x="9" y="44"/>
                  </a:cubicBezTo>
                  <a:cubicBezTo>
                    <a:pt x="7" y="44"/>
                    <a:pt x="5" y="43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39"/>
                    <a:pt x="5" y="36"/>
                    <a:pt x="6" y="33"/>
                  </a:cubicBezTo>
                  <a:close/>
                  <a:moveTo>
                    <a:pt x="4" y="46"/>
                  </a:moveTo>
                  <a:cubicBezTo>
                    <a:pt x="6" y="47"/>
                    <a:pt x="8" y="48"/>
                    <a:pt x="10" y="48"/>
                  </a:cubicBezTo>
                  <a:cubicBezTo>
                    <a:pt x="12" y="48"/>
                    <a:pt x="13" y="46"/>
                    <a:pt x="14" y="45"/>
                  </a:cubicBezTo>
                  <a:cubicBezTo>
                    <a:pt x="18" y="54"/>
                    <a:pt x="21" y="63"/>
                    <a:pt x="25" y="73"/>
                  </a:cubicBezTo>
                  <a:cubicBezTo>
                    <a:pt x="27" y="78"/>
                    <a:pt x="30" y="88"/>
                    <a:pt x="36" y="93"/>
                  </a:cubicBezTo>
                  <a:cubicBezTo>
                    <a:pt x="34" y="93"/>
                    <a:pt x="33" y="93"/>
                    <a:pt x="32" y="92"/>
                  </a:cubicBezTo>
                  <a:cubicBezTo>
                    <a:pt x="29" y="92"/>
                    <a:pt x="27" y="92"/>
                    <a:pt x="25" y="91"/>
                  </a:cubicBezTo>
                  <a:cubicBezTo>
                    <a:pt x="19" y="76"/>
                    <a:pt x="12" y="61"/>
                    <a:pt x="4" y="46"/>
                  </a:cubicBezTo>
                  <a:close/>
                  <a:moveTo>
                    <a:pt x="14" y="82"/>
                  </a:moveTo>
                  <a:cubicBezTo>
                    <a:pt x="15" y="81"/>
                    <a:pt x="15" y="80"/>
                    <a:pt x="15" y="79"/>
                  </a:cubicBezTo>
                  <a:cubicBezTo>
                    <a:pt x="15" y="79"/>
                    <a:pt x="16" y="79"/>
                    <a:pt x="16" y="79"/>
                  </a:cubicBezTo>
                  <a:cubicBezTo>
                    <a:pt x="18" y="83"/>
                    <a:pt x="19" y="86"/>
                    <a:pt x="21" y="90"/>
                  </a:cubicBezTo>
                  <a:cubicBezTo>
                    <a:pt x="20" y="90"/>
                    <a:pt x="18" y="90"/>
                    <a:pt x="17" y="89"/>
                  </a:cubicBezTo>
                  <a:cubicBezTo>
                    <a:pt x="14" y="89"/>
                    <a:pt x="12" y="88"/>
                    <a:pt x="9" y="86"/>
                  </a:cubicBezTo>
                  <a:cubicBezTo>
                    <a:pt x="4" y="84"/>
                    <a:pt x="12" y="82"/>
                    <a:pt x="14" y="82"/>
                  </a:cubicBezTo>
                  <a:close/>
                  <a:moveTo>
                    <a:pt x="32" y="170"/>
                  </a:moveTo>
                  <a:cubicBezTo>
                    <a:pt x="32" y="168"/>
                    <a:pt x="31" y="166"/>
                    <a:pt x="31" y="164"/>
                  </a:cubicBezTo>
                  <a:cubicBezTo>
                    <a:pt x="50" y="168"/>
                    <a:pt x="68" y="168"/>
                    <a:pt x="86" y="162"/>
                  </a:cubicBezTo>
                  <a:cubicBezTo>
                    <a:pt x="88" y="162"/>
                    <a:pt x="87" y="158"/>
                    <a:pt x="85" y="159"/>
                  </a:cubicBezTo>
                  <a:cubicBezTo>
                    <a:pt x="67" y="164"/>
                    <a:pt x="50" y="164"/>
                    <a:pt x="32" y="160"/>
                  </a:cubicBezTo>
                  <a:cubicBezTo>
                    <a:pt x="32" y="160"/>
                    <a:pt x="31" y="160"/>
                    <a:pt x="31" y="160"/>
                  </a:cubicBezTo>
                  <a:cubicBezTo>
                    <a:pt x="31" y="157"/>
                    <a:pt x="30" y="155"/>
                    <a:pt x="30" y="152"/>
                  </a:cubicBezTo>
                  <a:cubicBezTo>
                    <a:pt x="49" y="156"/>
                    <a:pt x="67" y="158"/>
                    <a:pt x="86" y="153"/>
                  </a:cubicBezTo>
                  <a:cubicBezTo>
                    <a:pt x="88" y="153"/>
                    <a:pt x="87" y="149"/>
                    <a:pt x="85" y="150"/>
                  </a:cubicBezTo>
                  <a:cubicBezTo>
                    <a:pt x="66" y="154"/>
                    <a:pt x="49" y="152"/>
                    <a:pt x="31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29" y="145"/>
                    <a:pt x="29" y="141"/>
                    <a:pt x="28" y="138"/>
                  </a:cubicBezTo>
                  <a:cubicBezTo>
                    <a:pt x="50" y="145"/>
                    <a:pt x="74" y="146"/>
                    <a:pt x="95" y="138"/>
                  </a:cubicBezTo>
                  <a:cubicBezTo>
                    <a:pt x="96" y="149"/>
                    <a:pt x="96" y="161"/>
                    <a:pt x="97" y="172"/>
                  </a:cubicBezTo>
                  <a:cubicBezTo>
                    <a:pt x="97" y="176"/>
                    <a:pt x="96" y="175"/>
                    <a:pt x="93" y="176"/>
                  </a:cubicBezTo>
                  <a:cubicBezTo>
                    <a:pt x="88" y="177"/>
                    <a:pt x="84" y="177"/>
                    <a:pt x="80" y="178"/>
                  </a:cubicBezTo>
                  <a:cubicBezTo>
                    <a:pt x="72" y="179"/>
                    <a:pt x="65" y="179"/>
                    <a:pt x="57" y="178"/>
                  </a:cubicBezTo>
                  <a:cubicBezTo>
                    <a:pt x="54" y="178"/>
                    <a:pt x="45" y="178"/>
                    <a:pt x="40" y="176"/>
                  </a:cubicBezTo>
                  <a:cubicBezTo>
                    <a:pt x="41" y="175"/>
                    <a:pt x="41" y="173"/>
                    <a:pt x="39" y="173"/>
                  </a:cubicBezTo>
                  <a:cubicBezTo>
                    <a:pt x="38" y="173"/>
                    <a:pt x="38" y="173"/>
                    <a:pt x="37" y="172"/>
                  </a:cubicBezTo>
                  <a:cubicBezTo>
                    <a:pt x="36" y="172"/>
                    <a:pt x="36" y="172"/>
                    <a:pt x="35" y="172"/>
                  </a:cubicBezTo>
                  <a:cubicBezTo>
                    <a:pt x="35" y="171"/>
                    <a:pt x="34" y="171"/>
                    <a:pt x="34" y="171"/>
                  </a:cubicBezTo>
                  <a:cubicBezTo>
                    <a:pt x="33" y="170"/>
                    <a:pt x="33" y="170"/>
                    <a:pt x="32" y="170"/>
                  </a:cubicBezTo>
                  <a:close/>
                  <a:moveTo>
                    <a:pt x="121" y="158"/>
                  </a:moveTo>
                  <a:cubicBezTo>
                    <a:pt x="118" y="173"/>
                    <a:pt x="117" y="190"/>
                    <a:pt x="123" y="205"/>
                  </a:cubicBezTo>
                  <a:cubicBezTo>
                    <a:pt x="112" y="215"/>
                    <a:pt x="92" y="216"/>
                    <a:pt x="79" y="217"/>
                  </a:cubicBezTo>
                  <a:cubicBezTo>
                    <a:pt x="68" y="217"/>
                    <a:pt x="41" y="218"/>
                    <a:pt x="37" y="205"/>
                  </a:cubicBezTo>
                  <a:cubicBezTo>
                    <a:pt x="37" y="204"/>
                    <a:pt x="36" y="204"/>
                    <a:pt x="36" y="204"/>
                  </a:cubicBezTo>
                  <a:cubicBezTo>
                    <a:pt x="36" y="203"/>
                    <a:pt x="36" y="203"/>
                    <a:pt x="36" y="202"/>
                  </a:cubicBezTo>
                  <a:cubicBezTo>
                    <a:pt x="34" y="193"/>
                    <a:pt x="33" y="184"/>
                    <a:pt x="32" y="174"/>
                  </a:cubicBezTo>
                  <a:cubicBezTo>
                    <a:pt x="33" y="175"/>
                    <a:pt x="33" y="175"/>
                    <a:pt x="34" y="175"/>
                  </a:cubicBezTo>
                  <a:cubicBezTo>
                    <a:pt x="37" y="183"/>
                    <a:pt x="53" y="182"/>
                    <a:pt x="59" y="182"/>
                  </a:cubicBezTo>
                  <a:cubicBezTo>
                    <a:pt x="72" y="183"/>
                    <a:pt x="87" y="183"/>
                    <a:pt x="100" y="178"/>
                  </a:cubicBezTo>
                  <a:cubicBezTo>
                    <a:pt x="101" y="178"/>
                    <a:pt x="101" y="177"/>
                    <a:pt x="101" y="176"/>
                  </a:cubicBezTo>
                  <a:cubicBezTo>
                    <a:pt x="100" y="162"/>
                    <a:pt x="100" y="149"/>
                    <a:pt x="99" y="135"/>
                  </a:cubicBezTo>
                  <a:cubicBezTo>
                    <a:pt x="99" y="133"/>
                    <a:pt x="97" y="133"/>
                    <a:pt x="96" y="133"/>
                  </a:cubicBezTo>
                  <a:cubicBezTo>
                    <a:pt x="75" y="143"/>
                    <a:pt x="49" y="141"/>
                    <a:pt x="28" y="133"/>
                  </a:cubicBezTo>
                  <a:cubicBezTo>
                    <a:pt x="26" y="123"/>
                    <a:pt x="23" y="112"/>
                    <a:pt x="18" y="103"/>
                  </a:cubicBezTo>
                  <a:cubicBezTo>
                    <a:pt x="26" y="107"/>
                    <a:pt x="34" y="109"/>
                    <a:pt x="44" y="110"/>
                  </a:cubicBezTo>
                  <a:cubicBezTo>
                    <a:pt x="63" y="111"/>
                    <a:pt x="81" y="111"/>
                    <a:pt x="100" y="109"/>
                  </a:cubicBezTo>
                  <a:cubicBezTo>
                    <a:pt x="110" y="108"/>
                    <a:pt x="123" y="105"/>
                    <a:pt x="133" y="99"/>
                  </a:cubicBezTo>
                  <a:cubicBezTo>
                    <a:pt x="130" y="119"/>
                    <a:pt x="124" y="138"/>
                    <a:pt x="121" y="158"/>
                  </a:cubicBezTo>
                  <a:close/>
                  <a:moveTo>
                    <a:pt x="134" y="94"/>
                  </a:moveTo>
                  <a:cubicBezTo>
                    <a:pt x="124" y="100"/>
                    <a:pt x="112" y="104"/>
                    <a:pt x="100" y="105"/>
                  </a:cubicBezTo>
                  <a:cubicBezTo>
                    <a:pt x="78" y="107"/>
                    <a:pt x="54" y="108"/>
                    <a:pt x="33" y="104"/>
                  </a:cubicBezTo>
                  <a:cubicBezTo>
                    <a:pt x="26" y="103"/>
                    <a:pt x="19" y="100"/>
                    <a:pt x="14" y="96"/>
                  </a:cubicBezTo>
                  <a:cubicBezTo>
                    <a:pt x="11" y="94"/>
                    <a:pt x="9" y="92"/>
                    <a:pt x="7" y="89"/>
                  </a:cubicBezTo>
                  <a:cubicBezTo>
                    <a:pt x="8" y="90"/>
                    <a:pt x="9" y="91"/>
                    <a:pt x="11" y="92"/>
                  </a:cubicBezTo>
                  <a:cubicBezTo>
                    <a:pt x="15" y="93"/>
                    <a:pt x="19" y="94"/>
                    <a:pt x="23" y="95"/>
                  </a:cubicBezTo>
                  <a:cubicBezTo>
                    <a:pt x="23" y="95"/>
                    <a:pt x="23" y="95"/>
                    <a:pt x="23" y="96"/>
                  </a:cubicBezTo>
                  <a:cubicBezTo>
                    <a:pt x="24" y="97"/>
                    <a:pt x="26" y="97"/>
                    <a:pt x="27" y="96"/>
                  </a:cubicBezTo>
                  <a:cubicBezTo>
                    <a:pt x="35" y="97"/>
                    <a:pt x="42" y="97"/>
                    <a:pt x="50" y="98"/>
                  </a:cubicBezTo>
                  <a:cubicBezTo>
                    <a:pt x="51" y="98"/>
                    <a:pt x="51" y="98"/>
                    <a:pt x="52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71" y="99"/>
                    <a:pt x="88" y="99"/>
                    <a:pt x="105" y="97"/>
                  </a:cubicBezTo>
                  <a:cubicBezTo>
                    <a:pt x="118" y="95"/>
                    <a:pt x="133" y="90"/>
                    <a:pt x="141" y="79"/>
                  </a:cubicBezTo>
                  <a:cubicBezTo>
                    <a:pt x="142" y="80"/>
                    <a:pt x="143" y="80"/>
                    <a:pt x="143" y="81"/>
                  </a:cubicBezTo>
                  <a:cubicBezTo>
                    <a:pt x="149" y="86"/>
                    <a:pt x="138" y="92"/>
                    <a:pt x="134" y="9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47" name="组合 46"/>
          <p:cNvGrpSpPr/>
          <p:nvPr>
            <p:custDataLst>
              <p:tags r:id="rId34"/>
            </p:custDataLst>
          </p:nvPr>
        </p:nvGrpSpPr>
        <p:grpSpPr>
          <a:xfrm>
            <a:off x="425345" y="994887"/>
            <a:ext cx="1047750" cy="976313"/>
            <a:chOff x="3683001" y="1643063"/>
            <a:chExt cx="1047750" cy="976313"/>
          </a:xfrm>
        </p:grpSpPr>
        <p:sp>
          <p:nvSpPr>
            <p:cNvPr id="48" name="Freeform 12"/>
            <p:cNvSpPr>
              <a:spLocks noEditPoints="1"/>
            </p:cNvSpPr>
            <p:nvPr>
              <p:custDataLst>
                <p:tags r:id="rId35"/>
              </p:custDataLst>
            </p:nvPr>
          </p:nvSpPr>
          <p:spPr bwMode="auto">
            <a:xfrm>
              <a:off x="3683001" y="1647825"/>
              <a:ext cx="985838" cy="768350"/>
            </a:xfrm>
            <a:custGeom>
              <a:avLst/>
              <a:gdLst>
                <a:gd name="T0" fmla="*/ 204 w 204"/>
                <a:gd name="T1" fmla="*/ 129 h 159"/>
                <a:gd name="T2" fmla="*/ 192 w 204"/>
                <a:gd name="T3" fmla="*/ 95 h 159"/>
                <a:gd name="T4" fmla="*/ 189 w 204"/>
                <a:gd name="T5" fmla="*/ 93 h 159"/>
                <a:gd name="T6" fmla="*/ 189 w 204"/>
                <a:gd name="T7" fmla="*/ 90 h 159"/>
                <a:gd name="T8" fmla="*/ 188 w 204"/>
                <a:gd name="T9" fmla="*/ 88 h 159"/>
                <a:gd name="T10" fmla="*/ 175 w 204"/>
                <a:gd name="T11" fmla="*/ 60 h 159"/>
                <a:gd name="T12" fmla="*/ 174 w 204"/>
                <a:gd name="T13" fmla="*/ 58 h 159"/>
                <a:gd name="T14" fmla="*/ 169 w 204"/>
                <a:gd name="T15" fmla="*/ 57 h 159"/>
                <a:gd name="T16" fmla="*/ 169 w 204"/>
                <a:gd name="T17" fmla="*/ 56 h 159"/>
                <a:gd name="T18" fmla="*/ 164 w 204"/>
                <a:gd name="T19" fmla="*/ 50 h 159"/>
                <a:gd name="T20" fmla="*/ 120 w 204"/>
                <a:gd name="T21" fmla="*/ 20 h 159"/>
                <a:gd name="T22" fmla="*/ 93 w 204"/>
                <a:gd name="T23" fmla="*/ 2 h 159"/>
                <a:gd name="T24" fmla="*/ 88 w 204"/>
                <a:gd name="T25" fmla="*/ 8 h 159"/>
                <a:gd name="T26" fmla="*/ 86 w 204"/>
                <a:gd name="T27" fmla="*/ 11 h 159"/>
                <a:gd name="T28" fmla="*/ 86 w 204"/>
                <a:gd name="T29" fmla="*/ 13 h 159"/>
                <a:gd name="T30" fmla="*/ 85 w 204"/>
                <a:gd name="T31" fmla="*/ 14 h 159"/>
                <a:gd name="T32" fmla="*/ 79 w 204"/>
                <a:gd name="T33" fmla="*/ 27 h 159"/>
                <a:gd name="T34" fmla="*/ 79 w 204"/>
                <a:gd name="T35" fmla="*/ 29 h 159"/>
                <a:gd name="T36" fmla="*/ 70 w 204"/>
                <a:gd name="T37" fmla="*/ 46 h 159"/>
                <a:gd name="T38" fmla="*/ 60 w 204"/>
                <a:gd name="T39" fmla="*/ 66 h 159"/>
                <a:gd name="T40" fmla="*/ 50 w 204"/>
                <a:gd name="T41" fmla="*/ 77 h 159"/>
                <a:gd name="T42" fmla="*/ 50 w 204"/>
                <a:gd name="T43" fmla="*/ 83 h 159"/>
                <a:gd name="T44" fmla="*/ 52 w 204"/>
                <a:gd name="T45" fmla="*/ 85 h 159"/>
                <a:gd name="T46" fmla="*/ 55 w 204"/>
                <a:gd name="T47" fmla="*/ 87 h 159"/>
                <a:gd name="T48" fmla="*/ 52 w 204"/>
                <a:gd name="T49" fmla="*/ 91 h 159"/>
                <a:gd name="T50" fmla="*/ 53 w 204"/>
                <a:gd name="T51" fmla="*/ 94 h 159"/>
                <a:gd name="T52" fmla="*/ 53 w 204"/>
                <a:gd name="T53" fmla="*/ 95 h 159"/>
                <a:gd name="T54" fmla="*/ 55 w 204"/>
                <a:gd name="T55" fmla="*/ 98 h 159"/>
                <a:gd name="T56" fmla="*/ 58 w 204"/>
                <a:gd name="T57" fmla="*/ 100 h 159"/>
                <a:gd name="T58" fmla="*/ 67 w 204"/>
                <a:gd name="T59" fmla="*/ 100 h 159"/>
                <a:gd name="T60" fmla="*/ 87 w 204"/>
                <a:gd name="T61" fmla="*/ 101 h 159"/>
                <a:gd name="T62" fmla="*/ 130 w 204"/>
                <a:gd name="T63" fmla="*/ 98 h 159"/>
                <a:gd name="T64" fmla="*/ 130 w 204"/>
                <a:gd name="T65" fmla="*/ 98 h 159"/>
                <a:gd name="T66" fmla="*/ 73 w 204"/>
                <a:gd name="T67" fmla="*/ 148 h 159"/>
                <a:gd name="T68" fmla="*/ 9 w 204"/>
                <a:gd name="T69" fmla="*/ 110 h 159"/>
                <a:gd name="T70" fmla="*/ 4 w 204"/>
                <a:gd name="T71" fmla="*/ 115 h 159"/>
                <a:gd name="T72" fmla="*/ 77 w 204"/>
                <a:gd name="T73" fmla="*/ 156 h 159"/>
                <a:gd name="T74" fmla="*/ 131 w 204"/>
                <a:gd name="T75" fmla="*/ 109 h 159"/>
                <a:gd name="T76" fmla="*/ 139 w 204"/>
                <a:gd name="T77" fmla="*/ 133 h 159"/>
                <a:gd name="T78" fmla="*/ 138 w 204"/>
                <a:gd name="T79" fmla="*/ 135 h 159"/>
                <a:gd name="T80" fmla="*/ 142 w 204"/>
                <a:gd name="T81" fmla="*/ 151 h 159"/>
                <a:gd name="T82" fmla="*/ 142 w 204"/>
                <a:gd name="T83" fmla="*/ 154 h 159"/>
                <a:gd name="T84" fmla="*/ 146 w 204"/>
                <a:gd name="T85" fmla="*/ 158 h 159"/>
                <a:gd name="T86" fmla="*/ 157 w 204"/>
                <a:gd name="T87" fmla="*/ 157 h 159"/>
                <a:gd name="T88" fmla="*/ 159 w 204"/>
                <a:gd name="T89" fmla="*/ 158 h 159"/>
                <a:gd name="T90" fmla="*/ 182 w 204"/>
                <a:gd name="T91" fmla="*/ 155 h 159"/>
                <a:gd name="T92" fmla="*/ 186 w 204"/>
                <a:gd name="T93" fmla="*/ 155 h 159"/>
                <a:gd name="T94" fmla="*/ 189 w 204"/>
                <a:gd name="T95" fmla="*/ 153 h 159"/>
                <a:gd name="T96" fmla="*/ 193 w 204"/>
                <a:gd name="T97" fmla="*/ 152 h 159"/>
                <a:gd name="T98" fmla="*/ 196 w 204"/>
                <a:gd name="T99" fmla="*/ 150 h 159"/>
                <a:gd name="T100" fmla="*/ 198 w 204"/>
                <a:gd name="T101" fmla="*/ 148 h 159"/>
                <a:gd name="T102" fmla="*/ 204 w 204"/>
                <a:gd name="T103" fmla="*/ 136 h 159"/>
                <a:gd name="T104" fmla="*/ 203 w 204"/>
                <a:gd name="T105" fmla="*/ 133 h 159"/>
                <a:gd name="T106" fmla="*/ 204 w 204"/>
                <a:gd name="T107" fmla="*/ 129 h 159"/>
                <a:gd name="T108" fmla="*/ 136 w 204"/>
                <a:gd name="T109" fmla="*/ 59 h 159"/>
                <a:gd name="T110" fmla="*/ 131 w 204"/>
                <a:gd name="T111" fmla="*/ 77 h 159"/>
                <a:gd name="T112" fmla="*/ 136 w 204"/>
                <a:gd name="T113" fmla="*/ 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159">
                  <a:moveTo>
                    <a:pt x="204" y="129"/>
                  </a:moveTo>
                  <a:cubicBezTo>
                    <a:pt x="201" y="117"/>
                    <a:pt x="197" y="106"/>
                    <a:pt x="192" y="95"/>
                  </a:cubicBezTo>
                  <a:cubicBezTo>
                    <a:pt x="191" y="94"/>
                    <a:pt x="190" y="93"/>
                    <a:pt x="189" y="93"/>
                  </a:cubicBezTo>
                  <a:cubicBezTo>
                    <a:pt x="190" y="92"/>
                    <a:pt x="190" y="91"/>
                    <a:pt x="189" y="90"/>
                  </a:cubicBezTo>
                  <a:cubicBezTo>
                    <a:pt x="189" y="89"/>
                    <a:pt x="188" y="89"/>
                    <a:pt x="188" y="88"/>
                  </a:cubicBezTo>
                  <a:cubicBezTo>
                    <a:pt x="185" y="78"/>
                    <a:pt x="182" y="68"/>
                    <a:pt x="175" y="60"/>
                  </a:cubicBezTo>
                  <a:cubicBezTo>
                    <a:pt x="175" y="60"/>
                    <a:pt x="174" y="59"/>
                    <a:pt x="174" y="58"/>
                  </a:cubicBezTo>
                  <a:cubicBezTo>
                    <a:pt x="173" y="57"/>
                    <a:pt x="171" y="56"/>
                    <a:pt x="169" y="57"/>
                  </a:cubicBezTo>
                  <a:cubicBezTo>
                    <a:pt x="169" y="57"/>
                    <a:pt x="169" y="56"/>
                    <a:pt x="169" y="56"/>
                  </a:cubicBezTo>
                  <a:cubicBezTo>
                    <a:pt x="168" y="54"/>
                    <a:pt x="166" y="52"/>
                    <a:pt x="164" y="50"/>
                  </a:cubicBezTo>
                  <a:cubicBezTo>
                    <a:pt x="155" y="35"/>
                    <a:pt x="136" y="26"/>
                    <a:pt x="120" y="20"/>
                  </a:cubicBezTo>
                  <a:cubicBezTo>
                    <a:pt x="112" y="14"/>
                    <a:pt x="103" y="8"/>
                    <a:pt x="93" y="2"/>
                  </a:cubicBezTo>
                  <a:cubicBezTo>
                    <a:pt x="89" y="0"/>
                    <a:pt x="85" y="5"/>
                    <a:pt x="88" y="8"/>
                  </a:cubicBezTo>
                  <a:cubicBezTo>
                    <a:pt x="87" y="9"/>
                    <a:pt x="86" y="10"/>
                    <a:pt x="86" y="11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5" y="14"/>
                    <a:pt x="85" y="14"/>
                  </a:cubicBezTo>
                  <a:cubicBezTo>
                    <a:pt x="82" y="19"/>
                    <a:pt x="80" y="22"/>
                    <a:pt x="79" y="27"/>
                  </a:cubicBezTo>
                  <a:cubicBezTo>
                    <a:pt x="79" y="28"/>
                    <a:pt x="79" y="28"/>
                    <a:pt x="79" y="29"/>
                  </a:cubicBezTo>
                  <a:cubicBezTo>
                    <a:pt x="75" y="34"/>
                    <a:pt x="72" y="40"/>
                    <a:pt x="70" y="46"/>
                  </a:cubicBezTo>
                  <a:cubicBezTo>
                    <a:pt x="66" y="52"/>
                    <a:pt x="62" y="59"/>
                    <a:pt x="60" y="66"/>
                  </a:cubicBezTo>
                  <a:cubicBezTo>
                    <a:pt x="56" y="70"/>
                    <a:pt x="53" y="73"/>
                    <a:pt x="50" y="77"/>
                  </a:cubicBezTo>
                  <a:cubicBezTo>
                    <a:pt x="48" y="79"/>
                    <a:pt x="48" y="82"/>
                    <a:pt x="50" y="83"/>
                  </a:cubicBezTo>
                  <a:cubicBezTo>
                    <a:pt x="50" y="84"/>
                    <a:pt x="51" y="85"/>
                    <a:pt x="52" y="85"/>
                  </a:cubicBezTo>
                  <a:cubicBezTo>
                    <a:pt x="53" y="86"/>
                    <a:pt x="54" y="87"/>
                    <a:pt x="55" y="87"/>
                  </a:cubicBezTo>
                  <a:cubicBezTo>
                    <a:pt x="53" y="87"/>
                    <a:pt x="51" y="89"/>
                    <a:pt x="52" y="91"/>
                  </a:cubicBezTo>
                  <a:cubicBezTo>
                    <a:pt x="52" y="92"/>
                    <a:pt x="52" y="93"/>
                    <a:pt x="53" y="94"/>
                  </a:cubicBezTo>
                  <a:cubicBezTo>
                    <a:pt x="53" y="94"/>
                    <a:pt x="53" y="95"/>
                    <a:pt x="53" y="95"/>
                  </a:cubicBezTo>
                  <a:cubicBezTo>
                    <a:pt x="54" y="96"/>
                    <a:pt x="54" y="97"/>
                    <a:pt x="55" y="98"/>
                  </a:cubicBezTo>
                  <a:cubicBezTo>
                    <a:pt x="55" y="100"/>
                    <a:pt x="57" y="100"/>
                    <a:pt x="58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74" y="102"/>
                    <a:pt x="81" y="102"/>
                    <a:pt x="87" y="101"/>
                  </a:cubicBezTo>
                  <a:cubicBezTo>
                    <a:pt x="101" y="103"/>
                    <a:pt x="116" y="101"/>
                    <a:pt x="130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13" y="116"/>
                    <a:pt x="102" y="153"/>
                    <a:pt x="73" y="148"/>
                  </a:cubicBezTo>
                  <a:cubicBezTo>
                    <a:pt x="49" y="144"/>
                    <a:pt x="24" y="128"/>
                    <a:pt x="9" y="110"/>
                  </a:cubicBezTo>
                  <a:cubicBezTo>
                    <a:pt x="6" y="105"/>
                    <a:pt x="0" y="111"/>
                    <a:pt x="4" y="115"/>
                  </a:cubicBezTo>
                  <a:cubicBezTo>
                    <a:pt x="20" y="136"/>
                    <a:pt x="50" y="154"/>
                    <a:pt x="77" y="156"/>
                  </a:cubicBezTo>
                  <a:cubicBezTo>
                    <a:pt x="105" y="159"/>
                    <a:pt x="115" y="128"/>
                    <a:pt x="131" y="109"/>
                  </a:cubicBezTo>
                  <a:cubicBezTo>
                    <a:pt x="133" y="117"/>
                    <a:pt x="136" y="125"/>
                    <a:pt x="139" y="133"/>
                  </a:cubicBezTo>
                  <a:cubicBezTo>
                    <a:pt x="138" y="134"/>
                    <a:pt x="138" y="134"/>
                    <a:pt x="138" y="135"/>
                  </a:cubicBezTo>
                  <a:cubicBezTo>
                    <a:pt x="139" y="141"/>
                    <a:pt x="141" y="146"/>
                    <a:pt x="142" y="151"/>
                  </a:cubicBezTo>
                  <a:cubicBezTo>
                    <a:pt x="142" y="152"/>
                    <a:pt x="142" y="153"/>
                    <a:pt x="142" y="154"/>
                  </a:cubicBezTo>
                  <a:cubicBezTo>
                    <a:pt x="142" y="157"/>
                    <a:pt x="144" y="158"/>
                    <a:pt x="146" y="158"/>
                  </a:cubicBezTo>
                  <a:cubicBezTo>
                    <a:pt x="150" y="158"/>
                    <a:pt x="153" y="158"/>
                    <a:pt x="157" y="157"/>
                  </a:cubicBezTo>
                  <a:cubicBezTo>
                    <a:pt x="157" y="157"/>
                    <a:pt x="158" y="158"/>
                    <a:pt x="159" y="158"/>
                  </a:cubicBezTo>
                  <a:cubicBezTo>
                    <a:pt x="167" y="158"/>
                    <a:pt x="175" y="158"/>
                    <a:pt x="182" y="155"/>
                  </a:cubicBezTo>
                  <a:cubicBezTo>
                    <a:pt x="183" y="156"/>
                    <a:pt x="184" y="156"/>
                    <a:pt x="186" y="155"/>
                  </a:cubicBezTo>
                  <a:cubicBezTo>
                    <a:pt x="187" y="155"/>
                    <a:pt x="188" y="154"/>
                    <a:pt x="189" y="153"/>
                  </a:cubicBezTo>
                  <a:cubicBezTo>
                    <a:pt x="191" y="154"/>
                    <a:pt x="192" y="154"/>
                    <a:pt x="193" y="152"/>
                  </a:cubicBezTo>
                  <a:cubicBezTo>
                    <a:pt x="194" y="152"/>
                    <a:pt x="195" y="151"/>
                    <a:pt x="196" y="150"/>
                  </a:cubicBezTo>
                  <a:cubicBezTo>
                    <a:pt x="197" y="150"/>
                    <a:pt x="198" y="149"/>
                    <a:pt x="198" y="148"/>
                  </a:cubicBezTo>
                  <a:cubicBezTo>
                    <a:pt x="202" y="144"/>
                    <a:pt x="204" y="141"/>
                    <a:pt x="204" y="136"/>
                  </a:cubicBezTo>
                  <a:cubicBezTo>
                    <a:pt x="204" y="135"/>
                    <a:pt x="203" y="134"/>
                    <a:pt x="203" y="133"/>
                  </a:cubicBezTo>
                  <a:cubicBezTo>
                    <a:pt x="203" y="132"/>
                    <a:pt x="204" y="131"/>
                    <a:pt x="204" y="129"/>
                  </a:cubicBezTo>
                  <a:close/>
                  <a:moveTo>
                    <a:pt x="136" y="59"/>
                  </a:moveTo>
                  <a:cubicBezTo>
                    <a:pt x="135" y="65"/>
                    <a:pt x="133" y="71"/>
                    <a:pt x="131" y="77"/>
                  </a:cubicBezTo>
                  <a:cubicBezTo>
                    <a:pt x="133" y="71"/>
                    <a:pt x="135" y="65"/>
                    <a:pt x="136" y="5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9" name="Freeform 189"/>
            <p:cNvSpPr>
              <a:spLocks noEditPoints="1"/>
            </p:cNvSpPr>
            <p:nvPr>
              <p:custDataLst>
                <p:tags r:id="rId36"/>
              </p:custDataLst>
            </p:nvPr>
          </p:nvSpPr>
          <p:spPr bwMode="auto">
            <a:xfrm>
              <a:off x="3683001" y="1643063"/>
              <a:ext cx="1047750" cy="976313"/>
            </a:xfrm>
            <a:custGeom>
              <a:avLst/>
              <a:gdLst>
                <a:gd name="T0" fmla="*/ 181 w 217"/>
                <a:gd name="T1" fmla="*/ 65 h 202"/>
                <a:gd name="T2" fmla="*/ 90 w 217"/>
                <a:gd name="T3" fmla="*/ 0 h 202"/>
                <a:gd name="T4" fmla="*/ 46 w 217"/>
                <a:gd name="T5" fmla="*/ 79 h 202"/>
                <a:gd name="T6" fmla="*/ 47 w 217"/>
                <a:gd name="T7" fmla="*/ 84 h 202"/>
                <a:gd name="T8" fmla="*/ 5 w 217"/>
                <a:gd name="T9" fmla="*/ 102 h 202"/>
                <a:gd name="T10" fmla="*/ 0 w 217"/>
                <a:gd name="T11" fmla="*/ 105 h 202"/>
                <a:gd name="T12" fmla="*/ 6 w 217"/>
                <a:gd name="T13" fmla="*/ 196 h 202"/>
                <a:gd name="T14" fmla="*/ 82 w 217"/>
                <a:gd name="T15" fmla="*/ 188 h 202"/>
                <a:gd name="T16" fmla="*/ 142 w 217"/>
                <a:gd name="T17" fmla="*/ 179 h 202"/>
                <a:gd name="T18" fmla="*/ 181 w 217"/>
                <a:gd name="T19" fmla="*/ 160 h 202"/>
                <a:gd name="T20" fmla="*/ 185 w 217"/>
                <a:gd name="T21" fmla="*/ 66 h 202"/>
                <a:gd name="T22" fmla="*/ 204 w 217"/>
                <a:gd name="T23" fmla="*/ 138 h 202"/>
                <a:gd name="T24" fmla="*/ 141 w 217"/>
                <a:gd name="T25" fmla="*/ 121 h 202"/>
                <a:gd name="T26" fmla="*/ 182 w 217"/>
                <a:gd name="T27" fmla="*/ 70 h 202"/>
                <a:gd name="T28" fmla="*/ 49 w 217"/>
                <a:gd name="T29" fmla="*/ 82 h 202"/>
                <a:gd name="T30" fmla="*/ 90 w 217"/>
                <a:gd name="T31" fmla="*/ 5 h 202"/>
                <a:gd name="T32" fmla="*/ 178 w 217"/>
                <a:gd name="T33" fmla="*/ 67 h 202"/>
                <a:gd name="T34" fmla="*/ 135 w 217"/>
                <a:gd name="T35" fmla="*/ 94 h 202"/>
                <a:gd name="T36" fmla="*/ 130 w 217"/>
                <a:gd name="T37" fmla="*/ 92 h 202"/>
                <a:gd name="T38" fmla="*/ 81 w 217"/>
                <a:gd name="T39" fmla="*/ 96 h 202"/>
                <a:gd name="T40" fmla="*/ 52 w 217"/>
                <a:gd name="T41" fmla="*/ 87 h 202"/>
                <a:gd name="T42" fmla="*/ 55 w 217"/>
                <a:gd name="T43" fmla="*/ 101 h 202"/>
                <a:gd name="T44" fmla="*/ 52 w 217"/>
                <a:gd name="T45" fmla="*/ 87 h 202"/>
                <a:gd name="T46" fmla="*/ 106 w 217"/>
                <a:gd name="T47" fmla="*/ 126 h 202"/>
                <a:gd name="T48" fmla="*/ 40 w 217"/>
                <a:gd name="T49" fmla="*/ 132 h 202"/>
                <a:gd name="T50" fmla="*/ 130 w 217"/>
                <a:gd name="T51" fmla="*/ 96 h 202"/>
                <a:gd name="T52" fmla="*/ 6 w 217"/>
                <a:gd name="T53" fmla="*/ 155 h 202"/>
                <a:gd name="T54" fmla="*/ 41 w 217"/>
                <a:gd name="T55" fmla="*/ 136 h 202"/>
                <a:gd name="T56" fmla="*/ 9 w 217"/>
                <a:gd name="T57" fmla="*/ 192 h 202"/>
                <a:gd name="T58" fmla="*/ 122 w 217"/>
                <a:gd name="T59" fmla="*/ 182 h 202"/>
                <a:gd name="T60" fmla="*/ 44 w 217"/>
                <a:gd name="T61" fmla="*/ 192 h 202"/>
                <a:gd name="T62" fmla="*/ 53 w 217"/>
                <a:gd name="T63" fmla="*/ 143 h 202"/>
                <a:gd name="T64" fmla="*/ 100 w 217"/>
                <a:gd name="T65" fmla="*/ 141 h 202"/>
                <a:gd name="T66" fmla="*/ 122 w 217"/>
                <a:gd name="T67" fmla="*/ 182 h 202"/>
                <a:gd name="T68" fmla="*/ 139 w 217"/>
                <a:gd name="T69" fmla="*/ 175 h 202"/>
                <a:gd name="T70" fmla="*/ 105 w 217"/>
                <a:gd name="T71" fmla="*/ 135 h 202"/>
                <a:gd name="T72" fmla="*/ 135 w 217"/>
                <a:gd name="T73" fmla="*/ 133 h 202"/>
                <a:gd name="T74" fmla="*/ 144 w 217"/>
                <a:gd name="T75" fmla="*/ 159 h 202"/>
                <a:gd name="T76" fmla="*/ 141 w 217"/>
                <a:gd name="T77" fmla="*/ 150 h 202"/>
                <a:gd name="T78" fmla="*/ 140 w 217"/>
                <a:gd name="T79" fmla="*/ 126 h 202"/>
                <a:gd name="T80" fmla="*/ 144 w 217"/>
                <a:gd name="T81" fmla="*/ 15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202">
                  <a:moveTo>
                    <a:pt x="185" y="66"/>
                  </a:moveTo>
                  <a:cubicBezTo>
                    <a:pt x="185" y="63"/>
                    <a:pt x="182" y="63"/>
                    <a:pt x="181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62" y="34"/>
                    <a:pt x="121" y="16"/>
                    <a:pt x="90" y="0"/>
                  </a:cubicBezTo>
                  <a:cubicBezTo>
                    <a:pt x="89" y="0"/>
                    <a:pt x="88" y="0"/>
                    <a:pt x="87" y="1"/>
                  </a:cubicBezTo>
                  <a:cubicBezTo>
                    <a:pt x="75" y="28"/>
                    <a:pt x="64" y="56"/>
                    <a:pt x="46" y="79"/>
                  </a:cubicBezTo>
                  <a:cubicBezTo>
                    <a:pt x="45" y="81"/>
                    <a:pt x="45" y="82"/>
                    <a:pt x="46" y="83"/>
                  </a:cubicBezTo>
                  <a:cubicBezTo>
                    <a:pt x="46" y="83"/>
                    <a:pt x="46" y="84"/>
                    <a:pt x="47" y="84"/>
                  </a:cubicBezTo>
                  <a:cubicBezTo>
                    <a:pt x="50" y="89"/>
                    <a:pt x="50" y="95"/>
                    <a:pt x="51" y="101"/>
                  </a:cubicBezTo>
                  <a:cubicBezTo>
                    <a:pt x="36" y="102"/>
                    <a:pt x="20" y="102"/>
                    <a:pt x="5" y="102"/>
                  </a:cubicBezTo>
                  <a:cubicBezTo>
                    <a:pt x="4" y="102"/>
                    <a:pt x="3" y="103"/>
                    <a:pt x="3" y="103"/>
                  </a:cubicBezTo>
                  <a:cubicBezTo>
                    <a:pt x="2" y="103"/>
                    <a:pt x="0" y="103"/>
                    <a:pt x="0" y="105"/>
                  </a:cubicBezTo>
                  <a:cubicBezTo>
                    <a:pt x="1" y="124"/>
                    <a:pt x="1" y="143"/>
                    <a:pt x="2" y="162"/>
                  </a:cubicBezTo>
                  <a:cubicBezTo>
                    <a:pt x="2" y="172"/>
                    <a:pt x="1" y="187"/>
                    <a:pt x="6" y="196"/>
                  </a:cubicBezTo>
                  <a:cubicBezTo>
                    <a:pt x="9" y="202"/>
                    <a:pt x="23" y="199"/>
                    <a:pt x="27" y="198"/>
                  </a:cubicBezTo>
                  <a:cubicBezTo>
                    <a:pt x="46" y="197"/>
                    <a:pt x="64" y="192"/>
                    <a:pt x="82" y="188"/>
                  </a:cubicBezTo>
                  <a:cubicBezTo>
                    <a:pt x="97" y="186"/>
                    <a:pt x="111" y="186"/>
                    <a:pt x="125" y="185"/>
                  </a:cubicBezTo>
                  <a:cubicBezTo>
                    <a:pt x="131" y="185"/>
                    <a:pt x="138" y="184"/>
                    <a:pt x="142" y="179"/>
                  </a:cubicBezTo>
                  <a:cubicBezTo>
                    <a:pt x="145" y="174"/>
                    <a:pt x="145" y="169"/>
                    <a:pt x="144" y="163"/>
                  </a:cubicBezTo>
                  <a:cubicBezTo>
                    <a:pt x="156" y="161"/>
                    <a:pt x="169" y="162"/>
                    <a:pt x="181" y="160"/>
                  </a:cubicBezTo>
                  <a:cubicBezTo>
                    <a:pt x="190" y="159"/>
                    <a:pt x="201" y="157"/>
                    <a:pt x="205" y="148"/>
                  </a:cubicBezTo>
                  <a:cubicBezTo>
                    <a:pt x="217" y="121"/>
                    <a:pt x="187" y="92"/>
                    <a:pt x="185" y="66"/>
                  </a:cubicBezTo>
                  <a:close/>
                  <a:moveTo>
                    <a:pt x="182" y="70"/>
                  </a:moveTo>
                  <a:cubicBezTo>
                    <a:pt x="186" y="93"/>
                    <a:pt x="204" y="113"/>
                    <a:pt x="204" y="138"/>
                  </a:cubicBezTo>
                  <a:cubicBezTo>
                    <a:pt x="204" y="140"/>
                    <a:pt x="203" y="143"/>
                    <a:pt x="202" y="144"/>
                  </a:cubicBezTo>
                  <a:cubicBezTo>
                    <a:pt x="187" y="131"/>
                    <a:pt x="163" y="112"/>
                    <a:pt x="141" y="121"/>
                  </a:cubicBezTo>
                  <a:cubicBezTo>
                    <a:pt x="154" y="104"/>
                    <a:pt x="164" y="83"/>
                    <a:pt x="181" y="70"/>
                  </a:cubicBezTo>
                  <a:cubicBezTo>
                    <a:pt x="181" y="70"/>
                    <a:pt x="181" y="70"/>
                    <a:pt x="182" y="70"/>
                  </a:cubicBezTo>
                  <a:close/>
                  <a:moveTo>
                    <a:pt x="50" y="82"/>
                  </a:moveTo>
                  <a:cubicBezTo>
                    <a:pt x="50" y="81"/>
                    <a:pt x="49" y="82"/>
                    <a:pt x="49" y="82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67" y="59"/>
                    <a:pt x="78" y="31"/>
                    <a:pt x="90" y="5"/>
                  </a:cubicBezTo>
                  <a:cubicBezTo>
                    <a:pt x="106" y="12"/>
                    <a:pt x="121" y="21"/>
                    <a:pt x="136" y="30"/>
                  </a:cubicBezTo>
                  <a:cubicBezTo>
                    <a:pt x="152" y="40"/>
                    <a:pt x="168" y="51"/>
                    <a:pt x="178" y="67"/>
                  </a:cubicBezTo>
                  <a:cubicBezTo>
                    <a:pt x="160" y="82"/>
                    <a:pt x="151" y="103"/>
                    <a:pt x="137" y="120"/>
                  </a:cubicBezTo>
                  <a:cubicBezTo>
                    <a:pt x="136" y="111"/>
                    <a:pt x="135" y="102"/>
                    <a:pt x="135" y="94"/>
                  </a:cubicBezTo>
                  <a:cubicBezTo>
                    <a:pt x="135" y="92"/>
                    <a:pt x="133" y="91"/>
                    <a:pt x="132" y="92"/>
                  </a:cubicBezTo>
                  <a:cubicBezTo>
                    <a:pt x="132" y="92"/>
                    <a:pt x="131" y="92"/>
                    <a:pt x="130" y="92"/>
                  </a:cubicBezTo>
                  <a:cubicBezTo>
                    <a:pt x="114" y="95"/>
                    <a:pt x="98" y="97"/>
                    <a:pt x="81" y="99"/>
                  </a:cubicBezTo>
                  <a:cubicBezTo>
                    <a:pt x="82" y="98"/>
                    <a:pt x="82" y="96"/>
                    <a:pt x="81" y="96"/>
                  </a:cubicBezTo>
                  <a:cubicBezTo>
                    <a:pt x="70" y="92"/>
                    <a:pt x="61" y="86"/>
                    <a:pt x="50" y="82"/>
                  </a:cubicBezTo>
                  <a:close/>
                  <a:moveTo>
                    <a:pt x="52" y="87"/>
                  </a:moveTo>
                  <a:cubicBezTo>
                    <a:pt x="61" y="91"/>
                    <a:pt x="70" y="95"/>
                    <a:pt x="79" y="99"/>
                  </a:cubicBezTo>
                  <a:cubicBezTo>
                    <a:pt x="71" y="100"/>
                    <a:pt x="63" y="100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4" y="96"/>
                    <a:pt x="54" y="91"/>
                    <a:pt x="52" y="87"/>
                  </a:cubicBezTo>
                  <a:close/>
                  <a:moveTo>
                    <a:pt x="130" y="96"/>
                  </a:moveTo>
                  <a:cubicBezTo>
                    <a:pt x="124" y="107"/>
                    <a:pt x="114" y="116"/>
                    <a:pt x="106" y="126"/>
                  </a:cubicBezTo>
                  <a:cubicBezTo>
                    <a:pt x="99" y="135"/>
                    <a:pt x="93" y="148"/>
                    <a:pt x="80" y="147"/>
                  </a:cubicBezTo>
                  <a:cubicBezTo>
                    <a:pt x="67" y="147"/>
                    <a:pt x="52" y="138"/>
                    <a:pt x="40" y="132"/>
                  </a:cubicBezTo>
                  <a:cubicBezTo>
                    <a:pt x="27" y="125"/>
                    <a:pt x="15" y="117"/>
                    <a:pt x="6" y="106"/>
                  </a:cubicBezTo>
                  <a:cubicBezTo>
                    <a:pt x="47" y="106"/>
                    <a:pt x="89" y="104"/>
                    <a:pt x="130" y="96"/>
                  </a:cubicBezTo>
                  <a:close/>
                  <a:moveTo>
                    <a:pt x="9" y="192"/>
                  </a:moveTo>
                  <a:cubicBezTo>
                    <a:pt x="5" y="181"/>
                    <a:pt x="6" y="167"/>
                    <a:pt x="6" y="155"/>
                  </a:cubicBezTo>
                  <a:cubicBezTo>
                    <a:pt x="5" y="140"/>
                    <a:pt x="5" y="125"/>
                    <a:pt x="4" y="110"/>
                  </a:cubicBezTo>
                  <a:cubicBezTo>
                    <a:pt x="14" y="121"/>
                    <a:pt x="28" y="129"/>
                    <a:pt x="41" y="136"/>
                  </a:cubicBezTo>
                  <a:cubicBezTo>
                    <a:pt x="43" y="138"/>
                    <a:pt x="46" y="139"/>
                    <a:pt x="49" y="141"/>
                  </a:cubicBezTo>
                  <a:cubicBezTo>
                    <a:pt x="33" y="156"/>
                    <a:pt x="20" y="174"/>
                    <a:pt x="9" y="192"/>
                  </a:cubicBezTo>
                  <a:cubicBezTo>
                    <a:pt x="9" y="192"/>
                    <a:pt x="9" y="192"/>
                    <a:pt x="9" y="192"/>
                  </a:cubicBezTo>
                  <a:close/>
                  <a:moveTo>
                    <a:pt x="122" y="182"/>
                  </a:moveTo>
                  <a:cubicBezTo>
                    <a:pt x="112" y="182"/>
                    <a:pt x="102" y="181"/>
                    <a:pt x="92" y="183"/>
                  </a:cubicBezTo>
                  <a:cubicBezTo>
                    <a:pt x="76" y="185"/>
                    <a:pt x="60" y="189"/>
                    <a:pt x="44" y="192"/>
                  </a:cubicBezTo>
                  <a:cubicBezTo>
                    <a:pt x="40" y="193"/>
                    <a:pt x="20" y="198"/>
                    <a:pt x="12" y="195"/>
                  </a:cubicBezTo>
                  <a:cubicBezTo>
                    <a:pt x="24" y="176"/>
                    <a:pt x="37" y="158"/>
                    <a:pt x="53" y="143"/>
                  </a:cubicBezTo>
                  <a:cubicBezTo>
                    <a:pt x="62" y="147"/>
                    <a:pt x="72" y="151"/>
                    <a:pt x="82" y="151"/>
                  </a:cubicBezTo>
                  <a:cubicBezTo>
                    <a:pt x="90" y="151"/>
                    <a:pt x="95" y="147"/>
                    <a:pt x="100" y="141"/>
                  </a:cubicBezTo>
                  <a:cubicBezTo>
                    <a:pt x="114" y="151"/>
                    <a:pt x="125" y="165"/>
                    <a:pt x="137" y="178"/>
                  </a:cubicBezTo>
                  <a:cubicBezTo>
                    <a:pt x="133" y="181"/>
                    <a:pt x="127" y="181"/>
                    <a:pt x="122" y="182"/>
                  </a:cubicBezTo>
                  <a:close/>
                  <a:moveTo>
                    <a:pt x="140" y="171"/>
                  </a:moveTo>
                  <a:cubicBezTo>
                    <a:pt x="140" y="173"/>
                    <a:pt x="140" y="174"/>
                    <a:pt x="139" y="175"/>
                  </a:cubicBezTo>
                  <a:cubicBezTo>
                    <a:pt x="127" y="162"/>
                    <a:pt x="116" y="148"/>
                    <a:pt x="102" y="138"/>
                  </a:cubicBezTo>
                  <a:cubicBezTo>
                    <a:pt x="103" y="137"/>
                    <a:pt x="104" y="136"/>
                    <a:pt x="105" y="135"/>
                  </a:cubicBezTo>
                  <a:cubicBezTo>
                    <a:pt x="113" y="123"/>
                    <a:pt x="124" y="113"/>
                    <a:pt x="132" y="101"/>
                  </a:cubicBezTo>
                  <a:cubicBezTo>
                    <a:pt x="132" y="111"/>
                    <a:pt x="133" y="122"/>
                    <a:pt x="135" y="133"/>
                  </a:cubicBezTo>
                  <a:cubicBezTo>
                    <a:pt x="136" y="145"/>
                    <a:pt x="141" y="159"/>
                    <a:pt x="140" y="171"/>
                  </a:cubicBezTo>
                  <a:close/>
                  <a:moveTo>
                    <a:pt x="144" y="159"/>
                  </a:moveTo>
                  <a:cubicBezTo>
                    <a:pt x="143" y="159"/>
                    <a:pt x="143" y="159"/>
                    <a:pt x="143" y="159"/>
                  </a:cubicBezTo>
                  <a:cubicBezTo>
                    <a:pt x="142" y="156"/>
                    <a:pt x="142" y="153"/>
                    <a:pt x="141" y="150"/>
                  </a:cubicBezTo>
                  <a:cubicBezTo>
                    <a:pt x="140" y="142"/>
                    <a:pt x="138" y="134"/>
                    <a:pt x="137" y="126"/>
                  </a:cubicBezTo>
                  <a:cubicBezTo>
                    <a:pt x="138" y="126"/>
                    <a:pt x="139" y="126"/>
                    <a:pt x="140" y="126"/>
                  </a:cubicBezTo>
                  <a:cubicBezTo>
                    <a:pt x="160" y="114"/>
                    <a:pt x="185" y="134"/>
                    <a:pt x="200" y="148"/>
                  </a:cubicBezTo>
                  <a:cubicBezTo>
                    <a:pt x="190" y="161"/>
                    <a:pt x="158" y="157"/>
                    <a:pt x="144" y="1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0" name="Freeform 190"/>
            <p:cNvSpPr/>
            <p:nvPr>
              <p:custDataLst>
                <p:tags r:id="rId37"/>
              </p:custDataLst>
            </p:nvPr>
          </p:nvSpPr>
          <p:spPr bwMode="auto">
            <a:xfrm>
              <a:off x="4117976" y="1831975"/>
              <a:ext cx="153988" cy="177800"/>
            </a:xfrm>
            <a:custGeom>
              <a:avLst/>
              <a:gdLst>
                <a:gd name="T0" fmla="*/ 31 w 32"/>
                <a:gd name="T1" fmla="*/ 14 h 37"/>
                <a:gd name="T2" fmla="*/ 30 w 32"/>
                <a:gd name="T3" fmla="*/ 8 h 37"/>
                <a:gd name="T4" fmla="*/ 15 w 32"/>
                <a:gd name="T5" fmla="*/ 13 h 37"/>
                <a:gd name="T6" fmla="*/ 8 w 32"/>
                <a:gd name="T7" fmla="*/ 7 h 37"/>
                <a:gd name="T8" fmla="*/ 5 w 32"/>
                <a:gd name="T9" fmla="*/ 6 h 37"/>
                <a:gd name="T10" fmla="*/ 2 w 32"/>
                <a:gd name="T11" fmla="*/ 6 h 37"/>
                <a:gd name="T12" fmla="*/ 3 w 32"/>
                <a:gd name="T13" fmla="*/ 23 h 37"/>
                <a:gd name="T14" fmla="*/ 11 w 32"/>
                <a:gd name="T15" fmla="*/ 32 h 37"/>
                <a:gd name="T16" fmla="*/ 16 w 32"/>
                <a:gd name="T17" fmla="*/ 36 h 37"/>
                <a:gd name="T18" fmla="*/ 18 w 32"/>
                <a:gd name="T19" fmla="*/ 33 h 37"/>
                <a:gd name="T20" fmla="*/ 19 w 32"/>
                <a:gd name="T21" fmla="*/ 32 h 37"/>
                <a:gd name="T22" fmla="*/ 23 w 32"/>
                <a:gd name="T23" fmla="*/ 27 h 37"/>
                <a:gd name="T24" fmla="*/ 31 w 32"/>
                <a:gd name="T25" fmla="*/ 17 h 37"/>
                <a:gd name="T26" fmla="*/ 31 w 32"/>
                <a:gd name="T27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7">
                  <a:moveTo>
                    <a:pt x="31" y="14"/>
                  </a:moveTo>
                  <a:cubicBezTo>
                    <a:pt x="32" y="12"/>
                    <a:pt x="31" y="10"/>
                    <a:pt x="30" y="8"/>
                  </a:cubicBezTo>
                  <a:cubicBezTo>
                    <a:pt x="26" y="0"/>
                    <a:pt x="19" y="7"/>
                    <a:pt x="15" y="13"/>
                  </a:cubicBezTo>
                  <a:cubicBezTo>
                    <a:pt x="14" y="9"/>
                    <a:pt x="11" y="5"/>
                    <a:pt x="8" y="7"/>
                  </a:cubicBezTo>
                  <a:cubicBezTo>
                    <a:pt x="7" y="7"/>
                    <a:pt x="6" y="6"/>
                    <a:pt x="5" y="6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0" y="12"/>
                    <a:pt x="1" y="18"/>
                    <a:pt x="3" y="23"/>
                  </a:cubicBezTo>
                  <a:cubicBezTo>
                    <a:pt x="4" y="27"/>
                    <a:pt x="7" y="31"/>
                    <a:pt x="11" y="32"/>
                  </a:cubicBezTo>
                  <a:cubicBezTo>
                    <a:pt x="13" y="34"/>
                    <a:pt x="14" y="35"/>
                    <a:pt x="16" y="36"/>
                  </a:cubicBezTo>
                  <a:cubicBezTo>
                    <a:pt x="18" y="37"/>
                    <a:pt x="19" y="34"/>
                    <a:pt x="18" y="33"/>
                  </a:cubicBezTo>
                  <a:cubicBezTo>
                    <a:pt x="18" y="33"/>
                    <a:pt x="19" y="32"/>
                    <a:pt x="19" y="32"/>
                  </a:cubicBezTo>
                  <a:cubicBezTo>
                    <a:pt x="20" y="30"/>
                    <a:pt x="21" y="28"/>
                    <a:pt x="23" y="27"/>
                  </a:cubicBezTo>
                  <a:cubicBezTo>
                    <a:pt x="27" y="24"/>
                    <a:pt x="30" y="21"/>
                    <a:pt x="31" y="17"/>
                  </a:cubicBezTo>
                  <a:cubicBezTo>
                    <a:pt x="32" y="16"/>
                    <a:pt x="32" y="15"/>
                    <a:pt x="31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51" name="组合 50"/>
          <p:cNvGrpSpPr/>
          <p:nvPr>
            <p:custDataLst>
              <p:tags r:id="rId38"/>
            </p:custDataLst>
          </p:nvPr>
        </p:nvGrpSpPr>
        <p:grpSpPr>
          <a:xfrm>
            <a:off x="7588560" y="5596731"/>
            <a:ext cx="1000125" cy="1023937"/>
            <a:chOff x="9845676" y="4576763"/>
            <a:chExt cx="1000125" cy="1023937"/>
          </a:xfrm>
        </p:grpSpPr>
        <p:sp>
          <p:nvSpPr>
            <p:cNvPr id="52" name="Freeform 44"/>
            <p:cNvSpPr/>
            <p:nvPr>
              <p:custDataLst>
                <p:tags r:id="rId39"/>
              </p:custDataLst>
            </p:nvPr>
          </p:nvSpPr>
          <p:spPr bwMode="auto">
            <a:xfrm>
              <a:off x="9855201" y="5330825"/>
              <a:ext cx="974725" cy="269875"/>
            </a:xfrm>
            <a:custGeom>
              <a:avLst/>
              <a:gdLst>
                <a:gd name="T0" fmla="*/ 189 w 202"/>
                <a:gd name="T1" fmla="*/ 6 h 56"/>
                <a:gd name="T2" fmla="*/ 159 w 202"/>
                <a:gd name="T3" fmla="*/ 37 h 56"/>
                <a:gd name="T4" fmla="*/ 158 w 202"/>
                <a:gd name="T5" fmla="*/ 38 h 56"/>
                <a:gd name="T6" fmla="*/ 156 w 202"/>
                <a:gd name="T7" fmla="*/ 38 h 56"/>
                <a:gd name="T8" fmla="*/ 93 w 202"/>
                <a:gd name="T9" fmla="*/ 36 h 56"/>
                <a:gd name="T10" fmla="*/ 11 w 202"/>
                <a:gd name="T11" fmla="*/ 25 h 56"/>
                <a:gd name="T12" fmla="*/ 7 w 202"/>
                <a:gd name="T13" fmla="*/ 37 h 56"/>
                <a:gd name="T14" fmla="*/ 88 w 202"/>
                <a:gd name="T15" fmla="*/ 47 h 56"/>
                <a:gd name="T16" fmla="*/ 160 w 202"/>
                <a:gd name="T17" fmla="*/ 50 h 56"/>
                <a:gd name="T18" fmla="*/ 163 w 202"/>
                <a:gd name="T19" fmla="*/ 47 h 56"/>
                <a:gd name="T20" fmla="*/ 167 w 202"/>
                <a:gd name="T21" fmla="*/ 45 h 56"/>
                <a:gd name="T22" fmla="*/ 197 w 202"/>
                <a:gd name="T23" fmla="*/ 14 h 56"/>
                <a:gd name="T24" fmla="*/ 189 w 202"/>
                <a:gd name="T25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56">
                  <a:moveTo>
                    <a:pt x="189" y="6"/>
                  </a:moveTo>
                  <a:cubicBezTo>
                    <a:pt x="180" y="17"/>
                    <a:pt x="169" y="27"/>
                    <a:pt x="159" y="37"/>
                  </a:cubicBezTo>
                  <a:cubicBezTo>
                    <a:pt x="158" y="37"/>
                    <a:pt x="158" y="38"/>
                    <a:pt x="158" y="38"/>
                  </a:cubicBezTo>
                  <a:cubicBezTo>
                    <a:pt x="157" y="38"/>
                    <a:pt x="157" y="38"/>
                    <a:pt x="156" y="38"/>
                  </a:cubicBezTo>
                  <a:cubicBezTo>
                    <a:pt x="136" y="43"/>
                    <a:pt x="113" y="38"/>
                    <a:pt x="93" y="36"/>
                  </a:cubicBezTo>
                  <a:cubicBezTo>
                    <a:pt x="65" y="32"/>
                    <a:pt x="37" y="35"/>
                    <a:pt x="11" y="25"/>
                  </a:cubicBezTo>
                  <a:cubicBezTo>
                    <a:pt x="3" y="22"/>
                    <a:pt x="0" y="34"/>
                    <a:pt x="7" y="37"/>
                  </a:cubicBezTo>
                  <a:cubicBezTo>
                    <a:pt x="34" y="47"/>
                    <a:pt x="60" y="44"/>
                    <a:pt x="88" y="47"/>
                  </a:cubicBezTo>
                  <a:cubicBezTo>
                    <a:pt x="111" y="50"/>
                    <a:pt x="136" y="56"/>
                    <a:pt x="160" y="50"/>
                  </a:cubicBezTo>
                  <a:cubicBezTo>
                    <a:pt x="162" y="49"/>
                    <a:pt x="163" y="48"/>
                    <a:pt x="163" y="47"/>
                  </a:cubicBezTo>
                  <a:cubicBezTo>
                    <a:pt x="165" y="47"/>
                    <a:pt x="166" y="46"/>
                    <a:pt x="167" y="45"/>
                  </a:cubicBezTo>
                  <a:cubicBezTo>
                    <a:pt x="178" y="36"/>
                    <a:pt x="188" y="25"/>
                    <a:pt x="197" y="14"/>
                  </a:cubicBezTo>
                  <a:cubicBezTo>
                    <a:pt x="202" y="8"/>
                    <a:pt x="194" y="0"/>
                    <a:pt x="189" y="6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3" name="Freeform 45"/>
            <p:cNvSpPr/>
            <p:nvPr>
              <p:custDataLst>
                <p:tags r:id="rId40"/>
              </p:custDataLst>
            </p:nvPr>
          </p:nvSpPr>
          <p:spPr bwMode="auto">
            <a:xfrm>
              <a:off x="10077451" y="4581525"/>
              <a:ext cx="584200" cy="730250"/>
            </a:xfrm>
            <a:custGeom>
              <a:avLst/>
              <a:gdLst>
                <a:gd name="T0" fmla="*/ 113 w 121"/>
                <a:gd name="T1" fmla="*/ 92 h 151"/>
                <a:gd name="T2" fmla="*/ 107 w 121"/>
                <a:gd name="T3" fmla="*/ 14 h 151"/>
                <a:gd name="T4" fmla="*/ 98 w 121"/>
                <a:gd name="T5" fmla="*/ 9 h 151"/>
                <a:gd name="T6" fmla="*/ 97 w 121"/>
                <a:gd name="T7" fmla="*/ 7 h 151"/>
                <a:gd name="T8" fmla="*/ 91 w 121"/>
                <a:gd name="T9" fmla="*/ 1 h 151"/>
                <a:gd name="T10" fmla="*/ 14 w 121"/>
                <a:gd name="T11" fmla="*/ 7 h 151"/>
                <a:gd name="T12" fmla="*/ 10 w 121"/>
                <a:gd name="T13" fmla="*/ 12 h 151"/>
                <a:gd name="T14" fmla="*/ 7 w 121"/>
                <a:gd name="T15" fmla="*/ 12 h 151"/>
                <a:gd name="T16" fmla="*/ 11 w 121"/>
                <a:gd name="T17" fmla="*/ 24 h 151"/>
                <a:gd name="T18" fmla="*/ 50 w 121"/>
                <a:gd name="T19" fmla="*/ 21 h 151"/>
                <a:gd name="T20" fmla="*/ 91 w 121"/>
                <a:gd name="T21" fmla="*/ 18 h 151"/>
                <a:gd name="T22" fmla="*/ 95 w 121"/>
                <a:gd name="T23" fmla="*/ 17 h 151"/>
                <a:gd name="T24" fmla="*/ 98 w 121"/>
                <a:gd name="T25" fmla="*/ 76 h 151"/>
                <a:gd name="T26" fmla="*/ 106 w 121"/>
                <a:gd name="T27" fmla="*/ 140 h 151"/>
                <a:gd name="T28" fmla="*/ 118 w 121"/>
                <a:gd name="T29" fmla="*/ 144 h 151"/>
                <a:gd name="T30" fmla="*/ 113 w 121"/>
                <a:gd name="T31" fmla="*/ 9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1" h="151">
                  <a:moveTo>
                    <a:pt x="113" y="92"/>
                  </a:moveTo>
                  <a:cubicBezTo>
                    <a:pt x="107" y="66"/>
                    <a:pt x="109" y="40"/>
                    <a:pt x="107" y="14"/>
                  </a:cubicBezTo>
                  <a:cubicBezTo>
                    <a:pt x="107" y="9"/>
                    <a:pt x="102" y="7"/>
                    <a:pt x="98" y="9"/>
                  </a:cubicBezTo>
                  <a:cubicBezTo>
                    <a:pt x="98" y="8"/>
                    <a:pt x="97" y="7"/>
                    <a:pt x="97" y="7"/>
                  </a:cubicBezTo>
                  <a:cubicBezTo>
                    <a:pt x="97" y="4"/>
                    <a:pt x="95" y="1"/>
                    <a:pt x="91" y="1"/>
                  </a:cubicBezTo>
                  <a:cubicBezTo>
                    <a:pt x="65" y="0"/>
                    <a:pt x="40" y="1"/>
                    <a:pt x="14" y="7"/>
                  </a:cubicBezTo>
                  <a:cubicBezTo>
                    <a:pt x="12" y="8"/>
                    <a:pt x="11" y="10"/>
                    <a:pt x="10" y="12"/>
                  </a:cubicBezTo>
                  <a:cubicBezTo>
                    <a:pt x="9" y="12"/>
                    <a:pt x="8" y="12"/>
                    <a:pt x="7" y="12"/>
                  </a:cubicBezTo>
                  <a:cubicBezTo>
                    <a:pt x="0" y="14"/>
                    <a:pt x="3" y="25"/>
                    <a:pt x="11" y="24"/>
                  </a:cubicBezTo>
                  <a:cubicBezTo>
                    <a:pt x="24" y="21"/>
                    <a:pt x="37" y="22"/>
                    <a:pt x="50" y="21"/>
                  </a:cubicBezTo>
                  <a:cubicBezTo>
                    <a:pt x="64" y="20"/>
                    <a:pt x="78" y="16"/>
                    <a:pt x="91" y="18"/>
                  </a:cubicBezTo>
                  <a:cubicBezTo>
                    <a:pt x="93" y="18"/>
                    <a:pt x="94" y="18"/>
                    <a:pt x="95" y="17"/>
                  </a:cubicBezTo>
                  <a:cubicBezTo>
                    <a:pt x="97" y="37"/>
                    <a:pt x="95" y="56"/>
                    <a:pt x="98" y="76"/>
                  </a:cubicBezTo>
                  <a:cubicBezTo>
                    <a:pt x="100" y="97"/>
                    <a:pt x="110" y="118"/>
                    <a:pt x="106" y="140"/>
                  </a:cubicBezTo>
                  <a:cubicBezTo>
                    <a:pt x="105" y="148"/>
                    <a:pt x="117" y="151"/>
                    <a:pt x="118" y="144"/>
                  </a:cubicBezTo>
                  <a:cubicBezTo>
                    <a:pt x="121" y="126"/>
                    <a:pt x="117" y="109"/>
                    <a:pt x="113" y="92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4" name="Freeform 191"/>
            <p:cNvSpPr/>
            <p:nvPr>
              <p:custDataLst>
                <p:tags r:id="rId41"/>
              </p:custDataLst>
            </p:nvPr>
          </p:nvSpPr>
          <p:spPr bwMode="auto">
            <a:xfrm>
              <a:off x="10240963" y="4895850"/>
              <a:ext cx="188913" cy="28575"/>
            </a:xfrm>
            <a:custGeom>
              <a:avLst/>
              <a:gdLst>
                <a:gd name="T0" fmla="*/ 36 w 39"/>
                <a:gd name="T1" fmla="*/ 0 h 6"/>
                <a:gd name="T2" fmla="*/ 4 w 39"/>
                <a:gd name="T3" fmla="*/ 0 h 6"/>
                <a:gd name="T4" fmla="*/ 3 w 39"/>
                <a:gd name="T5" fmla="*/ 4 h 6"/>
                <a:gd name="T6" fmla="*/ 37 w 39"/>
                <a:gd name="T7" fmla="*/ 4 h 6"/>
                <a:gd name="T8" fmla="*/ 36 w 3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">
                  <a:moveTo>
                    <a:pt x="36" y="0"/>
                  </a:moveTo>
                  <a:cubicBezTo>
                    <a:pt x="26" y="2"/>
                    <a:pt x="14" y="2"/>
                    <a:pt x="4" y="0"/>
                  </a:cubicBezTo>
                  <a:cubicBezTo>
                    <a:pt x="1" y="0"/>
                    <a:pt x="0" y="3"/>
                    <a:pt x="3" y="4"/>
                  </a:cubicBezTo>
                  <a:cubicBezTo>
                    <a:pt x="13" y="6"/>
                    <a:pt x="26" y="6"/>
                    <a:pt x="37" y="4"/>
                  </a:cubicBezTo>
                  <a:cubicBezTo>
                    <a:pt x="39" y="3"/>
                    <a:pt x="38" y="0"/>
                    <a:pt x="36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5" name="Freeform 192"/>
            <p:cNvSpPr/>
            <p:nvPr>
              <p:custDataLst>
                <p:tags r:id="rId42"/>
              </p:custDataLst>
            </p:nvPr>
          </p:nvSpPr>
          <p:spPr bwMode="auto">
            <a:xfrm>
              <a:off x="10245726" y="4929188"/>
              <a:ext cx="207963" cy="28575"/>
            </a:xfrm>
            <a:custGeom>
              <a:avLst/>
              <a:gdLst>
                <a:gd name="T0" fmla="*/ 40 w 43"/>
                <a:gd name="T1" fmla="*/ 1 h 6"/>
                <a:gd name="T2" fmla="*/ 3 w 43"/>
                <a:gd name="T3" fmla="*/ 2 h 6"/>
                <a:gd name="T4" fmla="*/ 4 w 43"/>
                <a:gd name="T5" fmla="*/ 6 h 6"/>
                <a:gd name="T6" fmla="*/ 40 w 43"/>
                <a:gd name="T7" fmla="*/ 5 h 6"/>
                <a:gd name="T8" fmla="*/ 40 w 43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">
                  <a:moveTo>
                    <a:pt x="40" y="1"/>
                  </a:moveTo>
                  <a:cubicBezTo>
                    <a:pt x="28" y="1"/>
                    <a:pt x="15" y="0"/>
                    <a:pt x="3" y="2"/>
                  </a:cubicBezTo>
                  <a:cubicBezTo>
                    <a:pt x="0" y="3"/>
                    <a:pt x="1" y="6"/>
                    <a:pt x="4" y="6"/>
                  </a:cubicBezTo>
                  <a:cubicBezTo>
                    <a:pt x="16" y="3"/>
                    <a:pt x="28" y="4"/>
                    <a:pt x="40" y="5"/>
                  </a:cubicBezTo>
                  <a:cubicBezTo>
                    <a:pt x="43" y="5"/>
                    <a:pt x="43" y="1"/>
                    <a:pt x="40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6" name="Freeform 193"/>
            <p:cNvSpPr/>
            <p:nvPr>
              <p:custDataLst>
                <p:tags r:id="rId43"/>
              </p:custDataLst>
            </p:nvPr>
          </p:nvSpPr>
          <p:spPr bwMode="auto">
            <a:xfrm>
              <a:off x="10260013" y="4983163"/>
              <a:ext cx="169863" cy="23813"/>
            </a:xfrm>
            <a:custGeom>
              <a:avLst/>
              <a:gdLst>
                <a:gd name="T0" fmla="*/ 32 w 35"/>
                <a:gd name="T1" fmla="*/ 0 h 5"/>
                <a:gd name="T2" fmla="*/ 3 w 35"/>
                <a:gd name="T3" fmla="*/ 1 h 5"/>
                <a:gd name="T4" fmla="*/ 3 w 35"/>
                <a:gd name="T5" fmla="*/ 5 h 5"/>
                <a:gd name="T6" fmla="*/ 32 w 35"/>
                <a:gd name="T7" fmla="*/ 4 h 5"/>
                <a:gd name="T8" fmla="*/ 32 w 3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5">
                  <a:moveTo>
                    <a:pt x="32" y="0"/>
                  </a:moveTo>
                  <a:cubicBezTo>
                    <a:pt x="22" y="0"/>
                    <a:pt x="13" y="1"/>
                    <a:pt x="3" y="1"/>
                  </a:cubicBezTo>
                  <a:cubicBezTo>
                    <a:pt x="0" y="1"/>
                    <a:pt x="0" y="5"/>
                    <a:pt x="3" y="5"/>
                  </a:cubicBezTo>
                  <a:cubicBezTo>
                    <a:pt x="13" y="5"/>
                    <a:pt x="22" y="4"/>
                    <a:pt x="32" y="4"/>
                  </a:cubicBezTo>
                  <a:cubicBezTo>
                    <a:pt x="35" y="4"/>
                    <a:pt x="35" y="0"/>
                    <a:pt x="32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7" name="Freeform 194"/>
            <p:cNvSpPr>
              <a:spLocks noEditPoints="1"/>
            </p:cNvSpPr>
            <p:nvPr>
              <p:custDataLst>
                <p:tags r:id="rId44"/>
              </p:custDataLst>
            </p:nvPr>
          </p:nvSpPr>
          <p:spPr bwMode="auto">
            <a:xfrm>
              <a:off x="9845676" y="4576763"/>
              <a:ext cx="1000125" cy="1009650"/>
            </a:xfrm>
            <a:custGeom>
              <a:avLst/>
              <a:gdLst>
                <a:gd name="T0" fmla="*/ 207 w 207"/>
                <a:gd name="T1" fmla="*/ 157 h 209"/>
                <a:gd name="T2" fmla="*/ 203 w 207"/>
                <a:gd name="T3" fmla="*/ 155 h 209"/>
                <a:gd name="T4" fmla="*/ 201 w 207"/>
                <a:gd name="T5" fmla="*/ 151 h 209"/>
                <a:gd name="T6" fmla="*/ 198 w 207"/>
                <a:gd name="T7" fmla="*/ 144 h 209"/>
                <a:gd name="T8" fmla="*/ 196 w 207"/>
                <a:gd name="T9" fmla="*/ 144 h 209"/>
                <a:gd name="T10" fmla="*/ 194 w 207"/>
                <a:gd name="T11" fmla="*/ 144 h 209"/>
                <a:gd name="T12" fmla="*/ 161 w 207"/>
                <a:gd name="T13" fmla="*/ 67 h 209"/>
                <a:gd name="T14" fmla="*/ 151 w 207"/>
                <a:gd name="T15" fmla="*/ 2 h 209"/>
                <a:gd name="T16" fmla="*/ 95 w 207"/>
                <a:gd name="T17" fmla="*/ 2 h 209"/>
                <a:gd name="T18" fmla="*/ 45 w 207"/>
                <a:gd name="T19" fmla="*/ 19 h 209"/>
                <a:gd name="T20" fmla="*/ 55 w 207"/>
                <a:gd name="T21" fmla="*/ 131 h 209"/>
                <a:gd name="T22" fmla="*/ 2 w 207"/>
                <a:gd name="T23" fmla="*/ 176 h 209"/>
                <a:gd name="T24" fmla="*/ 55 w 207"/>
                <a:gd name="T25" fmla="*/ 133 h 209"/>
                <a:gd name="T26" fmla="*/ 56 w 207"/>
                <a:gd name="T27" fmla="*/ 166 h 209"/>
                <a:gd name="T28" fmla="*/ 58 w 207"/>
                <a:gd name="T29" fmla="*/ 170 h 209"/>
                <a:gd name="T30" fmla="*/ 158 w 207"/>
                <a:gd name="T31" fmla="*/ 158 h 209"/>
                <a:gd name="T32" fmla="*/ 149 w 207"/>
                <a:gd name="T33" fmla="*/ 21 h 209"/>
                <a:gd name="T34" fmla="*/ 163 w 207"/>
                <a:gd name="T35" fmla="*/ 146 h 209"/>
                <a:gd name="T36" fmla="*/ 159 w 207"/>
                <a:gd name="T37" fmla="*/ 148 h 209"/>
                <a:gd name="T38" fmla="*/ 167 w 207"/>
                <a:gd name="T39" fmla="*/ 148 h 209"/>
                <a:gd name="T40" fmla="*/ 193 w 207"/>
                <a:gd name="T41" fmla="*/ 147 h 209"/>
                <a:gd name="T42" fmla="*/ 174 w 207"/>
                <a:gd name="T43" fmla="*/ 171 h 209"/>
                <a:gd name="T44" fmla="*/ 163 w 207"/>
                <a:gd name="T45" fmla="*/ 193 h 209"/>
                <a:gd name="T46" fmla="*/ 2 w 207"/>
                <a:gd name="T47" fmla="*/ 183 h 209"/>
                <a:gd name="T48" fmla="*/ 69 w 207"/>
                <a:gd name="T49" fmla="*/ 203 h 209"/>
                <a:gd name="T50" fmla="*/ 170 w 207"/>
                <a:gd name="T51" fmla="*/ 206 h 209"/>
                <a:gd name="T52" fmla="*/ 203 w 207"/>
                <a:gd name="T53" fmla="*/ 170 h 209"/>
                <a:gd name="T54" fmla="*/ 206 w 207"/>
                <a:gd name="T55" fmla="*/ 164 h 209"/>
                <a:gd name="T56" fmla="*/ 60 w 207"/>
                <a:gd name="T57" fmla="*/ 166 h 209"/>
                <a:gd name="T58" fmla="*/ 53 w 207"/>
                <a:gd name="T59" fmla="*/ 21 h 209"/>
                <a:gd name="T60" fmla="*/ 68 w 207"/>
                <a:gd name="T61" fmla="*/ 167 h 209"/>
                <a:gd name="T62" fmla="*/ 156 w 207"/>
                <a:gd name="T63" fmla="*/ 156 h 209"/>
                <a:gd name="T64" fmla="*/ 155 w 207"/>
                <a:gd name="T65" fmla="*/ 157 h 209"/>
                <a:gd name="T66" fmla="*/ 72 w 207"/>
                <a:gd name="T67" fmla="*/ 166 h 209"/>
                <a:gd name="T68" fmla="*/ 145 w 207"/>
                <a:gd name="T69" fmla="*/ 20 h 209"/>
                <a:gd name="T70" fmla="*/ 156 w 207"/>
                <a:gd name="T71" fmla="*/ 156 h 209"/>
                <a:gd name="T72" fmla="*/ 89 w 207"/>
                <a:gd name="T73" fmla="*/ 15 h 209"/>
                <a:gd name="T74" fmla="*/ 140 w 207"/>
                <a:gd name="T75" fmla="*/ 17 h 209"/>
                <a:gd name="T76" fmla="*/ 136 w 207"/>
                <a:gd name="T77" fmla="*/ 14 h 209"/>
                <a:gd name="T78" fmla="*/ 64 w 207"/>
                <a:gd name="T79" fmla="*/ 19 h 209"/>
                <a:gd name="T80" fmla="*/ 70 w 207"/>
                <a:gd name="T81" fmla="*/ 19 h 209"/>
                <a:gd name="T82" fmla="*/ 149 w 207"/>
                <a:gd name="T83" fmla="*/ 19 h 209"/>
                <a:gd name="T84" fmla="*/ 145 w 207"/>
                <a:gd name="T85" fmla="*/ 16 h 209"/>
                <a:gd name="T86" fmla="*/ 145 w 207"/>
                <a:gd name="T87" fmla="*/ 13 h 209"/>
                <a:gd name="T88" fmla="*/ 142 w 207"/>
                <a:gd name="T89" fmla="*/ 9 h 209"/>
                <a:gd name="T90" fmla="*/ 60 w 207"/>
                <a:gd name="T91" fmla="*/ 17 h 209"/>
                <a:gd name="T92" fmla="*/ 52 w 207"/>
                <a:gd name="T93" fmla="*/ 17 h 209"/>
                <a:gd name="T94" fmla="*/ 150 w 207"/>
                <a:gd name="T95" fmla="*/ 5 h 209"/>
                <a:gd name="T96" fmla="*/ 149 w 207"/>
                <a:gd name="T97" fmla="*/ 19 h 209"/>
                <a:gd name="T98" fmla="*/ 200 w 207"/>
                <a:gd name="T99" fmla="*/ 160 h 209"/>
                <a:gd name="T100" fmla="*/ 203 w 207"/>
                <a:gd name="T101" fmla="*/ 159 h 209"/>
                <a:gd name="T102" fmla="*/ 201 w 207"/>
                <a:gd name="T103" fmla="*/ 161 h 209"/>
                <a:gd name="T104" fmla="*/ 168 w 207"/>
                <a:gd name="T105" fmla="*/ 196 h 209"/>
                <a:gd name="T106" fmla="*/ 83 w 207"/>
                <a:gd name="T107" fmla="*/ 200 h 209"/>
                <a:gd name="T108" fmla="*/ 6 w 207"/>
                <a:gd name="T109" fmla="*/ 183 h 209"/>
                <a:gd name="T110" fmla="*/ 163 w 207"/>
                <a:gd name="T111" fmla="*/ 203 h 209"/>
                <a:gd name="T112" fmla="*/ 83 w 207"/>
                <a:gd name="T113" fmla="*/ 20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7" h="209">
                  <a:moveTo>
                    <a:pt x="206" y="164"/>
                  </a:moveTo>
                  <a:cubicBezTo>
                    <a:pt x="206" y="162"/>
                    <a:pt x="206" y="159"/>
                    <a:pt x="207" y="157"/>
                  </a:cubicBezTo>
                  <a:cubicBezTo>
                    <a:pt x="207" y="156"/>
                    <a:pt x="205" y="155"/>
                    <a:pt x="204" y="155"/>
                  </a:cubicBezTo>
                  <a:cubicBezTo>
                    <a:pt x="204" y="155"/>
                    <a:pt x="204" y="155"/>
                    <a:pt x="203" y="155"/>
                  </a:cubicBezTo>
                  <a:cubicBezTo>
                    <a:pt x="196" y="155"/>
                    <a:pt x="196" y="155"/>
                    <a:pt x="196" y="155"/>
                  </a:cubicBezTo>
                  <a:cubicBezTo>
                    <a:pt x="198" y="153"/>
                    <a:pt x="200" y="152"/>
                    <a:pt x="201" y="151"/>
                  </a:cubicBezTo>
                  <a:cubicBezTo>
                    <a:pt x="202" y="150"/>
                    <a:pt x="202" y="150"/>
                    <a:pt x="202" y="149"/>
                  </a:cubicBezTo>
                  <a:cubicBezTo>
                    <a:pt x="201" y="146"/>
                    <a:pt x="200" y="146"/>
                    <a:pt x="198" y="144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7" y="144"/>
                    <a:pt x="197" y="144"/>
                    <a:pt x="196" y="144"/>
                  </a:cubicBezTo>
                  <a:cubicBezTo>
                    <a:pt x="196" y="144"/>
                    <a:pt x="195" y="145"/>
                    <a:pt x="195" y="145"/>
                  </a:cubicBezTo>
                  <a:cubicBezTo>
                    <a:pt x="195" y="144"/>
                    <a:pt x="195" y="144"/>
                    <a:pt x="194" y="144"/>
                  </a:cubicBezTo>
                  <a:cubicBezTo>
                    <a:pt x="184" y="142"/>
                    <a:pt x="175" y="140"/>
                    <a:pt x="166" y="140"/>
                  </a:cubicBezTo>
                  <a:cubicBezTo>
                    <a:pt x="162" y="116"/>
                    <a:pt x="163" y="91"/>
                    <a:pt x="161" y="67"/>
                  </a:cubicBezTo>
                  <a:cubicBezTo>
                    <a:pt x="160" y="46"/>
                    <a:pt x="149" y="24"/>
                    <a:pt x="154" y="4"/>
                  </a:cubicBezTo>
                  <a:cubicBezTo>
                    <a:pt x="155" y="2"/>
                    <a:pt x="152" y="1"/>
                    <a:pt x="151" y="2"/>
                  </a:cubicBezTo>
                  <a:cubicBezTo>
                    <a:pt x="151" y="1"/>
                    <a:pt x="151" y="1"/>
                    <a:pt x="150" y="1"/>
                  </a:cubicBezTo>
                  <a:cubicBezTo>
                    <a:pt x="132" y="0"/>
                    <a:pt x="113" y="0"/>
                    <a:pt x="95" y="2"/>
                  </a:cubicBezTo>
                  <a:cubicBezTo>
                    <a:pt x="79" y="4"/>
                    <a:pt x="60" y="7"/>
                    <a:pt x="46" y="17"/>
                  </a:cubicBezTo>
                  <a:cubicBezTo>
                    <a:pt x="45" y="17"/>
                    <a:pt x="45" y="18"/>
                    <a:pt x="45" y="19"/>
                  </a:cubicBezTo>
                  <a:cubicBezTo>
                    <a:pt x="45" y="19"/>
                    <a:pt x="45" y="19"/>
                    <a:pt x="45" y="20"/>
                  </a:cubicBezTo>
                  <a:cubicBezTo>
                    <a:pt x="46" y="57"/>
                    <a:pt x="52" y="94"/>
                    <a:pt x="55" y="131"/>
                  </a:cubicBezTo>
                  <a:cubicBezTo>
                    <a:pt x="54" y="130"/>
                    <a:pt x="53" y="129"/>
                    <a:pt x="52" y="130"/>
                  </a:cubicBezTo>
                  <a:cubicBezTo>
                    <a:pt x="37" y="147"/>
                    <a:pt x="20" y="162"/>
                    <a:pt x="2" y="176"/>
                  </a:cubicBezTo>
                  <a:cubicBezTo>
                    <a:pt x="0" y="178"/>
                    <a:pt x="3" y="180"/>
                    <a:pt x="5" y="179"/>
                  </a:cubicBezTo>
                  <a:cubicBezTo>
                    <a:pt x="23" y="165"/>
                    <a:pt x="40" y="150"/>
                    <a:pt x="55" y="133"/>
                  </a:cubicBezTo>
                  <a:cubicBezTo>
                    <a:pt x="55" y="133"/>
                    <a:pt x="55" y="133"/>
                    <a:pt x="55" y="132"/>
                  </a:cubicBezTo>
                  <a:cubicBezTo>
                    <a:pt x="56" y="144"/>
                    <a:pt x="56" y="155"/>
                    <a:pt x="56" y="166"/>
                  </a:cubicBezTo>
                  <a:cubicBezTo>
                    <a:pt x="56" y="167"/>
                    <a:pt x="57" y="167"/>
                    <a:pt x="57" y="167"/>
                  </a:cubicBezTo>
                  <a:cubicBezTo>
                    <a:pt x="56" y="168"/>
                    <a:pt x="57" y="170"/>
                    <a:pt x="58" y="170"/>
                  </a:cubicBezTo>
                  <a:cubicBezTo>
                    <a:pt x="91" y="171"/>
                    <a:pt x="127" y="175"/>
                    <a:pt x="157" y="160"/>
                  </a:cubicBezTo>
                  <a:cubicBezTo>
                    <a:pt x="158" y="159"/>
                    <a:pt x="159" y="158"/>
                    <a:pt x="158" y="158"/>
                  </a:cubicBezTo>
                  <a:cubicBezTo>
                    <a:pt x="159" y="157"/>
                    <a:pt x="160" y="156"/>
                    <a:pt x="160" y="155"/>
                  </a:cubicBezTo>
                  <a:cubicBezTo>
                    <a:pt x="152" y="111"/>
                    <a:pt x="147" y="65"/>
                    <a:pt x="149" y="21"/>
                  </a:cubicBezTo>
                  <a:cubicBezTo>
                    <a:pt x="151" y="35"/>
                    <a:pt x="156" y="49"/>
                    <a:pt x="157" y="63"/>
                  </a:cubicBezTo>
                  <a:cubicBezTo>
                    <a:pt x="160" y="91"/>
                    <a:pt x="158" y="118"/>
                    <a:pt x="163" y="146"/>
                  </a:cubicBezTo>
                  <a:cubicBezTo>
                    <a:pt x="162" y="146"/>
                    <a:pt x="162" y="146"/>
                    <a:pt x="162" y="146"/>
                  </a:cubicBezTo>
                  <a:cubicBezTo>
                    <a:pt x="160" y="144"/>
                    <a:pt x="157" y="147"/>
                    <a:pt x="159" y="148"/>
                  </a:cubicBezTo>
                  <a:cubicBezTo>
                    <a:pt x="161" y="150"/>
                    <a:pt x="162" y="150"/>
                    <a:pt x="165" y="150"/>
                  </a:cubicBezTo>
                  <a:cubicBezTo>
                    <a:pt x="167" y="150"/>
                    <a:pt x="167" y="149"/>
                    <a:pt x="167" y="148"/>
                  </a:cubicBezTo>
                  <a:cubicBezTo>
                    <a:pt x="167" y="146"/>
                    <a:pt x="167" y="145"/>
                    <a:pt x="166" y="144"/>
                  </a:cubicBezTo>
                  <a:cubicBezTo>
                    <a:pt x="175" y="144"/>
                    <a:pt x="184" y="146"/>
                    <a:pt x="193" y="147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86" y="155"/>
                    <a:pt x="180" y="163"/>
                    <a:pt x="174" y="171"/>
                  </a:cubicBezTo>
                  <a:cubicBezTo>
                    <a:pt x="173" y="172"/>
                    <a:pt x="172" y="173"/>
                    <a:pt x="172" y="174"/>
                  </a:cubicBezTo>
                  <a:cubicBezTo>
                    <a:pt x="168" y="179"/>
                    <a:pt x="163" y="187"/>
                    <a:pt x="163" y="193"/>
                  </a:cubicBezTo>
                  <a:cubicBezTo>
                    <a:pt x="109" y="193"/>
                    <a:pt x="56" y="182"/>
                    <a:pt x="2" y="179"/>
                  </a:cubicBezTo>
                  <a:cubicBezTo>
                    <a:pt x="0" y="179"/>
                    <a:pt x="0" y="182"/>
                    <a:pt x="2" y="183"/>
                  </a:cubicBezTo>
                  <a:cubicBezTo>
                    <a:pt x="1" y="191"/>
                    <a:pt x="13" y="194"/>
                    <a:pt x="19" y="196"/>
                  </a:cubicBezTo>
                  <a:cubicBezTo>
                    <a:pt x="35" y="200"/>
                    <a:pt x="52" y="202"/>
                    <a:pt x="69" y="203"/>
                  </a:cubicBezTo>
                  <a:cubicBezTo>
                    <a:pt x="102" y="206"/>
                    <a:pt x="135" y="205"/>
                    <a:pt x="168" y="209"/>
                  </a:cubicBezTo>
                  <a:cubicBezTo>
                    <a:pt x="169" y="209"/>
                    <a:pt x="170" y="208"/>
                    <a:pt x="170" y="206"/>
                  </a:cubicBezTo>
                  <a:cubicBezTo>
                    <a:pt x="181" y="197"/>
                    <a:pt x="191" y="184"/>
                    <a:pt x="201" y="173"/>
                  </a:cubicBezTo>
                  <a:cubicBezTo>
                    <a:pt x="202" y="172"/>
                    <a:pt x="203" y="171"/>
                    <a:pt x="203" y="170"/>
                  </a:cubicBezTo>
                  <a:cubicBezTo>
                    <a:pt x="204" y="169"/>
                    <a:pt x="205" y="168"/>
                    <a:pt x="206" y="167"/>
                  </a:cubicBezTo>
                  <a:cubicBezTo>
                    <a:pt x="207" y="166"/>
                    <a:pt x="207" y="165"/>
                    <a:pt x="206" y="164"/>
                  </a:cubicBezTo>
                  <a:close/>
                  <a:moveTo>
                    <a:pt x="60" y="167"/>
                  </a:moveTo>
                  <a:cubicBezTo>
                    <a:pt x="60" y="166"/>
                    <a:pt x="60" y="166"/>
                    <a:pt x="60" y="166"/>
                  </a:cubicBezTo>
                  <a:cubicBezTo>
                    <a:pt x="60" y="117"/>
                    <a:pt x="51" y="69"/>
                    <a:pt x="49" y="21"/>
                  </a:cubicBezTo>
                  <a:cubicBezTo>
                    <a:pt x="50" y="21"/>
                    <a:pt x="51" y="21"/>
                    <a:pt x="53" y="21"/>
                  </a:cubicBezTo>
                  <a:cubicBezTo>
                    <a:pt x="63" y="68"/>
                    <a:pt x="68" y="118"/>
                    <a:pt x="68" y="166"/>
                  </a:cubicBezTo>
                  <a:cubicBezTo>
                    <a:pt x="68" y="166"/>
                    <a:pt x="68" y="167"/>
                    <a:pt x="68" y="167"/>
                  </a:cubicBezTo>
                  <a:cubicBezTo>
                    <a:pt x="65" y="167"/>
                    <a:pt x="63" y="167"/>
                    <a:pt x="60" y="167"/>
                  </a:cubicBezTo>
                  <a:close/>
                  <a:moveTo>
                    <a:pt x="156" y="156"/>
                  </a:moveTo>
                  <a:cubicBezTo>
                    <a:pt x="156" y="156"/>
                    <a:pt x="156" y="156"/>
                    <a:pt x="156" y="157"/>
                  </a:cubicBezTo>
                  <a:cubicBezTo>
                    <a:pt x="156" y="157"/>
                    <a:pt x="156" y="157"/>
                    <a:pt x="155" y="157"/>
                  </a:cubicBezTo>
                  <a:cubicBezTo>
                    <a:pt x="130" y="169"/>
                    <a:pt x="100" y="168"/>
                    <a:pt x="72" y="167"/>
                  </a:cubicBezTo>
                  <a:cubicBezTo>
                    <a:pt x="72" y="167"/>
                    <a:pt x="72" y="166"/>
                    <a:pt x="72" y="166"/>
                  </a:cubicBezTo>
                  <a:cubicBezTo>
                    <a:pt x="72" y="118"/>
                    <a:pt x="67" y="69"/>
                    <a:pt x="57" y="22"/>
                  </a:cubicBezTo>
                  <a:cubicBezTo>
                    <a:pt x="86" y="27"/>
                    <a:pt x="116" y="23"/>
                    <a:pt x="145" y="20"/>
                  </a:cubicBezTo>
                  <a:cubicBezTo>
                    <a:pt x="145" y="20"/>
                    <a:pt x="145" y="20"/>
                    <a:pt x="146" y="20"/>
                  </a:cubicBezTo>
                  <a:cubicBezTo>
                    <a:pt x="143" y="65"/>
                    <a:pt x="148" y="112"/>
                    <a:pt x="156" y="156"/>
                  </a:cubicBezTo>
                  <a:close/>
                  <a:moveTo>
                    <a:pt x="136" y="14"/>
                  </a:moveTo>
                  <a:cubicBezTo>
                    <a:pt x="120" y="14"/>
                    <a:pt x="105" y="15"/>
                    <a:pt x="89" y="15"/>
                  </a:cubicBezTo>
                  <a:cubicBezTo>
                    <a:pt x="106" y="13"/>
                    <a:pt x="123" y="13"/>
                    <a:pt x="140" y="13"/>
                  </a:cubicBezTo>
                  <a:cubicBezTo>
                    <a:pt x="140" y="14"/>
                    <a:pt x="141" y="15"/>
                    <a:pt x="140" y="17"/>
                  </a:cubicBezTo>
                  <a:cubicBezTo>
                    <a:pt x="139" y="17"/>
                    <a:pt x="138" y="17"/>
                    <a:pt x="137" y="17"/>
                  </a:cubicBezTo>
                  <a:cubicBezTo>
                    <a:pt x="138" y="16"/>
                    <a:pt x="138" y="14"/>
                    <a:pt x="136" y="14"/>
                  </a:cubicBezTo>
                  <a:close/>
                  <a:moveTo>
                    <a:pt x="130" y="18"/>
                  </a:moveTo>
                  <a:cubicBezTo>
                    <a:pt x="108" y="20"/>
                    <a:pt x="86" y="22"/>
                    <a:pt x="64" y="19"/>
                  </a:cubicBezTo>
                  <a:cubicBezTo>
                    <a:pt x="66" y="19"/>
                    <a:pt x="67" y="19"/>
                    <a:pt x="69" y="18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90" y="19"/>
                    <a:pt x="110" y="18"/>
                    <a:pt x="130" y="18"/>
                  </a:cubicBezTo>
                  <a:close/>
                  <a:moveTo>
                    <a:pt x="149" y="19"/>
                  </a:moveTo>
                  <a:cubicBezTo>
                    <a:pt x="149" y="18"/>
                    <a:pt x="148" y="18"/>
                    <a:pt x="147" y="18"/>
                  </a:cubicBezTo>
                  <a:cubicBezTo>
                    <a:pt x="147" y="17"/>
                    <a:pt x="146" y="16"/>
                    <a:pt x="145" y="16"/>
                  </a:cubicBezTo>
                  <a:cubicBezTo>
                    <a:pt x="145" y="16"/>
                    <a:pt x="145" y="16"/>
                    <a:pt x="144" y="16"/>
                  </a:cubicBezTo>
                  <a:cubicBezTo>
                    <a:pt x="144" y="14"/>
                    <a:pt x="142" y="13"/>
                    <a:pt x="145" y="13"/>
                  </a:cubicBezTo>
                  <a:cubicBezTo>
                    <a:pt x="147" y="13"/>
                    <a:pt x="147" y="9"/>
                    <a:pt x="145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15" y="9"/>
                    <a:pt x="87" y="9"/>
                    <a:pt x="60" y="17"/>
                  </a:cubicBezTo>
                  <a:cubicBezTo>
                    <a:pt x="59" y="17"/>
                    <a:pt x="59" y="18"/>
                    <a:pt x="59" y="19"/>
                  </a:cubicBezTo>
                  <a:cubicBezTo>
                    <a:pt x="57" y="18"/>
                    <a:pt x="54" y="18"/>
                    <a:pt x="52" y="17"/>
                  </a:cubicBezTo>
                  <a:cubicBezTo>
                    <a:pt x="65" y="9"/>
                    <a:pt x="83" y="7"/>
                    <a:pt x="98" y="6"/>
                  </a:cubicBezTo>
                  <a:cubicBezTo>
                    <a:pt x="115" y="4"/>
                    <a:pt x="133" y="4"/>
                    <a:pt x="150" y="5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49" y="10"/>
                    <a:pt x="149" y="14"/>
                    <a:pt x="149" y="19"/>
                  </a:cubicBezTo>
                  <a:close/>
                  <a:moveTo>
                    <a:pt x="168" y="195"/>
                  </a:moveTo>
                  <a:cubicBezTo>
                    <a:pt x="178" y="183"/>
                    <a:pt x="188" y="170"/>
                    <a:pt x="200" y="160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203" y="159"/>
                    <a:pt x="203" y="159"/>
                    <a:pt x="203" y="159"/>
                  </a:cubicBezTo>
                  <a:cubicBezTo>
                    <a:pt x="203" y="159"/>
                    <a:pt x="202" y="160"/>
                    <a:pt x="202" y="160"/>
                  </a:cubicBezTo>
                  <a:cubicBezTo>
                    <a:pt x="202" y="160"/>
                    <a:pt x="201" y="160"/>
                    <a:pt x="201" y="161"/>
                  </a:cubicBezTo>
                  <a:cubicBezTo>
                    <a:pt x="190" y="173"/>
                    <a:pt x="182" y="188"/>
                    <a:pt x="169" y="198"/>
                  </a:cubicBezTo>
                  <a:cubicBezTo>
                    <a:pt x="169" y="197"/>
                    <a:pt x="168" y="197"/>
                    <a:pt x="168" y="196"/>
                  </a:cubicBezTo>
                  <a:cubicBezTo>
                    <a:pt x="168" y="196"/>
                    <a:pt x="168" y="195"/>
                    <a:pt x="168" y="195"/>
                  </a:cubicBezTo>
                  <a:close/>
                  <a:moveTo>
                    <a:pt x="83" y="200"/>
                  </a:moveTo>
                  <a:cubicBezTo>
                    <a:pt x="66" y="199"/>
                    <a:pt x="48" y="198"/>
                    <a:pt x="31" y="194"/>
                  </a:cubicBezTo>
                  <a:cubicBezTo>
                    <a:pt x="26" y="193"/>
                    <a:pt x="6" y="191"/>
                    <a:pt x="6" y="183"/>
                  </a:cubicBezTo>
                  <a:cubicBezTo>
                    <a:pt x="58" y="186"/>
                    <a:pt x="110" y="196"/>
                    <a:pt x="163" y="197"/>
                  </a:cubicBezTo>
                  <a:cubicBezTo>
                    <a:pt x="163" y="199"/>
                    <a:pt x="163" y="201"/>
                    <a:pt x="163" y="203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37" y="202"/>
                    <a:pt x="110" y="202"/>
                    <a:pt x="83" y="20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sp>
        <p:nvSpPr>
          <p:cNvPr id="58" name="Freeform 198"/>
          <p:cNvSpPr>
            <a:spLocks noEditPoints="1"/>
          </p:cNvSpPr>
          <p:nvPr>
            <p:custDataLst>
              <p:tags r:id="rId45"/>
            </p:custDataLst>
          </p:nvPr>
        </p:nvSpPr>
        <p:spPr bwMode="auto">
          <a:xfrm>
            <a:off x="275867" y="5286375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</a:endParaRPr>
          </a:p>
        </p:txBody>
      </p:sp>
      <p:grpSp>
        <p:nvGrpSpPr>
          <p:cNvPr id="59" name="组合 58"/>
          <p:cNvGrpSpPr/>
          <p:nvPr>
            <p:custDataLst>
              <p:tags r:id="rId46"/>
            </p:custDataLst>
          </p:nvPr>
        </p:nvGrpSpPr>
        <p:grpSpPr>
          <a:xfrm>
            <a:off x="3065357" y="365428"/>
            <a:ext cx="1019175" cy="754063"/>
            <a:chOff x="4586288" y="628650"/>
            <a:chExt cx="1019175" cy="754063"/>
          </a:xfrm>
        </p:grpSpPr>
        <p:sp>
          <p:nvSpPr>
            <p:cNvPr id="60" name="Freeform 13"/>
            <p:cNvSpPr/>
            <p:nvPr>
              <p:custDataLst>
                <p:tags r:id="rId47"/>
              </p:custDataLst>
            </p:nvPr>
          </p:nvSpPr>
          <p:spPr bwMode="auto">
            <a:xfrm>
              <a:off x="4614863" y="638175"/>
              <a:ext cx="990600" cy="347663"/>
            </a:xfrm>
            <a:custGeom>
              <a:avLst/>
              <a:gdLst>
                <a:gd name="T0" fmla="*/ 200 w 205"/>
                <a:gd name="T1" fmla="*/ 27 h 72"/>
                <a:gd name="T2" fmla="*/ 198 w 205"/>
                <a:gd name="T3" fmla="*/ 20 h 72"/>
                <a:gd name="T4" fmla="*/ 184 w 205"/>
                <a:gd name="T5" fmla="*/ 15 h 72"/>
                <a:gd name="T6" fmla="*/ 127 w 205"/>
                <a:gd name="T7" fmla="*/ 4 h 72"/>
                <a:gd name="T8" fmla="*/ 24 w 205"/>
                <a:gd name="T9" fmla="*/ 5 h 72"/>
                <a:gd name="T10" fmla="*/ 8 w 205"/>
                <a:gd name="T11" fmla="*/ 11 h 72"/>
                <a:gd name="T12" fmla="*/ 2 w 205"/>
                <a:gd name="T13" fmla="*/ 20 h 72"/>
                <a:gd name="T14" fmla="*/ 2 w 205"/>
                <a:gd name="T15" fmla="*/ 46 h 72"/>
                <a:gd name="T16" fmla="*/ 2 w 205"/>
                <a:gd name="T17" fmla="*/ 54 h 72"/>
                <a:gd name="T18" fmla="*/ 11 w 205"/>
                <a:gd name="T19" fmla="*/ 60 h 72"/>
                <a:gd name="T20" fmla="*/ 12 w 205"/>
                <a:gd name="T21" fmla="*/ 45 h 72"/>
                <a:gd name="T22" fmla="*/ 24 w 205"/>
                <a:gd name="T23" fmla="*/ 22 h 72"/>
                <a:gd name="T24" fmla="*/ 26 w 205"/>
                <a:gd name="T25" fmla="*/ 20 h 72"/>
                <a:gd name="T26" fmla="*/ 32 w 205"/>
                <a:gd name="T27" fmla="*/ 36 h 72"/>
                <a:gd name="T28" fmla="*/ 38 w 205"/>
                <a:gd name="T29" fmla="*/ 63 h 72"/>
                <a:gd name="T30" fmla="*/ 40 w 205"/>
                <a:gd name="T31" fmla="*/ 63 h 72"/>
                <a:gd name="T32" fmla="*/ 44 w 205"/>
                <a:gd name="T33" fmla="*/ 43 h 72"/>
                <a:gd name="T34" fmla="*/ 43 w 205"/>
                <a:gd name="T35" fmla="*/ 40 h 72"/>
                <a:gd name="T36" fmla="*/ 55 w 205"/>
                <a:gd name="T37" fmla="*/ 22 h 72"/>
                <a:gd name="T38" fmla="*/ 55 w 205"/>
                <a:gd name="T39" fmla="*/ 22 h 72"/>
                <a:gd name="T40" fmla="*/ 56 w 205"/>
                <a:gd name="T41" fmla="*/ 25 h 72"/>
                <a:gd name="T42" fmla="*/ 65 w 205"/>
                <a:gd name="T43" fmla="*/ 47 h 72"/>
                <a:gd name="T44" fmla="*/ 66 w 205"/>
                <a:gd name="T45" fmla="*/ 59 h 72"/>
                <a:gd name="T46" fmla="*/ 66 w 205"/>
                <a:gd name="T47" fmla="*/ 62 h 72"/>
                <a:gd name="T48" fmla="*/ 66 w 205"/>
                <a:gd name="T49" fmla="*/ 63 h 72"/>
                <a:gd name="T50" fmla="*/ 66 w 205"/>
                <a:gd name="T51" fmla="*/ 64 h 72"/>
                <a:gd name="T52" fmla="*/ 74 w 205"/>
                <a:gd name="T53" fmla="*/ 60 h 72"/>
                <a:gd name="T54" fmla="*/ 75 w 205"/>
                <a:gd name="T55" fmla="*/ 55 h 72"/>
                <a:gd name="T56" fmla="*/ 75 w 205"/>
                <a:gd name="T57" fmla="*/ 49 h 72"/>
                <a:gd name="T58" fmla="*/ 75 w 205"/>
                <a:gd name="T59" fmla="*/ 49 h 72"/>
                <a:gd name="T60" fmla="*/ 75 w 205"/>
                <a:gd name="T61" fmla="*/ 43 h 72"/>
                <a:gd name="T62" fmla="*/ 91 w 205"/>
                <a:gd name="T63" fmla="*/ 29 h 72"/>
                <a:gd name="T64" fmla="*/ 95 w 205"/>
                <a:gd name="T65" fmla="*/ 43 h 72"/>
                <a:gd name="T66" fmla="*/ 95 w 205"/>
                <a:gd name="T67" fmla="*/ 47 h 72"/>
                <a:gd name="T68" fmla="*/ 100 w 205"/>
                <a:gd name="T69" fmla="*/ 65 h 72"/>
                <a:gd name="T70" fmla="*/ 104 w 205"/>
                <a:gd name="T71" fmla="*/ 55 h 72"/>
                <a:gd name="T72" fmla="*/ 103 w 205"/>
                <a:gd name="T73" fmla="*/ 47 h 72"/>
                <a:gd name="T74" fmla="*/ 104 w 205"/>
                <a:gd name="T75" fmla="*/ 45 h 72"/>
                <a:gd name="T76" fmla="*/ 107 w 205"/>
                <a:gd name="T77" fmla="*/ 39 h 72"/>
                <a:gd name="T78" fmla="*/ 128 w 205"/>
                <a:gd name="T79" fmla="*/ 51 h 72"/>
                <a:gd name="T80" fmla="*/ 128 w 205"/>
                <a:gd name="T81" fmla="*/ 51 h 72"/>
                <a:gd name="T82" fmla="*/ 129 w 205"/>
                <a:gd name="T83" fmla="*/ 62 h 72"/>
                <a:gd name="T84" fmla="*/ 129 w 205"/>
                <a:gd name="T85" fmla="*/ 63 h 72"/>
                <a:gd name="T86" fmla="*/ 130 w 205"/>
                <a:gd name="T87" fmla="*/ 66 h 72"/>
                <a:gd name="T88" fmla="*/ 135 w 205"/>
                <a:gd name="T89" fmla="*/ 67 h 72"/>
                <a:gd name="T90" fmla="*/ 145 w 205"/>
                <a:gd name="T91" fmla="*/ 63 h 72"/>
                <a:gd name="T92" fmla="*/ 142 w 205"/>
                <a:gd name="T93" fmla="*/ 53 h 72"/>
                <a:gd name="T94" fmla="*/ 141 w 205"/>
                <a:gd name="T95" fmla="*/ 51 h 72"/>
                <a:gd name="T96" fmla="*/ 158 w 205"/>
                <a:gd name="T97" fmla="*/ 32 h 72"/>
                <a:gd name="T98" fmla="*/ 169 w 205"/>
                <a:gd name="T99" fmla="*/ 62 h 72"/>
                <a:gd name="T100" fmla="*/ 170 w 205"/>
                <a:gd name="T101" fmla="*/ 65 h 72"/>
                <a:gd name="T102" fmla="*/ 172 w 205"/>
                <a:gd name="T103" fmla="*/ 69 h 72"/>
                <a:gd name="T104" fmla="*/ 179 w 205"/>
                <a:gd name="T105" fmla="*/ 63 h 72"/>
                <a:gd name="T106" fmla="*/ 177 w 205"/>
                <a:gd name="T107" fmla="*/ 56 h 72"/>
                <a:gd name="T108" fmla="*/ 177 w 205"/>
                <a:gd name="T109" fmla="*/ 51 h 72"/>
                <a:gd name="T110" fmla="*/ 187 w 205"/>
                <a:gd name="T111" fmla="*/ 30 h 72"/>
                <a:gd name="T112" fmla="*/ 191 w 205"/>
                <a:gd name="T113" fmla="*/ 37 h 72"/>
                <a:gd name="T114" fmla="*/ 194 w 205"/>
                <a:gd name="T115" fmla="*/ 66 h 72"/>
                <a:gd name="T116" fmla="*/ 201 w 205"/>
                <a:gd name="T117" fmla="*/ 2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5" h="72">
                  <a:moveTo>
                    <a:pt x="201" y="29"/>
                  </a:moveTo>
                  <a:cubicBezTo>
                    <a:pt x="201" y="28"/>
                    <a:pt x="201" y="28"/>
                    <a:pt x="200" y="27"/>
                  </a:cubicBezTo>
                  <a:cubicBezTo>
                    <a:pt x="202" y="25"/>
                    <a:pt x="202" y="21"/>
                    <a:pt x="199" y="20"/>
                  </a:cubicBezTo>
                  <a:cubicBezTo>
                    <a:pt x="199" y="20"/>
                    <a:pt x="199" y="20"/>
                    <a:pt x="198" y="20"/>
                  </a:cubicBezTo>
                  <a:cubicBezTo>
                    <a:pt x="197" y="16"/>
                    <a:pt x="193" y="13"/>
                    <a:pt x="187" y="13"/>
                  </a:cubicBezTo>
                  <a:cubicBezTo>
                    <a:pt x="186" y="13"/>
                    <a:pt x="185" y="13"/>
                    <a:pt x="184" y="15"/>
                  </a:cubicBezTo>
                  <a:cubicBezTo>
                    <a:pt x="166" y="8"/>
                    <a:pt x="14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04" y="1"/>
                    <a:pt x="80" y="0"/>
                    <a:pt x="56" y="3"/>
                  </a:cubicBezTo>
                  <a:cubicBezTo>
                    <a:pt x="45" y="3"/>
                    <a:pt x="34" y="3"/>
                    <a:pt x="24" y="5"/>
                  </a:cubicBezTo>
                  <a:cubicBezTo>
                    <a:pt x="17" y="6"/>
                    <a:pt x="12" y="8"/>
                    <a:pt x="9" y="10"/>
                  </a:cubicBezTo>
                  <a:cubicBezTo>
                    <a:pt x="8" y="10"/>
                    <a:pt x="8" y="11"/>
                    <a:pt x="8" y="11"/>
                  </a:cubicBezTo>
                  <a:cubicBezTo>
                    <a:pt x="7" y="12"/>
                    <a:pt x="6" y="13"/>
                    <a:pt x="6" y="15"/>
                  </a:cubicBezTo>
                  <a:cubicBezTo>
                    <a:pt x="4" y="16"/>
                    <a:pt x="3" y="18"/>
                    <a:pt x="2" y="20"/>
                  </a:cubicBezTo>
                  <a:cubicBezTo>
                    <a:pt x="2" y="21"/>
                    <a:pt x="2" y="23"/>
                    <a:pt x="3" y="24"/>
                  </a:cubicBezTo>
                  <a:cubicBezTo>
                    <a:pt x="1" y="31"/>
                    <a:pt x="1" y="39"/>
                    <a:pt x="2" y="46"/>
                  </a:cubicBezTo>
                  <a:cubicBezTo>
                    <a:pt x="1" y="47"/>
                    <a:pt x="1" y="48"/>
                    <a:pt x="1" y="50"/>
                  </a:cubicBezTo>
                  <a:cubicBezTo>
                    <a:pt x="0" y="51"/>
                    <a:pt x="1" y="53"/>
                    <a:pt x="2" y="54"/>
                  </a:cubicBezTo>
                  <a:cubicBezTo>
                    <a:pt x="3" y="56"/>
                    <a:pt x="3" y="58"/>
                    <a:pt x="3" y="60"/>
                  </a:cubicBezTo>
                  <a:cubicBezTo>
                    <a:pt x="3" y="65"/>
                    <a:pt x="11" y="65"/>
                    <a:pt x="11" y="60"/>
                  </a:cubicBezTo>
                  <a:cubicBezTo>
                    <a:pt x="11" y="56"/>
                    <a:pt x="10" y="52"/>
                    <a:pt x="10" y="49"/>
                  </a:cubicBezTo>
                  <a:cubicBezTo>
                    <a:pt x="11" y="47"/>
                    <a:pt x="11" y="46"/>
                    <a:pt x="12" y="45"/>
                  </a:cubicBezTo>
                  <a:cubicBezTo>
                    <a:pt x="13" y="44"/>
                    <a:pt x="13" y="44"/>
                    <a:pt x="14" y="42"/>
                  </a:cubicBezTo>
                  <a:cubicBezTo>
                    <a:pt x="16" y="35"/>
                    <a:pt x="20" y="29"/>
                    <a:pt x="24" y="22"/>
                  </a:cubicBezTo>
                  <a:cubicBezTo>
                    <a:pt x="24" y="21"/>
                    <a:pt x="25" y="21"/>
                    <a:pt x="25" y="21"/>
                  </a:cubicBezTo>
                  <a:cubicBezTo>
                    <a:pt x="26" y="21"/>
                    <a:pt x="26" y="20"/>
                    <a:pt x="26" y="20"/>
                  </a:cubicBezTo>
                  <a:cubicBezTo>
                    <a:pt x="28" y="25"/>
                    <a:pt x="31" y="30"/>
                    <a:pt x="33" y="34"/>
                  </a:cubicBezTo>
                  <a:cubicBezTo>
                    <a:pt x="33" y="35"/>
                    <a:pt x="32" y="35"/>
                    <a:pt x="32" y="36"/>
                  </a:cubicBezTo>
                  <a:cubicBezTo>
                    <a:pt x="30" y="44"/>
                    <a:pt x="31" y="53"/>
                    <a:pt x="31" y="61"/>
                  </a:cubicBezTo>
                  <a:cubicBezTo>
                    <a:pt x="31" y="65"/>
                    <a:pt x="36" y="67"/>
                    <a:pt x="38" y="63"/>
                  </a:cubicBezTo>
                  <a:cubicBezTo>
                    <a:pt x="38" y="63"/>
                    <a:pt x="38" y="62"/>
                    <a:pt x="39" y="62"/>
                  </a:cubicBezTo>
                  <a:cubicBezTo>
                    <a:pt x="39" y="63"/>
                    <a:pt x="39" y="63"/>
                    <a:pt x="40" y="63"/>
                  </a:cubicBezTo>
                  <a:cubicBezTo>
                    <a:pt x="43" y="67"/>
                    <a:pt x="49" y="62"/>
                    <a:pt x="45" y="58"/>
                  </a:cubicBezTo>
                  <a:cubicBezTo>
                    <a:pt x="42" y="55"/>
                    <a:pt x="44" y="47"/>
                    <a:pt x="44" y="43"/>
                  </a:cubicBezTo>
                  <a:cubicBezTo>
                    <a:pt x="44" y="42"/>
                    <a:pt x="44" y="41"/>
                    <a:pt x="43" y="41"/>
                  </a:cubicBezTo>
                  <a:cubicBezTo>
                    <a:pt x="43" y="41"/>
                    <a:pt x="43" y="41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8" y="35"/>
                    <a:pt x="52" y="29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6" y="23"/>
                    <a:pt x="56" y="23"/>
                    <a:pt x="56" y="24"/>
                  </a:cubicBezTo>
                  <a:cubicBezTo>
                    <a:pt x="56" y="24"/>
                    <a:pt x="56" y="25"/>
                    <a:pt x="56" y="25"/>
                  </a:cubicBezTo>
                  <a:cubicBezTo>
                    <a:pt x="59" y="32"/>
                    <a:pt x="62" y="39"/>
                    <a:pt x="64" y="46"/>
                  </a:cubicBezTo>
                  <a:cubicBezTo>
                    <a:pt x="64" y="46"/>
                    <a:pt x="65" y="47"/>
                    <a:pt x="65" y="47"/>
                  </a:cubicBezTo>
                  <a:cubicBezTo>
                    <a:pt x="65" y="49"/>
                    <a:pt x="65" y="52"/>
                    <a:pt x="65" y="55"/>
                  </a:cubicBezTo>
                  <a:cubicBezTo>
                    <a:pt x="65" y="56"/>
                    <a:pt x="65" y="57"/>
                    <a:pt x="66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60"/>
                    <a:pt x="65" y="61"/>
                    <a:pt x="66" y="62"/>
                  </a:cubicBezTo>
                  <a:cubicBezTo>
                    <a:pt x="66" y="62"/>
                    <a:pt x="66" y="62"/>
                    <a:pt x="66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66" y="63"/>
                    <a:pt x="66" y="63"/>
                    <a:pt x="66" y="64"/>
                  </a:cubicBezTo>
                  <a:cubicBezTo>
                    <a:pt x="67" y="69"/>
                    <a:pt x="74" y="67"/>
                    <a:pt x="74" y="63"/>
                  </a:cubicBezTo>
                  <a:cubicBezTo>
                    <a:pt x="74" y="62"/>
                    <a:pt x="74" y="61"/>
                    <a:pt x="74" y="60"/>
                  </a:cubicBezTo>
                  <a:cubicBezTo>
                    <a:pt x="74" y="60"/>
                    <a:pt x="75" y="60"/>
                    <a:pt x="75" y="59"/>
                  </a:cubicBezTo>
                  <a:cubicBezTo>
                    <a:pt x="76" y="58"/>
                    <a:pt x="76" y="56"/>
                    <a:pt x="75" y="55"/>
                  </a:cubicBezTo>
                  <a:cubicBezTo>
                    <a:pt x="75" y="53"/>
                    <a:pt x="75" y="52"/>
                    <a:pt x="75" y="50"/>
                  </a:cubicBezTo>
                  <a:cubicBezTo>
                    <a:pt x="75" y="50"/>
                    <a:pt x="75" y="50"/>
                    <a:pt x="75" y="49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75" y="47"/>
                    <a:pt x="75" y="45"/>
                    <a:pt x="75" y="43"/>
                  </a:cubicBezTo>
                  <a:cubicBezTo>
                    <a:pt x="76" y="43"/>
                    <a:pt x="77" y="43"/>
                    <a:pt x="78" y="42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2" y="34"/>
                    <a:pt x="93" y="38"/>
                    <a:pt x="95" y="42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4"/>
                    <a:pt x="95" y="44"/>
                  </a:cubicBezTo>
                  <a:cubicBezTo>
                    <a:pt x="94" y="45"/>
                    <a:pt x="95" y="46"/>
                    <a:pt x="95" y="47"/>
                  </a:cubicBezTo>
                  <a:cubicBezTo>
                    <a:pt x="94" y="52"/>
                    <a:pt x="95" y="57"/>
                    <a:pt x="96" y="62"/>
                  </a:cubicBezTo>
                  <a:cubicBezTo>
                    <a:pt x="97" y="64"/>
                    <a:pt x="98" y="65"/>
                    <a:pt x="100" y="65"/>
                  </a:cubicBezTo>
                  <a:cubicBezTo>
                    <a:pt x="103" y="69"/>
                    <a:pt x="109" y="65"/>
                    <a:pt x="106" y="61"/>
                  </a:cubicBezTo>
                  <a:cubicBezTo>
                    <a:pt x="105" y="59"/>
                    <a:pt x="105" y="57"/>
                    <a:pt x="104" y="55"/>
                  </a:cubicBezTo>
                  <a:cubicBezTo>
                    <a:pt x="104" y="53"/>
                    <a:pt x="104" y="51"/>
                    <a:pt x="104" y="48"/>
                  </a:cubicBezTo>
                  <a:cubicBezTo>
                    <a:pt x="104" y="48"/>
                    <a:pt x="104" y="47"/>
                    <a:pt x="103" y="47"/>
                  </a:cubicBezTo>
                  <a:cubicBezTo>
                    <a:pt x="103" y="46"/>
                    <a:pt x="103" y="46"/>
                    <a:pt x="103" y="45"/>
                  </a:cubicBezTo>
                  <a:cubicBezTo>
                    <a:pt x="103" y="45"/>
                    <a:pt x="103" y="45"/>
                    <a:pt x="104" y="45"/>
                  </a:cubicBezTo>
                  <a:cubicBezTo>
                    <a:pt x="104" y="44"/>
                    <a:pt x="105" y="43"/>
                    <a:pt x="105" y="42"/>
                  </a:cubicBezTo>
                  <a:cubicBezTo>
                    <a:pt x="106" y="41"/>
                    <a:pt x="106" y="40"/>
                    <a:pt x="107" y="39"/>
                  </a:cubicBezTo>
                  <a:cubicBezTo>
                    <a:pt x="110" y="35"/>
                    <a:pt x="114" y="32"/>
                    <a:pt x="117" y="28"/>
                  </a:cubicBezTo>
                  <a:cubicBezTo>
                    <a:pt x="121" y="35"/>
                    <a:pt x="123" y="44"/>
                    <a:pt x="128" y="51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8" y="51"/>
                    <a:pt x="128" y="51"/>
                    <a:pt x="128" y="52"/>
                  </a:cubicBezTo>
                  <a:cubicBezTo>
                    <a:pt x="127" y="56"/>
                    <a:pt x="127" y="59"/>
                    <a:pt x="129" y="62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29" y="63"/>
                    <a:pt x="129" y="63"/>
                    <a:pt x="129" y="64"/>
                  </a:cubicBezTo>
                  <a:cubicBezTo>
                    <a:pt x="129" y="65"/>
                    <a:pt x="130" y="66"/>
                    <a:pt x="130" y="66"/>
                  </a:cubicBezTo>
                  <a:cubicBezTo>
                    <a:pt x="131" y="67"/>
                    <a:pt x="133" y="68"/>
                    <a:pt x="134" y="67"/>
                  </a:cubicBezTo>
                  <a:cubicBezTo>
                    <a:pt x="134" y="67"/>
                    <a:pt x="134" y="67"/>
                    <a:pt x="135" y="67"/>
                  </a:cubicBezTo>
                  <a:cubicBezTo>
                    <a:pt x="136" y="69"/>
                    <a:pt x="139" y="69"/>
                    <a:pt x="141" y="67"/>
                  </a:cubicBezTo>
                  <a:cubicBezTo>
                    <a:pt x="143" y="68"/>
                    <a:pt x="146" y="66"/>
                    <a:pt x="145" y="63"/>
                  </a:cubicBezTo>
                  <a:cubicBezTo>
                    <a:pt x="145" y="61"/>
                    <a:pt x="145" y="58"/>
                    <a:pt x="144" y="56"/>
                  </a:cubicBezTo>
                  <a:cubicBezTo>
                    <a:pt x="144" y="55"/>
                    <a:pt x="143" y="54"/>
                    <a:pt x="142" y="53"/>
                  </a:cubicBezTo>
                  <a:cubicBezTo>
                    <a:pt x="142" y="53"/>
                    <a:pt x="142" y="53"/>
                    <a:pt x="142" y="52"/>
                  </a:cubicBezTo>
                  <a:cubicBezTo>
                    <a:pt x="142" y="52"/>
                    <a:pt x="142" y="51"/>
                    <a:pt x="141" y="51"/>
                  </a:cubicBezTo>
                  <a:cubicBezTo>
                    <a:pt x="144" y="47"/>
                    <a:pt x="147" y="44"/>
                    <a:pt x="150" y="41"/>
                  </a:cubicBezTo>
                  <a:cubicBezTo>
                    <a:pt x="153" y="38"/>
                    <a:pt x="155" y="35"/>
                    <a:pt x="158" y="32"/>
                  </a:cubicBezTo>
                  <a:cubicBezTo>
                    <a:pt x="160" y="37"/>
                    <a:pt x="161" y="42"/>
                    <a:pt x="165" y="46"/>
                  </a:cubicBezTo>
                  <a:cubicBezTo>
                    <a:pt x="164" y="51"/>
                    <a:pt x="166" y="57"/>
                    <a:pt x="169" y="62"/>
                  </a:cubicBezTo>
                  <a:cubicBezTo>
                    <a:pt x="169" y="62"/>
                    <a:pt x="169" y="62"/>
                    <a:pt x="169" y="63"/>
                  </a:cubicBezTo>
                  <a:cubicBezTo>
                    <a:pt x="169" y="64"/>
                    <a:pt x="169" y="64"/>
                    <a:pt x="170" y="65"/>
                  </a:cubicBezTo>
                  <a:cubicBezTo>
                    <a:pt x="170" y="65"/>
                    <a:pt x="170" y="66"/>
                    <a:pt x="170" y="66"/>
                  </a:cubicBezTo>
                  <a:cubicBezTo>
                    <a:pt x="170" y="67"/>
                    <a:pt x="171" y="68"/>
                    <a:pt x="172" y="69"/>
                  </a:cubicBezTo>
                  <a:cubicBezTo>
                    <a:pt x="174" y="71"/>
                    <a:pt x="179" y="70"/>
                    <a:pt x="179" y="66"/>
                  </a:cubicBezTo>
                  <a:cubicBezTo>
                    <a:pt x="179" y="63"/>
                    <a:pt x="179" y="63"/>
                    <a:pt x="179" y="63"/>
                  </a:cubicBezTo>
                  <a:cubicBezTo>
                    <a:pt x="179" y="62"/>
                    <a:pt x="178" y="62"/>
                    <a:pt x="178" y="61"/>
                  </a:cubicBezTo>
                  <a:cubicBezTo>
                    <a:pt x="178" y="59"/>
                    <a:pt x="177" y="58"/>
                    <a:pt x="177" y="56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3"/>
                    <a:pt x="177" y="52"/>
                    <a:pt x="177" y="51"/>
                  </a:cubicBezTo>
                  <a:cubicBezTo>
                    <a:pt x="178" y="51"/>
                    <a:pt x="178" y="50"/>
                    <a:pt x="179" y="49"/>
                  </a:cubicBezTo>
                  <a:cubicBezTo>
                    <a:pt x="182" y="43"/>
                    <a:pt x="185" y="37"/>
                    <a:pt x="187" y="30"/>
                  </a:cubicBezTo>
                  <a:cubicBezTo>
                    <a:pt x="187" y="30"/>
                    <a:pt x="187" y="30"/>
                    <a:pt x="187" y="31"/>
                  </a:cubicBezTo>
                  <a:cubicBezTo>
                    <a:pt x="188" y="33"/>
                    <a:pt x="189" y="35"/>
                    <a:pt x="191" y="37"/>
                  </a:cubicBezTo>
                  <a:cubicBezTo>
                    <a:pt x="191" y="38"/>
                    <a:pt x="192" y="39"/>
                    <a:pt x="192" y="40"/>
                  </a:cubicBezTo>
                  <a:cubicBezTo>
                    <a:pt x="194" y="48"/>
                    <a:pt x="194" y="57"/>
                    <a:pt x="194" y="66"/>
                  </a:cubicBezTo>
                  <a:cubicBezTo>
                    <a:pt x="194" y="70"/>
                    <a:pt x="201" y="72"/>
                    <a:pt x="202" y="67"/>
                  </a:cubicBezTo>
                  <a:cubicBezTo>
                    <a:pt x="204" y="55"/>
                    <a:pt x="205" y="41"/>
                    <a:pt x="201" y="2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1" name="Freeform 200"/>
            <p:cNvSpPr>
              <a:spLocks noEditPoints="1"/>
            </p:cNvSpPr>
            <p:nvPr>
              <p:custDataLst>
                <p:tags r:id="rId48"/>
              </p:custDataLst>
            </p:nvPr>
          </p:nvSpPr>
          <p:spPr bwMode="auto">
            <a:xfrm>
              <a:off x="4586288" y="628650"/>
              <a:ext cx="1019175" cy="754063"/>
            </a:xfrm>
            <a:custGeom>
              <a:avLst/>
              <a:gdLst>
                <a:gd name="T0" fmla="*/ 210 w 211"/>
                <a:gd name="T1" fmla="*/ 75 h 156"/>
                <a:gd name="T2" fmla="*/ 198 w 211"/>
                <a:gd name="T3" fmla="*/ 14 h 156"/>
                <a:gd name="T4" fmla="*/ 5 w 211"/>
                <a:gd name="T5" fmla="*/ 33 h 156"/>
                <a:gd name="T6" fmla="*/ 4 w 211"/>
                <a:gd name="T7" fmla="*/ 153 h 156"/>
                <a:gd name="T8" fmla="*/ 205 w 211"/>
                <a:gd name="T9" fmla="*/ 82 h 156"/>
                <a:gd name="T10" fmla="*/ 105 w 211"/>
                <a:gd name="T11" fmla="*/ 78 h 156"/>
                <a:gd name="T12" fmla="*/ 10 w 211"/>
                <a:gd name="T13" fmla="*/ 68 h 156"/>
                <a:gd name="T14" fmla="*/ 87 w 211"/>
                <a:gd name="T15" fmla="*/ 71 h 156"/>
                <a:gd name="T16" fmla="*/ 198 w 211"/>
                <a:gd name="T17" fmla="*/ 75 h 156"/>
                <a:gd name="T18" fmla="*/ 206 w 211"/>
                <a:gd name="T19" fmla="*/ 75 h 156"/>
                <a:gd name="T20" fmla="*/ 26 w 211"/>
                <a:gd name="T21" fmla="*/ 46 h 156"/>
                <a:gd name="T22" fmla="*/ 20 w 211"/>
                <a:gd name="T23" fmla="*/ 65 h 156"/>
                <a:gd name="T24" fmla="*/ 28 w 211"/>
                <a:gd name="T25" fmla="*/ 33 h 156"/>
                <a:gd name="T26" fmla="*/ 35 w 211"/>
                <a:gd name="T27" fmla="*/ 37 h 156"/>
                <a:gd name="T28" fmla="*/ 23 w 211"/>
                <a:gd name="T29" fmla="*/ 42 h 156"/>
                <a:gd name="T30" fmla="*/ 66 w 211"/>
                <a:gd name="T31" fmla="*/ 49 h 156"/>
                <a:gd name="T32" fmla="*/ 51 w 211"/>
                <a:gd name="T33" fmla="*/ 50 h 156"/>
                <a:gd name="T34" fmla="*/ 58 w 211"/>
                <a:gd name="T35" fmla="*/ 38 h 156"/>
                <a:gd name="T36" fmla="*/ 60 w 211"/>
                <a:gd name="T37" fmla="*/ 44 h 156"/>
                <a:gd name="T38" fmla="*/ 97 w 211"/>
                <a:gd name="T39" fmla="*/ 48 h 156"/>
                <a:gd name="T40" fmla="*/ 88 w 211"/>
                <a:gd name="T41" fmla="*/ 52 h 156"/>
                <a:gd name="T42" fmla="*/ 96 w 211"/>
                <a:gd name="T43" fmla="*/ 41 h 156"/>
                <a:gd name="T44" fmla="*/ 91 w 211"/>
                <a:gd name="T45" fmla="*/ 55 h 156"/>
                <a:gd name="T46" fmla="*/ 99 w 211"/>
                <a:gd name="T47" fmla="*/ 68 h 156"/>
                <a:gd name="T48" fmla="*/ 123 w 211"/>
                <a:gd name="T49" fmla="*/ 53 h 156"/>
                <a:gd name="T50" fmla="*/ 133 w 211"/>
                <a:gd name="T51" fmla="*/ 70 h 156"/>
                <a:gd name="T52" fmla="*/ 118 w 211"/>
                <a:gd name="T53" fmla="*/ 56 h 156"/>
                <a:gd name="T54" fmla="*/ 126 w 211"/>
                <a:gd name="T55" fmla="*/ 43 h 156"/>
                <a:gd name="T56" fmla="*/ 120 w 211"/>
                <a:gd name="T57" fmla="*/ 52 h 156"/>
                <a:gd name="T58" fmla="*/ 157 w 211"/>
                <a:gd name="T59" fmla="*/ 46 h 156"/>
                <a:gd name="T60" fmla="*/ 167 w 211"/>
                <a:gd name="T61" fmla="*/ 48 h 156"/>
                <a:gd name="T62" fmla="*/ 152 w 211"/>
                <a:gd name="T63" fmla="*/ 53 h 156"/>
                <a:gd name="T64" fmla="*/ 162 w 211"/>
                <a:gd name="T65" fmla="*/ 59 h 156"/>
                <a:gd name="T66" fmla="*/ 155 w 211"/>
                <a:gd name="T67" fmla="*/ 70 h 156"/>
                <a:gd name="T68" fmla="*/ 188 w 211"/>
                <a:gd name="T69" fmla="*/ 55 h 156"/>
                <a:gd name="T70" fmla="*/ 194 w 211"/>
                <a:gd name="T71" fmla="*/ 44 h 156"/>
                <a:gd name="T72" fmla="*/ 193 w 211"/>
                <a:gd name="T73" fmla="*/ 51 h 156"/>
                <a:gd name="T74" fmla="*/ 199 w 211"/>
                <a:gd name="T75" fmla="*/ 71 h 156"/>
                <a:gd name="T76" fmla="*/ 18 w 211"/>
                <a:gd name="T77" fmla="*/ 9 h 156"/>
                <a:gd name="T78" fmla="*/ 207 w 211"/>
                <a:gd name="T79" fmla="*/ 35 h 156"/>
                <a:gd name="T80" fmla="*/ 203 w 211"/>
                <a:gd name="T81" fmla="*/ 54 h 156"/>
                <a:gd name="T82" fmla="*/ 193 w 211"/>
                <a:gd name="T83" fmla="*/ 34 h 156"/>
                <a:gd name="T84" fmla="*/ 184 w 211"/>
                <a:gd name="T85" fmla="*/ 59 h 156"/>
                <a:gd name="T86" fmla="*/ 168 w 211"/>
                <a:gd name="T87" fmla="*/ 42 h 156"/>
                <a:gd name="T88" fmla="*/ 160 w 211"/>
                <a:gd name="T89" fmla="*/ 35 h 156"/>
                <a:gd name="T90" fmla="*/ 148 w 211"/>
                <a:gd name="T91" fmla="*/ 60 h 156"/>
                <a:gd name="T92" fmla="*/ 133 w 211"/>
                <a:gd name="T93" fmla="*/ 55 h 156"/>
                <a:gd name="T94" fmla="*/ 117 w 211"/>
                <a:gd name="T95" fmla="*/ 39 h 156"/>
                <a:gd name="T96" fmla="*/ 110 w 211"/>
                <a:gd name="T97" fmla="*/ 52 h 156"/>
                <a:gd name="T98" fmla="*/ 103 w 211"/>
                <a:gd name="T99" fmla="*/ 49 h 156"/>
                <a:gd name="T100" fmla="*/ 93 w 211"/>
                <a:gd name="T101" fmla="*/ 35 h 156"/>
                <a:gd name="T102" fmla="*/ 70 w 211"/>
                <a:gd name="T103" fmla="*/ 57 h 156"/>
                <a:gd name="T104" fmla="*/ 68 w 211"/>
                <a:gd name="T105" fmla="*/ 41 h 156"/>
                <a:gd name="T106" fmla="*/ 59 w 211"/>
                <a:gd name="T107" fmla="*/ 29 h 156"/>
                <a:gd name="T108" fmla="*/ 40 w 211"/>
                <a:gd name="T109" fmla="*/ 66 h 156"/>
                <a:gd name="T110" fmla="*/ 34 w 211"/>
                <a:gd name="T111" fmla="*/ 22 h 156"/>
                <a:gd name="T112" fmla="*/ 17 w 211"/>
                <a:gd name="T113" fmla="*/ 42 h 156"/>
                <a:gd name="T114" fmla="*/ 119 w 211"/>
                <a:gd name="T115" fmla="*/ 144 h 156"/>
                <a:gd name="T116" fmla="*/ 107 w 211"/>
                <a:gd name="T117" fmla="*/ 87 h 156"/>
                <a:gd name="T118" fmla="*/ 204 w 211"/>
                <a:gd name="T119" fmla="*/ 9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1" h="156">
                  <a:moveTo>
                    <a:pt x="208" y="142"/>
                  </a:moveTo>
                  <a:cubicBezTo>
                    <a:pt x="205" y="121"/>
                    <a:pt x="206" y="98"/>
                    <a:pt x="209" y="77"/>
                  </a:cubicBezTo>
                  <a:cubicBezTo>
                    <a:pt x="209" y="77"/>
                    <a:pt x="209" y="77"/>
                    <a:pt x="209" y="76"/>
                  </a:cubicBezTo>
                  <a:cubicBezTo>
                    <a:pt x="209" y="76"/>
                    <a:pt x="210" y="75"/>
                    <a:pt x="210" y="75"/>
                  </a:cubicBezTo>
                  <a:cubicBezTo>
                    <a:pt x="210" y="75"/>
                    <a:pt x="210" y="75"/>
                    <a:pt x="210" y="75"/>
                  </a:cubicBezTo>
                  <a:cubicBezTo>
                    <a:pt x="210" y="75"/>
                    <a:pt x="210" y="74"/>
                    <a:pt x="210" y="74"/>
                  </a:cubicBezTo>
                  <a:cubicBezTo>
                    <a:pt x="210" y="73"/>
                    <a:pt x="210" y="73"/>
                    <a:pt x="211" y="72"/>
                  </a:cubicBezTo>
                  <a:cubicBezTo>
                    <a:pt x="210" y="72"/>
                    <a:pt x="210" y="72"/>
                    <a:pt x="210" y="72"/>
                  </a:cubicBezTo>
                  <a:cubicBezTo>
                    <a:pt x="211" y="58"/>
                    <a:pt x="211" y="43"/>
                    <a:pt x="211" y="30"/>
                  </a:cubicBezTo>
                  <a:cubicBezTo>
                    <a:pt x="211" y="20"/>
                    <a:pt x="207" y="16"/>
                    <a:pt x="198" y="14"/>
                  </a:cubicBezTo>
                  <a:cubicBezTo>
                    <a:pt x="181" y="10"/>
                    <a:pt x="165" y="6"/>
                    <a:pt x="147" y="3"/>
                  </a:cubicBezTo>
                  <a:cubicBezTo>
                    <a:pt x="130" y="1"/>
                    <a:pt x="112" y="0"/>
                    <a:pt x="94" y="0"/>
                  </a:cubicBezTo>
                  <a:cubicBezTo>
                    <a:pt x="78" y="0"/>
                    <a:pt x="63" y="2"/>
                    <a:pt x="47" y="3"/>
                  </a:cubicBezTo>
                  <a:cubicBezTo>
                    <a:pt x="36" y="3"/>
                    <a:pt x="22" y="2"/>
                    <a:pt x="12" y="8"/>
                  </a:cubicBezTo>
                  <a:cubicBezTo>
                    <a:pt x="4" y="13"/>
                    <a:pt x="5" y="24"/>
                    <a:pt x="5" y="33"/>
                  </a:cubicBezTo>
                  <a:cubicBezTo>
                    <a:pt x="6" y="44"/>
                    <a:pt x="6" y="55"/>
                    <a:pt x="7" y="66"/>
                  </a:cubicBezTo>
                  <a:cubicBezTo>
                    <a:pt x="6" y="68"/>
                    <a:pt x="6" y="70"/>
                    <a:pt x="5" y="72"/>
                  </a:cubicBezTo>
                  <a:cubicBezTo>
                    <a:pt x="5" y="73"/>
                    <a:pt x="5" y="74"/>
                    <a:pt x="5" y="74"/>
                  </a:cubicBezTo>
                  <a:cubicBezTo>
                    <a:pt x="0" y="99"/>
                    <a:pt x="2" y="126"/>
                    <a:pt x="2" y="151"/>
                  </a:cubicBezTo>
                  <a:cubicBezTo>
                    <a:pt x="2" y="152"/>
                    <a:pt x="3" y="153"/>
                    <a:pt x="4" y="153"/>
                  </a:cubicBezTo>
                  <a:cubicBezTo>
                    <a:pt x="44" y="147"/>
                    <a:pt x="84" y="146"/>
                    <a:pt x="125" y="148"/>
                  </a:cubicBezTo>
                  <a:cubicBezTo>
                    <a:pt x="151" y="149"/>
                    <a:pt x="183" y="156"/>
                    <a:pt x="208" y="145"/>
                  </a:cubicBezTo>
                  <a:cubicBezTo>
                    <a:pt x="210" y="145"/>
                    <a:pt x="209" y="143"/>
                    <a:pt x="208" y="142"/>
                  </a:cubicBezTo>
                  <a:close/>
                  <a:moveTo>
                    <a:pt x="205" y="82"/>
                  </a:moveTo>
                  <a:cubicBezTo>
                    <a:pt x="205" y="82"/>
                    <a:pt x="205" y="82"/>
                    <a:pt x="205" y="82"/>
                  </a:cubicBezTo>
                  <a:cubicBezTo>
                    <a:pt x="205" y="82"/>
                    <a:pt x="205" y="82"/>
                    <a:pt x="205" y="82"/>
                  </a:cubicBezTo>
                  <a:cubicBezTo>
                    <a:pt x="205" y="81"/>
                    <a:pt x="204" y="80"/>
                    <a:pt x="203" y="80"/>
                  </a:cubicBezTo>
                  <a:cubicBezTo>
                    <a:pt x="201" y="80"/>
                    <a:pt x="200" y="81"/>
                    <a:pt x="198" y="81"/>
                  </a:cubicBezTo>
                  <a:cubicBezTo>
                    <a:pt x="184" y="79"/>
                    <a:pt x="170" y="80"/>
                    <a:pt x="156" y="79"/>
                  </a:cubicBezTo>
                  <a:cubicBezTo>
                    <a:pt x="139" y="78"/>
                    <a:pt x="122" y="78"/>
                    <a:pt x="105" y="78"/>
                  </a:cubicBezTo>
                  <a:cubicBezTo>
                    <a:pt x="100" y="78"/>
                    <a:pt x="94" y="78"/>
                    <a:pt x="89" y="78"/>
                  </a:cubicBezTo>
                  <a:cubicBezTo>
                    <a:pt x="87" y="78"/>
                    <a:pt x="85" y="78"/>
                    <a:pt x="83" y="78"/>
                  </a:cubicBezTo>
                  <a:cubicBezTo>
                    <a:pt x="58" y="79"/>
                    <a:pt x="32" y="80"/>
                    <a:pt x="9" y="72"/>
                  </a:cubicBezTo>
                  <a:cubicBezTo>
                    <a:pt x="9" y="71"/>
                    <a:pt x="9" y="69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30" y="68"/>
                    <a:pt x="49" y="69"/>
                    <a:pt x="69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5" y="70"/>
                    <a:pt x="80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2"/>
                    <a:pt x="86" y="71"/>
                    <a:pt x="87" y="71"/>
                  </a:cubicBezTo>
                  <a:cubicBezTo>
                    <a:pt x="95" y="71"/>
                    <a:pt x="104" y="72"/>
                    <a:pt x="112" y="72"/>
                  </a:cubicBezTo>
                  <a:cubicBezTo>
                    <a:pt x="113" y="73"/>
                    <a:pt x="114" y="73"/>
                    <a:pt x="115" y="72"/>
                  </a:cubicBezTo>
                  <a:cubicBezTo>
                    <a:pt x="135" y="73"/>
                    <a:pt x="155" y="74"/>
                    <a:pt x="175" y="74"/>
                  </a:cubicBezTo>
                  <a:cubicBezTo>
                    <a:pt x="175" y="75"/>
                    <a:pt x="176" y="75"/>
                    <a:pt x="176" y="74"/>
                  </a:cubicBezTo>
                  <a:cubicBezTo>
                    <a:pt x="184" y="75"/>
                    <a:pt x="191" y="75"/>
                    <a:pt x="198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9" y="75"/>
                    <a:pt x="200" y="75"/>
                    <a:pt x="201" y="75"/>
                  </a:cubicBezTo>
                  <a:cubicBezTo>
                    <a:pt x="201" y="75"/>
                    <a:pt x="201" y="75"/>
                    <a:pt x="202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3" y="75"/>
                    <a:pt x="205" y="75"/>
                    <a:pt x="206" y="75"/>
                  </a:cubicBezTo>
                  <a:cubicBezTo>
                    <a:pt x="206" y="77"/>
                    <a:pt x="205" y="80"/>
                    <a:pt x="205" y="82"/>
                  </a:cubicBezTo>
                  <a:close/>
                  <a:moveTo>
                    <a:pt x="23" y="47"/>
                  </a:moveTo>
                  <a:cubicBezTo>
                    <a:pt x="23" y="47"/>
                    <a:pt x="24" y="47"/>
                    <a:pt x="25" y="47"/>
                  </a:cubicBezTo>
                  <a:cubicBezTo>
                    <a:pt x="25" y="46"/>
                    <a:pt x="26" y="46"/>
                    <a:pt x="26" y="45"/>
                  </a:cubicBezTo>
                  <a:cubicBezTo>
                    <a:pt x="26" y="45"/>
                    <a:pt x="26" y="45"/>
                    <a:pt x="26" y="46"/>
                  </a:cubicBezTo>
                  <a:cubicBezTo>
                    <a:pt x="27" y="47"/>
                    <a:pt x="29" y="48"/>
                    <a:pt x="30" y="48"/>
                  </a:cubicBezTo>
                  <a:cubicBezTo>
                    <a:pt x="31" y="48"/>
                    <a:pt x="31" y="48"/>
                    <a:pt x="32" y="47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0"/>
                    <a:pt x="33" y="59"/>
                    <a:pt x="36" y="65"/>
                  </a:cubicBezTo>
                  <a:cubicBezTo>
                    <a:pt x="31" y="65"/>
                    <a:pt x="25" y="65"/>
                    <a:pt x="20" y="65"/>
                  </a:cubicBezTo>
                  <a:cubicBezTo>
                    <a:pt x="19" y="58"/>
                    <a:pt x="20" y="51"/>
                    <a:pt x="20" y="44"/>
                  </a:cubicBezTo>
                  <a:cubicBezTo>
                    <a:pt x="21" y="45"/>
                    <a:pt x="22" y="46"/>
                    <a:pt x="23" y="47"/>
                  </a:cubicBezTo>
                  <a:close/>
                  <a:moveTo>
                    <a:pt x="23" y="42"/>
                  </a:moveTo>
                  <a:cubicBezTo>
                    <a:pt x="24" y="38"/>
                    <a:pt x="25" y="35"/>
                    <a:pt x="28" y="32"/>
                  </a:cubicBezTo>
                  <a:cubicBezTo>
                    <a:pt x="28" y="32"/>
                    <a:pt x="28" y="32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0" y="33"/>
                    <a:pt x="32" y="34"/>
                    <a:pt x="34" y="33"/>
                  </a:cubicBezTo>
                  <a:cubicBezTo>
                    <a:pt x="34" y="34"/>
                    <a:pt x="35" y="35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3" y="39"/>
                    <a:pt x="31" y="42"/>
                    <a:pt x="30" y="44"/>
                  </a:cubicBezTo>
                  <a:cubicBezTo>
                    <a:pt x="29" y="43"/>
                    <a:pt x="29" y="41"/>
                    <a:pt x="28" y="40"/>
                  </a:cubicBezTo>
                  <a:cubicBezTo>
                    <a:pt x="27" y="39"/>
                    <a:pt x="25" y="39"/>
                    <a:pt x="25" y="41"/>
                  </a:cubicBezTo>
                  <a:cubicBezTo>
                    <a:pt x="25" y="42"/>
                    <a:pt x="24" y="42"/>
                    <a:pt x="24" y="43"/>
                  </a:cubicBezTo>
                  <a:cubicBezTo>
                    <a:pt x="23" y="43"/>
                    <a:pt x="23" y="42"/>
                    <a:pt x="23" y="42"/>
                  </a:cubicBezTo>
                  <a:close/>
                  <a:moveTo>
                    <a:pt x="52" y="52"/>
                  </a:moveTo>
                  <a:cubicBezTo>
                    <a:pt x="53" y="52"/>
                    <a:pt x="54" y="52"/>
                    <a:pt x="55" y="52"/>
                  </a:cubicBezTo>
                  <a:cubicBezTo>
                    <a:pt x="56" y="50"/>
                    <a:pt x="57" y="49"/>
                    <a:pt x="58" y="47"/>
                  </a:cubicBezTo>
                  <a:cubicBezTo>
                    <a:pt x="60" y="49"/>
                    <a:pt x="61" y="51"/>
                    <a:pt x="64" y="51"/>
                  </a:cubicBezTo>
                  <a:cubicBezTo>
                    <a:pt x="65" y="51"/>
                    <a:pt x="66" y="50"/>
                    <a:pt x="66" y="49"/>
                  </a:cubicBezTo>
                  <a:cubicBezTo>
                    <a:pt x="67" y="52"/>
                    <a:pt x="67" y="56"/>
                    <a:pt x="67" y="58"/>
                  </a:cubicBezTo>
                  <a:cubicBezTo>
                    <a:pt x="67" y="61"/>
                    <a:pt x="68" y="64"/>
                    <a:pt x="68" y="67"/>
                  </a:cubicBezTo>
                  <a:cubicBezTo>
                    <a:pt x="63" y="67"/>
                    <a:pt x="59" y="66"/>
                    <a:pt x="54" y="66"/>
                  </a:cubicBezTo>
                  <a:cubicBezTo>
                    <a:pt x="54" y="66"/>
                    <a:pt x="54" y="66"/>
                    <a:pt x="54" y="65"/>
                  </a:cubicBezTo>
                  <a:cubicBezTo>
                    <a:pt x="51" y="61"/>
                    <a:pt x="51" y="55"/>
                    <a:pt x="51" y="50"/>
                  </a:cubicBezTo>
                  <a:cubicBezTo>
                    <a:pt x="51" y="51"/>
                    <a:pt x="52" y="51"/>
                    <a:pt x="52" y="52"/>
                  </a:cubicBezTo>
                  <a:close/>
                  <a:moveTo>
                    <a:pt x="52" y="45"/>
                  </a:moveTo>
                  <a:cubicBezTo>
                    <a:pt x="53" y="43"/>
                    <a:pt x="55" y="40"/>
                    <a:pt x="57" y="38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8"/>
                    <a:pt x="58" y="38"/>
                    <a:pt x="58" y="38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2" y="39"/>
                    <a:pt x="63" y="38"/>
                    <a:pt x="63" y="38"/>
                  </a:cubicBezTo>
                  <a:cubicBezTo>
                    <a:pt x="64" y="40"/>
                    <a:pt x="65" y="41"/>
                    <a:pt x="66" y="43"/>
                  </a:cubicBezTo>
                  <a:cubicBezTo>
                    <a:pt x="65" y="45"/>
                    <a:pt x="65" y="46"/>
                    <a:pt x="64" y="47"/>
                  </a:cubicBezTo>
                  <a:cubicBezTo>
                    <a:pt x="62" y="49"/>
                    <a:pt x="61" y="45"/>
                    <a:pt x="60" y="44"/>
                  </a:cubicBezTo>
                  <a:cubicBezTo>
                    <a:pt x="60" y="43"/>
                    <a:pt x="59" y="42"/>
                    <a:pt x="58" y="43"/>
                  </a:cubicBezTo>
                  <a:cubicBezTo>
                    <a:pt x="56" y="45"/>
                    <a:pt x="55" y="46"/>
                    <a:pt x="54" y="48"/>
                  </a:cubicBezTo>
                  <a:cubicBezTo>
                    <a:pt x="53" y="47"/>
                    <a:pt x="52" y="46"/>
                    <a:pt x="52" y="45"/>
                  </a:cubicBezTo>
                  <a:close/>
                  <a:moveTo>
                    <a:pt x="97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5" y="48"/>
                    <a:pt x="95" y="47"/>
                    <a:pt x="95" y="46"/>
                  </a:cubicBezTo>
                  <a:cubicBezTo>
                    <a:pt x="95" y="44"/>
                    <a:pt x="92" y="44"/>
                    <a:pt x="92" y="46"/>
                  </a:cubicBezTo>
                  <a:cubicBezTo>
                    <a:pt x="91" y="48"/>
                    <a:pt x="90" y="50"/>
                    <a:pt x="88" y="52"/>
                  </a:cubicBezTo>
                  <a:cubicBezTo>
                    <a:pt x="87" y="51"/>
                    <a:pt x="86" y="50"/>
                    <a:pt x="85" y="49"/>
                  </a:cubicBezTo>
                  <a:cubicBezTo>
                    <a:pt x="87" y="46"/>
                    <a:pt x="89" y="43"/>
                    <a:pt x="92" y="41"/>
                  </a:cubicBezTo>
                  <a:cubicBezTo>
                    <a:pt x="92" y="41"/>
                    <a:pt x="92" y="41"/>
                    <a:pt x="93" y="41"/>
                  </a:cubicBezTo>
                  <a:cubicBezTo>
                    <a:pt x="94" y="42"/>
                    <a:pt x="94" y="42"/>
                    <a:pt x="95" y="42"/>
                  </a:cubicBezTo>
                  <a:cubicBezTo>
                    <a:pt x="95" y="42"/>
                    <a:pt x="96" y="41"/>
                    <a:pt x="96" y="41"/>
                  </a:cubicBezTo>
                  <a:cubicBezTo>
                    <a:pt x="97" y="43"/>
                    <a:pt x="97" y="45"/>
                    <a:pt x="98" y="46"/>
                  </a:cubicBezTo>
                  <a:cubicBezTo>
                    <a:pt x="98" y="47"/>
                    <a:pt x="97" y="47"/>
                    <a:pt x="97" y="48"/>
                  </a:cubicBezTo>
                  <a:cubicBezTo>
                    <a:pt x="97" y="48"/>
                    <a:pt x="97" y="48"/>
                    <a:pt x="97" y="48"/>
                  </a:cubicBezTo>
                  <a:close/>
                  <a:moveTo>
                    <a:pt x="88" y="56"/>
                  </a:moveTo>
                  <a:cubicBezTo>
                    <a:pt x="89" y="56"/>
                    <a:pt x="90" y="56"/>
                    <a:pt x="91" y="55"/>
                  </a:cubicBezTo>
                  <a:cubicBezTo>
                    <a:pt x="91" y="53"/>
                    <a:pt x="92" y="52"/>
                    <a:pt x="93" y="51"/>
                  </a:cubicBezTo>
                  <a:cubicBezTo>
                    <a:pt x="93" y="52"/>
                    <a:pt x="94" y="53"/>
                    <a:pt x="95" y="53"/>
                  </a:cubicBezTo>
                  <a:cubicBezTo>
                    <a:pt x="96" y="53"/>
                    <a:pt x="96" y="53"/>
                    <a:pt x="97" y="52"/>
                  </a:cubicBezTo>
                  <a:cubicBezTo>
                    <a:pt x="97" y="58"/>
                    <a:pt x="97" y="63"/>
                    <a:pt x="99" y="68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5" y="68"/>
                    <a:pt x="91" y="68"/>
                    <a:pt x="86" y="68"/>
                  </a:cubicBezTo>
                  <a:cubicBezTo>
                    <a:pt x="83" y="64"/>
                    <a:pt x="84" y="58"/>
                    <a:pt x="84" y="53"/>
                  </a:cubicBezTo>
                  <a:cubicBezTo>
                    <a:pt x="85" y="54"/>
                    <a:pt x="87" y="55"/>
                    <a:pt x="88" y="56"/>
                  </a:cubicBezTo>
                  <a:close/>
                  <a:moveTo>
                    <a:pt x="118" y="56"/>
                  </a:moveTo>
                  <a:cubicBezTo>
                    <a:pt x="120" y="57"/>
                    <a:pt x="122" y="55"/>
                    <a:pt x="123" y="53"/>
                  </a:cubicBezTo>
                  <a:cubicBezTo>
                    <a:pt x="124" y="55"/>
                    <a:pt x="124" y="56"/>
                    <a:pt x="124" y="57"/>
                  </a:cubicBezTo>
                  <a:cubicBezTo>
                    <a:pt x="124" y="58"/>
                    <a:pt x="126" y="59"/>
                    <a:pt x="126" y="59"/>
                  </a:cubicBezTo>
                  <a:cubicBezTo>
                    <a:pt x="128" y="58"/>
                    <a:pt x="129" y="57"/>
                    <a:pt x="130" y="56"/>
                  </a:cubicBezTo>
                  <a:cubicBezTo>
                    <a:pt x="130" y="58"/>
                    <a:pt x="130" y="59"/>
                    <a:pt x="130" y="60"/>
                  </a:cubicBezTo>
                  <a:cubicBezTo>
                    <a:pt x="131" y="63"/>
                    <a:pt x="131" y="67"/>
                    <a:pt x="133" y="70"/>
                  </a:cubicBezTo>
                  <a:cubicBezTo>
                    <a:pt x="127" y="69"/>
                    <a:pt x="121" y="69"/>
                    <a:pt x="115" y="69"/>
                  </a:cubicBezTo>
                  <a:cubicBezTo>
                    <a:pt x="114" y="63"/>
                    <a:pt x="113" y="57"/>
                    <a:pt x="113" y="51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5" y="53"/>
                    <a:pt x="116" y="55"/>
                    <a:pt x="118" y="56"/>
                  </a:cubicBezTo>
                  <a:close/>
                  <a:moveTo>
                    <a:pt x="114" y="48"/>
                  </a:moveTo>
                  <a:cubicBezTo>
                    <a:pt x="115" y="47"/>
                    <a:pt x="116" y="44"/>
                    <a:pt x="118" y="43"/>
                  </a:cubicBezTo>
                  <a:cubicBezTo>
                    <a:pt x="118" y="43"/>
                    <a:pt x="118" y="44"/>
                    <a:pt x="119" y="44"/>
                  </a:cubicBezTo>
                  <a:cubicBezTo>
                    <a:pt x="121" y="44"/>
                    <a:pt x="123" y="43"/>
                    <a:pt x="125" y="43"/>
                  </a:cubicBezTo>
                  <a:cubicBezTo>
                    <a:pt x="125" y="43"/>
                    <a:pt x="125" y="43"/>
                    <a:pt x="126" y="43"/>
                  </a:cubicBezTo>
                  <a:cubicBezTo>
                    <a:pt x="127" y="45"/>
                    <a:pt x="128" y="48"/>
                    <a:pt x="130" y="50"/>
                  </a:cubicBezTo>
                  <a:cubicBezTo>
                    <a:pt x="129" y="52"/>
                    <a:pt x="128" y="53"/>
                    <a:pt x="127" y="55"/>
                  </a:cubicBezTo>
                  <a:cubicBezTo>
                    <a:pt x="126" y="53"/>
                    <a:pt x="126" y="51"/>
                    <a:pt x="125" y="49"/>
                  </a:cubicBezTo>
                  <a:cubicBezTo>
                    <a:pt x="125" y="48"/>
                    <a:pt x="123" y="48"/>
                    <a:pt x="122" y="49"/>
                  </a:cubicBezTo>
                  <a:cubicBezTo>
                    <a:pt x="121" y="50"/>
                    <a:pt x="121" y="51"/>
                    <a:pt x="120" y="52"/>
                  </a:cubicBezTo>
                  <a:cubicBezTo>
                    <a:pt x="119" y="53"/>
                    <a:pt x="119" y="53"/>
                    <a:pt x="119" y="52"/>
                  </a:cubicBezTo>
                  <a:cubicBezTo>
                    <a:pt x="118" y="51"/>
                    <a:pt x="117" y="50"/>
                    <a:pt x="115" y="49"/>
                  </a:cubicBezTo>
                  <a:cubicBezTo>
                    <a:pt x="115" y="48"/>
                    <a:pt x="114" y="48"/>
                    <a:pt x="114" y="48"/>
                  </a:cubicBezTo>
                  <a:close/>
                  <a:moveTo>
                    <a:pt x="152" y="52"/>
                  </a:moveTo>
                  <a:cubicBezTo>
                    <a:pt x="153" y="50"/>
                    <a:pt x="155" y="48"/>
                    <a:pt x="157" y="46"/>
                  </a:cubicBezTo>
                  <a:cubicBezTo>
                    <a:pt x="158" y="45"/>
                    <a:pt x="158" y="44"/>
                    <a:pt x="159" y="42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9" y="42"/>
                    <a:pt x="159" y="42"/>
                    <a:pt x="160" y="43"/>
                  </a:cubicBezTo>
                  <a:cubicBezTo>
                    <a:pt x="161" y="43"/>
                    <a:pt x="163" y="44"/>
                    <a:pt x="165" y="43"/>
                  </a:cubicBezTo>
                  <a:cubicBezTo>
                    <a:pt x="166" y="45"/>
                    <a:pt x="166" y="46"/>
                    <a:pt x="167" y="48"/>
                  </a:cubicBezTo>
                  <a:cubicBezTo>
                    <a:pt x="167" y="49"/>
                    <a:pt x="168" y="49"/>
                    <a:pt x="168" y="50"/>
                  </a:cubicBezTo>
                  <a:cubicBezTo>
                    <a:pt x="166" y="52"/>
                    <a:pt x="165" y="54"/>
                    <a:pt x="163" y="55"/>
                  </a:cubicBezTo>
                  <a:cubicBezTo>
                    <a:pt x="163" y="54"/>
                    <a:pt x="163" y="53"/>
                    <a:pt x="163" y="52"/>
                  </a:cubicBezTo>
                  <a:cubicBezTo>
                    <a:pt x="163" y="51"/>
                    <a:pt x="161" y="49"/>
                    <a:pt x="160" y="51"/>
                  </a:cubicBezTo>
                  <a:cubicBezTo>
                    <a:pt x="158" y="54"/>
                    <a:pt x="154" y="56"/>
                    <a:pt x="152" y="53"/>
                  </a:cubicBezTo>
                  <a:cubicBezTo>
                    <a:pt x="152" y="53"/>
                    <a:pt x="152" y="53"/>
                    <a:pt x="152" y="53"/>
                  </a:cubicBezTo>
                  <a:cubicBezTo>
                    <a:pt x="152" y="53"/>
                    <a:pt x="152" y="52"/>
                    <a:pt x="152" y="52"/>
                  </a:cubicBezTo>
                  <a:close/>
                  <a:moveTo>
                    <a:pt x="160" y="56"/>
                  </a:moveTo>
                  <a:cubicBezTo>
                    <a:pt x="160" y="56"/>
                    <a:pt x="160" y="57"/>
                    <a:pt x="160" y="57"/>
                  </a:cubicBezTo>
                  <a:cubicBezTo>
                    <a:pt x="160" y="58"/>
                    <a:pt x="161" y="59"/>
                    <a:pt x="162" y="59"/>
                  </a:cubicBezTo>
                  <a:cubicBezTo>
                    <a:pt x="166" y="59"/>
                    <a:pt x="168" y="56"/>
                    <a:pt x="170" y="53"/>
                  </a:cubicBezTo>
                  <a:cubicBezTo>
                    <a:pt x="170" y="54"/>
                    <a:pt x="170" y="55"/>
                    <a:pt x="171" y="55"/>
                  </a:cubicBezTo>
                  <a:cubicBezTo>
                    <a:pt x="171" y="60"/>
                    <a:pt x="171" y="66"/>
                    <a:pt x="173" y="71"/>
                  </a:cubicBezTo>
                  <a:cubicBezTo>
                    <a:pt x="167" y="71"/>
                    <a:pt x="161" y="71"/>
                    <a:pt x="155" y="70"/>
                  </a:cubicBezTo>
                  <a:cubicBezTo>
                    <a:pt x="155" y="70"/>
                    <a:pt x="155" y="70"/>
                    <a:pt x="155" y="70"/>
                  </a:cubicBezTo>
                  <a:cubicBezTo>
                    <a:pt x="153" y="67"/>
                    <a:pt x="153" y="64"/>
                    <a:pt x="152" y="61"/>
                  </a:cubicBezTo>
                  <a:cubicBezTo>
                    <a:pt x="152" y="60"/>
                    <a:pt x="151" y="58"/>
                    <a:pt x="151" y="57"/>
                  </a:cubicBezTo>
                  <a:cubicBezTo>
                    <a:pt x="154" y="59"/>
                    <a:pt x="157" y="58"/>
                    <a:pt x="160" y="56"/>
                  </a:cubicBezTo>
                  <a:close/>
                  <a:moveTo>
                    <a:pt x="193" y="51"/>
                  </a:moveTo>
                  <a:cubicBezTo>
                    <a:pt x="191" y="52"/>
                    <a:pt x="189" y="54"/>
                    <a:pt x="188" y="55"/>
                  </a:cubicBezTo>
                  <a:cubicBezTo>
                    <a:pt x="188" y="55"/>
                    <a:pt x="188" y="54"/>
                    <a:pt x="188" y="54"/>
                  </a:cubicBezTo>
                  <a:cubicBezTo>
                    <a:pt x="188" y="53"/>
                    <a:pt x="187" y="53"/>
                    <a:pt x="186" y="52"/>
                  </a:cubicBezTo>
                  <a:cubicBezTo>
                    <a:pt x="188" y="50"/>
                    <a:pt x="189" y="47"/>
                    <a:pt x="190" y="45"/>
                  </a:cubicBezTo>
                  <a:cubicBezTo>
                    <a:pt x="191" y="45"/>
                    <a:pt x="191" y="45"/>
                    <a:pt x="192" y="45"/>
                  </a:cubicBezTo>
                  <a:cubicBezTo>
                    <a:pt x="193" y="45"/>
                    <a:pt x="193" y="44"/>
                    <a:pt x="194" y="44"/>
                  </a:cubicBezTo>
                  <a:cubicBezTo>
                    <a:pt x="194" y="45"/>
                    <a:pt x="195" y="44"/>
                    <a:pt x="195" y="44"/>
                  </a:cubicBezTo>
                  <a:cubicBezTo>
                    <a:pt x="196" y="47"/>
                    <a:pt x="197" y="50"/>
                    <a:pt x="198" y="52"/>
                  </a:cubicBezTo>
                  <a:cubicBezTo>
                    <a:pt x="197" y="53"/>
                    <a:pt x="197" y="54"/>
                    <a:pt x="196" y="54"/>
                  </a:cubicBezTo>
                  <a:cubicBezTo>
                    <a:pt x="196" y="52"/>
                    <a:pt x="196" y="52"/>
                    <a:pt x="196" y="52"/>
                  </a:cubicBezTo>
                  <a:cubicBezTo>
                    <a:pt x="196" y="50"/>
                    <a:pt x="194" y="50"/>
                    <a:pt x="193" y="51"/>
                  </a:cubicBezTo>
                  <a:close/>
                  <a:moveTo>
                    <a:pt x="192" y="56"/>
                  </a:moveTo>
                  <a:cubicBezTo>
                    <a:pt x="192" y="56"/>
                    <a:pt x="192" y="56"/>
                    <a:pt x="192" y="56"/>
                  </a:cubicBezTo>
                  <a:cubicBezTo>
                    <a:pt x="192" y="57"/>
                    <a:pt x="192" y="58"/>
                    <a:pt x="193" y="58"/>
                  </a:cubicBezTo>
                  <a:cubicBezTo>
                    <a:pt x="196" y="58"/>
                    <a:pt x="197" y="57"/>
                    <a:pt x="199" y="56"/>
                  </a:cubicBezTo>
                  <a:cubicBezTo>
                    <a:pt x="199" y="61"/>
                    <a:pt x="199" y="66"/>
                    <a:pt x="199" y="71"/>
                  </a:cubicBezTo>
                  <a:cubicBezTo>
                    <a:pt x="196" y="71"/>
                    <a:pt x="193" y="71"/>
                    <a:pt x="190" y="71"/>
                  </a:cubicBezTo>
                  <a:cubicBezTo>
                    <a:pt x="188" y="68"/>
                    <a:pt x="187" y="63"/>
                    <a:pt x="187" y="59"/>
                  </a:cubicBezTo>
                  <a:cubicBezTo>
                    <a:pt x="189" y="58"/>
                    <a:pt x="190" y="57"/>
                    <a:pt x="192" y="56"/>
                  </a:cubicBezTo>
                  <a:close/>
                  <a:moveTo>
                    <a:pt x="9" y="41"/>
                  </a:moveTo>
                  <a:cubicBezTo>
                    <a:pt x="8" y="30"/>
                    <a:pt x="4" y="15"/>
                    <a:pt x="18" y="9"/>
                  </a:cubicBezTo>
                  <a:cubicBezTo>
                    <a:pt x="28" y="5"/>
                    <a:pt x="41" y="6"/>
                    <a:pt x="52" y="6"/>
                  </a:cubicBezTo>
                  <a:cubicBezTo>
                    <a:pt x="65" y="5"/>
                    <a:pt x="78" y="4"/>
                    <a:pt x="92" y="3"/>
                  </a:cubicBezTo>
                  <a:cubicBezTo>
                    <a:pt x="122" y="3"/>
                    <a:pt x="151" y="6"/>
                    <a:pt x="180" y="13"/>
                  </a:cubicBezTo>
                  <a:cubicBezTo>
                    <a:pt x="187" y="14"/>
                    <a:pt x="193" y="16"/>
                    <a:pt x="199" y="17"/>
                  </a:cubicBezTo>
                  <a:cubicBezTo>
                    <a:pt x="208" y="19"/>
                    <a:pt x="208" y="27"/>
                    <a:pt x="207" y="35"/>
                  </a:cubicBezTo>
                  <a:cubicBezTo>
                    <a:pt x="207" y="47"/>
                    <a:pt x="208" y="59"/>
                    <a:pt x="207" y="72"/>
                  </a:cubicBezTo>
                  <a:cubicBezTo>
                    <a:pt x="206" y="72"/>
                    <a:pt x="206" y="72"/>
                    <a:pt x="206" y="72"/>
                  </a:cubicBezTo>
                  <a:cubicBezTo>
                    <a:pt x="205" y="72"/>
                    <a:pt x="203" y="71"/>
                    <a:pt x="202" y="71"/>
                  </a:cubicBezTo>
                  <a:cubicBezTo>
                    <a:pt x="202" y="66"/>
                    <a:pt x="202" y="61"/>
                    <a:pt x="202" y="56"/>
                  </a:cubicBezTo>
                  <a:cubicBezTo>
                    <a:pt x="203" y="56"/>
                    <a:pt x="204" y="55"/>
                    <a:pt x="203" y="54"/>
                  </a:cubicBezTo>
                  <a:cubicBezTo>
                    <a:pt x="203" y="54"/>
                    <a:pt x="203" y="54"/>
                    <a:pt x="203" y="53"/>
                  </a:cubicBezTo>
                  <a:cubicBezTo>
                    <a:pt x="203" y="53"/>
                    <a:pt x="203" y="53"/>
                    <a:pt x="203" y="53"/>
                  </a:cubicBezTo>
                  <a:cubicBezTo>
                    <a:pt x="205" y="52"/>
                    <a:pt x="203" y="49"/>
                    <a:pt x="201" y="50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199" y="45"/>
                    <a:pt x="197" y="39"/>
                    <a:pt x="193" y="34"/>
                  </a:cubicBezTo>
                  <a:cubicBezTo>
                    <a:pt x="192" y="32"/>
                    <a:pt x="191" y="33"/>
                    <a:pt x="190" y="34"/>
                  </a:cubicBezTo>
                  <a:cubicBezTo>
                    <a:pt x="189" y="42"/>
                    <a:pt x="185" y="48"/>
                    <a:pt x="181" y="54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1" y="54"/>
                    <a:pt x="181" y="55"/>
                    <a:pt x="181" y="56"/>
                  </a:cubicBezTo>
                  <a:cubicBezTo>
                    <a:pt x="182" y="57"/>
                    <a:pt x="183" y="58"/>
                    <a:pt x="184" y="59"/>
                  </a:cubicBezTo>
                  <a:cubicBezTo>
                    <a:pt x="184" y="63"/>
                    <a:pt x="184" y="68"/>
                    <a:pt x="186" y="71"/>
                  </a:cubicBezTo>
                  <a:cubicBezTo>
                    <a:pt x="183" y="71"/>
                    <a:pt x="180" y="71"/>
                    <a:pt x="176" y="71"/>
                  </a:cubicBezTo>
                  <a:cubicBezTo>
                    <a:pt x="174" y="66"/>
                    <a:pt x="174" y="59"/>
                    <a:pt x="174" y="53"/>
                  </a:cubicBezTo>
                  <a:cubicBezTo>
                    <a:pt x="174" y="52"/>
                    <a:pt x="173" y="52"/>
                    <a:pt x="173" y="52"/>
                  </a:cubicBezTo>
                  <a:cubicBezTo>
                    <a:pt x="171" y="49"/>
                    <a:pt x="169" y="45"/>
                    <a:pt x="168" y="42"/>
                  </a:cubicBezTo>
                  <a:cubicBezTo>
                    <a:pt x="168" y="41"/>
                    <a:pt x="168" y="40"/>
                    <a:pt x="167" y="40"/>
                  </a:cubicBezTo>
                  <a:cubicBezTo>
                    <a:pt x="166" y="38"/>
                    <a:pt x="166" y="37"/>
                    <a:pt x="165" y="36"/>
                  </a:cubicBezTo>
                  <a:cubicBezTo>
                    <a:pt x="165" y="35"/>
                    <a:pt x="164" y="34"/>
                    <a:pt x="164" y="33"/>
                  </a:cubicBezTo>
                  <a:cubicBezTo>
                    <a:pt x="163" y="32"/>
                    <a:pt x="161" y="32"/>
                    <a:pt x="161" y="33"/>
                  </a:cubicBezTo>
                  <a:cubicBezTo>
                    <a:pt x="160" y="34"/>
                    <a:pt x="160" y="34"/>
                    <a:pt x="160" y="35"/>
                  </a:cubicBezTo>
                  <a:cubicBezTo>
                    <a:pt x="160" y="35"/>
                    <a:pt x="160" y="35"/>
                    <a:pt x="160" y="35"/>
                  </a:cubicBezTo>
                  <a:cubicBezTo>
                    <a:pt x="156" y="41"/>
                    <a:pt x="153" y="47"/>
                    <a:pt x="147" y="51"/>
                  </a:cubicBezTo>
                  <a:cubicBezTo>
                    <a:pt x="145" y="52"/>
                    <a:pt x="147" y="54"/>
                    <a:pt x="148" y="54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48" y="56"/>
                    <a:pt x="148" y="58"/>
                    <a:pt x="148" y="60"/>
                  </a:cubicBezTo>
                  <a:cubicBezTo>
                    <a:pt x="149" y="64"/>
                    <a:pt x="150" y="67"/>
                    <a:pt x="151" y="70"/>
                  </a:cubicBezTo>
                  <a:cubicBezTo>
                    <a:pt x="147" y="70"/>
                    <a:pt x="142" y="70"/>
                    <a:pt x="137" y="70"/>
                  </a:cubicBezTo>
                  <a:cubicBezTo>
                    <a:pt x="137" y="69"/>
                    <a:pt x="137" y="69"/>
                    <a:pt x="137" y="69"/>
                  </a:cubicBezTo>
                  <a:cubicBezTo>
                    <a:pt x="135" y="67"/>
                    <a:pt x="134" y="62"/>
                    <a:pt x="134" y="60"/>
                  </a:cubicBezTo>
                  <a:cubicBezTo>
                    <a:pt x="133" y="58"/>
                    <a:pt x="133" y="57"/>
                    <a:pt x="133" y="55"/>
                  </a:cubicBezTo>
                  <a:cubicBezTo>
                    <a:pt x="134" y="55"/>
                    <a:pt x="135" y="54"/>
                    <a:pt x="135" y="53"/>
                  </a:cubicBezTo>
                  <a:cubicBezTo>
                    <a:pt x="133" y="49"/>
                    <a:pt x="130" y="43"/>
                    <a:pt x="127" y="39"/>
                  </a:cubicBezTo>
                  <a:cubicBezTo>
                    <a:pt x="126" y="36"/>
                    <a:pt x="124" y="34"/>
                    <a:pt x="123" y="31"/>
                  </a:cubicBezTo>
                  <a:cubicBezTo>
                    <a:pt x="122" y="30"/>
                    <a:pt x="120" y="30"/>
                    <a:pt x="120" y="31"/>
                  </a:cubicBezTo>
                  <a:cubicBezTo>
                    <a:pt x="119" y="34"/>
                    <a:pt x="118" y="36"/>
                    <a:pt x="117" y="39"/>
                  </a:cubicBezTo>
                  <a:cubicBezTo>
                    <a:pt x="114" y="41"/>
                    <a:pt x="112" y="45"/>
                    <a:pt x="110" y="48"/>
                  </a:cubicBezTo>
                  <a:cubicBezTo>
                    <a:pt x="110" y="48"/>
                    <a:pt x="109" y="49"/>
                    <a:pt x="109" y="50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09" y="51"/>
                    <a:pt x="109" y="51"/>
                    <a:pt x="110" y="52"/>
                  </a:cubicBezTo>
                  <a:cubicBezTo>
                    <a:pt x="110" y="57"/>
                    <a:pt x="111" y="63"/>
                    <a:pt x="112" y="69"/>
                  </a:cubicBezTo>
                  <a:cubicBezTo>
                    <a:pt x="108" y="69"/>
                    <a:pt x="105" y="69"/>
                    <a:pt x="102" y="68"/>
                  </a:cubicBezTo>
                  <a:cubicBezTo>
                    <a:pt x="102" y="68"/>
                    <a:pt x="103" y="67"/>
                    <a:pt x="102" y="67"/>
                  </a:cubicBezTo>
                  <a:cubicBezTo>
                    <a:pt x="100" y="61"/>
                    <a:pt x="100" y="56"/>
                    <a:pt x="100" y="51"/>
                  </a:cubicBezTo>
                  <a:cubicBezTo>
                    <a:pt x="101" y="51"/>
                    <a:pt x="103" y="50"/>
                    <a:pt x="103" y="49"/>
                  </a:cubicBezTo>
                  <a:cubicBezTo>
                    <a:pt x="103" y="48"/>
                    <a:pt x="103" y="47"/>
                    <a:pt x="102" y="47"/>
                  </a:cubicBezTo>
                  <a:cubicBezTo>
                    <a:pt x="100" y="43"/>
                    <a:pt x="99" y="39"/>
                    <a:pt x="97" y="36"/>
                  </a:cubicBezTo>
                  <a:cubicBezTo>
                    <a:pt x="97" y="34"/>
                    <a:pt x="97" y="33"/>
                    <a:pt x="97" y="32"/>
                  </a:cubicBezTo>
                  <a:cubicBezTo>
                    <a:pt x="97" y="31"/>
                    <a:pt x="94" y="30"/>
                    <a:pt x="94" y="32"/>
                  </a:cubicBezTo>
                  <a:cubicBezTo>
                    <a:pt x="93" y="33"/>
                    <a:pt x="93" y="34"/>
                    <a:pt x="93" y="35"/>
                  </a:cubicBezTo>
                  <a:cubicBezTo>
                    <a:pt x="88" y="39"/>
                    <a:pt x="84" y="44"/>
                    <a:pt x="80" y="49"/>
                  </a:cubicBezTo>
                  <a:cubicBezTo>
                    <a:pt x="80" y="50"/>
                    <a:pt x="80" y="51"/>
                    <a:pt x="81" y="51"/>
                  </a:cubicBezTo>
                  <a:cubicBezTo>
                    <a:pt x="80" y="56"/>
                    <a:pt x="80" y="63"/>
                    <a:pt x="82" y="67"/>
                  </a:cubicBezTo>
                  <a:cubicBezTo>
                    <a:pt x="79" y="67"/>
                    <a:pt x="75" y="67"/>
                    <a:pt x="71" y="67"/>
                  </a:cubicBezTo>
                  <a:cubicBezTo>
                    <a:pt x="71" y="64"/>
                    <a:pt x="71" y="60"/>
                    <a:pt x="70" y="57"/>
                  </a:cubicBezTo>
                  <a:cubicBezTo>
                    <a:pt x="70" y="55"/>
                    <a:pt x="70" y="52"/>
                    <a:pt x="70" y="50"/>
                  </a:cubicBezTo>
                  <a:cubicBezTo>
                    <a:pt x="71" y="50"/>
                    <a:pt x="73" y="49"/>
                    <a:pt x="72" y="47"/>
                  </a:cubicBezTo>
                  <a:cubicBezTo>
                    <a:pt x="71" y="46"/>
                    <a:pt x="70" y="45"/>
                    <a:pt x="69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2"/>
                    <a:pt x="69" y="41"/>
                    <a:pt x="68" y="41"/>
                  </a:cubicBezTo>
                  <a:cubicBezTo>
                    <a:pt x="67" y="39"/>
                    <a:pt x="67" y="38"/>
                    <a:pt x="66" y="36"/>
                  </a:cubicBezTo>
                  <a:cubicBezTo>
                    <a:pt x="65" y="35"/>
                    <a:pt x="65" y="31"/>
                    <a:pt x="63" y="29"/>
                  </a:cubicBezTo>
                  <a:cubicBezTo>
                    <a:pt x="63" y="29"/>
                    <a:pt x="63" y="29"/>
                    <a:pt x="63" y="28"/>
                  </a:cubicBezTo>
                  <a:cubicBezTo>
                    <a:pt x="63" y="27"/>
                    <a:pt x="61" y="26"/>
                    <a:pt x="60" y="28"/>
                  </a:cubicBezTo>
                  <a:cubicBezTo>
                    <a:pt x="60" y="28"/>
                    <a:pt x="60" y="29"/>
                    <a:pt x="59" y="29"/>
                  </a:cubicBezTo>
                  <a:cubicBezTo>
                    <a:pt x="58" y="30"/>
                    <a:pt x="57" y="32"/>
                    <a:pt x="56" y="33"/>
                  </a:cubicBezTo>
                  <a:cubicBezTo>
                    <a:pt x="53" y="37"/>
                    <a:pt x="51" y="41"/>
                    <a:pt x="48" y="45"/>
                  </a:cubicBezTo>
                  <a:cubicBezTo>
                    <a:pt x="48" y="45"/>
                    <a:pt x="48" y="46"/>
                    <a:pt x="48" y="46"/>
                  </a:cubicBezTo>
                  <a:cubicBezTo>
                    <a:pt x="48" y="53"/>
                    <a:pt x="47" y="60"/>
                    <a:pt x="50" y="66"/>
                  </a:cubicBezTo>
                  <a:cubicBezTo>
                    <a:pt x="47" y="66"/>
                    <a:pt x="44" y="66"/>
                    <a:pt x="40" y="66"/>
                  </a:cubicBezTo>
                  <a:cubicBezTo>
                    <a:pt x="35" y="60"/>
                    <a:pt x="38" y="50"/>
                    <a:pt x="38" y="43"/>
                  </a:cubicBezTo>
                  <a:cubicBezTo>
                    <a:pt x="39" y="44"/>
                    <a:pt x="41" y="42"/>
                    <a:pt x="40" y="41"/>
                  </a:cubicBezTo>
                  <a:cubicBezTo>
                    <a:pt x="39" y="39"/>
                    <a:pt x="38" y="36"/>
                    <a:pt x="38" y="33"/>
                  </a:cubicBezTo>
                  <a:cubicBezTo>
                    <a:pt x="37" y="32"/>
                    <a:pt x="36" y="30"/>
                    <a:pt x="36" y="28"/>
                  </a:cubicBezTo>
                  <a:cubicBezTo>
                    <a:pt x="36" y="26"/>
                    <a:pt x="35" y="24"/>
                    <a:pt x="34" y="22"/>
                  </a:cubicBezTo>
                  <a:cubicBezTo>
                    <a:pt x="33" y="21"/>
                    <a:pt x="31" y="21"/>
                    <a:pt x="31" y="22"/>
                  </a:cubicBezTo>
                  <a:cubicBezTo>
                    <a:pt x="31" y="23"/>
                    <a:pt x="30" y="24"/>
                    <a:pt x="30" y="25"/>
                  </a:cubicBezTo>
                  <a:cubicBezTo>
                    <a:pt x="25" y="29"/>
                    <a:pt x="22" y="34"/>
                    <a:pt x="20" y="40"/>
                  </a:cubicBezTo>
                  <a:cubicBezTo>
                    <a:pt x="19" y="40"/>
                    <a:pt x="19" y="40"/>
                    <a:pt x="18" y="41"/>
                  </a:cubicBezTo>
                  <a:cubicBezTo>
                    <a:pt x="18" y="41"/>
                    <a:pt x="17" y="41"/>
                    <a:pt x="17" y="42"/>
                  </a:cubicBezTo>
                  <a:cubicBezTo>
                    <a:pt x="17" y="50"/>
                    <a:pt x="16" y="57"/>
                    <a:pt x="17" y="65"/>
                  </a:cubicBezTo>
                  <a:cubicBezTo>
                    <a:pt x="15" y="65"/>
                    <a:pt x="12" y="64"/>
                    <a:pt x="10" y="64"/>
                  </a:cubicBezTo>
                  <a:cubicBezTo>
                    <a:pt x="10" y="57"/>
                    <a:pt x="10" y="49"/>
                    <a:pt x="9" y="41"/>
                  </a:cubicBezTo>
                  <a:close/>
                  <a:moveTo>
                    <a:pt x="163" y="147"/>
                  </a:moveTo>
                  <a:cubicBezTo>
                    <a:pt x="149" y="146"/>
                    <a:pt x="134" y="145"/>
                    <a:pt x="119" y="144"/>
                  </a:cubicBezTo>
                  <a:cubicBezTo>
                    <a:pt x="81" y="143"/>
                    <a:pt x="43" y="144"/>
                    <a:pt x="5" y="149"/>
                  </a:cubicBezTo>
                  <a:cubicBezTo>
                    <a:pt x="5" y="127"/>
                    <a:pt x="3" y="104"/>
                    <a:pt x="7" y="82"/>
                  </a:cubicBezTo>
                  <a:cubicBezTo>
                    <a:pt x="7" y="82"/>
                    <a:pt x="7" y="83"/>
                    <a:pt x="7" y="83"/>
                  </a:cubicBezTo>
                  <a:cubicBezTo>
                    <a:pt x="22" y="87"/>
                    <a:pt x="38" y="87"/>
                    <a:pt x="53" y="87"/>
                  </a:cubicBezTo>
                  <a:cubicBezTo>
                    <a:pt x="71" y="86"/>
                    <a:pt x="89" y="86"/>
                    <a:pt x="107" y="87"/>
                  </a:cubicBezTo>
                  <a:cubicBezTo>
                    <a:pt x="124" y="88"/>
                    <a:pt x="142" y="89"/>
                    <a:pt x="159" y="90"/>
                  </a:cubicBezTo>
                  <a:cubicBezTo>
                    <a:pt x="168" y="90"/>
                    <a:pt x="177" y="91"/>
                    <a:pt x="185" y="91"/>
                  </a:cubicBezTo>
                  <a:cubicBezTo>
                    <a:pt x="192" y="92"/>
                    <a:pt x="198" y="93"/>
                    <a:pt x="204" y="91"/>
                  </a:cubicBezTo>
                  <a:cubicBezTo>
                    <a:pt x="204" y="91"/>
                    <a:pt x="204" y="91"/>
                    <a:pt x="204" y="91"/>
                  </a:cubicBezTo>
                  <a:cubicBezTo>
                    <a:pt x="204" y="91"/>
                    <a:pt x="204" y="91"/>
                    <a:pt x="204" y="91"/>
                  </a:cubicBezTo>
                  <a:cubicBezTo>
                    <a:pt x="202" y="108"/>
                    <a:pt x="203" y="126"/>
                    <a:pt x="205" y="143"/>
                  </a:cubicBezTo>
                  <a:cubicBezTo>
                    <a:pt x="192" y="148"/>
                    <a:pt x="177" y="147"/>
                    <a:pt x="163" y="14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sp>
        <p:nvSpPr>
          <p:cNvPr id="28" name="标题 27"/>
          <p:cNvSpPr>
            <a:spLocks noGrp="1"/>
          </p:cNvSpPr>
          <p:nvPr>
            <p:ph type="title"/>
            <p:custDataLst>
              <p:tags r:id="rId49"/>
            </p:custDataLst>
          </p:nvPr>
        </p:nvSpPr>
        <p:spPr/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>
                <a:solidFill>
                  <a:schemeClr val="accent1"/>
                </a:solidFill>
                <a:sym typeface="+mn-ea"/>
              </a:rPr>
              <a:t>活动运营方案介绍</a:t>
            </a:r>
            <a:endParaRPr lang="zh-CN" altLang="en-US" sz="4400">
              <a:solidFill>
                <a:schemeClr val="accent1"/>
              </a:solidFill>
              <a:sym typeface="+mn-ea"/>
            </a:endParaRPr>
          </a:p>
        </p:txBody>
      </p:sp>
    </p:spTree>
    <p:custDataLst>
      <p:tags r:id="rId50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" name="Freeform 187"/>
          <p:cNvSpPr>
            <a:spLocks noEditPoints="1"/>
          </p:cNvSpPr>
          <p:nvPr userDrawn="1">
            <p:custDataLst>
              <p:tags r:id="rId1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2465" y="246380"/>
            <a:ext cx="3368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江城圆体 300W" panose="020B0300000000000000" charset="-122"/>
              </a:rPr>
              <a:t>活动运营方案介绍</a:t>
            </a:r>
            <a:endParaRPr lang="zh-CN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江城圆体 300W" panose="020B0300000000000000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003935" y="1300480"/>
            <a:ext cx="10646410" cy="52095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一、活动目的</a:t>
            </a:r>
            <a:endParaRPr lang="zh-CN" altLang="en-US" sz="14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借教师节节点强化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“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尊师重学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的企业氛围，沉淀优质授课经验。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二、活动形式</a:t>
            </a:r>
            <a:endParaRPr lang="zh-CN" altLang="en-US" sz="14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社区首页装修教师节动态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Banner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；新建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“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匠心讲师评选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专属圈子，承载讲师资料（含授课、学员评价）、投票及分享互动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三、参与规则</a:t>
            </a:r>
            <a:endParaRPr lang="zh-CN" altLang="en-US" sz="14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9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月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4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日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- 9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月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7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日，学员登录社区多维度投票（每人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1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次投票机会，每个维度可投不同讲师）；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管理员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9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月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8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日汇总票数排序，前三名获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“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匠心讲师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称号；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学员投票后还可发布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#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我的匠心讲师感悟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#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话题分享，可参与优质内容评选。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四、实施安排</a:t>
            </a:r>
            <a:endParaRPr lang="zh-CN" altLang="en-US" sz="14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9.5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（准备期）：</a:t>
            </a:r>
            <a:r>
              <a:rPr 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应用素材及讲师资料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，搭建圈子并预设投票维度，企业通知预热；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9.6-9.8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（投票期）：开放投票通道，引导学员分享投票理由；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9.10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（公示颁奖期）：举办颁奖，同步发放奖励；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9.11-9.12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（延续期）：整理优质分享成《讲师学习手册》，在圈子供全员参考。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五、活动建议</a:t>
            </a:r>
            <a:endParaRPr lang="zh-CN" altLang="en-US" sz="14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奖品：定制刻字奖杯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+xx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元专业图书卡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/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京东卡（各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3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份），强化荣誉感；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分享激励：优质分享者可获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“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下一期讲师培训优先参与权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，提升互动积极性；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7" name="íṥḻiḓè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38200" y="768350"/>
            <a:ext cx="10245725" cy="608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江城圆体 300W" panose="020B0300000000000000" charset="-122"/>
                <a:ea typeface="江城圆体 300W" panose="020B0300000000000000" charset="-122"/>
                <a:cs typeface="江城圆体 300W" panose="020B0300000000000000" charset="-122"/>
              </a:defRPr>
            </a:lvl1pPr>
          </a:lstStyle>
          <a:p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 1 ： 2025 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教师节</a:t>
            </a:r>
            <a:r>
              <a:rPr lang="ja-JP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・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匠心筑课</a:t>
            </a:r>
            <a:r>
              <a:rPr lang="ja-JP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・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师耀金秋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—— 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内部讲师评选活动</a:t>
            </a:r>
            <a:endParaRPr lang="zh-CN" altLang="en-US" sz="20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9850" y="3872865"/>
            <a:ext cx="4305300" cy="234696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" name="Freeform 198"/>
          <p:cNvSpPr>
            <a:spLocks noEditPoints="1"/>
          </p:cNvSpPr>
          <p:nvPr userDrawn="1">
            <p:custDataLst>
              <p:tags r:id="rId1"/>
            </p:custDataLst>
          </p:nvPr>
        </p:nvSpPr>
        <p:spPr bwMode="auto">
          <a:xfrm>
            <a:off x="8679180" y="4548505"/>
            <a:ext cx="3547745" cy="2309495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Freeform 187"/>
          <p:cNvSpPr>
            <a:spLocks noEditPoints="1"/>
          </p:cNvSpPr>
          <p:nvPr userDrawn="1">
            <p:custDataLst>
              <p:tags r:id="rId2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2465" y="246380"/>
            <a:ext cx="3368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江城圆体 300W" panose="020B0300000000000000" charset="-122"/>
              </a:rPr>
              <a:t>活动运营方案介绍</a:t>
            </a:r>
            <a:endParaRPr lang="zh-CN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江城圆体 300W" panose="020B0300000000000000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720725" y="1377315"/>
            <a:ext cx="10593070" cy="52304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一、活动目的</a:t>
            </a:r>
            <a:endParaRPr lang="zh-CN" altLang="en-US" sz="14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借教师节契机，以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TTT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课程为核心助力员工提升授课相关能力，为内训师队伍储备人才。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二、活动形式</a:t>
            </a:r>
            <a:endParaRPr lang="zh-CN" altLang="en-US" sz="14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以学习项目为载体，课程学习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+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内训选拔入门自主学习开放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+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考核评估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+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激励发放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三、</a:t>
            </a:r>
            <a:r>
              <a:rPr lang="zh-CN" altLang="en-US" sz="1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平台推荐课程</a:t>
            </a:r>
            <a:endParaRPr lang="zh-CN" altLang="en-US" sz="14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《培训模式开发与内训师培养》《内训师的三板斧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课程设计及经验萃取》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i="1" u="sng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注：课程可联系平台服务人员进行课程配置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四、参与规则</a:t>
            </a:r>
            <a:endParaRPr lang="zh-CN" altLang="en-US" sz="14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9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月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7~12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日，课程主动开放宣发，鼓励有意向员工自主，完成课程学习，学习后，做内训考核评估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五、实施安排建议</a:t>
            </a:r>
            <a:endParaRPr lang="zh-CN" altLang="en-US" sz="14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9.2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前：确定平台推荐的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TTT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课程清单，完成课程初步筛选；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9.3~9.6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：创建专属学习项目、装修平台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Banner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，通过企业通知、部门群进行内部宣传；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9.7~9.12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：开放学习项目，员工自主参与课程学习；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9.13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：统计完成学习的人员名单，梳理出对内训师感兴趣的学员进行考核评选。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六、活动建议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奖品建议：为完成课程学习的学员发放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“TTT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课程学习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电子版证书，配套企业学习平台积分；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后续跟进：将考核通过学员纳入内训师苗子库，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10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月可组织线上交流会，深化培养意向。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7" name="íṥḻiḓè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838200" y="768350"/>
            <a:ext cx="7907655" cy="608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江城圆体 300W" panose="020B0300000000000000" charset="-122"/>
                <a:ea typeface="江城圆体 300W" panose="020B0300000000000000" charset="-122"/>
                <a:cs typeface="江城圆体 300W" panose="020B0300000000000000" charset="-122"/>
              </a:defRPr>
            </a:lvl1pPr>
          </a:lstStyle>
          <a:p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 2 ：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逐光教师节</a:t>
            </a:r>
            <a:r>
              <a:rPr lang="ja-JP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・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内训师萌芽计划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——TTT 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基础赋能营</a:t>
            </a:r>
            <a:endParaRPr lang="zh-CN" altLang="en-US" sz="20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5925" y="1288415"/>
            <a:ext cx="3854450" cy="225806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Oval 33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45215" y="1993455"/>
            <a:ext cx="1913172" cy="3031437"/>
          </a:xfrm>
          <a:prstGeom prst="round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7" name="Oval 33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19070" y="2268708"/>
            <a:ext cx="1565462" cy="2480931"/>
          </a:xfrm>
          <a:prstGeom prst="round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9" name="Oval 33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42927" y="2623126"/>
            <a:ext cx="1117748" cy="1772093"/>
          </a:xfrm>
          <a:prstGeom prst="round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2768055" y="2579299"/>
            <a:ext cx="1194435" cy="19069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1800" b="1" dirty="0">
                <a:solidFill>
                  <a:schemeClr val="lt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11800" b="1" dirty="0">
              <a:solidFill>
                <a:schemeClr val="lt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>
            <p:custDataLst>
              <p:tags r:id="rId5"/>
            </p:custDataLst>
          </p:nvPr>
        </p:nvGrpSpPr>
        <p:grpSpPr>
          <a:xfrm>
            <a:off x="10638413" y="1717098"/>
            <a:ext cx="641350" cy="806450"/>
            <a:chOff x="5146676" y="1522413"/>
            <a:chExt cx="641350" cy="806450"/>
          </a:xfrm>
        </p:grpSpPr>
        <p:sp>
          <p:nvSpPr>
            <p:cNvPr id="15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5146676" y="2236788"/>
              <a:ext cx="80963" cy="73025"/>
            </a:xfrm>
            <a:custGeom>
              <a:avLst/>
              <a:gdLst>
                <a:gd name="T0" fmla="*/ 15 w 17"/>
                <a:gd name="T1" fmla="*/ 2 h 15"/>
                <a:gd name="T2" fmla="*/ 10 w 17"/>
                <a:gd name="T3" fmla="*/ 1 h 15"/>
                <a:gd name="T4" fmla="*/ 6 w 17"/>
                <a:gd name="T5" fmla="*/ 3 h 15"/>
                <a:gd name="T6" fmla="*/ 4 w 17"/>
                <a:gd name="T7" fmla="*/ 6 h 15"/>
                <a:gd name="T8" fmla="*/ 9 w 17"/>
                <a:gd name="T9" fmla="*/ 12 h 15"/>
                <a:gd name="T10" fmla="*/ 15 w 17"/>
                <a:gd name="T11" fmla="*/ 7 h 15"/>
                <a:gd name="T12" fmla="*/ 15 w 17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5">
                  <a:moveTo>
                    <a:pt x="15" y="2"/>
                  </a:moveTo>
                  <a:cubicBezTo>
                    <a:pt x="13" y="0"/>
                    <a:pt x="11" y="0"/>
                    <a:pt x="10" y="1"/>
                  </a:cubicBezTo>
                  <a:cubicBezTo>
                    <a:pt x="8" y="1"/>
                    <a:pt x="7" y="1"/>
                    <a:pt x="6" y="3"/>
                  </a:cubicBezTo>
                  <a:cubicBezTo>
                    <a:pt x="5" y="4"/>
                    <a:pt x="5" y="5"/>
                    <a:pt x="4" y="6"/>
                  </a:cubicBezTo>
                  <a:cubicBezTo>
                    <a:pt x="0" y="10"/>
                    <a:pt x="6" y="15"/>
                    <a:pt x="9" y="12"/>
                  </a:cubicBezTo>
                  <a:cubicBezTo>
                    <a:pt x="11" y="10"/>
                    <a:pt x="13" y="9"/>
                    <a:pt x="15" y="7"/>
                  </a:cubicBezTo>
                  <a:cubicBezTo>
                    <a:pt x="17" y="6"/>
                    <a:pt x="16" y="3"/>
                    <a:pt x="15" y="2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6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5310188" y="1685925"/>
              <a:ext cx="376238" cy="493713"/>
            </a:xfrm>
            <a:custGeom>
              <a:avLst/>
              <a:gdLst>
                <a:gd name="T0" fmla="*/ 71 w 78"/>
                <a:gd name="T1" fmla="*/ 14 h 102"/>
                <a:gd name="T2" fmla="*/ 66 w 78"/>
                <a:gd name="T3" fmla="*/ 18 h 102"/>
                <a:gd name="T4" fmla="*/ 66 w 78"/>
                <a:gd name="T5" fmla="*/ 17 h 102"/>
                <a:gd name="T6" fmla="*/ 65 w 78"/>
                <a:gd name="T7" fmla="*/ 14 h 102"/>
                <a:gd name="T8" fmla="*/ 67 w 78"/>
                <a:gd name="T9" fmla="*/ 10 h 102"/>
                <a:gd name="T10" fmla="*/ 60 w 78"/>
                <a:gd name="T11" fmla="*/ 6 h 102"/>
                <a:gd name="T12" fmla="*/ 58 w 78"/>
                <a:gd name="T13" fmla="*/ 3 h 102"/>
                <a:gd name="T14" fmla="*/ 51 w 78"/>
                <a:gd name="T15" fmla="*/ 4 h 102"/>
                <a:gd name="T16" fmla="*/ 49 w 78"/>
                <a:gd name="T17" fmla="*/ 9 h 102"/>
                <a:gd name="T18" fmla="*/ 49 w 78"/>
                <a:gd name="T19" fmla="*/ 10 h 102"/>
                <a:gd name="T20" fmla="*/ 30 w 78"/>
                <a:gd name="T21" fmla="*/ 40 h 102"/>
                <a:gd name="T22" fmla="*/ 6 w 78"/>
                <a:gd name="T23" fmla="*/ 78 h 102"/>
                <a:gd name="T24" fmla="*/ 3 w 78"/>
                <a:gd name="T25" fmla="*/ 85 h 102"/>
                <a:gd name="T26" fmla="*/ 10 w 78"/>
                <a:gd name="T27" fmla="*/ 99 h 102"/>
                <a:gd name="T28" fmla="*/ 17 w 78"/>
                <a:gd name="T29" fmla="*/ 101 h 102"/>
                <a:gd name="T30" fmla="*/ 21 w 78"/>
                <a:gd name="T31" fmla="*/ 100 h 102"/>
                <a:gd name="T32" fmla="*/ 55 w 78"/>
                <a:gd name="T33" fmla="*/ 53 h 102"/>
                <a:gd name="T34" fmla="*/ 77 w 78"/>
                <a:gd name="T35" fmla="*/ 16 h 102"/>
                <a:gd name="T36" fmla="*/ 71 w 78"/>
                <a:gd name="T37" fmla="*/ 1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" h="102">
                  <a:moveTo>
                    <a:pt x="71" y="14"/>
                  </a:moveTo>
                  <a:cubicBezTo>
                    <a:pt x="69" y="15"/>
                    <a:pt x="68" y="16"/>
                    <a:pt x="66" y="18"/>
                  </a:cubicBezTo>
                  <a:cubicBezTo>
                    <a:pt x="66" y="18"/>
                    <a:pt x="66" y="17"/>
                    <a:pt x="66" y="17"/>
                  </a:cubicBezTo>
                  <a:cubicBezTo>
                    <a:pt x="66" y="16"/>
                    <a:pt x="65" y="15"/>
                    <a:pt x="65" y="14"/>
                  </a:cubicBezTo>
                  <a:cubicBezTo>
                    <a:pt x="65" y="13"/>
                    <a:pt x="66" y="12"/>
                    <a:pt x="67" y="10"/>
                  </a:cubicBezTo>
                  <a:cubicBezTo>
                    <a:pt x="69" y="6"/>
                    <a:pt x="63" y="2"/>
                    <a:pt x="60" y="6"/>
                  </a:cubicBezTo>
                  <a:cubicBezTo>
                    <a:pt x="59" y="5"/>
                    <a:pt x="59" y="4"/>
                    <a:pt x="58" y="3"/>
                  </a:cubicBezTo>
                  <a:cubicBezTo>
                    <a:pt x="56" y="0"/>
                    <a:pt x="52" y="1"/>
                    <a:pt x="51" y="4"/>
                  </a:cubicBezTo>
                  <a:cubicBezTo>
                    <a:pt x="50" y="6"/>
                    <a:pt x="50" y="7"/>
                    <a:pt x="49" y="9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1" y="19"/>
                    <a:pt x="34" y="28"/>
                    <a:pt x="30" y="40"/>
                  </a:cubicBezTo>
                  <a:cubicBezTo>
                    <a:pt x="20" y="52"/>
                    <a:pt x="13" y="65"/>
                    <a:pt x="6" y="78"/>
                  </a:cubicBezTo>
                  <a:cubicBezTo>
                    <a:pt x="2" y="77"/>
                    <a:pt x="0" y="83"/>
                    <a:pt x="3" y="85"/>
                  </a:cubicBezTo>
                  <a:cubicBezTo>
                    <a:pt x="8" y="89"/>
                    <a:pt x="10" y="93"/>
                    <a:pt x="10" y="99"/>
                  </a:cubicBezTo>
                  <a:cubicBezTo>
                    <a:pt x="11" y="102"/>
                    <a:pt x="14" y="102"/>
                    <a:pt x="17" y="101"/>
                  </a:cubicBezTo>
                  <a:cubicBezTo>
                    <a:pt x="18" y="102"/>
                    <a:pt x="20" y="102"/>
                    <a:pt x="21" y="100"/>
                  </a:cubicBezTo>
                  <a:cubicBezTo>
                    <a:pt x="34" y="85"/>
                    <a:pt x="42" y="67"/>
                    <a:pt x="55" y="53"/>
                  </a:cubicBezTo>
                  <a:cubicBezTo>
                    <a:pt x="64" y="42"/>
                    <a:pt x="76" y="31"/>
                    <a:pt x="77" y="16"/>
                  </a:cubicBezTo>
                  <a:cubicBezTo>
                    <a:pt x="78" y="13"/>
                    <a:pt x="73" y="11"/>
                    <a:pt x="71" y="1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7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522913" y="1522413"/>
              <a:ext cx="217488" cy="193675"/>
            </a:xfrm>
            <a:custGeom>
              <a:avLst/>
              <a:gdLst>
                <a:gd name="T0" fmla="*/ 45 w 45"/>
                <a:gd name="T1" fmla="*/ 27 h 40"/>
                <a:gd name="T2" fmla="*/ 45 w 45"/>
                <a:gd name="T3" fmla="*/ 24 h 40"/>
                <a:gd name="T4" fmla="*/ 33 w 45"/>
                <a:gd name="T5" fmla="*/ 12 h 40"/>
                <a:gd name="T6" fmla="*/ 8 w 45"/>
                <a:gd name="T7" fmla="*/ 8 h 40"/>
                <a:gd name="T8" fmla="*/ 7 w 45"/>
                <a:gd name="T9" fmla="*/ 11 h 40"/>
                <a:gd name="T10" fmla="*/ 5 w 45"/>
                <a:gd name="T11" fmla="*/ 19 h 40"/>
                <a:gd name="T12" fmla="*/ 38 w 45"/>
                <a:gd name="T13" fmla="*/ 38 h 40"/>
                <a:gd name="T14" fmla="*/ 45 w 45"/>
                <a:gd name="T15" fmla="*/ 37 h 40"/>
                <a:gd name="T16" fmla="*/ 45 w 45"/>
                <a:gd name="T17" fmla="*/ 30 h 40"/>
                <a:gd name="T18" fmla="*/ 45 w 45"/>
                <a:gd name="T19" fmla="*/ 2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0">
                  <a:moveTo>
                    <a:pt x="45" y="27"/>
                  </a:moveTo>
                  <a:cubicBezTo>
                    <a:pt x="45" y="26"/>
                    <a:pt x="45" y="25"/>
                    <a:pt x="45" y="24"/>
                  </a:cubicBezTo>
                  <a:cubicBezTo>
                    <a:pt x="42" y="19"/>
                    <a:pt x="38" y="15"/>
                    <a:pt x="33" y="12"/>
                  </a:cubicBezTo>
                  <a:cubicBezTo>
                    <a:pt x="26" y="5"/>
                    <a:pt x="17" y="0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2" y="10"/>
                    <a:pt x="0" y="17"/>
                    <a:pt x="5" y="19"/>
                  </a:cubicBezTo>
                  <a:cubicBezTo>
                    <a:pt x="17" y="23"/>
                    <a:pt x="29" y="30"/>
                    <a:pt x="38" y="38"/>
                  </a:cubicBezTo>
                  <a:cubicBezTo>
                    <a:pt x="40" y="40"/>
                    <a:pt x="44" y="40"/>
                    <a:pt x="45" y="37"/>
                  </a:cubicBezTo>
                  <a:cubicBezTo>
                    <a:pt x="45" y="34"/>
                    <a:pt x="45" y="32"/>
                    <a:pt x="45" y="30"/>
                  </a:cubicBezTo>
                  <a:cubicBezTo>
                    <a:pt x="45" y="29"/>
                    <a:pt x="45" y="28"/>
                    <a:pt x="45" y="27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8" name="Freeform 128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5146676" y="1522413"/>
              <a:ext cx="641350" cy="806450"/>
            </a:xfrm>
            <a:custGeom>
              <a:avLst/>
              <a:gdLst>
                <a:gd name="T0" fmla="*/ 121 w 133"/>
                <a:gd name="T1" fmla="*/ 43 h 167"/>
                <a:gd name="T2" fmla="*/ 95 w 133"/>
                <a:gd name="T3" fmla="*/ 0 h 167"/>
                <a:gd name="T4" fmla="*/ 76 w 133"/>
                <a:gd name="T5" fmla="*/ 13 h 167"/>
                <a:gd name="T6" fmla="*/ 73 w 133"/>
                <a:gd name="T7" fmla="*/ 14 h 167"/>
                <a:gd name="T8" fmla="*/ 74 w 133"/>
                <a:gd name="T9" fmla="*/ 21 h 167"/>
                <a:gd name="T10" fmla="*/ 71 w 133"/>
                <a:gd name="T11" fmla="*/ 20 h 167"/>
                <a:gd name="T12" fmla="*/ 11 w 133"/>
                <a:gd name="T13" fmla="*/ 108 h 167"/>
                <a:gd name="T14" fmla="*/ 4 w 133"/>
                <a:gd name="T15" fmla="*/ 147 h 167"/>
                <a:gd name="T16" fmla="*/ 0 w 133"/>
                <a:gd name="T17" fmla="*/ 164 h 167"/>
                <a:gd name="T18" fmla="*/ 18 w 133"/>
                <a:gd name="T19" fmla="*/ 157 h 167"/>
                <a:gd name="T20" fmla="*/ 20 w 133"/>
                <a:gd name="T21" fmla="*/ 157 h 167"/>
                <a:gd name="T22" fmla="*/ 51 w 133"/>
                <a:gd name="T23" fmla="*/ 147 h 167"/>
                <a:gd name="T24" fmla="*/ 56 w 133"/>
                <a:gd name="T25" fmla="*/ 143 h 167"/>
                <a:gd name="T26" fmla="*/ 111 w 133"/>
                <a:gd name="T27" fmla="*/ 51 h 167"/>
                <a:gd name="T28" fmla="*/ 123 w 133"/>
                <a:gd name="T29" fmla="*/ 49 h 167"/>
                <a:gd name="T30" fmla="*/ 73 w 133"/>
                <a:gd name="T31" fmla="*/ 24 h 167"/>
                <a:gd name="T32" fmla="*/ 32 w 133"/>
                <a:gd name="T33" fmla="*/ 116 h 167"/>
                <a:gd name="T34" fmla="*/ 16 w 133"/>
                <a:gd name="T35" fmla="*/ 104 h 167"/>
                <a:gd name="T36" fmla="*/ 87 w 133"/>
                <a:gd name="T37" fmla="*/ 36 h 167"/>
                <a:gd name="T38" fmla="*/ 100 w 133"/>
                <a:gd name="T39" fmla="*/ 45 h 167"/>
                <a:gd name="T40" fmla="*/ 36 w 133"/>
                <a:gd name="T41" fmla="*/ 117 h 167"/>
                <a:gd name="T42" fmla="*/ 7 w 133"/>
                <a:gd name="T43" fmla="*/ 150 h 167"/>
                <a:gd name="T44" fmla="*/ 4 w 133"/>
                <a:gd name="T45" fmla="*/ 161 h 167"/>
                <a:gd name="T46" fmla="*/ 52 w 133"/>
                <a:gd name="T47" fmla="*/ 141 h 167"/>
                <a:gd name="T48" fmla="*/ 19 w 133"/>
                <a:gd name="T49" fmla="*/ 153 h 167"/>
                <a:gd name="T50" fmla="*/ 8 w 133"/>
                <a:gd name="T51" fmla="*/ 146 h 167"/>
                <a:gd name="T52" fmla="*/ 25 w 133"/>
                <a:gd name="T53" fmla="*/ 106 h 167"/>
                <a:gd name="T54" fmla="*/ 29 w 133"/>
                <a:gd name="T55" fmla="*/ 124 h 167"/>
                <a:gd name="T56" fmla="*/ 30 w 133"/>
                <a:gd name="T57" fmla="*/ 124 h 167"/>
                <a:gd name="T58" fmla="*/ 40 w 133"/>
                <a:gd name="T59" fmla="*/ 136 h 167"/>
                <a:gd name="T60" fmla="*/ 49 w 133"/>
                <a:gd name="T61" fmla="*/ 136 h 167"/>
                <a:gd name="T62" fmla="*/ 56 w 133"/>
                <a:gd name="T63" fmla="*/ 136 h 167"/>
                <a:gd name="T64" fmla="*/ 50 w 133"/>
                <a:gd name="T65" fmla="*/ 132 h 167"/>
                <a:gd name="T66" fmla="*/ 111 w 133"/>
                <a:gd name="T67" fmla="*/ 50 h 167"/>
                <a:gd name="T68" fmla="*/ 96 w 133"/>
                <a:gd name="T69" fmla="*/ 37 h 167"/>
                <a:gd name="T70" fmla="*/ 76 w 133"/>
                <a:gd name="T71" fmla="*/ 21 h 167"/>
                <a:gd name="T72" fmla="*/ 76 w 133"/>
                <a:gd name="T73" fmla="*/ 17 h 167"/>
                <a:gd name="T74" fmla="*/ 96 w 133"/>
                <a:gd name="T75" fmla="*/ 37 h 167"/>
                <a:gd name="T76" fmla="*/ 118 w 133"/>
                <a:gd name="T77" fmla="*/ 41 h 167"/>
                <a:gd name="T78" fmla="*/ 88 w 133"/>
                <a:gd name="T79" fmla="*/ 7 h 167"/>
                <a:gd name="T80" fmla="*/ 118 w 133"/>
                <a:gd name="T81" fmla="*/ 4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167">
                  <a:moveTo>
                    <a:pt x="120" y="44"/>
                  </a:moveTo>
                  <a:cubicBezTo>
                    <a:pt x="120" y="44"/>
                    <a:pt x="121" y="44"/>
                    <a:pt x="121" y="43"/>
                  </a:cubicBezTo>
                  <a:cubicBezTo>
                    <a:pt x="133" y="32"/>
                    <a:pt x="124" y="17"/>
                    <a:pt x="114" y="8"/>
                  </a:cubicBezTo>
                  <a:cubicBezTo>
                    <a:pt x="109" y="4"/>
                    <a:pt x="102" y="0"/>
                    <a:pt x="95" y="0"/>
                  </a:cubicBezTo>
                  <a:cubicBezTo>
                    <a:pt x="87" y="0"/>
                    <a:pt x="82" y="9"/>
                    <a:pt x="77" y="13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5" y="12"/>
                    <a:pt x="73" y="13"/>
                    <a:pt x="73" y="14"/>
                  </a:cubicBezTo>
                  <a:cubicBezTo>
                    <a:pt x="72" y="17"/>
                    <a:pt x="72" y="17"/>
                    <a:pt x="73" y="20"/>
                  </a:cubicBezTo>
                  <a:cubicBezTo>
                    <a:pt x="73" y="20"/>
                    <a:pt x="73" y="20"/>
                    <a:pt x="74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2" y="20"/>
                    <a:pt x="71" y="20"/>
                  </a:cubicBezTo>
                  <a:cubicBezTo>
                    <a:pt x="50" y="48"/>
                    <a:pt x="28" y="76"/>
                    <a:pt x="10" y="107"/>
                  </a:cubicBezTo>
                  <a:cubicBezTo>
                    <a:pt x="10" y="107"/>
                    <a:pt x="11" y="107"/>
                    <a:pt x="11" y="108"/>
                  </a:cubicBezTo>
                  <a:cubicBezTo>
                    <a:pt x="9" y="120"/>
                    <a:pt x="6" y="133"/>
                    <a:pt x="4" y="146"/>
                  </a:cubicBezTo>
                  <a:cubicBezTo>
                    <a:pt x="4" y="146"/>
                    <a:pt x="4" y="146"/>
                    <a:pt x="4" y="147"/>
                  </a:cubicBezTo>
                  <a:cubicBezTo>
                    <a:pt x="3" y="147"/>
                    <a:pt x="3" y="148"/>
                    <a:pt x="3" y="148"/>
                  </a:cubicBezTo>
                  <a:cubicBezTo>
                    <a:pt x="2" y="154"/>
                    <a:pt x="0" y="159"/>
                    <a:pt x="0" y="164"/>
                  </a:cubicBezTo>
                  <a:cubicBezTo>
                    <a:pt x="0" y="166"/>
                    <a:pt x="2" y="167"/>
                    <a:pt x="3" y="166"/>
                  </a:cubicBezTo>
                  <a:cubicBezTo>
                    <a:pt x="8" y="163"/>
                    <a:pt x="13" y="160"/>
                    <a:pt x="18" y="157"/>
                  </a:cubicBezTo>
                  <a:cubicBezTo>
                    <a:pt x="19" y="157"/>
                    <a:pt x="19" y="157"/>
                    <a:pt x="19" y="157"/>
                  </a:cubicBezTo>
                  <a:cubicBezTo>
                    <a:pt x="19" y="157"/>
                    <a:pt x="20" y="157"/>
                    <a:pt x="20" y="157"/>
                  </a:cubicBezTo>
                  <a:cubicBezTo>
                    <a:pt x="30" y="154"/>
                    <a:pt x="40" y="152"/>
                    <a:pt x="49" y="147"/>
                  </a:cubicBezTo>
                  <a:cubicBezTo>
                    <a:pt x="50" y="147"/>
                    <a:pt x="50" y="147"/>
                    <a:pt x="51" y="147"/>
                  </a:cubicBezTo>
                  <a:cubicBezTo>
                    <a:pt x="53" y="146"/>
                    <a:pt x="54" y="144"/>
                    <a:pt x="56" y="142"/>
                  </a:cubicBezTo>
                  <a:cubicBezTo>
                    <a:pt x="56" y="143"/>
                    <a:pt x="56" y="143"/>
                    <a:pt x="56" y="143"/>
                  </a:cubicBezTo>
                  <a:cubicBezTo>
                    <a:pt x="73" y="112"/>
                    <a:pt x="96" y="83"/>
                    <a:pt x="114" y="52"/>
                  </a:cubicBezTo>
                  <a:cubicBezTo>
                    <a:pt x="113" y="52"/>
                    <a:pt x="112" y="51"/>
                    <a:pt x="111" y="51"/>
                  </a:cubicBezTo>
                  <a:cubicBezTo>
                    <a:pt x="115" y="52"/>
                    <a:pt x="119" y="52"/>
                    <a:pt x="122" y="52"/>
                  </a:cubicBezTo>
                  <a:cubicBezTo>
                    <a:pt x="123" y="51"/>
                    <a:pt x="124" y="50"/>
                    <a:pt x="123" y="49"/>
                  </a:cubicBezTo>
                  <a:cubicBezTo>
                    <a:pt x="122" y="47"/>
                    <a:pt x="121" y="45"/>
                    <a:pt x="120" y="44"/>
                  </a:cubicBezTo>
                  <a:close/>
                  <a:moveTo>
                    <a:pt x="73" y="24"/>
                  </a:moveTo>
                  <a:cubicBezTo>
                    <a:pt x="76" y="27"/>
                    <a:pt x="80" y="31"/>
                    <a:pt x="84" y="34"/>
                  </a:cubicBezTo>
                  <a:cubicBezTo>
                    <a:pt x="69" y="62"/>
                    <a:pt x="52" y="91"/>
                    <a:pt x="32" y="116"/>
                  </a:cubicBezTo>
                  <a:cubicBezTo>
                    <a:pt x="33" y="112"/>
                    <a:pt x="32" y="108"/>
                    <a:pt x="29" y="104"/>
                  </a:cubicBezTo>
                  <a:cubicBezTo>
                    <a:pt x="25" y="101"/>
                    <a:pt x="20" y="102"/>
                    <a:pt x="16" y="104"/>
                  </a:cubicBezTo>
                  <a:cubicBezTo>
                    <a:pt x="34" y="76"/>
                    <a:pt x="53" y="50"/>
                    <a:pt x="73" y="24"/>
                  </a:cubicBezTo>
                  <a:close/>
                  <a:moveTo>
                    <a:pt x="87" y="36"/>
                  </a:moveTo>
                  <a:cubicBezTo>
                    <a:pt x="89" y="37"/>
                    <a:pt x="92" y="39"/>
                    <a:pt x="94" y="40"/>
                  </a:cubicBezTo>
                  <a:cubicBezTo>
                    <a:pt x="96" y="42"/>
                    <a:pt x="98" y="43"/>
                    <a:pt x="100" y="45"/>
                  </a:cubicBezTo>
                  <a:cubicBezTo>
                    <a:pt x="80" y="73"/>
                    <a:pt x="65" y="105"/>
                    <a:pt x="44" y="133"/>
                  </a:cubicBezTo>
                  <a:cubicBezTo>
                    <a:pt x="45" y="125"/>
                    <a:pt x="42" y="118"/>
                    <a:pt x="36" y="117"/>
                  </a:cubicBezTo>
                  <a:cubicBezTo>
                    <a:pt x="56" y="92"/>
                    <a:pt x="72" y="64"/>
                    <a:pt x="87" y="36"/>
                  </a:cubicBezTo>
                  <a:close/>
                  <a:moveTo>
                    <a:pt x="7" y="150"/>
                  </a:moveTo>
                  <a:cubicBezTo>
                    <a:pt x="11" y="149"/>
                    <a:pt x="14" y="151"/>
                    <a:pt x="15" y="155"/>
                  </a:cubicBezTo>
                  <a:cubicBezTo>
                    <a:pt x="12" y="157"/>
                    <a:pt x="8" y="159"/>
                    <a:pt x="4" y="161"/>
                  </a:cubicBezTo>
                  <a:cubicBezTo>
                    <a:pt x="5" y="157"/>
                    <a:pt x="6" y="153"/>
                    <a:pt x="7" y="150"/>
                  </a:cubicBezTo>
                  <a:close/>
                  <a:moveTo>
                    <a:pt x="52" y="141"/>
                  </a:moveTo>
                  <a:cubicBezTo>
                    <a:pt x="52" y="141"/>
                    <a:pt x="51" y="141"/>
                    <a:pt x="51" y="142"/>
                  </a:cubicBezTo>
                  <a:cubicBezTo>
                    <a:pt x="41" y="148"/>
                    <a:pt x="30" y="150"/>
                    <a:pt x="19" y="153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7" y="148"/>
                    <a:pt x="13" y="146"/>
                    <a:pt x="8" y="146"/>
                  </a:cubicBezTo>
                  <a:cubicBezTo>
                    <a:pt x="10" y="134"/>
                    <a:pt x="12" y="122"/>
                    <a:pt x="14" y="110"/>
                  </a:cubicBezTo>
                  <a:cubicBezTo>
                    <a:pt x="17" y="107"/>
                    <a:pt x="21" y="105"/>
                    <a:pt x="25" y="106"/>
                  </a:cubicBezTo>
                  <a:cubicBezTo>
                    <a:pt x="31" y="109"/>
                    <a:pt x="28" y="118"/>
                    <a:pt x="26" y="121"/>
                  </a:cubicBezTo>
                  <a:cubicBezTo>
                    <a:pt x="25" y="123"/>
                    <a:pt x="28" y="125"/>
                    <a:pt x="29" y="124"/>
                  </a:cubicBezTo>
                  <a:cubicBezTo>
                    <a:pt x="29" y="123"/>
                    <a:pt x="30" y="123"/>
                    <a:pt x="30" y="123"/>
                  </a:cubicBezTo>
                  <a:cubicBezTo>
                    <a:pt x="30" y="123"/>
                    <a:pt x="30" y="124"/>
                    <a:pt x="30" y="124"/>
                  </a:cubicBezTo>
                  <a:cubicBezTo>
                    <a:pt x="31" y="123"/>
                    <a:pt x="32" y="122"/>
                    <a:pt x="32" y="122"/>
                  </a:cubicBezTo>
                  <a:cubicBezTo>
                    <a:pt x="40" y="118"/>
                    <a:pt x="42" y="129"/>
                    <a:pt x="40" y="136"/>
                  </a:cubicBezTo>
                  <a:cubicBezTo>
                    <a:pt x="40" y="138"/>
                    <a:pt x="42" y="139"/>
                    <a:pt x="43" y="138"/>
                  </a:cubicBezTo>
                  <a:cubicBezTo>
                    <a:pt x="45" y="137"/>
                    <a:pt x="47" y="136"/>
                    <a:pt x="49" y="136"/>
                  </a:cubicBezTo>
                  <a:cubicBezTo>
                    <a:pt x="53" y="138"/>
                    <a:pt x="53" y="140"/>
                    <a:pt x="52" y="141"/>
                  </a:cubicBezTo>
                  <a:close/>
                  <a:moveTo>
                    <a:pt x="56" y="136"/>
                  </a:moveTo>
                  <a:cubicBezTo>
                    <a:pt x="56" y="135"/>
                    <a:pt x="56" y="135"/>
                    <a:pt x="56" y="135"/>
                  </a:cubicBezTo>
                  <a:cubicBezTo>
                    <a:pt x="55" y="133"/>
                    <a:pt x="52" y="132"/>
                    <a:pt x="50" y="132"/>
                  </a:cubicBezTo>
                  <a:cubicBezTo>
                    <a:pt x="69" y="105"/>
                    <a:pt x="84" y="74"/>
                    <a:pt x="103" y="47"/>
                  </a:cubicBezTo>
                  <a:cubicBezTo>
                    <a:pt x="106" y="48"/>
                    <a:pt x="108" y="49"/>
                    <a:pt x="111" y="50"/>
                  </a:cubicBezTo>
                  <a:cubicBezTo>
                    <a:pt x="94" y="79"/>
                    <a:pt x="73" y="106"/>
                    <a:pt x="56" y="136"/>
                  </a:cubicBezTo>
                  <a:close/>
                  <a:moveTo>
                    <a:pt x="96" y="37"/>
                  </a:moveTo>
                  <a:cubicBezTo>
                    <a:pt x="90" y="33"/>
                    <a:pt x="80" y="28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7" y="20"/>
                    <a:pt x="77" y="20"/>
                    <a:pt x="77" y="19"/>
                  </a:cubicBezTo>
                  <a:cubicBezTo>
                    <a:pt x="76" y="18"/>
                    <a:pt x="76" y="18"/>
                    <a:pt x="76" y="17"/>
                  </a:cubicBezTo>
                  <a:cubicBezTo>
                    <a:pt x="91" y="26"/>
                    <a:pt x="109" y="33"/>
                    <a:pt x="118" y="48"/>
                  </a:cubicBezTo>
                  <a:cubicBezTo>
                    <a:pt x="111" y="48"/>
                    <a:pt x="101" y="41"/>
                    <a:pt x="96" y="37"/>
                  </a:cubicBezTo>
                  <a:close/>
                  <a:moveTo>
                    <a:pt x="118" y="41"/>
                  </a:moveTo>
                  <a:cubicBezTo>
                    <a:pt x="118" y="41"/>
                    <a:pt x="118" y="41"/>
                    <a:pt x="118" y="41"/>
                  </a:cubicBezTo>
                  <a:cubicBezTo>
                    <a:pt x="108" y="29"/>
                    <a:pt x="93" y="22"/>
                    <a:pt x="80" y="15"/>
                  </a:cubicBezTo>
                  <a:cubicBezTo>
                    <a:pt x="83" y="13"/>
                    <a:pt x="85" y="10"/>
                    <a:pt x="88" y="7"/>
                  </a:cubicBezTo>
                  <a:cubicBezTo>
                    <a:pt x="95" y="1"/>
                    <a:pt x="101" y="4"/>
                    <a:pt x="108" y="8"/>
                  </a:cubicBezTo>
                  <a:cubicBezTo>
                    <a:pt x="118" y="15"/>
                    <a:pt x="129" y="30"/>
                    <a:pt x="118" y="4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19" name="组合 18"/>
          <p:cNvGrpSpPr/>
          <p:nvPr>
            <p:custDataLst>
              <p:tags r:id="rId10"/>
            </p:custDataLst>
          </p:nvPr>
        </p:nvGrpSpPr>
        <p:grpSpPr>
          <a:xfrm>
            <a:off x="8800088" y="468796"/>
            <a:ext cx="622300" cy="1290638"/>
            <a:chOff x="8464551" y="612775"/>
            <a:chExt cx="622300" cy="1290638"/>
          </a:xfrm>
        </p:grpSpPr>
        <p:sp>
          <p:nvSpPr>
            <p:cNvPr id="20" name="Freeform 60"/>
            <p:cNvSpPr/>
            <p:nvPr>
              <p:custDataLst>
                <p:tags r:id="rId11"/>
              </p:custDataLst>
            </p:nvPr>
          </p:nvSpPr>
          <p:spPr bwMode="auto">
            <a:xfrm>
              <a:off x="8474076" y="714375"/>
              <a:ext cx="333375" cy="1077913"/>
            </a:xfrm>
            <a:custGeom>
              <a:avLst/>
              <a:gdLst>
                <a:gd name="T0" fmla="*/ 64 w 69"/>
                <a:gd name="T1" fmla="*/ 8 h 223"/>
                <a:gd name="T2" fmla="*/ 57 w 69"/>
                <a:gd name="T3" fmla="*/ 2 h 223"/>
                <a:gd name="T4" fmla="*/ 48 w 69"/>
                <a:gd name="T5" fmla="*/ 5 h 223"/>
                <a:gd name="T6" fmla="*/ 44 w 69"/>
                <a:gd name="T7" fmla="*/ 48 h 223"/>
                <a:gd name="T8" fmla="*/ 43 w 69"/>
                <a:gd name="T9" fmla="*/ 49 h 223"/>
                <a:gd name="T10" fmla="*/ 20 w 69"/>
                <a:gd name="T11" fmla="*/ 144 h 223"/>
                <a:gd name="T12" fmla="*/ 8 w 69"/>
                <a:gd name="T13" fmla="*/ 216 h 223"/>
                <a:gd name="T14" fmla="*/ 20 w 69"/>
                <a:gd name="T15" fmla="*/ 212 h 223"/>
                <a:gd name="T16" fmla="*/ 35 w 69"/>
                <a:gd name="T17" fmla="*/ 138 h 223"/>
                <a:gd name="T18" fmla="*/ 51 w 69"/>
                <a:gd name="T19" fmla="*/ 62 h 223"/>
                <a:gd name="T20" fmla="*/ 53 w 69"/>
                <a:gd name="T21" fmla="*/ 63 h 223"/>
                <a:gd name="T22" fmla="*/ 63 w 69"/>
                <a:gd name="T23" fmla="*/ 61 h 223"/>
                <a:gd name="T24" fmla="*/ 64 w 69"/>
                <a:gd name="T25" fmla="*/ 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223">
                  <a:moveTo>
                    <a:pt x="64" y="8"/>
                  </a:moveTo>
                  <a:cubicBezTo>
                    <a:pt x="64" y="4"/>
                    <a:pt x="61" y="2"/>
                    <a:pt x="57" y="2"/>
                  </a:cubicBezTo>
                  <a:cubicBezTo>
                    <a:pt x="54" y="0"/>
                    <a:pt x="49" y="1"/>
                    <a:pt x="48" y="5"/>
                  </a:cubicBezTo>
                  <a:cubicBezTo>
                    <a:pt x="45" y="19"/>
                    <a:pt x="41" y="34"/>
                    <a:pt x="44" y="48"/>
                  </a:cubicBezTo>
                  <a:cubicBezTo>
                    <a:pt x="44" y="48"/>
                    <a:pt x="43" y="49"/>
                    <a:pt x="43" y="49"/>
                  </a:cubicBezTo>
                  <a:cubicBezTo>
                    <a:pt x="31" y="80"/>
                    <a:pt x="30" y="113"/>
                    <a:pt x="20" y="144"/>
                  </a:cubicBezTo>
                  <a:cubicBezTo>
                    <a:pt x="13" y="165"/>
                    <a:pt x="0" y="193"/>
                    <a:pt x="8" y="216"/>
                  </a:cubicBezTo>
                  <a:cubicBezTo>
                    <a:pt x="11" y="223"/>
                    <a:pt x="22" y="220"/>
                    <a:pt x="20" y="212"/>
                  </a:cubicBezTo>
                  <a:cubicBezTo>
                    <a:pt x="12" y="190"/>
                    <a:pt x="28" y="159"/>
                    <a:pt x="35" y="138"/>
                  </a:cubicBezTo>
                  <a:cubicBezTo>
                    <a:pt x="43" y="113"/>
                    <a:pt x="43" y="87"/>
                    <a:pt x="51" y="62"/>
                  </a:cubicBezTo>
                  <a:cubicBezTo>
                    <a:pt x="52" y="62"/>
                    <a:pt x="52" y="63"/>
                    <a:pt x="53" y="63"/>
                  </a:cubicBezTo>
                  <a:cubicBezTo>
                    <a:pt x="56" y="67"/>
                    <a:pt x="61" y="65"/>
                    <a:pt x="63" y="61"/>
                  </a:cubicBezTo>
                  <a:cubicBezTo>
                    <a:pt x="69" y="44"/>
                    <a:pt x="64" y="26"/>
                    <a:pt x="64" y="8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1" name="Freeform 130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8464551" y="612775"/>
              <a:ext cx="622300" cy="1290638"/>
            </a:xfrm>
            <a:custGeom>
              <a:avLst/>
              <a:gdLst>
                <a:gd name="T0" fmla="*/ 128 w 129"/>
                <a:gd name="T1" fmla="*/ 246 h 267"/>
                <a:gd name="T2" fmla="*/ 119 w 129"/>
                <a:gd name="T3" fmla="*/ 210 h 267"/>
                <a:gd name="T4" fmla="*/ 113 w 129"/>
                <a:gd name="T5" fmla="*/ 194 h 267"/>
                <a:gd name="T6" fmla="*/ 100 w 129"/>
                <a:gd name="T7" fmla="*/ 169 h 267"/>
                <a:gd name="T8" fmla="*/ 74 w 129"/>
                <a:gd name="T9" fmla="*/ 71 h 267"/>
                <a:gd name="T10" fmla="*/ 72 w 129"/>
                <a:gd name="T11" fmla="*/ 22 h 267"/>
                <a:gd name="T12" fmla="*/ 56 w 129"/>
                <a:gd name="T13" fmla="*/ 6 h 267"/>
                <a:gd name="T14" fmla="*/ 67 w 129"/>
                <a:gd name="T15" fmla="*/ 19 h 267"/>
                <a:gd name="T16" fmla="*/ 53 w 129"/>
                <a:gd name="T17" fmla="*/ 3 h 267"/>
                <a:gd name="T18" fmla="*/ 50 w 129"/>
                <a:gd name="T19" fmla="*/ 20 h 267"/>
                <a:gd name="T20" fmla="*/ 43 w 129"/>
                <a:gd name="T21" fmla="*/ 74 h 267"/>
                <a:gd name="T22" fmla="*/ 11 w 129"/>
                <a:gd name="T23" fmla="*/ 205 h 267"/>
                <a:gd name="T24" fmla="*/ 8 w 129"/>
                <a:gd name="T25" fmla="*/ 206 h 267"/>
                <a:gd name="T26" fmla="*/ 7 w 129"/>
                <a:gd name="T27" fmla="*/ 204 h 267"/>
                <a:gd name="T28" fmla="*/ 1 w 129"/>
                <a:gd name="T29" fmla="*/ 210 h 267"/>
                <a:gd name="T30" fmla="*/ 2 w 129"/>
                <a:gd name="T31" fmla="*/ 223 h 267"/>
                <a:gd name="T32" fmla="*/ 8 w 129"/>
                <a:gd name="T33" fmla="*/ 215 h 267"/>
                <a:gd name="T34" fmla="*/ 8 w 129"/>
                <a:gd name="T35" fmla="*/ 224 h 267"/>
                <a:gd name="T36" fmla="*/ 7 w 129"/>
                <a:gd name="T37" fmla="*/ 239 h 267"/>
                <a:gd name="T38" fmla="*/ 9 w 129"/>
                <a:gd name="T39" fmla="*/ 244 h 267"/>
                <a:gd name="T40" fmla="*/ 8 w 129"/>
                <a:gd name="T41" fmla="*/ 261 h 267"/>
                <a:gd name="T42" fmla="*/ 13 w 129"/>
                <a:gd name="T43" fmla="*/ 250 h 267"/>
                <a:gd name="T44" fmla="*/ 21 w 129"/>
                <a:gd name="T45" fmla="*/ 240 h 267"/>
                <a:gd name="T46" fmla="*/ 31 w 129"/>
                <a:gd name="T47" fmla="*/ 190 h 267"/>
                <a:gd name="T48" fmla="*/ 65 w 129"/>
                <a:gd name="T49" fmla="*/ 88 h 267"/>
                <a:gd name="T50" fmla="*/ 81 w 129"/>
                <a:gd name="T51" fmla="*/ 216 h 267"/>
                <a:gd name="T52" fmla="*/ 108 w 129"/>
                <a:gd name="T53" fmla="*/ 254 h 267"/>
                <a:gd name="T54" fmla="*/ 115 w 129"/>
                <a:gd name="T55" fmla="*/ 259 h 267"/>
                <a:gd name="T56" fmla="*/ 128 w 129"/>
                <a:gd name="T57" fmla="*/ 247 h 267"/>
                <a:gd name="T58" fmla="*/ 105 w 129"/>
                <a:gd name="T59" fmla="*/ 196 h 267"/>
                <a:gd name="T60" fmla="*/ 99 w 129"/>
                <a:gd name="T61" fmla="*/ 174 h 267"/>
                <a:gd name="T62" fmla="*/ 102 w 129"/>
                <a:gd name="T63" fmla="*/ 197 h 267"/>
                <a:gd name="T64" fmla="*/ 93 w 129"/>
                <a:gd name="T65" fmla="*/ 175 h 267"/>
                <a:gd name="T66" fmla="*/ 90 w 129"/>
                <a:gd name="T67" fmla="*/ 176 h 267"/>
                <a:gd name="T68" fmla="*/ 93 w 129"/>
                <a:gd name="T69" fmla="*/ 200 h 267"/>
                <a:gd name="T70" fmla="*/ 105 w 129"/>
                <a:gd name="T71" fmla="*/ 200 h 267"/>
                <a:gd name="T72" fmla="*/ 115 w 129"/>
                <a:gd name="T73" fmla="*/ 205 h 267"/>
                <a:gd name="T74" fmla="*/ 110 w 129"/>
                <a:gd name="T75" fmla="*/ 211 h 267"/>
                <a:gd name="T76" fmla="*/ 87 w 129"/>
                <a:gd name="T77" fmla="*/ 177 h 267"/>
                <a:gd name="T78" fmla="*/ 9 w 129"/>
                <a:gd name="T79" fmla="*/ 236 h 267"/>
                <a:gd name="T80" fmla="*/ 11 w 129"/>
                <a:gd name="T81" fmla="*/ 232 h 267"/>
                <a:gd name="T82" fmla="*/ 18 w 129"/>
                <a:gd name="T83" fmla="*/ 234 h 267"/>
                <a:gd name="T84" fmla="*/ 23 w 129"/>
                <a:gd name="T85" fmla="*/ 206 h 267"/>
                <a:gd name="T86" fmla="*/ 13 w 129"/>
                <a:gd name="T87" fmla="*/ 216 h 267"/>
                <a:gd name="T88" fmla="*/ 25 w 129"/>
                <a:gd name="T89" fmla="*/ 163 h 267"/>
                <a:gd name="T90" fmla="*/ 31 w 129"/>
                <a:gd name="T91" fmla="*/ 168 h 267"/>
                <a:gd name="T92" fmla="*/ 55 w 129"/>
                <a:gd name="T93" fmla="*/ 86 h 267"/>
                <a:gd name="T94" fmla="*/ 50 w 129"/>
                <a:gd name="T95" fmla="*/ 25 h 267"/>
                <a:gd name="T96" fmla="*/ 66 w 129"/>
                <a:gd name="T97" fmla="*/ 78 h 267"/>
                <a:gd name="T98" fmla="*/ 71 w 129"/>
                <a:gd name="T99" fmla="*/ 82 h 267"/>
                <a:gd name="T100" fmla="*/ 97 w 129"/>
                <a:gd name="T101" fmla="*/ 235 h 267"/>
                <a:gd name="T102" fmla="*/ 97 w 129"/>
                <a:gd name="T103" fmla="*/ 220 h 267"/>
                <a:gd name="T104" fmla="*/ 104 w 129"/>
                <a:gd name="T105" fmla="*/ 219 h 267"/>
                <a:gd name="T106" fmla="*/ 107 w 129"/>
                <a:gd name="T107" fmla="*/ 218 h 267"/>
                <a:gd name="T108" fmla="*/ 119 w 129"/>
                <a:gd name="T109" fmla="*/ 250 h 267"/>
                <a:gd name="T110" fmla="*/ 122 w 129"/>
                <a:gd name="T111" fmla="*/ 259 h 267"/>
                <a:gd name="T112" fmla="*/ 118 w 129"/>
                <a:gd name="T113" fmla="*/ 254 h 267"/>
                <a:gd name="T114" fmla="*/ 124 w 129"/>
                <a:gd name="T115" fmla="*/ 247 h 267"/>
                <a:gd name="T116" fmla="*/ 113 w 129"/>
                <a:gd name="T117" fmla="*/ 214 h 267"/>
                <a:gd name="T118" fmla="*/ 124 w 129"/>
                <a:gd name="T119" fmla="*/ 24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267">
                  <a:moveTo>
                    <a:pt x="128" y="247"/>
                  </a:moveTo>
                  <a:cubicBezTo>
                    <a:pt x="128" y="247"/>
                    <a:pt x="128" y="247"/>
                    <a:pt x="128" y="247"/>
                  </a:cubicBezTo>
                  <a:cubicBezTo>
                    <a:pt x="128" y="247"/>
                    <a:pt x="128" y="246"/>
                    <a:pt x="128" y="246"/>
                  </a:cubicBezTo>
                  <a:cubicBezTo>
                    <a:pt x="124" y="234"/>
                    <a:pt x="120" y="223"/>
                    <a:pt x="118" y="211"/>
                  </a:cubicBezTo>
                  <a:cubicBezTo>
                    <a:pt x="118" y="211"/>
                    <a:pt x="117" y="211"/>
                    <a:pt x="117" y="211"/>
                  </a:cubicBezTo>
                  <a:cubicBezTo>
                    <a:pt x="118" y="211"/>
                    <a:pt x="119" y="210"/>
                    <a:pt x="119" y="210"/>
                  </a:cubicBezTo>
                  <a:cubicBezTo>
                    <a:pt x="120" y="210"/>
                    <a:pt x="120" y="209"/>
                    <a:pt x="120" y="208"/>
                  </a:cubicBezTo>
                  <a:cubicBezTo>
                    <a:pt x="120" y="204"/>
                    <a:pt x="117" y="198"/>
                    <a:pt x="115" y="194"/>
                  </a:cubicBezTo>
                  <a:cubicBezTo>
                    <a:pt x="114" y="194"/>
                    <a:pt x="113" y="193"/>
                    <a:pt x="113" y="194"/>
                  </a:cubicBezTo>
                  <a:cubicBezTo>
                    <a:pt x="112" y="194"/>
                    <a:pt x="112" y="194"/>
                    <a:pt x="112" y="194"/>
                  </a:cubicBezTo>
                  <a:cubicBezTo>
                    <a:pt x="108" y="187"/>
                    <a:pt x="104" y="179"/>
                    <a:pt x="102" y="171"/>
                  </a:cubicBezTo>
                  <a:cubicBezTo>
                    <a:pt x="102" y="170"/>
                    <a:pt x="101" y="169"/>
                    <a:pt x="100" y="169"/>
                  </a:cubicBezTo>
                  <a:cubicBezTo>
                    <a:pt x="96" y="171"/>
                    <a:pt x="91" y="172"/>
                    <a:pt x="87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1" y="139"/>
                    <a:pt x="78" y="105"/>
                    <a:pt x="74" y="71"/>
                  </a:cubicBezTo>
                  <a:cubicBezTo>
                    <a:pt x="74" y="69"/>
                    <a:pt x="72" y="69"/>
                    <a:pt x="71" y="69"/>
                  </a:cubicBezTo>
                  <a:cubicBezTo>
                    <a:pt x="72" y="65"/>
                    <a:pt x="72" y="61"/>
                    <a:pt x="72" y="57"/>
                  </a:cubicBezTo>
                  <a:cubicBezTo>
                    <a:pt x="72" y="46"/>
                    <a:pt x="71" y="34"/>
                    <a:pt x="72" y="22"/>
                  </a:cubicBezTo>
                  <a:cubicBezTo>
                    <a:pt x="72" y="21"/>
                    <a:pt x="71" y="20"/>
                    <a:pt x="70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5"/>
                    <a:pt x="57" y="10"/>
                    <a:pt x="56" y="6"/>
                  </a:cubicBezTo>
                  <a:cubicBezTo>
                    <a:pt x="58" y="5"/>
                    <a:pt x="60" y="4"/>
                    <a:pt x="62" y="4"/>
                  </a:cubicBezTo>
                  <a:cubicBezTo>
                    <a:pt x="62" y="9"/>
                    <a:pt x="62" y="14"/>
                    <a:pt x="63" y="19"/>
                  </a:cubicBezTo>
                  <a:cubicBezTo>
                    <a:pt x="63" y="21"/>
                    <a:pt x="67" y="21"/>
                    <a:pt x="67" y="19"/>
                  </a:cubicBezTo>
                  <a:cubicBezTo>
                    <a:pt x="66" y="13"/>
                    <a:pt x="66" y="8"/>
                    <a:pt x="65" y="2"/>
                  </a:cubicBezTo>
                  <a:cubicBezTo>
                    <a:pt x="65" y="1"/>
                    <a:pt x="65" y="0"/>
                    <a:pt x="64" y="0"/>
                  </a:cubicBezTo>
                  <a:cubicBezTo>
                    <a:pt x="60" y="0"/>
                    <a:pt x="56" y="1"/>
                    <a:pt x="53" y="3"/>
                  </a:cubicBezTo>
                  <a:cubicBezTo>
                    <a:pt x="52" y="3"/>
                    <a:pt x="51" y="4"/>
                    <a:pt x="52" y="5"/>
                  </a:cubicBezTo>
                  <a:cubicBezTo>
                    <a:pt x="54" y="10"/>
                    <a:pt x="53" y="15"/>
                    <a:pt x="54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8" y="20"/>
                    <a:pt x="47" y="22"/>
                    <a:pt x="48" y="23"/>
                  </a:cubicBezTo>
                  <a:cubicBezTo>
                    <a:pt x="47" y="23"/>
                    <a:pt x="46" y="24"/>
                    <a:pt x="46" y="25"/>
                  </a:cubicBezTo>
                  <a:cubicBezTo>
                    <a:pt x="46" y="40"/>
                    <a:pt x="39" y="58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36" y="105"/>
                    <a:pt x="29" y="135"/>
                    <a:pt x="21" y="165"/>
                  </a:cubicBezTo>
                  <a:cubicBezTo>
                    <a:pt x="17" y="178"/>
                    <a:pt x="13" y="191"/>
                    <a:pt x="11" y="205"/>
                  </a:cubicBezTo>
                  <a:cubicBezTo>
                    <a:pt x="10" y="207"/>
                    <a:pt x="10" y="209"/>
                    <a:pt x="10" y="212"/>
                  </a:cubicBezTo>
                  <a:cubicBezTo>
                    <a:pt x="9" y="211"/>
                    <a:pt x="8" y="211"/>
                    <a:pt x="8" y="211"/>
                  </a:cubicBezTo>
                  <a:cubicBezTo>
                    <a:pt x="8" y="209"/>
                    <a:pt x="8" y="208"/>
                    <a:pt x="8" y="206"/>
                  </a:cubicBezTo>
                  <a:cubicBezTo>
                    <a:pt x="8" y="205"/>
                    <a:pt x="8" y="204"/>
                    <a:pt x="7" y="204"/>
                  </a:cubicBezTo>
                  <a:cubicBezTo>
                    <a:pt x="7" y="204"/>
                    <a:pt x="7" y="204"/>
                    <a:pt x="7" y="204"/>
                  </a:cubicBezTo>
                  <a:cubicBezTo>
                    <a:pt x="7" y="204"/>
                    <a:pt x="7" y="204"/>
                    <a:pt x="7" y="204"/>
                  </a:cubicBezTo>
                  <a:cubicBezTo>
                    <a:pt x="7" y="202"/>
                    <a:pt x="4" y="200"/>
                    <a:pt x="3" y="202"/>
                  </a:cubicBezTo>
                  <a:cubicBezTo>
                    <a:pt x="2" y="204"/>
                    <a:pt x="2" y="207"/>
                    <a:pt x="1" y="209"/>
                  </a:cubicBezTo>
                  <a:cubicBezTo>
                    <a:pt x="1" y="209"/>
                    <a:pt x="1" y="210"/>
                    <a:pt x="1" y="210"/>
                  </a:cubicBezTo>
                  <a:cubicBezTo>
                    <a:pt x="1" y="210"/>
                    <a:pt x="1" y="210"/>
                    <a:pt x="1" y="211"/>
                  </a:cubicBezTo>
                  <a:cubicBezTo>
                    <a:pt x="0" y="214"/>
                    <a:pt x="0" y="218"/>
                    <a:pt x="1" y="221"/>
                  </a:cubicBezTo>
                  <a:cubicBezTo>
                    <a:pt x="1" y="222"/>
                    <a:pt x="1" y="222"/>
                    <a:pt x="2" y="223"/>
                  </a:cubicBezTo>
                  <a:cubicBezTo>
                    <a:pt x="2" y="224"/>
                    <a:pt x="5" y="224"/>
                    <a:pt x="6" y="223"/>
                  </a:cubicBezTo>
                  <a:cubicBezTo>
                    <a:pt x="7" y="220"/>
                    <a:pt x="7" y="218"/>
                    <a:pt x="7" y="215"/>
                  </a:cubicBezTo>
                  <a:cubicBezTo>
                    <a:pt x="7" y="215"/>
                    <a:pt x="7" y="215"/>
                    <a:pt x="8" y="215"/>
                  </a:cubicBezTo>
                  <a:cubicBezTo>
                    <a:pt x="8" y="215"/>
                    <a:pt x="9" y="215"/>
                    <a:pt x="9" y="215"/>
                  </a:cubicBezTo>
                  <a:cubicBezTo>
                    <a:pt x="9" y="218"/>
                    <a:pt x="9" y="221"/>
                    <a:pt x="9" y="223"/>
                  </a:cubicBezTo>
                  <a:cubicBezTo>
                    <a:pt x="9" y="223"/>
                    <a:pt x="9" y="223"/>
                    <a:pt x="8" y="224"/>
                  </a:cubicBezTo>
                  <a:cubicBezTo>
                    <a:pt x="7" y="228"/>
                    <a:pt x="6" y="232"/>
                    <a:pt x="4" y="236"/>
                  </a:cubicBezTo>
                  <a:cubicBezTo>
                    <a:pt x="4" y="237"/>
                    <a:pt x="5" y="238"/>
                    <a:pt x="6" y="238"/>
                  </a:cubicBezTo>
                  <a:cubicBezTo>
                    <a:pt x="6" y="238"/>
                    <a:pt x="6" y="239"/>
                    <a:pt x="7" y="239"/>
                  </a:cubicBezTo>
                  <a:cubicBezTo>
                    <a:pt x="8" y="240"/>
                    <a:pt x="9" y="240"/>
                    <a:pt x="11" y="241"/>
                  </a:cubicBezTo>
                  <a:cubicBezTo>
                    <a:pt x="10" y="241"/>
                    <a:pt x="10" y="242"/>
                    <a:pt x="10" y="242"/>
                  </a:cubicBezTo>
                  <a:cubicBezTo>
                    <a:pt x="10" y="243"/>
                    <a:pt x="10" y="243"/>
                    <a:pt x="9" y="244"/>
                  </a:cubicBezTo>
                  <a:cubicBezTo>
                    <a:pt x="9" y="244"/>
                    <a:pt x="9" y="245"/>
                    <a:pt x="9" y="245"/>
                  </a:cubicBezTo>
                  <a:cubicBezTo>
                    <a:pt x="8" y="250"/>
                    <a:pt x="7" y="254"/>
                    <a:pt x="7" y="259"/>
                  </a:cubicBezTo>
                  <a:cubicBezTo>
                    <a:pt x="7" y="260"/>
                    <a:pt x="8" y="261"/>
                    <a:pt x="8" y="261"/>
                  </a:cubicBezTo>
                  <a:cubicBezTo>
                    <a:pt x="8" y="261"/>
                    <a:pt x="8" y="261"/>
                    <a:pt x="8" y="262"/>
                  </a:cubicBezTo>
                  <a:cubicBezTo>
                    <a:pt x="8" y="264"/>
                    <a:pt x="12" y="264"/>
                    <a:pt x="12" y="262"/>
                  </a:cubicBezTo>
                  <a:cubicBezTo>
                    <a:pt x="12" y="258"/>
                    <a:pt x="13" y="254"/>
                    <a:pt x="13" y="250"/>
                  </a:cubicBezTo>
                  <a:cubicBezTo>
                    <a:pt x="13" y="247"/>
                    <a:pt x="14" y="244"/>
                    <a:pt x="14" y="241"/>
                  </a:cubicBezTo>
                  <a:cubicBezTo>
                    <a:pt x="16" y="242"/>
                    <a:pt x="17" y="242"/>
                    <a:pt x="19" y="242"/>
                  </a:cubicBezTo>
                  <a:cubicBezTo>
                    <a:pt x="20" y="242"/>
                    <a:pt x="21" y="241"/>
                    <a:pt x="21" y="240"/>
                  </a:cubicBezTo>
                  <a:cubicBezTo>
                    <a:pt x="22" y="237"/>
                    <a:pt x="22" y="233"/>
                    <a:pt x="21" y="230"/>
                  </a:cubicBezTo>
                  <a:cubicBezTo>
                    <a:pt x="21" y="229"/>
                    <a:pt x="22" y="228"/>
                    <a:pt x="22" y="228"/>
                  </a:cubicBezTo>
                  <a:cubicBezTo>
                    <a:pt x="26" y="216"/>
                    <a:pt x="28" y="202"/>
                    <a:pt x="31" y="190"/>
                  </a:cubicBezTo>
                  <a:cubicBezTo>
                    <a:pt x="35" y="172"/>
                    <a:pt x="37" y="155"/>
                    <a:pt x="42" y="138"/>
                  </a:cubicBezTo>
                  <a:cubicBezTo>
                    <a:pt x="47" y="122"/>
                    <a:pt x="53" y="106"/>
                    <a:pt x="55" y="90"/>
                  </a:cubicBezTo>
                  <a:cubicBezTo>
                    <a:pt x="58" y="91"/>
                    <a:pt x="62" y="91"/>
                    <a:pt x="65" y="88"/>
                  </a:cubicBezTo>
                  <a:cubicBezTo>
                    <a:pt x="66" y="87"/>
                    <a:pt x="66" y="87"/>
                    <a:pt x="67" y="86"/>
                  </a:cubicBezTo>
                  <a:cubicBezTo>
                    <a:pt x="69" y="129"/>
                    <a:pt x="80" y="171"/>
                    <a:pt x="82" y="214"/>
                  </a:cubicBezTo>
                  <a:cubicBezTo>
                    <a:pt x="81" y="215"/>
                    <a:pt x="81" y="215"/>
                    <a:pt x="81" y="216"/>
                  </a:cubicBezTo>
                  <a:cubicBezTo>
                    <a:pt x="80" y="229"/>
                    <a:pt x="83" y="244"/>
                    <a:pt x="100" y="238"/>
                  </a:cubicBezTo>
                  <a:cubicBezTo>
                    <a:pt x="101" y="238"/>
                    <a:pt x="101" y="237"/>
                    <a:pt x="101" y="236"/>
                  </a:cubicBezTo>
                  <a:cubicBezTo>
                    <a:pt x="104" y="242"/>
                    <a:pt x="105" y="248"/>
                    <a:pt x="108" y="254"/>
                  </a:cubicBezTo>
                  <a:cubicBezTo>
                    <a:pt x="108" y="255"/>
                    <a:pt x="109" y="256"/>
                    <a:pt x="109" y="256"/>
                  </a:cubicBezTo>
                  <a:cubicBezTo>
                    <a:pt x="110" y="256"/>
                    <a:pt x="110" y="256"/>
                    <a:pt x="111" y="256"/>
                  </a:cubicBezTo>
                  <a:cubicBezTo>
                    <a:pt x="112" y="257"/>
                    <a:pt x="113" y="258"/>
                    <a:pt x="115" y="259"/>
                  </a:cubicBezTo>
                  <a:cubicBezTo>
                    <a:pt x="117" y="261"/>
                    <a:pt x="120" y="264"/>
                    <a:pt x="124" y="266"/>
                  </a:cubicBezTo>
                  <a:cubicBezTo>
                    <a:pt x="125" y="267"/>
                    <a:pt x="127" y="266"/>
                    <a:pt x="127" y="264"/>
                  </a:cubicBezTo>
                  <a:cubicBezTo>
                    <a:pt x="127" y="258"/>
                    <a:pt x="129" y="253"/>
                    <a:pt x="128" y="247"/>
                  </a:cubicBezTo>
                  <a:close/>
                  <a:moveTo>
                    <a:pt x="99" y="174"/>
                  </a:moveTo>
                  <a:cubicBezTo>
                    <a:pt x="101" y="181"/>
                    <a:pt x="104" y="188"/>
                    <a:pt x="108" y="195"/>
                  </a:cubicBezTo>
                  <a:cubicBezTo>
                    <a:pt x="107" y="195"/>
                    <a:pt x="106" y="195"/>
                    <a:pt x="105" y="196"/>
                  </a:cubicBezTo>
                  <a:cubicBezTo>
                    <a:pt x="102" y="189"/>
                    <a:pt x="100" y="182"/>
                    <a:pt x="97" y="175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4"/>
                    <a:pt x="98" y="174"/>
                    <a:pt x="99" y="174"/>
                  </a:cubicBezTo>
                  <a:close/>
                  <a:moveTo>
                    <a:pt x="93" y="175"/>
                  </a:moveTo>
                  <a:cubicBezTo>
                    <a:pt x="94" y="175"/>
                    <a:pt x="93" y="175"/>
                    <a:pt x="94" y="176"/>
                  </a:cubicBezTo>
                  <a:cubicBezTo>
                    <a:pt x="96" y="183"/>
                    <a:pt x="98" y="190"/>
                    <a:pt x="102" y="197"/>
                  </a:cubicBezTo>
                  <a:cubicBezTo>
                    <a:pt x="101" y="197"/>
                    <a:pt x="101" y="197"/>
                    <a:pt x="101" y="197"/>
                  </a:cubicBezTo>
                  <a:cubicBezTo>
                    <a:pt x="97" y="190"/>
                    <a:pt x="95" y="183"/>
                    <a:pt x="93" y="176"/>
                  </a:cubicBezTo>
                  <a:cubicBezTo>
                    <a:pt x="93" y="176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lose/>
                  <a:moveTo>
                    <a:pt x="89" y="177"/>
                  </a:moveTo>
                  <a:cubicBezTo>
                    <a:pt x="89" y="177"/>
                    <a:pt x="89" y="176"/>
                    <a:pt x="90" y="176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91" y="184"/>
                    <a:pt x="94" y="192"/>
                    <a:pt x="97" y="198"/>
                  </a:cubicBezTo>
                  <a:cubicBezTo>
                    <a:pt x="96" y="199"/>
                    <a:pt x="95" y="200"/>
                    <a:pt x="93" y="200"/>
                  </a:cubicBezTo>
                  <a:cubicBezTo>
                    <a:pt x="91" y="201"/>
                    <a:pt x="93" y="205"/>
                    <a:pt x="95" y="203"/>
                  </a:cubicBezTo>
                  <a:cubicBezTo>
                    <a:pt x="98" y="202"/>
                    <a:pt x="101" y="201"/>
                    <a:pt x="104" y="200"/>
                  </a:cubicBezTo>
                  <a:cubicBezTo>
                    <a:pt x="104" y="200"/>
                    <a:pt x="105" y="200"/>
                    <a:pt x="105" y="200"/>
                  </a:cubicBezTo>
                  <a:cubicBezTo>
                    <a:pt x="107" y="199"/>
                    <a:pt x="109" y="198"/>
                    <a:pt x="111" y="198"/>
                  </a:cubicBezTo>
                  <a:cubicBezTo>
                    <a:pt x="113" y="197"/>
                    <a:pt x="112" y="197"/>
                    <a:pt x="113" y="199"/>
                  </a:cubicBezTo>
                  <a:cubicBezTo>
                    <a:pt x="114" y="201"/>
                    <a:pt x="115" y="203"/>
                    <a:pt x="115" y="205"/>
                  </a:cubicBezTo>
                  <a:cubicBezTo>
                    <a:pt x="116" y="205"/>
                    <a:pt x="116" y="206"/>
                    <a:pt x="116" y="207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14" y="208"/>
                    <a:pt x="112" y="209"/>
                    <a:pt x="110" y="211"/>
                  </a:cubicBezTo>
                  <a:cubicBezTo>
                    <a:pt x="106" y="213"/>
                    <a:pt x="102" y="215"/>
                    <a:pt x="97" y="217"/>
                  </a:cubicBezTo>
                  <a:cubicBezTo>
                    <a:pt x="96" y="217"/>
                    <a:pt x="96" y="218"/>
                    <a:pt x="96" y="219"/>
                  </a:cubicBezTo>
                  <a:cubicBezTo>
                    <a:pt x="93" y="205"/>
                    <a:pt x="90" y="191"/>
                    <a:pt x="87" y="177"/>
                  </a:cubicBezTo>
                  <a:cubicBezTo>
                    <a:pt x="88" y="177"/>
                    <a:pt x="88" y="177"/>
                    <a:pt x="89" y="177"/>
                  </a:cubicBezTo>
                  <a:close/>
                  <a:moveTo>
                    <a:pt x="17" y="238"/>
                  </a:moveTo>
                  <a:cubicBezTo>
                    <a:pt x="15" y="238"/>
                    <a:pt x="12" y="237"/>
                    <a:pt x="9" y="236"/>
                  </a:cubicBezTo>
                  <a:cubicBezTo>
                    <a:pt x="9" y="236"/>
                    <a:pt x="9" y="235"/>
                    <a:pt x="9" y="235"/>
                  </a:cubicBezTo>
                  <a:cubicBezTo>
                    <a:pt x="9" y="233"/>
                    <a:pt x="10" y="232"/>
                    <a:pt x="10" y="230"/>
                  </a:cubicBezTo>
                  <a:cubicBezTo>
                    <a:pt x="10" y="230"/>
                    <a:pt x="11" y="231"/>
                    <a:pt x="11" y="232"/>
                  </a:cubicBezTo>
                  <a:cubicBezTo>
                    <a:pt x="11" y="232"/>
                    <a:pt x="12" y="233"/>
                    <a:pt x="12" y="233"/>
                  </a:cubicBezTo>
                  <a:cubicBezTo>
                    <a:pt x="12" y="233"/>
                    <a:pt x="12" y="234"/>
                    <a:pt x="13" y="234"/>
                  </a:cubicBezTo>
                  <a:cubicBezTo>
                    <a:pt x="15" y="235"/>
                    <a:pt x="16" y="235"/>
                    <a:pt x="18" y="234"/>
                  </a:cubicBezTo>
                  <a:cubicBezTo>
                    <a:pt x="18" y="235"/>
                    <a:pt x="18" y="237"/>
                    <a:pt x="17" y="238"/>
                  </a:cubicBezTo>
                  <a:close/>
                  <a:moveTo>
                    <a:pt x="31" y="168"/>
                  </a:moveTo>
                  <a:cubicBezTo>
                    <a:pt x="29" y="181"/>
                    <a:pt x="26" y="193"/>
                    <a:pt x="23" y="206"/>
                  </a:cubicBezTo>
                  <a:cubicBezTo>
                    <a:pt x="22" y="208"/>
                    <a:pt x="18" y="232"/>
                    <a:pt x="15" y="231"/>
                  </a:cubicBezTo>
                  <a:cubicBezTo>
                    <a:pt x="15" y="231"/>
                    <a:pt x="15" y="231"/>
                    <a:pt x="14" y="231"/>
                  </a:cubicBezTo>
                  <a:cubicBezTo>
                    <a:pt x="13" y="226"/>
                    <a:pt x="12" y="221"/>
                    <a:pt x="13" y="216"/>
                  </a:cubicBezTo>
                  <a:cubicBezTo>
                    <a:pt x="13" y="215"/>
                    <a:pt x="13" y="214"/>
                    <a:pt x="13" y="214"/>
                  </a:cubicBezTo>
                  <a:cubicBezTo>
                    <a:pt x="14" y="209"/>
                    <a:pt x="14" y="205"/>
                    <a:pt x="15" y="202"/>
                  </a:cubicBezTo>
                  <a:cubicBezTo>
                    <a:pt x="18" y="189"/>
                    <a:pt x="21" y="176"/>
                    <a:pt x="25" y="163"/>
                  </a:cubicBezTo>
                  <a:cubicBezTo>
                    <a:pt x="33" y="136"/>
                    <a:pt x="39" y="108"/>
                    <a:pt x="45" y="80"/>
                  </a:cubicBezTo>
                  <a:cubicBezTo>
                    <a:pt x="47" y="83"/>
                    <a:pt x="49" y="86"/>
                    <a:pt x="51" y="88"/>
                  </a:cubicBezTo>
                  <a:cubicBezTo>
                    <a:pt x="48" y="115"/>
                    <a:pt x="36" y="140"/>
                    <a:pt x="31" y="168"/>
                  </a:cubicBezTo>
                  <a:close/>
                  <a:moveTo>
                    <a:pt x="66" y="78"/>
                  </a:moveTo>
                  <a:cubicBezTo>
                    <a:pt x="65" y="82"/>
                    <a:pt x="63" y="86"/>
                    <a:pt x="60" y="87"/>
                  </a:cubicBezTo>
                  <a:cubicBezTo>
                    <a:pt x="58" y="88"/>
                    <a:pt x="57" y="87"/>
                    <a:pt x="55" y="86"/>
                  </a:cubicBezTo>
                  <a:cubicBezTo>
                    <a:pt x="55" y="86"/>
                    <a:pt x="55" y="86"/>
                    <a:pt x="54" y="86"/>
                  </a:cubicBezTo>
                  <a:cubicBezTo>
                    <a:pt x="51" y="83"/>
                    <a:pt x="48" y="77"/>
                    <a:pt x="47" y="74"/>
                  </a:cubicBezTo>
                  <a:cubicBezTo>
                    <a:pt x="43" y="58"/>
                    <a:pt x="50" y="41"/>
                    <a:pt x="50" y="25"/>
                  </a:cubicBezTo>
                  <a:cubicBezTo>
                    <a:pt x="50" y="25"/>
                    <a:pt x="50" y="24"/>
                    <a:pt x="50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7" y="42"/>
                    <a:pt x="70" y="60"/>
                    <a:pt x="66" y="78"/>
                  </a:cubicBezTo>
                  <a:close/>
                  <a:moveTo>
                    <a:pt x="85" y="227"/>
                  </a:moveTo>
                  <a:cubicBezTo>
                    <a:pt x="86" y="227"/>
                    <a:pt x="86" y="227"/>
                    <a:pt x="86" y="226"/>
                  </a:cubicBezTo>
                  <a:cubicBezTo>
                    <a:pt x="85" y="178"/>
                    <a:pt x="72" y="130"/>
                    <a:pt x="71" y="82"/>
                  </a:cubicBezTo>
                  <a:cubicBezTo>
                    <a:pt x="71" y="81"/>
                    <a:pt x="70" y="81"/>
                    <a:pt x="69" y="80"/>
                  </a:cubicBezTo>
                  <a:cubicBezTo>
                    <a:pt x="70" y="78"/>
                    <a:pt x="71" y="76"/>
                    <a:pt x="71" y="73"/>
                  </a:cubicBezTo>
                  <a:cubicBezTo>
                    <a:pt x="77" y="127"/>
                    <a:pt x="80" y="183"/>
                    <a:pt x="97" y="235"/>
                  </a:cubicBezTo>
                  <a:cubicBezTo>
                    <a:pt x="90" y="237"/>
                    <a:pt x="86" y="233"/>
                    <a:pt x="85" y="227"/>
                  </a:cubicBezTo>
                  <a:close/>
                  <a:moveTo>
                    <a:pt x="111" y="252"/>
                  </a:moveTo>
                  <a:cubicBezTo>
                    <a:pt x="107" y="241"/>
                    <a:pt x="104" y="230"/>
                    <a:pt x="97" y="220"/>
                  </a:cubicBezTo>
                  <a:cubicBezTo>
                    <a:pt x="98" y="220"/>
                    <a:pt x="98" y="220"/>
                    <a:pt x="98" y="220"/>
                  </a:cubicBezTo>
                  <a:cubicBezTo>
                    <a:pt x="100" y="220"/>
                    <a:pt x="102" y="219"/>
                    <a:pt x="104" y="218"/>
                  </a:cubicBezTo>
                  <a:cubicBezTo>
                    <a:pt x="104" y="218"/>
                    <a:pt x="104" y="219"/>
                    <a:pt x="104" y="219"/>
                  </a:cubicBezTo>
                  <a:cubicBezTo>
                    <a:pt x="107" y="230"/>
                    <a:pt x="109" y="241"/>
                    <a:pt x="114" y="251"/>
                  </a:cubicBezTo>
                  <a:cubicBezTo>
                    <a:pt x="113" y="252"/>
                    <a:pt x="112" y="252"/>
                    <a:pt x="111" y="252"/>
                  </a:cubicBezTo>
                  <a:close/>
                  <a:moveTo>
                    <a:pt x="107" y="218"/>
                  </a:moveTo>
                  <a:cubicBezTo>
                    <a:pt x="107" y="217"/>
                    <a:pt x="107" y="217"/>
                    <a:pt x="107" y="217"/>
                  </a:cubicBezTo>
                  <a:cubicBezTo>
                    <a:pt x="107" y="216"/>
                    <a:pt x="108" y="216"/>
                    <a:pt x="109" y="215"/>
                  </a:cubicBezTo>
                  <a:cubicBezTo>
                    <a:pt x="111" y="227"/>
                    <a:pt x="113" y="240"/>
                    <a:pt x="119" y="250"/>
                  </a:cubicBezTo>
                  <a:cubicBezTo>
                    <a:pt x="118" y="250"/>
                    <a:pt x="118" y="250"/>
                    <a:pt x="118" y="250"/>
                  </a:cubicBezTo>
                  <a:cubicBezTo>
                    <a:pt x="113" y="240"/>
                    <a:pt x="111" y="229"/>
                    <a:pt x="107" y="218"/>
                  </a:cubicBezTo>
                  <a:close/>
                  <a:moveTo>
                    <a:pt x="122" y="259"/>
                  </a:moveTo>
                  <a:cubicBezTo>
                    <a:pt x="120" y="257"/>
                    <a:pt x="118" y="256"/>
                    <a:pt x="116" y="255"/>
                  </a:cubicBezTo>
                  <a:cubicBezTo>
                    <a:pt x="116" y="255"/>
                    <a:pt x="116" y="255"/>
                    <a:pt x="116" y="255"/>
                  </a:cubicBezTo>
                  <a:cubicBezTo>
                    <a:pt x="117" y="255"/>
                    <a:pt x="118" y="254"/>
                    <a:pt x="118" y="254"/>
                  </a:cubicBezTo>
                  <a:cubicBezTo>
                    <a:pt x="120" y="253"/>
                    <a:pt x="122" y="253"/>
                    <a:pt x="124" y="252"/>
                  </a:cubicBezTo>
                  <a:cubicBezTo>
                    <a:pt x="123" y="254"/>
                    <a:pt x="123" y="256"/>
                    <a:pt x="122" y="259"/>
                  </a:cubicBezTo>
                  <a:close/>
                  <a:moveTo>
                    <a:pt x="124" y="247"/>
                  </a:moveTo>
                  <a:cubicBezTo>
                    <a:pt x="124" y="247"/>
                    <a:pt x="124" y="247"/>
                    <a:pt x="124" y="247"/>
                  </a:cubicBezTo>
                  <a:cubicBezTo>
                    <a:pt x="123" y="248"/>
                    <a:pt x="123" y="248"/>
                    <a:pt x="122" y="248"/>
                  </a:cubicBezTo>
                  <a:cubicBezTo>
                    <a:pt x="116" y="238"/>
                    <a:pt x="115" y="225"/>
                    <a:pt x="113" y="214"/>
                  </a:cubicBezTo>
                  <a:cubicBezTo>
                    <a:pt x="113" y="213"/>
                    <a:pt x="114" y="213"/>
                    <a:pt x="114" y="213"/>
                  </a:cubicBezTo>
                  <a:cubicBezTo>
                    <a:pt x="117" y="224"/>
                    <a:pt x="120" y="236"/>
                    <a:pt x="124" y="247"/>
                  </a:cubicBezTo>
                  <a:cubicBezTo>
                    <a:pt x="124" y="247"/>
                    <a:pt x="124" y="247"/>
                    <a:pt x="124" y="247"/>
                  </a:cubicBezTo>
                  <a:cubicBezTo>
                    <a:pt x="124" y="247"/>
                    <a:pt x="124" y="247"/>
                    <a:pt x="124" y="24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22" name="组合 21"/>
          <p:cNvGrpSpPr/>
          <p:nvPr>
            <p:custDataLst>
              <p:tags r:id="rId13"/>
            </p:custDataLst>
          </p:nvPr>
        </p:nvGrpSpPr>
        <p:grpSpPr>
          <a:xfrm rot="4448150">
            <a:off x="10880934" y="117475"/>
            <a:ext cx="912813" cy="1193800"/>
            <a:chOff x="9058276" y="87313"/>
            <a:chExt cx="912813" cy="1193800"/>
          </a:xfrm>
        </p:grpSpPr>
        <p:sp>
          <p:nvSpPr>
            <p:cNvPr id="23" name="Freeform 62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9086851" y="87313"/>
              <a:ext cx="860425" cy="482600"/>
            </a:xfrm>
            <a:custGeom>
              <a:avLst/>
              <a:gdLst>
                <a:gd name="T0" fmla="*/ 167 w 178"/>
                <a:gd name="T1" fmla="*/ 23 h 100"/>
                <a:gd name="T2" fmla="*/ 110 w 178"/>
                <a:gd name="T3" fmla="*/ 16 h 100"/>
                <a:gd name="T4" fmla="*/ 86 w 178"/>
                <a:gd name="T5" fmla="*/ 59 h 100"/>
                <a:gd name="T6" fmla="*/ 79 w 178"/>
                <a:gd name="T7" fmla="*/ 45 h 100"/>
                <a:gd name="T8" fmla="*/ 78 w 178"/>
                <a:gd name="T9" fmla="*/ 43 h 100"/>
                <a:gd name="T10" fmla="*/ 50 w 178"/>
                <a:gd name="T11" fmla="*/ 10 h 100"/>
                <a:gd name="T12" fmla="*/ 43 w 178"/>
                <a:gd name="T13" fmla="*/ 8 h 100"/>
                <a:gd name="T14" fmla="*/ 1 w 178"/>
                <a:gd name="T15" fmla="*/ 37 h 100"/>
                <a:gd name="T16" fmla="*/ 1 w 178"/>
                <a:gd name="T17" fmla="*/ 50 h 100"/>
                <a:gd name="T18" fmla="*/ 3 w 178"/>
                <a:gd name="T19" fmla="*/ 59 h 100"/>
                <a:gd name="T20" fmla="*/ 26 w 178"/>
                <a:gd name="T21" fmla="*/ 72 h 100"/>
                <a:gd name="T22" fmla="*/ 29 w 178"/>
                <a:gd name="T23" fmla="*/ 73 h 100"/>
                <a:gd name="T24" fmla="*/ 67 w 178"/>
                <a:gd name="T25" fmla="*/ 58 h 100"/>
                <a:gd name="T26" fmla="*/ 82 w 178"/>
                <a:gd name="T27" fmla="*/ 98 h 100"/>
                <a:gd name="T28" fmla="*/ 91 w 178"/>
                <a:gd name="T29" fmla="*/ 95 h 100"/>
                <a:gd name="T30" fmla="*/ 93 w 178"/>
                <a:gd name="T31" fmla="*/ 86 h 100"/>
                <a:gd name="T32" fmla="*/ 113 w 178"/>
                <a:gd name="T33" fmla="*/ 57 h 100"/>
                <a:gd name="T34" fmla="*/ 128 w 178"/>
                <a:gd name="T35" fmla="*/ 64 h 100"/>
                <a:gd name="T36" fmla="*/ 159 w 178"/>
                <a:gd name="T37" fmla="*/ 65 h 100"/>
                <a:gd name="T38" fmla="*/ 165 w 178"/>
                <a:gd name="T39" fmla="*/ 57 h 100"/>
                <a:gd name="T40" fmla="*/ 167 w 178"/>
                <a:gd name="T41" fmla="*/ 23 h 100"/>
                <a:gd name="T42" fmla="*/ 46 w 178"/>
                <a:gd name="T43" fmla="*/ 59 h 100"/>
                <a:gd name="T44" fmla="*/ 44 w 178"/>
                <a:gd name="T45" fmla="*/ 59 h 100"/>
                <a:gd name="T46" fmla="*/ 28 w 178"/>
                <a:gd name="T47" fmla="*/ 61 h 100"/>
                <a:gd name="T48" fmla="*/ 14 w 178"/>
                <a:gd name="T49" fmla="*/ 45 h 100"/>
                <a:gd name="T50" fmla="*/ 16 w 178"/>
                <a:gd name="T51" fmla="*/ 38 h 100"/>
                <a:gd name="T52" fmla="*/ 31 w 178"/>
                <a:gd name="T53" fmla="*/ 24 h 100"/>
                <a:gd name="T54" fmla="*/ 45 w 178"/>
                <a:gd name="T55" fmla="*/ 22 h 100"/>
                <a:gd name="T56" fmla="*/ 49 w 178"/>
                <a:gd name="T57" fmla="*/ 24 h 100"/>
                <a:gd name="T58" fmla="*/ 62 w 178"/>
                <a:gd name="T59" fmla="*/ 45 h 100"/>
                <a:gd name="T60" fmla="*/ 46 w 178"/>
                <a:gd name="T61" fmla="*/ 59 h 100"/>
                <a:gd name="T62" fmla="*/ 156 w 178"/>
                <a:gd name="T63" fmla="*/ 50 h 100"/>
                <a:gd name="T64" fmla="*/ 155 w 178"/>
                <a:gd name="T65" fmla="*/ 51 h 100"/>
                <a:gd name="T66" fmla="*/ 133 w 178"/>
                <a:gd name="T67" fmla="*/ 53 h 100"/>
                <a:gd name="T68" fmla="*/ 118 w 178"/>
                <a:gd name="T69" fmla="*/ 34 h 100"/>
                <a:gd name="T70" fmla="*/ 129 w 178"/>
                <a:gd name="T71" fmla="*/ 24 h 100"/>
                <a:gd name="T72" fmla="*/ 157 w 178"/>
                <a:gd name="T73" fmla="*/ 42 h 100"/>
                <a:gd name="T74" fmla="*/ 156 w 178"/>
                <a:gd name="T7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8" h="100">
                  <a:moveTo>
                    <a:pt x="167" y="23"/>
                  </a:moveTo>
                  <a:cubicBezTo>
                    <a:pt x="153" y="4"/>
                    <a:pt x="127" y="0"/>
                    <a:pt x="110" y="16"/>
                  </a:cubicBezTo>
                  <a:cubicBezTo>
                    <a:pt x="98" y="27"/>
                    <a:pt x="92" y="43"/>
                    <a:pt x="86" y="59"/>
                  </a:cubicBezTo>
                  <a:cubicBezTo>
                    <a:pt x="84" y="55"/>
                    <a:pt x="81" y="50"/>
                    <a:pt x="79" y="45"/>
                  </a:cubicBezTo>
                  <a:cubicBezTo>
                    <a:pt x="79" y="44"/>
                    <a:pt x="78" y="44"/>
                    <a:pt x="78" y="43"/>
                  </a:cubicBezTo>
                  <a:cubicBezTo>
                    <a:pt x="87" y="24"/>
                    <a:pt x="70" y="12"/>
                    <a:pt x="50" y="10"/>
                  </a:cubicBezTo>
                  <a:cubicBezTo>
                    <a:pt x="48" y="9"/>
                    <a:pt x="46" y="8"/>
                    <a:pt x="43" y="8"/>
                  </a:cubicBezTo>
                  <a:cubicBezTo>
                    <a:pt x="25" y="6"/>
                    <a:pt x="6" y="19"/>
                    <a:pt x="1" y="37"/>
                  </a:cubicBezTo>
                  <a:cubicBezTo>
                    <a:pt x="0" y="41"/>
                    <a:pt x="0" y="46"/>
                    <a:pt x="1" y="50"/>
                  </a:cubicBezTo>
                  <a:cubicBezTo>
                    <a:pt x="1" y="53"/>
                    <a:pt x="2" y="56"/>
                    <a:pt x="3" y="59"/>
                  </a:cubicBezTo>
                  <a:cubicBezTo>
                    <a:pt x="6" y="69"/>
                    <a:pt x="16" y="72"/>
                    <a:pt x="26" y="72"/>
                  </a:cubicBezTo>
                  <a:cubicBezTo>
                    <a:pt x="27" y="73"/>
                    <a:pt x="28" y="73"/>
                    <a:pt x="29" y="73"/>
                  </a:cubicBezTo>
                  <a:cubicBezTo>
                    <a:pt x="43" y="75"/>
                    <a:pt x="58" y="69"/>
                    <a:pt x="67" y="58"/>
                  </a:cubicBezTo>
                  <a:cubicBezTo>
                    <a:pt x="70" y="72"/>
                    <a:pt x="68" y="90"/>
                    <a:pt x="82" y="98"/>
                  </a:cubicBezTo>
                  <a:cubicBezTo>
                    <a:pt x="86" y="100"/>
                    <a:pt x="89" y="98"/>
                    <a:pt x="91" y="95"/>
                  </a:cubicBezTo>
                  <a:cubicBezTo>
                    <a:pt x="92" y="92"/>
                    <a:pt x="93" y="89"/>
                    <a:pt x="93" y="86"/>
                  </a:cubicBezTo>
                  <a:cubicBezTo>
                    <a:pt x="97" y="75"/>
                    <a:pt x="105" y="66"/>
                    <a:pt x="113" y="57"/>
                  </a:cubicBezTo>
                  <a:cubicBezTo>
                    <a:pt x="117" y="60"/>
                    <a:pt x="122" y="63"/>
                    <a:pt x="128" y="64"/>
                  </a:cubicBezTo>
                  <a:cubicBezTo>
                    <a:pt x="137" y="71"/>
                    <a:pt x="148" y="73"/>
                    <a:pt x="159" y="65"/>
                  </a:cubicBezTo>
                  <a:cubicBezTo>
                    <a:pt x="162" y="63"/>
                    <a:pt x="164" y="60"/>
                    <a:pt x="165" y="57"/>
                  </a:cubicBezTo>
                  <a:cubicBezTo>
                    <a:pt x="175" y="50"/>
                    <a:pt x="178" y="38"/>
                    <a:pt x="167" y="23"/>
                  </a:cubicBezTo>
                  <a:close/>
                  <a:moveTo>
                    <a:pt x="46" y="59"/>
                  </a:moveTo>
                  <a:cubicBezTo>
                    <a:pt x="45" y="59"/>
                    <a:pt x="45" y="59"/>
                    <a:pt x="44" y="59"/>
                  </a:cubicBezTo>
                  <a:cubicBezTo>
                    <a:pt x="39" y="60"/>
                    <a:pt x="33" y="61"/>
                    <a:pt x="28" y="61"/>
                  </a:cubicBezTo>
                  <a:cubicBezTo>
                    <a:pt x="20" y="59"/>
                    <a:pt x="15" y="52"/>
                    <a:pt x="14" y="45"/>
                  </a:cubicBezTo>
                  <a:cubicBezTo>
                    <a:pt x="14" y="42"/>
                    <a:pt x="15" y="40"/>
                    <a:pt x="16" y="38"/>
                  </a:cubicBezTo>
                  <a:cubicBezTo>
                    <a:pt x="19" y="32"/>
                    <a:pt x="25" y="27"/>
                    <a:pt x="31" y="24"/>
                  </a:cubicBezTo>
                  <a:cubicBezTo>
                    <a:pt x="34" y="22"/>
                    <a:pt x="40" y="22"/>
                    <a:pt x="45" y="22"/>
                  </a:cubicBezTo>
                  <a:cubicBezTo>
                    <a:pt x="47" y="22"/>
                    <a:pt x="48" y="23"/>
                    <a:pt x="49" y="24"/>
                  </a:cubicBezTo>
                  <a:cubicBezTo>
                    <a:pt x="55" y="29"/>
                    <a:pt x="59" y="38"/>
                    <a:pt x="62" y="45"/>
                  </a:cubicBezTo>
                  <a:cubicBezTo>
                    <a:pt x="58" y="52"/>
                    <a:pt x="52" y="56"/>
                    <a:pt x="46" y="59"/>
                  </a:cubicBezTo>
                  <a:close/>
                  <a:moveTo>
                    <a:pt x="156" y="50"/>
                  </a:moveTo>
                  <a:cubicBezTo>
                    <a:pt x="156" y="51"/>
                    <a:pt x="155" y="51"/>
                    <a:pt x="155" y="51"/>
                  </a:cubicBezTo>
                  <a:cubicBezTo>
                    <a:pt x="150" y="54"/>
                    <a:pt x="141" y="55"/>
                    <a:pt x="133" y="53"/>
                  </a:cubicBezTo>
                  <a:cubicBezTo>
                    <a:pt x="126" y="49"/>
                    <a:pt x="121" y="41"/>
                    <a:pt x="118" y="34"/>
                  </a:cubicBezTo>
                  <a:cubicBezTo>
                    <a:pt x="122" y="30"/>
                    <a:pt x="125" y="27"/>
                    <a:pt x="129" y="24"/>
                  </a:cubicBezTo>
                  <a:cubicBezTo>
                    <a:pt x="143" y="15"/>
                    <a:pt x="156" y="28"/>
                    <a:pt x="157" y="42"/>
                  </a:cubicBezTo>
                  <a:cubicBezTo>
                    <a:pt x="158" y="45"/>
                    <a:pt x="157" y="48"/>
                    <a:pt x="156" y="5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4" name="Freeform 134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9058276" y="92075"/>
              <a:ext cx="912813" cy="1189038"/>
            </a:xfrm>
            <a:custGeom>
              <a:avLst/>
              <a:gdLst>
                <a:gd name="T0" fmla="*/ 135 w 189"/>
                <a:gd name="T1" fmla="*/ 4 h 246"/>
                <a:gd name="T2" fmla="*/ 87 w 189"/>
                <a:gd name="T3" fmla="*/ 37 h 246"/>
                <a:gd name="T4" fmla="*/ 59 w 189"/>
                <a:gd name="T5" fmla="*/ 5 h 246"/>
                <a:gd name="T6" fmla="*/ 19 w 189"/>
                <a:gd name="T7" fmla="*/ 68 h 246"/>
                <a:gd name="T8" fmla="*/ 76 w 189"/>
                <a:gd name="T9" fmla="*/ 86 h 246"/>
                <a:gd name="T10" fmla="*/ 42 w 189"/>
                <a:gd name="T11" fmla="*/ 239 h 246"/>
                <a:gd name="T12" fmla="*/ 91 w 189"/>
                <a:gd name="T13" fmla="*/ 134 h 246"/>
                <a:gd name="T14" fmla="*/ 138 w 189"/>
                <a:gd name="T15" fmla="*/ 243 h 246"/>
                <a:gd name="T16" fmla="*/ 103 w 189"/>
                <a:gd name="T17" fmla="*/ 85 h 246"/>
                <a:gd name="T18" fmla="*/ 101 w 189"/>
                <a:gd name="T19" fmla="*/ 89 h 246"/>
                <a:gd name="T20" fmla="*/ 98 w 189"/>
                <a:gd name="T21" fmla="*/ 95 h 246"/>
                <a:gd name="T22" fmla="*/ 48 w 189"/>
                <a:gd name="T23" fmla="*/ 232 h 246"/>
                <a:gd name="T24" fmla="*/ 70 w 189"/>
                <a:gd name="T25" fmla="*/ 126 h 246"/>
                <a:gd name="T26" fmla="*/ 89 w 189"/>
                <a:gd name="T27" fmla="*/ 104 h 246"/>
                <a:gd name="T28" fmla="*/ 102 w 189"/>
                <a:gd name="T29" fmla="*/ 83 h 246"/>
                <a:gd name="T30" fmla="*/ 134 w 189"/>
                <a:gd name="T31" fmla="*/ 68 h 246"/>
                <a:gd name="T32" fmla="*/ 182 w 189"/>
                <a:gd name="T33" fmla="*/ 30 h 246"/>
                <a:gd name="T34" fmla="*/ 102 w 189"/>
                <a:gd name="T35" fmla="*/ 97 h 246"/>
                <a:gd name="T36" fmla="*/ 120 w 189"/>
                <a:gd name="T37" fmla="*/ 151 h 246"/>
                <a:gd name="T38" fmla="*/ 93 w 189"/>
                <a:gd name="T39" fmla="*/ 129 h 246"/>
                <a:gd name="T40" fmla="*/ 100 w 189"/>
                <a:gd name="T41" fmla="*/ 99 h 246"/>
                <a:gd name="T42" fmla="*/ 86 w 189"/>
                <a:gd name="T43" fmla="*/ 98 h 246"/>
                <a:gd name="T44" fmla="*/ 74 w 189"/>
                <a:gd name="T45" fmla="*/ 59 h 246"/>
                <a:gd name="T46" fmla="*/ 22 w 189"/>
                <a:gd name="T47" fmla="*/ 66 h 246"/>
                <a:gd name="T48" fmla="*/ 56 w 189"/>
                <a:gd name="T49" fmla="*/ 8 h 246"/>
                <a:gd name="T50" fmla="*/ 83 w 189"/>
                <a:gd name="T51" fmla="*/ 38 h 246"/>
                <a:gd name="T52" fmla="*/ 95 w 189"/>
                <a:gd name="T53" fmla="*/ 71 h 246"/>
                <a:gd name="T54" fmla="*/ 174 w 189"/>
                <a:gd name="T55" fmla="*/ 54 h 246"/>
                <a:gd name="T56" fmla="*/ 121 w 189"/>
                <a:gd name="T57" fmla="*/ 56 h 246"/>
                <a:gd name="T58" fmla="*/ 96 w 189"/>
                <a:gd name="T59" fmla="*/ 60 h 246"/>
                <a:gd name="T60" fmla="*/ 113 w 189"/>
                <a:gd name="T61" fmla="*/ 21 h 246"/>
                <a:gd name="T62" fmla="*/ 174 w 189"/>
                <a:gd name="T63" fmla="*/ 5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9" h="246">
                  <a:moveTo>
                    <a:pt x="182" y="30"/>
                  </a:moveTo>
                  <a:cubicBezTo>
                    <a:pt x="179" y="8"/>
                    <a:pt x="155" y="0"/>
                    <a:pt x="135" y="4"/>
                  </a:cubicBezTo>
                  <a:cubicBezTo>
                    <a:pt x="109" y="9"/>
                    <a:pt x="102" y="33"/>
                    <a:pt x="94" y="55"/>
                  </a:cubicBezTo>
                  <a:cubicBezTo>
                    <a:pt x="92" y="49"/>
                    <a:pt x="89" y="43"/>
                    <a:pt x="87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9" y="19"/>
                    <a:pt x="76" y="7"/>
                    <a:pt x="59" y="5"/>
                  </a:cubicBezTo>
                  <a:cubicBezTo>
                    <a:pt x="40" y="1"/>
                    <a:pt x="22" y="11"/>
                    <a:pt x="11" y="26"/>
                  </a:cubicBezTo>
                  <a:cubicBezTo>
                    <a:pt x="0" y="40"/>
                    <a:pt x="5" y="58"/>
                    <a:pt x="19" y="68"/>
                  </a:cubicBezTo>
                  <a:cubicBezTo>
                    <a:pt x="35" y="80"/>
                    <a:pt x="56" y="74"/>
                    <a:pt x="71" y="63"/>
                  </a:cubicBezTo>
                  <a:cubicBezTo>
                    <a:pt x="72" y="68"/>
                    <a:pt x="73" y="77"/>
                    <a:pt x="76" y="86"/>
                  </a:cubicBezTo>
                  <a:cubicBezTo>
                    <a:pt x="66" y="106"/>
                    <a:pt x="67" y="130"/>
                    <a:pt x="62" y="152"/>
                  </a:cubicBezTo>
                  <a:cubicBezTo>
                    <a:pt x="55" y="181"/>
                    <a:pt x="51" y="210"/>
                    <a:pt x="42" y="239"/>
                  </a:cubicBezTo>
                  <a:cubicBezTo>
                    <a:pt x="42" y="241"/>
                    <a:pt x="44" y="242"/>
                    <a:pt x="45" y="241"/>
                  </a:cubicBezTo>
                  <a:cubicBezTo>
                    <a:pt x="73" y="212"/>
                    <a:pt x="82" y="173"/>
                    <a:pt x="91" y="134"/>
                  </a:cubicBezTo>
                  <a:cubicBezTo>
                    <a:pt x="104" y="171"/>
                    <a:pt x="116" y="209"/>
                    <a:pt x="134" y="244"/>
                  </a:cubicBezTo>
                  <a:cubicBezTo>
                    <a:pt x="135" y="246"/>
                    <a:pt x="138" y="245"/>
                    <a:pt x="138" y="243"/>
                  </a:cubicBezTo>
                  <a:cubicBezTo>
                    <a:pt x="139" y="211"/>
                    <a:pt x="129" y="180"/>
                    <a:pt x="123" y="148"/>
                  </a:cubicBezTo>
                  <a:cubicBezTo>
                    <a:pt x="119" y="128"/>
                    <a:pt x="117" y="102"/>
                    <a:pt x="103" y="85"/>
                  </a:cubicBezTo>
                  <a:cubicBezTo>
                    <a:pt x="101" y="83"/>
                    <a:pt x="98" y="86"/>
                    <a:pt x="100" y="88"/>
                  </a:cubicBezTo>
                  <a:cubicBezTo>
                    <a:pt x="100" y="88"/>
                    <a:pt x="101" y="89"/>
                    <a:pt x="101" y="89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00" y="91"/>
                    <a:pt x="99" y="93"/>
                    <a:pt x="98" y="95"/>
                  </a:cubicBezTo>
                  <a:cubicBezTo>
                    <a:pt x="98" y="95"/>
                    <a:pt x="97" y="95"/>
                    <a:pt x="97" y="96"/>
                  </a:cubicBezTo>
                  <a:cubicBezTo>
                    <a:pt x="82" y="141"/>
                    <a:pt x="79" y="194"/>
                    <a:pt x="48" y="232"/>
                  </a:cubicBezTo>
                  <a:cubicBezTo>
                    <a:pt x="55" y="208"/>
                    <a:pt x="58" y="184"/>
                    <a:pt x="64" y="160"/>
                  </a:cubicBezTo>
                  <a:cubicBezTo>
                    <a:pt x="66" y="149"/>
                    <a:pt x="69" y="138"/>
                    <a:pt x="70" y="126"/>
                  </a:cubicBezTo>
                  <a:cubicBezTo>
                    <a:pt x="72" y="114"/>
                    <a:pt x="73" y="102"/>
                    <a:pt x="77" y="91"/>
                  </a:cubicBezTo>
                  <a:cubicBezTo>
                    <a:pt x="80" y="99"/>
                    <a:pt x="84" y="105"/>
                    <a:pt x="89" y="104"/>
                  </a:cubicBezTo>
                  <a:cubicBezTo>
                    <a:pt x="96" y="103"/>
                    <a:pt x="99" y="92"/>
                    <a:pt x="99" y="84"/>
                  </a:cubicBezTo>
                  <a:cubicBezTo>
                    <a:pt x="100" y="85"/>
                    <a:pt x="102" y="84"/>
                    <a:pt x="102" y="83"/>
                  </a:cubicBezTo>
                  <a:cubicBezTo>
                    <a:pt x="105" y="76"/>
                    <a:pt x="111" y="59"/>
                    <a:pt x="122" y="60"/>
                  </a:cubicBezTo>
                  <a:cubicBezTo>
                    <a:pt x="126" y="61"/>
                    <a:pt x="130" y="66"/>
                    <a:pt x="134" y="68"/>
                  </a:cubicBezTo>
                  <a:cubicBezTo>
                    <a:pt x="139" y="71"/>
                    <a:pt x="144" y="71"/>
                    <a:pt x="150" y="71"/>
                  </a:cubicBezTo>
                  <a:cubicBezTo>
                    <a:pt x="170" y="71"/>
                    <a:pt x="186" y="50"/>
                    <a:pt x="182" y="30"/>
                  </a:cubicBezTo>
                  <a:close/>
                  <a:moveTo>
                    <a:pt x="100" y="99"/>
                  </a:moveTo>
                  <a:cubicBezTo>
                    <a:pt x="101" y="98"/>
                    <a:pt x="102" y="98"/>
                    <a:pt x="102" y="97"/>
                  </a:cubicBezTo>
                  <a:cubicBezTo>
                    <a:pt x="102" y="95"/>
                    <a:pt x="103" y="94"/>
                    <a:pt x="104" y="93"/>
                  </a:cubicBezTo>
                  <a:cubicBezTo>
                    <a:pt x="114" y="109"/>
                    <a:pt x="116" y="133"/>
                    <a:pt x="120" y="151"/>
                  </a:cubicBezTo>
                  <a:cubicBezTo>
                    <a:pt x="125" y="179"/>
                    <a:pt x="133" y="206"/>
                    <a:pt x="134" y="235"/>
                  </a:cubicBezTo>
                  <a:cubicBezTo>
                    <a:pt x="117" y="201"/>
                    <a:pt x="105" y="165"/>
                    <a:pt x="93" y="129"/>
                  </a:cubicBezTo>
                  <a:cubicBezTo>
                    <a:pt x="93" y="129"/>
                    <a:pt x="93" y="128"/>
                    <a:pt x="92" y="128"/>
                  </a:cubicBezTo>
                  <a:cubicBezTo>
                    <a:pt x="95" y="118"/>
                    <a:pt x="97" y="108"/>
                    <a:pt x="100" y="99"/>
                  </a:cubicBezTo>
                  <a:close/>
                  <a:moveTo>
                    <a:pt x="94" y="90"/>
                  </a:moveTo>
                  <a:cubicBezTo>
                    <a:pt x="94" y="93"/>
                    <a:pt x="90" y="103"/>
                    <a:pt x="86" y="98"/>
                  </a:cubicBezTo>
                  <a:cubicBezTo>
                    <a:pt x="82" y="94"/>
                    <a:pt x="80" y="85"/>
                    <a:pt x="78" y="79"/>
                  </a:cubicBezTo>
                  <a:cubicBezTo>
                    <a:pt x="77" y="72"/>
                    <a:pt x="75" y="66"/>
                    <a:pt x="74" y="59"/>
                  </a:cubicBezTo>
                  <a:cubicBezTo>
                    <a:pt x="74" y="58"/>
                    <a:pt x="72" y="58"/>
                    <a:pt x="71" y="58"/>
                  </a:cubicBezTo>
                  <a:cubicBezTo>
                    <a:pt x="57" y="70"/>
                    <a:pt x="39" y="75"/>
                    <a:pt x="22" y="66"/>
                  </a:cubicBezTo>
                  <a:cubicBezTo>
                    <a:pt x="6" y="57"/>
                    <a:pt x="6" y="38"/>
                    <a:pt x="17" y="24"/>
                  </a:cubicBezTo>
                  <a:cubicBezTo>
                    <a:pt x="27" y="12"/>
                    <a:pt x="41" y="7"/>
                    <a:pt x="56" y="8"/>
                  </a:cubicBezTo>
                  <a:cubicBezTo>
                    <a:pt x="72" y="9"/>
                    <a:pt x="85" y="20"/>
                    <a:pt x="83" y="37"/>
                  </a:cubicBezTo>
                  <a:cubicBezTo>
                    <a:pt x="83" y="37"/>
                    <a:pt x="83" y="38"/>
                    <a:pt x="83" y="38"/>
                  </a:cubicBezTo>
                  <a:cubicBezTo>
                    <a:pt x="83" y="38"/>
                    <a:pt x="83" y="39"/>
                    <a:pt x="83" y="39"/>
                  </a:cubicBezTo>
                  <a:cubicBezTo>
                    <a:pt x="88" y="49"/>
                    <a:pt x="92" y="60"/>
                    <a:pt x="95" y="71"/>
                  </a:cubicBezTo>
                  <a:cubicBezTo>
                    <a:pt x="96" y="77"/>
                    <a:pt x="96" y="84"/>
                    <a:pt x="94" y="90"/>
                  </a:cubicBezTo>
                  <a:close/>
                  <a:moveTo>
                    <a:pt x="174" y="54"/>
                  </a:moveTo>
                  <a:cubicBezTo>
                    <a:pt x="166" y="65"/>
                    <a:pt x="153" y="69"/>
                    <a:pt x="140" y="66"/>
                  </a:cubicBezTo>
                  <a:cubicBezTo>
                    <a:pt x="133" y="65"/>
                    <a:pt x="128" y="56"/>
                    <a:pt x="121" y="56"/>
                  </a:cubicBezTo>
                  <a:cubicBezTo>
                    <a:pt x="109" y="57"/>
                    <a:pt x="103" y="69"/>
                    <a:pt x="100" y="79"/>
                  </a:cubicBezTo>
                  <a:cubicBezTo>
                    <a:pt x="99" y="73"/>
                    <a:pt x="98" y="66"/>
                    <a:pt x="96" y="60"/>
                  </a:cubicBezTo>
                  <a:cubicBezTo>
                    <a:pt x="96" y="60"/>
                    <a:pt x="97" y="60"/>
                    <a:pt x="97" y="59"/>
                  </a:cubicBezTo>
                  <a:cubicBezTo>
                    <a:pt x="101" y="47"/>
                    <a:pt x="105" y="32"/>
                    <a:pt x="113" y="21"/>
                  </a:cubicBezTo>
                  <a:cubicBezTo>
                    <a:pt x="120" y="12"/>
                    <a:pt x="131" y="7"/>
                    <a:pt x="142" y="6"/>
                  </a:cubicBezTo>
                  <a:cubicBezTo>
                    <a:pt x="168" y="4"/>
                    <a:pt x="189" y="31"/>
                    <a:pt x="174" y="5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5" name="Freeform 135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9131301" y="184150"/>
              <a:ext cx="284163" cy="206375"/>
            </a:xfrm>
            <a:custGeom>
              <a:avLst/>
              <a:gdLst>
                <a:gd name="T0" fmla="*/ 50 w 59"/>
                <a:gd name="T1" fmla="*/ 10 h 43"/>
                <a:gd name="T2" fmla="*/ 26 w 59"/>
                <a:gd name="T3" fmla="*/ 3 h 43"/>
                <a:gd name="T4" fmla="*/ 7 w 59"/>
                <a:gd name="T5" fmla="*/ 31 h 43"/>
                <a:gd name="T6" fmla="*/ 42 w 59"/>
                <a:gd name="T7" fmla="*/ 38 h 43"/>
                <a:gd name="T8" fmla="*/ 50 w 59"/>
                <a:gd name="T9" fmla="*/ 10 h 43"/>
                <a:gd name="T10" fmla="*/ 39 w 59"/>
                <a:gd name="T11" fmla="*/ 35 h 43"/>
                <a:gd name="T12" fmla="*/ 15 w 59"/>
                <a:gd name="T13" fmla="*/ 34 h 43"/>
                <a:gd name="T14" fmla="*/ 18 w 59"/>
                <a:gd name="T15" fmla="*/ 10 h 43"/>
                <a:gd name="T16" fmla="*/ 22 w 59"/>
                <a:gd name="T17" fmla="*/ 11 h 43"/>
                <a:gd name="T18" fmla="*/ 27 w 59"/>
                <a:gd name="T19" fmla="*/ 7 h 43"/>
                <a:gd name="T20" fmla="*/ 27 w 59"/>
                <a:gd name="T21" fmla="*/ 7 h 43"/>
                <a:gd name="T22" fmla="*/ 46 w 59"/>
                <a:gd name="T23" fmla="*/ 12 h 43"/>
                <a:gd name="T24" fmla="*/ 39 w 59"/>
                <a:gd name="T25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43">
                  <a:moveTo>
                    <a:pt x="50" y="10"/>
                  </a:moveTo>
                  <a:cubicBezTo>
                    <a:pt x="44" y="4"/>
                    <a:pt x="34" y="0"/>
                    <a:pt x="26" y="3"/>
                  </a:cubicBezTo>
                  <a:cubicBezTo>
                    <a:pt x="14" y="4"/>
                    <a:pt x="0" y="18"/>
                    <a:pt x="7" y="31"/>
                  </a:cubicBezTo>
                  <a:cubicBezTo>
                    <a:pt x="14" y="43"/>
                    <a:pt x="30" y="43"/>
                    <a:pt x="42" y="38"/>
                  </a:cubicBezTo>
                  <a:cubicBezTo>
                    <a:pt x="52" y="33"/>
                    <a:pt x="59" y="21"/>
                    <a:pt x="50" y="10"/>
                  </a:cubicBezTo>
                  <a:close/>
                  <a:moveTo>
                    <a:pt x="39" y="35"/>
                  </a:moveTo>
                  <a:cubicBezTo>
                    <a:pt x="31" y="38"/>
                    <a:pt x="22" y="38"/>
                    <a:pt x="15" y="34"/>
                  </a:cubicBezTo>
                  <a:cubicBezTo>
                    <a:pt x="4" y="28"/>
                    <a:pt x="9" y="16"/>
                    <a:pt x="18" y="10"/>
                  </a:cubicBezTo>
                  <a:cubicBezTo>
                    <a:pt x="18" y="12"/>
                    <a:pt x="21" y="13"/>
                    <a:pt x="22" y="11"/>
                  </a:cubicBezTo>
                  <a:cubicBezTo>
                    <a:pt x="23" y="9"/>
                    <a:pt x="25" y="8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34" y="4"/>
                    <a:pt x="41" y="7"/>
                    <a:pt x="46" y="12"/>
                  </a:cubicBezTo>
                  <a:cubicBezTo>
                    <a:pt x="55" y="21"/>
                    <a:pt x="48" y="31"/>
                    <a:pt x="39" y="35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6" name="Freeform 136"/>
            <p:cNvSpPr>
              <a:spLocks noEditPoints="1"/>
            </p:cNvSpPr>
            <p:nvPr>
              <p:custDataLst>
                <p:tags r:id="rId17"/>
              </p:custDataLst>
            </p:nvPr>
          </p:nvSpPr>
          <p:spPr bwMode="auto">
            <a:xfrm>
              <a:off x="9652001" y="149225"/>
              <a:ext cx="212725" cy="217488"/>
            </a:xfrm>
            <a:custGeom>
              <a:avLst/>
              <a:gdLst>
                <a:gd name="T0" fmla="*/ 31 w 44"/>
                <a:gd name="T1" fmla="*/ 6 h 45"/>
                <a:gd name="T2" fmla="*/ 6 w 44"/>
                <a:gd name="T3" fmla="*/ 13 h 45"/>
                <a:gd name="T4" fmla="*/ 6 w 44"/>
                <a:gd name="T5" fmla="*/ 13 h 45"/>
                <a:gd name="T6" fmla="*/ 5 w 44"/>
                <a:gd name="T7" fmla="*/ 14 h 45"/>
                <a:gd name="T8" fmla="*/ 6 w 44"/>
                <a:gd name="T9" fmla="*/ 36 h 45"/>
                <a:gd name="T10" fmla="*/ 25 w 44"/>
                <a:gd name="T11" fmla="*/ 45 h 45"/>
                <a:gd name="T12" fmla="*/ 44 w 44"/>
                <a:gd name="T13" fmla="*/ 29 h 45"/>
                <a:gd name="T14" fmla="*/ 31 w 44"/>
                <a:gd name="T15" fmla="*/ 6 h 45"/>
                <a:gd name="T16" fmla="*/ 31 w 44"/>
                <a:gd name="T17" fmla="*/ 41 h 45"/>
                <a:gd name="T18" fmla="*/ 13 w 44"/>
                <a:gd name="T19" fmla="*/ 38 h 45"/>
                <a:gd name="T20" fmla="*/ 8 w 44"/>
                <a:gd name="T21" fmla="*/ 16 h 45"/>
                <a:gd name="T22" fmla="*/ 8 w 44"/>
                <a:gd name="T23" fmla="*/ 15 h 45"/>
                <a:gd name="T24" fmla="*/ 9 w 44"/>
                <a:gd name="T25" fmla="*/ 14 h 45"/>
                <a:gd name="T26" fmla="*/ 28 w 44"/>
                <a:gd name="T27" fmla="*/ 9 h 45"/>
                <a:gd name="T28" fmla="*/ 39 w 44"/>
                <a:gd name="T29" fmla="*/ 25 h 45"/>
                <a:gd name="T30" fmla="*/ 31 w 44"/>
                <a:gd name="T31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45">
                  <a:moveTo>
                    <a:pt x="31" y="6"/>
                  </a:moveTo>
                  <a:cubicBezTo>
                    <a:pt x="21" y="0"/>
                    <a:pt x="12" y="4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0" y="21"/>
                    <a:pt x="1" y="29"/>
                    <a:pt x="6" y="36"/>
                  </a:cubicBezTo>
                  <a:cubicBezTo>
                    <a:pt x="10" y="43"/>
                    <a:pt x="18" y="45"/>
                    <a:pt x="25" y="45"/>
                  </a:cubicBezTo>
                  <a:cubicBezTo>
                    <a:pt x="35" y="45"/>
                    <a:pt x="43" y="40"/>
                    <a:pt x="44" y="29"/>
                  </a:cubicBezTo>
                  <a:cubicBezTo>
                    <a:pt x="44" y="20"/>
                    <a:pt x="38" y="11"/>
                    <a:pt x="31" y="6"/>
                  </a:cubicBezTo>
                  <a:close/>
                  <a:moveTo>
                    <a:pt x="31" y="41"/>
                  </a:moveTo>
                  <a:cubicBezTo>
                    <a:pt x="25" y="42"/>
                    <a:pt x="18" y="41"/>
                    <a:pt x="13" y="38"/>
                  </a:cubicBezTo>
                  <a:cubicBezTo>
                    <a:pt x="6" y="34"/>
                    <a:pt x="3" y="23"/>
                    <a:pt x="8" y="16"/>
                  </a:cubicBezTo>
                  <a:cubicBezTo>
                    <a:pt x="8" y="16"/>
                    <a:pt x="8" y="15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14" y="8"/>
                    <a:pt x="21" y="5"/>
                    <a:pt x="28" y="9"/>
                  </a:cubicBezTo>
                  <a:cubicBezTo>
                    <a:pt x="34" y="12"/>
                    <a:pt x="38" y="19"/>
                    <a:pt x="39" y="25"/>
                  </a:cubicBezTo>
                  <a:cubicBezTo>
                    <a:pt x="41" y="33"/>
                    <a:pt x="38" y="39"/>
                    <a:pt x="31" y="4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27" name="Freeform 137"/>
            <p:cNvSpPr/>
            <p:nvPr>
              <p:custDataLst>
                <p:tags r:id="rId18"/>
              </p:custDataLst>
            </p:nvPr>
          </p:nvSpPr>
          <p:spPr bwMode="auto">
            <a:xfrm>
              <a:off x="9464676" y="473075"/>
              <a:ext cx="47625" cy="49213"/>
            </a:xfrm>
            <a:custGeom>
              <a:avLst/>
              <a:gdLst>
                <a:gd name="T0" fmla="*/ 9 w 10"/>
                <a:gd name="T1" fmla="*/ 4 h 10"/>
                <a:gd name="T2" fmla="*/ 9 w 10"/>
                <a:gd name="T3" fmla="*/ 3 h 10"/>
                <a:gd name="T4" fmla="*/ 7 w 10"/>
                <a:gd name="T5" fmla="*/ 1 h 10"/>
                <a:gd name="T6" fmla="*/ 5 w 10"/>
                <a:gd name="T7" fmla="*/ 1 h 10"/>
                <a:gd name="T8" fmla="*/ 3 w 10"/>
                <a:gd name="T9" fmla="*/ 2 h 10"/>
                <a:gd name="T10" fmla="*/ 2 w 10"/>
                <a:gd name="T11" fmla="*/ 2 h 10"/>
                <a:gd name="T12" fmla="*/ 0 w 10"/>
                <a:gd name="T13" fmla="*/ 5 h 10"/>
                <a:gd name="T14" fmla="*/ 0 w 10"/>
                <a:gd name="T15" fmla="*/ 5 h 10"/>
                <a:gd name="T16" fmla="*/ 0 w 10"/>
                <a:gd name="T17" fmla="*/ 7 h 10"/>
                <a:gd name="T18" fmla="*/ 1 w 10"/>
                <a:gd name="T19" fmla="*/ 8 h 10"/>
                <a:gd name="T20" fmla="*/ 2 w 10"/>
                <a:gd name="T21" fmla="*/ 9 h 10"/>
                <a:gd name="T22" fmla="*/ 3 w 10"/>
                <a:gd name="T23" fmla="*/ 10 h 10"/>
                <a:gd name="T24" fmla="*/ 6 w 10"/>
                <a:gd name="T25" fmla="*/ 9 h 10"/>
                <a:gd name="T26" fmla="*/ 9 w 10"/>
                <a:gd name="T27" fmla="*/ 6 h 10"/>
                <a:gd name="T28" fmla="*/ 9 w 10"/>
                <a:gd name="T2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0">
                  <a:moveTo>
                    <a:pt x="9" y="4"/>
                  </a:moveTo>
                  <a:cubicBezTo>
                    <a:pt x="9" y="4"/>
                    <a:pt x="9" y="4"/>
                    <a:pt x="9" y="3"/>
                  </a:cubicBezTo>
                  <a:cubicBezTo>
                    <a:pt x="10" y="2"/>
                    <a:pt x="8" y="0"/>
                    <a:pt x="7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4" y="10"/>
                    <a:pt x="5" y="10"/>
                    <a:pt x="6" y="9"/>
                  </a:cubicBezTo>
                  <a:cubicBezTo>
                    <a:pt x="7" y="9"/>
                    <a:pt x="9" y="7"/>
                    <a:pt x="9" y="6"/>
                  </a:cubicBezTo>
                  <a:cubicBezTo>
                    <a:pt x="9" y="5"/>
                    <a:pt x="9" y="5"/>
                    <a:pt x="9" y="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32" name="组合 31"/>
          <p:cNvGrpSpPr/>
          <p:nvPr>
            <p:custDataLst>
              <p:tags r:id="rId19"/>
            </p:custDataLst>
          </p:nvPr>
        </p:nvGrpSpPr>
        <p:grpSpPr>
          <a:xfrm>
            <a:off x="9771239" y="4877808"/>
            <a:ext cx="685800" cy="406401"/>
            <a:chOff x="8131176" y="2759075"/>
            <a:chExt cx="685800" cy="406401"/>
          </a:xfrm>
        </p:grpSpPr>
        <p:sp>
          <p:nvSpPr>
            <p:cNvPr id="33" name="Freeform 159"/>
            <p:cNvSpPr/>
            <p:nvPr>
              <p:custDataLst>
                <p:tags r:id="rId20"/>
              </p:custDataLst>
            </p:nvPr>
          </p:nvSpPr>
          <p:spPr bwMode="auto">
            <a:xfrm>
              <a:off x="8131176" y="2855913"/>
              <a:ext cx="153988" cy="309563"/>
            </a:xfrm>
            <a:custGeom>
              <a:avLst/>
              <a:gdLst>
                <a:gd name="T0" fmla="*/ 29 w 32"/>
                <a:gd name="T1" fmla="*/ 56 h 64"/>
                <a:gd name="T2" fmla="*/ 21 w 32"/>
                <a:gd name="T3" fmla="*/ 58 h 64"/>
                <a:gd name="T4" fmla="*/ 22 w 32"/>
                <a:gd name="T5" fmla="*/ 56 h 64"/>
                <a:gd name="T6" fmla="*/ 16 w 32"/>
                <a:gd name="T7" fmla="*/ 30 h 64"/>
                <a:gd name="T8" fmla="*/ 12 w 32"/>
                <a:gd name="T9" fmla="*/ 3 h 64"/>
                <a:gd name="T10" fmla="*/ 8 w 32"/>
                <a:gd name="T11" fmla="*/ 4 h 64"/>
                <a:gd name="T12" fmla="*/ 9 w 32"/>
                <a:gd name="T13" fmla="*/ 6 h 64"/>
                <a:gd name="T14" fmla="*/ 0 w 32"/>
                <a:gd name="T15" fmla="*/ 39 h 64"/>
                <a:gd name="T16" fmla="*/ 4 w 32"/>
                <a:gd name="T17" fmla="*/ 40 h 64"/>
                <a:gd name="T18" fmla="*/ 11 w 32"/>
                <a:gd name="T19" fmla="*/ 21 h 64"/>
                <a:gd name="T20" fmla="*/ 12 w 32"/>
                <a:gd name="T21" fmla="*/ 35 h 64"/>
                <a:gd name="T22" fmla="*/ 18 w 32"/>
                <a:gd name="T23" fmla="*/ 57 h 64"/>
                <a:gd name="T24" fmla="*/ 20 w 32"/>
                <a:gd name="T25" fmla="*/ 58 h 64"/>
                <a:gd name="T26" fmla="*/ 13 w 32"/>
                <a:gd name="T27" fmla="*/ 60 h 64"/>
                <a:gd name="T28" fmla="*/ 14 w 32"/>
                <a:gd name="T29" fmla="*/ 63 h 64"/>
                <a:gd name="T30" fmla="*/ 30 w 32"/>
                <a:gd name="T31" fmla="*/ 60 h 64"/>
                <a:gd name="T32" fmla="*/ 29 w 32"/>
                <a:gd name="T33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4">
                  <a:moveTo>
                    <a:pt x="29" y="56"/>
                  </a:moveTo>
                  <a:cubicBezTo>
                    <a:pt x="26" y="57"/>
                    <a:pt x="24" y="57"/>
                    <a:pt x="21" y="58"/>
                  </a:cubicBezTo>
                  <a:cubicBezTo>
                    <a:pt x="22" y="57"/>
                    <a:pt x="22" y="56"/>
                    <a:pt x="22" y="56"/>
                  </a:cubicBezTo>
                  <a:cubicBezTo>
                    <a:pt x="17" y="49"/>
                    <a:pt x="17" y="38"/>
                    <a:pt x="16" y="30"/>
                  </a:cubicBezTo>
                  <a:cubicBezTo>
                    <a:pt x="15" y="21"/>
                    <a:pt x="14" y="11"/>
                    <a:pt x="12" y="3"/>
                  </a:cubicBezTo>
                  <a:cubicBezTo>
                    <a:pt x="11" y="0"/>
                    <a:pt x="7" y="1"/>
                    <a:pt x="8" y="4"/>
                  </a:cubicBezTo>
                  <a:cubicBezTo>
                    <a:pt x="8" y="4"/>
                    <a:pt x="8" y="5"/>
                    <a:pt x="9" y="6"/>
                  </a:cubicBezTo>
                  <a:cubicBezTo>
                    <a:pt x="10" y="17"/>
                    <a:pt x="4" y="29"/>
                    <a:pt x="0" y="39"/>
                  </a:cubicBezTo>
                  <a:cubicBezTo>
                    <a:pt x="0" y="42"/>
                    <a:pt x="3" y="43"/>
                    <a:pt x="4" y="40"/>
                  </a:cubicBezTo>
                  <a:cubicBezTo>
                    <a:pt x="6" y="34"/>
                    <a:pt x="9" y="27"/>
                    <a:pt x="11" y="21"/>
                  </a:cubicBezTo>
                  <a:cubicBezTo>
                    <a:pt x="11" y="25"/>
                    <a:pt x="12" y="30"/>
                    <a:pt x="12" y="35"/>
                  </a:cubicBezTo>
                  <a:cubicBezTo>
                    <a:pt x="13" y="42"/>
                    <a:pt x="14" y="51"/>
                    <a:pt x="18" y="57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18" y="59"/>
                    <a:pt x="15" y="59"/>
                    <a:pt x="13" y="60"/>
                  </a:cubicBezTo>
                  <a:cubicBezTo>
                    <a:pt x="11" y="60"/>
                    <a:pt x="12" y="64"/>
                    <a:pt x="14" y="63"/>
                  </a:cubicBezTo>
                  <a:cubicBezTo>
                    <a:pt x="19" y="62"/>
                    <a:pt x="25" y="61"/>
                    <a:pt x="30" y="60"/>
                  </a:cubicBezTo>
                  <a:cubicBezTo>
                    <a:pt x="32" y="59"/>
                    <a:pt x="31" y="55"/>
                    <a:pt x="29" y="56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4" name="Freeform 160"/>
            <p:cNvSpPr/>
            <p:nvPr>
              <p:custDataLst>
                <p:tags r:id="rId21"/>
              </p:custDataLst>
            </p:nvPr>
          </p:nvSpPr>
          <p:spPr bwMode="auto">
            <a:xfrm>
              <a:off x="8251826" y="2933700"/>
              <a:ext cx="125413" cy="130175"/>
            </a:xfrm>
            <a:custGeom>
              <a:avLst/>
              <a:gdLst>
                <a:gd name="T0" fmla="*/ 23 w 26"/>
                <a:gd name="T1" fmla="*/ 9 h 27"/>
                <a:gd name="T2" fmla="*/ 14 w 26"/>
                <a:gd name="T3" fmla="*/ 12 h 27"/>
                <a:gd name="T4" fmla="*/ 9 w 26"/>
                <a:gd name="T5" fmla="*/ 3 h 27"/>
                <a:gd name="T6" fmla="*/ 6 w 26"/>
                <a:gd name="T7" fmla="*/ 5 h 27"/>
                <a:gd name="T8" fmla="*/ 10 w 26"/>
                <a:gd name="T9" fmla="*/ 13 h 27"/>
                <a:gd name="T10" fmla="*/ 2 w 26"/>
                <a:gd name="T11" fmla="*/ 17 h 27"/>
                <a:gd name="T12" fmla="*/ 4 w 26"/>
                <a:gd name="T13" fmla="*/ 21 h 27"/>
                <a:gd name="T14" fmla="*/ 11 w 26"/>
                <a:gd name="T15" fmla="*/ 17 h 27"/>
                <a:gd name="T16" fmla="*/ 15 w 26"/>
                <a:gd name="T17" fmla="*/ 25 h 27"/>
                <a:gd name="T18" fmla="*/ 18 w 26"/>
                <a:gd name="T19" fmla="*/ 23 h 27"/>
                <a:gd name="T20" fmla="*/ 15 w 26"/>
                <a:gd name="T21" fmla="*/ 15 h 27"/>
                <a:gd name="T22" fmla="*/ 24 w 26"/>
                <a:gd name="T23" fmla="*/ 13 h 27"/>
                <a:gd name="T24" fmla="*/ 23 w 26"/>
                <a:gd name="T25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23" y="9"/>
                  </a:moveTo>
                  <a:cubicBezTo>
                    <a:pt x="19" y="10"/>
                    <a:pt x="16" y="11"/>
                    <a:pt x="14" y="12"/>
                  </a:cubicBezTo>
                  <a:cubicBezTo>
                    <a:pt x="12" y="9"/>
                    <a:pt x="11" y="6"/>
                    <a:pt x="9" y="3"/>
                  </a:cubicBezTo>
                  <a:cubicBezTo>
                    <a:pt x="8" y="0"/>
                    <a:pt x="5" y="2"/>
                    <a:pt x="6" y="5"/>
                  </a:cubicBezTo>
                  <a:cubicBezTo>
                    <a:pt x="8" y="7"/>
                    <a:pt x="9" y="10"/>
                    <a:pt x="10" y="13"/>
                  </a:cubicBezTo>
                  <a:cubicBezTo>
                    <a:pt x="7" y="14"/>
                    <a:pt x="4" y="16"/>
                    <a:pt x="2" y="17"/>
                  </a:cubicBezTo>
                  <a:cubicBezTo>
                    <a:pt x="0" y="18"/>
                    <a:pt x="2" y="22"/>
                    <a:pt x="4" y="21"/>
                  </a:cubicBezTo>
                  <a:cubicBezTo>
                    <a:pt x="6" y="19"/>
                    <a:pt x="9" y="18"/>
                    <a:pt x="11" y="17"/>
                  </a:cubicBezTo>
                  <a:cubicBezTo>
                    <a:pt x="13" y="19"/>
                    <a:pt x="14" y="22"/>
                    <a:pt x="15" y="25"/>
                  </a:cubicBezTo>
                  <a:cubicBezTo>
                    <a:pt x="16" y="27"/>
                    <a:pt x="19" y="25"/>
                    <a:pt x="18" y="23"/>
                  </a:cubicBezTo>
                  <a:cubicBezTo>
                    <a:pt x="17" y="21"/>
                    <a:pt x="16" y="18"/>
                    <a:pt x="15" y="15"/>
                  </a:cubicBezTo>
                  <a:cubicBezTo>
                    <a:pt x="18" y="14"/>
                    <a:pt x="21" y="14"/>
                    <a:pt x="24" y="13"/>
                  </a:cubicBezTo>
                  <a:cubicBezTo>
                    <a:pt x="26" y="13"/>
                    <a:pt x="25" y="9"/>
                    <a:pt x="23" y="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5" name="Freeform 161"/>
            <p:cNvSpPr/>
            <p:nvPr>
              <p:custDataLst>
                <p:tags r:id="rId22"/>
              </p:custDataLst>
            </p:nvPr>
          </p:nvSpPr>
          <p:spPr bwMode="auto">
            <a:xfrm>
              <a:off x="8334376" y="2778125"/>
              <a:ext cx="192088" cy="328613"/>
            </a:xfrm>
            <a:custGeom>
              <a:avLst/>
              <a:gdLst>
                <a:gd name="T0" fmla="*/ 36 w 40"/>
                <a:gd name="T1" fmla="*/ 59 h 68"/>
                <a:gd name="T2" fmla="*/ 16 w 40"/>
                <a:gd name="T3" fmla="*/ 59 h 68"/>
                <a:gd name="T4" fmla="*/ 27 w 40"/>
                <a:gd name="T5" fmla="*/ 39 h 68"/>
                <a:gd name="T6" fmla="*/ 32 w 40"/>
                <a:gd name="T7" fmla="*/ 15 h 68"/>
                <a:gd name="T8" fmla="*/ 12 w 40"/>
                <a:gd name="T9" fmla="*/ 28 h 68"/>
                <a:gd name="T10" fmla="*/ 15 w 40"/>
                <a:gd name="T11" fmla="*/ 25 h 68"/>
                <a:gd name="T12" fmla="*/ 29 w 40"/>
                <a:gd name="T13" fmla="*/ 19 h 68"/>
                <a:gd name="T14" fmla="*/ 23 w 40"/>
                <a:gd name="T15" fmla="*/ 37 h 68"/>
                <a:gd name="T16" fmla="*/ 9 w 40"/>
                <a:gd name="T17" fmla="*/ 64 h 68"/>
                <a:gd name="T18" fmla="*/ 13 w 40"/>
                <a:gd name="T19" fmla="*/ 66 h 68"/>
                <a:gd name="T20" fmla="*/ 37 w 40"/>
                <a:gd name="T21" fmla="*/ 63 h 68"/>
                <a:gd name="T22" fmla="*/ 36 w 40"/>
                <a:gd name="T23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8">
                  <a:moveTo>
                    <a:pt x="36" y="59"/>
                  </a:moveTo>
                  <a:cubicBezTo>
                    <a:pt x="28" y="61"/>
                    <a:pt x="22" y="57"/>
                    <a:pt x="16" y="59"/>
                  </a:cubicBezTo>
                  <a:cubicBezTo>
                    <a:pt x="19" y="52"/>
                    <a:pt x="23" y="46"/>
                    <a:pt x="27" y="39"/>
                  </a:cubicBezTo>
                  <a:cubicBezTo>
                    <a:pt x="30" y="32"/>
                    <a:pt x="35" y="23"/>
                    <a:pt x="32" y="15"/>
                  </a:cubicBezTo>
                  <a:cubicBezTo>
                    <a:pt x="28" y="0"/>
                    <a:pt x="0" y="15"/>
                    <a:pt x="12" y="28"/>
                  </a:cubicBezTo>
                  <a:cubicBezTo>
                    <a:pt x="14" y="30"/>
                    <a:pt x="17" y="27"/>
                    <a:pt x="15" y="25"/>
                  </a:cubicBezTo>
                  <a:cubicBezTo>
                    <a:pt x="7" y="17"/>
                    <a:pt x="29" y="6"/>
                    <a:pt x="29" y="19"/>
                  </a:cubicBezTo>
                  <a:cubicBezTo>
                    <a:pt x="29" y="25"/>
                    <a:pt x="26" y="31"/>
                    <a:pt x="23" y="37"/>
                  </a:cubicBezTo>
                  <a:cubicBezTo>
                    <a:pt x="19" y="46"/>
                    <a:pt x="13" y="55"/>
                    <a:pt x="9" y="64"/>
                  </a:cubicBezTo>
                  <a:cubicBezTo>
                    <a:pt x="9" y="66"/>
                    <a:pt x="11" y="68"/>
                    <a:pt x="13" y="66"/>
                  </a:cubicBezTo>
                  <a:cubicBezTo>
                    <a:pt x="20" y="58"/>
                    <a:pt x="28" y="65"/>
                    <a:pt x="37" y="63"/>
                  </a:cubicBezTo>
                  <a:cubicBezTo>
                    <a:pt x="40" y="62"/>
                    <a:pt x="39" y="59"/>
                    <a:pt x="36" y="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6" name="Freeform 162"/>
            <p:cNvSpPr/>
            <p:nvPr>
              <p:custDataLst>
                <p:tags r:id="rId23"/>
              </p:custDataLst>
            </p:nvPr>
          </p:nvSpPr>
          <p:spPr bwMode="auto">
            <a:xfrm>
              <a:off x="8526463" y="2900363"/>
              <a:ext cx="101600" cy="42863"/>
            </a:xfrm>
            <a:custGeom>
              <a:avLst/>
              <a:gdLst>
                <a:gd name="T0" fmla="*/ 18 w 21"/>
                <a:gd name="T1" fmla="*/ 1 h 9"/>
                <a:gd name="T2" fmla="*/ 3 w 21"/>
                <a:gd name="T3" fmla="*/ 5 h 9"/>
                <a:gd name="T4" fmla="*/ 4 w 21"/>
                <a:gd name="T5" fmla="*/ 9 h 9"/>
                <a:gd name="T6" fmla="*/ 19 w 21"/>
                <a:gd name="T7" fmla="*/ 5 h 9"/>
                <a:gd name="T8" fmla="*/ 18 w 2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8" y="1"/>
                  </a:moveTo>
                  <a:cubicBezTo>
                    <a:pt x="13" y="3"/>
                    <a:pt x="8" y="4"/>
                    <a:pt x="3" y="5"/>
                  </a:cubicBezTo>
                  <a:cubicBezTo>
                    <a:pt x="0" y="5"/>
                    <a:pt x="1" y="9"/>
                    <a:pt x="4" y="9"/>
                  </a:cubicBezTo>
                  <a:cubicBezTo>
                    <a:pt x="9" y="7"/>
                    <a:pt x="14" y="6"/>
                    <a:pt x="19" y="5"/>
                  </a:cubicBezTo>
                  <a:cubicBezTo>
                    <a:pt x="21" y="4"/>
                    <a:pt x="20" y="0"/>
                    <a:pt x="18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7" name="Freeform 163"/>
            <p:cNvSpPr/>
            <p:nvPr>
              <p:custDataLst>
                <p:tags r:id="rId24"/>
              </p:custDataLst>
            </p:nvPr>
          </p:nvSpPr>
          <p:spPr bwMode="auto">
            <a:xfrm>
              <a:off x="8521701" y="2924175"/>
              <a:ext cx="111125" cy="57150"/>
            </a:xfrm>
            <a:custGeom>
              <a:avLst/>
              <a:gdLst>
                <a:gd name="T0" fmla="*/ 20 w 23"/>
                <a:gd name="T1" fmla="*/ 1 h 12"/>
                <a:gd name="T2" fmla="*/ 2 w 23"/>
                <a:gd name="T3" fmla="*/ 8 h 12"/>
                <a:gd name="T4" fmla="*/ 3 w 23"/>
                <a:gd name="T5" fmla="*/ 11 h 12"/>
                <a:gd name="T6" fmla="*/ 21 w 23"/>
                <a:gd name="T7" fmla="*/ 5 h 12"/>
                <a:gd name="T8" fmla="*/ 20 w 2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0" y="1"/>
                  </a:moveTo>
                  <a:cubicBezTo>
                    <a:pt x="14" y="4"/>
                    <a:pt x="8" y="6"/>
                    <a:pt x="2" y="8"/>
                  </a:cubicBezTo>
                  <a:cubicBezTo>
                    <a:pt x="0" y="8"/>
                    <a:pt x="1" y="12"/>
                    <a:pt x="3" y="11"/>
                  </a:cubicBezTo>
                  <a:cubicBezTo>
                    <a:pt x="9" y="10"/>
                    <a:pt x="15" y="7"/>
                    <a:pt x="21" y="5"/>
                  </a:cubicBezTo>
                  <a:cubicBezTo>
                    <a:pt x="23" y="4"/>
                    <a:pt x="22" y="0"/>
                    <a:pt x="20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38" name="Freeform 164"/>
            <p:cNvSpPr/>
            <p:nvPr>
              <p:custDataLst>
                <p:tags r:id="rId25"/>
              </p:custDataLst>
            </p:nvPr>
          </p:nvSpPr>
          <p:spPr bwMode="auto">
            <a:xfrm>
              <a:off x="8632826" y="2759075"/>
              <a:ext cx="184150" cy="261938"/>
            </a:xfrm>
            <a:custGeom>
              <a:avLst/>
              <a:gdLst>
                <a:gd name="T0" fmla="*/ 16 w 38"/>
                <a:gd name="T1" fmla="*/ 14 h 54"/>
                <a:gd name="T2" fmla="*/ 21 w 38"/>
                <a:gd name="T3" fmla="*/ 4 h 54"/>
                <a:gd name="T4" fmla="*/ 18 w 38"/>
                <a:gd name="T5" fmla="*/ 1 h 54"/>
                <a:gd name="T6" fmla="*/ 5 w 38"/>
                <a:gd name="T7" fmla="*/ 6 h 54"/>
                <a:gd name="T8" fmla="*/ 6 w 38"/>
                <a:gd name="T9" fmla="*/ 10 h 54"/>
                <a:gd name="T10" fmla="*/ 15 w 38"/>
                <a:gd name="T11" fmla="*/ 7 h 54"/>
                <a:gd name="T12" fmla="*/ 10 w 38"/>
                <a:gd name="T13" fmla="*/ 20 h 54"/>
                <a:gd name="T14" fmla="*/ 13 w 38"/>
                <a:gd name="T15" fmla="*/ 22 h 54"/>
                <a:gd name="T16" fmla="*/ 29 w 38"/>
                <a:gd name="T17" fmla="*/ 38 h 54"/>
                <a:gd name="T18" fmla="*/ 20 w 38"/>
                <a:gd name="T19" fmla="*/ 48 h 54"/>
                <a:gd name="T20" fmla="*/ 6 w 38"/>
                <a:gd name="T21" fmla="*/ 48 h 54"/>
                <a:gd name="T22" fmla="*/ 2 w 38"/>
                <a:gd name="T23" fmla="*/ 47 h 54"/>
                <a:gd name="T24" fmla="*/ 11 w 38"/>
                <a:gd name="T25" fmla="*/ 54 h 54"/>
                <a:gd name="T26" fmla="*/ 32 w 38"/>
                <a:gd name="T27" fmla="*/ 41 h 54"/>
                <a:gd name="T28" fmla="*/ 16 w 38"/>
                <a:gd name="T2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4">
                  <a:moveTo>
                    <a:pt x="16" y="14"/>
                  </a:moveTo>
                  <a:cubicBezTo>
                    <a:pt x="18" y="11"/>
                    <a:pt x="19" y="7"/>
                    <a:pt x="21" y="4"/>
                  </a:cubicBezTo>
                  <a:cubicBezTo>
                    <a:pt x="22" y="2"/>
                    <a:pt x="20" y="0"/>
                    <a:pt x="18" y="1"/>
                  </a:cubicBezTo>
                  <a:cubicBezTo>
                    <a:pt x="14" y="5"/>
                    <a:pt x="9" y="5"/>
                    <a:pt x="5" y="6"/>
                  </a:cubicBezTo>
                  <a:cubicBezTo>
                    <a:pt x="2" y="6"/>
                    <a:pt x="3" y="10"/>
                    <a:pt x="6" y="10"/>
                  </a:cubicBezTo>
                  <a:cubicBezTo>
                    <a:pt x="9" y="9"/>
                    <a:pt x="12" y="8"/>
                    <a:pt x="15" y="7"/>
                  </a:cubicBezTo>
                  <a:cubicBezTo>
                    <a:pt x="13" y="11"/>
                    <a:pt x="11" y="16"/>
                    <a:pt x="10" y="20"/>
                  </a:cubicBezTo>
                  <a:cubicBezTo>
                    <a:pt x="9" y="22"/>
                    <a:pt x="12" y="23"/>
                    <a:pt x="13" y="22"/>
                  </a:cubicBezTo>
                  <a:cubicBezTo>
                    <a:pt x="24" y="8"/>
                    <a:pt x="32" y="27"/>
                    <a:pt x="29" y="38"/>
                  </a:cubicBezTo>
                  <a:cubicBezTo>
                    <a:pt x="28" y="42"/>
                    <a:pt x="24" y="45"/>
                    <a:pt x="20" y="48"/>
                  </a:cubicBezTo>
                  <a:cubicBezTo>
                    <a:pt x="18" y="48"/>
                    <a:pt x="4" y="53"/>
                    <a:pt x="6" y="48"/>
                  </a:cubicBezTo>
                  <a:cubicBezTo>
                    <a:pt x="7" y="45"/>
                    <a:pt x="3" y="44"/>
                    <a:pt x="2" y="47"/>
                  </a:cubicBezTo>
                  <a:cubicBezTo>
                    <a:pt x="0" y="53"/>
                    <a:pt x="6" y="54"/>
                    <a:pt x="11" y="54"/>
                  </a:cubicBezTo>
                  <a:cubicBezTo>
                    <a:pt x="19" y="54"/>
                    <a:pt x="29" y="48"/>
                    <a:pt x="32" y="41"/>
                  </a:cubicBezTo>
                  <a:cubicBezTo>
                    <a:pt x="38" y="28"/>
                    <a:pt x="28" y="9"/>
                    <a:pt x="16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sp>
        <p:nvSpPr>
          <p:cNvPr id="39" name="Freeform 187"/>
          <p:cNvSpPr>
            <a:spLocks noEditPoints="1"/>
          </p:cNvSpPr>
          <p:nvPr>
            <p:custDataLst>
              <p:tags r:id="rId26"/>
            </p:custDataLst>
          </p:nvPr>
        </p:nvSpPr>
        <p:spPr bwMode="auto">
          <a:xfrm>
            <a:off x="11525319" y="3591915"/>
            <a:ext cx="144463" cy="385763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</a:endParaRPr>
          </a:p>
        </p:txBody>
      </p:sp>
      <p:grpSp>
        <p:nvGrpSpPr>
          <p:cNvPr id="40" name="组合 39"/>
          <p:cNvGrpSpPr/>
          <p:nvPr>
            <p:custDataLst>
              <p:tags r:id="rId27"/>
            </p:custDataLst>
          </p:nvPr>
        </p:nvGrpSpPr>
        <p:grpSpPr>
          <a:xfrm>
            <a:off x="10916513" y="5547518"/>
            <a:ext cx="733425" cy="1073150"/>
            <a:chOff x="9396413" y="5789613"/>
            <a:chExt cx="733425" cy="1073150"/>
          </a:xfrm>
        </p:grpSpPr>
        <p:sp>
          <p:nvSpPr>
            <p:cNvPr id="41" name="Freeform 46"/>
            <p:cNvSpPr/>
            <p:nvPr>
              <p:custDataLst>
                <p:tags r:id="rId28"/>
              </p:custDataLst>
            </p:nvPr>
          </p:nvSpPr>
          <p:spPr bwMode="auto">
            <a:xfrm>
              <a:off x="9410701" y="6181725"/>
              <a:ext cx="77788" cy="57150"/>
            </a:xfrm>
            <a:custGeom>
              <a:avLst/>
              <a:gdLst>
                <a:gd name="T0" fmla="*/ 8 w 16"/>
                <a:gd name="T1" fmla="*/ 0 h 12"/>
                <a:gd name="T2" fmla="*/ 8 w 16"/>
                <a:gd name="T3" fmla="*/ 12 h 12"/>
                <a:gd name="T4" fmla="*/ 8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0"/>
                  </a:moveTo>
                  <a:cubicBezTo>
                    <a:pt x="0" y="0"/>
                    <a:pt x="0" y="12"/>
                    <a:pt x="8" y="12"/>
                  </a:cubicBezTo>
                  <a:cubicBezTo>
                    <a:pt x="16" y="12"/>
                    <a:pt x="16" y="0"/>
                    <a:pt x="8" y="0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2" name="Freeform 47"/>
            <p:cNvSpPr/>
            <p:nvPr>
              <p:custDataLst>
                <p:tags r:id="rId29"/>
              </p:custDataLst>
            </p:nvPr>
          </p:nvSpPr>
          <p:spPr bwMode="auto">
            <a:xfrm>
              <a:off x="9647238" y="6122988"/>
              <a:ext cx="73025" cy="92075"/>
            </a:xfrm>
            <a:custGeom>
              <a:avLst/>
              <a:gdLst>
                <a:gd name="T0" fmla="*/ 11 w 15"/>
                <a:gd name="T1" fmla="*/ 3 h 19"/>
                <a:gd name="T2" fmla="*/ 3 w 15"/>
                <a:gd name="T3" fmla="*/ 3 h 19"/>
                <a:gd name="T4" fmla="*/ 2 w 15"/>
                <a:gd name="T5" fmla="*/ 11 h 19"/>
                <a:gd name="T6" fmla="*/ 2 w 15"/>
                <a:gd name="T7" fmla="*/ 11 h 19"/>
                <a:gd name="T8" fmla="*/ 3 w 15"/>
                <a:gd name="T9" fmla="*/ 11 h 19"/>
                <a:gd name="T10" fmla="*/ 3 w 15"/>
                <a:gd name="T11" fmla="*/ 11 h 19"/>
                <a:gd name="T12" fmla="*/ 3 w 15"/>
                <a:gd name="T13" fmla="*/ 12 h 19"/>
                <a:gd name="T14" fmla="*/ 3 w 15"/>
                <a:gd name="T15" fmla="*/ 13 h 19"/>
                <a:gd name="T16" fmla="*/ 3 w 15"/>
                <a:gd name="T17" fmla="*/ 13 h 19"/>
                <a:gd name="T18" fmla="*/ 9 w 15"/>
                <a:gd name="T19" fmla="*/ 19 h 19"/>
                <a:gd name="T20" fmla="*/ 15 w 15"/>
                <a:gd name="T21" fmla="*/ 13 h 19"/>
                <a:gd name="T22" fmla="*/ 11 w 15"/>
                <a:gd name="T2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1" y="3"/>
                  </a:moveTo>
                  <a:cubicBezTo>
                    <a:pt x="9" y="0"/>
                    <a:pt x="5" y="1"/>
                    <a:pt x="3" y="3"/>
                  </a:cubicBezTo>
                  <a:cubicBezTo>
                    <a:pt x="0" y="5"/>
                    <a:pt x="1" y="8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6"/>
                    <a:pt x="6" y="19"/>
                    <a:pt x="9" y="19"/>
                  </a:cubicBezTo>
                  <a:cubicBezTo>
                    <a:pt x="12" y="19"/>
                    <a:pt x="15" y="16"/>
                    <a:pt x="15" y="13"/>
                  </a:cubicBezTo>
                  <a:cubicBezTo>
                    <a:pt x="15" y="9"/>
                    <a:pt x="14" y="6"/>
                    <a:pt x="11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3" name="Freeform 48"/>
            <p:cNvSpPr/>
            <p:nvPr>
              <p:custDataLst>
                <p:tags r:id="rId30"/>
              </p:custDataLst>
            </p:nvPr>
          </p:nvSpPr>
          <p:spPr bwMode="auto">
            <a:xfrm>
              <a:off x="9772651" y="6132513"/>
              <a:ext cx="96838" cy="141288"/>
            </a:xfrm>
            <a:custGeom>
              <a:avLst/>
              <a:gdLst>
                <a:gd name="T0" fmla="*/ 10 w 20"/>
                <a:gd name="T1" fmla="*/ 3 h 29"/>
                <a:gd name="T2" fmla="*/ 2 w 20"/>
                <a:gd name="T3" fmla="*/ 8 h 29"/>
                <a:gd name="T4" fmla="*/ 1 w 20"/>
                <a:gd name="T5" fmla="*/ 19 h 29"/>
                <a:gd name="T6" fmla="*/ 9 w 20"/>
                <a:gd name="T7" fmla="*/ 27 h 29"/>
                <a:gd name="T8" fmla="*/ 18 w 20"/>
                <a:gd name="T9" fmla="*/ 22 h 29"/>
                <a:gd name="T10" fmla="*/ 19 w 20"/>
                <a:gd name="T11" fmla="*/ 10 h 29"/>
                <a:gd name="T12" fmla="*/ 10 w 20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9">
                  <a:moveTo>
                    <a:pt x="10" y="3"/>
                  </a:moveTo>
                  <a:cubicBezTo>
                    <a:pt x="7" y="1"/>
                    <a:pt x="2" y="3"/>
                    <a:pt x="2" y="8"/>
                  </a:cubicBezTo>
                  <a:cubicBezTo>
                    <a:pt x="2" y="12"/>
                    <a:pt x="2" y="16"/>
                    <a:pt x="1" y="19"/>
                  </a:cubicBezTo>
                  <a:cubicBezTo>
                    <a:pt x="0" y="24"/>
                    <a:pt x="5" y="28"/>
                    <a:pt x="9" y="27"/>
                  </a:cubicBezTo>
                  <a:cubicBezTo>
                    <a:pt x="12" y="29"/>
                    <a:pt x="18" y="27"/>
                    <a:pt x="18" y="22"/>
                  </a:cubicBezTo>
                  <a:cubicBezTo>
                    <a:pt x="18" y="18"/>
                    <a:pt x="18" y="14"/>
                    <a:pt x="19" y="10"/>
                  </a:cubicBezTo>
                  <a:cubicBezTo>
                    <a:pt x="20" y="4"/>
                    <a:pt x="14" y="0"/>
                    <a:pt x="10" y="3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4" name="Freeform 49"/>
            <p:cNvSpPr/>
            <p:nvPr>
              <p:custDataLst>
                <p:tags r:id="rId31"/>
              </p:custDataLst>
            </p:nvPr>
          </p:nvSpPr>
          <p:spPr bwMode="auto">
            <a:xfrm>
              <a:off x="9952038" y="6146800"/>
              <a:ext cx="106363" cy="96838"/>
            </a:xfrm>
            <a:custGeom>
              <a:avLst/>
              <a:gdLst>
                <a:gd name="T0" fmla="*/ 20 w 22"/>
                <a:gd name="T1" fmla="*/ 4 h 20"/>
                <a:gd name="T2" fmla="*/ 12 w 22"/>
                <a:gd name="T3" fmla="*/ 2 h 20"/>
                <a:gd name="T4" fmla="*/ 11 w 22"/>
                <a:gd name="T5" fmla="*/ 2 h 20"/>
                <a:gd name="T6" fmla="*/ 5 w 22"/>
                <a:gd name="T7" fmla="*/ 0 h 20"/>
                <a:gd name="T8" fmla="*/ 0 w 22"/>
                <a:gd name="T9" fmla="*/ 5 h 20"/>
                <a:gd name="T10" fmla="*/ 0 w 22"/>
                <a:gd name="T11" fmla="*/ 9 h 20"/>
                <a:gd name="T12" fmla="*/ 0 w 22"/>
                <a:gd name="T13" fmla="*/ 9 h 20"/>
                <a:gd name="T14" fmla="*/ 0 w 22"/>
                <a:gd name="T15" fmla="*/ 12 h 20"/>
                <a:gd name="T16" fmla="*/ 9 w 22"/>
                <a:gd name="T17" fmla="*/ 17 h 20"/>
                <a:gd name="T18" fmla="*/ 18 w 22"/>
                <a:gd name="T19" fmla="*/ 12 h 20"/>
                <a:gd name="T20" fmla="*/ 20 w 22"/>
                <a:gd name="T21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0">
                  <a:moveTo>
                    <a:pt x="20" y="4"/>
                  </a:moveTo>
                  <a:cubicBezTo>
                    <a:pt x="19" y="1"/>
                    <a:pt x="15" y="0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6"/>
                    <a:pt x="5" y="20"/>
                    <a:pt x="9" y="17"/>
                  </a:cubicBezTo>
                  <a:cubicBezTo>
                    <a:pt x="12" y="15"/>
                    <a:pt x="15" y="14"/>
                    <a:pt x="18" y="12"/>
                  </a:cubicBezTo>
                  <a:cubicBezTo>
                    <a:pt x="21" y="10"/>
                    <a:pt x="22" y="7"/>
                    <a:pt x="20" y="4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5" name="Freeform 50"/>
            <p:cNvSpPr/>
            <p:nvPr>
              <p:custDataLst>
                <p:tags r:id="rId32"/>
              </p:custDataLst>
            </p:nvPr>
          </p:nvSpPr>
          <p:spPr bwMode="auto">
            <a:xfrm>
              <a:off x="9483726" y="6283325"/>
              <a:ext cx="468313" cy="579438"/>
            </a:xfrm>
            <a:custGeom>
              <a:avLst/>
              <a:gdLst>
                <a:gd name="T0" fmla="*/ 94 w 97"/>
                <a:gd name="T1" fmla="*/ 99 h 120"/>
                <a:gd name="T2" fmla="*/ 94 w 97"/>
                <a:gd name="T3" fmla="*/ 96 h 120"/>
                <a:gd name="T4" fmla="*/ 93 w 97"/>
                <a:gd name="T5" fmla="*/ 83 h 120"/>
                <a:gd name="T6" fmla="*/ 93 w 97"/>
                <a:gd name="T7" fmla="*/ 81 h 120"/>
                <a:gd name="T8" fmla="*/ 93 w 97"/>
                <a:gd name="T9" fmla="*/ 36 h 120"/>
                <a:gd name="T10" fmla="*/ 92 w 97"/>
                <a:gd name="T11" fmla="*/ 33 h 120"/>
                <a:gd name="T12" fmla="*/ 93 w 97"/>
                <a:gd name="T13" fmla="*/ 23 h 120"/>
                <a:gd name="T14" fmla="*/ 91 w 97"/>
                <a:gd name="T15" fmla="*/ 18 h 120"/>
                <a:gd name="T16" fmla="*/ 84 w 97"/>
                <a:gd name="T17" fmla="*/ 8 h 120"/>
                <a:gd name="T18" fmla="*/ 12 w 97"/>
                <a:gd name="T19" fmla="*/ 7 h 120"/>
                <a:gd name="T20" fmla="*/ 12 w 97"/>
                <a:gd name="T21" fmla="*/ 7 h 120"/>
                <a:gd name="T22" fmla="*/ 1 w 97"/>
                <a:gd name="T23" fmla="*/ 12 h 120"/>
                <a:gd name="T24" fmla="*/ 4 w 97"/>
                <a:gd name="T25" fmla="*/ 18 h 120"/>
                <a:gd name="T26" fmla="*/ 13 w 97"/>
                <a:gd name="T27" fmla="*/ 53 h 120"/>
                <a:gd name="T28" fmla="*/ 15 w 97"/>
                <a:gd name="T29" fmla="*/ 70 h 120"/>
                <a:gd name="T30" fmla="*/ 16 w 97"/>
                <a:gd name="T31" fmla="*/ 85 h 120"/>
                <a:gd name="T32" fmla="*/ 20 w 97"/>
                <a:gd name="T33" fmla="*/ 111 h 120"/>
                <a:gd name="T34" fmla="*/ 42 w 97"/>
                <a:gd name="T35" fmla="*/ 117 h 120"/>
                <a:gd name="T36" fmla="*/ 71 w 97"/>
                <a:gd name="T37" fmla="*/ 119 h 120"/>
                <a:gd name="T38" fmla="*/ 76 w 97"/>
                <a:gd name="T39" fmla="*/ 116 h 120"/>
                <a:gd name="T40" fmla="*/ 77 w 97"/>
                <a:gd name="T41" fmla="*/ 116 h 120"/>
                <a:gd name="T42" fmla="*/ 88 w 97"/>
                <a:gd name="T43" fmla="*/ 114 h 120"/>
                <a:gd name="T44" fmla="*/ 93 w 97"/>
                <a:gd name="T45" fmla="*/ 108 h 120"/>
                <a:gd name="T46" fmla="*/ 94 w 97"/>
                <a:gd name="T47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20">
                  <a:moveTo>
                    <a:pt x="94" y="99"/>
                  </a:moveTo>
                  <a:cubicBezTo>
                    <a:pt x="94" y="98"/>
                    <a:pt x="94" y="97"/>
                    <a:pt x="94" y="96"/>
                  </a:cubicBezTo>
                  <a:cubicBezTo>
                    <a:pt x="94" y="92"/>
                    <a:pt x="94" y="87"/>
                    <a:pt x="93" y="83"/>
                  </a:cubicBezTo>
                  <a:cubicBezTo>
                    <a:pt x="93" y="82"/>
                    <a:pt x="93" y="82"/>
                    <a:pt x="93" y="81"/>
                  </a:cubicBezTo>
                  <a:cubicBezTo>
                    <a:pt x="94" y="66"/>
                    <a:pt x="96" y="51"/>
                    <a:pt x="93" y="36"/>
                  </a:cubicBezTo>
                  <a:cubicBezTo>
                    <a:pt x="93" y="35"/>
                    <a:pt x="93" y="34"/>
                    <a:pt x="92" y="33"/>
                  </a:cubicBezTo>
                  <a:cubicBezTo>
                    <a:pt x="93" y="30"/>
                    <a:pt x="93" y="26"/>
                    <a:pt x="93" y="23"/>
                  </a:cubicBezTo>
                  <a:cubicBezTo>
                    <a:pt x="93" y="21"/>
                    <a:pt x="92" y="19"/>
                    <a:pt x="91" y="18"/>
                  </a:cubicBezTo>
                  <a:cubicBezTo>
                    <a:pt x="94" y="15"/>
                    <a:pt x="91" y="7"/>
                    <a:pt x="84" y="8"/>
                  </a:cubicBezTo>
                  <a:cubicBezTo>
                    <a:pt x="60" y="12"/>
                    <a:pt x="36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0"/>
                    <a:pt x="0" y="5"/>
                    <a:pt x="1" y="12"/>
                  </a:cubicBezTo>
                  <a:cubicBezTo>
                    <a:pt x="1" y="14"/>
                    <a:pt x="2" y="17"/>
                    <a:pt x="4" y="18"/>
                  </a:cubicBezTo>
                  <a:cubicBezTo>
                    <a:pt x="9" y="29"/>
                    <a:pt x="11" y="41"/>
                    <a:pt x="13" y="53"/>
                  </a:cubicBezTo>
                  <a:cubicBezTo>
                    <a:pt x="13" y="58"/>
                    <a:pt x="14" y="64"/>
                    <a:pt x="15" y="70"/>
                  </a:cubicBezTo>
                  <a:cubicBezTo>
                    <a:pt x="15" y="75"/>
                    <a:pt x="15" y="80"/>
                    <a:pt x="16" y="85"/>
                  </a:cubicBezTo>
                  <a:cubicBezTo>
                    <a:pt x="14" y="93"/>
                    <a:pt x="15" y="103"/>
                    <a:pt x="20" y="111"/>
                  </a:cubicBezTo>
                  <a:cubicBezTo>
                    <a:pt x="24" y="118"/>
                    <a:pt x="33" y="118"/>
                    <a:pt x="42" y="117"/>
                  </a:cubicBezTo>
                  <a:cubicBezTo>
                    <a:pt x="51" y="119"/>
                    <a:pt x="61" y="120"/>
                    <a:pt x="71" y="119"/>
                  </a:cubicBezTo>
                  <a:cubicBezTo>
                    <a:pt x="73" y="119"/>
                    <a:pt x="75" y="118"/>
                    <a:pt x="76" y="116"/>
                  </a:cubicBezTo>
                  <a:cubicBezTo>
                    <a:pt x="76" y="116"/>
                    <a:pt x="77" y="116"/>
                    <a:pt x="77" y="116"/>
                  </a:cubicBezTo>
                  <a:cubicBezTo>
                    <a:pt x="80" y="116"/>
                    <a:pt x="84" y="116"/>
                    <a:pt x="88" y="114"/>
                  </a:cubicBezTo>
                  <a:cubicBezTo>
                    <a:pt x="91" y="113"/>
                    <a:pt x="92" y="111"/>
                    <a:pt x="93" y="108"/>
                  </a:cubicBezTo>
                  <a:cubicBezTo>
                    <a:pt x="97" y="106"/>
                    <a:pt x="96" y="101"/>
                    <a:pt x="94" y="9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6" name="Freeform 188"/>
            <p:cNvSpPr>
              <a:spLocks noEditPoints="1"/>
            </p:cNvSpPr>
            <p:nvPr>
              <p:custDataLst>
                <p:tags r:id="rId33"/>
              </p:custDataLst>
            </p:nvPr>
          </p:nvSpPr>
          <p:spPr bwMode="auto">
            <a:xfrm>
              <a:off x="9396413" y="5789613"/>
              <a:ext cx="733425" cy="1068388"/>
            </a:xfrm>
            <a:custGeom>
              <a:avLst/>
              <a:gdLst>
                <a:gd name="T0" fmla="*/ 119 w 152"/>
                <a:gd name="T1" fmla="*/ 71 h 221"/>
                <a:gd name="T2" fmla="*/ 124 w 152"/>
                <a:gd name="T3" fmla="*/ 22 h 221"/>
                <a:gd name="T4" fmla="*/ 112 w 152"/>
                <a:gd name="T5" fmla="*/ 9 h 221"/>
                <a:gd name="T6" fmla="*/ 98 w 152"/>
                <a:gd name="T7" fmla="*/ 69 h 221"/>
                <a:gd name="T8" fmla="*/ 88 w 152"/>
                <a:gd name="T9" fmla="*/ 37 h 221"/>
                <a:gd name="T10" fmla="*/ 79 w 152"/>
                <a:gd name="T11" fmla="*/ 25 h 221"/>
                <a:gd name="T12" fmla="*/ 65 w 152"/>
                <a:gd name="T13" fmla="*/ 69 h 221"/>
                <a:gd name="T14" fmla="*/ 50 w 152"/>
                <a:gd name="T15" fmla="*/ 11 h 221"/>
                <a:gd name="T16" fmla="*/ 46 w 152"/>
                <a:gd name="T17" fmla="*/ 2 h 221"/>
                <a:gd name="T18" fmla="*/ 36 w 152"/>
                <a:gd name="T19" fmla="*/ 19 h 221"/>
                <a:gd name="T20" fmla="*/ 7 w 152"/>
                <a:gd name="T21" fmla="*/ 22 h 221"/>
                <a:gd name="T22" fmla="*/ 1 w 152"/>
                <a:gd name="T23" fmla="*/ 44 h 221"/>
                <a:gd name="T24" fmla="*/ 13 w 152"/>
                <a:gd name="T25" fmla="*/ 102 h 221"/>
                <a:gd name="T26" fmla="*/ 125 w 152"/>
                <a:gd name="T27" fmla="*/ 209 h 221"/>
                <a:gd name="T28" fmla="*/ 126 w 152"/>
                <a:gd name="T29" fmla="*/ 150 h 221"/>
                <a:gd name="T30" fmla="*/ 136 w 152"/>
                <a:gd name="T31" fmla="*/ 77 h 221"/>
                <a:gd name="T32" fmla="*/ 118 w 152"/>
                <a:gd name="T33" fmla="*/ 75 h 221"/>
                <a:gd name="T34" fmla="*/ 114 w 152"/>
                <a:gd name="T35" fmla="*/ 72 h 221"/>
                <a:gd name="T36" fmla="*/ 107 w 152"/>
                <a:gd name="T37" fmla="*/ 18 h 221"/>
                <a:gd name="T38" fmla="*/ 116 w 152"/>
                <a:gd name="T39" fmla="*/ 22 h 221"/>
                <a:gd name="T40" fmla="*/ 108 w 152"/>
                <a:gd name="T41" fmla="*/ 26 h 221"/>
                <a:gd name="T42" fmla="*/ 112 w 152"/>
                <a:gd name="T43" fmla="*/ 46 h 221"/>
                <a:gd name="T44" fmla="*/ 95 w 152"/>
                <a:gd name="T45" fmla="*/ 89 h 221"/>
                <a:gd name="T46" fmla="*/ 89 w 152"/>
                <a:gd name="T47" fmla="*/ 80 h 221"/>
                <a:gd name="T48" fmla="*/ 88 w 152"/>
                <a:gd name="T49" fmla="*/ 49 h 221"/>
                <a:gd name="T50" fmla="*/ 81 w 152"/>
                <a:gd name="T51" fmla="*/ 29 h 221"/>
                <a:gd name="T52" fmla="*/ 68 w 152"/>
                <a:gd name="T53" fmla="*/ 73 h 221"/>
                <a:gd name="T54" fmla="*/ 76 w 152"/>
                <a:gd name="T55" fmla="*/ 38 h 221"/>
                <a:gd name="T56" fmla="*/ 68 w 152"/>
                <a:gd name="T57" fmla="*/ 73 h 221"/>
                <a:gd name="T58" fmla="*/ 58 w 152"/>
                <a:gd name="T59" fmla="*/ 74 h 221"/>
                <a:gd name="T60" fmla="*/ 44 w 152"/>
                <a:gd name="T61" fmla="*/ 13 h 221"/>
                <a:gd name="T62" fmla="*/ 47 w 152"/>
                <a:gd name="T63" fmla="*/ 18 h 221"/>
                <a:gd name="T64" fmla="*/ 37 w 152"/>
                <a:gd name="T65" fmla="*/ 53 h 221"/>
                <a:gd name="T66" fmla="*/ 47 w 152"/>
                <a:gd name="T67" fmla="*/ 69 h 221"/>
                <a:gd name="T68" fmla="*/ 55 w 152"/>
                <a:gd name="T69" fmla="*/ 94 h 221"/>
                <a:gd name="T70" fmla="*/ 25 w 152"/>
                <a:gd name="T71" fmla="*/ 42 h 221"/>
                <a:gd name="T72" fmla="*/ 17 w 152"/>
                <a:gd name="T73" fmla="*/ 43 h 221"/>
                <a:gd name="T74" fmla="*/ 12 w 152"/>
                <a:gd name="T75" fmla="*/ 31 h 221"/>
                <a:gd name="T76" fmla="*/ 9 w 152"/>
                <a:gd name="T77" fmla="*/ 44 h 221"/>
                <a:gd name="T78" fmla="*/ 10 w 152"/>
                <a:gd name="T79" fmla="*/ 48 h 221"/>
                <a:gd name="T80" fmla="*/ 25 w 152"/>
                <a:gd name="T81" fmla="*/ 91 h 221"/>
                <a:gd name="T82" fmla="*/ 21 w 152"/>
                <a:gd name="T83" fmla="*/ 90 h 221"/>
                <a:gd name="T84" fmla="*/ 31 w 152"/>
                <a:gd name="T85" fmla="*/ 164 h 221"/>
                <a:gd name="T86" fmla="*/ 30 w 152"/>
                <a:gd name="T87" fmla="*/ 152 h 221"/>
                <a:gd name="T88" fmla="*/ 28 w 152"/>
                <a:gd name="T89" fmla="*/ 138 h 221"/>
                <a:gd name="T90" fmla="*/ 57 w 152"/>
                <a:gd name="T91" fmla="*/ 178 h 221"/>
                <a:gd name="T92" fmla="*/ 34 w 152"/>
                <a:gd name="T93" fmla="*/ 171 h 221"/>
                <a:gd name="T94" fmla="*/ 37 w 152"/>
                <a:gd name="T95" fmla="*/ 205 h 221"/>
                <a:gd name="T96" fmla="*/ 59 w 152"/>
                <a:gd name="T97" fmla="*/ 182 h 221"/>
                <a:gd name="T98" fmla="*/ 28 w 152"/>
                <a:gd name="T99" fmla="*/ 133 h 221"/>
                <a:gd name="T100" fmla="*/ 121 w 152"/>
                <a:gd name="T101" fmla="*/ 158 h 221"/>
                <a:gd name="T102" fmla="*/ 7 w 152"/>
                <a:gd name="T103" fmla="*/ 89 h 221"/>
                <a:gd name="T104" fmla="*/ 50 w 152"/>
                <a:gd name="T105" fmla="*/ 98 h 221"/>
                <a:gd name="T106" fmla="*/ 143 w 152"/>
                <a:gd name="T107" fmla="*/ 8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2" h="221">
                  <a:moveTo>
                    <a:pt x="142" y="76"/>
                  </a:moveTo>
                  <a:cubicBezTo>
                    <a:pt x="143" y="75"/>
                    <a:pt x="142" y="74"/>
                    <a:pt x="141" y="74"/>
                  </a:cubicBezTo>
                  <a:cubicBezTo>
                    <a:pt x="137" y="72"/>
                    <a:pt x="134" y="72"/>
                    <a:pt x="130" y="71"/>
                  </a:cubicBezTo>
                  <a:cubicBezTo>
                    <a:pt x="126" y="70"/>
                    <a:pt x="122" y="70"/>
                    <a:pt x="120" y="70"/>
                  </a:cubicBezTo>
                  <a:cubicBezTo>
                    <a:pt x="119" y="70"/>
                    <a:pt x="119" y="70"/>
                    <a:pt x="119" y="71"/>
                  </a:cubicBezTo>
                  <a:cubicBezTo>
                    <a:pt x="122" y="56"/>
                    <a:pt x="123" y="40"/>
                    <a:pt x="124" y="25"/>
                  </a:cubicBezTo>
                  <a:cubicBezTo>
                    <a:pt x="125" y="25"/>
                    <a:pt x="125" y="25"/>
                    <a:pt x="124" y="24"/>
                  </a:cubicBezTo>
                  <a:cubicBezTo>
                    <a:pt x="124" y="24"/>
                    <a:pt x="124" y="24"/>
                    <a:pt x="124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2" y="20"/>
                    <a:pt x="121" y="19"/>
                    <a:pt x="119" y="19"/>
                  </a:cubicBezTo>
                  <a:cubicBezTo>
                    <a:pt x="119" y="14"/>
                    <a:pt x="117" y="9"/>
                    <a:pt x="112" y="9"/>
                  </a:cubicBezTo>
                  <a:cubicBezTo>
                    <a:pt x="106" y="9"/>
                    <a:pt x="104" y="14"/>
                    <a:pt x="103" y="19"/>
                  </a:cubicBezTo>
                  <a:cubicBezTo>
                    <a:pt x="102" y="19"/>
                    <a:pt x="101" y="20"/>
                    <a:pt x="100" y="20"/>
                  </a:cubicBezTo>
                  <a:cubicBezTo>
                    <a:pt x="99" y="20"/>
                    <a:pt x="98" y="22"/>
                    <a:pt x="99" y="23"/>
                  </a:cubicBezTo>
                  <a:cubicBezTo>
                    <a:pt x="101" y="24"/>
                    <a:pt x="102" y="26"/>
                    <a:pt x="103" y="27"/>
                  </a:cubicBezTo>
                  <a:cubicBezTo>
                    <a:pt x="103" y="41"/>
                    <a:pt x="100" y="55"/>
                    <a:pt x="98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9" y="65"/>
                    <a:pt x="92" y="60"/>
                    <a:pt x="93" y="58"/>
                  </a:cubicBezTo>
                  <a:cubicBezTo>
                    <a:pt x="96" y="52"/>
                    <a:pt x="96" y="47"/>
                    <a:pt x="90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1"/>
                    <a:pt x="89" y="38"/>
                    <a:pt x="88" y="37"/>
                  </a:cubicBezTo>
                  <a:cubicBezTo>
                    <a:pt x="87" y="36"/>
                    <a:pt x="86" y="36"/>
                    <a:pt x="85" y="36"/>
                  </a:cubicBezTo>
                  <a:cubicBezTo>
                    <a:pt x="85" y="33"/>
                    <a:pt x="86" y="31"/>
                    <a:pt x="87" y="29"/>
                  </a:cubicBezTo>
                  <a:cubicBezTo>
                    <a:pt x="88" y="28"/>
                    <a:pt x="87" y="26"/>
                    <a:pt x="85" y="26"/>
                  </a:cubicBezTo>
                  <a:cubicBezTo>
                    <a:pt x="84" y="26"/>
                    <a:pt x="83" y="26"/>
                    <a:pt x="82" y="25"/>
                  </a:cubicBezTo>
                  <a:cubicBezTo>
                    <a:pt x="81" y="25"/>
                    <a:pt x="80" y="25"/>
                    <a:pt x="79" y="25"/>
                  </a:cubicBezTo>
                  <a:cubicBezTo>
                    <a:pt x="78" y="25"/>
                    <a:pt x="77" y="26"/>
                    <a:pt x="77" y="27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4"/>
                    <a:pt x="76" y="34"/>
                    <a:pt x="75" y="34"/>
                  </a:cubicBezTo>
                  <a:cubicBezTo>
                    <a:pt x="74" y="34"/>
                    <a:pt x="73" y="35"/>
                    <a:pt x="73" y="35"/>
                  </a:cubicBezTo>
                  <a:cubicBezTo>
                    <a:pt x="71" y="47"/>
                    <a:pt x="68" y="58"/>
                    <a:pt x="65" y="69"/>
                  </a:cubicBezTo>
                  <a:cubicBezTo>
                    <a:pt x="63" y="69"/>
                    <a:pt x="61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53"/>
                    <a:pt x="57" y="36"/>
                    <a:pt x="54" y="19"/>
                  </a:cubicBezTo>
                  <a:cubicBezTo>
                    <a:pt x="54" y="18"/>
                    <a:pt x="53" y="17"/>
                    <a:pt x="52" y="17"/>
                  </a:cubicBezTo>
                  <a:cubicBezTo>
                    <a:pt x="51" y="15"/>
                    <a:pt x="51" y="13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8"/>
                    <a:pt x="49" y="7"/>
                  </a:cubicBezTo>
                  <a:cubicBezTo>
                    <a:pt x="48" y="5"/>
                    <a:pt x="47" y="3"/>
                    <a:pt x="46" y="2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8"/>
                    <a:pt x="39" y="12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6" y="18"/>
                    <a:pt x="36" y="19"/>
                  </a:cubicBezTo>
                  <a:cubicBezTo>
                    <a:pt x="36" y="30"/>
                    <a:pt x="35" y="40"/>
                    <a:pt x="34" y="50"/>
                  </a:cubicBezTo>
                  <a:cubicBezTo>
                    <a:pt x="31" y="45"/>
                    <a:pt x="29" y="41"/>
                    <a:pt x="27" y="36"/>
                  </a:cubicBezTo>
                  <a:cubicBezTo>
                    <a:pt x="26" y="35"/>
                    <a:pt x="24" y="35"/>
                    <a:pt x="23" y="37"/>
                  </a:cubicBezTo>
                  <a:cubicBezTo>
                    <a:pt x="19" y="31"/>
                    <a:pt x="14" y="27"/>
                    <a:pt x="8" y="23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7" y="21"/>
                    <a:pt x="6" y="21"/>
                    <a:pt x="6" y="20"/>
                  </a:cubicBezTo>
                  <a:cubicBezTo>
                    <a:pt x="5" y="20"/>
                    <a:pt x="3" y="20"/>
                    <a:pt x="3" y="21"/>
                  </a:cubicBezTo>
                  <a:cubicBezTo>
                    <a:pt x="1" y="28"/>
                    <a:pt x="1" y="35"/>
                    <a:pt x="0" y="42"/>
                  </a:cubicBezTo>
                  <a:cubicBezTo>
                    <a:pt x="0" y="43"/>
                    <a:pt x="0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5"/>
                    <a:pt x="0" y="46"/>
                    <a:pt x="0" y="47"/>
                  </a:cubicBezTo>
                  <a:cubicBezTo>
                    <a:pt x="5" y="57"/>
                    <a:pt x="10" y="66"/>
                    <a:pt x="14" y="75"/>
                  </a:cubicBezTo>
                  <a:cubicBezTo>
                    <a:pt x="9" y="76"/>
                    <a:pt x="1" y="78"/>
                    <a:pt x="1" y="84"/>
                  </a:cubicBezTo>
                  <a:cubicBezTo>
                    <a:pt x="0" y="91"/>
                    <a:pt x="8" y="97"/>
                    <a:pt x="13" y="100"/>
                  </a:cubicBezTo>
                  <a:cubicBezTo>
                    <a:pt x="13" y="101"/>
                    <a:pt x="13" y="102"/>
                    <a:pt x="13" y="102"/>
                  </a:cubicBezTo>
                  <a:cubicBezTo>
                    <a:pt x="30" y="133"/>
                    <a:pt x="26" y="171"/>
                    <a:pt x="32" y="204"/>
                  </a:cubicBezTo>
                  <a:cubicBezTo>
                    <a:pt x="32" y="204"/>
                    <a:pt x="33" y="205"/>
                    <a:pt x="33" y="205"/>
                  </a:cubicBezTo>
                  <a:cubicBezTo>
                    <a:pt x="33" y="205"/>
                    <a:pt x="33" y="206"/>
                    <a:pt x="33" y="206"/>
                  </a:cubicBezTo>
                  <a:cubicBezTo>
                    <a:pt x="38" y="221"/>
                    <a:pt x="63" y="221"/>
                    <a:pt x="75" y="221"/>
                  </a:cubicBezTo>
                  <a:cubicBezTo>
                    <a:pt x="90" y="221"/>
                    <a:pt x="112" y="219"/>
                    <a:pt x="125" y="209"/>
                  </a:cubicBezTo>
                  <a:cubicBezTo>
                    <a:pt x="125" y="209"/>
                    <a:pt x="125" y="209"/>
                    <a:pt x="125" y="209"/>
                  </a:cubicBezTo>
                  <a:cubicBezTo>
                    <a:pt x="125" y="209"/>
                    <a:pt x="125" y="210"/>
                    <a:pt x="125" y="210"/>
                  </a:cubicBezTo>
                  <a:cubicBezTo>
                    <a:pt x="126" y="209"/>
                    <a:pt x="126" y="208"/>
                    <a:pt x="127" y="207"/>
                  </a:cubicBezTo>
                  <a:cubicBezTo>
                    <a:pt x="127" y="207"/>
                    <a:pt x="127" y="206"/>
                    <a:pt x="128" y="206"/>
                  </a:cubicBezTo>
                  <a:cubicBezTo>
                    <a:pt x="119" y="189"/>
                    <a:pt x="123" y="168"/>
                    <a:pt x="126" y="150"/>
                  </a:cubicBezTo>
                  <a:cubicBezTo>
                    <a:pt x="129" y="133"/>
                    <a:pt x="134" y="116"/>
                    <a:pt x="137" y="98"/>
                  </a:cubicBezTo>
                  <a:cubicBezTo>
                    <a:pt x="137" y="98"/>
                    <a:pt x="137" y="97"/>
                    <a:pt x="137" y="97"/>
                  </a:cubicBezTo>
                  <a:cubicBezTo>
                    <a:pt x="140" y="95"/>
                    <a:pt x="143" y="93"/>
                    <a:pt x="145" y="91"/>
                  </a:cubicBezTo>
                  <a:cubicBezTo>
                    <a:pt x="152" y="84"/>
                    <a:pt x="149" y="79"/>
                    <a:pt x="142" y="76"/>
                  </a:cubicBezTo>
                  <a:close/>
                  <a:moveTo>
                    <a:pt x="136" y="77"/>
                  </a:moveTo>
                  <a:cubicBezTo>
                    <a:pt x="137" y="77"/>
                    <a:pt x="137" y="77"/>
                    <a:pt x="138" y="77"/>
                  </a:cubicBezTo>
                  <a:cubicBezTo>
                    <a:pt x="132" y="85"/>
                    <a:pt x="123" y="90"/>
                    <a:pt x="112" y="92"/>
                  </a:cubicBezTo>
                  <a:cubicBezTo>
                    <a:pt x="112" y="92"/>
                    <a:pt x="112" y="91"/>
                    <a:pt x="112" y="90"/>
                  </a:cubicBezTo>
                  <a:cubicBezTo>
                    <a:pt x="112" y="90"/>
                    <a:pt x="113" y="90"/>
                    <a:pt x="113" y="89"/>
                  </a:cubicBezTo>
                  <a:cubicBezTo>
                    <a:pt x="115" y="85"/>
                    <a:pt x="116" y="80"/>
                    <a:pt x="118" y="75"/>
                  </a:cubicBezTo>
                  <a:cubicBezTo>
                    <a:pt x="124" y="75"/>
                    <a:pt x="130" y="75"/>
                    <a:pt x="136" y="77"/>
                  </a:cubicBezTo>
                  <a:close/>
                  <a:moveTo>
                    <a:pt x="117" y="26"/>
                  </a:moveTo>
                  <a:cubicBezTo>
                    <a:pt x="118" y="25"/>
                    <a:pt x="119" y="25"/>
                    <a:pt x="120" y="25"/>
                  </a:cubicBezTo>
                  <a:cubicBezTo>
                    <a:pt x="119" y="40"/>
                    <a:pt x="118" y="56"/>
                    <a:pt x="114" y="71"/>
                  </a:cubicBezTo>
                  <a:cubicBezTo>
                    <a:pt x="114" y="71"/>
                    <a:pt x="114" y="72"/>
                    <a:pt x="114" y="72"/>
                  </a:cubicBezTo>
                  <a:cubicBezTo>
                    <a:pt x="115" y="57"/>
                    <a:pt x="117" y="41"/>
                    <a:pt x="117" y="26"/>
                  </a:cubicBezTo>
                  <a:cubicBezTo>
                    <a:pt x="117" y="26"/>
                    <a:pt x="117" y="26"/>
                    <a:pt x="117" y="26"/>
                  </a:cubicBezTo>
                  <a:close/>
                  <a:moveTo>
                    <a:pt x="112" y="13"/>
                  </a:moveTo>
                  <a:cubicBezTo>
                    <a:pt x="114" y="12"/>
                    <a:pt x="115" y="15"/>
                    <a:pt x="115" y="17"/>
                  </a:cubicBezTo>
                  <a:cubicBezTo>
                    <a:pt x="113" y="17"/>
                    <a:pt x="110" y="18"/>
                    <a:pt x="107" y="18"/>
                  </a:cubicBezTo>
                  <a:cubicBezTo>
                    <a:pt x="108" y="16"/>
                    <a:pt x="109" y="13"/>
                    <a:pt x="112" y="13"/>
                  </a:cubicBezTo>
                  <a:close/>
                  <a:moveTo>
                    <a:pt x="106" y="22"/>
                  </a:moveTo>
                  <a:cubicBezTo>
                    <a:pt x="109" y="21"/>
                    <a:pt x="113" y="21"/>
                    <a:pt x="116" y="21"/>
                  </a:cubicBezTo>
                  <a:cubicBezTo>
                    <a:pt x="116" y="21"/>
                    <a:pt x="116" y="22"/>
                    <a:pt x="116" y="22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2" y="22"/>
                    <a:pt x="109" y="22"/>
                    <a:pt x="106" y="22"/>
                  </a:cubicBezTo>
                  <a:cubicBezTo>
                    <a:pt x="106" y="22"/>
                    <a:pt x="106" y="22"/>
                    <a:pt x="106" y="22"/>
                  </a:cubicBezTo>
                  <a:close/>
                  <a:moveTo>
                    <a:pt x="99" y="91"/>
                  </a:moveTo>
                  <a:cubicBezTo>
                    <a:pt x="100" y="70"/>
                    <a:pt x="106" y="50"/>
                    <a:pt x="106" y="29"/>
                  </a:cubicBezTo>
                  <a:cubicBezTo>
                    <a:pt x="107" y="28"/>
                    <a:pt x="108" y="27"/>
                    <a:pt x="108" y="26"/>
                  </a:cubicBezTo>
                  <a:cubicBezTo>
                    <a:pt x="108" y="26"/>
                    <a:pt x="109" y="26"/>
                    <a:pt x="109" y="26"/>
                  </a:cubicBezTo>
                  <a:cubicBezTo>
                    <a:pt x="109" y="26"/>
                    <a:pt x="109" y="27"/>
                    <a:pt x="109" y="27"/>
                  </a:cubicBezTo>
                  <a:cubicBezTo>
                    <a:pt x="110" y="49"/>
                    <a:pt x="103" y="70"/>
                    <a:pt x="101" y="91"/>
                  </a:cubicBezTo>
                  <a:cubicBezTo>
                    <a:pt x="101" y="94"/>
                    <a:pt x="105" y="94"/>
                    <a:pt x="105" y="91"/>
                  </a:cubicBezTo>
                  <a:cubicBezTo>
                    <a:pt x="107" y="76"/>
                    <a:pt x="110" y="61"/>
                    <a:pt x="112" y="46"/>
                  </a:cubicBezTo>
                  <a:cubicBezTo>
                    <a:pt x="111" y="62"/>
                    <a:pt x="109" y="77"/>
                    <a:pt x="108" y="93"/>
                  </a:cubicBezTo>
                  <a:cubicBezTo>
                    <a:pt x="105" y="94"/>
                    <a:pt x="102" y="94"/>
                    <a:pt x="99" y="94"/>
                  </a:cubicBezTo>
                  <a:lnTo>
                    <a:pt x="99" y="91"/>
                  </a:lnTo>
                  <a:close/>
                  <a:moveTo>
                    <a:pt x="97" y="73"/>
                  </a:moveTo>
                  <a:cubicBezTo>
                    <a:pt x="96" y="78"/>
                    <a:pt x="96" y="84"/>
                    <a:pt x="95" y="89"/>
                  </a:cubicBezTo>
                  <a:cubicBezTo>
                    <a:pt x="95" y="89"/>
                    <a:pt x="95" y="90"/>
                    <a:pt x="95" y="90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0" y="95"/>
                    <a:pt x="84" y="95"/>
                    <a:pt x="80" y="95"/>
                  </a:cubicBezTo>
                  <a:cubicBezTo>
                    <a:pt x="80" y="89"/>
                    <a:pt x="81" y="82"/>
                    <a:pt x="82" y="76"/>
                  </a:cubicBezTo>
                  <a:cubicBezTo>
                    <a:pt x="83" y="78"/>
                    <a:pt x="85" y="79"/>
                    <a:pt x="89" y="80"/>
                  </a:cubicBezTo>
                  <a:cubicBezTo>
                    <a:pt x="91" y="81"/>
                    <a:pt x="92" y="77"/>
                    <a:pt x="90" y="77"/>
                  </a:cubicBezTo>
                  <a:cubicBezTo>
                    <a:pt x="87" y="76"/>
                    <a:pt x="86" y="74"/>
                    <a:pt x="86" y="72"/>
                  </a:cubicBezTo>
                  <a:cubicBezTo>
                    <a:pt x="86" y="73"/>
                    <a:pt x="86" y="73"/>
                    <a:pt x="87" y="73"/>
                  </a:cubicBezTo>
                  <a:lnTo>
                    <a:pt x="97" y="73"/>
                  </a:lnTo>
                  <a:close/>
                  <a:moveTo>
                    <a:pt x="88" y="49"/>
                  </a:moveTo>
                  <a:cubicBezTo>
                    <a:pt x="88" y="49"/>
                    <a:pt x="88" y="49"/>
                    <a:pt x="88" y="48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94" y="50"/>
                    <a:pt x="89" y="57"/>
                    <a:pt x="85" y="64"/>
                  </a:cubicBezTo>
                  <a:cubicBezTo>
                    <a:pt x="86" y="59"/>
                    <a:pt x="88" y="54"/>
                    <a:pt x="88" y="49"/>
                  </a:cubicBezTo>
                  <a:close/>
                  <a:moveTo>
                    <a:pt x="81" y="29"/>
                  </a:moveTo>
                  <a:cubicBezTo>
                    <a:pt x="81" y="29"/>
                    <a:pt x="82" y="29"/>
                    <a:pt x="83" y="30"/>
                  </a:cubicBezTo>
                  <a:cubicBezTo>
                    <a:pt x="82" y="31"/>
                    <a:pt x="82" y="33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1" y="29"/>
                  </a:lnTo>
                  <a:close/>
                  <a:moveTo>
                    <a:pt x="68" y="73"/>
                  </a:moveTo>
                  <a:cubicBezTo>
                    <a:pt x="68" y="73"/>
                    <a:pt x="68" y="73"/>
                    <a:pt x="69" y="73"/>
                  </a:cubicBezTo>
                  <a:cubicBezTo>
                    <a:pt x="71" y="73"/>
                    <a:pt x="71" y="69"/>
                    <a:pt x="69" y="69"/>
                  </a:cubicBezTo>
                  <a:cubicBezTo>
                    <a:pt x="70" y="67"/>
                    <a:pt x="70" y="65"/>
                    <a:pt x="71" y="63"/>
                  </a:cubicBezTo>
                  <a:cubicBezTo>
                    <a:pt x="73" y="57"/>
                    <a:pt x="74" y="52"/>
                    <a:pt x="75" y="46"/>
                  </a:cubicBezTo>
                  <a:cubicBezTo>
                    <a:pt x="75" y="46"/>
                    <a:pt x="77" y="38"/>
                    <a:pt x="76" y="38"/>
                  </a:cubicBezTo>
                  <a:cubicBezTo>
                    <a:pt x="79" y="38"/>
                    <a:pt x="81" y="39"/>
                    <a:pt x="84" y="39"/>
                  </a:cubicBezTo>
                  <a:cubicBezTo>
                    <a:pt x="89" y="41"/>
                    <a:pt x="76" y="87"/>
                    <a:pt x="76" y="95"/>
                  </a:cubicBezTo>
                  <a:cubicBezTo>
                    <a:pt x="72" y="95"/>
                    <a:pt x="68" y="95"/>
                    <a:pt x="64" y="95"/>
                  </a:cubicBezTo>
                  <a:cubicBezTo>
                    <a:pt x="63" y="95"/>
                    <a:pt x="62" y="95"/>
                    <a:pt x="61" y="94"/>
                  </a:cubicBezTo>
                  <a:cubicBezTo>
                    <a:pt x="63" y="87"/>
                    <a:pt x="65" y="80"/>
                    <a:pt x="68" y="73"/>
                  </a:cubicBezTo>
                  <a:close/>
                  <a:moveTo>
                    <a:pt x="58" y="74"/>
                  </a:moveTo>
                  <a:cubicBezTo>
                    <a:pt x="60" y="74"/>
                    <a:pt x="62" y="74"/>
                    <a:pt x="64" y="73"/>
                  </a:cubicBezTo>
                  <a:cubicBezTo>
                    <a:pt x="62" y="78"/>
                    <a:pt x="60" y="83"/>
                    <a:pt x="59" y="88"/>
                  </a:cubicBezTo>
                  <a:cubicBezTo>
                    <a:pt x="59" y="83"/>
                    <a:pt x="58" y="79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lose/>
                  <a:moveTo>
                    <a:pt x="41" y="17"/>
                  </a:moveTo>
                  <a:cubicBezTo>
                    <a:pt x="42" y="15"/>
                    <a:pt x="42" y="14"/>
                    <a:pt x="43" y="12"/>
                  </a:cubicBezTo>
                  <a:cubicBezTo>
                    <a:pt x="43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5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6"/>
                    <a:pt x="48" y="17"/>
                    <a:pt x="48" y="19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19"/>
                    <a:pt x="47" y="18"/>
                  </a:cubicBezTo>
                  <a:cubicBezTo>
                    <a:pt x="46" y="16"/>
                    <a:pt x="43" y="18"/>
                    <a:pt x="44" y="20"/>
                  </a:cubicBezTo>
                  <a:cubicBezTo>
                    <a:pt x="44" y="20"/>
                    <a:pt x="43" y="21"/>
                    <a:pt x="43" y="22"/>
                  </a:cubicBezTo>
                  <a:cubicBezTo>
                    <a:pt x="42" y="21"/>
                    <a:pt x="41" y="20"/>
                    <a:pt x="40" y="18"/>
                  </a:cubicBezTo>
                  <a:cubicBezTo>
                    <a:pt x="40" y="18"/>
                    <a:pt x="41" y="18"/>
                    <a:pt x="41" y="17"/>
                  </a:cubicBezTo>
                  <a:close/>
                  <a:moveTo>
                    <a:pt x="37" y="53"/>
                  </a:moveTo>
                  <a:cubicBezTo>
                    <a:pt x="38" y="43"/>
                    <a:pt x="39" y="34"/>
                    <a:pt x="40" y="25"/>
                  </a:cubicBezTo>
                  <a:cubicBezTo>
                    <a:pt x="40" y="25"/>
                    <a:pt x="41" y="26"/>
                    <a:pt x="42" y="27"/>
                  </a:cubicBezTo>
                  <a:cubicBezTo>
                    <a:pt x="42" y="28"/>
                    <a:pt x="43" y="28"/>
                    <a:pt x="43" y="27"/>
                  </a:cubicBezTo>
                  <a:cubicBezTo>
                    <a:pt x="43" y="42"/>
                    <a:pt x="41" y="56"/>
                    <a:pt x="44" y="70"/>
                  </a:cubicBezTo>
                  <a:cubicBezTo>
                    <a:pt x="44" y="72"/>
                    <a:pt x="48" y="71"/>
                    <a:pt x="47" y="69"/>
                  </a:cubicBezTo>
                  <a:cubicBezTo>
                    <a:pt x="45" y="55"/>
                    <a:pt x="47" y="41"/>
                    <a:pt x="47" y="27"/>
                  </a:cubicBezTo>
                  <a:cubicBezTo>
                    <a:pt x="47" y="28"/>
                    <a:pt x="48" y="28"/>
                    <a:pt x="48" y="28"/>
                  </a:cubicBezTo>
                  <a:cubicBezTo>
                    <a:pt x="49" y="30"/>
                    <a:pt x="51" y="29"/>
                    <a:pt x="51" y="27"/>
                  </a:cubicBezTo>
                  <a:cubicBezTo>
                    <a:pt x="54" y="49"/>
                    <a:pt x="54" y="72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4" y="94"/>
                  </a:cubicBezTo>
                  <a:cubicBezTo>
                    <a:pt x="48" y="81"/>
                    <a:pt x="42" y="68"/>
                    <a:pt x="36" y="54"/>
                  </a:cubicBezTo>
                  <a:cubicBezTo>
                    <a:pt x="36" y="54"/>
                    <a:pt x="37" y="54"/>
                    <a:pt x="37" y="53"/>
                  </a:cubicBezTo>
                  <a:close/>
                  <a:moveTo>
                    <a:pt x="24" y="43"/>
                  </a:moveTo>
                  <a:cubicBezTo>
                    <a:pt x="24" y="43"/>
                    <a:pt x="25" y="43"/>
                    <a:pt x="25" y="42"/>
                  </a:cubicBezTo>
                  <a:cubicBezTo>
                    <a:pt x="34" y="59"/>
                    <a:pt x="42" y="77"/>
                    <a:pt x="50" y="94"/>
                  </a:cubicBezTo>
                  <a:cubicBezTo>
                    <a:pt x="47" y="94"/>
                    <a:pt x="45" y="94"/>
                    <a:pt x="42" y="94"/>
                  </a:cubicBezTo>
                  <a:cubicBezTo>
                    <a:pt x="42" y="93"/>
                    <a:pt x="42" y="92"/>
                    <a:pt x="41" y="92"/>
                  </a:cubicBezTo>
                  <a:cubicBezTo>
                    <a:pt x="34" y="90"/>
                    <a:pt x="28" y="71"/>
                    <a:pt x="26" y="65"/>
                  </a:cubicBezTo>
                  <a:cubicBezTo>
                    <a:pt x="23" y="58"/>
                    <a:pt x="20" y="50"/>
                    <a:pt x="17" y="43"/>
                  </a:cubicBezTo>
                  <a:cubicBezTo>
                    <a:pt x="19" y="43"/>
                    <a:pt x="21" y="43"/>
                    <a:pt x="24" y="43"/>
                  </a:cubicBezTo>
                  <a:close/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3"/>
                    <a:pt x="9" y="32"/>
                    <a:pt x="11" y="31"/>
                  </a:cubicBezTo>
                  <a:cubicBezTo>
                    <a:pt x="11" y="31"/>
                    <a:pt x="12" y="31"/>
                    <a:pt x="12" y="31"/>
                  </a:cubicBezTo>
                  <a:cubicBezTo>
                    <a:pt x="15" y="33"/>
                    <a:pt x="18" y="36"/>
                    <a:pt x="20" y="39"/>
                  </a:cubicBezTo>
                  <a:cubicBezTo>
                    <a:pt x="18" y="39"/>
                    <a:pt x="16" y="39"/>
                    <a:pt x="14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3" y="38"/>
                    <a:pt x="12" y="38"/>
                    <a:pt x="12" y="39"/>
                  </a:cubicBezTo>
                  <a:cubicBezTo>
                    <a:pt x="11" y="40"/>
                    <a:pt x="10" y="44"/>
                    <a:pt x="9" y="44"/>
                  </a:cubicBezTo>
                  <a:cubicBezTo>
                    <a:pt x="7" y="44"/>
                    <a:pt x="5" y="43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39"/>
                    <a:pt x="5" y="36"/>
                    <a:pt x="6" y="33"/>
                  </a:cubicBezTo>
                  <a:close/>
                  <a:moveTo>
                    <a:pt x="4" y="46"/>
                  </a:moveTo>
                  <a:cubicBezTo>
                    <a:pt x="6" y="47"/>
                    <a:pt x="8" y="48"/>
                    <a:pt x="10" y="48"/>
                  </a:cubicBezTo>
                  <a:cubicBezTo>
                    <a:pt x="12" y="48"/>
                    <a:pt x="13" y="46"/>
                    <a:pt x="14" y="45"/>
                  </a:cubicBezTo>
                  <a:cubicBezTo>
                    <a:pt x="18" y="54"/>
                    <a:pt x="21" y="63"/>
                    <a:pt x="25" y="73"/>
                  </a:cubicBezTo>
                  <a:cubicBezTo>
                    <a:pt x="27" y="78"/>
                    <a:pt x="30" y="88"/>
                    <a:pt x="36" y="93"/>
                  </a:cubicBezTo>
                  <a:cubicBezTo>
                    <a:pt x="34" y="93"/>
                    <a:pt x="33" y="93"/>
                    <a:pt x="32" y="92"/>
                  </a:cubicBezTo>
                  <a:cubicBezTo>
                    <a:pt x="29" y="92"/>
                    <a:pt x="27" y="92"/>
                    <a:pt x="25" y="91"/>
                  </a:cubicBezTo>
                  <a:cubicBezTo>
                    <a:pt x="19" y="76"/>
                    <a:pt x="12" y="61"/>
                    <a:pt x="4" y="46"/>
                  </a:cubicBezTo>
                  <a:close/>
                  <a:moveTo>
                    <a:pt x="14" y="82"/>
                  </a:moveTo>
                  <a:cubicBezTo>
                    <a:pt x="15" y="81"/>
                    <a:pt x="15" y="80"/>
                    <a:pt x="15" y="79"/>
                  </a:cubicBezTo>
                  <a:cubicBezTo>
                    <a:pt x="15" y="79"/>
                    <a:pt x="16" y="79"/>
                    <a:pt x="16" y="79"/>
                  </a:cubicBezTo>
                  <a:cubicBezTo>
                    <a:pt x="18" y="83"/>
                    <a:pt x="19" y="86"/>
                    <a:pt x="21" y="90"/>
                  </a:cubicBezTo>
                  <a:cubicBezTo>
                    <a:pt x="20" y="90"/>
                    <a:pt x="18" y="90"/>
                    <a:pt x="17" y="89"/>
                  </a:cubicBezTo>
                  <a:cubicBezTo>
                    <a:pt x="14" y="89"/>
                    <a:pt x="12" y="88"/>
                    <a:pt x="9" y="86"/>
                  </a:cubicBezTo>
                  <a:cubicBezTo>
                    <a:pt x="4" y="84"/>
                    <a:pt x="12" y="82"/>
                    <a:pt x="14" y="82"/>
                  </a:cubicBezTo>
                  <a:close/>
                  <a:moveTo>
                    <a:pt x="32" y="170"/>
                  </a:moveTo>
                  <a:cubicBezTo>
                    <a:pt x="32" y="168"/>
                    <a:pt x="31" y="166"/>
                    <a:pt x="31" y="164"/>
                  </a:cubicBezTo>
                  <a:cubicBezTo>
                    <a:pt x="50" y="168"/>
                    <a:pt x="68" y="168"/>
                    <a:pt x="86" y="162"/>
                  </a:cubicBezTo>
                  <a:cubicBezTo>
                    <a:pt x="88" y="162"/>
                    <a:pt x="87" y="158"/>
                    <a:pt x="85" y="159"/>
                  </a:cubicBezTo>
                  <a:cubicBezTo>
                    <a:pt x="67" y="164"/>
                    <a:pt x="50" y="164"/>
                    <a:pt x="32" y="160"/>
                  </a:cubicBezTo>
                  <a:cubicBezTo>
                    <a:pt x="32" y="160"/>
                    <a:pt x="31" y="160"/>
                    <a:pt x="31" y="160"/>
                  </a:cubicBezTo>
                  <a:cubicBezTo>
                    <a:pt x="31" y="157"/>
                    <a:pt x="30" y="155"/>
                    <a:pt x="30" y="152"/>
                  </a:cubicBezTo>
                  <a:cubicBezTo>
                    <a:pt x="49" y="156"/>
                    <a:pt x="67" y="158"/>
                    <a:pt x="86" y="153"/>
                  </a:cubicBezTo>
                  <a:cubicBezTo>
                    <a:pt x="88" y="153"/>
                    <a:pt x="87" y="149"/>
                    <a:pt x="85" y="150"/>
                  </a:cubicBezTo>
                  <a:cubicBezTo>
                    <a:pt x="66" y="154"/>
                    <a:pt x="49" y="152"/>
                    <a:pt x="31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29" y="145"/>
                    <a:pt x="29" y="141"/>
                    <a:pt x="28" y="138"/>
                  </a:cubicBezTo>
                  <a:cubicBezTo>
                    <a:pt x="50" y="145"/>
                    <a:pt x="74" y="146"/>
                    <a:pt x="95" y="138"/>
                  </a:cubicBezTo>
                  <a:cubicBezTo>
                    <a:pt x="96" y="149"/>
                    <a:pt x="96" y="161"/>
                    <a:pt x="97" y="172"/>
                  </a:cubicBezTo>
                  <a:cubicBezTo>
                    <a:pt x="97" y="176"/>
                    <a:pt x="96" y="175"/>
                    <a:pt x="93" y="176"/>
                  </a:cubicBezTo>
                  <a:cubicBezTo>
                    <a:pt x="88" y="177"/>
                    <a:pt x="84" y="177"/>
                    <a:pt x="80" y="178"/>
                  </a:cubicBezTo>
                  <a:cubicBezTo>
                    <a:pt x="72" y="179"/>
                    <a:pt x="65" y="179"/>
                    <a:pt x="57" y="178"/>
                  </a:cubicBezTo>
                  <a:cubicBezTo>
                    <a:pt x="54" y="178"/>
                    <a:pt x="45" y="178"/>
                    <a:pt x="40" y="176"/>
                  </a:cubicBezTo>
                  <a:cubicBezTo>
                    <a:pt x="41" y="175"/>
                    <a:pt x="41" y="173"/>
                    <a:pt x="39" y="173"/>
                  </a:cubicBezTo>
                  <a:cubicBezTo>
                    <a:pt x="38" y="173"/>
                    <a:pt x="38" y="173"/>
                    <a:pt x="37" y="172"/>
                  </a:cubicBezTo>
                  <a:cubicBezTo>
                    <a:pt x="36" y="172"/>
                    <a:pt x="36" y="172"/>
                    <a:pt x="35" y="172"/>
                  </a:cubicBezTo>
                  <a:cubicBezTo>
                    <a:pt x="35" y="171"/>
                    <a:pt x="34" y="171"/>
                    <a:pt x="34" y="171"/>
                  </a:cubicBezTo>
                  <a:cubicBezTo>
                    <a:pt x="33" y="170"/>
                    <a:pt x="33" y="170"/>
                    <a:pt x="32" y="170"/>
                  </a:cubicBezTo>
                  <a:close/>
                  <a:moveTo>
                    <a:pt x="121" y="158"/>
                  </a:moveTo>
                  <a:cubicBezTo>
                    <a:pt x="118" y="173"/>
                    <a:pt x="117" y="190"/>
                    <a:pt x="123" y="205"/>
                  </a:cubicBezTo>
                  <a:cubicBezTo>
                    <a:pt x="112" y="215"/>
                    <a:pt x="92" y="216"/>
                    <a:pt x="79" y="217"/>
                  </a:cubicBezTo>
                  <a:cubicBezTo>
                    <a:pt x="68" y="217"/>
                    <a:pt x="41" y="218"/>
                    <a:pt x="37" y="205"/>
                  </a:cubicBezTo>
                  <a:cubicBezTo>
                    <a:pt x="37" y="204"/>
                    <a:pt x="36" y="204"/>
                    <a:pt x="36" y="204"/>
                  </a:cubicBezTo>
                  <a:cubicBezTo>
                    <a:pt x="36" y="203"/>
                    <a:pt x="36" y="203"/>
                    <a:pt x="36" y="202"/>
                  </a:cubicBezTo>
                  <a:cubicBezTo>
                    <a:pt x="34" y="193"/>
                    <a:pt x="33" y="184"/>
                    <a:pt x="32" y="174"/>
                  </a:cubicBezTo>
                  <a:cubicBezTo>
                    <a:pt x="33" y="175"/>
                    <a:pt x="33" y="175"/>
                    <a:pt x="34" y="175"/>
                  </a:cubicBezTo>
                  <a:cubicBezTo>
                    <a:pt x="37" y="183"/>
                    <a:pt x="53" y="182"/>
                    <a:pt x="59" y="182"/>
                  </a:cubicBezTo>
                  <a:cubicBezTo>
                    <a:pt x="72" y="183"/>
                    <a:pt x="87" y="183"/>
                    <a:pt x="100" y="178"/>
                  </a:cubicBezTo>
                  <a:cubicBezTo>
                    <a:pt x="101" y="178"/>
                    <a:pt x="101" y="177"/>
                    <a:pt x="101" y="176"/>
                  </a:cubicBezTo>
                  <a:cubicBezTo>
                    <a:pt x="100" y="162"/>
                    <a:pt x="100" y="149"/>
                    <a:pt x="99" y="135"/>
                  </a:cubicBezTo>
                  <a:cubicBezTo>
                    <a:pt x="99" y="133"/>
                    <a:pt x="97" y="133"/>
                    <a:pt x="96" y="133"/>
                  </a:cubicBezTo>
                  <a:cubicBezTo>
                    <a:pt x="75" y="143"/>
                    <a:pt x="49" y="141"/>
                    <a:pt x="28" y="133"/>
                  </a:cubicBezTo>
                  <a:cubicBezTo>
                    <a:pt x="26" y="123"/>
                    <a:pt x="23" y="112"/>
                    <a:pt x="18" y="103"/>
                  </a:cubicBezTo>
                  <a:cubicBezTo>
                    <a:pt x="26" y="107"/>
                    <a:pt x="34" y="109"/>
                    <a:pt x="44" y="110"/>
                  </a:cubicBezTo>
                  <a:cubicBezTo>
                    <a:pt x="63" y="111"/>
                    <a:pt x="81" y="111"/>
                    <a:pt x="100" y="109"/>
                  </a:cubicBezTo>
                  <a:cubicBezTo>
                    <a:pt x="110" y="108"/>
                    <a:pt x="123" y="105"/>
                    <a:pt x="133" y="99"/>
                  </a:cubicBezTo>
                  <a:cubicBezTo>
                    <a:pt x="130" y="119"/>
                    <a:pt x="124" y="138"/>
                    <a:pt x="121" y="158"/>
                  </a:cubicBezTo>
                  <a:close/>
                  <a:moveTo>
                    <a:pt x="134" y="94"/>
                  </a:moveTo>
                  <a:cubicBezTo>
                    <a:pt x="124" y="100"/>
                    <a:pt x="112" y="104"/>
                    <a:pt x="100" y="105"/>
                  </a:cubicBezTo>
                  <a:cubicBezTo>
                    <a:pt x="78" y="107"/>
                    <a:pt x="54" y="108"/>
                    <a:pt x="33" y="104"/>
                  </a:cubicBezTo>
                  <a:cubicBezTo>
                    <a:pt x="26" y="103"/>
                    <a:pt x="19" y="100"/>
                    <a:pt x="14" y="96"/>
                  </a:cubicBezTo>
                  <a:cubicBezTo>
                    <a:pt x="11" y="94"/>
                    <a:pt x="9" y="92"/>
                    <a:pt x="7" y="89"/>
                  </a:cubicBezTo>
                  <a:cubicBezTo>
                    <a:pt x="8" y="90"/>
                    <a:pt x="9" y="91"/>
                    <a:pt x="11" y="92"/>
                  </a:cubicBezTo>
                  <a:cubicBezTo>
                    <a:pt x="15" y="93"/>
                    <a:pt x="19" y="94"/>
                    <a:pt x="23" y="95"/>
                  </a:cubicBezTo>
                  <a:cubicBezTo>
                    <a:pt x="23" y="95"/>
                    <a:pt x="23" y="95"/>
                    <a:pt x="23" y="96"/>
                  </a:cubicBezTo>
                  <a:cubicBezTo>
                    <a:pt x="24" y="97"/>
                    <a:pt x="26" y="97"/>
                    <a:pt x="27" y="96"/>
                  </a:cubicBezTo>
                  <a:cubicBezTo>
                    <a:pt x="35" y="97"/>
                    <a:pt x="42" y="97"/>
                    <a:pt x="50" y="98"/>
                  </a:cubicBezTo>
                  <a:cubicBezTo>
                    <a:pt x="51" y="98"/>
                    <a:pt x="51" y="98"/>
                    <a:pt x="52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71" y="99"/>
                    <a:pt x="88" y="99"/>
                    <a:pt x="105" y="97"/>
                  </a:cubicBezTo>
                  <a:cubicBezTo>
                    <a:pt x="118" y="95"/>
                    <a:pt x="133" y="90"/>
                    <a:pt x="141" y="79"/>
                  </a:cubicBezTo>
                  <a:cubicBezTo>
                    <a:pt x="142" y="80"/>
                    <a:pt x="143" y="80"/>
                    <a:pt x="143" y="81"/>
                  </a:cubicBezTo>
                  <a:cubicBezTo>
                    <a:pt x="149" y="86"/>
                    <a:pt x="138" y="92"/>
                    <a:pt x="134" y="9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47" name="组合 46"/>
          <p:cNvGrpSpPr/>
          <p:nvPr>
            <p:custDataLst>
              <p:tags r:id="rId34"/>
            </p:custDataLst>
          </p:nvPr>
        </p:nvGrpSpPr>
        <p:grpSpPr>
          <a:xfrm>
            <a:off x="425345" y="994887"/>
            <a:ext cx="1047750" cy="976313"/>
            <a:chOff x="3683001" y="1643063"/>
            <a:chExt cx="1047750" cy="976313"/>
          </a:xfrm>
        </p:grpSpPr>
        <p:sp>
          <p:nvSpPr>
            <p:cNvPr id="48" name="Freeform 12"/>
            <p:cNvSpPr>
              <a:spLocks noEditPoints="1"/>
            </p:cNvSpPr>
            <p:nvPr>
              <p:custDataLst>
                <p:tags r:id="rId35"/>
              </p:custDataLst>
            </p:nvPr>
          </p:nvSpPr>
          <p:spPr bwMode="auto">
            <a:xfrm>
              <a:off x="3683001" y="1647825"/>
              <a:ext cx="985838" cy="768350"/>
            </a:xfrm>
            <a:custGeom>
              <a:avLst/>
              <a:gdLst>
                <a:gd name="T0" fmla="*/ 204 w 204"/>
                <a:gd name="T1" fmla="*/ 129 h 159"/>
                <a:gd name="T2" fmla="*/ 192 w 204"/>
                <a:gd name="T3" fmla="*/ 95 h 159"/>
                <a:gd name="T4" fmla="*/ 189 w 204"/>
                <a:gd name="T5" fmla="*/ 93 h 159"/>
                <a:gd name="T6" fmla="*/ 189 w 204"/>
                <a:gd name="T7" fmla="*/ 90 h 159"/>
                <a:gd name="T8" fmla="*/ 188 w 204"/>
                <a:gd name="T9" fmla="*/ 88 h 159"/>
                <a:gd name="T10" fmla="*/ 175 w 204"/>
                <a:gd name="T11" fmla="*/ 60 h 159"/>
                <a:gd name="T12" fmla="*/ 174 w 204"/>
                <a:gd name="T13" fmla="*/ 58 h 159"/>
                <a:gd name="T14" fmla="*/ 169 w 204"/>
                <a:gd name="T15" fmla="*/ 57 h 159"/>
                <a:gd name="T16" fmla="*/ 169 w 204"/>
                <a:gd name="T17" fmla="*/ 56 h 159"/>
                <a:gd name="T18" fmla="*/ 164 w 204"/>
                <a:gd name="T19" fmla="*/ 50 h 159"/>
                <a:gd name="T20" fmla="*/ 120 w 204"/>
                <a:gd name="T21" fmla="*/ 20 h 159"/>
                <a:gd name="T22" fmla="*/ 93 w 204"/>
                <a:gd name="T23" fmla="*/ 2 h 159"/>
                <a:gd name="T24" fmla="*/ 88 w 204"/>
                <a:gd name="T25" fmla="*/ 8 h 159"/>
                <a:gd name="T26" fmla="*/ 86 w 204"/>
                <a:gd name="T27" fmla="*/ 11 h 159"/>
                <a:gd name="T28" fmla="*/ 86 w 204"/>
                <a:gd name="T29" fmla="*/ 13 h 159"/>
                <a:gd name="T30" fmla="*/ 85 w 204"/>
                <a:gd name="T31" fmla="*/ 14 h 159"/>
                <a:gd name="T32" fmla="*/ 79 w 204"/>
                <a:gd name="T33" fmla="*/ 27 h 159"/>
                <a:gd name="T34" fmla="*/ 79 w 204"/>
                <a:gd name="T35" fmla="*/ 29 h 159"/>
                <a:gd name="T36" fmla="*/ 70 w 204"/>
                <a:gd name="T37" fmla="*/ 46 h 159"/>
                <a:gd name="T38" fmla="*/ 60 w 204"/>
                <a:gd name="T39" fmla="*/ 66 h 159"/>
                <a:gd name="T40" fmla="*/ 50 w 204"/>
                <a:gd name="T41" fmla="*/ 77 h 159"/>
                <a:gd name="T42" fmla="*/ 50 w 204"/>
                <a:gd name="T43" fmla="*/ 83 h 159"/>
                <a:gd name="T44" fmla="*/ 52 w 204"/>
                <a:gd name="T45" fmla="*/ 85 h 159"/>
                <a:gd name="T46" fmla="*/ 55 w 204"/>
                <a:gd name="T47" fmla="*/ 87 h 159"/>
                <a:gd name="T48" fmla="*/ 52 w 204"/>
                <a:gd name="T49" fmla="*/ 91 h 159"/>
                <a:gd name="T50" fmla="*/ 53 w 204"/>
                <a:gd name="T51" fmla="*/ 94 h 159"/>
                <a:gd name="T52" fmla="*/ 53 w 204"/>
                <a:gd name="T53" fmla="*/ 95 h 159"/>
                <a:gd name="T54" fmla="*/ 55 w 204"/>
                <a:gd name="T55" fmla="*/ 98 h 159"/>
                <a:gd name="T56" fmla="*/ 58 w 204"/>
                <a:gd name="T57" fmla="*/ 100 h 159"/>
                <a:gd name="T58" fmla="*/ 67 w 204"/>
                <a:gd name="T59" fmla="*/ 100 h 159"/>
                <a:gd name="T60" fmla="*/ 87 w 204"/>
                <a:gd name="T61" fmla="*/ 101 h 159"/>
                <a:gd name="T62" fmla="*/ 130 w 204"/>
                <a:gd name="T63" fmla="*/ 98 h 159"/>
                <a:gd name="T64" fmla="*/ 130 w 204"/>
                <a:gd name="T65" fmla="*/ 98 h 159"/>
                <a:gd name="T66" fmla="*/ 73 w 204"/>
                <a:gd name="T67" fmla="*/ 148 h 159"/>
                <a:gd name="T68" fmla="*/ 9 w 204"/>
                <a:gd name="T69" fmla="*/ 110 h 159"/>
                <a:gd name="T70" fmla="*/ 4 w 204"/>
                <a:gd name="T71" fmla="*/ 115 h 159"/>
                <a:gd name="T72" fmla="*/ 77 w 204"/>
                <a:gd name="T73" fmla="*/ 156 h 159"/>
                <a:gd name="T74" fmla="*/ 131 w 204"/>
                <a:gd name="T75" fmla="*/ 109 h 159"/>
                <a:gd name="T76" fmla="*/ 139 w 204"/>
                <a:gd name="T77" fmla="*/ 133 h 159"/>
                <a:gd name="T78" fmla="*/ 138 w 204"/>
                <a:gd name="T79" fmla="*/ 135 h 159"/>
                <a:gd name="T80" fmla="*/ 142 w 204"/>
                <a:gd name="T81" fmla="*/ 151 h 159"/>
                <a:gd name="T82" fmla="*/ 142 w 204"/>
                <a:gd name="T83" fmla="*/ 154 h 159"/>
                <a:gd name="T84" fmla="*/ 146 w 204"/>
                <a:gd name="T85" fmla="*/ 158 h 159"/>
                <a:gd name="T86" fmla="*/ 157 w 204"/>
                <a:gd name="T87" fmla="*/ 157 h 159"/>
                <a:gd name="T88" fmla="*/ 159 w 204"/>
                <a:gd name="T89" fmla="*/ 158 h 159"/>
                <a:gd name="T90" fmla="*/ 182 w 204"/>
                <a:gd name="T91" fmla="*/ 155 h 159"/>
                <a:gd name="T92" fmla="*/ 186 w 204"/>
                <a:gd name="T93" fmla="*/ 155 h 159"/>
                <a:gd name="T94" fmla="*/ 189 w 204"/>
                <a:gd name="T95" fmla="*/ 153 h 159"/>
                <a:gd name="T96" fmla="*/ 193 w 204"/>
                <a:gd name="T97" fmla="*/ 152 h 159"/>
                <a:gd name="T98" fmla="*/ 196 w 204"/>
                <a:gd name="T99" fmla="*/ 150 h 159"/>
                <a:gd name="T100" fmla="*/ 198 w 204"/>
                <a:gd name="T101" fmla="*/ 148 h 159"/>
                <a:gd name="T102" fmla="*/ 204 w 204"/>
                <a:gd name="T103" fmla="*/ 136 h 159"/>
                <a:gd name="T104" fmla="*/ 203 w 204"/>
                <a:gd name="T105" fmla="*/ 133 h 159"/>
                <a:gd name="T106" fmla="*/ 204 w 204"/>
                <a:gd name="T107" fmla="*/ 129 h 159"/>
                <a:gd name="T108" fmla="*/ 136 w 204"/>
                <a:gd name="T109" fmla="*/ 59 h 159"/>
                <a:gd name="T110" fmla="*/ 131 w 204"/>
                <a:gd name="T111" fmla="*/ 77 h 159"/>
                <a:gd name="T112" fmla="*/ 136 w 204"/>
                <a:gd name="T113" fmla="*/ 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159">
                  <a:moveTo>
                    <a:pt x="204" y="129"/>
                  </a:moveTo>
                  <a:cubicBezTo>
                    <a:pt x="201" y="117"/>
                    <a:pt x="197" y="106"/>
                    <a:pt x="192" y="95"/>
                  </a:cubicBezTo>
                  <a:cubicBezTo>
                    <a:pt x="191" y="94"/>
                    <a:pt x="190" y="93"/>
                    <a:pt x="189" y="93"/>
                  </a:cubicBezTo>
                  <a:cubicBezTo>
                    <a:pt x="190" y="92"/>
                    <a:pt x="190" y="91"/>
                    <a:pt x="189" y="90"/>
                  </a:cubicBezTo>
                  <a:cubicBezTo>
                    <a:pt x="189" y="89"/>
                    <a:pt x="188" y="89"/>
                    <a:pt x="188" y="88"/>
                  </a:cubicBezTo>
                  <a:cubicBezTo>
                    <a:pt x="185" y="78"/>
                    <a:pt x="182" y="68"/>
                    <a:pt x="175" y="60"/>
                  </a:cubicBezTo>
                  <a:cubicBezTo>
                    <a:pt x="175" y="60"/>
                    <a:pt x="174" y="59"/>
                    <a:pt x="174" y="58"/>
                  </a:cubicBezTo>
                  <a:cubicBezTo>
                    <a:pt x="173" y="57"/>
                    <a:pt x="171" y="56"/>
                    <a:pt x="169" y="57"/>
                  </a:cubicBezTo>
                  <a:cubicBezTo>
                    <a:pt x="169" y="57"/>
                    <a:pt x="169" y="56"/>
                    <a:pt x="169" y="56"/>
                  </a:cubicBezTo>
                  <a:cubicBezTo>
                    <a:pt x="168" y="54"/>
                    <a:pt x="166" y="52"/>
                    <a:pt x="164" y="50"/>
                  </a:cubicBezTo>
                  <a:cubicBezTo>
                    <a:pt x="155" y="35"/>
                    <a:pt x="136" y="26"/>
                    <a:pt x="120" y="20"/>
                  </a:cubicBezTo>
                  <a:cubicBezTo>
                    <a:pt x="112" y="14"/>
                    <a:pt x="103" y="8"/>
                    <a:pt x="93" y="2"/>
                  </a:cubicBezTo>
                  <a:cubicBezTo>
                    <a:pt x="89" y="0"/>
                    <a:pt x="85" y="5"/>
                    <a:pt x="88" y="8"/>
                  </a:cubicBezTo>
                  <a:cubicBezTo>
                    <a:pt x="87" y="9"/>
                    <a:pt x="86" y="10"/>
                    <a:pt x="86" y="11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5" y="14"/>
                    <a:pt x="85" y="14"/>
                  </a:cubicBezTo>
                  <a:cubicBezTo>
                    <a:pt x="82" y="19"/>
                    <a:pt x="80" y="22"/>
                    <a:pt x="79" y="27"/>
                  </a:cubicBezTo>
                  <a:cubicBezTo>
                    <a:pt x="79" y="28"/>
                    <a:pt x="79" y="28"/>
                    <a:pt x="79" y="29"/>
                  </a:cubicBezTo>
                  <a:cubicBezTo>
                    <a:pt x="75" y="34"/>
                    <a:pt x="72" y="40"/>
                    <a:pt x="70" y="46"/>
                  </a:cubicBezTo>
                  <a:cubicBezTo>
                    <a:pt x="66" y="52"/>
                    <a:pt x="62" y="59"/>
                    <a:pt x="60" y="66"/>
                  </a:cubicBezTo>
                  <a:cubicBezTo>
                    <a:pt x="56" y="70"/>
                    <a:pt x="53" y="73"/>
                    <a:pt x="50" y="77"/>
                  </a:cubicBezTo>
                  <a:cubicBezTo>
                    <a:pt x="48" y="79"/>
                    <a:pt x="48" y="82"/>
                    <a:pt x="50" y="83"/>
                  </a:cubicBezTo>
                  <a:cubicBezTo>
                    <a:pt x="50" y="84"/>
                    <a:pt x="51" y="85"/>
                    <a:pt x="52" y="85"/>
                  </a:cubicBezTo>
                  <a:cubicBezTo>
                    <a:pt x="53" y="86"/>
                    <a:pt x="54" y="87"/>
                    <a:pt x="55" y="87"/>
                  </a:cubicBezTo>
                  <a:cubicBezTo>
                    <a:pt x="53" y="87"/>
                    <a:pt x="51" y="89"/>
                    <a:pt x="52" y="91"/>
                  </a:cubicBezTo>
                  <a:cubicBezTo>
                    <a:pt x="52" y="92"/>
                    <a:pt x="52" y="93"/>
                    <a:pt x="53" y="94"/>
                  </a:cubicBezTo>
                  <a:cubicBezTo>
                    <a:pt x="53" y="94"/>
                    <a:pt x="53" y="95"/>
                    <a:pt x="53" y="95"/>
                  </a:cubicBezTo>
                  <a:cubicBezTo>
                    <a:pt x="54" y="96"/>
                    <a:pt x="54" y="97"/>
                    <a:pt x="55" y="98"/>
                  </a:cubicBezTo>
                  <a:cubicBezTo>
                    <a:pt x="55" y="100"/>
                    <a:pt x="57" y="100"/>
                    <a:pt x="58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74" y="102"/>
                    <a:pt x="81" y="102"/>
                    <a:pt x="87" y="101"/>
                  </a:cubicBezTo>
                  <a:cubicBezTo>
                    <a:pt x="101" y="103"/>
                    <a:pt x="116" y="101"/>
                    <a:pt x="130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13" y="116"/>
                    <a:pt x="102" y="153"/>
                    <a:pt x="73" y="148"/>
                  </a:cubicBezTo>
                  <a:cubicBezTo>
                    <a:pt x="49" y="144"/>
                    <a:pt x="24" y="128"/>
                    <a:pt x="9" y="110"/>
                  </a:cubicBezTo>
                  <a:cubicBezTo>
                    <a:pt x="6" y="105"/>
                    <a:pt x="0" y="111"/>
                    <a:pt x="4" y="115"/>
                  </a:cubicBezTo>
                  <a:cubicBezTo>
                    <a:pt x="20" y="136"/>
                    <a:pt x="50" y="154"/>
                    <a:pt x="77" y="156"/>
                  </a:cubicBezTo>
                  <a:cubicBezTo>
                    <a:pt x="105" y="159"/>
                    <a:pt x="115" y="128"/>
                    <a:pt x="131" y="109"/>
                  </a:cubicBezTo>
                  <a:cubicBezTo>
                    <a:pt x="133" y="117"/>
                    <a:pt x="136" y="125"/>
                    <a:pt x="139" y="133"/>
                  </a:cubicBezTo>
                  <a:cubicBezTo>
                    <a:pt x="138" y="134"/>
                    <a:pt x="138" y="134"/>
                    <a:pt x="138" y="135"/>
                  </a:cubicBezTo>
                  <a:cubicBezTo>
                    <a:pt x="139" y="141"/>
                    <a:pt x="141" y="146"/>
                    <a:pt x="142" y="151"/>
                  </a:cubicBezTo>
                  <a:cubicBezTo>
                    <a:pt x="142" y="152"/>
                    <a:pt x="142" y="153"/>
                    <a:pt x="142" y="154"/>
                  </a:cubicBezTo>
                  <a:cubicBezTo>
                    <a:pt x="142" y="157"/>
                    <a:pt x="144" y="158"/>
                    <a:pt x="146" y="158"/>
                  </a:cubicBezTo>
                  <a:cubicBezTo>
                    <a:pt x="150" y="158"/>
                    <a:pt x="153" y="158"/>
                    <a:pt x="157" y="157"/>
                  </a:cubicBezTo>
                  <a:cubicBezTo>
                    <a:pt x="157" y="157"/>
                    <a:pt x="158" y="158"/>
                    <a:pt x="159" y="158"/>
                  </a:cubicBezTo>
                  <a:cubicBezTo>
                    <a:pt x="167" y="158"/>
                    <a:pt x="175" y="158"/>
                    <a:pt x="182" y="155"/>
                  </a:cubicBezTo>
                  <a:cubicBezTo>
                    <a:pt x="183" y="156"/>
                    <a:pt x="184" y="156"/>
                    <a:pt x="186" y="155"/>
                  </a:cubicBezTo>
                  <a:cubicBezTo>
                    <a:pt x="187" y="155"/>
                    <a:pt x="188" y="154"/>
                    <a:pt x="189" y="153"/>
                  </a:cubicBezTo>
                  <a:cubicBezTo>
                    <a:pt x="191" y="154"/>
                    <a:pt x="192" y="154"/>
                    <a:pt x="193" y="152"/>
                  </a:cubicBezTo>
                  <a:cubicBezTo>
                    <a:pt x="194" y="152"/>
                    <a:pt x="195" y="151"/>
                    <a:pt x="196" y="150"/>
                  </a:cubicBezTo>
                  <a:cubicBezTo>
                    <a:pt x="197" y="150"/>
                    <a:pt x="198" y="149"/>
                    <a:pt x="198" y="148"/>
                  </a:cubicBezTo>
                  <a:cubicBezTo>
                    <a:pt x="202" y="144"/>
                    <a:pt x="204" y="141"/>
                    <a:pt x="204" y="136"/>
                  </a:cubicBezTo>
                  <a:cubicBezTo>
                    <a:pt x="204" y="135"/>
                    <a:pt x="203" y="134"/>
                    <a:pt x="203" y="133"/>
                  </a:cubicBezTo>
                  <a:cubicBezTo>
                    <a:pt x="203" y="132"/>
                    <a:pt x="204" y="131"/>
                    <a:pt x="204" y="129"/>
                  </a:cubicBezTo>
                  <a:close/>
                  <a:moveTo>
                    <a:pt x="136" y="59"/>
                  </a:moveTo>
                  <a:cubicBezTo>
                    <a:pt x="135" y="65"/>
                    <a:pt x="133" y="71"/>
                    <a:pt x="131" y="77"/>
                  </a:cubicBezTo>
                  <a:cubicBezTo>
                    <a:pt x="133" y="71"/>
                    <a:pt x="135" y="65"/>
                    <a:pt x="136" y="5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9" name="Freeform 189"/>
            <p:cNvSpPr>
              <a:spLocks noEditPoints="1"/>
            </p:cNvSpPr>
            <p:nvPr>
              <p:custDataLst>
                <p:tags r:id="rId36"/>
              </p:custDataLst>
            </p:nvPr>
          </p:nvSpPr>
          <p:spPr bwMode="auto">
            <a:xfrm>
              <a:off x="3683001" y="1643063"/>
              <a:ext cx="1047750" cy="976313"/>
            </a:xfrm>
            <a:custGeom>
              <a:avLst/>
              <a:gdLst>
                <a:gd name="T0" fmla="*/ 181 w 217"/>
                <a:gd name="T1" fmla="*/ 65 h 202"/>
                <a:gd name="T2" fmla="*/ 90 w 217"/>
                <a:gd name="T3" fmla="*/ 0 h 202"/>
                <a:gd name="T4" fmla="*/ 46 w 217"/>
                <a:gd name="T5" fmla="*/ 79 h 202"/>
                <a:gd name="T6" fmla="*/ 47 w 217"/>
                <a:gd name="T7" fmla="*/ 84 h 202"/>
                <a:gd name="T8" fmla="*/ 5 w 217"/>
                <a:gd name="T9" fmla="*/ 102 h 202"/>
                <a:gd name="T10" fmla="*/ 0 w 217"/>
                <a:gd name="T11" fmla="*/ 105 h 202"/>
                <a:gd name="T12" fmla="*/ 6 w 217"/>
                <a:gd name="T13" fmla="*/ 196 h 202"/>
                <a:gd name="T14" fmla="*/ 82 w 217"/>
                <a:gd name="T15" fmla="*/ 188 h 202"/>
                <a:gd name="T16" fmla="*/ 142 w 217"/>
                <a:gd name="T17" fmla="*/ 179 h 202"/>
                <a:gd name="T18" fmla="*/ 181 w 217"/>
                <a:gd name="T19" fmla="*/ 160 h 202"/>
                <a:gd name="T20" fmla="*/ 185 w 217"/>
                <a:gd name="T21" fmla="*/ 66 h 202"/>
                <a:gd name="T22" fmla="*/ 204 w 217"/>
                <a:gd name="T23" fmla="*/ 138 h 202"/>
                <a:gd name="T24" fmla="*/ 141 w 217"/>
                <a:gd name="T25" fmla="*/ 121 h 202"/>
                <a:gd name="T26" fmla="*/ 182 w 217"/>
                <a:gd name="T27" fmla="*/ 70 h 202"/>
                <a:gd name="T28" fmla="*/ 49 w 217"/>
                <a:gd name="T29" fmla="*/ 82 h 202"/>
                <a:gd name="T30" fmla="*/ 90 w 217"/>
                <a:gd name="T31" fmla="*/ 5 h 202"/>
                <a:gd name="T32" fmla="*/ 178 w 217"/>
                <a:gd name="T33" fmla="*/ 67 h 202"/>
                <a:gd name="T34" fmla="*/ 135 w 217"/>
                <a:gd name="T35" fmla="*/ 94 h 202"/>
                <a:gd name="T36" fmla="*/ 130 w 217"/>
                <a:gd name="T37" fmla="*/ 92 h 202"/>
                <a:gd name="T38" fmla="*/ 81 w 217"/>
                <a:gd name="T39" fmla="*/ 96 h 202"/>
                <a:gd name="T40" fmla="*/ 52 w 217"/>
                <a:gd name="T41" fmla="*/ 87 h 202"/>
                <a:gd name="T42" fmla="*/ 55 w 217"/>
                <a:gd name="T43" fmla="*/ 101 h 202"/>
                <a:gd name="T44" fmla="*/ 52 w 217"/>
                <a:gd name="T45" fmla="*/ 87 h 202"/>
                <a:gd name="T46" fmla="*/ 106 w 217"/>
                <a:gd name="T47" fmla="*/ 126 h 202"/>
                <a:gd name="T48" fmla="*/ 40 w 217"/>
                <a:gd name="T49" fmla="*/ 132 h 202"/>
                <a:gd name="T50" fmla="*/ 130 w 217"/>
                <a:gd name="T51" fmla="*/ 96 h 202"/>
                <a:gd name="T52" fmla="*/ 6 w 217"/>
                <a:gd name="T53" fmla="*/ 155 h 202"/>
                <a:gd name="T54" fmla="*/ 41 w 217"/>
                <a:gd name="T55" fmla="*/ 136 h 202"/>
                <a:gd name="T56" fmla="*/ 9 w 217"/>
                <a:gd name="T57" fmla="*/ 192 h 202"/>
                <a:gd name="T58" fmla="*/ 122 w 217"/>
                <a:gd name="T59" fmla="*/ 182 h 202"/>
                <a:gd name="T60" fmla="*/ 44 w 217"/>
                <a:gd name="T61" fmla="*/ 192 h 202"/>
                <a:gd name="T62" fmla="*/ 53 w 217"/>
                <a:gd name="T63" fmla="*/ 143 h 202"/>
                <a:gd name="T64" fmla="*/ 100 w 217"/>
                <a:gd name="T65" fmla="*/ 141 h 202"/>
                <a:gd name="T66" fmla="*/ 122 w 217"/>
                <a:gd name="T67" fmla="*/ 182 h 202"/>
                <a:gd name="T68" fmla="*/ 139 w 217"/>
                <a:gd name="T69" fmla="*/ 175 h 202"/>
                <a:gd name="T70" fmla="*/ 105 w 217"/>
                <a:gd name="T71" fmla="*/ 135 h 202"/>
                <a:gd name="T72" fmla="*/ 135 w 217"/>
                <a:gd name="T73" fmla="*/ 133 h 202"/>
                <a:gd name="T74" fmla="*/ 144 w 217"/>
                <a:gd name="T75" fmla="*/ 159 h 202"/>
                <a:gd name="T76" fmla="*/ 141 w 217"/>
                <a:gd name="T77" fmla="*/ 150 h 202"/>
                <a:gd name="T78" fmla="*/ 140 w 217"/>
                <a:gd name="T79" fmla="*/ 126 h 202"/>
                <a:gd name="T80" fmla="*/ 144 w 217"/>
                <a:gd name="T81" fmla="*/ 15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202">
                  <a:moveTo>
                    <a:pt x="185" y="66"/>
                  </a:moveTo>
                  <a:cubicBezTo>
                    <a:pt x="185" y="63"/>
                    <a:pt x="182" y="63"/>
                    <a:pt x="181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62" y="34"/>
                    <a:pt x="121" y="16"/>
                    <a:pt x="90" y="0"/>
                  </a:cubicBezTo>
                  <a:cubicBezTo>
                    <a:pt x="89" y="0"/>
                    <a:pt x="88" y="0"/>
                    <a:pt x="87" y="1"/>
                  </a:cubicBezTo>
                  <a:cubicBezTo>
                    <a:pt x="75" y="28"/>
                    <a:pt x="64" y="56"/>
                    <a:pt x="46" y="79"/>
                  </a:cubicBezTo>
                  <a:cubicBezTo>
                    <a:pt x="45" y="81"/>
                    <a:pt x="45" y="82"/>
                    <a:pt x="46" y="83"/>
                  </a:cubicBezTo>
                  <a:cubicBezTo>
                    <a:pt x="46" y="83"/>
                    <a:pt x="46" y="84"/>
                    <a:pt x="47" y="84"/>
                  </a:cubicBezTo>
                  <a:cubicBezTo>
                    <a:pt x="50" y="89"/>
                    <a:pt x="50" y="95"/>
                    <a:pt x="51" y="101"/>
                  </a:cubicBezTo>
                  <a:cubicBezTo>
                    <a:pt x="36" y="102"/>
                    <a:pt x="20" y="102"/>
                    <a:pt x="5" y="102"/>
                  </a:cubicBezTo>
                  <a:cubicBezTo>
                    <a:pt x="4" y="102"/>
                    <a:pt x="3" y="103"/>
                    <a:pt x="3" y="103"/>
                  </a:cubicBezTo>
                  <a:cubicBezTo>
                    <a:pt x="2" y="103"/>
                    <a:pt x="0" y="103"/>
                    <a:pt x="0" y="105"/>
                  </a:cubicBezTo>
                  <a:cubicBezTo>
                    <a:pt x="1" y="124"/>
                    <a:pt x="1" y="143"/>
                    <a:pt x="2" y="162"/>
                  </a:cubicBezTo>
                  <a:cubicBezTo>
                    <a:pt x="2" y="172"/>
                    <a:pt x="1" y="187"/>
                    <a:pt x="6" y="196"/>
                  </a:cubicBezTo>
                  <a:cubicBezTo>
                    <a:pt x="9" y="202"/>
                    <a:pt x="23" y="199"/>
                    <a:pt x="27" y="198"/>
                  </a:cubicBezTo>
                  <a:cubicBezTo>
                    <a:pt x="46" y="197"/>
                    <a:pt x="64" y="192"/>
                    <a:pt x="82" y="188"/>
                  </a:cubicBezTo>
                  <a:cubicBezTo>
                    <a:pt x="97" y="186"/>
                    <a:pt x="111" y="186"/>
                    <a:pt x="125" y="185"/>
                  </a:cubicBezTo>
                  <a:cubicBezTo>
                    <a:pt x="131" y="185"/>
                    <a:pt x="138" y="184"/>
                    <a:pt x="142" y="179"/>
                  </a:cubicBezTo>
                  <a:cubicBezTo>
                    <a:pt x="145" y="174"/>
                    <a:pt x="145" y="169"/>
                    <a:pt x="144" y="163"/>
                  </a:cubicBezTo>
                  <a:cubicBezTo>
                    <a:pt x="156" y="161"/>
                    <a:pt x="169" y="162"/>
                    <a:pt x="181" y="160"/>
                  </a:cubicBezTo>
                  <a:cubicBezTo>
                    <a:pt x="190" y="159"/>
                    <a:pt x="201" y="157"/>
                    <a:pt x="205" y="148"/>
                  </a:cubicBezTo>
                  <a:cubicBezTo>
                    <a:pt x="217" y="121"/>
                    <a:pt x="187" y="92"/>
                    <a:pt x="185" y="66"/>
                  </a:cubicBezTo>
                  <a:close/>
                  <a:moveTo>
                    <a:pt x="182" y="70"/>
                  </a:moveTo>
                  <a:cubicBezTo>
                    <a:pt x="186" y="93"/>
                    <a:pt x="204" y="113"/>
                    <a:pt x="204" y="138"/>
                  </a:cubicBezTo>
                  <a:cubicBezTo>
                    <a:pt x="204" y="140"/>
                    <a:pt x="203" y="143"/>
                    <a:pt x="202" y="144"/>
                  </a:cubicBezTo>
                  <a:cubicBezTo>
                    <a:pt x="187" y="131"/>
                    <a:pt x="163" y="112"/>
                    <a:pt x="141" y="121"/>
                  </a:cubicBezTo>
                  <a:cubicBezTo>
                    <a:pt x="154" y="104"/>
                    <a:pt x="164" y="83"/>
                    <a:pt x="181" y="70"/>
                  </a:cubicBezTo>
                  <a:cubicBezTo>
                    <a:pt x="181" y="70"/>
                    <a:pt x="181" y="70"/>
                    <a:pt x="182" y="70"/>
                  </a:cubicBezTo>
                  <a:close/>
                  <a:moveTo>
                    <a:pt x="50" y="82"/>
                  </a:moveTo>
                  <a:cubicBezTo>
                    <a:pt x="50" y="81"/>
                    <a:pt x="49" y="82"/>
                    <a:pt x="49" y="82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67" y="59"/>
                    <a:pt x="78" y="31"/>
                    <a:pt x="90" y="5"/>
                  </a:cubicBezTo>
                  <a:cubicBezTo>
                    <a:pt x="106" y="12"/>
                    <a:pt x="121" y="21"/>
                    <a:pt x="136" y="30"/>
                  </a:cubicBezTo>
                  <a:cubicBezTo>
                    <a:pt x="152" y="40"/>
                    <a:pt x="168" y="51"/>
                    <a:pt x="178" y="67"/>
                  </a:cubicBezTo>
                  <a:cubicBezTo>
                    <a:pt x="160" y="82"/>
                    <a:pt x="151" y="103"/>
                    <a:pt x="137" y="120"/>
                  </a:cubicBezTo>
                  <a:cubicBezTo>
                    <a:pt x="136" y="111"/>
                    <a:pt x="135" y="102"/>
                    <a:pt x="135" y="94"/>
                  </a:cubicBezTo>
                  <a:cubicBezTo>
                    <a:pt x="135" y="92"/>
                    <a:pt x="133" y="91"/>
                    <a:pt x="132" y="92"/>
                  </a:cubicBezTo>
                  <a:cubicBezTo>
                    <a:pt x="132" y="92"/>
                    <a:pt x="131" y="92"/>
                    <a:pt x="130" y="92"/>
                  </a:cubicBezTo>
                  <a:cubicBezTo>
                    <a:pt x="114" y="95"/>
                    <a:pt x="98" y="97"/>
                    <a:pt x="81" y="99"/>
                  </a:cubicBezTo>
                  <a:cubicBezTo>
                    <a:pt x="82" y="98"/>
                    <a:pt x="82" y="96"/>
                    <a:pt x="81" y="96"/>
                  </a:cubicBezTo>
                  <a:cubicBezTo>
                    <a:pt x="70" y="92"/>
                    <a:pt x="61" y="86"/>
                    <a:pt x="50" y="82"/>
                  </a:cubicBezTo>
                  <a:close/>
                  <a:moveTo>
                    <a:pt x="52" y="87"/>
                  </a:moveTo>
                  <a:cubicBezTo>
                    <a:pt x="61" y="91"/>
                    <a:pt x="70" y="95"/>
                    <a:pt x="79" y="99"/>
                  </a:cubicBezTo>
                  <a:cubicBezTo>
                    <a:pt x="71" y="100"/>
                    <a:pt x="63" y="100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4" y="96"/>
                    <a:pt x="54" y="91"/>
                    <a:pt x="52" y="87"/>
                  </a:cubicBezTo>
                  <a:close/>
                  <a:moveTo>
                    <a:pt x="130" y="96"/>
                  </a:moveTo>
                  <a:cubicBezTo>
                    <a:pt x="124" y="107"/>
                    <a:pt x="114" y="116"/>
                    <a:pt x="106" y="126"/>
                  </a:cubicBezTo>
                  <a:cubicBezTo>
                    <a:pt x="99" y="135"/>
                    <a:pt x="93" y="148"/>
                    <a:pt x="80" y="147"/>
                  </a:cubicBezTo>
                  <a:cubicBezTo>
                    <a:pt x="67" y="147"/>
                    <a:pt x="52" y="138"/>
                    <a:pt x="40" y="132"/>
                  </a:cubicBezTo>
                  <a:cubicBezTo>
                    <a:pt x="27" y="125"/>
                    <a:pt x="15" y="117"/>
                    <a:pt x="6" y="106"/>
                  </a:cubicBezTo>
                  <a:cubicBezTo>
                    <a:pt x="47" y="106"/>
                    <a:pt x="89" y="104"/>
                    <a:pt x="130" y="96"/>
                  </a:cubicBezTo>
                  <a:close/>
                  <a:moveTo>
                    <a:pt x="9" y="192"/>
                  </a:moveTo>
                  <a:cubicBezTo>
                    <a:pt x="5" y="181"/>
                    <a:pt x="6" y="167"/>
                    <a:pt x="6" y="155"/>
                  </a:cubicBezTo>
                  <a:cubicBezTo>
                    <a:pt x="5" y="140"/>
                    <a:pt x="5" y="125"/>
                    <a:pt x="4" y="110"/>
                  </a:cubicBezTo>
                  <a:cubicBezTo>
                    <a:pt x="14" y="121"/>
                    <a:pt x="28" y="129"/>
                    <a:pt x="41" y="136"/>
                  </a:cubicBezTo>
                  <a:cubicBezTo>
                    <a:pt x="43" y="138"/>
                    <a:pt x="46" y="139"/>
                    <a:pt x="49" y="141"/>
                  </a:cubicBezTo>
                  <a:cubicBezTo>
                    <a:pt x="33" y="156"/>
                    <a:pt x="20" y="174"/>
                    <a:pt x="9" y="192"/>
                  </a:cubicBezTo>
                  <a:cubicBezTo>
                    <a:pt x="9" y="192"/>
                    <a:pt x="9" y="192"/>
                    <a:pt x="9" y="192"/>
                  </a:cubicBezTo>
                  <a:close/>
                  <a:moveTo>
                    <a:pt x="122" y="182"/>
                  </a:moveTo>
                  <a:cubicBezTo>
                    <a:pt x="112" y="182"/>
                    <a:pt x="102" y="181"/>
                    <a:pt x="92" y="183"/>
                  </a:cubicBezTo>
                  <a:cubicBezTo>
                    <a:pt x="76" y="185"/>
                    <a:pt x="60" y="189"/>
                    <a:pt x="44" y="192"/>
                  </a:cubicBezTo>
                  <a:cubicBezTo>
                    <a:pt x="40" y="193"/>
                    <a:pt x="20" y="198"/>
                    <a:pt x="12" y="195"/>
                  </a:cubicBezTo>
                  <a:cubicBezTo>
                    <a:pt x="24" y="176"/>
                    <a:pt x="37" y="158"/>
                    <a:pt x="53" y="143"/>
                  </a:cubicBezTo>
                  <a:cubicBezTo>
                    <a:pt x="62" y="147"/>
                    <a:pt x="72" y="151"/>
                    <a:pt x="82" y="151"/>
                  </a:cubicBezTo>
                  <a:cubicBezTo>
                    <a:pt x="90" y="151"/>
                    <a:pt x="95" y="147"/>
                    <a:pt x="100" y="141"/>
                  </a:cubicBezTo>
                  <a:cubicBezTo>
                    <a:pt x="114" y="151"/>
                    <a:pt x="125" y="165"/>
                    <a:pt x="137" y="178"/>
                  </a:cubicBezTo>
                  <a:cubicBezTo>
                    <a:pt x="133" y="181"/>
                    <a:pt x="127" y="181"/>
                    <a:pt x="122" y="182"/>
                  </a:cubicBezTo>
                  <a:close/>
                  <a:moveTo>
                    <a:pt x="140" y="171"/>
                  </a:moveTo>
                  <a:cubicBezTo>
                    <a:pt x="140" y="173"/>
                    <a:pt x="140" y="174"/>
                    <a:pt x="139" y="175"/>
                  </a:cubicBezTo>
                  <a:cubicBezTo>
                    <a:pt x="127" y="162"/>
                    <a:pt x="116" y="148"/>
                    <a:pt x="102" y="138"/>
                  </a:cubicBezTo>
                  <a:cubicBezTo>
                    <a:pt x="103" y="137"/>
                    <a:pt x="104" y="136"/>
                    <a:pt x="105" y="135"/>
                  </a:cubicBezTo>
                  <a:cubicBezTo>
                    <a:pt x="113" y="123"/>
                    <a:pt x="124" y="113"/>
                    <a:pt x="132" y="101"/>
                  </a:cubicBezTo>
                  <a:cubicBezTo>
                    <a:pt x="132" y="111"/>
                    <a:pt x="133" y="122"/>
                    <a:pt x="135" y="133"/>
                  </a:cubicBezTo>
                  <a:cubicBezTo>
                    <a:pt x="136" y="145"/>
                    <a:pt x="141" y="159"/>
                    <a:pt x="140" y="171"/>
                  </a:cubicBezTo>
                  <a:close/>
                  <a:moveTo>
                    <a:pt x="144" y="159"/>
                  </a:moveTo>
                  <a:cubicBezTo>
                    <a:pt x="143" y="159"/>
                    <a:pt x="143" y="159"/>
                    <a:pt x="143" y="159"/>
                  </a:cubicBezTo>
                  <a:cubicBezTo>
                    <a:pt x="142" y="156"/>
                    <a:pt x="142" y="153"/>
                    <a:pt x="141" y="150"/>
                  </a:cubicBezTo>
                  <a:cubicBezTo>
                    <a:pt x="140" y="142"/>
                    <a:pt x="138" y="134"/>
                    <a:pt x="137" y="126"/>
                  </a:cubicBezTo>
                  <a:cubicBezTo>
                    <a:pt x="138" y="126"/>
                    <a:pt x="139" y="126"/>
                    <a:pt x="140" y="126"/>
                  </a:cubicBezTo>
                  <a:cubicBezTo>
                    <a:pt x="160" y="114"/>
                    <a:pt x="185" y="134"/>
                    <a:pt x="200" y="148"/>
                  </a:cubicBezTo>
                  <a:cubicBezTo>
                    <a:pt x="190" y="161"/>
                    <a:pt x="158" y="157"/>
                    <a:pt x="144" y="15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0" name="Freeform 190"/>
            <p:cNvSpPr/>
            <p:nvPr>
              <p:custDataLst>
                <p:tags r:id="rId37"/>
              </p:custDataLst>
            </p:nvPr>
          </p:nvSpPr>
          <p:spPr bwMode="auto">
            <a:xfrm>
              <a:off x="4117976" y="1831975"/>
              <a:ext cx="153988" cy="177800"/>
            </a:xfrm>
            <a:custGeom>
              <a:avLst/>
              <a:gdLst>
                <a:gd name="T0" fmla="*/ 31 w 32"/>
                <a:gd name="T1" fmla="*/ 14 h 37"/>
                <a:gd name="T2" fmla="*/ 30 w 32"/>
                <a:gd name="T3" fmla="*/ 8 h 37"/>
                <a:gd name="T4" fmla="*/ 15 w 32"/>
                <a:gd name="T5" fmla="*/ 13 h 37"/>
                <a:gd name="T6" fmla="*/ 8 w 32"/>
                <a:gd name="T7" fmla="*/ 7 h 37"/>
                <a:gd name="T8" fmla="*/ 5 w 32"/>
                <a:gd name="T9" fmla="*/ 6 h 37"/>
                <a:gd name="T10" fmla="*/ 2 w 32"/>
                <a:gd name="T11" fmla="*/ 6 h 37"/>
                <a:gd name="T12" fmla="*/ 3 w 32"/>
                <a:gd name="T13" fmla="*/ 23 h 37"/>
                <a:gd name="T14" fmla="*/ 11 w 32"/>
                <a:gd name="T15" fmla="*/ 32 h 37"/>
                <a:gd name="T16" fmla="*/ 16 w 32"/>
                <a:gd name="T17" fmla="*/ 36 h 37"/>
                <a:gd name="T18" fmla="*/ 18 w 32"/>
                <a:gd name="T19" fmla="*/ 33 h 37"/>
                <a:gd name="T20" fmla="*/ 19 w 32"/>
                <a:gd name="T21" fmla="*/ 32 h 37"/>
                <a:gd name="T22" fmla="*/ 23 w 32"/>
                <a:gd name="T23" fmla="*/ 27 h 37"/>
                <a:gd name="T24" fmla="*/ 31 w 32"/>
                <a:gd name="T25" fmla="*/ 17 h 37"/>
                <a:gd name="T26" fmla="*/ 31 w 32"/>
                <a:gd name="T27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7">
                  <a:moveTo>
                    <a:pt x="31" y="14"/>
                  </a:moveTo>
                  <a:cubicBezTo>
                    <a:pt x="32" y="12"/>
                    <a:pt x="31" y="10"/>
                    <a:pt x="30" y="8"/>
                  </a:cubicBezTo>
                  <a:cubicBezTo>
                    <a:pt x="26" y="0"/>
                    <a:pt x="19" y="7"/>
                    <a:pt x="15" y="13"/>
                  </a:cubicBezTo>
                  <a:cubicBezTo>
                    <a:pt x="14" y="9"/>
                    <a:pt x="11" y="5"/>
                    <a:pt x="8" y="7"/>
                  </a:cubicBezTo>
                  <a:cubicBezTo>
                    <a:pt x="7" y="7"/>
                    <a:pt x="6" y="6"/>
                    <a:pt x="5" y="6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0" y="12"/>
                    <a:pt x="1" y="18"/>
                    <a:pt x="3" y="23"/>
                  </a:cubicBezTo>
                  <a:cubicBezTo>
                    <a:pt x="4" y="27"/>
                    <a:pt x="7" y="31"/>
                    <a:pt x="11" y="32"/>
                  </a:cubicBezTo>
                  <a:cubicBezTo>
                    <a:pt x="13" y="34"/>
                    <a:pt x="14" y="35"/>
                    <a:pt x="16" y="36"/>
                  </a:cubicBezTo>
                  <a:cubicBezTo>
                    <a:pt x="18" y="37"/>
                    <a:pt x="19" y="34"/>
                    <a:pt x="18" y="33"/>
                  </a:cubicBezTo>
                  <a:cubicBezTo>
                    <a:pt x="18" y="33"/>
                    <a:pt x="19" y="32"/>
                    <a:pt x="19" y="32"/>
                  </a:cubicBezTo>
                  <a:cubicBezTo>
                    <a:pt x="20" y="30"/>
                    <a:pt x="21" y="28"/>
                    <a:pt x="23" y="27"/>
                  </a:cubicBezTo>
                  <a:cubicBezTo>
                    <a:pt x="27" y="24"/>
                    <a:pt x="30" y="21"/>
                    <a:pt x="31" y="17"/>
                  </a:cubicBezTo>
                  <a:cubicBezTo>
                    <a:pt x="32" y="16"/>
                    <a:pt x="32" y="15"/>
                    <a:pt x="31" y="1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grpSp>
        <p:nvGrpSpPr>
          <p:cNvPr id="51" name="组合 50"/>
          <p:cNvGrpSpPr/>
          <p:nvPr>
            <p:custDataLst>
              <p:tags r:id="rId38"/>
            </p:custDataLst>
          </p:nvPr>
        </p:nvGrpSpPr>
        <p:grpSpPr>
          <a:xfrm>
            <a:off x="7588560" y="5596731"/>
            <a:ext cx="1000125" cy="1023937"/>
            <a:chOff x="9845676" y="4576763"/>
            <a:chExt cx="1000125" cy="1023937"/>
          </a:xfrm>
        </p:grpSpPr>
        <p:sp>
          <p:nvSpPr>
            <p:cNvPr id="52" name="Freeform 44"/>
            <p:cNvSpPr/>
            <p:nvPr>
              <p:custDataLst>
                <p:tags r:id="rId39"/>
              </p:custDataLst>
            </p:nvPr>
          </p:nvSpPr>
          <p:spPr bwMode="auto">
            <a:xfrm>
              <a:off x="9855201" y="5330825"/>
              <a:ext cx="974725" cy="269875"/>
            </a:xfrm>
            <a:custGeom>
              <a:avLst/>
              <a:gdLst>
                <a:gd name="T0" fmla="*/ 189 w 202"/>
                <a:gd name="T1" fmla="*/ 6 h 56"/>
                <a:gd name="T2" fmla="*/ 159 w 202"/>
                <a:gd name="T3" fmla="*/ 37 h 56"/>
                <a:gd name="T4" fmla="*/ 158 w 202"/>
                <a:gd name="T5" fmla="*/ 38 h 56"/>
                <a:gd name="T6" fmla="*/ 156 w 202"/>
                <a:gd name="T7" fmla="*/ 38 h 56"/>
                <a:gd name="T8" fmla="*/ 93 w 202"/>
                <a:gd name="T9" fmla="*/ 36 h 56"/>
                <a:gd name="T10" fmla="*/ 11 w 202"/>
                <a:gd name="T11" fmla="*/ 25 h 56"/>
                <a:gd name="T12" fmla="*/ 7 w 202"/>
                <a:gd name="T13" fmla="*/ 37 h 56"/>
                <a:gd name="T14" fmla="*/ 88 w 202"/>
                <a:gd name="T15" fmla="*/ 47 h 56"/>
                <a:gd name="T16" fmla="*/ 160 w 202"/>
                <a:gd name="T17" fmla="*/ 50 h 56"/>
                <a:gd name="T18" fmla="*/ 163 w 202"/>
                <a:gd name="T19" fmla="*/ 47 h 56"/>
                <a:gd name="T20" fmla="*/ 167 w 202"/>
                <a:gd name="T21" fmla="*/ 45 h 56"/>
                <a:gd name="T22" fmla="*/ 197 w 202"/>
                <a:gd name="T23" fmla="*/ 14 h 56"/>
                <a:gd name="T24" fmla="*/ 189 w 202"/>
                <a:gd name="T25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56">
                  <a:moveTo>
                    <a:pt x="189" y="6"/>
                  </a:moveTo>
                  <a:cubicBezTo>
                    <a:pt x="180" y="17"/>
                    <a:pt x="169" y="27"/>
                    <a:pt x="159" y="37"/>
                  </a:cubicBezTo>
                  <a:cubicBezTo>
                    <a:pt x="158" y="37"/>
                    <a:pt x="158" y="38"/>
                    <a:pt x="158" y="38"/>
                  </a:cubicBezTo>
                  <a:cubicBezTo>
                    <a:pt x="157" y="38"/>
                    <a:pt x="157" y="38"/>
                    <a:pt x="156" y="38"/>
                  </a:cubicBezTo>
                  <a:cubicBezTo>
                    <a:pt x="136" y="43"/>
                    <a:pt x="113" y="38"/>
                    <a:pt x="93" y="36"/>
                  </a:cubicBezTo>
                  <a:cubicBezTo>
                    <a:pt x="65" y="32"/>
                    <a:pt x="37" y="35"/>
                    <a:pt x="11" y="25"/>
                  </a:cubicBezTo>
                  <a:cubicBezTo>
                    <a:pt x="3" y="22"/>
                    <a:pt x="0" y="34"/>
                    <a:pt x="7" y="37"/>
                  </a:cubicBezTo>
                  <a:cubicBezTo>
                    <a:pt x="34" y="47"/>
                    <a:pt x="60" y="44"/>
                    <a:pt x="88" y="47"/>
                  </a:cubicBezTo>
                  <a:cubicBezTo>
                    <a:pt x="111" y="50"/>
                    <a:pt x="136" y="56"/>
                    <a:pt x="160" y="50"/>
                  </a:cubicBezTo>
                  <a:cubicBezTo>
                    <a:pt x="162" y="49"/>
                    <a:pt x="163" y="48"/>
                    <a:pt x="163" y="47"/>
                  </a:cubicBezTo>
                  <a:cubicBezTo>
                    <a:pt x="165" y="47"/>
                    <a:pt x="166" y="46"/>
                    <a:pt x="167" y="45"/>
                  </a:cubicBezTo>
                  <a:cubicBezTo>
                    <a:pt x="178" y="36"/>
                    <a:pt x="188" y="25"/>
                    <a:pt x="197" y="14"/>
                  </a:cubicBezTo>
                  <a:cubicBezTo>
                    <a:pt x="202" y="8"/>
                    <a:pt x="194" y="0"/>
                    <a:pt x="189" y="6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3" name="Freeform 45"/>
            <p:cNvSpPr/>
            <p:nvPr>
              <p:custDataLst>
                <p:tags r:id="rId40"/>
              </p:custDataLst>
            </p:nvPr>
          </p:nvSpPr>
          <p:spPr bwMode="auto">
            <a:xfrm>
              <a:off x="10077451" y="4581525"/>
              <a:ext cx="584200" cy="730250"/>
            </a:xfrm>
            <a:custGeom>
              <a:avLst/>
              <a:gdLst>
                <a:gd name="T0" fmla="*/ 113 w 121"/>
                <a:gd name="T1" fmla="*/ 92 h 151"/>
                <a:gd name="T2" fmla="*/ 107 w 121"/>
                <a:gd name="T3" fmla="*/ 14 h 151"/>
                <a:gd name="T4" fmla="*/ 98 w 121"/>
                <a:gd name="T5" fmla="*/ 9 h 151"/>
                <a:gd name="T6" fmla="*/ 97 w 121"/>
                <a:gd name="T7" fmla="*/ 7 h 151"/>
                <a:gd name="T8" fmla="*/ 91 w 121"/>
                <a:gd name="T9" fmla="*/ 1 h 151"/>
                <a:gd name="T10" fmla="*/ 14 w 121"/>
                <a:gd name="T11" fmla="*/ 7 h 151"/>
                <a:gd name="T12" fmla="*/ 10 w 121"/>
                <a:gd name="T13" fmla="*/ 12 h 151"/>
                <a:gd name="T14" fmla="*/ 7 w 121"/>
                <a:gd name="T15" fmla="*/ 12 h 151"/>
                <a:gd name="T16" fmla="*/ 11 w 121"/>
                <a:gd name="T17" fmla="*/ 24 h 151"/>
                <a:gd name="T18" fmla="*/ 50 w 121"/>
                <a:gd name="T19" fmla="*/ 21 h 151"/>
                <a:gd name="T20" fmla="*/ 91 w 121"/>
                <a:gd name="T21" fmla="*/ 18 h 151"/>
                <a:gd name="T22" fmla="*/ 95 w 121"/>
                <a:gd name="T23" fmla="*/ 17 h 151"/>
                <a:gd name="T24" fmla="*/ 98 w 121"/>
                <a:gd name="T25" fmla="*/ 76 h 151"/>
                <a:gd name="T26" fmla="*/ 106 w 121"/>
                <a:gd name="T27" fmla="*/ 140 h 151"/>
                <a:gd name="T28" fmla="*/ 118 w 121"/>
                <a:gd name="T29" fmla="*/ 144 h 151"/>
                <a:gd name="T30" fmla="*/ 113 w 121"/>
                <a:gd name="T31" fmla="*/ 9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1" h="151">
                  <a:moveTo>
                    <a:pt x="113" y="92"/>
                  </a:moveTo>
                  <a:cubicBezTo>
                    <a:pt x="107" y="66"/>
                    <a:pt x="109" y="40"/>
                    <a:pt x="107" y="14"/>
                  </a:cubicBezTo>
                  <a:cubicBezTo>
                    <a:pt x="107" y="9"/>
                    <a:pt x="102" y="7"/>
                    <a:pt x="98" y="9"/>
                  </a:cubicBezTo>
                  <a:cubicBezTo>
                    <a:pt x="98" y="8"/>
                    <a:pt x="97" y="7"/>
                    <a:pt x="97" y="7"/>
                  </a:cubicBezTo>
                  <a:cubicBezTo>
                    <a:pt x="97" y="4"/>
                    <a:pt x="95" y="1"/>
                    <a:pt x="91" y="1"/>
                  </a:cubicBezTo>
                  <a:cubicBezTo>
                    <a:pt x="65" y="0"/>
                    <a:pt x="40" y="1"/>
                    <a:pt x="14" y="7"/>
                  </a:cubicBezTo>
                  <a:cubicBezTo>
                    <a:pt x="12" y="8"/>
                    <a:pt x="11" y="10"/>
                    <a:pt x="10" y="12"/>
                  </a:cubicBezTo>
                  <a:cubicBezTo>
                    <a:pt x="9" y="12"/>
                    <a:pt x="8" y="12"/>
                    <a:pt x="7" y="12"/>
                  </a:cubicBezTo>
                  <a:cubicBezTo>
                    <a:pt x="0" y="14"/>
                    <a:pt x="3" y="25"/>
                    <a:pt x="11" y="24"/>
                  </a:cubicBezTo>
                  <a:cubicBezTo>
                    <a:pt x="24" y="21"/>
                    <a:pt x="37" y="22"/>
                    <a:pt x="50" y="21"/>
                  </a:cubicBezTo>
                  <a:cubicBezTo>
                    <a:pt x="64" y="20"/>
                    <a:pt x="78" y="16"/>
                    <a:pt x="91" y="18"/>
                  </a:cubicBezTo>
                  <a:cubicBezTo>
                    <a:pt x="93" y="18"/>
                    <a:pt x="94" y="18"/>
                    <a:pt x="95" y="17"/>
                  </a:cubicBezTo>
                  <a:cubicBezTo>
                    <a:pt x="97" y="37"/>
                    <a:pt x="95" y="56"/>
                    <a:pt x="98" y="76"/>
                  </a:cubicBezTo>
                  <a:cubicBezTo>
                    <a:pt x="100" y="97"/>
                    <a:pt x="110" y="118"/>
                    <a:pt x="106" y="140"/>
                  </a:cubicBezTo>
                  <a:cubicBezTo>
                    <a:pt x="105" y="148"/>
                    <a:pt x="117" y="151"/>
                    <a:pt x="118" y="144"/>
                  </a:cubicBezTo>
                  <a:cubicBezTo>
                    <a:pt x="121" y="126"/>
                    <a:pt x="117" y="109"/>
                    <a:pt x="113" y="92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4" name="Freeform 191"/>
            <p:cNvSpPr/>
            <p:nvPr>
              <p:custDataLst>
                <p:tags r:id="rId41"/>
              </p:custDataLst>
            </p:nvPr>
          </p:nvSpPr>
          <p:spPr bwMode="auto">
            <a:xfrm>
              <a:off x="10240963" y="4895850"/>
              <a:ext cx="188913" cy="28575"/>
            </a:xfrm>
            <a:custGeom>
              <a:avLst/>
              <a:gdLst>
                <a:gd name="T0" fmla="*/ 36 w 39"/>
                <a:gd name="T1" fmla="*/ 0 h 6"/>
                <a:gd name="T2" fmla="*/ 4 w 39"/>
                <a:gd name="T3" fmla="*/ 0 h 6"/>
                <a:gd name="T4" fmla="*/ 3 w 39"/>
                <a:gd name="T5" fmla="*/ 4 h 6"/>
                <a:gd name="T6" fmla="*/ 37 w 39"/>
                <a:gd name="T7" fmla="*/ 4 h 6"/>
                <a:gd name="T8" fmla="*/ 36 w 3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">
                  <a:moveTo>
                    <a:pt x="36" y="0"/>
                  </a:moveTo>
                  <a:cubicBezTo>
                    <a:pt x="26" y="2"/>
                    <a:pt x="14" y="2"/>
                    <a:pt x="4" y="0"/>
                  </a:cubicBezTo>
                  <a:cubicBezTo>
                    <a:pt x="1" y="0"/>
                    <a:pt x="0" y="3"/>
                    <a:pt x="3" y="4"/>
                  </a:cubicBezTo>
                  <a:cubicBezTo>
                    <a:pt x="13" y="6"/>
                    <a:pt x="26" y="6"/>
                    <a:pt x="37" y="4"/>
                  </a:cubicBezTo>
                  <a:cubicBezTo>
                    <a:pt x="39" y="3"/>
                    <a:pt x="38" y="0"/>
                    <a:pt x="36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5" name="Freeform 192"/>
            <p:cNvSpPr/>
            <p:nvPr>
              <p:custDataLst>
                <p:tags r:id="rId42"/>
              </p:custDataLst>
            </p:nvPr>
          </p:nvSpPr>
          <p:spPr bwMode="auto">
            <a:xfrm>
              <a:off x="10245726" y="4929188"/>
              <a:ext cx="207963" cy="28575"/>
            </a:xfrm>
            <a:custGeom>
              <a:avLst/>
              <a:gdLst>
                <a:gd name="T0" fmla="*/ 40 w 43"/>
                <a:gd name="T1" fmla="*/ 1 h 6"/>
                <a:gd name="T2" fmla="*/ 3 w 43"/>
                <a:gd name="T3" fmla="*/ 2 h 6"/>
                <a:gd name="T4" fmla="*/ 4 w 43"/>
                <a:gd name="T5" fmla="*/ 6 h 6"/>
                <a:gd name="T6" fmla="*/ 40 w 43"/>
                <a:gd name="T7" fmla="*/ 5 h 6"/>
                <a:gd name="T8" fmla="*/ 40 w 43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">
                  <a:moveTo>
                    <a:pt x="40" y="1"/>
                  </a:moveTo>
                  <a:cubicBezTo>
                    <a:pt x="28" y="1"/>
                    <a:pt x="15" y="0"/>
                    <a:pt x="3" y="2"/>
                  </a:cubicBezTo>
                  <a:cubicBezTo>
                    <a:pt x="0" y="3"/>
                    <a:pt x="1" y="6"/>
                    <a:pt x="4" y="6"/>
                  </a:cubicBezTo>
                  <a:cubicBezTo>
                    <a:pt x="16" y="3"/>
                    <a:pt x="28" y="4"/>
                    <a:pt x="40" y="5"/>
                  </a:cubicBezTo>
                  <a:cubicBezTo>
                    <a:pt x="43" y="5"/>
                    <a:pt x="43" y="1"/>
                    <a:pt x="40" y="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6" name="Freeform 193"/>
            <p:cNvSpPr/>
            <p:nvPr>
              <p:custDataLst>
                <p:tags r:id="rId43"/>
              </p:custDataLst>
            </p:nvPr>
          </p:nvSpPr>
          <p:spPr bwMode="auto">
            <a:xfrm>
              <a:off x="10260013" y="4983163"/>
              <a:ext cx="169863" cy="23813"/>
            </a:xfrm>
            <a:custGeom>
              <a:avLst/>
              <a:gdLst>
                <a:gd name="T0" fmla="*/ 32 w 35"/>
                <a:gd name="T1" fmla="*/ 0 h 5"/>
                <a:gd name="T2" fmla="*/ 3 w 35"/>
                <a:gd name="T3" fmla="*/ 1 h 5"/>
                <a:gd name="T4" fmla="*/ 3 w 35"/>
                <a:gd name="T5" fmla="*/ 5 h 5"/>
                <a:gd name="T6" fmla="*/ 32 w 35"/>
                <a:gd name="T7" fmla="*/ 4 h 5"/>
                <a:gd name="T8" fmla="*/ 32 w 3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5">
                  <a:moveTo>
                    <a:pt x="32" y="0"/>
                  </a:moveTo>
                  <a:cubicBezTo>
                    <a:pt x="22" y="0"/>
                    <a:pt x="13" y="1"/>
                    <a:pt x="3" y="1"/>
                  </a:cubicBezTo>
                  <a:cubicBezTo>
                    <a:pt x="0" y="1"/>
                    <a:pt x="0" y="5"/>
                    <a:pt x="3" y="5"/>
                  </a:cubicBezTo>
                  <a:cubicBezTo>
                    <a:pt x="13" y="5"/>
                    <a:pt x="22" y="4"/>
                    <a:pt x="32" y="4"/>
                  </a:cubicBezTo>
                  <a:cubicBezTo>
                    <a:pt x="35" y="4"/>
                    <a:pt x="35" y="0"/>
                    <a:pt x="32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7" name="Freeform 194"/>
            <p:cNvSpPr>
              <a:spLocks noEditPoints="1"/>
            </p:cNvSpPr>
            <p:nvPr>
              <p:custDataLst>
                <p:tags r:id="rId44"/>
              </p:custDataLst>
            </p:nvPr>
          </p:nvSpPr>
          <p:spPr bwMode="auto">
            <a:xfrm>
              <a:off x="9845676" y="4576763"/>
              <a:ext cx="1000125" cy="1009650"/>
            </a:xfrm>
            <a:custGeom>
              <a:avLst/>
              <a:gdLst>
                <a:gd name="T0" fmla="*/ 207 w 207"/>
                <a:gd name="T1" fmla="*/ 157 h 209"/>
                <a:gd name="T2" fmla="*/ 203 w 207"/>
                <a:gd name="T3" fmla="*/ 155 h 209"/>
                <a:gd name="T4" fmla="*/ 201 w 207"/>
                <a:gd name="T5" fmla="*/ 151 h 209"/>
                <a:gd name="T6" fmla="*/ 198 w 207"/>
                <a:gd name="T7" fmla="*/ 144 h 209"/>
                <a:gd name="T8" fmla="*/ 196 w 207"/>
                <a:gd name="T9" fmla="*/ 144 h 209"/>
                <a:gd name="T10" fmla="*/ 194 w 207"/>
                <a:gd name="T11" fmla="*/ 144 h 209"/>
                <a:gd name="T12" fmla="*/ 161 w 207"/>
                <a:gd name="T13" fmla="*/ 67 h 209"/>
                <a:gd name="T14" fmla="*/ 151 w 207"/>
                <a:gd name="T15" fmla="*/ 2 h 209"/>
                <a:gd name="T16" fmla="*/ 95 w 207"/>
                <a:gd name="T17" fmla="*/ 2 h 209"/>
                <a:gd name="T18" fmla="*/ 45 w 207"/>
                <a:gd name="T19" fmla="*/ 19 h 209"/>
                <a:gd name="T20" fmla="*/ 55 w 207"/>
                <a:gd name="T21" fmla="*/ 131 h 209"/>
                <a:gd name="T22" fmla="*/ 2 w 207"/>
                <a:gd name="T23" fmla="*/ 176 h 209"/>
                <a:gd name="T24" fmla="*/ 55 w 207"/>
                <a:gd name="T25" fmla="*/ 133 h 209"/>
                <a:gd name="T26" fmla="*/ 56 w 207"/>
                <a:gd name="T27" fmla="*/ 166 h 209"/>
                <a:gd name="T28" fmla="*/ 58 w 207"/>
                <a:gd name="T29" fmla="*/ 170 h 209"/>
                <a:gd name="T30" fmla="*/ 158 w 207"/>
                <a:gd name="T31" fmla="*/ 158 h 209"/>
                <a:gd name="T32" fmla="*/ 149 w 207"/>
                <a:gd name="T33" fmla="*/ 21 h 209"/>
                <a:gd name="T34" fmla="*/ 163 w 207"/>
                <a:gd name="T35" fmla="*/ 146 h 209"/>
                <a:gd name="T36" fmla="*/ 159 w 207"/>
                <a:gd name="T37" fmla="*/ 148 h 209"/>
                <a:gd name="T38" fmla="*/ 167 w 207"/>
                <a:gd name="T39" fmla="*/ 148 h 209"/>
                <a:gd name="T40" fmla="*/ 193 w 207"/>
                <a:gd name="T41" fmla="*/ 147 h 209"/>
                <a:gd name="T42" fmla="*/ 174 w 207"/>
                <a:gd name="T43" fmla="*/ 171 h 209"/>
                <a:gd name="T44" fmla="*/ 163 w 207"/>
                <a:gd name="T45" fmla="*/ 193 h 209"/>
                <a:gd name="T46" fmla="*/ 2 w 207"/>
                <a:gd name="T47" fmla="*/ 183 h 209"/>
                <a:gd name="T48" fmla="*/ 69 w 207"/>
                <a:gd name="T49" fmla="*/ 203 h 209"/>
                <a:gd name="T50" fmla="*/ 170 w 207"/>
                <a:gd name="T51" fmla="*/ 206 h 209"/>
                <a:gd name="T52" fmla="*/ 203 w 207"/>
                <a:gd name="T53" fmla="*/ 170 h 209"/>
                <a:gd name="T54" fmla="*/ 206 w 207"/>
                <a:gd name="T55" fmla="*/ 164 h 209"/>
                <a:gd name="T56" fmla="*/ 60 w 207"/>
                <a:gd name="T57" fmla="*/ 166 h 209"/>
                <a:gd name="T58" fmla="*/ 53 w 207"/>
                <a:gd name="T59" fmla="*/ 21 h 209"/>
                <a:gd name="T60" fmla="*/ 68 w 207"/>
                <a:gd name="T61" fmla="*/ 167 h 209"/>
                <a:gd name="T62" fmla="*/ 156 w 207"/>
                <a:gd name="T63" fmla="*/ 156 h 209"/>
                <a:gd name="T64" fmla="*/ 155 w 207"/>
                <a:gd name="T65" fmla="*/ 157 h 209"/>
                <a:gd name="T66" fmla="*/ 72 w 207"/>
                <a:gd name="T67" fmla="*/ 166 h 209"/>
                <a:gd name="T68" fmla="*/ 145 w 207"/>
                <a:gd name="T69" fmla="*/ 20 h 209"/>
                <a:gd name="T70" fmla="*/ 156 w 207"/>
                <a:gd name="T71" fmla="*/ 156 h 209"/>
                <a:gd name="T72" fmla="*/ 89 w 207"/>
                <a:gd name="T73" fmla="*/ 15 h 209"/>
                <a:gd name="T74" fmla="*/ 140 w 207"/>
                <a:gd name="T75" fmla="*/ 17 h 209"/>
                <a:gd name="T76" fmla="*/ 136 w 207"/>
                <a:gd name="T77" fmla="*/ 14 h 209"/>
                <a:gd name="T78" fmla="*/ 64 w 207"/>
                <a:gd name="T79" fmla="*/ 19 h 209"/>
                <a:gd name="T80" fmla="*/ 70 w 207"/>
                <a:gd name="T81" fmla="*/ 19 h 209"/>
                <a:gd name="T82" fmla="*/ 149 w 207"/>
                <a:gd name="T83" fmla="*/ 19 h 209"/>
                <a:gd name="T84" fmla="*/ 145 w 207"/>
                <a:gd name="T85" fmla="*/ 16 h 209"/>
                <a:gd name="T86" fmla="*/ 145 w 207"/>
                <a:gd name="T87" fmla="*/ 13 h 209"/>
                <a:gd name="T88" fmla="*/ 142 w 207"/>
                <a:gd name="T89" fmla="*/ 9 h 209"/>
                <a:gd name="T90" fmla="*/ 60 w 207"/>
                <a:gd name="T91" fmla="*/ 17 h 209"/>
                <a:gd name="T92" fmla="*/ 52 w 207"/>
                <a:gd name="T93" fmla="*/ 17 h 209"/>
                <a:gd name="T94" fmla="*/ 150 w 207"/>
                <a:gd name="T95" fmla="*/ 5 h 209"/>
                <a:gd name="T96" fmla="*/ 149 w 207"/>
                <a:gd name="T97" fmla="*/ 19 h 209"/>
                <a:gd name="T98" fmla="*/ 200 w 207"/>
                <a:gd name="T99" fmla="*/ 160 h 209"/>
                <a:gd name="T100" fmla="*/ 203 w 207"/>
                <a:gd name="T101" fmla="*/ 159 h 209"/>
                <a:gd name="T102" fmla="*/ 201 w 207"/>
                <a:gd name="T103" fmla="*/ 161 h 209"/>
                <a:gd name="T104" fmla="*/ 168 w 207"/>
                <a:gd name="T105" fmla="*/ 196 h 209"/>
                <a:gd name="T106" fmla="*/ 83 w 207"/>
                <a:gd name="T107" fmla="*/ 200 h 209"/>
                <a:gd name="T108" fmla="*/ 6 w 207"/>
                <a:gd name="T109" fmla="*/ 183 h 209"/>
                <a:gd name="T110" fmla="*/ 163 w 207"/>
                <a:gd name="T111" fmla="*/ 203 h 209"/>
                <a:gd name="T112" fmla="*/ 83 w 207"/>
                <a:gd name="T113" fmla="*/ 20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7" h="209">
                  <a:moveTo>
                    <a:pt x="206" y="164"/>
                  </a:moveTo>
                  <a:cubicBezTo>
                    <a:pt x="206" y="162"/>
                    <a:pt x="206" y="159"/>
                    <a:pt x="207" y="157"/>
                  </a:cubicBezTo>
                  <a:cubicBezTo>
                    <a:pt x="207" y="156"/>
                    <a:pt x="205" y="155"/>
                    <a:pt x="204" y="155"/>
                  </a:cubicBezTo>
                  <a:cubicBezTo>
                    <a:pt x="204" y="155"/>
                    <a:pt x="204" y="155"/>
                    <a:pt x="203" y="155"/>
                  </a:cubicBezTo>
                  <a:cubicBezTo>
                    <a:pt x="196" y="155"/>
                    <a:pt x="196" y="155"/>
                    <a:pt x="196" y="155"/>
                  </a:cubicBezTo>
                  <a:cubicBezTo>
                    <a:pt x="198" y="153"/>
                    <a:pt x="200" y="152"/>
                    <a:pt x="201" y="151"/>
                  </a:cubicBezTo>
                  <a:cubicBezTo>
                    <a:pt x="202" y="150"/>
                    <a:pt x="202" y="150"/>
                    <a:pt x="202" y="149"/>
                  </a:cubicBezTo>
                  <a:cubicBezTo>
                    <a:pt x="201" y="146"/>
                    <a:pt x="200" y="146"/>
                    <a:pt x="198" y="144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7" y="144"/>
                    <a:pt x="197" y="144"/>
                    <a:pt x="196" y="144"/>
                  </a:cubicBezTo>
                  <a:cubicBezTo>
                    <a:pt x="196" y="144"/>
                    <a:pt x="195" y="145"/>
                    <a:pt x="195" y="145"/>
                  </a:cubicBezTo>
                  <a:cubicBezTo>
                    <a:pt x="195" y="144"/>
                    <a:pt x="195" y="144"/>
                    <a:pt x="194" y="144"/>
                  </a:cubicBezTo>
                  <a:cubicBezTo>
                    <a:pt x="184" y="142"/>
                    <a:pt x="175" y="140"/>
                    <a:pt x="166" y="140"/>
                  </a:cubicBezTo>
                  <a:cubicBezTo>
                    <a:pt x="162" y="116"/>
                    <a:pt x="163" y="91"/>
                    <a:pt x="161" y="67"/>
                  </a:cubicBezTo>
                  <a:cubicBezTo>
                    <a:pt x="160" y="46"/>
                    <a:pt x="149" y="24"/>
                    <a:pt x="154" y="4"/>
                  </a:cubicBezTo>
                  <a:cubicBezTo>
                    <a:pt x="155" y="2"/>
                    <a:pt x="152" y="1"/>
                    <a:pt x="151" y="2"/>
                  </a:cubicBezTo>
                  <a:cubicBezTo>
                    <a:pt x="151" y="1"/>
                    <a:pt x="151" y="1"/>
                    <a:pt x="150" y="1"/>
                  </a:cubicBezTo>
                  <a:cubicBezTo>
                    <a:pt x="132" y="0"/>
                    <a:pt x="113" y="0"/>
                    <a:pt x="95" y="2"/>
                  </a:cubicBezTo>
                  <a:cubicBezTo>
                    <a:pt x="79" y="4"/>
                    <a:pt x="60" y="7"/>
                    <a:pt x="46" y="17"/>
                  </a:cubicBezTo>
                  <a:cubicBezTo>
                    <a:pt x="45" y="17"/>
                    <a:pt x="45" y="18"/>
                    <a:pt x="45" y="19"/>
                  </a:cubicBezTo>
                  <a:cubicBezTo>
                    <a:pt x="45" y="19"/>
                    <a:pt x="45" y="19"/>
                    <a:pt x="45" y="20"/>
                  </a:cubicBezTo>
                  <a:cubicBezTo>
                    <a:pt x="46" y="57"/>
                    <a:pt x="52" y="94"/>
                    <a:pt x="55" y="131"/>
                  </a:cubicBezTo>
                  <a:cubicBezTo>
                    <a:pt x="54" y="130"/>
                    <a:pt x="53" y="129"/>
                    <a:pt x="52" y="130"/>
                  </a:cubicBezTo>
                  <a:cubicBezTo>
                    <a:pt x="37" y="147"/>
                    <a:pt x="20" y="162"/>
                    <a:pt x="2" y="176"/>
                  </a:cubicBezTo>
                  <a:cubicBezTo>
                    <a:pt x="0" y="178"/>
                    <a:pt x="3" y="180"/>
                    <a:pt x="5" y="179"/>
                  </a:cubicBezTo>
                  <a:cubicBezTo>
                    <a:pt x="23" y="165"/>
                    <a:pt x="40" y="150"/>
                    <a:pt x="55" y="133"/>
                  </a:cubicBezTo>
                  <a:cubicBezTo>
                    <a:pt x="55" y="133"/>
                    <a:pt x="55" y="133"/>
                    <a:pt x="55" y="132"/>
                  </a:cubicBezTo>
                  <a:cubicBezTo>
                    <a:pt x="56" y="144"/>
                    <a:pt x="56" y="155"/>
                    <a:pt x="56" y="166"/>
                  </a:cubicBezTo>
                  <a:cubicBezTo>
                    <a:pt x="56" y="167"/>
                    <a:pt x="57" y="167"/>
                    <a:pt x="57" y="167"/>
                  </a:cubicBezTo>
                  <a:cubicBezTo>
                    <a:pt x="56" y="168"/>
                    <a:pt x="57" y="170"/>
                    <a:pt x="58" y="170"/>
                  </a:cubicBezTo>
                  <a:cubicBezTo>
                    <a:pt x="91" y="171"/>
                    <a:pt x="127" y="175"/>
                    <a:pt x="157" y="160"/>
                  </a:cubicBezTo>
                  <a:cubicBezTo>
                    <a:pt x="158" y="159"/>
                    <a:pt x="159" y="158"/>
                    <a:pt x="158" y="158"/>
                  </a:cubicBezTo>
                  <a:cubicBezTo>
                    <a:pt x="159" y="157"/>
                    <a:pt x="160" y="156"/>
                    <a:pt x="160" y="155"/>
                  </a:cubicBezTo>
                  <a:cubicBezTo>
                    <a:pt x="152" y="111"/>
                    <a:pt x="147" y="65"/>
                    <a:pt x="149" y="21"/>
                  </a:cubicBezTo>
                  <a:cubicBezTo>
                    <a:pt x="151" y="35"/>
                    <a:pt x="156" y="49"/>
                    <a:pt x="157" y="63"/>
                  </a:cubicBezTo>
                  <a:cubicBezTo>
                    <a:pt x="160" y="91"/>
                    <a:pt x="158" y="118"/>
                    <a:pt x="163" y="146"/>
                  </a:cubicBezTo>
                  <a:cubicBezTo>
                    <a:pt x="162" y="146"/>
                    <a:pt x="162" y="146"/>
                    <a:pt x="162" y="146"/>
                  </a:cubicBezTo>
                  <a:cubicBezTo>
                    <a:pt x="160" y="144"/>
                    <a:pt x="157" y="147"/>
                    <a:pt x="159" y="148"/>
                  </a:cubicBezTo>
                  <a:cubicBezTo>
                    <a:pt x="161" y="150"/>
                    <a:pt x="162" y="150"/>
                    <a:pt x="165" y="150"/>
                  </a:cubicBezTo>
                  <a:cubicBezTo>
                    <a:pt x="167" y="150"/>
                    <a:pt x="167" y="149"/>
                    <a:pt x="167" y="148"/>
                  </a:cubicBezTo>
                  <a:cubicBezTo>
                    <a:pt x="167" y="146"/>
                    <a:pt x="167" y="145"/>
                    <a:pt x="166" y="144"/>
                  </a:cubicBezTo>
                  <a:cubicBezTo>
                    <a:pt x="175" y="144"/>
                    <a:pt x="184" y="146"/>
                    <a:pt x="193" y="147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86" y="155"/>
                    <a:pt x="180" y="163"/>
                    <a:pt x="174" y="171"/>
                  </a:cubicBezTo>
                  <a:cubicBezTo>
                    <a:pt x="173" y="172"/>
                    <a:pt x="172" y="173"/>
                    <a:pt x="172" y="174"/>
                  </a:cubicBezTo>
                  <a:cubicBezTo>
                    <a:pt x="168" y="179"/>
                    <a:pt x="163" y="187"/>
                    <a:pt x="163" y="193"/>
                  </a:cubicBezTo>
                  <a:cubicBezTo>
                    <a:pt x="109" y="193"/>
                    <a:pt x="56" y="182"/>
                    <a:pt x="2" y="179"/>
                  </a:cubicBezTo>
                  <a:cubicBezTo>
                    <a:pt x="0" y="179"/>
                    <a:pt x="0" y="182"/>
                    <a:pt x="2" y="183"/>
                  </a:cubicBezTo>
                  <a:cubicBezTo>
                    <a:pt x="1" y="191"/>
                    <a:pt x="13" y="194"/>
                    <a:pt x="19" y="196"/>
                  </a:cubicBezTo>
                  <a:cubicBezTo>
                    <a:pt x="35" y="200"/>
                    <a:pt x="52" y="202"/>
                    <a:pt x="69" y="203"/>
                  </a:cubicBezTo>
                  <a:cubicBezTo>
                    <a:pt x="102" y="206"/>
                    <a:pt x="135" y="205"/>
                    <a:pt x="168" y="209"/>
                  </a:cubicBezTo>
                  <a:cubicBezTo>
                    <a:pt x="169" y="209"/>
                    <a:pt x="170" y="208"/>
                    <a:pt x="170" y="206"/>
                  </a:cubicBezTo>
                  <a:cubicBezTo>
                    <a:pt x="181" y="197"/>
                    <a:pt x="191" y="184"/>
                    <a:pt x="201" y="173"/>
                  </a:cubicBezTo>
                  <a:cubicBezTo>
                    <a:pt x="202" y="172"/>
                    <a:pt x="203" y="171"/>
                    <a:pt x="203" y="170"/>
                  </a:cubicBezTo>
                  <a:cubicBezTo>
                    <a:pt x="204" y="169"/>
                    <a:pt x="205" y="168"/>
                    <a:pt x="206" y="167"/>
                  </a:cubicBezTo>
                  <a:cubicBezTo>
                    <a:pt x="207" y="166"/>
                    <a:pt x="207" y="165"/>
                    <a:pt x="206" y="164"/>
                  </a:cubicBezTo>
                  <a:close/>
                  <a:moveTo>
                    <a:pt x="60" y="167"/>
                  </a:moveTo>
                  <a:cubicBezTo>
                    <a:pt x="60" y="166"/>
                    <a:pt x="60" y="166"/>
                    <a:pt x="60" y="166"/>
                  </a:cubicBezTo>
                  <a:cubicBezTo>
                    <a:pt x="60" y="117"/>
                    <a:pt x="51" y="69"/>
                    <a:pt x="49" y="21"/>
                  </a:cubicBezTo>
                  <a:cubicBezTo>
                    <a:pt x="50" y="21"/>
                    <a:pt x="51" y="21"/>
                    <a:pt x="53" y="21"/>
                  </a:cubicBezTo>
                  <a:cubicBezTo>
                    <a:pt x="63" y="68"/>
                    <a:pt x="68" y="118"/>
                    <a:pt x="68" y="166"/>
                  </a:cubicBezTo>
                  <a:cubicBezTo>
                    <a:pt x="68" y="166"/>
                    <a:pt x="68" y="167"/>
                    <a:pt x="68" y="167"/>
                  </a:cubicBezTo>
                  <a:cubicBezTo>
                    <a:pt x="65" y="167"/>
                    <a:pt x="63" y="167"/>
                    <a:pt x="60" y="167"/>
                  </a:cubicBezTo>
                  <a:close/>
                  <a:moveTo>
                    <a:pt x="156" y="156"/>
                  </a:moveTo>
                  <a:cubicBezTo>
                    <a:pt x="156" y="156"/>
                    <a:pt x="156" y="156"/>
                    <a:pt x="156" y="157"/>
                  </a:cubicBezTo>
                  <a:cubicBezTo>
                    <a:pt x="156" y="157"/>
                    <a:pt x="156" y="157"/>
                    <a:pt x="155" y="157"/>
                  </a:cubicBezTo>
                  <a:cubicBezTo>
                    <a:pt x="130" y="169"/>
                    <a:pt x="100" y="168"/>
                    <a:pt x="72" y="167"/>
                  </a:cubicBezTo>
                  <a:cubicBezTo>
                    <a:pt x="72" y="167"/>
                    <a:pt x="72" y="166"/>
                    <a:pt x="72" y="166"/>
                  </a:cubicBezTo>
                  <a:cubicBezTo>
                    <a:pt x="72" y="118"/>
                    <a:pt x="67" y="69"/>
                    <a:pt x="57" y="22"/>
                  </a:cubicBezTo>
                  <a:cubicBezTo>
                    <a:pt x="86" y="27"/>
                    <a:pt x="116" y="23"/>
                    <a:pt x="145" y="20"/>
                  </a:cubicBezTo>
                  <a:cubicBezTo>
                    <a:pt x="145" y="20"/>
                    <a:pt x="145" y="20"/>
                    <a:pt x="146" y="20"/>
                  </a:cubicBezTo>
                  <a:cubicBezTo>
                    <a:pt x="143" y="65"/>
                    <a:pt x="148" y="112"/>
                    <a:pt x="156" y="156"/>
                  </a:cubicBezTo>
                  <a:close/>
                  <a:moveTo>
                    <a:pt x="136" y="14"/>
                  </a:moveTo>
                  <a:cubicBezTo>
                    <a:pt x="120" y="14"/>
                    <a:pt x="105" y="15"/>
                    <a:pt x="89" y="15"/>
                  </a:cubicBezTo>
                  <a:cubicBezTo>
                    <a:pt x="106" y="13"/>
                    <a:pt x="123" y="13"/>
                    <a:pt x="140" y="13"/>
                  </a:cubicBezTo>
                  <a:cubicBezTo>
                    <a:pt x="140" y="14"/>
                    <a:pt x="141" y="15"/>
                    <a:pt x="140" y="17"/>
                  </a:cubicBezTo>
                  <a:cubicBezTo>
                    <a:pt x="139" y="17"/>
                    <a:pt x="138" y="17"/>
                    <a:pt x="137" y="17"/>
                  </a:cubicBezTo>
                  <a:cubicBezTo>
                    <a:pt x="138" y="16"/>
                    <a:pt x="138" y="14"/>
                    <a:pt x="136" y="14"/>
                  </a:cubicBezTo>
                  <a:close/>
                  <a:moveTo>
                    <a:pt x="130" y="18"/>
                  </a:moveTo>
                  <a:cubicBezTo>
                    <a:pt x="108" y="20"/>
                    <a:pt x="86" y="22"/>
                    <a:pt x="64" y="19"/>
                  </a:cubicBezTo>
                  <a:cubicBezTo>
                    <a:pt x="66" y="19"/>
                    <a:pt x="67" y="19"/>
                    <a:pt x="69" y="18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90" y="19"/>
                    <a:pt x="110" y="18"/>
                    <a:pt x="130" y="18"/>
                  </a:cubicBezTo>
                  <a:close/>
                  <a:moveTo>
                    <a:pt x="149" y="19"/>
                  </a:moveTo>
                  <a:cubicBezTo>
                    <a:pt x="149" y="18"/>
                    <a:pt x="148" y="18"/>
                    <a:pt x="147" y="18"/>
                  </a:cubicBezTo>
                  <a:cubicBezTo>
                    <a:pt x="147" y="17"/>
                    <a:pt x="146" y="16"/>
                    <a:pt x="145" y="16"/>
                  </a:cubicBezTo>
                  <a:cubicBezTo>
                    <a:pt x="145" y="16"/>
                    <a:pt x="145" y="16"/>
                    <a:pt x="144" y="16"/>
                  </a:cubicBezTo>
                  <a:cubicBezTo>
                    <a:pt x="144" y="14"/>
                    <a:pt x="142" y="13"/>
                    <a:pt x="145" y="13"/>
                  </a:cubicBezTo>
                  <a:cubicBezTo>
                    <a:pt x="147" y="13"/>
                    <a:pt x="147" y="9"/>
                    <a:pt x="145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15" y="9"/>
                    <a:pt x="87" y="9"/>
                    <a:pt x="60" y="17"/>
                  </a:cubicBezTo>
                  <a:cubicBezTo>
                    <a:pt x="59" y="17"/>
                    <a:pt x="59" y="18"/>
                    <a:pt x="59" y="19"/>
                  </a:cubicBezTo>
                  <a:cubicBezTo>
                    <a:pt x="57" y="18"/>
                    <a:pt x="54" y="18"/>
                    <a:pt x="52" y="17"/>
                  </a:cubicBezTo>
                  <a:cubicBezTo>
                    <a:pt x="65" y="9"/>
                    <a:pt x="83" y="7"/>
                    <a:pt x="98" y="6"/>
                  </a:cubicBezTo>
                  <a:cubicBezTo>
                    <a:pt x="115" y="4"/>
                    <a:pt x="133" y="4"/>
                    <a:pt x="150" y="5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49" y="10"/>
                    <a:pt x="149" y="14"/>
                    <a:pt x="149" y="19"/>
                  </a:cubicBezTo>
                  <a:close/>
                  <a:moveTo>
                    <a:pt x="168" y="195"/>
                  </a:moveTo>
                  <a:cubicBezTo>
                    <a:pt x="178" y="183"/>
                    <a:pt x="188" y="170"/>
                    <a:pt x="200" y="160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203" y="159"/>
                    <a:pt x="203" y="159"/>
                    <a:pt x="203" y="159"/>
                  </a:cubicBezTo>
                  <a:cubicBezTo>
                    <a:pt x="203" y="159"/>
                    <a:pt x="202" y="160"/>
                    <a:pt x="202" y="160"/>
                  </a:cubicBezTo>
                  <a:cubicBezTo>
                    <a:pt x="202" y="160"/>
                    <a:pt x="201" y="160"/>
                    <a:pt x="201" y="161"/>
                  </a:cubicBezTo>
                  <a:cubicBezTo>
                    <a:pt x="190" y="173"/>
                    <a:pt x="182" y="188"/>
                    <a:pt x="169" y="198"/>
                  </a:cubicBezTo>
                  <a:cubicBezTo>
                    <a:pt x="169" y="197"/>
                    <a:pt x="168" y="197"/>
                    <a:pt x="168" y="196"/>
                  </a:cubicBezTo>
                  <a:cubicBezTo>
                    <a:pt x="168" y="196"/>
                    <a:pt x="168" y="195"/>
                    <a:pt x="168" y="195"/>
                  </a:cubicBezTo>
                  <a:close/>
                  <a:moveTo>
                    <a:pt x="83" y="200"/>
                  </a:moveTo>
                  <a:cubicBezTo>
                    <a:pt x="66" y="199"/>
                    <a:pt x="48" y="198"/>
                    <a:pt x="31" y="194"/>
                  </a:cubicBezTo>
                  <a:cubicBezTo>
                    <a:pt x="26" y="193"/>
                    <a:pt x="6" y="191"/>
                    <a:pt x="6" y="183"/>
                  </a:cubicBezTo>
                  <a:cubicBezTo>
                    <a:pt x="58" y="186"/>
                    <a:pt x="110" y="196"/>
                    <a:pt x="163" y="197"/>
                  </a:cubicBezTo>
                  <a:cubicBezTo>
                    <a:pt x="163" y="199"/>
                    <a:pt x="163" y="201"/>
                    <a:pt x="163" y="203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37" y="202"/>
                    <a:pt x="110" y="202"/>
                    <a:pt x="83" y="20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sp>
        <p:nvSpPr>
          <p:cNvPr id="58" name="Freeform 198"/>
          <p:cNvSpPr>
            <a:spLocks noEditPoints="1"/>
          </p:cNvSpPr>
          <p:nvPr>
            <p:custDataLst>
              <p:tags r:id="rId45"/>
            </p:custDataLst>
          </p:nvPr>
        </p:nvSpPr>
        <p:spPr bwMode="auto">
          <a:xfrm>
            <a:off x="275867" y="5286375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</a:endParaRPr>
          </a:p>
        </p:txBody>
      </p:sp>
      <p:grpSp>
        <p:nvGrpSpPr>
          <p:cNvPr id="59" name="组合 58"/>
          <p:cNvGrpSpPr/>
          <p:nvPr>
            <p:custDataLst>
              <p:tags r:id="rId46"/>
            </p:custDataLst>
          </p:nvPr>
        </p:nvGrpSpPr>
        <p:grpSpPr>
          <a:xfrm>
            <a:off x="3065357" y="365428"/>
            <a:ext cx="1019175" cy="754063"/>
            <a:chOff x="4586288" y="628650"/>
            <a:chExt cx="1019175" cy="754063"/>
          </a:xfrm>
        </p:grpSpPr>
        <p:sp>
          <p:nvSpPr>
            <p:cNvPr id="60" name="Freeform 13"/>
            <p:cNvSpPr/>
            <p:nvPr>
              <p:custDataLst>
                <p:tags r:id="rId47"/>
              </p:custDataLst>
            </p:nvPr>
          </p:nvSpPr>
          <p:spPr bwMode="auto">
            <a:xfrm>
              <a:off x="4614863" y="638175"/>
              <a:ext cx="990600" cy="347663"/>
            </a:xfrm>
            <a:custGeom>
              <a:avLst/>
              <a:gdLst>
                <a:gd name="T0" fmla="*/ 200 w 205"/>
                <a:gd name="T1" fmla="*/ 27 h 72"/>
                <a:gd name="T2" fmla="*/ 198 w 205"/>
                <a:gd name="T3" fmla="*/ 20 h 72"/>
                <a:gd name="T4" fmla="*/ 184 w 205"/>
                <a:gd name="T5" fmla="*/ 15 h 72"/>
                <a:gd name="T6" fmla="*/ 127 w 205"/>
                <a:gd name="T7" fmla="*/ 4 h 72"/>
                <a:gd name="T8" fmla="*/ 24 w 205"/>
                <a:gd name="T9" fmla="*/ 5 h 72"/>
                <a:gd name="T10" fmla="*/ 8 w 205"/>
                <a:gd name="T11" fmla="*/ 11 h 72"/>
                <a:gd name="T12" fmla="*/ 2 w 205"/>
                <a:gd name="T13" fmla="*/ 20 h 72"/>
                <a:gd name="T14" fmla="*/ 2 w 205"/>
                <a:gd name="T15" fmla="*/ 46 h 72"/>
                <a:gd name="T16" fmla="*/ 2 w 205"/>
                <a:gd name="T17" fmla="*/ 54 h 72"/>
                <a:gd name="T18" fmla="*/ 11 w 205"/>
                <a:gd name="T19" fmla="*/ 60 h 72"/>
                <a:gd name="T20" fmla="*/ 12 w 205"/>
                <a:gd name="T21" fmla="*/ 45 h 72"/>
                <a:gd name="T22" fmla="*/ 24 w 205"/>
                <a:gd name="T23" fmla="*/ 22 h 72"/>
                <a:gd name="T24" fmla="*/ 26 w 205"/>
                <a:gd name="T25" fmla="*/ 20 h 72"/>
                <a:gd name="T26" fmla="*/ 32 w 205"/>
                <a:gd name="T27" fmla="*/ 36 h 72"/>
                <a:gd name="T28" fmla="*/ 38 w 205"/>
                <a:gd name="T29" fmla="*/ 63 h 72"/>
                <a:gd name="T30" fmla="*/ 40 w 205"/>
                <a:gd name="T31" fmla="*/ 63 h 72"/>
                <a:gd name="T32" fmla="*/ 44 w 205"/>
                <a:gd name="T33" fmla="*/ 43 h 72"/>
                <a:gd name="T34" fmla="*/ 43 w 205"/>
                <a:gd name="T35" fmla="*/ 40 h 72"/>
                <a:gd name="T36" fmla="*/ 55 w 205"/>
                <a:gd name="T37" fmla="*/ 22 h 72"/>
                <a:gd name="T38" fmla="*/ 55 w 205"/>
                <a:gd name="T39" fmla="*/ 22 h 72"/>
                <a:gd name="T40" fmla="*/ 56 w 205"/>
                <a:gd name="T41" fmla="*/ 25 h 72"/>
                <a:gd name="T42" fmla="*/ 65 w 205"/>
                <a:gd name="T43" fmla="*/ 47 h 72"/>
                <a:gd name="T44" fmla="*/ 66 w 205"/>
                <a:gd name="T45" fmla="*/ 59 h 72"/>
                <a:gd name="T46" fmla="*/ 66 w 205"/>
                <a:gd name="T47" fmla="*/ 62 h 72"/>
                <a:gd name="T48" fmla="*/ 66 w 205"/>
                <a:gd name="T49" fmla="*/ 63 h 72"/>
                <a:gd name="T50" fmla="*/ 66 w 205"/>
                <a:gd name="T51" fmla="*/ 64 h 72"/>
                <a:gd name="T52" fmla="*/ 74 w 205"/>
                <a:gd name="T53" fmla="*/ 60 h 72"/>
                <a:gd name="T54" fmla="*/ 75 w 205"/>
                <a:gd name="T55" fmla="*/ 55 h 72"/>
                <a:gd name="T56" fmla="*/ 75 w 205"/>
                <a:gd name="T57" fmla="*/ 49 h 72"/>
                <a:gd name="T58" fmla="*/ 75 w 205"/>
                <a:gd name="T59" fmla="*/ 49 h 72"/>
                <a:gd name="T60" fmla="*/ 75 w 205"/>
                <a:gd name="T61" fmla="*/ 43 h 72"/>
                <a:gd name="T62" fmla="*/ 91 w 205"/>
                <a:gd name="T63" fmla="*/ 29 h 72"/>
                <a:gd name="T64" fmla="*/ 95 w 205"/>
                <a:gd name="T65" fmla="*/ 43 h 72"/>
                <a:gd name="T66" fmla="*/ 95 w 205"/>
                <a:gd name="T67" fmla="*/ 47 h 72"/>
                <a:gd name="T68" fmla="*/ 100 w 205"/>
                <a:gd name="T69" fmla="*/ 65 h 72"/>
                <a:gd name="T70" fmla="*/ 104 w 205"/>
                <a:gd name="T71" fmla="*/ 55 h 72"/>
                <a:gd name="T72" fmla="*/ 103 w 205"/>
                <a:gd name="T73" fmla="*/ 47 h 72"/>
                <a:gd name="T74" fmla="*/ 104 w 205"/>
                <a:gd name="T75" fmla="*/ 45 h 72"/>
                <a:gd name="T76" fmla="*/ 107 w 205"/>
                <a:gd name="T77" fmla="*/ 39 h 72"/>
                <a:gd name="T78" fmla="*/ 128 w 205"/>
                <a:gd name="T79" fmla="*/ 51 h 72"/>
                <a:gd name="T80" fmla="*/ 128 w 205"/>
                <a:gd name="T81" fmla="*/ 51 h 72"/>
                <a:gd name="T82" fmla="*/ 129 w 205"/>
                <a:gd name="T83" fmla="*/ 62 h 72"/>
                <a:gd name="T84" fmla="*/ 129 w 205"/>
                <a:gd name="T85" fmla="*/ 63 h 72"/>
                <a:gd name="T86" fmla="*/ 130 w 205"/>
                <a:gd name="T87" fmla="*/ 66 h 72"/>
                <a:gd name="T88" fmla="*/ 135 w 205"/>
                <a:gd name="T89" fmla="*/ 67 h 72"/>
                <a:gd name="T90" fmla="*/ 145 w 205"/>
                <a:gd name="T91" fmla="*/ 63 h 72"/>
                <a:gd name="T92" fmla="*/ 142 w 205"/>
                <a:gd name="T93" fmla="*/ 53 h 72"/>
                <a:gd name="T94" fmla="*/ 141 w 205"/>
                <a:gd name="T95" fmla="*/ 51 h 72"/>
                <a:gd name="T96" fmla="*/ 158 w 205"/>
                <a:gd name="T97" fmla="*/ 32 h 72"/>
                <a:gd name="T98" fmla="*/ 169 w 205"/>
                <a:gd name="T99" fmla="*/ 62 h 72"/>
                <a:gd name="T100" fmla="*/ 170 w 205"/>
                <a:gd name="T101" fmla="*/ 65 h 72"/>
                <a:gd name="T102" fmla="*/ 172 w 205"/>
                <a:gd name="T103" fmla="*/ 69 h 72"/>
                <a:gd name="T104" fmla="*/ 179 w 205"/>
                <a:gd name="T105" fmla="*/ 63 h 72"/>
                <a:gd name="T106" fmla="*/ 177 w 205"/>
                <a:gd name="T107" fmla="*/ 56 h 72"/>
                <a:gd name="T108" fmla="*/ 177 w 205"/>
                <a:gd name="T109" fmla="*/ 51 h 72"/>
                <a:gd name="T110" fmla="*/ 187 w 205"/>
                <a:gd name="T111" fmla="*/ 30 h 72"/>
                <a:gd name="T112" fmla="*/ 191 w 205"/>
                <a:gd name="T113" fmla="*/ 37 h 72"/>
                <a:gd name="T114" fmla="*/ 194 w 205"/>
                <a:gd name="T115" fmla="*/ 66 h 72"/>
                <a:gd name="T116" fmla="*/ 201 w 205"/>
                <a:gd name="T117" fmla="*/ 2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5" h="72">
                  <a:moveTo>
                    <a:pt x="201" y="29"/>
                  </a:moveTo>
                  <a:cubicBezTo>
                    <a:pt x="201" y="28"/>
                    <a:pt x="201" y="28"/>
                    <a:pt x="200" y="27"/>
                  </a:cubicBezTo>
                  <a:cubicBezTo>
                    <a:pt x="202" y="25"/>
                    <a:pt x="202" y="21"/>
                    <a:pt x="199" y="20"/>
                  </a:cubicBezTo>
                  <a:cubicBezTo>
                    <a:pt x="199" y="20"/>
                    <a:pt x="199" y="20"/>
                    <a:pt x="198" y="20"/>
                  </a:cubicBezTo>
                  <a:cubicBezTo>
                    <a:pt x="197" y="16"/>
                    <a:pt x="193" y="13"/>
                    <a:pt x="187" y="13"/>
                  </a:cubicBezTo>
                  <a:cubicBezTo>
                    <a:pt x="186" y="13"/>
                    <a:pt x="185" y="13"/>
                    <a:pt x="184" y="15"/>
                  </a:cubicBezTo>
                  <a:cubicBezTo>
                    <a:pt x="166" y="8"/>
                    <a:pt x="14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04" y="1"/>
                    <a:pt x="80" y="0"/>
                    <a:pt x="56" y="3"/>
                  </a:cubicBezTo>
                  <a:cubicBezTo>
                    <a:pt x="45" y="3"/>
                    <a:pt x="34" y="3"/>
                    <a:pt x="24" y="5"/>
                  </a:cubicBezTo>
                  <a:cubicBezTo>
                    <a:pt x="17" y="6"/>
                    <a:pt x="12" y="8"/>
                    <a:pt x="9" y="10"/>
                  </a:cubicBezTo>
                  <a:cubicBezTo>
                    <a:pt x="8" y="10"/>
                    <a:pt x="8" y="11"/>
                    <a:pt x="8" y="11"/>
                  </a:cubicBezTo>
                  <a:cubicBezTo>
                    <a:pt x="7" y="12"/>
                    <a:pt x="6" y="13"/>
                    <a:pt x="6" y="15"/>
                  </a:cubicBezTo>
                  <a:cubicBezTo>
                    <a:pt x="4" y="16"/>
                    <a:pt x="3" y="18"/>
                    <a:pt x="2" y="20"/>
                  </a:cubicBezTo>
                  <a:cubicBezTo>
                    <a:pt x="2" y="21"/>
                    <a:pt x="2" y="23"/>
                    <a:pt x="3" y="24"/>
                  </a:cubicBezTo>
                  <a:cubicBezTo>
                    <a:pt x="1" y="31"/>
                    <a:pt x="1" y="39"/>
                    <a:pt x="2" y="46"/>
                  </a:cubicBezTo>
                  <a:cubicBezTo>
                    <a:pt x="1" y="47"/>
                    <a:pt x="1" y="48"/>
                    <a:pt x="1" y="50"/>
                  </a:cubicBezTo>
                  <a:cubicBezTo>
                    <a:pt x="0" y="51"/>
                    <a:pt x="1" y="53"/>
                    <a:pt x="2" y="54"/>
                  </a:cubicBezTo>
                  <a:cubicBezTo>
                    <a:pt x="3" y="56"/>
                    <a:pt x="3" y="58"/>
                    <a:pt x="3" y="60"/>
                  </a:cubicBezTo>
                  <a:cubicBezTo>
                    <a:pt x="3" y="65"/>
                    <a:pt x="11" y="65"/>
                    <a:pt x="11" y="60"/>
                  </a:cubicBezTo>
                  <a:cubicBezTo>
                    <a:pt x="11" y="56"/>
                    <a:pt x="10" y="52"/>
                    <a:pt x="10" y="49"/>
                  </a:cubicBezTo>
                  <a:cubicBezTo>
                    <a:pt x="11" y="47"/>
                    <a:pt x="11" y="46"/>
                    <a:pt x="12" y="45"/>
                  </a:cubicBezTo>
                  <a:cubicBezTo>
                    <a:pt x="13" y="44"/>
                    <a:pt x="13" y="44"/>
                    <a:pt x="14" y="42"/>
                  </a:cubicBezTo>
                  <a:cubicBezTo>
                    <a:pt x="16" y="35"/>
                    <a:pt x="20" y="29"/>
                    <a:pt x="24" y="22"/>
                  </a:cubicBezTo>
                  <a:cubicBezTo>
                    <a:pt x="24" y="21"/>
                    <a:pt x="25" y="21"/>
                    <a:pt x="25" y="21"/>
                  </a:cubicBezTo>
                  <a:cubicBezTo>
                    <a:pt x="26" y="21"/>
                    <a:pt x="26" y="20"/>
                    <a:pt x="26" y="20"/>
                  </a:cubicBezTo>
                  <a:cubicBezTo>
                    <a:pt x="28" y="25"/>
                    <a:pt x="31" y="30"/>
                    <a:pt x="33" y="34"/>
                  </a:cubicBezTo>
                  <a:cubicBezTo>
                    <a:pt x="33" y="35"/>
                    <a:pt x="32" y="35"/>
                    <a:pt x="32" y="36"/>
                  </a:cubicBezTo>
                  <a:cubicBezTo>
                    <a:pt x="30" y="44"/>
                    <a:pt x="31" y="53"/>
                    <a:pt x="31" y="61"/>
                  </a:cubicBezTo>
                  <a:cubicBezTo>
                    <a:pt x="31" y="65"/>
                    <a:pt x="36" y="67"/>
                    <a:pt x="38" y="63"/>
                  </a:cubicBezTo>
                  <a:cubicBezTo>
                    <a:pt x="38" y="63"/>
                    <a:pt x="38" y="62"/>
                    <a:pt x="39" y="62"/>
                  </a:cubicBezTo>
                  <a:cubicBezTo>
                    <a:pt x="39" y="63"/>
                    <a:pt x="39" y="63"/>
                    <a:pt x="40" y="63"/>
                  </a:cubicBezTo>
                  <a:cubicBezTo>
                    <a:pt x="43" y="67"/>
                    <a:pt x="49" y="62"/>
                    <a:pt x="45" y="58"/>
                  </a:cubicBezTo>
                  <a:cubicBezTo>
                    <a:pt x="42" y="55"/>
                    <a:pt x="44" y="47"/>
                    <a:pt x="44" y="43"/>
                  </a:cubicBezTo>
                  <a:cubicBezTo>
                    <a:pt x="44" y="42"/>
                    <a:pt x="44" y="41"/>
                    <a:pt x="43" y="41"/>
                  </a:cubicBezTo>
                  <a:cubicBezTo>
                    <a:pt x="43" y="41"/>
                    <a:pt x="43" y="41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8" y="35"/>
                    <a:pt x="52" y="29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6" y="23"/>
                    <a:pt x="56" y="23"/>
                    <a:pt x="56" y="24"/>
                  </a:cubicBezTo>
                  <a:cubicBezTo>
                    <a:pt x="56" y="24"/>
                    <a:pt x="56" y="25"/>
                    <a:pt x="56" y="25"/>
                  </a:cubicBezTo>
                  <a:cubicBezTo>
                    <a:pt x="59" y="32"/>
                    <a:pt x="62" y="39"/>
                    <a:pt x="64" y="46"/>
                  </a:cubicBezTo>
                  <a:cubicBezTo>
                    <a:pt x="64" y="46"/>
                    <a:pt x="65" y="47"/>
                    <a:pt x="65" y="47"/>
                  </a:cubicBezTo>
                  <a:cubicBezTo>
                    <a:pt x="65" y="49"/>
                    <a:pt x="65" y="52"/>
                    <a:pt x="65" y="55"/>
                  </a:cubicBezTo>
                  <a:cubicBezTo>
                    <a:pt x="65" y="56"/>
                    <a:pt x="65" y="57"/>
                    <a:pt x="66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60"/>
                    <a:pt x="65" y="61"/>
                    <a:pt x="66" y="62"/>
                  </a:cubicBezTo>
                  <a:cubicBezTo>
                    <a:pt x="66" y="62"/>
                    <a:pt x="66" y="62"/>
                    <a:pt x="66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66" y="63"/>
                    <a:pt x="66" y="63"/>
                    <a:pt x="66" y="64"/>
                  </a:cubicBezTo>
                  <a:cubicBezTo>
                    <a:pt x="67" y="69"/>
                    <a:pt x="74" y="67"/>
                    <a:pt x="74" y="63"/>
                  </a:cubicBezTo>
                  <a:cubicBezTo>
                    <a:pt x="74" y="62"/>
                    <a:pt x="74" y="61"/>
                    <a:pt x="74" y="60"/>
                  </a:cubicBezTo>
                  <a:cubicBezTo>
                    <a:pt x="74" y="60"/>
                    <a:pt x="75" y="60"/>
                    <a:pt x="75" y="59"/>
                  </a:cubicBezTo>
                  <a:cubicBezTo>
                    <a:pt x="76" y="58"/>
                    <a:pt x="76" y="56"/>
                    <a:pt x="75" y="55"/>
                  </a:cubicBezTo>
                  <a:cubicBezTo>
                    <a:pt x="75" y="53"/>
                    <a:pt x="75" y="52"/>
                    <a:pt x="75" y="50"/>
                  </a:cubicBezTo>
                  <a:cubicBezTo>
                    <a:pt x="75" y="50"/>
                    <a:pt x="75" y="50"/>
                    <a:pt x="75" y="49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75" y="47"/>
                    <a:pt x="75" y="45"/>
                    <a:pt x="75" y="43"/>
                  </a:cubicBezTo>
                  <a:cubicBezTo>
                    <a:pt x="76" y="43"/>
                    <a:pt x="77" y="43"/>
                    <a:pt x="78" y="42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2" y="34"/>
                    <a:pt x="93" y="38"/>
                    <a:pt x="95" y="42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4"/>
                    <a:pt x="95" y="44"/>
                  </a:cubicBezTo>
                  <a:cubicBezTo>
                    <a:pt x="94" y="45"/>
                    <a:pt x="95" y="46"/>
                    <a:pt x="95" y="47"/>
                  </a:cubicBezTo>
                  <a:cubicBezTo>
                    <a:pt x="94" y="52"/>
                    <a:pt x="95" y="57"/>
                    <a:pt x="96" y="62"/>
                  </a:cubicBezTo>
                  <a:cubicBezTo>
                    <a:pt x="97" y="64"/>
                    <a:pt x="98" y="65"/>
                    <a:pt x="100" y="65"/>
                  </a:cubicBezTo>
                  <a:cubicBezTo>
                    <a:pt x="103" y="69"/>
                    <a:pt x="109" y="65"/>
                    <a:pt x="106" y="61"/>
                  </a:cubicBezTo>
                  <a:cubicBezTo>
                    <a:pt x="105" y="59"/>
                    <a:pt x="105" y="57"/>
                    <a:pt x="104" y="55"/>
                  </a:cubicBezTo>
                  <a:cubicBezTo>
                    <a:pt x="104" y="53"/>
                    <a:pt x="104" y="51"/>
                    <a:pt x="104" y="48"/>
                  </a:cubicBezTo>
                  <a:cubicBezTo>
                    <a:pt x="104" y="48"/>
                    <a:pt x="104" y="47"/>
                    <a:pt x="103" y="47"/>
                  </a:cubicBezTo>
                  <a:cubicBezTo>
                    <a:pt x="103" y="46"/>
                    <a:pt x="103" y="46"/>
                    <a:pt x="103" y="45"/>
                  </a:cubicBezTo>
                  <a:cubicBezTo>
                    <a:pt x="103" y="45"/>
                    <a:pt x="103" y="45"/>
                    <a:pt x="104" y="45"/>
                  </a:cubicBezTo>
                  <a:cubicBezTo>
                    <a:pt x="104" y="44"/>
                    <a:pt x="105" y="43"/>
                    <a:pt x="105" y="42"/>
                  </a:cubicBezTo>
                  <a:cubicBezTo>
                    <a:pt x="106" y="41"/>
                    <a:pt x="106" y="40"/>
                    <a:pt x="107" y="39"/>
                  </a:cubicBezTo>
                  <a:cubicBezTo>
                    <a:pt x="110" y="35"/>
                    <a:pt x="114" y="32"/>
                    <a:pt x="117" y="28"/>
                  </a:cubicBezTo>
                  <a:cubicBezTo>
                    <a:pt x="121" y="35"/>
                    <a:pt x="123" y="44"/>
                    <a:pt x="128" y="51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8" y="51"/>
                    <a:pt x="128" y="51"/>
                    <a:pt x="128" y="52"/>
                  </a:cubicBezTo>
                  <a:cubicBezTo>
                    <a:pt x="127" y="56"/>
                    <a:pt x="127" y="59"/>
                    <a:pt x="129" y="62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29" y="63"/>
                    <a:pt x="129" y="63"/>
                    <a:pt x="129" y="64"/>
                  </a:cubicBezTo>
                  <a:cubicBezTo>
                    <a:pt x="129" y="65"/>
                    <a:pt x="130" y="66"/>
                    <a:pt x="130" y="66"/>
                  </a:cubicBezTo>
                  <a:cubicBezTo>
                    <a:pt x="131" y="67"/>
                    <a:pt x="133" y="68"/>
                    <a:pt x="134" y="67"/>
                  </a:cubicBezTo>
                  <a:cubicBezTo>
                    <a:pt x="134" y="67"/>
                    <a:pt x="134" y="67"/>
                    <a:pt x="135" y="67"/>
                  </a:cubicBezTo>
                  <a:cubicBezTo>
                    <a:pt x="136" y="69"/>
                    <a:pt x="139" y="69"/>
                    <a:pt x="141" y="67"/>
                  </a:cubicBezTo>
                  <a:cubicBezTo>
                    <a:pt x="143" y="68"/>
                    <a:pt x="146" y="66"/>
                    <a:pt x="145" y="63"/>
                  </a:cubicBezTo>
                  <a:cubicBezTo>
                    <a:pt x="145" y="61"/>
                    <a:pt x="145" y="58"/>
                    <a:pt x="144" y="56"/>
                  </a:cubicBezTo>
                  <a:cubicBezTo>
                    <a:pt x="144" y="55"/>
                    <a:pt x="143" y="54"/>
                    <a:pt x="142" y="53"/>
                  </a:cubicBezTo>
                  <a:cubicBezTo>
                    <a:pt x="142" y="53"/>
                    <a:pt x="142" y="53"/>
                    <a:pt x="142" y="52"/>
                  </a:cubicBezTo>
                  <a:cubicBezTo>
                    <a:pt x="142" y="52"/>
                    <a:pt x="142" y="51"/>
                    <a:pt x="141" y="51"/>
                  </a:cubicBezTo>
                  <a:cubicBezTo>
                    <a:pt x="144" y="47"/>
                    <a:pt x="147" y="44"/>
                    <a:pt x="150" y="41"/>
                  </a:cubicBezTo>
                  <a:cubicBezTo>
                    <a:pt x="153" y="38"/>
                    <a:pt x="155" y="35"/>
                    <a:pt x="158" y="32"/>
                  </a:cubicBezTo>
                  <a:cubicBezTo>
                    <a:pt x="160" y="37"/>
                    <a:pt x="161" y="42"/>
                    <a:pt x="165" y="46"/>
                  </a:cubicBezTo>
                  <a:cubicBezTo>
                    <a:pt x="164" y="51"/>
                    <a:pt x="166" y="57"/>
                    <a:pt x="169" y="62"/>
                  </a:cubicBezTo>
                  <a:cubicBezTo>
                    <a:pt x="169" y="62"/>
                    <a:pt x="169" y="62"/>
                    <a:pt x="169" y="63"/>
                  </a:cubicBezTo>
                  <a:cubicBezTo>
                    <a:pt x="169" y="64"/>
                    <a:pt x="169" y="64"/>
                    <a:pt x="170" y="65"/>
                  </a:cubicBezTo>
                  <a:cubicBezTo>
                    <a:pt x="170" y="65"/>
                    <a:pt x="170" y="66"/>
                    <a:pt x="170" y="66"/>
                  </a:cubicBezTo>
                  <a:cubicBezTo>
                    <a:pt x="170" y="67"/>
                    <a:pt x="171" y="68"/>
                    <a:pt x="172" y="69"/>
                  </a:cubicBezTo>
                  <a:cubicBezTo>
                    <a:pt x="174" y="71"/>
                    <a:pt x="179" y="70"/>
                    <a:pt x="179" y="66"/>
                  </a:cubicBezTo>
                  <a:cubicBezTo>
                    <a:pt x="179" y="63"/>
                    <a:pt x="179" y="63"/>
                    <a:pt x="179" y="63"/>
                  </a:cubicBezTo>
                  <a:cubicBezTo>
                    <a:pt x="179" y="62"/>
                    <a:pt x="178" y="62"/>
                    <a:pt x="178" y="61"/>
                  </a:cubicBezTo>
                  <a:cubicBezTo>
                    <a:pt x="178" y="59"/>
                    <a:pt x="177" y="58"/>
                    <a:pt x="177" y="56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3"/>
                    <a:pt x="177" y="52"/>
                    <a:pt x="177" y="51"/>
                  </a:cubicBezTo>
                  <a:cubicBezTo>
                    <a:pt x="178" y="51"/>
                    <a:pt x="178" y="50"/>
                    <a:pt x="179" y="49"/>
                  </a:cubicBezTo>
                  <a:cubicBezTo>
                    <a:pt x="182" y="43"/>
                    <a:pt x="185" y="37"/>
                    <a:pt x="187" y="30"/>
                  </a:cubicBezTo>
                  <a:cubicBezTo>
                    <a:pt x="187" y="30"/>
                    <a:pt x="187" y="30"/>
                    <a:pt x="187" y="31"/>
                  </a:cubicBezTo>
                  <a:cubicBezTo>
                    <a:pt x="188" y="33"/>
                    <a:pt x="189" y="35"/>
                    <a:pt x="191" y="37"/>
                  </a:cubicBezTo>
                  <a:cubicBezTo>
                    <a:pt x="191" y="38"/>
                    <a:pt x="192" y="39"/>
                    <a:pt x="192" y="40"/>
                  </a:cubicBezTo>
                  <a:cubicBezTo>
                    <a:pt x="194" y="48"/>
                    <a:pt x="194" y="57"/>
                    <a:pt x="194" y="66"/>
                  </a:cubicBezTo>
                  <a:cubicBezTo>
                    <a:pt x="194" y="70"/>
                    <a:pt x="201" y="72"/>
                    <a:pt x="202" y="67"/>
                  </a:cubicBezTo>
                  <a:cubicBezTo>
                    <a:pt x="204" y="55"/>
                    <a:pt x="205" y="41"/>
                    <a:pt x="201" y="29"/>
                  </a:cubicBezTo>
                  <a:close/>
                </a:path>
              </a:pathLst>
            </a:custGeom>
            <a:solidFill>
              <a:srgbClr val="E6D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1" name="Freeform 200"/>
            <p:cNvSpPr>
              <a:spLocks noEditPoints="1"/>
            </p:cNvSpPr>
            <p:nvPr>
              <p:custDataLst>
                <p:tags r:id="rId48"/>
              </p:custDataLst>
            </p:nvPr>
          </p:nvSpPr>
          <p:spPr bwMode="auto">
            <a:xfrm>
              <a:off x="4586288" y="628650"/>
              <a:ext cx="1019175" cy="754063"/>
            </a:xfrm>
            <a:custGeom>
              <a:avLst/>
              <a:gdLst>
                <a:gd name="T0" fmla="*/ 210 w 211"/>
                <a:gd name="T1" fmla="*/ 75 h 156"/>
                <a:gd name="T2" fmla="*/ 198 w 211"/>
                <a:gd name="T3" fmla="*/ 14 h 156"/>
                <a:gd name="T4" fmla="*/ 5 w 211"/>
                <a:gd name="T5" fmla="*/ 33 h 156"/>
                <a:gd name="T6" fmla="*/ 4 w 211"/>
                <a:gd name="T7" fmla="*/ 153 h 156"/>
                <a:gd name="T8" fmla="*/ 205 w 211"/>
                <a:gd name="T9" fmla="*/ 82 h 156"/>
                <a:gd name="T10" fmla="*/ 105 w 211"/>
                <a:gd name="T11" fmla="*/ 78 h 156"/>
                <a:gd name="T12" fmla="*/ 10 w 211"/>
                <a:gd name="T13" fmla="*/ 68 h 156"/>
                <a:gd name="T14" fmla="*/ 87 w 211"/>
                <a:gd name="T15" fmla="*/ 71 h 156"/>
                <a:gd name="T16" fmla="*/ 198 w 211"/>
                <a:gd name="T17" fmla="*/ 75 h 156"/>
                <a:gd name="T18" fmla="*/ 206 w 211"/>
                <a:gd name="T19" fmla="*/ 75 h 156"/>
                <a:gd name="T20" fmla="*/ 26 w 211"/>
                <a:gd name="T21" fmla="*/ 46 h 156"/>
                <a:gd name="T22" fmla="*/ 20 w 211"/>
                <a:gd name="T23" fmla="*/ 65 h 156"/>
                <a:gd name="T24" fmla="*/ 28 w 211"/>
                <a:gd name="T25" fmla="*/ 33 h 156"/>
                <a:gd name="T26" fmla="*/ 35 w 211"/>
                <a:gd name="T27" fmla="*/ 37 h 156"/>
                <a:gd name="T28" fmla="*/ 23 w 211"/>
                <a:gd name="T29" fmla="*/ 42 h 156"/>
                <a:gd name="T30" fmla="*/ 66 w 211"/>
                <a:gd name="T31" fmla="*/ 49 h 156"/>
                <a:gd name="T32" fmla="*/ 51 w 211"/>
                <a:gd name="T33" fmla="*/ 50 h 156"/>
                <a:gd name="T34" fmla="*/ 58 w 211"/>
                <a:gd name="T35" fmla="*/ 38 h 156"/>
                <a:gd name="T36" fmla="*/ 60 w 211"/>
                <a:gd name="T37" fmla="*/ 44 h 156"/>
                <a:gd name="T38" fmla="*/ 97 w 211"/>
                <a:gd name="T39" fmla="*/ 48 h 156"/>
                <a:gd name="T40" fmla="*/ 88 w 211"/>
                <a:gd name="T41" fmla="*/ 52 h 156"/>
                <a:gd name="T42" fmla="*/ 96 w 211"/>
                <a:gd name="T43" fmla="*/ 41 h 156"/>
                <a:gd name="T44" fmla="*/ 91 w 211"/>
                <a:gd name="T45" fmla="*/ 55 h 156"/>
                <a:gd name="T46" fmla="*/ 99 w 211"/>
                <a:gd name="T47" fmla="*/ 68 h 156"/>
                <a:gd name="T48" fmla="*/ 123 w 211"/>
                <a:gd name="T49" fmla="*/ 53 h 156"/>
                <a:gd name="T50" fmla="*/ 133 w 211"/>
                <a:gd name="T51" fmla="*/ 70 h 156"/>
                <a:gd name="T52" fmla="*/ 118 w 211"/>
                <a:gd name="T53" fmla="*/ 56 h 156"/>
                <a:gd name="T54" fmla="*/ 126 w 211"/>
                <a:gd name="T55" fmla="*/ 43 h 156"/>
                <a:gd name="T56" fmla="*/ 120 w 211"/>
                <a:gd name="T57" fmla="*/ 52 h 156"/>
                <a:gd name="T58" fmla="*/ 157 w 211"/>
                <a:gd name="T59" fmla="*/ 46 h 156"/>
                <a:gd name="T60" fmla="*/ 167 w 211"/>
                <a:gd name="T61" fmla="*/ 48 h 156"/>
                <a:gd name="T62" fmla="*/ 152 w 211"/>
                <a:gd name="T63" fmla="*/ 53 h 156"/>
                <a:gd name="T64" fmla="*/ 162 w 211"/>
                <a:gd name="T65" fmla="*/ 59 h 156"/>
                <a:gd name="T66" fmla="*/ 155 w 211"/>
                <a:gd name="T67" fmla="*/ 70 h 156"/>
                <a:gd name="T68" fmla="*/ 188 w 211"/>
                <a:gd name="T69" fmla="*/ 55 h 156"/>
                <a:gd name="T70" fmla="*/ 194 w 211"/>
                <a:gd name="T71" fmla="*/ 44 h 156"/>
                <a:gd name="T72" fmla="*/ 193 w 211"/>
                <a:gd name="T73" fmla="*/ 51 h 156"/>
                <a:gd name="T74" fmla="*/ 199 w 211"/>
                <a:gd name="T75" fmla="*/ 71 h 156"/>
                <a:gd name="T76" fmla="*/ 18 w 211"/>
                <a:gd name="T77" fmla="*/ 9 h 156"/>
                <a:gd name="T78" fmla="*/ 207 w 211"/>
                <a:gd name="T79" fmla="*/ 35 h 156"/>
                <a:gd name="T80" fmla="*/ 203 w 211"/>
                <a:gd name="T81" fmla="*/ 54 h 156"/>
                <a:gd name="T82" fmla="*/ 193 w 211"/>
                <a:gd name="T83" fmla="*/ 34 h 156"/>
                <a:gd name="T84" fmla="*/ 184 w 211"/>
                <a:gd name="T85" fmla="*/ 59 h 156"/>
                <a:gd name="T86" fmla="*/ 168 w 211"/>
                <a:gd name="T87" fmla="*/ 42 h 156"/>
                <a:gd name="T88" fmla="*/ 160 w 211"/>
                <a:gd name="T89" fmla="*/ 35 h 156"/>
                <a:gd name="T90" fmla="*/ 148 w 211"/>
                <a:gd name="T91" fmla="*/ 60 h 156"/>
                <a:gd name="T92" fmla="*/ 133 w 211"/>
                <a:gd name="T93" fmla="*/ 55 h 156"/>
                <a:gd name="T94" fmla="*/ 117 w 211"/>
                <a:gd name="T95" fmla="*/ 39 h 156"/>
                <a:gd name="T96" fmla="*/ 110 w 211"/>
                <a:gd name="T97" fmla="*/ 52 h 156"/>
                <a:gd name="T98" fmla="*/ 103 w 211"/>
                <a:gd name="T99" fmla="*/ 49 h 156"/>
                <a:gd name="T100" fmla="*/ 93 w 211"/>
                <a:gd name="T101" fmla="*/ 35 h 156"/>
                <a:gd name="T102" fmla="*/ 70 w 211"/>
                <a:gd name="T103" fmla="*/ 57 h 156"/>
                <a:gd name="T104" fmla="*/ 68 w 211"/>
                <a:gd name="T105" fmla="*/ 41 h 156"/>
                <a:gd name="T106" fmla="*/ 59 w 211"/>
                <a:gd name="T107" fmla="*/ 29 h 156"/>
                <a:gd name="T108" fmla="*/ 40 w 211"/>
                <a:gd name="T109" fmla="*/ 66 h 156"/>
                <a:gd name="T110" fmla="*/ 34 w 211"/>
                <a:gd name="T111" fmla="*/ 22 h 156"/>
                <a:gd name="T112" fmla="*/ 17 w 211"/>
                <a:gd name="T113" fmla="*/ 42 h 156"/>
                <a:gd name="T114" fmla="*/ 119 w 211"/>
                <a:gd name="T115" fmla="*/ 144 h 156"/>
                <a:gd name="T116" fmla="*/ 107 w 211"/>
                <a:gd name="T117" fmla="*/ 87 h 156"/>
                <a:gd name="T118" fmla="*/ 204 w 211"/>
                <a:gd name="T119" fmla="*/ 9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1" h="156">
                  <a:moveTo>
                    <a:pt x="208" y="142"/>
                  </a:moveTo>
                  <a:cubicBezTo>
                    <a:pt x="205" y="121"/>
                    <a:pt x="206" y="98"/>
                    <a:pt x="209" y="77"/>
                  </a:cubicBezTo>
                  <a:cubicBezTo>
                    <a:pt x="209" y="77"/>
                    <a:pt x="209" y="77"/>
                    <a:pt x="209" y="76"/>
                  </a:cubicBezTo>
                  <a:cubicBezTo>
                    <a:pt x="209" y="76"/>
                    <a:pt x="210" y="75"/>
                    <a:pt x="210" y="75"/>
                  </a:cubicBezTo>
                  <a:cubicBezTo>
                    <a:pt x="210" y="75"/>
                    <a:pt x="210" y="75"/>
                    <a:pt x="210" y="75"/>
                  </a:cubicBezTo>
                  <a:cubicBezTo>
                    <a:pt x="210" y="75"/>
                    <a:pt x="210" y="74"/>
                    <a:pt x="210" y="74"/>
                  </a:cubicBezTo>
                  <a:cubicBezTo>
                    <a:pt x="210" y="73"/>
                    <a:pt x="210" y="73"/>
                    <a:pt x="211" y="72"/>
                  </a:cubicBezTo>
                  <a:cubicBezTo>
                    <a:pt x="210" y="72"/>
                    <a:pt x="210" y="72"/>
                    <a:pt x="210" y="72"/>
                  </a:cubicBezTo>
                  <a:cubicBezTo>
                    <a:pt x="211" y="58"/>
                    <a:pt x="211" y="43"/>
                    <a:pt x="211" y="30"/>
                  </a:cubicBezTo>
                  <a:cubicBezTo>
                    <a:pt x="211" y="20"/>
                    <a:pt x="207" y="16"/>
                    <a:pt x="198" y="14"/>
                  </a:cubicBezTo>
                  <a:cubicBezTo>
                    <a:pt x="181" y="10"/>
                    <a:pt x="165" y="6"/>
                    <a:pt x="147" y="3"/>
                  </a:cubicBezTo>
                  <a:cubicBezTo>
                    <a:pt x="130" y="1"/>
                    <a:pt x="112" y="0"/>
                    <a:pt x="94" y="0"/>
                  </a:cubicBezTo>
                  <a:cubicBezTo>
                    <a:pt x="78" y="0"/>
                    <a:pt x="63" y="2"/>
                    <a:pt x="47" y="3"/>
                  </a:cubicBezTo>
                  <a:cubicBezTo>
                    <a:pt x="36" y="3"/>
                    <a:pt x="22" y="2"/>
                    <a:pt x="12" y="8"/>
                  </a:cubicBezTo>
                  <a:cubicBezTo>
                    <a:pt x="4" y="13"/>
                    <a:pt x="5" y="24"/>
                    <a:pt x="5" y="33"/>
                  </a:cubicBezTo>
                  <a:cubicBezTo>
                    <a:pt x="6" y="44"/>
                    <a:pt x="6" y="55"/>
                    <a:pt x="7" y="66"/>
                  </a:cubicBezTo>
                  <a:cubicBezTo>
                    <a:pt x="6" y="68"/>
                    <a:pt x="6" y="70"/>
                    <a:pt x="5" y="72"/>
                  </a:cubicBezTo>
                  <a:cubicBezTo>
                    <a:pt x="5" y="73"/>
                    <a:pt x="5" y="74"/>
                    <a:pt x="5" y="74"/>
                  </a:cubicBezTo>
                  <a:cubicBezTo>
                    <a:pt x="0" y="99"/>
                    <a:pt x="2" y="126"/>
                    <a:pt x="2" y="151"/>
                  </a:cubicBezTo>
                  <a:cubicBezTo>
                    <a:pt x="2" y="152"/>
                    <a:pt x="3" y="153"/>
                    <a:pt x="4" y="153"/>
                  </a:cubicBezTo>
                  <a:cubicBezTo>
                    <a:pt x="44" y="147"/>
                    <a:pt x="84" y="146"/>
                    <a:pt x="125" y="148"/>
                  </a:cubicBezTo>
                  <a:cubicBezTo>
                    <a:pt x="151" y="149"/>
                    <a:pt x="183" y="156"/>
                    <a:pt x="208" y="145"/>
                  </a:cubicBezTo>
                  <a:cubicBezTo>
                    <a:pt x="210" y="145"/>
                    <a:pt x="209" y="143"/>
                    <a:pt x="208" y="142"/>
                  </a:cubicBezTo>
                  <a:close/>
                  <a:moveTo>
                    <a:pt x="205" y="82"/>
                  </a:moveTo>
                  <a:cubicBezTo>
                    <a:pt x="205" y="82"/>
                    <a:pt x="205" y="82"/>
                    <a:pt x="205" y="82"/>
                  </a:cubicBezTo>
                  <a:cubicBezTo>
                    <a:pt x="205" y="82"/>
                    <a:pt x="205" y="82"/>
                    <a:pt x="205" y="82"/>
                  </a:cubicBezTo>
                  <a:cubicBezTo>
                    <a:pt x="205" y="81"/>
                    <a:pt x="204" y="80"/>
                    <a:pt x="203" y="80"/>
                  </a:cubicBezTo>
                  <a:cubicBezTo>
                    <a:pt x="201" y="80"/>
                    <a:pt x="200" y="81"/>
                    <a:pt x="198" y="81"/>
                  </a:cubicBezTo>
                  <a:cubicBezTo>
                    <a:pt x="184" y="79"/>
                    <a:pt x="170" y="80"/>
                    <a:pt x="156" y="79"/>
                  </a:cubicBezTo>
                  <a:cubicBezTo>
                    <a:pt x="139" y="78"/>
                    <a:pt x="122" y="78"/>
                    <a:pt x="105" y="78"/>
                  </a:cubicBezTo>
                  <a:cubicBezTo>
                    <a:pt x="100" y="78"/>
                    <a:pt x="94" y="78"/>
                    <a:pt x="89" y="78"/>
                  </a:cubicBezTo>
                  <a:cubicBezTo>
                    <a:pt x="87" y="78"/>
                    <a:pt x="85" y="78"/>
                    <a:pt x="83" y="78"/>
                  </a:cubicBezTo>
                  <a:cubicBezTo>
                    <a:pt x="58" y="79"/>
                    <a:pt x="32" y="80"/>
                    <a:pt x="9" y="72"/>
                  </a:cubicBezTo>
                  <a:cubicBezTo>
                    <a:pt x="9" y="71"/>
                    <a:pt x="9" y="69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30" y="68"/>
                    <a:pt x="49" y="69"/>
                    <a:pt x="69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5" y="70"/>
                    <a:pt x="80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2"/>
                    <a:pt x="86" y="71"/>
                    <a:pt x="87" y="71"/>
                  </a:cubicBezTo>
                  <a:cubicBezTo>
                    <a:pt x="95" y="71"/>
                    <a:pt x="104" y="72"/>
                    <a:pt x="112" y="72"/>
                  </a:cubicBezTo>
                  <a:cubicBezTo>
                    <a:pt x="113" y="73"/>
                    <a:pt x="114" y="73"/>
                    <a:pt x="115" y="72"/>
                  </a:cubicBezTo>
                  <a:cubicBezTo>
                    <a:pt x="135" y="73"/>
                    <a:pt x="155" y="74"/>
                    <a:pt x="175" y="74"/>
                  </a:cubicBezTo>
                  <a:cubicBezTo>
                    <a:pt x="175" y="75"/>
                    <a:pt x="176" y="75"/>
                    <a:pt x="176" y="74"/>
                  </a:cubicBezTo>
                  <a:cubicBezTo>
                    <a:pt x="184" y="75"/>
                    <a:pt x="191" y="75"/>
                    <a:pt x="198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9" y="75"/>
                    <a:pt x="200" y="75"/>
                    <a:pt x="201" y="75"/>
                  </a:cubicBezTo>
                  <a:cubicBezTo>
                    <a:pt x="201" y="75"/>
                    <a:pt x="201" y="75"/>
                    <a:pt x="202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3" y="75"/>
                    <a:pt x="205" y="75"/>
                    <a:pt x="206" y="75"/>
                  </a:cubicBezTo>
                  <a:cubicBezTo>
                    <a:pt x="206" y="77"/>
                    <a:pt x="205" y="80"/>
                    <a:pt x="205" y="82"/>
                  </a:cubicBezTo>
                  <a:close/>
                  <a:moveTo>
                    <a:pt x="23" y="47"/>
                  </a:moveTo>
                  <a:cubicBezTo>
                    <a:pt x="23" y="47"/>
                    <a:pt x="24" y="47"/>
                    <a:pt x="25" y="47"/>
                  </a:cubicBezTo>
                  <a:cubicBezTo>
                    <a:pt x="25" y="46"/>
                    <a:pt x="26" y="46"/>
                    <a:pt x="26" y="45"/>
                  </a:cubicBezTo>
                  <a:cubicBezTo>
                    <a:pt x="26" y="45"/>
                    <a:pt x="26" y="45"/>
                    <a:pt x="26" y="46"/>
                  </a:cubicBezTo>
                  <a:cubicBezTo>
                    <a:pt x="27" y="47"/>
                    <a:pt x="29" y="48"/>
                    <a:pt x="30" y="48"/>
                  </a:cubicBezTo>
                  <a:cubicBezTo>
                    <a:pt x="31" y="48"/>
                    <a:pt x="31" y="48"/>
                    <a:pt x="32" y="47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0"/>
                    <a:pt x="33" y="59"/>
                    <a:pt x="36" y="65"/>
                  </a:cubicBezTo>
                  <a:cubicBezTo>
                    <a:pt x="31" y="65"/>
                    <a:pt x="25" y="65"/>
                    <a:pt x="20" y="65"/>
                  </a:cubicBezTo>
                  <a:cubicBezTo>
                    <a:pt x="19" y="58"/>
                    <a:pt x="20" y="51"/>
                    <a:pt x="20" y="44"/>
                  </a:cubicBezTo>
                  <a:cubicBezTo>
                    <a:pt x="21" y="45"/>
                    <a:pt x="22" y="46"/>
                    <a:pt x="23" y="47"/>
                  </a:cubicBezTo>
                  <a:close/>
                  <a:moveTo>
                    <a:pt x="23" y="42"/>
                  </a:moveTo>
                  <a:cubicBezTo>
                    <a:pt x="24" y="38"/>
                    <a:pt x="25" y="35"/>
                    <a:pt x="28" y="32"/>
                  </a:cubicBezTo>
                  <a:cubicBezTo>
                    <a:pt x="28" y="32"/>
                    <a:pt x="28" y="32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0" y="33"/>
                    <a:pt x="32" y="34"/>
                    <a:pt x="34" y="33"/>
                  </a:cubicBezTo>
                  <a:cubicBezTo>
                    <a:pt x="34" y="34"/>
                    <a:pt x="35" y="35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3" y="39"/>
                    <a:pt x="31" y="42"/>
                    <a:pt x="30" y="44"/>
                  </a:cubicBezTo>
                  <a:cubicBezTo>
                    <a:pt x="29" y="43"/>
                    <a:pt x="29" y="41"/>
                    <a:pt x="28" y="40"/>
                  </a:cubicBezTo>
                  <a:cubicBezTo>
                    <a:pt x="27" y="39"/>
                    <a:pt x="25" y="39"/>
                    <a:pt x="25" y="41"/>
                  </a:cubicBezTo>
                  <a:cubicBezTo>
                    <a:pt x="25" y="42"/>
                    <a:pt x="24" y="42"/>
                    <a:pt x="24" y="43"/>
                  </a:cubicBezTo>
                  <a:cubicBezTo>
                    <a:pt x="23" y="43"/>
                    <a:pt x="23" y="42"/>
                    <a:pt x="23" y="42"/>
                  </a:cubicBezTo>
                  <a:close/>
                  <a:moveTo>
                    <a:pt x="52" y="52"/>
                  </a:moveTo>
                  <a:cubicBezTo>
                    <a:pt x="53" y="52"/>
                    <a:pt x="54" y="52"/>
                    <a:pt x="55" y="52"/>
                  </a:cubicBezTo>
                  <a:cubicBezTo>
                    <a:pt x="56" y="50"/>
                    <a:pt x="57" y="49"/>
                    <a:pt x="58" y="47"/>
                  </a:cubicBezTo>
                  <a:cubicBezTo>
                    <a:pt x="60" y="49"/>
                    <a:pt x="61" y="51"/>
                    <a:pt x="64" y="51"/>
                  </a:cubicBezTo>
                  <a:cubicBezTo>
                    <a:pt x="65" y="51"/>
                    <a:pt x="66" y="50"/>
                    <a:pt x="66" y="49"/>
                  </a:cubicBezTo>
                  <a:cubicBezTo>
                    <a:pt x="67" y="52"/>
                    <a:pt x="67" y="56"/>
                    <a:pt x="67" y="58"/>
                  </a:cubicBezTo>
                  <a:cubicBezTo>
                    <a:pt x="67" y="61"/>
                    <a:pt x="68" y="64"/>
                    <a:pt x="68" y="67"/>
                  </a:cubicBezTo>
                  <a:cubicBezTo>
                    <a:pt x="63" y="67"/>
                    <a:pt x="59" y="66"/>
                    <a:pt x="54" y="66"/>
                  </a:cubicBezTo>
                  <a:cubicBezTo>
                    <a:pt x="54" y="66"/>
                    <a:pt x="54" y="66"/>
                    <a:pt x="54" y="65"/>
                  </a:cubicBezTo>
                  <a:cubicBezTo>
                    <a:pt x="51" y="61"/>
                    <a:pt x="51" y="55"/>
                    <a:pt x="51" y="50"/>
                  </a:cubicBezTo>
                  <a:cubicBezTo>
                    <a:pt x="51" y="51"/>
                    <a:pt x="52" y="51"/>
                    <a:pt x="52" y="52"/>
                  </a:cubicBezTo>
                  <a:close/>
                  <a:moveTo>
                    <a:pt x="52" y="45"/>
                  </a:moveTo>
                  <a:cubicBezTo>
                    <a:pt x="53" y="43"/>
                    <a:pt x="55" y="40"/>
                    <a:pt x="57" y="38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8"/>
                    <a:pt x="58" y="38"/>
                    <a:pt x="58" y="38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2" y="39"/>
                    <a:pt x="63" y="38"/>
                    <a:pt x="63" y="38"/>
                  </a:cubicBezTo>
                  <a:cubicBezTo>
                    <a:pt x="64" y="40"/>
                    <a:pt x="65" y="41"/>
                    <a:pt x="66" y="43"/>
                  </a:cubicBezTo>
                  <a:cubicBezTo>
                    <a:pt x="65" y="45"/>
                    <a:pt x="65" y="46"/>
                    <a:pt x="64" y="47"/>
                  </a:cubicBezTo>
                  <a:cubicBezTo>
                    <a:pt x="62" y="49"/>
                    <a:pt x="61" y="45"/>
                    <a:pt x="60" y="44"/>
                  </a:cubicBezTo>
                  <a:cubicBezTo>
                    <a:pt x="60" y="43"/>
                    <a:pt x="59" y="42"/>
                    <a:pt x="58" y="43"/>
                  </a:cubicBezTo>
                  <a:cubicBezTo>
                    <a:pt x="56" y="45"/>
                    <a:pt x="55" y="46"/>
                    <a:pt x="54" y="48"/>
                  </a:cubicBezTo>
                  <a:cubicBezTo>
                    <a:pt x="53" y="47"/>
                    <a:pt x="52" y="46"/>
                    <a:pt x="52" y="45"/>
                  </a:cubicBezTo>
                  <a:close/>
                  <a:moveTo>
                    <a:pt x="97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5" y="48"/>
                    <a:pt x="95" y="47"/>
                    <a:pt x="95" y="46"/>
                  </a:cubicBezTo>
                  <a:cubicBezTo>
                    <a:pt x="95" y="44"/>
                    <a:pt x="92" y="44"/>
                    <a:pt x="92" y="46"/>
                  </a:cubicBezTo>
                  <a:cubicBezTo>
                    <a:pt x="91" y="48"/>
                    <a:pt x="90" y="50"/>
                    <a:pt x="88" y="52"/>
                  </a:cubicBezTo>
                  <a:cubicBezTo>
                    <a:pt x="87" y="51"/>
                    <a:pt x="86" y="50"/>
                    <a:pt x="85" y="49"/>
                  </a:cubicBezTo>
                  <a:cubicBezTo>
                    <a:pt x="87" y="46"/>
                    <a:pt x="89" y="43"/>
                    <a:pt x="92" y="41"/>
                  </a:cubicBezTo>
                  <a:cubicBezTo>
                    <a:pt x="92" y="41"/>
                    <a:pt x="92" y="41"/>
                    <a:pt x="93" y="41"/>
                  </a:cubicBezTo>
                  <a:cubicBezTo>
                    <a:pt x="94" y="42"/>
                    <a:pt x="94" y="42"/>
                    <a:pt x="95" y="42"/>
                  </a:cubicBezTo>
                  <a:cubicBezTo>
                    <a:pt x="95" y="42"/>
                    <a:pt x="96" y="41"/>
                    <a:pt x="96" y="41"/>
                  </a:cubicBezTo>
                  <a:cubicBezTo>
                    <a:pt x="97" y="43"/>
                    <a:pt x="97" y="45"/>
                    <a:pt x="98" y="46"/>
                  </a:cubicBezTo>
                  <a:cubicBezTo>
                    <a:pt x="98" y="47"/>
                    <a:pt x="97" y="47"/>
                    <a:pt x="97" y="48"/>
                  </a:cubicBezTo>
                  <a:cubicBezTo>
                    <a:pt x="97" y="48"/>
                    <a:pt x="97" y="48"/>
                    <a:pt x="97" y="48"/>
                  </a:cubicBezTo>
                  <a:close/>
                  <a:moveTo>
                    <a:pt x="88" y="56"/>
                  </a:moveTo>
                  <a:cubicBezTo>
                    <a:pt x="89" y="56"/>
                    <a:pt x="90" y="56"/>
                    <a:pt x="91" y="55"/>
                  </a:cubicBezTo>
                  <a:cubicBezTo>
                    <a:pt x="91" y="53"/>
                    <a:pt x="92" y="52"/>
                    <a:pt x="93" y="51"/>
                  </a:cubicBezTo>
                  <a:cubicBezTo>
                    <a:pt x="93" y="52"/>
                    <a:pt x="94" y="53"/>
                    <a:pt x="95" y="53"/>
                  </a:cubicBezTo>
                  <a:cubicBezTo>
                    <a:pt x="96" y="53"/>
                    <a:pt x="96" y="53"/>
                    <a:pt x="97" y="52"/>
                  </a:cubicBezTo>
                  <a:cubicBezTo>
                    <a:pt x="97" y="58"/>
                    <a:pt x="97" y="63"/>
                    <a:pt x="99" y="68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5" y="68"/>
                    <a:pt x="91" y="68"/>
                    <a:pt x="86" y="68"/>
                  </a:cubicBezTo>
                  <a:cubicBezTo>
                    <a:pt x="83" y="64"/>
                    <a:pt x="84" y="58"/>
                    <a:pt x="84" y="53"/>
                  </a:cubicBezTo>
                  <a:cubicBezTo>
                    <a:pt x="85" y="54"/>
                    <a:pt x="87" y="55"/>
                    <a:pt x="88" y="56"/>
                  </a:cubicBezTo>
                  <a:close/>
                  <a:moveTo>
                    <a:pt x="118" y="56"/>
                  </a:moveTo>
                  <a:cubicBezTo>
                    <a:pt x="120" y="57"/>
                    <a:pt x="122" y="55"/>
                    <a:pt x="123" y="53"/>
                  </a:cubicBezTo>
                  <a:cubicBezTo>
                    <a:pt x="124" y="55"/>
                    <a:pt x="124" y="56"/>
                    <a:pt x="124" y="57"/>
                  </a:cubicBezTo>
                  <a:cubicBezTo>
                    <a:pt x="124" y="58"/>
                    <a:pt x="126" y="59"/>
                    <a:pt x="126" y="59"/>
                  </a:cubicBezTo>
                  <a:cubicBezTo>
                    <a:pt x="128" y="58"/>
                    <a:pt x="129" y="57"/>
                    <a:pt x="130" y="56"/>
                  </a:cubicBezTo>
                  <a:cubicBezTo>
                    <a:pt x="130" y="58"/>
                    <a:pt x="130" y="59"/>
                    <a:pt x="130" y="60"/>
                  </a:cubicBezTo>
                  <a:cubicBezTo>
                    <a:pt x="131" y="63"/>
                    <a:pt x="131" y="67"/>
                    <a:pt x="133" y="70"/>
                  </a:cubicBezTo>
                  <a:cubicBezTo>
                    <a:pt x="127" y="69"/>
                    <a:pt x="121" y="69"/>
                    <a:pt x="115" y="69"/>
                  </a:cubicBezTo>
                  <a:cubicBezTo>
                    <a:pt x="114" y="63"/>
                    <a:pt x="113" y="57"/>
                    <a:pt x="113" y="51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5" y="53"/>
                    <a:pt x="116" y="55"/>
                    <a:pt x="118" y="56"/>
                  </a:cubicBezTo>
                  <a:close/>
                  <a:moveTo>
                    <a:pt x="114" y="48"/>
                  </a:moveTo>
                  <a:cubicBezTo>
                    <a:pt x="115" y="47"/>
                    <a:pt x="116" y="44"/>
                    <a:pt x="118" y="43"/>
                  </a:cubicBezTo>
                  <a:cubicBezTo>
                    <a:pt x="118" y="43"/>
                    <a:pt x="118" y="44"/>
                    <a:pt x="119" y="44"/>
                  </a:cubicBezTo>
                  <a:cubicBezTo>
                    <a:pt x="121" y="44"/>
                    <a:pt x="123" y="43"/>
                    <a:pt x="125" y="43"/>
                  </a:cubicBezTo>
                  <a:cubicBezTo>
                    <a:pt x="125" y="43"/>
                    <a:pt x="125" y="43"/>
                    <a:pt x="126" y="43"/>
                  </a:cubicBezTo>
                  <a:cubicBezTo>
                    <a:pt x="127" y="45"/>
                    <a:pt x="128" y="48"/>
                    <a:pt x="130" y="50"/>
                  </a:cubicBezTo>
                  <a:cubicBezTo>
                    <a:pt x="129" y="52"/>
                    <a:pt x="128" y="53"/>
                    <a:pt x="127" y="55"/>
                  </a:cubicBezTo>
                  <a:cubicBezTo>
                    <a:pt x="126" y="53"/>
                    <a:pt x="126" y="51"/>
                    <a:pt x="125" y="49"/>
                  </a:cubicBezTo>
                  <a:cubicBezTo>
                    <a:pt x="125" y="48"/>
                    <a:pt x="123" y="48"/>
                    <a:pt x="122" y="49"/>
                  </a:cubicBezTo>
                  <a:cubicBezTo>
                    <a:pt x="121" y="50"/>
                    <a:pt x="121" y="51"/>
                    <a:pt x="120" y="52"/>
                  </a:cubicBezTo>
                  <a:cubicBezTo>
                    <a:pt x="119" y="53"/>
                    <a:pt x="119" y="53"/>
                    <a:pt x="119" y="52"/>
                  </a:cubicBezTo>
                  <a:cubicBezTo>
                    <a:pt x="118" y="51"/>
                    <a:pt x="117" y="50"/>
                    <a:pt x="115" y="49"/>
                  </a:cubicBezTo>
                  <a:cubicBezTo>
                    <a:pt x="115" y="48"/>
                    <a:pt x="114" y="48"/>
                    <a:pt x="114" y="48"/>
                  </a:cubicBezTo>
                  <a:close/>
                  <a:moveTo>
                    <a:pt x="152" y="52"/>
                  </a:moveTo>
                  <a:cubicBezTo>
                    <a:pt x="153" y="50"/>
                    <a:pt x="155" y="48"/>
                    <a:pt x="157" y="46"/>
                  </a:cubicBezTo>
                  <a:cubicBezTo>
                    <a:pt x="158" y="45"/>
                    <a:pt x="158" y="44"/>
                    <a:pt x="159" y="42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9" y="42"/>
                    <a:pt x="159" y="42"/>
                    <a:pt x="160" y="43"/>
                  </a:cubicBezTo>
                  <a:cubicBezTo>
                    <a:pt x="161" y="43"/>
                    <a:pt x="163" y="44"/>
                    <a:pt x="165" y="43"/>
                  </a:cubicBezTo>
                  <a:cubicBezTo>
                    <a:pt x="166" y="45"/>
                    <a:pt x="166" y="46"/>
                    <a:pt x="167" y="48"/>
                  </a:cubicBezTo>
                  <a:cubicBezTo>
                    <a:pt x="167" y="49"/>
                    <a:pt x="168" y="49"/>
                    <a:pt x="168" y="50"/>
                  </a:cubicBezTo>
                  <a:cubicBezTo>
                    <a:pt x="166" y="52"/>
                    <a:pt x="165" y="54"/>
                    <a:pt x="163" y="55"/>
                  </a:cubicBezTo>
                  <a:cubicBezTo>
                    <a:pt x="163" y="54"/>
                    <a:pt x="163" y="53"/>
                    <a:pt x="163" y="52"/>
                  </a:cubicBezTo>
                  <a:cubicBezTo>
                    <a:pt x="163" y="51"/>
                    <a:pt x="161" y="49"/>
                    <a:pt x="160" y="51"/>
                  </a:cubicBezTo>
                  <a:cubicBezTo>
                    <a:pt x="158" y="54"/>
                    <a:pt x="154" y="56"/>
                    <a:pt x="152" y="53"/>
                  </a:cubicBezTo>
                  <a:cubicBezTo>
                    <a:pt x="152" y="53"/>
                    <a:pt x="152" y="53"/>
                    <a:pt x="152" y="53"/>
                  </a:cubicBezTo>
                  <a:cubicBezTo>
                    <a:pt x="152" y="53"/>
                    <a:pt x="152" y="52"/>
                    <a:pt x="152" y="52"/>
                  </a:cubicBezTo>
                  <a:close/>
                  <a:moveTo>
                    <a:pt x="160" y="56"/>
                  </a:moveTo>
                  <a:cubicBezTo>
                    <a:pt x="160" y="56"/>
                    <a:pt x="160" y="57"/>
                    <a:pt x="160" y="57"/>
                  </a:cubicBezTo>
                  <a:cubicBezTo>
                    <a:pt x="160" y="58"/>
                    <a:pt x="161" y="59"/>
                    <a:pt x="162" y="59"/>
                  </a:cubicBezTo>
                  <a:cubicBezTo>
                    <a:pt x="166" y="59"/>
                    <a:pt x="168" y="56"/>
                    <a:pt x="170" y="53"/>
                  </a:cubicBezTo>
                  <a:cubicBezTo>
                    <a:pt x="170" y="54"/>
                    <a:pt x="170" y="55"/>
                    <a:pt x="171" y="55"/>
                  </a:cubicBezTo>
                  <a:cubicBezTo>
                    <a:pt x="171" y="60"/>
                    <a:pt x="171" y="66"/>
                    <a:pt x="173" y="71"/>
                  </a:cubicBezTo>
                  <a:cubicBezTo>
                    <a:pt x="167" y="71"/>
                    <a:pt x="161" y="71"/>
                    <a:pt x="155" y="70"/>
                  </a:cubicBezTo>
                  <a:cubicBezTo>
                    <a:pt x="155" y="70"/>
                    <a:pt x="155" y="70"/>
                    <a:pt x="155" y="70"/>
                  </a:cubicBezTo>
                  <a:cubicBezTo>
                    <a:pt x="153" y="67"/>
                    <a:pt x="153" y="64"/>
                    <a:pt x="152" y="61"/>
                  </a:cubicBezTo>
                  <a:cubicBezTo>
                    <a:pt x="152" y="60"/>
                    <a:pt x="151" y="58"/>
                    <a:pt x="151" y="57"/>
                  </a:cubicBezTo>
                  <a:cubicBezTo>
                    <a:pt x="154" y="59"/>
                    <a:pt x="157" y="58"/>
                    <a:pt x="160" y="56"/>
                  </a:cubicBezTo>
                  <a:close/>
                  <a:moveTo>
                    <a:pt x="193" y="51"/>
                  </a:moveTo>
                  <a:cubicBezTo>
                    <a:pt x="191" y="52"/>
                    <a:pt x="189" y="54"/>
                    <a:pt x="188" y="55"/>
                  </a:cubicBezTo>
                  <a:cubicBezTo>
                    <a:pt x="188" y="55"/>
                    <a:pt x="188" y="54"/>
                    <a:pt x="188" y="54"/>
                  </a:cubicBezTo>
                  <a:cubicBezTo>
                    <a:pt x="188" y="53"/>
                    <a:pt x="187" y="53"/>
                    <a:pt x="186" y="52"/>
                  </a:cubicBezTo>
                  <a:cubicBezTo>
                    <a:pt x="188" y="50"/>
                    <a:pt x="189" y="47"/>
                    <a:pt x="190" y="45"/>
                  </a:cubicBezTo>
                  <a:cubicBezTo>
                    <a:pt x="191" y="45"/>
                    <a:pt x="191" y="45"/>
                    <a:pt x="192" y="45"/>
                  </a:cubicBezTo>
                  <a:cubicBezTo>
                    <a:pt x="193" y="45"/>
                    <a:pt x="193" y="44"/>
                    <a:pt x="194" y="44"/>
                  </a:cubicBezTo>
                  <a:cubicBezTo>
                    <a:pt x="194" y="45"/>
                    <a:pt x="195" y="44"/>
                    <a:pt x="195" y="44"/>
                  </a:cubicBezTo>
                  <a:cubicBezTo>
                    <a:pt x="196" y="47"/>
                    <a:pt x="197" y="50"/>
                    <a:pt x="198" y="52"/>
                  </a:cubicBezTo>
                  <a:cubicBezTo>
                    <a:pt x="197" y="53"/>
                    <a:pt x="197" y="54"/>
                    <a:pt x="196" y="54"/>
                  </a:cubicBezTo>
                  <a:cubicBezTo>
                    <a:pt x="196" y="52"/>
                    <a:pt x="196" y="52"/>
                    <a:pt x="196" y="52"/>
                  </a:cubicBezTo>
                  <a:cubicBezTo>
                    <a:pt x="196" y="50"/>
                    <a:pt x="194" y="50"/>
                    <a:pt x="193" y="51"/>
                  </a:cubicBezTo>
                  <a:close/>
                  <a:moveTo>
                    <a:pt x="192" y="56"/>
                  </a:moveTo>
                  <a:cubicBezTo>
                    <a:pt x="192" y="56"/>
                    <a:pt x="192" y="56"/>
                    <a:pt x="192" y="56"/>
                  </a:cubicBezTo>
                  <a:cubicBezTo>
                    <a:pt x="192" y="57"/>
                    <a:pt x="192" y="58"/>
                    <a:pt x="193" y="58"/>
                  </a:cubicBezTo>
                  <a:cubicBezTo>
                    <a:pt x="196" y="58"/>
                    <a:pt x="197" y="57"/>
                    <a:pt x="199" y="56"/>
                  </a:cubicBezTo>
                  <a:cubicBezTo>
                    <a:pt x="199" y="61"/>
                    <a:pt x="199" y="66"/>
                    <a:pt x="199" y="71"/>
                  </a:cubicBezTo>
                  <a:cubicBezTo>
                    <a:pt x="196" y="71"/>
                    <a:pt x="193" y="71"/>
                    <a:pt x="190" y="71"/>
                  </a:cubicBezTo>
                  <a:cubicBezTo>
                    <a:pt x="188" y="68"/>
                    <a:pt x="187" y="63"/>
                    <a:pt x="187" y="59"/>
                  </a:cubicBezTo>
                  <a:cubicBezTo>
                    <a:pt x="189" y="58"/>
                    <a:pt x="190" y="57"/>
                    <a:pt x="192" y="56"/>
                  </a:cubicBezTo>
                  <a:close/>
                  <a:moveTo>
                    <a:pt x="9" y="41"/>
                  </a:moveTo>
                  <a:cubicBezTo>
                    <a:pt x="8" y="30"/>
                    <a:pt x="4" y="15"/>
                    <a:pt x="18" y="9"/>
                  </a:cubicBezTo>
                  <a:cubicBezTo>
                    <a:pt x="28" y="5"/>
                    <a:pt x="41" y="6"/>
                    <a:pt x="52" y="6"/>
                  </a:cubicBezTo>
                  <a:cubicBezTo>
                    <a:pt x="65" y="5"/>
                    <a:pt x="78" y="4"/>
                    <a:pt x="92" y="3"/>
                  </a:cubicBezTo>
                  <a:cubicBezTo>
                    <a:pt x="122" y="3"/>
                    <a:pt x="151" y="6"/>
                    <a:pt x="180" y="13"/>
                  </a:cubicBezTo>
                  <a:cubicBezTo>
                    <a:pt x="187" y="14"/>
                    <a:pt x="193" y="16"/>
                    <a:pt x="199" y="17"/>
                  </a:cubicBezTo>
                  <a:cubicBezTo>
                    <a:pt x="208" y="19"/>
                    <a:pt x="208" y="27"/>
                    <a:pt x="207" y="35"/>
                  </a:cubicBezTo>
                  <a:cubicBezTo>
                    <a:pt x="207" y="47"/>
                    <a:pt x="208" y="59"/>
                    <a:pt x="207" y="72"/>
                  </a:cubicBezTo>
                  <a:cubicBezTo>
                    <a:pt x="206" y="72"/>
                    <a:pt x="206" y="72"/>
                    <a:pt x="206" y="72"/>
                  </a:cubicBezTo>
                  <a:cubicBezTo>
                    <a:pt x="205" y="72"/>
                    <a:pt x="203" y="71"/>
                    <a:pt x="202" y="71"/>
                  </a:cubicBezTo>
                  <a:cubicBezTo>
                    <a:pt x="202" y="66"/>
                    <a:pt x="202" y="61"/>
                    <a:pt x="202" y="56"/>
                  </a:cubicBezTo>
                  <a:cubicBezTo>
                    <a:pt x="203" y="56"/>
                    <a:pt x="204" y="55"/>
                    <a:pt x="203" y="54"/>
                  </a:cubicBezTo>
                  <a:cubicBezTo>
                    <a:pt x="203" y="54"/>
                    <a:pt x="203" y="54"/>
                    <a:pt x="203" y="53"/>
                  </a:cubicBezTo>
                  <a:cubicBezTo>
                    <a:pt x="203" y="53"/>
                    <a:pt x="203" y="53"/>
                    <a:pt x="203" y="53"/>
                  </a:cubicBezTo>
                  <a:cubicBezTo>
                    <a:pt x="205" y="52"/>
                    <a:pt x="203" y="49"/>
                    <a:pt x="201" y="50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199" y="45"/>
                    <a:pt x="197" y="39"/>
                    <a:pt x="193" y="34"/>
                  </a:cubicBezTo>
                  <a:cubicBezTo>
                    <a:pt x="192" y="32"/>
                    <a:pt x="191" y="33"/>
                    <a:pt x="190" y="34"/>
                  </a:cubicBezTo>
                  <a:cubicBezTo>
                    <a:pt x="189" y="42"/>
                    <a:pt x="185" y="48"/>
                    <a:pt x="181" y="54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1" y="54"/>
                    <a:pt x="181" y="55"/>
                    <a:pt x="181" y="56"/>
                  </a:cubicBezTo>
                  <a:cubicBezTo>
                    <a:pt x="182" y="57"/>
                    <a:pt x="183" y="58"/>
                    <a:pt x="184" y="59"/>
                  </a:cubicBezTo>
                  <a:cubicBezTo>
                    <a:pt x="184" y="63"/>
                    <a:pt x="184" y="68"/>
                    <a:pt x="186" y="71"/>
                  </a:cubicBezTo>
                  <a:cubicBezTo>
                    <a:pt x="183" y="71"/>
                    <a:pt x="180" y="71"/>
                    <a:pt x="176" y="71"/>
                  </a:cubicBezTo>
                  <a:cubicBezTo>
                    <a:pt x="174" y="66"/>
                    <a:pt x="174" y="59"/>
                    <a:pt x="174" y="53"/>
                  </a:cubicBezTo>
                  <a:cubicBezTo>
                    <a:pt x="174" y="52"/>
                    <a:pt x="173" y="52"/>
                    <a:pt x="173" y="52"/>
                  </a:cubicBezTo>
                  <a:cubicBezTo>
                    <a:pt x="171" y="49"/>
                    <a:pt x="169" y="45"/>
                    <a:pt x="168" y="42"/>
                  </a:cubicBezTo>
                  <a:cubicBezTo>
                    <a:pt x="168" y="41"/>
                    <a:pt x="168" y="40"/>
                    <a:pt x="167" y="40"/>
                  </a:cubicBezTo>
                  <a:cubicBezTo>
                    <a:pt x="166" y="38"/>
                    <a:pt x="166" y="37"/>
                    <a:pt x="165" y="36"/>
                  </a:cubicBezTo>
                  <a:cubicBezTo>
                    <a:pt x="165" y="35"/>
                    <a:pt x="164" y="34"/>
                    <a:pt x="164" y="33"/>
                  </a:cubicBezTo>
                  <a:cubicBezTo>
                    <a:pt x="163" y="32"/>
                    <a:pt x="161" y="32"/>
                    <a:pt x="161" y="33"/>
                  </a:cubicBezTo>
                  <a:cubicBezTo>
                    <a:pt x="160" y="34"/>
                    <a:pt x="160" y="34"/>
                    <a:pt x="160" y="35"/>
                  </a:cubicBezTo>
                  <a:cubicBezTo>
                    <a:pt x="160" y="35"/>
                    <a:pt x="160" y="35"/>
                    <a:pt x="160" y="35"/>
                  </a:cubicBezTo>
                  <a:cubicBezTo>
                    <a:pt x="156" y="41"/>
                    <a:pt x="153" y="47"/>
                    <a:pt x="147" y="51"/>
                  </a:cubicBezTo>
                  <a:cubicBezTo>
                    <a:pt x="145" y="52"/>
                    <a:pt x="147" y="54"/>
                    <a:pt x="148" y="54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48" y="56"/>
                    <a:pt x="148" y="58"/>
                    <a:pt x="148" y="60"/>
                  </a:cubicBezTo>
                  <a:cubicBezTo>
                    <a:pt x="149" y="64"/>
                    <a:pt x="150" y="67"/>
                    <a:pt x="151" y="70"/>
                  </a:cubicBezTo>
                  <a:cubicBezTo>
                    <a:pt x="147" y="70"/>
                    <a:pt x="142" y="70"/>
                    <a:pt x="137" y="70"/>
                  </a:cubicBezTo>
                  <a:cubicBezTo>
                    <a:pt x="137" y="69"/>
                    <a:pt x="137" y="69"/>
                    <a:pt x="137" y="69"/>
                  </a:cubicBezTo>
                  <a:cubicBezTo>
                    <a:pt x="135" y="67"/>
                    <a:pt x="134" y="62"/>
                    <a:pt x="134" y="60"/>
                  </a:cubicBezTo>
                  <a:cubicBezTo>
                    <a:pt x="133" y="58"/>
                    <a:pt x="133" y="57"/>
                    <a:pt x="133" y="55"/>
                  </a:cubicBezTo>
                  <a:cubicBezTo>
                    <a:pt x="134" y="55"/>
                    <a:pt x="135" y="54"/>
                    <a:pt x="135" y="53"/>
                  </a:cubicBezTo>
                  <a:cubicBezTo>
                    <a:pt x="133" y="49"/>
                    <a:pt x="130" y="43"/>
                    <a:pt x="127" y="39"/>
                  </a:cubicBezTo>
                  <a:cubicBezTo>
                    <a:pt x="126" y="36"/>
                    <a:pt x="124" y="34"/>
                    <a:pt x="123" y="31"/>
                  </a:cubicBezTo>
                  <a:cubicBezTo>
                    <a:pt x="122" y="30"/>
                    <a:pt x="120" y="30"/>
                    <a:pt x="120" y="31"/>
                  </a:cubicBezTo>
                  <a:cubicBezTo>
                    <a:pt x="119" y="34"/>
                    <a:pt x="118" y="36"/>
                    <a:pt x="117" y="39"/>
                  </a:cubicBezTo>
                  <a:cubicBezTo>
                    <a:pt x="114" y="41"/>
                    <a:pt x="112" y="45"/>
                    <a:pt x="110" y="48"/>
                  </a:cubicBezTo>
                  <a:cubicBezTo>
                    <a:pt x="110" y="48"/>
                    <a:pt x="109" y="49"/>
                    <a:pt x="109" y="50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09" y="51"/>
                    <a:pt x="109" y="51"/>
                    <a:pt x="110" y="52"/>
                  </a:cubicBezTo>
                  <a:cubicBezTo>
                    <a:pt x="110" y="57"/>
                    <a:pt x="111" y="63"/>
                    <a:pt x="112" y="69"/>
                  </a:cubicBezTo>
                  <a:cubicBezTo>
                    <a:pt x="108" y="69"/>
                    <a:pt x="105" y="69"/>
                    <a:pt x="102" y="68"/>
                  </a:cubicBezTo>
                  <a:cubicBezTo>
                    <a:pt x="102" y="68"/>
                    <a:pt x="103" y="67"/>
                    <a:pt x="102" y="67"/>
                  </a:cubicBezTo>
                  <a:cubicBezTo>
                    <a:pt x="100" y="61"/>
                    <a:pt x="100" y="56"/>
                    <a:pt x="100" y="51"/>
                  </a:cubicBezTo>
                  <a:cubicBezTo>
                    <a:pt x="101" y="51"/>
                    <a:pt x="103" y="50"/>
                    <a:pt x="103" y="49"/>
                  </a:cubicBezTo>
                  <a:cubicBezTo>
                    <a:pt x="103" y="48"/>
                    <a:pt x="103" y="47"/>
                    <a:pt x="102" y="47"/>
                  </a:cubicBezTo>
                  <a:cubicBezTo>
                    <a:pt x="100" y="43"/>
                    <a:pt x="99" y="39"/>
                    <a:pt x="97" y="36"/>
                  </a:cubicBezTo>
                  <a:cubicBezTo>
                    <a:pt x="97" y="34"/>
                    <a:pt x="97" y="33"/>
                    <a:pt x="97" y="32"/>
                  </a:cubicBezTo>
                  <a:cubicBezTo>
                    <a:pt x="97" y="31"/>
                    <a:pt x="94" y="30"/>
                    <a:pt x="94" y="32"/>
                  </a:cubicBezTo>
                  <a:cubicBezTo>
                    <a:pt x="93" y="33"/>
                    <a:pt x="93" y="34"/>
                    <a:pt x="93" y="35"/>
                  </a:cubicBezTo>
                  <a:cubicBezTo>
                    <a:pt x="88" y="39"/>
                    <a:pt x="84" y="44"/>
                    <a:pt x="80" y="49"/>
                  </a:cubicBezTo>
                  <a:cubicBezTo>
                    <a:pt x="80" y="50"/>
                    <a:pt x="80" y="51"/>
                    <a:pt x="81" y="51"/>
                  </a:cubicBezTo>
                  <a:cubicBezTo>
                    <a:pt x="80" y="56"/>
                    <a:pt x="80" y="63"/>
                    <a:pt x="82" y="67"/>
                  </a:cubicBezTo>
                  <a:cubicBezTo>
                    <a:pt x="79" y="67"/>
                    <a:pt x="75" y="67"/>
                    <a:pt x="71" y="67"/>
                  </a:cubicBezTo>
                  <a:cubicBezTo>
                    <a:pt x="71" y="64"/>
                    <a:pt x="71" y="60"/>
                    <a:pt x="70" y="57"/>
                  </a:cubicBezTo>
                  <a:cubicBezTo>
                    <a:pt x="70" y="55"/>
                    <a:pt x="70" y="52"/>
                    <a:pt x="70" y="50"/>
                  </a:cubicBezTo>
                  <a:cubicBezTo>
                    <a:pt x="71" y="50"/>
                    <a:pt x="73" y="49"/>
                    <a:pt x="72" y="47"/>
                  </a:cubicBezTo>
                  <a:cubicBezTo>
                    <a:pt x="71" y="46"/>
                    <a:pt x="70" y="45"/>
                    <a:pt x="69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2"/>
                    <a:pt x="69" y="41"/>
                    <a:pt x="68" y="41"/>
                  </a:cubicBezTo>
                  <a:cubicBezTo>
                    <a:pt x="67" y="39"/>
                    <a:pt x="67" y="38"/>
                    <a:pt x="66" y="36"/>
                  </a:cubicBezTo>
                  <a:cubicBezTo>
                    <a:pt x="65" y="35"/>
                    <a:pt x="65" y="31"/>
                    <a:pt x="63" y="29"/>
                  </a:cubicBezTo>
                  <a:cubicBezTo>
                    <a:pt x="63" y="29"/>
                    <a:pt x="63" y="29"/>
                    <a:pt x="63" y="28"/>
                  </a:cubicBezTo>
                  <a:cubicBezTo>
                    <a:pt x="63" y="27"/>
                    <a:pt x="61" y="26"/>
                    <a:pt x="60" y="28"/>
                  </a:cubicBezTo>
                  <a:cubicBezTo>
                    <a:pt x="60" y="28"/>
                    <a:pt x="60" y="29"/>
                    <a:pt x="59" y="29"/>
                  </a:cubicBezTo>
                  <a:cubicBezTo>
                    <a:pt x="58" y="30"/>
                    <a:pt x="57" y="32"/>
                    <a:pt x="56" y="33"/>
                  </a:cubicBezTo>
                  <a:cubicBezTo>
                    <a:pt x="53" y="37"/>
                    <a:pt x="51" y="41"/>
                    <a:pt x="48" y="45"/>
                  </a:cubicBezTo>
                  <a:cubicBezTo>
                    <a:pt x="48" y="45"/>
                    <a:pt x="48" y="46"/>
                    <a:pt x="48" y="46"/>
                  </a:cubicBezTo>
                  <a:cubicBezTo>
                    <a:pt x="48" y="53"/>
                    <a:pt x="47" y="60"/>
                    <a:pt x="50" y="66"/>
                  </a:cubicBezTo>
                  <a:cubicBezTo>
                    <a:pt x="47" y="66"/>
                    <a:pt x="44" y="66"/>
                    <a:pt x="40" y="66"/>
                  </a:cubicBezTo>
                  <a:cubicBezTo>
                    <a:pt x="35" y="60"/>
                    <a:pt x="38" y="50"/>
                    <a:pt x="38" y="43"/>
                  </a:cubicBezTo>
                  <a:cubicBezTo>
                    <a:pt x="39" y="44"/>
                    <a:pt x="41" y="42"/>
                    <a:pt x="40" y="41"/>
                  </a:cubicBezTo>
                  <a:cubicBezTo>
                    <a:pt x="39" y="39"/>
                    <a:pt x="38" y="36"/>
                    <a:pt x="38" y="33"/>
                  </a:cubicBezTo>
                  <a:cubicBezTo>
                    <a:pt x="37" y="32"/>
                    <a:pt x="36" y="30"/>
                    <a:pt x="36" y="28"/>
                  </a:cubicBezTo>
                  <a:cubicBezTo>
                    <a:pt x="36" y="26"/>
                    <a:pt x="35" y="24"/>
                    <a:pt x="34" y="22"/>
                  </a:cubicBezTo>
                  <a:cubicBezTo>
                    <a:pt x="33" y="21"/>
                    <a:pt x="31" y="21"/>
                    <a:pt x="31" y="22"/>
                  </a:cubicBezTo>
                  <a:cubicBezTo>
                    <a:pt x="31" y="23"/>
                    <a:pt x="30" y="24"/>
                    <a:pt x="30" y="25"/>
                  </a:cubicBezTo>
                  <a:cubicBezTo>
                    <a:pt x="25" y="29"/>
                    <a:pt x="22" y="34"/>
                    <a:pt x="20" y="40"/>
                  </a:cubicBezTo>
                  <a:cubicBezTo>
                    <a:pt x="19" y="40"/>
                    <a:pt x="19" y="40"/>
                    <a:pt x="18" y="41"/>
                  </a:cubicBezTo>
                  <a:cubicBezTo>
                    <a:pt x="18" y="41"/>
                    <a:pt x="17" y="41"/>
                    <a:pt x="17" y="42"/>
                  </a:cubicBezTo>
                  <a:cubicBezTo>
                    <a:pt x="17" y="50"/>
                    <a:pt x="16" y="57"/>
                    <a:pt x="17" y="65"/>
                  </a:cubicBezTo>
                  <a:cubicBezTo>
                    <a:pt x="15" y="65"/>
                    <a:pt x="12" y="64"/>
                    <a:pt x="10" y="64"/>
                  </a:cubicBezTo>
                  <a:cubicBezTo>
                    <a:pt x="10" y="57"/>
                    <a:pt x="10" y="49"/>
                    <a:pt x="9" y="41"/>
                  </a:cubicBezTo>
                  <a:close/>
                  <a:moveTo>
                    <a:pt x="163" y="147"/>
                  </a:moveTo>
                  <a:cubicBezTo>
                    <a:pt x="149" y="146"/>
                    <a:pt x="134" y="145"/>
                    <a:pt x="119" y="144"/>
                  </a:cubicBezTo>
                  <a:cubicBezTo>
                    <a:pt x="81" y="143"/>
                    <a:pt x="43" y="144"/>
                    <a:pt x="5" y="149"/>
                  </a:cubicBezTo>
                  <a:cubicBezTo>
                    <a:pt x="5" y="127"/>
                    <a:pt x="3" y="104"/>
                    <a:pt x="7" y="82"/>
                  </a:cubicBezTo>
                  <a:cubicBezTo>
                    <a:pt x="7" y="82"/>
                    <a:pt x="7" y="83"/>
                    <a:pt x="7" y="83"/>
                  </a:cubicBezTo>
                  <a:cubicBezTo>
                    <a:pt x="22" y="87"/>
                    <a:pt x="38" y="87"/>
                    <a:pt x="53" y="87"/>
                  </a:cubicBezTo>
                  <a:cubicBezTo>
                    <a:pt x="71" y="86"/>
                    <a:pt x="89" y="86"/>
                    <a:pt x="107" y="87"/>
                  </a:cubicBezTo>
                  <a:cubicBezTo>
                    <a:pt x="124" y="88"/>
                    <a:pt x="142" y="89"/>
                    <a:pt x="159" y="90"/>
                  </a:cubicBezTo>
                  <a:cubicBezTo>
                    <a:pt x="168" y="90"/>
                    <a:pt x="177" y="91"/>
                    <a:pt x="185" y="91"/>
                  </a:cubicBezTo>
                  <a:cubicBezTo>
                    <a:pt x="192" y="92"/>
                    <a:pt x="198" y="93"/>
                    <a:pt x="204" y="91"/>
                  </a:cubicBezTo>
                  <a:cubicBezTo>
                    <a:pt x="204" y="91"/>
                    <a:pt x="204" y="91"/>
                    <a:pt x="204" y="91"/>
                  </a:cubicBezTo>
                  <a:cubicBezTo>
                    <a:pt x="204" y="91"/>
                    <a:pt x="204" y="91"/>
                    <a:pt x="204" y="91"/>
                  </a:cubicBezTo>
                  <a:cubicBezTo>
                    <a:pt x="202" y="108"/>
                    <a:pt x="203" y="126"/>
                    <a:pt x="205" y="143"/>
                  </a:cubicBezTo>
                  <a:cubicBezTo>
                    <a:pt x="192" y="148"/>
                    <a:pt x="177" y="147"/>
                    <a:pt x="163" y="14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sp>
        <p:nvSpPr>
          <p:cNvPr id="28" name="标题 27"/>
          <p:cNvSpPr>
            <a:spLocks noGrp="1"/>
          </p:cNvSpPr>
          <p:nvPr>
            <p:ph type="title"/>
            <p:custDataLst>
              <p:tags r:id="rId49"/>
            </p:custDataLst>
          </p:nvPr>
        </p:nvSpPr>
        <p:spPr/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>
                <a:solidFill>
                  <a:schemeClr val="accent1"/>
                </a:solidFill>
                <a:sym typeface="+mn-ea"/>
              </a:rPr>
              <a:t>平台常规操作说明</a:t>
            </a:r>
            <a:endParaRPr lang="zh-CN" altLang="en-US" sz="4400">
              <a:solidFill>
                <a:schemeClr val="accent1"/>
              </a:solidFill>
              <a:sym typeface="+mn-ea"/>
            </a:endParaRPr>
          </a:p>
        </p:txBody>
      </p:sp>
    </p:spTree>
    <p:custDataLst>
      <p:tags r:id="rId50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" name="Freeform 198"/>
          <p:cNvSpPr>
            <a:spLocks noEditPoints="1"/>
          </p:cNvSpPr>
          <p:nvPr userDrawn="1">
            <p:custDataLst>
              <p:tags r:id="rId1"/>
            </p:custDataLst>
          </p:nvPr>
        </p:nvSpPr>
        <p:spPr bwMode="auto"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Freeform 187"/>
          <p:cNvSpPr>
            <a:spLocks noEditPoints="1"/>
          </p:cNvSpPr>
          <p:nvPr userDrawn="1">
            <p:custDataLst>
              <p:tags r:id="rId2"/>
            </p:custDataLst>
          </p:nvPr>
        </p:nvSpPr>
        <p:spPr bwMode="auto"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2465" y="246380"/>
            <a:ext cx="3368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江城圆体 300W" panose="020B0300000000000000" charset="-122"/>
              </a:rPr>
              <a:t>平台常规操作说明</a:t>
            </a:r>
            <a:endParaRPr lang="zh-CN" altLang="zh-CN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江城圆体 300W" panose="020B0300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005840" y="967105"/>
            <a:ext cx="699706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平台功能及相应展示模块（banner、启动页设置）</a:t>
            </a:r>
            <a:endParaRPr lang="zh-CN" altLang="en-US" sz="20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4" name="矩形 33"/>
          <p:cNvSpPr/>
          <p:nvPr>
            <p:custDataLst>
              <p:tags r:id="rId4"/>
            </p:custDataLst>
          </p:nvPr>
        </p:nvSpPr>
        <p:spPr>
          <a:xfrm>
            <a:off x="1210310" y="1670050"/>
            <a:ext cx="4885690" cy="3964305"/>
          </a:xfrm>
          <a:prstGeom prst="rect">
            <a:avLst/>
          </a:prstGeom>
        </p:spPr>
        <p:txBody>
          <a:bodyPr wrap="square">
            <a:noAutofit/>
          </a:bodyPr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设置平台banner图操作路径：管理后台-管理-门户设置-关闭门户开启按钮-编辑门户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门户规则：撰写门户名称-生效范围“全公司”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门户装修：PC端自定义-点击banner图-勾选横幅多端同步-开启原图上传-选择“仅图片”/”关联资源--添加资源-学习项目/线上课”进行展示-点击更改替换banner图</a:t>
            </a:r>
            <a:endParaRPr lang="zh-CN" altLang="en-US" sz="1600" i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880860" y="1673225"/>
            <a:ext cx="3045460" cy="3961130"/>
          </a:xfrm>
          <a:prstGeom prst="rect">
            <a:avLst/>
          </a:prstGeom>
        </p:spPr>
      </p:pic>
      <p:cxnSp>
        <p:nvCxnSpPr>
          <p:cNvPr id="35" name="直接连接符 34"/>
          <p:cNvCxnSpPr/>
          <p:nvPr>
            <p:custDataLst>
              <p:tags r:id="rId7"/>
            </p:custDataLst>
          </p:nvPr>
        </p:nvCxnSpPr>
        <p:spPr>
          <a:xfrm flipV="1">
            <a:off x="8235950" y="1929130"/>
            <a:ext cx="2160000" cy="0"/>
          </a:xfrm>
          <a:prstGeom prst="line">
            <a:avLst/>
          </a:prstGeom>
          <a:noFill/>
          <a:ln w="12700" cap="flat">
            <a:solidFill>
              <a:srgbClr val="FF6776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5" name="直接连接符 4"/>
          <p:cNvCxnSpPr/>
          <p:nvPr>
            <p:custDataLst>
              <p:tags r:id="rId8"/>
            </p:custDataLst>
          </p:nvPr>
        </p:nvCxnSpPr>
        <p:spPr>
          <a:xfrm>
            <a:off x="8181975" y="4993005"/>
            <a:ext cx="2160000" cy="0"/>
          </a:xfrm>
          <a:prstGeom prst="line">
            <a:avLst/>
          </a:prstGeom>
          <a:noFill/>
          <a:ln w="12700" cap="flat">
            <a:solidFill>
              <a:srgbClr val="FF6776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6" name="直接连接符 5"/>
          <p:cNvCxnSpPr/>
          <p:nvPr>
            <p:custDataLst>
              <p:tags r:id="rId9"/>
            </p:custDataLst>
          </p:nvPr>
        </p:nvCxnSpPr>
        <p:spPr>
          <a:xfrm flipV="1">
            <a:off x="8192770" y="2407285"/>
            <a:ext cx="2160000" cy="0"/>
          </a:xfrm>
          <a:prstGeom prst="line">
            <a:avLst/>
          </a:prstGeom>
          <a:noFill/>
          <a:ln w="12700" cap="flat">
            <a:solidFill>
              <a:srgbClr val="FF6776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7" name="直接连接符 6"/>
          <p:cNvCxnSpPr/>
          <p:nvPr>
            <p:custDataLst>
              <p:tags r:id="rId10"/>
            </p:custDataLst>
          </p:nvPr>
        </p:nvCxnSpPr>
        <p:spPr>
          <a:xfrm>
            <a:off x="8181975" y="4628515"/>
            <a:ext cx="2160000" cy="0"/>
          </a:xfrm>
          <a:prstGeom prst="line">
            <a:avLst/>
          </a:prstGeom>
          <a:noFill/>
          <a:ln w="12700" cap="flat">
            <a:solidFill>
              <a:srgbClr val="FF6B76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36" name="文本框 35"/>
          <p:cNvSpPr txBox="1"/>
          <p:nvPr>
            <p:custDataLst>
              <p:tags r:id="rId11"/>
            </p:custDataLst>
          </p:nvPr>
        </p:nvSpPr>
        <p:spPr>
          <a:xfrm>
            <a:off x="10396220" y="1791970"/>
            <a:ext cx="13093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勾选横幅多端同步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dk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38" name="文本框 37"/>
          <p:cNvSpPr txBox="1"/>
          <p:nvPr>
            <p:custDataLst>
              <p:tags r:id="rId12"/>
            </p:custDataLst>
          </p:nvPr>
        </p:nvSpPr>
        <p:spPr>
          <a:xfrm>
            <a:off x="10396220" y="2270125"/>
            <a:ext cx="10045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开启原图上传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dk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42" name="文本框 41"/>
          <p:cNvSpPr txBox="1"/>
          <p:nvPr>
            <p:custDataLst>
              <p:tags r:id="rId13"/>
            </p:custDataLst>
          </p:nvPr>
        </p:nvSpPr>
        <p:spPr>
          <a:xfrm>
            <a:off x="10396220" y="4419600"/>
            <a:ext cx="13601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更改替换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dk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文本框 39"/>
          <p:cNvSpPr txBox="1"/>
          <p:nvPr>
            <p:custDataLst>
              <p:tags r:id="rId14"/>
            </p:custDataLst>
          </p:nvPr>
        </p:nvSpPr>
        <p:spPr>
          <a:xfrm>
            <a:off x="10396220" y="4764405"/>
            <a:ext cx="1588135" cy="1013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若为装饰素材，选择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仅图片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展示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dk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若为学习项目，点击关联资源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添加资源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选择学习项目”展示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dk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</p:spTree>
    <p:custDataLst>
      <p:tags r:id="rId1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6*i*1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0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0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0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_17*i*3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_17*i*3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_17*i*35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_17*i*36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7*i*18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7*i*19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7*i*20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0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7*i*2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7*i*2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7*i*2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7*i*2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1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0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8*i*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18*i*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18*i*1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8*i*1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18*i*1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0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8*i*1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8*i*1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_18*i*1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_18*i*1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_18*i*1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8*i*1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8*i*1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8*i*2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8*i*2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8*i*2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0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8*i*2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8*i*2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8*i*2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8*i*2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8*i*2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8*i*2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8*i*2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_18*i*5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9"/>
  <p:tag name="KSO_WM_UNIT_ID" val="_18*i*5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0"/>
  <p:tag name="KSO_WM_UNIT_ID" val="_18*i*6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0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1"/>
  <p:tag name="KSO_WM_UNIT_ID" val="_18*i*6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2"/>
  <p:tag name="KSO_WM_UNIT_ID" val="_18*i*6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3"/>
  <p:tag name="KSO_WM_UNIT_ID" val="_18*i*6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4"/>
  <p:tag name="KSO_WM_UNIT_ID" val="_18*i*6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5"/>
  <p:tag name="KSO_WM_UNIT_ID" val="_18*i*6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6"/>
  <p:tag name="KSO_WM_UNIT_ID" val="_18*i*6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4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0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4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0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5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05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05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05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05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0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10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10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0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62.xml><?xml version="1.0" encoding="utf-8"?>
<p:tagLst xmlns:p="http://schemas.openxmlformats.org/presentationml/2006/main">
  <p:tag name="KSO_WM_TEMPLATE_SUBCATEGORY" val="0"/>
  <p:tag name="KSO_WM_TEMPLATE_COLOR_TYPE" val="0"/>
  <p:tag name="KSO_WM_TAG_VERSION" val="1.0"/>
  <p:tag name="KSO_WM_BEAUTIFY_FLAG" val="#wm#"/>
  <p:tag name="KSO_WM_TEMPLATE_CATEGORY" val="custom"/>
  <p:tag name="KSO_WM_TEMPLATE_INDEX" val="20202739"/>
  <p:tag name="KSO_WM_TEMPLATE_MASTER_TYPE" val="1"/>
  <p:tag name="KSO_WM_TEMPLATE_THUMBS_INDEX" val="1、4、5、7、8、11、12、15、19、22、23"/>
</p:tagLst>
</file>

<file path=ppt/tags/tag10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0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12*i*44"/>
  <p:tag name="KSO_WM_UNIT_LAYERLEVEL" val="1"/>
  <p:tag name="KSO_WM_TAG_VERSION" val="1.0"/>
  <p:tag name="KSO_WM_BEAUTIFY_FLAG" val="#wm#"/>
  <p:tag name="KSO_WM_SLIDE_BACKGROUND_TYPE" val="general"/>
</p:tagLst>
</file>

<file path=ppt/tags/tag11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2*i*25"/>
  <p:tag name="KSO_WM_UNIT_LAYERLEVEL" val="1"/>
  <p:tag name="KSO_WM_TAG_VERSION" val="1.0"/>
  <p:tag name="KSO_WM_BEAUTIFY_FLAG" val="#wm#"/>
  <p:tag name="KSO_WM_SLIDE_BACKGROUND_TYPE" val="general"/>
</p:tagLst>
</file>

<file path=ppt/tags/tag112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112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2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2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2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3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3*i*5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3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13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3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3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4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4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4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4*i*18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4*i*11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4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14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5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5*i*13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5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15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6*i*26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6*i*27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6*i*2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6*i*29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6*i*30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_16*i*31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_16*i*3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6*i*1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6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6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6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6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6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17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7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7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7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7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7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7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7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_17*i*3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_17*i*3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_17*i*3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_17*i*35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_17*i*36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7*i*18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7*i*19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7*i*20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7*i*2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7*i*2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7*i*2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_17*i*3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7*i*2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9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8*i*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18*i*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18*i*1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8*i*1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18*i*1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8*i*1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8*i*1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_18*i*1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_17*i*35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_18*i*1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_18*i*1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8*i*1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8*i*1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8*i*2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8*i*2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8*i*2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8*i*2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8*i*2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8*i*2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_17*i*36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8*i*2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8*i*2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8*i*2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8*i*2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_18*i*5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9"/>
  <p:tag name="KSO_WM_UNIT_ID" val="_18*i*5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0"/>
  <p:tag name="KSO_WM_UNIT_ID" val="_18*i*6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1"/>
  <p:tag name="KSO_WM_UNIT_ID" val="_18*i*6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2"/>
  <p:tag name="KSO_WM_UNIT_ID" val="_18*i*6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3"/>
  <p:tag name="KSO_WM_UNIT_ID" val="_18*i*6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7*i*18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4"/>
  <p:tag name="KSO_WM_UNIT_ID" val="_18*i*6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5"/>
  <p:tag name="KSO_WM_UNIT_ID" val="_18*i*6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6"/>
  <p:tag name="KSO_WM_UNIT_ID" val="_18*i*6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2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2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7*i*19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23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23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23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1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1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9.xml><?xml version="1.0" encoding="utf-8"?>
<p:tagLst xmlns:p="http://schemas.openxmlformats.org/presentationml/2006/main">
  <p:tag name="KSO_WM_TEMPLATE_SUBCATEGORY" val="0"/>
  <p:tag name="KSO_WM_TEMPLATE_COLOR_TYPE" val="0"/>
  <p:tag name="KSO_WM_TAG_VERSION" val="1.0"/>
  <p:tag name="KSO_WM_BEAUTIFY_FLAG" val="#wm#"/>
  <p:tag name="KSO_WM_TEMPLATE_CATEGORY" val="custom"/>
  <p:tag name="KSO_WM_TEMPLATE_INDEX" val="20202739"/>
  <p:tag name="KSO_WM_TEMPLATE_MASTER_TYPE" val="1"/>
  <p:tag name="KSO_WM_TEMPLATE_THUMBS_INDEX" val="1、4、5、7、8、11、12、15、19、22、23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7*i*20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7*i*2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7*i*2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7*i*2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7*i*2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12*i*44"/>
  <p:tag name="KSO_WM_UNIT_LAYERLEVEL" val="1"/>
  <p:tag name="KSO_WM_TAG_VERSION" val="1.0"/>
  <p:tag name="KSO_WM_BEAUTIFY_FLAG" val="#wm#"/>
  <p:tag name="KSO_WM_SLIDE_BACKGROUND_TYPE" val="general"/>
</p:tagLst>
</file>

<file path=ppt/tags/tag12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8*i*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2*i*25"/>
  <p:tag name="KSO_WM_UNIT_LAYERLEVEL" val="1"/>
  <p:tag name="KSO_WM_TAG_VERSION" val="1.0"/>
  <p:tag name="KSO_WM_BEAUTIFY_FLAG" val="#wm#"/>
  <p:tag name="KSO_WM_SLIDE_BACKGROUND_TYPE" val="general"/>
</p:tagLst>
</file>

<file path=ppt/tags/tag130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130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30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30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30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30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18*i*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3*i*5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31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31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1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1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1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1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1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18*i*1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4*i*18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4*i*11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2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32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32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32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32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32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32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5*i*13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8*i*1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33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6*i*26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6*i*27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6*i*2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6*i*29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6*i*30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_16*i*31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_16*i*3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6*i*1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18*i*1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4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4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4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4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4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4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34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8*i*1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5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5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5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5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5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5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_17*i*3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_17*i*3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_17*i*35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8*i*1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_17*i*36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7*i*18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7*i*19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7*i*20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7*i*2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7*i*2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7*i*2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7*i*2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6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8*i*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_18*i*1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18*i*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18*i*1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8*i*1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18*i*1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8*i*1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8*i*1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_18*i*1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_18*i*1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_18*i*1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8*i*1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_18*i*1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8*i*1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8*i*2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8*i*2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8*i*2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8*i*2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8*i*2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8*i*2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8*i*2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8*i*2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8*i*2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_18*i*1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8*i*2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_18*i*5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9"/>
  <p:tag name="KSO_WM_UNIT_ID" val="_18*i*5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0"/>
  <p:tag name="KSO_WM_UNIT_ID" val="_18*i*6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1"/>
  <p:tag name="KSO_WM_UNIT_ID" val="_18*i*6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2"/>
  <p:tag name="KSO_WM_UNIT_ID" val="_18*i*6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3"/>
  <p:tag name="KSO_WM_UNIT_ID" val="_18*i*6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4"/>
  <p:tag name="KSO_WM_UNIT_ID" val="_18*i*6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5"/>
  <p:tag name="KSO_WM_UNIT_ID" val="_18*i*6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6"/>
  <p:tag name="KSO_WM_UNIT_ID" val="_18*i*6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8*i*1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0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0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0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0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0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0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8*i*1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1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1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1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6.xml><?xml version="1.0" encoding="utf-8"?>
<p:tagLst xmlns:p="http://schemas.openxmlformats.org/presentationml/2006/main">
  <p:tag name="KSO_WM_TEMPLATE_SUBCATEGORY" val="0"/>
  <p:tag name="KSO_WM_TEMPLATE_COLOR_TYPE" val="0"/>
  <p:tag name="KSO_WM_TAG_VERSION" val="1.0"/>
  <p:tag name="KSO_WM_BEAUTIFY_FLAG" val="#wm#"/>
  <p:tag name="KSO_WM_TEMPLATE_CATEGORY" val="custom"/>
  <p:tag name="KSO_WM_TEMPLATE_INDEX" val="20202739"/>
  <p:tag name="KSO_WM_TEMPLATE_MASTER_TYPE" val="1"/>
  <p:tag name="KSO_WM_TEMPLATE_THUMBS_INDEX" val="1、4、5、7、8、11、12、15、19、22、23"/>
</p:tagLst>
</file>

<file path=ppt/tags/tag1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8*i*2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8*i*2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8*i*2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8*i*2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8*i*2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8*i*2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12*i*44"/>
  <p:tag name="KSO_WM_UNIT_LAYERLEVEL" val="1"/>
  <p:tag name="KSO_WM_TAG_VERSION" val="1.0"/>
  <p:tag name="KSO_WM_BEAUTIFY_FLAG" val="#wm#"/>
  <p:tag name="KSO_WM_SLIDE_BACKGROUND_TYPE" val="general"/>
</p:tagLst>
</file>

<file path=ppt/tags/tag14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2*i*25"/>
  <p:tag name="KSO_WM_UNIT_LAYERLEVEL" val="1"/>
  <p:tag name="KSO_WM_TAG_VERSION" val="1.0"/>
  <p:tag name="KSO_WM_BEAUTIFY_FLAG" val="#wm#"/>
  <p:tag name="KSO_WM_SLIDE_BACKGROUND_TYPE" val="general"/>
</p:tagLst>
</file>

<file path=ppt/tags/tag147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8*i*2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8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48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48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48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4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3*i*5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8*i*2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9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49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4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49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49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49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49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4*i*18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4*i*11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9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8*i*2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5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50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50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50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50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5*i*13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0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50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6*i*26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8*i*2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6*i*27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6*i*2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6*i*29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6*i*30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_16*i*31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_16*i*3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6*i*1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1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1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1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_18*i*5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2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2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52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2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2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2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9"/>
  <p:tag name="KSO_WM_UNIT_ID" val="_18*i*5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3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_17*i*3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_17*i*3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_17*i*35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_17*i*36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7*i*18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7*i*19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0"/>
  <p:tag name="KSO_WM_UNIT_ID" val="_18*i*6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7*i*20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7*i*2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7*i*2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7*i*2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7*i*2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4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8*i*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18*i*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18*i*1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8*i*1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1"/>
  <p:tag name="KSO_WM_UNIT_ID" val="_18*i*6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18*i*1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8*i*1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8*i*1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_18*i*1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_18*i*1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_18*i*1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8*i*1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8*i*1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8*i*2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8*i*2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2"/>
  <p:tag name="KSO_WM_UNIT_ID" val="_18*i*6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8*i*2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8*i*2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8*i*2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8*i*2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8*i*2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8*i*2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8*i*2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8*i*2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_18*i*5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9"/>
  <p:tag name="KSO_WM_UNIT_ID" val="_18*i*5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3"/>
  <p:tag name="KSO_WM_UNIT_ID" val="_18*i*6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0"/>
  <p:tag name="KSO_WM_UNIT_ID" val="_18*i*6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1"/>
  <p:tag name="KSO_WM_UNIT_ID" val="_18*i*6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2"/>
  <p:tag name="KSO_WM_UNIT_ID" val="_18*i*6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3"/>
  <p:tag name="KSO_WM_UNIT_ID" val="_18*i*6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4"/>
  <p:tag name="KSO_WM_UNIT_ID" val="_18*i*6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5"/>
  <p:tag name="KSO_WM_UNIT_ID" val="_18*i*6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6"/>
  <p:tag name="KSO_WM_UNIT_ID" val="_18*i*6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7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4"/>
  <p:tag name="KSO_WM_UNIT_ID" val="_18*i*6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8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8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8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8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8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8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1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5"/>
  <p:tag name="KSO_WM_UNIT_ID" val="_18*i*6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3.xml><?xml version="1.0" encoding="utf-8"?>
<p:tagLst xmlns:p="http://schemas.openxmlformats.org/presentationml/2006/main">
  <p:tag name="KSO_WM_TEMPLATE_SUBCATEGORY" val="0"/>
  <p:tag name="KSO_WM_TEMPLATE_COLOR_TYPE" val="0"/>
  <p:tag name="KSO_WM_TAG_VERSION" val="1.0"/>
  <p:tag name="KSO_WM_BEAUTIFY_FLAG" val="#wm#"/>
  <p:tag name="KSO_WM_TEMPLATE_CATEGORY" val="custom"/>
  <p:tag name="KSO_WM_TEMPLATE_INDEX" val="20202739"/>
  <p:tag name="KSO_WM_TEMPLATE_MASTER_TYPE" val="1"/>
  <p:tag name="KSO_WM_TEMPLATE_THUMBS_INDEX" val="1、4、5、7、8、11、12、15、19、22、23"/>
</p:tagLst>
</file>

<file path=ppt/tags/tag1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6"/>
  <p:tag name="KSO_WM_UNIT_ID" val="_18*i*6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12*i*44"/>
  <p:tag name="KSO_WM_UNIT_LAYERLEVEL" val="1"/>
  <p:tag name="KSO_WM_TAG_VERSION" val="1.0"/>
  <p:tag name="KSO_WM_BEAUTIFY_FLAG" val="#wm#"/>
  <p:tag name="KSO_WM_SLIDE_BACKGROUND_TYPE" val="general"/>
</p:tagLst>
</file>

<file path=ppt/tags/tag16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2*i*25"/>
  <p:tag name="KSO_WM_UNIT_LAYERLEVEL" val="1"/>
  <p:tag name="KSO_WM_TAG_VERSION" val="1.0"/>
  <p:tag name="KSO_WM_BEAUTIFY_FLAG" val="#wm#"/>
  <p:tag name="KSO_WM_SLIDE_BACKGROUND_TYPE" val="general"/>
</p:tagLst>
</file>

<file path=ppt/tags/tag165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165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65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65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6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66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6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6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6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6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3*i*5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66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66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66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7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67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67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67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6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4*i*18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4*i*11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7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67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67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67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8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68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68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6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5*i*13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8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68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6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6*i*26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6*i*27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6*i*2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6*i*29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6*i*30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_16*i*31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_16*i*3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6*i*1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9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69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69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69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69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69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7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0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70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0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0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0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0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0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0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71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_17*i*3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_17*i*3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_17*i*35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_17*i*36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7*i*18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7*i*19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7*i*20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7*i*2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7*i*2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17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7*i*2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7*i*2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2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7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8*i*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18*i*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18*i*1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8*i*1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18*i*1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8*i*1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8*i*1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17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_18*i*1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_18*i*1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_18*i*1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8*i*1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8*i*1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8*i*2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8*i*2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8*i*2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8*i*2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8*i*2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8*i*2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8*i*2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8*i*2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8*i*2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8*i*2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_18*i*5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9"/>
  <p:tag name="KSO_WM_UNIT_ID" val="_18*i*5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0"/>
  <p:tag name="KSO_WM_UNIT_ID" val="_18*i*6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1"/>
  <p:tag name="KSO_WM_UNIT_ID" val="_18*i*6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2"/>
  <p:tag name="KSO_WM_UNIT_ID" val="_18*i*6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3"/>
  <p:tag name="KSO_WM_UNIT_ID" val="_18*i*6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4"/>
  <p:tag name="KSO_WM_UNIT_ID" val="_18*i*6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5"/>
  <p:tag name="KSO_WM_UNIT_ID" val="_18*i*6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6"/>
  <p:tag name="KSO_WM_UNIT_ID" val="_18*i*6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5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7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5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7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6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76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76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76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76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7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17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17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TEMPLATE_SUBCATEGORY" val="0"/>
  <p:tag name="KSO_WM_TEMPLATE_COLOR_TYPE" val="0"/>
  <p:tag name="KSO_WM_TAG_VERSION" val="1.0"/>
  <p:tag name="KSO_WM_BEAUTIFY_FLAG" val="#wm#"/>
  <p:tag name="KSO_WM_TEMPLATE_CATEGORY" val="custom"/>
  <p:tag name="KSO_WM_TEMPLATE_INDEX" val="20202739"/>
  <p:tag name="KSO_WM_TEMPLATE_MASTER_TYPE" val="1"/>
  <p:tag name="KSO_WM_TEMPLATE_THUMBS_INDEX" val="1、4、5、7、8、11、12、15、19、22、23"/>
</p:tagLst>
</file>

<file path=ppt/tags/tag1770.xml><?xml version="1.0" encoding="utf-8"?>
<p:tagLst xmlns:p="http://schemas.openxmlformats.org/presentationml/2006/main">
  <p:tag name="KSO_WM_TEMPLATE_SUBCATEGORY" val="0"/>
  <p:tag name="KSO_WM_TEMPLATE_COLOR_TYPE" val="0"/>
  <p:tag name="KSO_WM_TAG_VERSION" val="1.0"/>
  <p:tag name="KSO_WM_BEAUTIFY_FLAG" val="#wm#"/>
  <p:tag name="KSO_WM_TEMPLATE_CATEGORY" val="custom"/>
  <p:tag name="KSO_WM_TEMPLATE_INDEX" val="20202739"/>
  <p:tag name="KSO_WM_TEMPLATE_MASTER_TYPE" val="1"/>
  <p:tag name="KSO_WM_TEMPLATE_THUMBS_INDEX" val="1、4、5、7、8、11、12、15、19、22、23"/>
</p:tagLst>
</file>

<file path=ppt/tags/tag17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12*i*44"/>
  <p:tag name="KSO_WM_UNIT_LAYERLEVEL" val="1"/>
  <p:tag name="KSO_WM_TAG_VERSION" val="1.0"/>
  <p:tag name="KSO_WM_BEAUTIFY_FLAG" val="#wm#"/>
  <p:tag name="KSO_WM_SLIDE_BACKGROUND_TYPE" val="general"/>
</p:tagLst>
</file>

<file path=ppt/tags/tag18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8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8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8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2*i*25"/>
  <p:tag name="KSO_WM_UNIT_LAYERLEVEL" val="1"/>
  <p:tag name="KSO_WM_TAG_VERSION" val="1.0"/>
  <p:tag name="KSO_WM_BEAUTIFY_FLAG" val="#wm#"/>
  <p:tag name="KSO_WM_SLIDE_BACKGROUND_TYPE" val="general"/>
</p:tagLst>
</file>

<file path=ppt/tags/tag183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183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83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83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83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83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8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8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8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8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3*i*5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84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84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84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84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84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84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5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8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4*i*18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4*i*11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5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85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5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5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5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5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5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5*i*13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86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86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8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6*i*26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6*i*27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6*i*2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6*i*29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6*i*30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_16*i*31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_16*i*3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6*i*1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7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87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87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87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87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87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8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7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8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88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88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88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88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88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88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88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8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_17*i*3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_17*i*3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_17*i*35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_17*i*36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7*i*18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7*i*19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7*i*20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7*i*2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7*i*2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7*i*2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7*i*2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9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8*i*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18*i*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18*i*1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8*i*1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18*i*1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8*i*1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8*i*1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_18*i*1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_18*i*1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_18*i*1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8*i*1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8*i*1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8*i*2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8*i*2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8*i*2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8*i*2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8*i*2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8*i*2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8*i*2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8*i*2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8*i*2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8*i*2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_18*i*5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9"/>
  <p:tag name="KSO_WM_UNIT_ID" val="_18*i*5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0"/>
  <p:tag name="KSO_WM_UNIT_ID" val="_18*i*6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1"/>
  <p:tag name="KSO_WM_UNIT_ID" val="_18*i*6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2"/>
  <p:tag name="KSO_WM_UNIT_ID" val="_18*i*6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3"/>
  <p:tag name="KSO_WM_UNIT_ID" val="_18*i*6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4"/>
  <p:tag name="KSO_WM_UNIT_ID" val="_18*i*6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5"/>
  <p:tag name="KSO_WM_UNIT_ID" val="_18*i*6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6"/>
  <p:tag name="KSO_WM_UNIT_ID" val="_18*i*6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3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9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3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9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3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93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93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4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94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9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19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19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47.xml><?xml version="1.0" encoding="utf-8"?>
<p:tagLst xmlns:p="http://schemas.openxmlformats.org/presentationml/2006/main">
  <p:tag name="KSO_WM_TEMPLATE_SUBCATEGORY" val="0"/>
  <p:tag name="KSO_WM_TEMPLATE_COLOR_TYPE" val="0"/>
  <p:tag name="KSO_WM_TAG_VERSION" val="1.0"/>
  <p:tag name="KSO_WM_BEAUTIFY_FLAG" val="#wm#"/>
  <p:tag name="KSO_WM_TEMPLATE_CATEGORY" val="custom"/>
  <p:tag name="KSO_WM_TEMPLATE_INDEX" val="20202739"/>
  <p:tag name="KSO_WM_TEMPLATE_MASTER_TYPE" val="1"/>
  <p:tag name="KSO_WM_TEMPLATE_THUMBS_INDEX" val="1、4、5、7、8、11、12、15、19、22、23"/>
</p:tagLst>
</file>

<file path=ppt/tags/tag19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12*i*44"/>
  <p:tag name="KSO_WM_UNIT_LAYERLEVEL" val="1"/>
  <p:tag name="KSO_WM_TAG_VERSION" val="1.0"/>
  <p:tag name="KSO_WM_BEAUTIFY_FLAG" val="#wm#"/>
  <p:tag name="KSO_WM_SLIDE_BACKGROUND_TYPE" val="general"/>
</p:tagLst>
</file>

<file path=ppt/tags/tag20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20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0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0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0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2*i*25"/>
  <p:tag name="KSO_WM_UNIT_LAYERLEVEL" val="1"/>
  <p:tag name="KSO_WM_TAG_VERSION" val="1.0"/>
  <p:tag name="KSO_WM_BEAUTIFY_FLAG" val="#wm#"/>
  <p:tag name="KSO_WM_SLIDE_BACKGROUND_TYPE" val="general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1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201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01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01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01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01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0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3*i*5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2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02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02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02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02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02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02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0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4*i*18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0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4*i*11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3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03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03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03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03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03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03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0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5*i*13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03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03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6*i*26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0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6*i*27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0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6*i*2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0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6*i*29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0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6*i*30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0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_16*i*31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0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_16*i*3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0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6*i*1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04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04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5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05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05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05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0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0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05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05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5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5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6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6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6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6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6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_17*i*3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_17*i*3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_17*i*35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_17*i*36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7*i*18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0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7*i*19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7*i*20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7*i*2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7*i*2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7*i*2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7*i*2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7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0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8*i*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18*i*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18*i*1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0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8*i*1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18*i*1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8*i*1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8*i*1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_18*i*1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_18*i*1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_18*i*1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8*i*1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8*i*1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8*i*2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0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8*i*2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8*i*2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8*i*2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8*i*2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8*i*2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8*i*2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8*i*2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8*i*2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8*i*2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_18*i*5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9"/>
  <p:tag name="KSO_WM_UNIT_ID" val="_18*i*5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0"/>
  <p:tag name="KSO_WM_UNIT_ID" val="_18*i*6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1"/>
  <p:tag name="KSO_WM_UNIT_ID" val="_18*i*6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2"/>
  <p:tag name="KSO_WM_UNIT_ID" val="_18*i*6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3"/>
  <p:tag name="KSO_WM_UNIT_ID" val="_18*i*6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4"/>
  <p:tag name="KSO_WM_UNIT_ID" val="_18*i*6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5"/>
  <p:tag name="KSO_WM_UNIT_ID" val="_18*i*6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6"/>
  <p:tag name="KSO_WM_UNIT_ID" val="_18*i*6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0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1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1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11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11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11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11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2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24.xml><?xml version="1.0" encoding="utf-8"?>
<p:tagLst xmlns:p="http://schemas.openxmlformats.org/presentationml/2006/main">
  <p:tag name="KSO_WM_TEMPLATE_SUBCATEGORY" val="0"/>
  <p:tag name="KSO_WM_TEMPLATE_COLOR_TYPE" val="0"/>
  <p:tag name="KSO_WM_TAG_VERSION" val="1.0"/>
  <p:tag name="KSO_WM_BEAUTIFY_FLAG" val="#wm#"/>
  <p:tag name="KSO_WM_TEMPLATE_CATEGORY" val="custom"/>
  <p:tag name="KSO_WM_TEMPLATE_INDEX" val="20202739"/>
  <p:tag name="KSO_WM_TEMPLATE_MASTER_TYPE" val="1"/>
  <p:tag name="KSO_WM_TEMPLATE_THUMBS_INDEX" val="1、4、5、7、8、11、12、15、19、22、23"/>
</p:tagLst>
</file>

<file path=ppt/tags/tag2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12*i*44"/>
  <p:tag name="KSO_WM_UNIT_LAYERLEVEL" val="1"/>
  <p:tag name="KSO_WM_TAG_VERSION" val="1.0"/>
  <p:tag name="KSO_WM_BEAUTIFY_FLAG" val="#wm#"/>
  <p:tag name="KSO_WM_SLIDE_BACKGROUND_TYPE" val="general"/>
</p:tagLst>
</file>

<file path=ppt/tags/tag21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2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2*i*25"/>
  <p:tag name="KSO_WM_UNIT_LAYERLEVEL" val="1"/>
  <p:tag name="KSO_WM_TAG_VERSION" val="1.0"/>
  <p:tag name="KSO_WM_BEAUTIFY_FLAG" val="#wm#"/>
  <p:tag name="KSO_WM_SLIDE_BACKGROUND_TYPE" val="general"/>
</p:tagLst>
</file>

<file path=ppt/tags/tag218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218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18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9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19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19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3*i*5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19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19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0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2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2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2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2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4*i*18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4*i*11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20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20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20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1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2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2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2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5*i*13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21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21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6*i*26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6*i*27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6*i*2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6*i*29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6*i*30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_16*i*31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_16*i*3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6*i*1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2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2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2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2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2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2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2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2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2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2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2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_17*i*3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_17*i*3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_17*i*35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_17*i*36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7*i*18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7*i*19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7*i*20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7*i*2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7*i*2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7*i*2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7*i*2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5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8*i*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18*i*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18*i*1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8*i*1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18*i*1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8*i*1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8*i*1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_18*i*1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_18*i*1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_18*i*1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8*i*1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8*i*1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8*i*2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8*i*2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8*i*2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8*i*2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8*i*2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8*i*2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8*i*2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8*i*2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8*i*2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8*i*2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_18*i*5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9"/>
  <p:tag name="KSO_WM_UNIT_ID" val="_18*i*5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0"/>
  <p:tag name="KSO_WM_UNIT_ID" val="_18*i*6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1"/>
  <p:tag name="KSO_WM_UNIT_ID" val="_18*i*6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2"/>
  <p:tag name="KSO_WM_UNIT_ID" val="_18*i*6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3"/>
  <p:tag name="KSO_WM_UNIT_ID" val="_18*i*6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4"/>
  <p:tag name="KSO_WM_UNIT_ID" val="_18*i*6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5"/>
  <p:tag name="KSO_WM_UNIT_ID" val="_18*i*6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6"/>
  <p:tag name="KSO_WM_UNIT_ID" val="_18*i*6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8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8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9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29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29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29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29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2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2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01.xml><?xml version="1.0" encoding="utf-8"?>
<p:tagLst xmlns:p="http://schemas.openxmlformats.org/presentationml/2006/main">
  <p:tag name="KSO_WM_TEMPLATE_SUBCATEGORY" val="0"/>
  <p:tag name="KSO_WM_TEMPLATE_COLOR_TYPE" val="0"/>
  <p:tag name="KSO_WM_TAG_VERSION" val="1.0"/>
  <p:tag name="KSO_WM_BEAUTIFY_FLAG" val="#wm#"/>
  <p:tag name="KSO_WM_TEMPLATE_CATEGORY" val="custom"/>
  <p:tag name="KSO_WM_TEMPLATE_INDEX" val="20202739"/>
  <p:tag name="KSO_WM_TEMPLATE_MASTER_TYPE" val="1"/>
  <p:tag name="KSO_WM_TEMPLATE_THUMBS_INDEX" val="1、4、5、7、8、11、12、15、19、22、23"/>
</p:tagLst>
</file>

<file path=ppt/tags/tag2302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303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739_1*i*1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custom20202739_1*i*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custom20202739_1*i*1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custom20202739_1*i*2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0"/>
  <p:tag name="KSO_WM_UNIT_ID" val="custom20202739_1*i*4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2"/>
  <p:tag name="KSO_WM_UNIT_ID" val="custom20202739_1*i*5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4"/>
  <p:tag name="KSO_WM_UNIT_ID" val="custom20202739_1*i*6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8"/>
  <p:tag name="KSO_WM_UNIT_ID" val="custom20202739_1*i*6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9"/>
  <p:tag name="KSO_WM_UNIT_ID" val="custom20202739_1*i*6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custom20202739_1*i*1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custom20202739_1*i*2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custom20202739_1*i*3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5"/>
  <p:tag name="KSO_WM_UNIT_ID" val="custom20202739_1*i*4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6"/>
  <p:tag name="KSO_WM_UNIT_ID" val="custom20202739_1*i*5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7"/>
  <p:tag name="KSO_WM_UNIT_ID" val="custom20202739_1*i*6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0"/>
  <p:tag name="KSO_WM_UNIT_ID" val="custom20202739_1*i*7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1"/>
  <p:tag name="KSO_WM_UNIT_ID" val="custom20202739_1*i*7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2739_1*i*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02739_1*i*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02739_1*i*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custom20202739_1*i*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02739_1*i*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custom20202739_1*i*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custom20202739_1*i*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custom20202739_1*i*1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custom20202739_1*i*1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custom20202739_1*i*1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custom20202739_1*i*1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custom20202739_1*i*1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custom20202739_1*i*1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custom20202739_1*i*1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custom20202739_1*i*1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custom20202739_1*i*2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custom20202739_1*i*2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custom20202739_1*i*2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custom20202739_1*i*2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12*i*44"/>
  <p:tag name="KSO_WM_UNIT_LAYERLEVEL" val="1"/>
  <p:tag name="KSO_WM_TAG_VERSION" val="1.0"/>
  <p:tag name="KSO_WM_BEAUTIFY_FLAG" val="#wm#"/>
  <p:tag name="KSO_WM_SLIDE_BACKGROUND_TYPE" val="general"/>
</p:tagLst>
</file>

<file path=ppt/tags/tag2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custom20202739_1*i*2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custom20202739_1*i*2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custom20202739_1*i*2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custom20202739_1*i*2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custom20202739_1*i*3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custom20202739_1*i*3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custom20202739_1*i*3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custom20202739_1*i*3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custom20202739_1*i*35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custom20202739_1*i*3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2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7"/>
  <p:tag name="KSO_WM_UNIT_ID" val="custom20202739_1*i*3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8"/>
  <p:tag name="KSO_WM_UNIT_ID" val="custom20202739_1*i*3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9"/>
  <p:tag name="KSO_WM_UNIT_ID" val="custom20202739_1*i*3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1"/>
  <p:tag name="KSO_WM_UNIT_ID" val="custom20202739_1*i*4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2"/>
  <p:tag name="KSO_WM_UNIT_ID" val="custom20202739_1*i*4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3"/>
  <p:tag name="KSO_WM_UNIT_ID" val="custom20202739_1*i*4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custom20202739_1*i*4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6"/>
  <p:tag name="KSO_WM_UNIT_ID" val="custom20202739_1*i*4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7"/>
  <p:tag name="KSO_WM_UNIT_ID" val="custom20202739_1*i*4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8"/>
  <p:tag name="KSO_WM_UNIT_ID" val="custom20202739_1*i*4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9"/>
  <p:tag name="KSO_WM_UNIT_ID" val="custom20202739_1*i*4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0"/>
  <p:tag name="KSO_WM_UNIT_ID" val="custom20202739_1*i*5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1"/>
  <p:tag name="KSO_WM_UNIT_ID" val="custom20202739_1*i*5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3"/>
  <p:tag name="KSO_WM_UNIT_ID" val="custom20202739_1*i*5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4"/>
  <p:tag name="KSO_WM_UNIT_ID" val="custom20202739_1*i*5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5"/>
  <p:tag name="KSO_WM_UNIT_ID" val="custom20202739_1*i*5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7"/>
  <p:tag name="KSO_WM_UNIT_ID" val="custom20202739_1*i*5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custom20202739_1*i*5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9"/>
  <p:tag name="KSO_WM_UNIT_ID" val="custom20202739_1*i*5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0"/>
  <p:tag name="KSO_WM_UNIT_ID" val="custom20202739_1*i*6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1"/>
  <p:tag name="KSO_WM_UNIT_ID" val="custom20202739_1*i*6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</p:tagLst>
</file>

<file path=ppt/tags/tag2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2"/>
  <p:tag name="KSO_WM_UNIT_ID" val="custom20202739_1*i*62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3"/>
  <p:tag name="KSO_WM_UNIT_ID" val="custom20202739_1*i*6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5"/>
  <p:tag name="KSO_WM_UNIT_ID" val="custom20202739_1*i*6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6"/>
  <p:tag name="KSO_WM_UNIT_ID" val="custom20202739_1*i*6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375.xml><?xml version="1.0" encoding="utf-8"?>
<p:tagLst xmlns:p="http://schemas.openxmlformats.org/presentationml/2006/main">
  <p:tag name="KSO_WM_UNIT_ISCONTENTSTITLE" val="0"/>
  <p:tag name="KSO_WM_UNIT_PRESET_TEXT" val="教师节PPT模版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739_1*a*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2376.xml><?xml version="1.0" encoding="utf-8"?>
<p:tagLst xmlns:p="http://schemas.openxmlformats.org/presentationml/2006/main">
  <p:tag name="KSO_WM_UNIT_ISCONTENTSTITLE" val="0"/>
  <p:tag name="KSO_WM_UNIT_PRESET_TEXT" val="单击此处添加文本具体内容，简明扼要的阐述您的观点单击此处添加文本具体内容，简明扼要的阐述您的观点"/>
  <p:tag name="KSO_WM_UNIT_NOCLEAR" val="0"/>
  <p:tag name="KSO_WM_UNIT_VALUE" val="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739_1*b*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2377.xml><?xml version="1.0" encoding="utf-8"?>
<p:tagLst xmlns:p="http://schemas.openxmlformats.org/presentationml/2006/main">
  <p:tag name="KSO_WM_SLIDE_ID" val="custom20202739_1"/>
  <p:tag name="KSO_WM_TEMPLATE_SUBCATEGORY" val="0"/>
  <p:tag name="KSO_WM_TEMPLATE_MASTER_TYPE" val="1"/>
  <p:tag name="KSO_WM_TEMPLATE_COLOR_TYPE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2739"/>
  <p:tag name="KSO_WM_SLIDE_LAYOUT" val="a_b"/>
  <p:tag name="KSO_WM_SLIDE_LAYOUT_CNT" val="1_1"/>
  <p:tag name="KSO_WM_TEMPLATE_THUMBS_INDEX" val="1、4、5、7、8、11、12、15、19、22、23、25"/>
</p:tagLst>
</file>

<file path=ppt/tags/tag2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40"/>
  <p:tag name="KSO_WM_UNIT_ID" val="custom20202739_4*i*4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45"/>
  <p:tag name="KSO_WM_UNIT_ID" val="custom20202739_4*i*4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13"/>
  <p:tag name="KSO_WM_UNIT_ID" val="custom20202739_4*i*1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22"/>
  <p:tag name="KSO_WM_UNIT_ID" val="custom20202739_4*i*2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31"/>
  <p:tag name="KSO_WM_UNIT_ID" val="custom20202739_4*i*3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32"/>
  <p:tag name="KSO_WM_UNIT_ID" val="custom20202739_4*i*3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33"/>
  <p:tag name="KSO_WM_UNIT_ID" val="custom20202739_4*i*3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35"/>
  <p:tag name="KSO_WM_UNIT_ID" val="custom20202739_4*i*3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1"/>
  <p:tag name="KSO_WM_UNIT_ID" val="custom20202739_4*i*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4"/>
  <p:tag name="KSO_WM_UNIT_ID" val="custom20202739_4*i*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16"/>
  <p:tag name="KSO_WM_UNIT_ID" val="custom20202739_4*i*1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89.xml><?xml version="1.0" encoding="utf-8"?>
<p:tagLst xmlns:p="http://schemas.openxmlformats.org/presentationml/2006/main">
  <p:tag name="MH" val="20150516230504"/>
  <p:tag name="MH_LIBRARY" val="CONTENTS"/>
  <p:tag name="MH_TYPE" val="OTHERS"/>
  <p:tag name="ID" val="545812"/>
  <p:tag name="KSO_WM_UNIT_ISCONTENTSTITLE" val="1"/>
  <p:tag name="KSO_WM_UNIT_PRESET_TEXT" val="CONTENTS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202739_4*a*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2*i*25"/>
  <p:tag name="KSO_WM_UNIT_LAYERLEVEL" val="1"/>
  <p:tag name="KSO_WM_TAG_VERSION" val="1.0"/>
  <p:tag name="KSO_WM_BEAUTIFY_FLAG" val="#wm#"/>
  <p:tag name="KSO_WM_SLIDE_BACKGROUND_TYPE" val="general"/>
</p:tagLst>
</file>

<file path=ppt/tags/tag2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28"/>
  <p:tag name="KSO_WM_UNIT_ID" val="custom20202739_4*i*2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36"/>
  <p:tag name="KSO_WM_UNIT_ID" val="custom20202739_4*i*3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37"/>
  <p:tag name="KSO_WM_UNIT_ID" val="custom20202739_4*i*3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38"/>
  <p:tag name="KSO_WM_UNIT_ID" val="custom20202739_4*i*3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39"/>
  <p:tag name="KSO_WM_UNIT_ID" val="custom20202739_4*i*3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12"/>
  <p:tag name="KSO_WM_UNIT_ID" val="custom20202739_4*i*1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23"/>
  <p:tag name="KSO_WM_UNIT_ID" val="custom20202739_4*i*2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34"/>
  <p:tag name="KSO_WM_UNIT_ID" val="custom20202739_4*i*3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41"/>
  <p:tag name="KSO_WM_UNIT_ID" val="custom20202739_4*i*4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42"/>
  <p:tag name="KSO_WM_UNIT_ID" val="custom20202739_4*i*4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2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43"/>
  <p:tag name="KSO_WM_UNIT_ID" val="custom20202739_4*i*4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44"/>
  <p:tag name="KSO_WM_UNIT_ID" val="custom20202739_4*i*4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2"/>
  <p:tag name="KSO_WM_UNIT_ID" val="custom20202739_4*i*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3"/>
  <p:tag name="KSO_WM_UNIT_ID" val="custom20202739_4*i*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5"/>
  <p:tag name="KSO_WM_UNIT_ID" val="custom20202739_4*i*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6"/>
  <p:tag name="KSO_WM_UNIT_ID" val="custom20202739_4*i*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7"/>
  <p:tag name="KSO_WM_UNIT_ID" val="custom20202739_4*i*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8"/>
  <p:tag name="KSO_WM_UNIT_ID" val="custom20202739_4*i*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9"/>
  <p:tag name="KSO_WM_UNIT_ID" val="custom20202739_4*i*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10"/>
  <p:tag name="KSO_WM_UNIT_ID" val="custom20202739_4*i*1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11"/>
  <p:tag name="KSO_WM_UNIT_ID" val="custom20202739_4*i*1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14"/>
  <p:tag name="KSO_WM_UNIT_ID" val="custom20202739_4*i*1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15"/>
  <p:tag name="KSO_WM_UNIT_ID" val="custom20202739_4*i*1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17"/>
  <p:tag name="KSO_WM_UNIT_ID" val="custom20202739_4*i*1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18"/>
  <p:tag name="KSO_WM_UNIT_ID" val="custom20202739_4*i*1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19"/>
  <p:tag name="KSO_WM_UNIT_ID" val="custom20202739_4*i*1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20"/>
  <p:tag name="KSO_WM_UNIT_ID" val="custom20202739_4*i*2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21"/>
  <p:tag name="KSO_WM_UNIT_ID" val="custom20202739_4*i*2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24"/>
  <p:tag name="KSO_WM_UNIT_ID" val="custom20202739_4*i*2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25"/>
  <p:tag name="KSO_WM_UNIT_ID" val="custom20202739_4*i*2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26"/>
  <p:tag name="KSO_WM_UNIT_ID" val="custom20202739_4*i*2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27"/>
  <p:tag name="KSO_WM_UNIT_ID" val="custom20202739_4*i*2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29"/>
  <p:tag name="KSO_WM_UNIT_ID" val="custom20202739_4*i*2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30"/>
  <p:tag name="KSO_WM_UNIT_ID" val="custom20202739_4*i*3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24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a"/>
  <p:tag name="KSO_WM_UNIT_INDEX" val="1_1_1"/>
  <p:tag name="KSO_WM_UNIT_ID" val="custom20202739_4*l_h_a*1_1_1"/>
  <p:tag name="KSO_WM_TEMPLATE_CATEGORY" val="custom"/>
  <p:tag name="KSO_WM_TEMPLATE_INDEX" val="20202739"/>
  <p:tag name="KSO_WM_UNIT_LAYERLEVEL" val="1_1_1"/>
  <p:tag name="KSO_WM_TAG_VERSION" val="1.0"/>
  <p:tag name="KSO_WM_BEAUTIFY_FLAG" val="#wm#"/>
  <p:tag name="KSO_WM_UNIT_ISNUMDGMTITLE" val="0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63.50850393700784,&quot;left&quot;:317.6312598425197,&quot;top&quot;:225.67440944881892,&quot;width&quot;:324.73748031496064}"/>
</p:tagLst>
</file>

<file path=ppt/tags/tag2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1_1"/>
  <p:tag name="KSO_WM_UNIT_ID" val="custom20202739_4*l_h_i*1_1_1"/>
  <p:tag name="KSO_WM_TEMPLATE_CATEGORY" val="custom"/>
  <p:tag name="KSO_WM_TEMPLATE_INDEX" val="20202739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63.50850393700784,&quot;left&quot;:317.6312598425197,&quot;top&quot;:225.67440944881892,&quot;width&quot;:324.73748031496064}"/>
</p:tagLst>
</file>

<file path=ppt/tags/tag2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SUBTYPE" val="d"/>
  <p:tag name="KSO_WM_UNIT_TYPE" val="l_h_i"/>
  <p:tag name="KSO_WM_UNIT_INDEX" val="1_1_2"/>
  <p:tag name="KSO_WM_UNIT_ID" val="custom20202739_4*l_h_i*1_1_2"/>
  <p:tag name="KSO_WM_TEMPLATE_CATEGORY" val="custom"/>
  <p:tag name="KSO_WM_TEMPLATE_INDEX" val="20202739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63.50850393700784,&quot;left&quot;:317.6312598425197,&quot;top&quot;:225.67440944881892,&quot;width&quot;:324.73748031496064}"/>
</p:tagLst>
</file>

<file path=ppt/tags/tag2427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a"/>
  <p:tag name="KSO_WM_UNIT_INDEX" val="1_2_1"/>
  <p:tag name="KSO_WM_UNIT_ID" val="custom20202739_4*l_h_a*1_2_1"/>
  <p:tag name="KSO_WM_TEMPLATE_CATEGORY" val="custom"/>
  <p:tag name="KSO_WM_TEMPLATE_INDEX" val="20202739"/>
  <p:tag name="KSO_WM_UNIT_LAYERLEVEL" val="1_1_1"/>
  <p:tag name="KSO_WM_TAG_VERSION" val="1.0"/>
  <p:tag name="KSO_WM_BEAUTIFY_FLAG" val="#wm#"/>
  <p:tag name="KSO_WM_UNIT_ISNUMDGMTITLE" val="0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63.50850393700784,&quot;left&quot;:317.6312598425197,&quot;top&quot;:225.67440944881892,&quot;width&quot;:324.73748031496064}"/>
</p:tagLst>
</file>

<file path=ppt/tags/tag2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2_1"/>
  <p:tag name="KSO_WM_UNIT_ID" val="custom20202739_4*l_h_i*1_2_1"/>
  <p:tag name="KSO_WM_TEMPLATE_CATEGORY" val="custom"/>
  <p:tag name="KSO_WM_TEMPLATE_INDEX" val="20202739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63.50850393700784,&quot;left&quot;:317.6312598425197,&quot;top&quot;:225.67440944881892,&quot;width&quot;:324.73748031496064}"/>
</p:tagLst>
</file>

<file path=ppt/tags/tag2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SUBTYPE" val="d"/>
  <p:tag name="KSO_WM_UNIT_TYPE" val="l_h_i"/>
  <p:tag name="KSO_WM_UNIT_INDEX" val="1_2_2"/>
  <p:tag name="KSO_WM_UNIT_ID" val="custom20202739_4*l_h_i*1_2_2"/>
  <p:tag name="KSO_WM_TEMPLATE_CATEGORY" val="custom"/>
  <p:tag name="KSO_WM_TEMPLATE_INDEX" val="20202739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63.50850393700784,&quot;left&quot;:317.6312598425197,&quot;top&quot;:225.67440944881892,&quot;width&quot;:324.73748031496064}"/>
</p:tagLst>
</file>

<file path=ppt/tags/tag24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430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a"/>
  <p:tag name="KSO_WM_UNIT_INDEX" val="1_5_1"/>
  <p:tag name="KSO_WM_UNIT_ID" val="custom20202739_4*l_h_a*1_5_1"/>
  <p:tag name="KSO_WM_TEMPLATE_CATEGORY" val="custom"/>
  <p:tag name="KSO_WM_TEMPLATE_INDEX" val="20202739"/>
  <p:tag name="KSO_WM_UNIT_LAYERLEVEL" val="1_1_1"/>
  <p:tag name="KSO_WM_TAG_VERSION" val="1.0"/>
  <p:tag name="KSO_WM_BEAUTIFY_FLAG" val="#wm#"/>
  <p:tag name="KSO_WM_UNIT_ISNUMDGMTITLE" val="0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63.50850393700784,&quot;left&quot;:317.6312598425197,&quot;top&quot;:225.67440944881892,&quot;width&quot;:324.73748031496064}"/>
</p:tagLst>
</file>

<file path=ppt/tags/tag2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5_1"/>
  <p:tag name="KSO_WM_UNIT_ID" val="custom20202739_4*l_h_i*1_5_1"/>
  <p:tag name="KSO_WM_TEMPLATE_CATEGORY" val="custom"/>
  <p:tag name="KSO_WM_TEMPLATE_INDEX" val="20202739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63.50850393700784,&quot;left&quot;:317.6312598425197,&quot;top&quot;:225.67440944881892,&quot;width&quot;:324.73748031496064}"/>
</p:tagLst>
</file>

<file path=ppt/tags/tag2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SUBTYPE" val="d"/>
  <p:tag name="KSO_WM_UNIT_TYPE" val="l_h_i"/>
  <p:tag name="KSO_WM_UNIT_INDEX" val="1_5_2"/>
  <p:tag name="KSO_WM_UNIT_ID" val="custom20202739_4*l_h_i*1_5_2"/>
  <p:tag name="KSO_WM_TEMPLATE_CATEGORY" val="custom"/>
  <p:tag name="KSO_WM_TEMPLATE_INDEX" val="20202739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63.50850393700784,&quot;left&quot;:317.6312598425197,&quot;top&quot;:225.67440944881892,&quot;width&quot;:324.73748031496064}"/>
</p:tagLst>
</file>

<file path=ppt/tags/tag2433.xml><?xml version="1.0" encoding="utf-8"?>
<p:tagLst xmlns:p="http://schemas.openxmlformats.org/presentationml/2006/main">
  <p:tag name="KSO_WM_SLIDE_ID" val="custom20202739_4"/>
  <p:tag name="KSO_WM_TEMPLATE_SUBCATEGORY" val="0"/>
  <p:tag name="KSO_WM_TEMPLATE_MASTER_TYPE" val="1"/>
  <p:tag name="KSO_WM_TEMPLATE_COLOR_TYPE" val="0"/>
  <p:tag name="KSO_WM_SLIDE_TYPE" val="contents"/>
  <p:tag name="KSO_WM_SLIDE_SUBTYPE" val="diag"/>
  <p:tag name="KSO_WM_SLIDE_ITEM_CNT" val="6"/>
  <p:tag name="KSO_WM_SLIDE_INDEX" val="3"/>
  <p:tag name="KSO_WM_DIAGRAM_GROUP_CODE" val="l1-2"/>
  <p:tag name="KSO_WM_SLIDE_DIAGTYPE" val="l"/>
  <p:tag name="KSO_WM_TAG_VERSION" val="1.0"/>
  <p:tag name="KSO_WM_BEAUTIFY_FLAG" val="#wm#"/>
  <p:tag name="KSO_WM_TEMPLATE_CATEGORY" val="custom"/>
  <p:tag name="KSO_WM_TEMPLATE_INDEX" val="20202739"/>
  <p:tag name="KSO_WM_SLIDE_LAYOUT" val="a_l"/>
  <p:tag name="KSO_WM_SLIDE_LAYOUT_CNT" val="1_1"/>
</p:tagLst>
</file>

<file path=ppt/tags/tag2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739_5*i*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custom20202739_5*i*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custom20202739_5*i*1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437.xml><?xml version="1.0" encoding="utf-8"?>
<p:tagLst xmlns:p="http://schemas.openxmlformats.org/presentationml/2006/main">
  <p:tag name="KSO_WM_UNIT_NOCLEAR" val="0"/>
  <p:tag name="KSO_WM_UNIT_VALUE" val="0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202739_5*e*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PRESET_TEXT" val="1"/>
  <p:tag name="KSO_WM_UNIT_TEXT_FILL_FORE_SCHEMECOLOR_INDEX_BRIGHTNESS" val="-0.75"/>
  <p:tag name="KSO_WM_UNIT_TEXT_FILL_FORE_SCHEMECOLOR_INDEX" val="16"/>
  <p:tag name="KSO_WM_UNIT_TEXT_FILL_TYPE" val="1"/>
</p:tagLst>
</file>

<file path=ppt/tags/tag2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custom20202739_5*i*28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8"/>
  <p:tag name="KSO_WM_UNIT_ID" val="custom20202739_5*i*3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9"/>
  <p:tag name="KSO_WM_UNIT_ID" val="custom20202739_5*i*3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0"/>
  <p:tag name="KSO_WM_UNIT_ID" val="custom20202739_5*i*4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1"/>
  <p:tag name="KSO_WM_UNIT_ID" val="custom20202739_5*i*4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2"/>
  <p:tag name="KSO_WM_UNIT_ID" val="custom20202739_5*i*42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custom20202739_5*i*1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custom20202739_5*i*2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custom20202739_5*i*34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3"/>
  <p:tag name="KSO_WM_UNIT_ID" val="custom20202739_5*i*4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custom20202739_5*i*4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5"/>
  <p:tag name="KSO_WM_UNIT_ID" val="custom20202739_5*i*4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6"/>
  <p:tag name="KSO_WM_UNIT_ID" val="custom20202739_5*i*4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7"/>
  <p:tag name="KSO_WM_UNIT_ID" val="custom20202739_5*i*4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2739_5*i*2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02739_5*i*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02739_5*i*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custom20202739_5*i*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02739_5*i*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custom20202739_5*i*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custom20202739_5*i*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custom20202739_5*i*1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custom20202739_5*i*11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custom20202739_5*i*1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custom20202739_5*i*1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custom20202739_5*i*1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custom20202739_5*i*1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custom20202739_5*i*1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custom20202739_5*i*1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custom20202739_5*i*20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custom20202739_5*i*2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custom20202739_5*i*2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custom20202739_5*i*2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custom20202739_5*i*25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custom20202739_5*i*2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custom20202739_5*i*2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custom20202739_5*i*2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custom20202739_5*i*3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custom20202739_5*i*3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custom20202739_5*i*3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custom20202739_5*i*3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custom20202739_5*i*35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custom20202739_5*i*3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7"/>
  <p:tag name="KSO_WM_UNIT_ID" val="custom20202739_5*i*3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82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739_5*a*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2483.xml><?xml version="1.0" encoding="utf-8"?>
<p:tagLst xmlns:p="http://schemas.openxmlformats.org/presentationml/2006/main">
  <p:tag name="KSO_WM_SLIDE_ID" val="custom20202739_5"/>
  <p:tag name="KSO_WM_TEMPLATE_SUBCATEGORY" val="0"/>
  <p:tag name="KSO_WM_TEMPLATE_MASTER_TYPE" val="1"/>
  <p:tag name="KSO_WM_TEMPLATE_COLOR_TYPE" val="0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739"/>
  <p:tag name="KSO_WM_SLIDE_LAYOUT" val="a_b_e"/>
  <p:tag name="KSO_WM_SLIDE_LAYOUT_CNT" val="1_1_1"/>
</p:tagLst>
</file>

<file path=ppt/tags/tag2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12*i*44"/>
  <p:tag name="KSO_WM_UNIT_LAYERLEVEL" val="1"/>
  <p:tag name="KSO_WM_TAG_VERSION" val="1.0"/>
  <p:tag name="KSO_WM_BEAUTIFY_FLAG" val="#wm#"/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2*i*25"/>
  <p:tag name="KSO_WM_UNIT_LAYERLEVEL" val="1"/>
  <p:tag name="KSO_WM_TAG_VERSION" val="1.0"/>
  <p:tag name="KSO_WM_BEAUTIFY_FLAG" val="#wm#"/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486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487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488.xml><?xml version="1.0" encoding="utf-8"?>
<p:tagLst xmlns:p="http://schemas.openxmlformats.org/presentationml/2006/main">
  <p:tag name="KSO_WM_SLIDE_BACKGROUND_TYPE" val="general"/>
</p:tagLst>
</file>

<file path=ppt/tags/tag2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739_5*i*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custom20202739_5*i*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custom20202739_5*i*1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492.xml><?xml version="1.0" encoding="utf-8"?>
<p:tagLst xmlns:p="http://schemas.openxmlformats.org/presentationml/2006/main">
  <p:tag name="KSO_WM_UNIT_NOCLEAR" val="0"/>
  <p:tag name="KSO_WM_UNIT_VALUE" val="0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202739_5*e*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PRESET_TEXT" val="1"/>
  <p:tag name="KSO_WM_UNIT_TEXT_FILL_FORE_SCHEMECOLOR_INDEX_BRIGHTNESS" val="-0.75"/>
  <p:tag name="KSO_WM_UNIT_TEXT_FILL_FORE_SCHEMECOLOR_INDEX" val="16"/>
  <p:tag name="KSO_WM_UNIT_TEXT_FILL_TYPE" val="1"/>
</p:tagLst>
</file>

<file path=ppt/tags/tag2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custom20202739_5*i*28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8"/>
  <p:tag name="KSO_WM_UNIT_ID" val="custom20202739_5*i*3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9"/>
  <p:tag name="KSO_WM_UNIT_ID" val="custom20202739_5*i*3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0"/>
  <p:tag name="KSO_WM_UNIT_ID" val="custom20202739_5*i*4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1"/>
  <p:tag name="KSO_WM_UNIT_ID" val="custom20202739_5*i*4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2"/>
  <p:tag name="KSO_WM_UNIT_ID" val="custom20202739_5*i*42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custom20202739_5*i*1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3*i*5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custom20202739_5*i*2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custom20202739_5*i*34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3"/>
  <p:tag name="KSO_WM_UNIT_ID" val="custom20202739_5*i*4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custom20202739_5*i*4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5"/>
  <p:tag name="KSO_WM_UNIT_ID" val="custom20202739_5*i*4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6"/>
  <p:tag name="KSO_WM_UNIT_ID" val="custom20202739_5*i*4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7"/>
  <p:tag name="KSO_WM_UNIT_ID" val="custom20202739_5*i*4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2739_5*i*2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02739_5*i*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02739_5*i*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custom20202739_5*i*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02739_5*i*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custom20202739_5*i*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custom20202739_5*i*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custom20202739_5*i*1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custom20202739_5*i*11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custom20202739_5*i*1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custom20202739_5*i*1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custom20202739_5*i*1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custom20202739_5*i*1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custom20202739_5*i*1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custom20202739_5*i*1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custom20202739_5*i*20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custom20202739_5*i*2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custom20202739_5*i*2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custom20202739_5*i*2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custom20202739_5*i*25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custom20202739_5*i*2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custom20202739_5*i*2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custom20202739_5*i*2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custom20202739_5*i*3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custom20202739_5*i*3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custom20202739_5*i*3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custom20202739_5*i*3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custom20202739_5*i*35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custom20202739_5*i*3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7"/>
  <p:tag name="KSO_WM_UNIT_ID" val="custom20202739_5*i*3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37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739_5*a*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2538.xml><?xml version="1.0" encoding="utf-8"?>
<p:tagLst xmlns:p="http://schemas.openxmlformats.org/presentationml/2006/main">
  <p:tag name="KSO_WM_SLIDE_ID" val="custom20202739_5"/>
  <p:tag name="KSO_WM_TEMPLATE_SUBCATEGORY" val="0"/>
  <p:tag name="KSO_WM_TEMPLATE_MASTER_TYPE" val="1"/>
  <p:tag name="KSO_WM_TEMPLATE_COLOR_TYPE" val="0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739"/>
  <p:tag name="KSO_WM_SLIDE_LAYOUT" val="a_b_e"/>
  <p:tag name="KSO_WM_SLIDE_LAYOUT_CNT" val="1_1_1"/>
</p:tagLst>
</file>

<file path=ppt/tags/tag2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2*i*25"/>
  <p:tag name="KSO_WM_UNIT_LAYERLEVEL" val="1"/>
  <p:tag name="KSO_WM_TAG_VERSION" val="1.0"/>
  <p:tag name="KSO_WM_BEAUTIFY_FLAG" val="#wm#"/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5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540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  <p:tag name="KSO_WM_DIAGRAM_VIRTUALLY_FRAME" val="{&quot;height&quot;:379.85,&quot;left&quot;:51.6,&quot;top&quot;:111.55,&quot;width&quot;:412.15}"/>
</p:tagLst>
</file>

<file path=ppt/tags/tag25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42.xml><?xml version="1.0" encoding="utf-8"?>
<p:tagLst xmlns:p="http://schemas.openxmlformats.org/presentationml/2006/main">
  <p:tag name="KSO_WM_SLIDE_BACKGROUND_TYPE" val="general"/>
</p:tagLst>
</file>

<file path=ppt/tags/tag2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12*i*44"/>
  <p:tag name="KSO_WM_UNIT_LAYERLEVEL" val="1"/>
  <p:tag name="KSO_WM_TAG_VERSION" val="1.0"/>
  <p:tag name="KSO_WM_BEAUTIFY_FLAG" val="#wm#"/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2*i*25"/>
  <p:tag name="KSO_WM_UNIT_LAYERLEVEL" val="1"/>
  <p:tag name="KSO_WM_TAG_VERSION" val="1.0"/>
  <p:tag name="KSO_WM_BEAUTIFY_FLAG" val="#wm#"/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545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  <p:tag name="KSO_WM_DIAGRAM_VIRTUALLY_FRAME" val="{&quot;height&quot;:379.85,&quot;left&quot;:51.6,&quot;top&quot;:111.55,&quot;width&quot;:412.15}"/>
</p:tagLst>
</file>

<file path=ppt/tags/tag25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47.xml><?xml version="1.0" encoding="utf-8"?>
<p:tagLst xmlns:p="http://schemas.openxmlformats.org/presentationml/2006/main">
  <p:tag name="KSO_WM_SLIDE_BACKGROUND_TYPE" val="general"/>
</p:tagLst>
</file>

<file path=ppt/tags/tag2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739_5*i*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custom20202739_5*i*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5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custom20202739_5*i*1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551.xml><?xml version="1.0" encoding="utf-8"?>
<p:tagLst xmlns:p="http://schemas.openxmlformats.org/presentationml/2006/main">
  <p:tag name="KSO_WM_UNIT_NOCLEAR" val="0"/>
  <p:tag name="KSO_WM_UNIT_VALUE" val="0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202739_5*e*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PRESET_TEXT" val="1"/>
  <p:tag name="KSO_WM_UNIT_TEXT_FILL_FORE_SCHEMECOLOR_INDEX_BRIGHTNESS" val="-0.75"/>
  <p:tag name="KSO_WM_UNIT_TEXT_FILL_FORE_SCHEMECOLOR_INDEX" val="16"/>
  <p:tag name="KSO_WM_UNIT_TEXT_FILL_TYPE" val="1"/>
</p:tagLst>
</file>

<file path=ppt/tags/tag2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custom20202739_5*i*28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8"/>
  <p:tag name="KSO_WM_UNIT_ID" val="custom20202739_5*i*3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9"/>
  <p:tag name="KSO_WM_UNIT_ID" val="custom20202739_5*i*3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0"/>
  <p:tag name="KSO_WM_UNIT_ID" val="custom20202739_5*i*4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1"/>
  <p:tag name="KSO_WM_UNIT_ID" val="custom20202739_5*i*4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2"/>
  <p:tag name="KSO_WM_UNIT_ID" val="custom20202739_5*i*42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5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custom20202739_5*i*1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custom20202739_5*i*2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custom20202739_5*i*34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3"/>
  <p:tag name="KSO_WM_UNIT_ID" val="custom20202739_5*i*4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custom20202739_5*i*4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5"/>
  <p:tag name="KSO_WM_UNIT_ID" val="custom20202739_5*i*4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6"/>
  <p:tag name="KSO_WM_UNIT_ID" val="custom20202739_5*i*4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7"/>
  <p:tag name="KSO_WM_UNIT_ID" val="custom20202739_5*i*4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2739_5*i*2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02739_5*i*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02739_5*i*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custom20202739_5*i*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5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02739_5*i*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custom20202739_5*i*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custom20202739_5*i*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custom20202739_5*i*1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custom20202739_5*i*11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custom20202739_5*i*1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custom20202739_5*i*1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custom20202739_5*i*1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custom20202739_5*i*1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custom20202739_5*i*1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4*i*18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custom20202739_5*i*1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custom20202739_5*i*20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custom20202739_5*i*2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custom20202739_5*i*2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custom20202739_5*i*2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custom20202739_5*i*25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custom20202739_5*i*2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custom20202739_5*i*2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custom20202739_5*i*2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custom20202739_5*i*3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4*i*11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custom20202739_5*i*3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custom20202739_5*i*3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custom20202739_5*i*3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custom20202739_5*i*35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custom20202739_5*i*3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7"/>
  <p:tag name="KSO_WM_UNIT_ID" val="custom20202739_5*i*3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596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739_5*a*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2597.xml><?xml version="1.0" encoding="utf-8"?>
<p:tagLst xmlns:p="http://schemas.openxmlformats.org/presentationml/2006/main">
  <p:tag name="KSO_WM_SLIDE_ID" val="custom20202739_5"/>
  <p:tag name="KSO_WM_TEMPLATE_SUBCATEGORY" val="0"/>
  <p:tag name="KSO_WM_TEMPLATE_MASTER_TYPE" val="1"/>
  <p:tag name="KSO_WM_TEMPLATE_COLOR_TYPE" val="0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739"/>
  <p:tag name="KSO_WM_SLIDE_LAYOUT" val="a_b_e"/>
  <p:tag name="KSO_WM_SLIDE_LAYOUT_CNT" val="1_1_1"/>
</p:tagLst>
</file>

<file path=ppt/tags/tag2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12*i*44"/>
  <p:tag name="KSO_WM_UNIT_LAYERLEVEL" val="1"/>
  <p:tag name="KSO_WM_TAG_VERSION" val="1.0"/>
  <p:tag name="KSO_WM_BEAUTIFY_FLAG" val="#wm#"/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2*i*25"/>
  <p:tag name="KSO_WM_UNIT_LAYERLEVEL" val="1"/>
  <p:tag name="KSO_WM_TAG_VERSION" val="1.0"/>
  <p:tag name="KSO_WM_BEAUTIFY_FLAG" val="#wm#"/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60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02.xml><?xml version="1.0" encoding="utf-8"?>
<p:tagLst xmlns:p="http://schemas.openxmlformats.org/presentationml/2006/main">
  <p:tag name="KSO_WM_BEAUTIFY_FLAG" val=""/>
</p:tagLst>
</file>

<file path=ppt/tags/tag2603.xml><?xml version="1.0" encoding="utf-8"?>
<p:tagLst xmlns:p="http://schemas.openxmlformats.org/presentationml/2006/main">
  <p:tag name="KSO_WM_BEAUTIFY_FLAG" val=""/>
</p:tagLst>
</file>

<file path=ppt/tags/tag2604.xml><?xml version="1.0" encoding="utf-8"?>
<p:tagLst xmlns:p="http://schemas.openxmlformats.org/presentationml/2006/main">
  <p:tag name="KSO_WM_BEAUTIFY_FLAG" val=""/>
</p:tagLst>
</file>

<file path=ppt/tags/tag2605.xml><?xml version="1.0" encoding="utf-8"?>
<p:tagLst xmlns:p="http://schemas.openxmlformats.org/presentationml/2006/main">
  <p:tag name="KSO_WM_BEAUTIFY_FLAG" val=""/>
</p:tagLst>
</file>

<file path=ppt/tags/tag2606.xml><?xml version="1.0" encoding="utf-8"?>
<p:tagLst xmlns:p="http://schemas.openxmlformats.org/presentationml/2006/main">
  <p:tag name="KSO_WM_BEAUTIFY_FLAG" val=""/>
</p:tagLst>
</file>

<file path=ppt/tags/tag260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60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609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6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61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611.xml><?xml version="1.0" encoding="utf-8"?>
<p:tagLst xmlns:p="http://schemas.openxmlformats.org/presentationml/2006/main">
  <p:tag name="KSO_WM_SLIDE_BACKGROUND_TYPE" val="general"/>
</p:tagLst>
</file>

<file path=ppt/tags/tag26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12*i*44"/>
  <p:tag name="KSO_WM_UNIT_LAYERLEVEL" val="1"/>
  <p:tag name="KSO_WM_TAG_VERSION" val="1.0"/>
  <p:tag name="KSO_WM_BEAUTIFY_FLAG" val="#wm#"/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6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2*i*25"/>
  <p:tag name="KSO_WM_UNIT_LAYERLEVEL" val="1"/>
  <p:tag name="KSO_WM_TAG_VERSION" val="1.0"/>
  <p:tag name="KSO_WM_BEAUTIFY_FLAG" val="#wm#"/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6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15.xml><?xml version="1.0" encoding="utf-8"?>
<p:tagLst xmlns:p="http://schemas.openxmlformats.org/presentationml/2006/main">
  <p:tag name="KSO_WM_BEAUTIFY_FLAG" val=""/>
</p:tagLst>
</file>

<file path=ppt/tags/tag2616.xml><?xml version="1.0" encoding="utf-8"?>
<p:tagLst xmlns:p="http://schemas.openxmlformats.org/presentationml/2006/main">
  <p:tag name="KSO_WM_BEAUTIFY_FLAG" val=""/>
</p:tagLst>
</file>

<file path=ppt/tags/tag2617.xml><?xml version="1.0" encoding="utf-8"?>
<p:tagLst xmlns:p="http://schemas.openxmlformats.org/presentationml/2006/main">
  <p:tag name="KSO_WM_BEAUTIFY_FLAG" val=""/>
</p:tagLst>
</file>

<file path=ppt/tags/tag2618.xml><?xml version="1.0" encoding="utf-8"?>
<p:tagLst xmlns:p="http://schemas.openxmlformats.org/presentationml/2006/main">
  <p:tag name="KSO_WM_BEAUTIFY_FLAG" val=""/>
</p:tagLst>
</file>

<file path=ppt/tags/tag2619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6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62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62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62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62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624.xml><?xml version="1.0" encoding="utf-8"?>
<p:tagLst xmlns:p="http://schemas.openxmlformats.org/presentationml/2006/main">
  <p:tag name="KSO_WM_BEAUTIFY_FLAG" val=""/>
</p:tagLst>
</file>

<file path=ppt/tags/tag26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26.xml><?xml version="1.0" encoding="utf-8"?>
<p:tagLst xmlns:p="http://schemas.openxmlformats.org/presentationml/2006/main">
  <p:tag name="KSO_WM_SLIDE_BACKGROUND_TYPE" val="general"/>
</p:tagLst>
</file>

<file path=ppt/tags/tag2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12*i*44"/>
  <p:tag name="KSO_WM_UNIT_LAYERLEVEL" val="1"/>
  <p:tag name="KSO_WM_TAG_VERSION" val="1.0"/>
  <p:tag name="KSO_WM_BEAUTIFY_FLAG" val="#wm#"/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2*i*25"/>
  <p:tag name="KSO_WM_UNIT_LAYERLEVEL" val="1"/>
  <p:tag name="KSO_WM_TAG_VERSION" val="1.0"/>
  <p:tag name="KSO_WM_BEAUTIFY_FLAG" val="#wm#"/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6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6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32.xml><?xml version="1.0" encoding="utf-8"?>
<p:tagLst xmlns:p="http://schemas.openxmlformats.org/presentationml/2006/main">
  <p:tag name="KSO_WM_SLIDE_BACKGROUND_TYPE" val="general"/>
</p:tagLst>
</file>

<file path=ppt/tags/tag2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12*i*44"/>
  <p:tag name="KSO_WM_UNIT_LAYERLEVEL" val="1"/>
  <p:tag name="KSO_WM_TAG_VERSION" val="1.0"/>
  <p:tag name="KSO_WM_BEAUTIFY_FLAG" val="#wm#"/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2*i*25"/>
  <p:tag name="KSO_WM_UNIT_LAYERLEVEL" val="1"/>
  <p:tag name="KSO_WM_TAG_VERSION" val="1.0"/>
  <p:tag name="KSO_WM_BEAUTIFY_FLAG" val="#wm#"/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6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37.xml><?xml version="1.0" encoding="utf-8"?>
<p:tagLst xmlns:p="http://schemas.openxmlformats.org/presentationml/2006/main">
  <p:tag name="KSO_WM_SLIDE_BACKGROUND_TYPE" val="general"/>
</p:tagLst>
</file>

<file path=ppt/tags/tag2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12*i*44"/>
  <p:tag name="KSO_WM_UNIT_LAYERLEVEL" val="1"/>
  <p:tag name="KSO_WM_TAG_VERSION" val="1.0"/>
  <p:tag name="KSO_WM_BEAUTIFY_FLAG" val="#wm#"/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2*i*25"/>
  <p:tag name="KSO_WM_UNIT_LAYERLEVEL" val="1"/>
  <p:tag name="KSO_WM_TAG_VERSION" val="1.0"/>
  <p:tag name="KSO_WM_BEAUTIFY_FLAG" val="#wm#"/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6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6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42.xml><?xml version="1.0" encoding="utf-8"?>
<p:tagLst xmlns:p="http://schemas.openxmlformats.org/presentationml/2006/main">
  <p:tag name="KSO_WM_SLIDE_BACKGROUND_TYPE" val="general"/>
</p:tagLst>
</file>

<file path=ppt/tags/tag26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12*i*44"/>
  <p:tag name="KSO_WM_UNIT_LAYERLEVEL" val="1"/>
  <p:tag name="KSO_WM_TAG_VERSION" val="1.0"/>
  <p:tag name="KSO_WM_BEAUTIFY_FLAG" val="#wm#"/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6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2*i*25"/>
  <p:tag name="KSO_WM_UNIT_LAYERLEVEL" val="1"/>
  <p:tag name="KSO_WM_TAG_VERSION" val="1.0"/>
  <p:tag name="KSO_WM_BEAUTIFY_FLAG" val="#wm#"/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6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47.xml><?xml version="1.0" encoding="utf-8"?>
<p:tagLst xmlns:p="http://schemas.openxmlformats.org/presentationml/2006/main">
  <p:tag name="KSO_WM_SLIDE_BACKGROUND_TYPE" val="general"/>
</p:tagLst>
</file>

<file path=ppt/tags/tag2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12*i*44"/>
  <p:tag name="KSO_WM_UNIT_LAYERLEVEL" val="1"/>
  <p:tag name="KSO_WM_TAG_VERSION" val="1.0"/>
  <p:tag name="KSO_WM_BEAUTIFY_FLAG" val="#wm#"/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6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2*i*25"/>
  <p:tag name="KSO_WM_UNIT_LAYERLEVEL" val="1"/>
  <p:tag name="KSO_WM_TAG_VERSION" val="1.0"/>
  <p:tag name="KSO_WM_BEAUTIFY_FLAG" val="#wm#"/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6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6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52.xml><?xml version="1.0" encoding="utf-8"?>
<p:tagLst xmlns:p="http://schemas.openxmlformats.org/presentationml/2006/main">
  <p:tag name="KSO_WM_SLIDE_BACKGROUND_TYPE" val="general"/>
</p:tagLst>
</file>

<file path=ppt/tags/tag2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739_23*i*1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custom20202739_23*i*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custom20202739_23*i*1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custom20202739_23*i*2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0"/>
  <p:tag name="KSO_WM_UNIT_ID" val="custom20202739_23*i*4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2"/>
  <p:tag name="KSO_WM_UNIT_ID" val="custom20202739_23*i*5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4"/>
  <p:tag name="KSO_WM_UNIT_ID" val="custom20202739_23*i*6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6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3"/>
  <p:tag name="KSO_WM_UNIT_ID" val="custom20202739_23*i*73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6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4"/>
  <p:tag name="KSO_WM_UNIT_ID" val="custom20202739_23*i*7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custom20202739_23*i*1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custom20202739_23*i*2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custom20202739_23*i*3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5"/>
  <p:tag name="KSO_WM_UNIT_ID" val="custom20202739_23*i*4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6"/>
  <p:tag name="KSO_WM_UNIT_ID" val="custom20202739_23*i*5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7"/>
  <p:tag name="KSO_WM_UNIT_ID" val="custom20202739_23*i*6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5"/>
  <p:tag name="KSO_WM_UNIT_ID" val="custom20202739_23*i*7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6"/>
  <p:tag name="KSO_WM_UNIT_ID" val="custom20202739_23*i*7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5*i*13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2739_23*i*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02739_23*i*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02739_23*i*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custom20202739_23*i*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02739_23*i*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custom20202739_23*i*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custom20202739_23*i*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custom20202739_23*i*1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custom20202739_23*i*1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custom20202739_23*i*1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6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custom20202739_23*i*1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custom20202739_23*i*1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custom20202739_23*i*17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6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custom20202739_23*i*1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custom20202739_23*i*1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custom20202739_23*i*2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custom20202739_23*i*21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6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custom20202739_23*i*2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custom20202739_23*i*2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custom20202739_23*i*25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6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custom20202739_23*i*2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custom20202739_23*i*2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custom20202739_23*i*29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6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custom20202739_23*i*3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custom20202739_23*i*3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custom20202739_23*i*3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custom20202739_23*i*33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6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custom20202739_23*i*3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custom20202739_23*i*36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7"/>
  <p:tag name="KSO_WM_UNIT_ID" val="custom20202739_23*i*3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6*i*26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7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8"/>
  <p:tag name="KSO_WM_UNIT_ID" val="custom20202739_23*i*3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9"/>
  <p:tag name="KSO_WM_UNIT_ID" val="custom20202739_23*i*3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1"/>
  <p:tag name="KSO_WM_UNIT_ID" val="custom20202739_23*i*4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2"/>
  <p:tag name="KSO_WM_UNIT_ID" val="custom20202739_23*i*4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3"/>
  <p:tag name="KSO_WM_UNIT_ID" val="custom20202739_23*i*4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custom20202739_23*i*4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6"/>
  <p:tag name="KSO_WM_UNIT_ID" val="custom20202739_23*i*46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7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7"/>
  <p:tag name="KSO_WM_UNIT_ID" val="custom20202739_23*i*4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8"/>
  <p:tag name="KSO_WM_UNIT_ID" val="custom20202739_23*i*4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9"/>
  <p:tag name="KSO_WM_UNIT_ID" val="custom20202739_23*i*4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6*i*27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7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0"/>
  <p:tag name="KSO_WM_UNIT_ID" val="custom20202739_23*i*50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7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1"/>
  <p:tag name="KSO_WM_UNIT_ID" val="custom20202739_23*i*5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3"/>
  <p:tag name="KSO_WM_UNIT_ID" val="custom20202739_23*i*5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4"/>
  <p:tag name="KSO_WM_UNIT_ID" val="custom20202739_23*i*54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5"/>
  <p:tag name="KSO_WM_UNIT_ID" val="custom20202739_23*i*5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7"/>
  <p:tag name="KSO_WM_UNIT_ID" val="custom20202739_23*i*57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custom20202739_23*i*5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9"/>
  <p:tag name="KSO_WM_UNIT_ID" val="custom20202739_23*i*5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0"/>
  <p:tag name="KSO_WM_UNIT_ID" val="custom20202739_23*i*6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1"/>
  <p:tag name="KSO_WM_UNIT_ID" val="custom20202739_23*i*61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6*i*2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7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2"/>
  <p:tag name="KSO_WM_UNIT_ID" val="custom20202739_23*i*6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3"/>
  <p:tag name="KSO_WM_UNIT_ID" val="custom20202739_23*i*63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5"/>
  <p:tag name="KSO_WM_UNIT_ID" val="custom20202739_23*i*65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6"/>
  <p:tag name="KSO_WM_UNIT_ID" val="custom20202739_23*i*66"/>
  <p:tag name="KSO_WM_TEMPLATE_CATEGORY" val="custom"/>
  <p:tag name="KSO_WM_TEMPLATE_INDEX" val="20202739"/>
  <p:tag name="KSO_WM_UNIT_LAYERLEVEL" val="1"/>
  <p:tag name="KSO_WM_TAG_VERSION" val="1.0"/>
  <p:tag name="KSO_WM_BEAUTIFY_FLAG" val="#wm#"/>
</p:tagLst>
</file>

<file path=ppt/tags/tag27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8"/>
  <p:tag name="KSO_WM_UNIT_ID" val="custom20202739_23*i*68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9"/>
  <p:tag name="KSO_WM_UNIT_ID" val="custom20202739_23*i*69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0"/>
  <p:tag name="KSO_WM_UNIT_ID" val="custom20202739_23*i*70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1"/>
  <p:tag name="KSO_WM_UNIT_ID" val="custom20202739_23*i*7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2"/>
  <p:tag name="KSO_WM_UNIT_ID" val="custom20202739_23*i*72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29.xml><?xml version="1.0" encoding="utf-8"?>
<p:tagLst xmlns:p="http://schemas.openxmlformats.org/presentationml/2006/main">
  <p:tag name="KSO_WM_UNIT_ISCONTENTSTITLE" val="0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739_23*b*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PRESET_TEXT" val="THANK YOU FOR LISTENING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6*i*29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730.xml><?xml version="1.0" encoding="utf-8"?>
<p:tagLst xmlns:p="http://schemas.openxmlformats.org/presentationml/2006/main">
  <p:tag name="KSO_WM_UNIT_ISCONTENTSTITLE" val="0"/>
  <p:tag name="KSO_WM_UNIT_NOCLEAR" val="1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739_23*a*1"/>
  <p:tag name="KSO_WM_TEMPLATE_CATEGORY" val="custom"/>
  <p:tag name="KSO_WM_TEMPLATE_INDEX" val="20202739"/>
  <p:tag name="KSO_WM_UNIT_LAYERLEVEL" val="1"/>
  <p:tag name="KSO_WM_TAG_VERSION" val="1.0"/>
  <p:tag name="KSO_WM_BEAUTIFY_FLAG" val="#wm#"/>
  <p:tag name="KSO_WM_UNIT_PRESET_TEXT" val="谢谢欣赏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2731.xml><?xml version="1.0" encoding="utf-8"?>
<p:tagLst xmlns:p="http://schemas.openxmlformats.org/presentationml/2006/main">
  <p:tag name="KSO_WM_SLIDE_ID" val="custom20202739_23"/>
  <p:tag name="KSO_WM_TEMPLATE_SUBCATEGORY" val="0"/>
  <p:tag name="KSO_WM_TEMPLATE_MASTER_TYPE" val="1"/>
  <p:tag name="KSO_WM_TEMPLATE_COLOR_TYPE" val="0"/>
  <p:tag name="KSO_WM_SLIDE_TYPE" val="endPage"/>
  <p:tag name="KSO_WM_SLIDE_SUBTYPE" val="pureTxt"/>
  <p:tag name="KSO_WM_SLIDE_ITEM_CNT" val="0"/>
  <p:tag name="KSO_WM_SLIDE_INDEX" val="25"/>
  <p:tag name="KSO_WM_TAG_VERSION" val="1.0"/>
  <p:tag name="KSO_WM_BEAUTIFY_FLAG" val="#wm#"/>
  <p:tag name="KSO_WM_TEMPLATE_CATEGORY" val="custom"/>
  <p:tag name="KSO_WM_TEMPLATE_INDEX" val="20202739"/>
  <p:tag name="KSO_WM_SLIDE_LAYOUT" val="a_b"/>
  <p:tag name="KSO_WM_SLIDE_LAYOUT_CNT" val="1_1"/>
</p:tagLst>
</file>

<file path=ppt/tags/tag2732.xml><?xml version="1.0" encoding="utf-8"?>
<p:tagLst xmlns:p="http://schemas.openxmlformats.org/presentationml/2006/main">
  <p:tag name="resource_record_key" val="{&quot;13&quot;:[20481688,4364954,4634995,19950693]}"/>
  <p:tag name="commondata" val="eyJjb3VudCI6OCwiaGRpZCI6IjYyYTUxMWMzZTEwYjY2ZDIyNDM0MGY2YWQ2YWVlNjZlIiwidXNlckNvdW50Ijo4fQ==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6*i*30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_16*i*31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_16*i*3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6*i*1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7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8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8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8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8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8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9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9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9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9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_17*i*3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_17*i*3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_17*i*35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_17*i*36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7*i*18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7*i*19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7*i*20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7*i*2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7*i*2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7*i*2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7*i*2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0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8*i*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18*i*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18*i*1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8*i*1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18*i*1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8*i*1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8*i*1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_18*i*1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_18*i*1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_18*i*1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8*i*1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8*i*1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8*i*2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8*i*2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8*i*2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8*i*2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8*i*2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8*i*2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8*i*2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8*i*2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8*i*2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8*i*2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_18*i*5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9"/>
  <p:tag name="KSO_WM_UNIT_ID" val="_18*i*5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0"/>
  <p:tag name="KSO_WM_UNIT_ID" val="_18*i*6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1"/>
  <p:tag name="KSO_WM_UNIT_ID" val="_18*i*6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2"/>
  <p:tag name="KSO_WM_UNIT_ID" val="_18*i*6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3"/>
  <p:tag name="KSO_WM_UNIT_ID" val="_18*i*6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4"/>
  <p:tag name="KSO_WM_UNIT_ID" val="_18*i*6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5"/>
  <p:tag name="KSO_WM_UNIT_ID" val="_18*i*6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6"/>
  <p:tag name="KSO_WM_UNIT_ID" val="_18*i*6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3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4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4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4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4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4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4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4.xml><?xml version="1.0" encoding="utf-8"?>
<p:tagLst xmlns:p="http://schemas.openxmlformats.org/presentationml/2006/main">
  <p:tag name="KSO_WM_TEMPLATE_SUBCATEGORY" val="0"/>
  <p:tag name="KSO_WM_TEMPLATE_COLOR_TYPE" val="0"/>
  <p:tag name="KSO_WM_TAG_VERSION" val="1.0"/>
  <p:tag name="KSO_WM_BEAUTIFY_FLAG" val="#wm#"/>
  <p:tag name="KSO_WM_TEMPLATE_CATEGORY" val="custom"/>
  <p:tag name="KSO_WM_TEMPLATE_INDEX" val="20202739"/>
  <p:tag name="KSO_WM_TEMPLATE_MASTER_TYPE" val="1"/>
  <p:tag name="KSO_WM_TEMPLATE_THUMBS_INDEX" val="1、4、5、7、8、11、12、15、19、22、23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12*i*44"/>
  <p:tag name="KSO_WM_UNIT_LAYERLEVEL" val="1"/>
  <p:tag name="KSO_WM_TAG_VERSION" val="1.0"/>
  <p:tag name="KSO_WM_BEAUTIFY_FLAG" val="#wm#"/>
  <p:tag name="KSO_WM_SLIDE_BACKGROUND_TYPE" val="general"/>
</p:tagLst>
</file>

<file path=ppt/tags/tag4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2*i*25"/>
  <p:tag name="KSO_WM_UNIT_LAYERLEVEL" val="1"/>
  <p:tag name="KSO_WM_TAG_VERSION" val="1.0"/>
  <p:tag name="KSO_WM_BEAUTIFY_FLAG" val="#wm#"/>
  <p:tag name="KSO_WM_SLIDE_BACKGROUND_TYPE" val="general"/>
</p:tagLst>
</file>

<file path=ppt/tags/tag41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41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41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42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42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3*i*5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2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42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43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43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43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43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4*i*18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4*i*11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43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43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43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44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44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44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5*i*13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44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44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6*i*26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6*i*27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6*i*2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6*i*29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6*i*30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_16*i*31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_16*i*3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6*i*1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45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45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45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45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45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46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46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46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46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46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46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46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47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_17*i*3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_17*i*3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_17*i*35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_17*i*36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7*i*18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7*i*19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7*i*20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7*i*2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7*i*2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7*i*2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7*i*2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8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8*i*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18*i*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18*i*1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8*i*1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18*i*1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8*i*1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8*i*1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_18*i*1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_18*i*1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_18*i*1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8*i*1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8*i*1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8*i*2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8*i*2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8*i*2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8*i*2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8*i*2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8*i*2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8*i*2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8*i*2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8*i*2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8*i*2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_18*i*5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9"/>
  <p:tag name="KSO_WM_UNIT_ID" val="_18*i*5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0"/>
  <p:tag name="KSO_WM_UNIT_ID" val="_18*i*6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1"/>
  <p:tag name="KSO_WM_UNIT_ID" val="_18*i*6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2"/>
  <p:tag name="KSO_WM_UNIT_ID" val="_18*i*6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3"/>
  <p:tag name="KSO_WM_UNIT_ID" val="_18*i*6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4"/>
  <p:tag name="KSO_WM_UNIT_ID" val="_18*i*6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5"/>
  <p:tag name="KSO_WM_UNIT_ID" val="_18*i*6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6"/>
  <p:tag name="KSO_WM_UNIT_ID" val="_18*i*6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1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1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2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52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52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52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52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31.xml><?xml version="1.0" encoding="utf-8"?>
<p:tagLst xmlns:p="http://schemas.openxmlformats.org/presentationml/2006/main">
  <p:tag name="KSO_WM_TEMPLATE_SUBCATEGORY" val="0"/>
  <p:tag name="KSO_WM_TEMPLATE_COLOR_TYPE" val="0"/>
  <p:tag name="KSO_WM_TAG_VERSION" val="1.0"/>
  <p:tag name="KSO_WM_BEAUTIFY_FLAG" val="#wm#"/>
  <p:tag name="KSO_WM_TEMPLATE_CATEGORY" val="custom"/>
  <p:tag name="KSO_WM_TEMPLATE_INDEX" val="20202739"/>
  <p:tag name="KSO_WM_TEMPLATE_MASTER_TYPE" val="1"/>
  <p:tag name="KSO_WM_TEMPLATE_THUMBS_INDEX" val="1、4、5、7、8、11、12、15、19、22、23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12*i*44"/>
  <p:tag name="KSO_WM_UNIT_LAYERLEVEL" val="1"/>
  <p:tag name="KSO_WM_TAG_VERSION" val="1.0"/>
  <p:tag name="KSO_WM_BEAUTIFY_FLAG" val="#wm#"/>
  <p:tag name="KSO_WM_SLIDE_BACKGROUND_TYPE" val="general"/>
</p:tagLst>
</file>

<file path=ppt/tags/tag5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12*i*44"/>
  <p:tag name="KSO_WM_UNIT_LAYERLEVEL" val="1"/>
  <p:tag name="KSO_WM_TAG_VERSION" val="1.0"/>
  <p:tag name="KSO_WM_BEAUTIFY_FLAG" val="#wm#"/>
  <p:tag name="KSO_WM_SLIDE_BACKGROUND_TYPE" val="general"/>
</p:tagLst>
</file>

<file path=ppt/tags/tag58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2*i*25"/>
  <p:tag name="KSO_WM_UNIT_LAYERLEVEL" val="1"/>
  <p:tag name="KSO_WM_TAG_VERSION" val="1.0"/>
  <p:tag name="KSO_WM_BEAUTIFY_FLAG" val="#wm#"/>
  <p:tag name="KSO_WM_SLIDE_BACKGROUND_TYPE" val="general"/>
</p:tagLst>
</file>

<file path=ppt/tags/tag59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59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9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9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9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9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3*i*5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6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6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6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6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61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6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4*i*18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6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4*i*11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6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6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6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6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6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6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2*i*25"/>
  <p:tag name="KSO_WM_UNIT_LAYERLEVEL" val="1"/>
  <p:tag name="KSO_WM_TAG_VERSION" val="1.0"/>
  <p:tag name="KSO_WM_BEAUTIFY_FLAG" val="#wm#"/>
  <p:tag name="KSO_WM_SLIDE_BACKGROUND_TYPE" val="general"/>
</p:tagLst>
</file>

<file path=ppt/tags/tag6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6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5*i*13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6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6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6*i*26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6*i*27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6*i*2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6*i*29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6*i*30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_16*i*31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6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_16*i*3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6*i*1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63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63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63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63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63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63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6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6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6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64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64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64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64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64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64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6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_17*i*3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6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_17*i*3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_17*i*35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_17*i*36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7*i*18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7*i*19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7*i*20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7*i*2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7*i*2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6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7*i*2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7*i*2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6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6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8*i*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18*i*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18*i*1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8*i*1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18*i*1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8*i*1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8*i*1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_18*i*1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_18*i*1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_18*i*1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8*i*1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8*i*1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8*i*2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8*i*2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8*i*2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8*i*2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8*i*2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8*i*2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8*i*2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8*i*2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8*i*2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8*i*2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_18*i*5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9"/>
  <p:tag name="KSO_WM_UNIT_ID" val="_18*i*5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0"/>
  <p:tag name="KSO_WM_UNIT_ID" val="_18*i*6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1"/>
  <p:tag name="KSO_WM_UNIT_ID" val="_18*i*6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2"/>
  <p:tag name="KSO_WM_UNIT_ID" val="_18*i*6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3"/>
  <p:tag name="KSO_WM_UNIT_ID" val="_18*i*6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4"/>
  <p:tag name="KSO_WM_UNIT_ID" val="_18*i*6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5"/>
  <p:tag name="KSO_WM_UNIT_ID" val="_18*i*6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6"/>
  <p:tag name="KSO_WM_UNIT_ID" val="_18*i*6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9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6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9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6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9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69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0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70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70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7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7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7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8.xml><?xml version="1.0" encoding="utf-8"?>
<p:tagLst xmlns:p="http://schemas.openxmlformats.org/presentationml/2006/main">
  <p:tag name="KSO_WM_TEMPLATE_SUBCATEGORY" val="0"/>
  <p:tag name="KSO_WM_TEMPLATE_COLOR_TYPE" val="0"/>
  <p:tag name="KSO_WM_TAG_VERSION" val="1.0"/>
  <p:tag name="KSO_WM_BEAUTIFY_FLAG" val="#wm#"/>
  <p:tag name="KSO_WM_TEMPLATE_CATEGORY" val="custom"/>
  <p:tag name="KSO_WM_TEMPLATE_INDEX" val="20202739"/>
  <p:tag name="KSO_WM_TEMPLATE_MASTER_TYPE" val="1"/>
  <p:tag name="KSO_WM_TEMPLATE_THUMBS_INDEX" val="1、4、5、7、8、11、12、15、19、22、23"/>
</p:tagLst>
</file>

<file path=ppt/tags/tag7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3*i*5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7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12*i*44"/>
  <p:tag name="KSO_WM_UNIT_LAYERLEVEL" val="1"/>
  <p:tag name="KSO_WM_TAG_VERSION" val="1.0"/>
  <p:tag name="KSO_WM_BEAUTIFY_FLAG" val="#wm#"/>
  <p:tag name="KSO_WM_SLIDE_BACKGROUND_TYPE" val="general"/>
</p:tagLst>
</file>

<file path=ppt/tags/tag7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2*i*25"/>
  <p:tag name="KSO_WM_UNIT_LAYERLEVEL" val="1"/>
  <p:tag name="KSO_WM_TAG_VERSION" val="1.0"/>
  <p:tag name="KSO_WM_BEAUTIFY_FLAG" val="#wm#"/>
  <p:tag name="KSO_WM_SLIDE_BACKGROUND_TYPE" val="general"/>
</p:tagLst>
</file>

<file path=ppt/tags/tag77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77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7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7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7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7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3*i*5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8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78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8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8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8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8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8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4*i*18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7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4*i*11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79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79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9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9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9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9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9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5*i*13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79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0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8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6*i*26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8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6*i*27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8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6*i*2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8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6*i*29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8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6*i*30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8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_16*i*31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8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_16*i*3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8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6*i*1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8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4*i*18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81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81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81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81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8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8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81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8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8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4*i*11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2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82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82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82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82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82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8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_17*i*3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_17*i*3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_17*i*35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_17*i*36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8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7*i*18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7*i*19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7*i*20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7*i*2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7*i*2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7*i*2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7*i*24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3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8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8*i*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18*i*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18*i*1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8*i*1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18*i*1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8*i*1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8*i*1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_18*i*1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_18*i*1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_18*i*1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8*i*1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8*i*1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8*i*2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8*i*2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8*i*2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8*i*2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8*i*2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8*i*2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8*i*2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8*i*2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8*i*2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8*i*2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_18*i*5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9"/>
  <p:tag name="KSO_WM_UNIT_ID" val="_18*i*5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0"/>
  <p:tag name="KSO_WM_UNIT_ID" val="_18*i*60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1"/>
  <p:tag name="KSO_WM_UNIT_ID" val="_18*i*6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2"/>
  <p:tag name="KSO_WM_UNIT_ID" val="_18*i*6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3"/>
  <p:tag name="KSO_WM_UNIT_ID" val="_18*i*6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4"/>
  <p:tag name="KSO_WM_UNIT_ID" val="_18*i*6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5"/>
  <p:tag name="KSO_WM_UNIT_ID" val="_18*i*6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6"/>
  <p:tag name="KSO_WM_UNIT_ID" val="_18*i*6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6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7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8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7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87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87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87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87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8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39"/>
</p:tagLst>
</file>

<file path=ppt/tags/tag8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85.xml><?xml version="1.0" encoding="utf-8"?>
<p:tagLst xmlns:p="http://schemas.openxmlformats.org/presentationml/2006/main">
  <p:tag name="KSO_WM_TEMPLATE_SUBCATEGORY" val="0"/>
  <p:tag name="KSO_WM_TEMPLATE_COLOR_TYPE" val="0"/>
  <p:tag name="KSO_WM_TAG_VERSION" val="1.0"/>
  <p:tag name="KSO_WM_BEAUTIFY_FLAG" val="#wm#"/>
  <p:tag name="KSO_WM_TEMPLATE_CATEGORY" val="custom"/>
  <p:tag name="KSO_WM_TEMPLATE_INDEX" val="20202739"/>
  <p:tag name="KSO_WM_TEMPLATE_MASTER_TYPE" val="1"/>
  <p:tag name="KSO_WM_TEMPLATE_THUMBS_INDEX" val="1、4、5、7、8、11、12、15、19、22、23"/>
</p:tagLst>
</file>

<file path=ppt/tags/tag8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5*i*13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9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6*i*26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6*i*27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12*i*44"/>
  <p:tag name="KSO_WM_UNIT_LAYERLEVEL" val="1"/>
  <p:tag name="KSO_WM_TAG_VERSION" val="1.0"/>
  <p:tag name="KSO_WM_BEAUTIFY_FLAG" val="#wm#"/>
  <p:tag name="KSO_WM_SLIDE_BACKGROUND_TYPE" val="general"/>
</p:tagLst>
</file>

<file path=ppt/tags/tag9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9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2*i*25"/>
  <p:tag name="KSO_WM_UNIT_LAYERLEVEL" val="1"/>
  <p:tag name="KSO_WM_TAG_VERSION" val="1.0"/>
  <p:tag name="KSO_WM_BEAUTIFY_FLAG" val="#wm#"/>
  <p:tag name="KSO_WM_SLIDE_BACKGROUND_TYPE" val="general"/>
</p:tagLst>
</file>

<file path=ppt/tags/tag94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94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6*i*2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5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3*i*30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3*i*14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3*i*5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5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6*i*29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6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6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6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6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6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6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4*i*18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4*i*11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96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6*i*30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7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7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7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7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7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5*i*13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7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97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6*i*26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6*i*27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_16*i*31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6*i*2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6*i*29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6*i*30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_16*i*31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_16*i*3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6*i*18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8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8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8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8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_16*i*3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9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9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9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99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99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99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99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99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江城圆体 300W"/>
        <a:ea typeface=""/>
        <a:cs typeface=""/>
        <a:font script="Jpan" typeface="ＭＳ Ｐゴシック"/>
        <a:font script="Hang" typeface="맑은 고딕"/>
        <a:font script="Hans" typeface="江城圆体 300W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江城圆体 300W"/>
        <a:ea typeface=""/>
        <a:cs typeface=""/>
        <a:font script="Jpan" typeface="ＭＳ Ｐゴシック"/>
        <a:font script="Hang" typeface="맑은 고딕"/>
        <a:font script="Hans" typeface="江城圆体 300W"/>
        <a:font script="Hant" typeface="新細明體"/>
        <a:font script="Arab" typeface="江城圆体 300W"/>
        <a:font script="Hebr" typeface="江城圆体 300W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江城圆体 300W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2_Office 主题​​">
  <a:themeElements>
    <a:clrScheme name="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3_Office 主题​​">
  <a:themeElements>
    <a:clrScheme name="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4_Office 主题​​">
  <a:themeElements>
    <a:clrScheme name="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5_Office 主题​​">
  <a:themeElements>
    <a:clrScheme name="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23_Office 主题​​">
  <a:themeElements>
    <a:clrScheme name="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江城圆体 300W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江城圆体 300W"/>
        <a:ea typeface=""/>
        <a:cs typeface=""/>
        <a:font script="Jpan" typeface="ＭＳ Ｐゴシック"/>
        <a:font script="Hang" typeface="맑은 고딕"/>
        <a:font script="Hans" typeface="江城圆体 300W"/>
        <a:font script="Hant" typeface="新細明體"/>
        <a:font script="Arab" typeface="江城圆体 300W"/>
        <a:font script="Hebr" typeface="江城圆体 300W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江城圆体 300W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江城圆体 300W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江城圆体 300W"/>
        <a:ea typeface=""/>
        <a:cs typeface=""/>
        <a:font script="Jpan" typeface="ＭＳ Ｐゴシック"/>
        <a:font script="Hang" typeface="맑은 고딕"/>
        <a:font script="Hans" typeface="江城圆体 300W"/>
        <a:font script="Hant" typeface="新細明體"/>
        <a:font script="Arab" typeface="江城圆体 300W"/>
        <a:font script="Hebr" typeface="江城圆体 300W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江城圆体 300W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1_Office 主题​​">
  <a:themeElements>
    <a:clrScheme name="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2_Office 主题​​">
  <a:themeElements>
    <a:clrScheme name="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​​">
  <a:themeElements>
    <a:clrScheme name="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0_Office 主题​​">
  <a:themeElements>
    <a:clrScheme name="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1_Office 主题​​">
  <a:themeElements>
    <a:clrScheme name="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2085</Words>
  <Application>WPS 演示</Application>
  <PresentationFormat>宽屏</PresentationFormat>
  <Paragraphs>202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14</vt:i4>
      </vt:variant>
      <vt:variant>
        <vt:lpstr>幻灯片标题</vt:lpstr>
      </vt:variant>
      <vt:variant>
        <vt:i4>16</vt:i4>
      </vt:variant>
    </vt:vector>
  </HeadingPairs>
  <TitlesOfParts>
    <vt:vector size="47" baseType="lpstr">
      <vt:lpstr>Arial</vt:lpstr>
      <vt:lpstr>宋体</vt:lpstr>
      <vt:lpstr>Wingdings</vt:lpstr>
      <vt:lpstr>江城圆体 300W</vt:lpstr>
      <vt:lpstr>思源宋体 CN Heavy</vt:lpstr>
      <vt:lpstr>江城圆体 500W</vt:lpstr>
      <vt:lpstr>Source Han Sans CN Bold</vt:lpstr>
      <vt:lpstr>Source Han Sans CN Regular</vt:lpstr>
      <vt:lpstr>Arial</vt:lpstr>
      <vt:lpstr>思源黑体 CN Regular</vt:lpstr>
      <vt:lpstr>Source Han Sans CN Normal</vt:lpstr>
      <vt:lpstr>Wingdings</vt:lpstr>
      <vt:lpstr>Microsoft YaHei Regular</vt:lpstr>
      <vt:lpstr>微软雅黑</vt:lpstr>
      <vt:lpstr>Arial Unicode MS</vt:lpstr>
      <vt:lpstr>字魂73号-江南手书</vt:lpstr>
      <vt:lpstr>黑体</vt:lpstr>
      <vt:lpstr>Office 主题</vt:lpstr>
      <vt:lpstr>1_Office 主题​​</vt:lpstr>
      <vt:lpstr>2_Office 主题​​</vt:lpstr>
      <vt:lpstr>21_Office 主题​​</vt:lpstr>
      <vt:lpstr>3_Office 主题​​</vt:lpstr>
      <vt:lpstr>22_Office 主题​​</vt:lpstr>
      <vt:lpstr>9_Office 主题​​</vt:lpstr>
      <vt:lpstr>10_Office 主题​​</vt:lpstr>
      <vt:lpstr>11_Office 主题​​</vt:lpstr>
      <vt:lpstr>12_Office 主题​​</vt:lpstr>
      <vt:lpstr>13_Office 主题​​</vt:lpstr>
      <vt:lpstr>14_Office 主题​​</vt:lpstr>
      <vt:lpstr>15_Office 主题​​</vt:lpstr>
      <vt:lpstr>23_Office 主题​​</vt:lpstr>
      <vt:lpstr>感恩教师节</vt:lpstr>
      <vt:lpstr>PowerPoint 演示文稿</vt:lpstr>
      <vt:lpstr>活动素材总览</vt:lpstr>
      <vt:lpstr>PowerPoint 演示文稿</vt:lpstr>
      <vt:lpstr>活动运营方案介绍</vt:lpstr>
      <vt:lpstr>PowerPoint 演示文稿</vt:lpstr>
      <vt:lpstr>PowerPoint 演示文稿</vt:lpstr>
      <vt:lpstr>平台常规操作说明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、FanTaSy</cp:lastModifiedBy>
  <cp:revision>58</cp:revision>
  <dcterms:created xsi:type="dcterms:W3CDTF">2022-08-11T10:15:00Z</dcterms:created>
  <dcterms:modified xsi:type="dcterms:W3CDTF">2025-09-02T08:21:09Z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D9367414D6D84F1D9775FCC1D01A318B_11</vt:lpwstr>
  </property>
  <property fmtid="{D5CDD505-2E9C-101B-9397-08002B2CF9AE}" pid="3" name="KSOProductBuildVer">
    <vt:lpwstr>2052-12.1.0.22529</vt:lpwstr>
  </property>
  <property fmtid="{D5CDD505-2E9C-101B-9397-08002B2CF9AE}" pid="4" name="KSOTemplateUUID">
    <vt:lpwstr>v1.0_mb_SThJ44tRWa2/m79mKMMeyA==</vt:lpwstr>
  </property>
</Properties>
</file>