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  <p:sldMasterId id="2147483679" r:id="rId4"/>
    <p:sldMasterId id="2147483698" r:id="rId5"/>
    <p:sldMasterId id="2147483717" r:id="rId6"/>
    <p:sldMasterId id="2147483736" r:id="rId7"/>
  </p:sldMasterIdLst>
  <p:sldIdLst>
    <p:sldId id="295" r:id="rId8"/>
    <p:sldId id="296" r:id="rId9"/>
    <p:sldId id="297" r:id="rId10"/>
    <p:sldId id="298" r:id="rId11"/>
    <p:sldId id="299" r:id="rId12"/>
    <p:sldId id="315" r:id="rId13"/>
    <p:sldId id="316" r:id="rId14"/>
    <p:sldId id="302" r:id="rId15"/>
    <p:sldId id="303" r:id="rId16"/>
    <p:sldId id="304" r:id="rId17"/>
    <p:sldId id="305" r:id="rId18"/>
    <p:sldId id="306" r:id="rId19"/>
    <p:sldId id="307" r:id="rId20"/>
    <p:sldId id="308" r:id="rId21"/>
    <p:sldId id="309" r:id="rId22"/>
    <p:sldId id="310" r:id="rId23"/>
    <p:sldId id="311" r:id="rId24"/>
    <p:sldId id="312" r:id="rId25"/>
  </p:sldIdLst>
  <p:sldSz cx="12192000" cy="6858000"/>
  <p:notesSz cx="6858000" cy="9144000"/>
  <p:embeddedFontLst>
    <p:embeddedFont>
      <p:font typeface="幼圆" panose="02010509060101010101" pitchFamily="49" charset="-122"/>
      <p:regular r:id="rId29"/>
    </p:embeddedFont>
    <p:embeddedFont>
      <p:font typeface="微软雅黑" panose="020B0503020204020204" charset="-122"/>
      <p:regular r:id="rId30"/>
    </p:embeddedFont>
    <p:embeddedFont>
      <p:font typeface="Calibri" panose="020F0502020204030204" charset="0"/>
      <p:regular r:id="rId31"/>
      <p:bold r:id="rId32"/>
      <p:italic r:id="rId33"/>
      <p:boldItalic r:id="rId34"/>
    </p:embeddedFont>
    <p:embeddedFont>
      <p:font typeface="Calibri Light" panose="020F0302020204030204" charset="0"/>
      <p:regular r:id="rId35"/>
      <p:italic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F2F3"/>
    <a:srgbClr val="99BCB1"/>
    <a:srgbClr val="E3ACA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7" Type="http://schemas.openxmlformats.org/officeDocument/2006/relationships/tags" Target="tags/tag839.xml"/><Relationship Id="rId36" Type="http://schemas.openxmlformats.org/officeDocument/2006/relationships/font" Target="fonts/font8.fntdata"/><Relationship Id="rId35" Type="http://schemas.openxmlformats.org/officeDocument/2006/relationships/font" Target="fonts/font7.fntdata"/><Relationship Id="rId34" Type="http://schemas.openxmlformats.org/officeDocument/2006/relationships/font" Target="fonts/font6.fntdata"/><Relationship Id="rId33" Type="http://schemas.openxmlformats.org/officeDocument/2006/relationships/font" Target="fonts/font5.fntdata"/><Relationship Id="rId32" Type="http://schemas.openxmlformats.org/officeDocument/2006/relationships/font" Target="fonts/font4.fntdata"/><Relationship Id="rId31" Type="http://schemas.openxmlformats.org/officeDocument/2006/relationships/font" Target="fonts/font3.fntdata"/><Relationship Id="rId30" Type="http://schemas.openxmlformats.org/officeDocument/2006/relationships/font" Target="fonts/font2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1.fntdata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18.xml"/><Relationship Id="rId24" Type="http://schemas.openxmlformats.org/officeDocument/2006/relationships/slide" Target="slides/slide17.xml"/><Relationship Id="rId23" Type="http://schemas.openxmlformats.org/officeDocument/2006/relationships/slide" Target="slides/slide16.xml"/><Relationship Id="rId22" Type="http://schemas.openxmlformats.org/officeDocument/2006/relationships/slide" Target="slides/slide15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9" Type="http://schemas.openxmlformats.org/officeDocument/2006/relationships/tags" Target="../tags/tag709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708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07.xml"/><Relationship Id="rId2" Type="http://schemas.openxmlformats.org/officeDocument/2006/relationships/tags" Target="../tags/tag706.xml"/><Relationship Id="rId16" Type="http://schemas.openxmlformats.org/officeDocument/2006/relationships/tags" Target="../tags/tag716.xml"/><Relationship Id="rId15" Type="http://schemas.openxmlformats.org/officeDocument/2006/relationships/tags" Target="../tags/tag715.xml"/><Relationship Id="rId14" Type="http://schemas.openxmlformats.org/officeDocument/2006/relationships/tags" Target="../tags/tag714.xml"/><Relationship Id="rId13" Type="http://schemas.openxmlformats.org/officeDocument/2006/relationships/tags" Target="../tags/tag713.xml"/><Relationship Id="rId12" Type="http://schemas.openxmlformats.org/officeDocument/2006/relationships/tags" Target="../tags/tag712.xml"/><Relationship Id="rId11" Type="http://schemas.openxmlformats.org/officeDocument/2006/relationships/tags" Target="../tags/tag711.xml"/><Relationship Id="rId10" Type="http://schemas.openxmlformats.org/officeDocument/2006/relationships/tags" Target="../tags/tag710.xml"/><Relationship Id="rId1" Type="http://schemas.openxmlformats.org/officeDocument/2006/relationships/slideMaster" Target="../slideMasters/slideMaster6.xml"/></Relationships>
</file>

<file path=ppt/slideLayouts/_rels/slideLayout101.xml.rels><?xml version="1.0" encoding="UTF-8" standalone="yes"?>
<Relationships xmlns="http://schemas.openxmlformats.org/package/2006/relationships"><Relationship Id="rId9" Type="http://schemas.openxmlformats.org/officeDocument/2006/relationships/tags" Target="../tags/tag72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71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718.xml"/><Relationship Id="rId2" Type="http://schemas.openxmlformats.org/officeDocument/2006/relationships/tags" Target="../tags/tag717.xml"/><Relationship Id="rId13" Type="http://schemas.openxmlformats.org/officeDocument/2006/relationships/tags" Target="../tags/tag724.xml"/><Relationship Id="rId12" Type="http://schemas.openxmlformats.org/officeDocument/2006/relationships/tags" Target="../tags/tag723.xml"/><Relationship Id="rId11" Type="http://schemas.openxmlformats.org/officeDocument/2006/relationships/tags" Target="../tags/tag722.xml"/><Relationship Id="rId10" Type="http://schemas.openxmlformats.org/officeDocument/2006/relationships/tags" Target="../tags/tag721.xml"/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.xml"/><Relationship Id="rId12" Type="http://schemas.openxmlformats.org/officeDocument/2006/relationships/tags" Target="../tags/tag15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19.xml"/><Relationship Id="rId8" Type="http://schemas.openxmlformats.org/officeDocument/2006/relationships/tags" Target="../tags/tag18.xml"/><Relationship Id="rId7" Type="http://schemas.openxmlformats.org/officeDocument/2006/relationships/image" Target="file:///E:\400px_tools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7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6.xml"/><Relationship Id="rId14" Type="http://schemas.openxmlformats.org/officeDocument/2006/relationships/tags" Target="../tags/tag24.xml"/><Relationship Id="rId13" Type="http://schemas.openxmlformats.org/officeDocument/2006/relationships/tags" Target="../tags/tag23.xml"/><Relationship Id="rId12" Type="http://schemas.openxmlformats.org/officeDocument/2006/relationships/tags" Target="../tags/tag22.xml"/><Relationship Id="rId11" Type="http://schemas.openxmlformats.org/officeDocument/2006/relationships/tags" Target="../tags/tag21.xml"/><Relationship Id="rId10" Type="http://schemas.openxmlformats.org/officeDocument/2006/relationships/tags" Target="../tags/tag2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28.xml"/><Relationship Id="rId8" Type="http://schemas.openxmlformats.org/officeDocument/2006/relationships/tags" Target="../tags/tag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5.xml"/><Relationship Id="rId13" Type="http://schemas.openxmlformats.org/officeDocument/2006/relationships/tags" Target="../tags/tag32.xml"/><Relationship Id="rId12" Type="http://schemas.openxmlformats.org/officeDocument/2006/relationships/tags" Target="../tags/tag31.xml"/><Relationship Id="rId11" Type="http://schemas.openxmlformats.org/officeDocument/2006/relationships/tags" Target="../tags/tag30.xml"/><Relationship Id="rId10" Type="http://schemas.openxmlformats.org/officeDocument/2006/relationships/tags" Target="../tags/tag29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3.xml"/><Relationship Id="rId15" Type="http://schemas.openxmlformats.org/officeDocument/2006/relationships/tags" Target="../tags/tag42.xml"/><Relationship Id="rId14" Type="http://schemas.openxmlformats.org/officeDocument/2006/relationships/tags" Target="../tags/tag41.xml"/><Relationship Id="rId13" Type="http://schemas.openxmlformats.org/officeDocument/2006/relationships/tags" Target="../tags/tag40.xml"/><Relationship Id="rId12" Type="http://schemas.openxmlformats.org/officeDocument/2006/relationships/tags" Target="../tags/tag39.xml"/><Relationship Id="rId11" Type="http://schemas.openxmlformats.org/officeDocument/2006/relationships/tags" Target="../tags/tag38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image" Target="file:///C:\Users\Kingsoft\Desktop\aa\sup\10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43.xml"/><Relationship Id="rId12" Type="http://schemas.openxmlformats.org/officeDocument/2006/relationships/tags" Target="../tags/tag49.xml"/><Relationship Id="rId11" Type="http://schemas.openxmlformats.org/officeDocument/2006/relationships/tags" Target="../tags/tag48.xml"/><Relationship Id="rId10" Type="http://schemas.openxmlformats.org/officeDocument/2006/relationships/tags" Target="../tags/tag47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4" Type="http://schemas.openxmlformats.org/officeDocument/2006/relationships/tags" Target="../tags/tag52.xml"/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9" Type="http://schemas.openxmlformats.org/officeDocument/2006/relationships/tags" Target="../tags/tag56.xml"/><Relationship Id="rId8" Type="http://schemas.openxmlformats.org/officeDocument/2006/relationships/tags" Target="../tags/tag5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3.xml"/><Relationship Id="rId13" Type="http://schemas.openxmlformats.org/officeDocument/2006/relationships/tags" Target="../tags/tag60.xml"/><Relationship Id="rId12" Type="http://schemas.openxmlformats.org/officeDocument/2006/relationships/tags" Target="../tags/tag59.xml"/><Relationship Id="rId11" Type="http://schemas.openxmlformats.org/officeDocument/2006/relationships/tags" Target="../tags/tag58.xml"/><Relationship Id="rId10" Type="http://schemas.openxmlformats.org/officeDocument/2006/relationships/tags" Target="../tags/tag57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tags" Target="../tags/tag6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1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tags" Target="../tags/tag65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71.xml"/><Relationship Id="rId8" Type="http://schemas.openxmlformats.org/officeDocument/2006/relationships/tags" Target="../tags/tag7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8.xml"/><Relationship Id="rId11" Type="http://schemas.openxmlformats.org/officeDocument/2006/relationships/tags" Target="../tags/tag73.xml"/><Relationship Id="rId10" Type="http://schemas.openxmlformats.org/officeDocument/2006/relationships/tags" Target="../tags/tag72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9" Type="http://schemas.openxmlformats.org/officeDocument/2006/relationships/tags" Target="../tags/tag79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74.xml"/><Relationship Id="rId11" Type="http://schemas.openxmlformats.org/officeDocument/2006/relationships/tags" Target="../tags/tag81.xml"/><Relationship Id="rId10" Type="http://schemas.openxmlformats.org/officeDocument/2006/relationships/tags" Target="../tags/tag80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tags" Target="../tags/tag8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8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82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9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9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3" Type="http://schemas.openxmlformats.org/officeDocument/2006/relationships/tags" Target="../tags/tag95.xml"/><Relationship Id="rId12" Type="http://schemas.openxmlformats.org/officeDocument/2006/relationships/tags" Target="../tags/tag94.xml"/><Relationship Id="rId11" Type="http://schemas.openxmlformats.org/officeDocument/2006/relationships/tags" Target="../tags/tag93.xml"/><Relationship Id="rId10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01.xml"/><Relationship Id="rId8" Type="http://schemas.openxmlformats.org/officeDocument/2006/relationships/tags" Target="../tags/tag100.xml"/><Relationship Id="rId7" Type="http://schemas.openxmlformats.org/officeDocument/2006/relationships/tags" Target="../tags/tag99.xml"/><Relationship Id="rId6" Type="http://schemas.openxmlformats.org/officeDocument/2006/relationships/tags" Target="../tags/tag98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1" Type="http://schemas.openxmlformats.org/officeDocument/2006/relationships/tags" Target="../tags/tag103.xml"/><Relationship Id="rId10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06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4" Type="http://schemas.openxmlformats.org/officeDocument/2006/relationships/tags" Target="../tags/tag112.xml"/><Relationship Id="rId13" Type="http://schemas.openxmlformats.org/officeDocument/2006/relationships/tags" Target="../tags/tag111.xml"/><Relationship Id="rId12" Type="http://schemas.openxmlformats.org/officeDocument/2006/relationships/tags" Target="../tags/tag110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1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5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24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6" Type="http://schemas.openxmlformats.org/officeDocument/2006/relationships/tags" Target="../tags/tag132.xml"/><Relationship Id="rId15" Type="http://schemas.openxmlformats.org/officeDocument/2006/relationships/tags" Target="../tags/tag131.xml"/><Relationship Id="rId14" Type="http://schemas.openxmlformats.org/officeDocument/2006/relationships/tags" Target="../tags/tag130.xml"/><Relationship Id="rId13" Type="http://schemas.openxmlformats.org/officeDocument/2006/relationships/tags" Target="../tags/tag129.xml"/><Relationship Id="rId12" Type="http://schemas.openxmlformats.org/officeDocument/2006/relationships/tags" Target="../tags/tag128.xml"/><Relationship Id="rId11" Type="http://schemas.openxmlformats.org/officeDocument/2006/relationships/tags" Target="../tags/tag127.xml"/><Relationship Id="rId10" Type="http://schemas.openxmlformats.org/officeDocument/2006/relationships/tags" Target="../tags/tag126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35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3" Type="http://schemas.openxmlformats.org/officeDocument/2006/relationships/tags" Target="../tags/tag140.xml"/><Relationship Id="rId12" Type="http://schemas.openxmlformats.org/officeDocument/2006/relationships/tags" Target="../tags/tag139.xml"/><Relationship Id="rId11" Type="http://schemas.openxmlformats.org/officeDocument/2006/relationships/tags" Target="../tags/tag138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147.xml"/><Relationship Id="rId11" Type="http://schemas.openxmlformats.org/officeDocument/2006/relationships/tags" Target="../tags/tag154.xml"/><Relationship Id="rId10" Type="http://schemas.openxmlformats.org/officeDocument/2006/relationships/tags" Target="../tags/tag153.xml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58.xml"/><Relationship Id="rId8" Type="http://schemas.openxmlformats.org/officeDocument/2006/relationships/tags" Target="../tags/tag15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5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55.xml"/><Relationship Id="rId12" Type="http://schemas.openxmlformats.org/officeDocument/2006/relationships/tags" Target="../tags/tag161.xml"/><Relationship Id="rId11" Type="http://schemas.openxmlformats.org/officeDocument/2006/relationships/tags" Target="../tags/tag160.xml"/><Relationship Id="rId10" Type="http://schemas.openxmlformats.org/officeDocument/2006/relationships/tags" Target="../tags/tag159.xml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65.xml"/><Relationship Id="rId8" Type="http://schemas.openxmlformats.org/officeDocument/2006/relationships/tags" Target="../tags/tag164.xml"/><Relationship Id="rId7" Type="http://schemas.openxmlformats.org/officeDocument/2006/relationships/image" Target="file:///E:\400px_tools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63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62.xml"/><Relationship Id="rId14" Type="http://schemas.openxmlformats.org/officeDocument/2006/relationships/tags" Target="../tags/tag170.xml"/><Relationship Id="rId13" Type="http://schemas.openxmlformats.org/officeDocument/2006/relationships/tags" Target="../tags/tag169.xml"/><Relationship Id="rId12" Type="http://schemas.openxmlformats.org/officeDocument/2006/relationships/tags" Target="../tags/tag168.xml"/><Relationship Id="rId11" Type="http://schemas.openxmlformats.org/officeDocument/2006/relationships/tags" Target="../tags/tag167.xml"/><Relationship Id="rId10" Type="http://schemas.openxmlformats.org/officeDocument/2006/relationships/tags" Target="../tags/tag166.xml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1.xml"/><Relationship Id="rId13" Type="http://schemas.openxmlformats.org/officeDocument/2006/relationships/tags" Target="../tags/tag178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9" Type="http://schemas.openxmlformats.org/officeDocument/2006/relationships/tags" Target="../tags/tag182.xml"/><Relationship Id="rId8" Type="http://schemas.openxmlformats.org/officeDocument/2006/relationships/tags" Target="../tags/tag18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9.xml"/><Relationship Id="rId15" Type="http://schemas.openxmlformats.org/officeDocument/2006/relationships/tags" Target="../tags/tag188.xml"/><Relationship Id="rId14" Type="http://schemas.openxmlformats.org/officeDocument/2006/relationships/tags" Target="../tags/tag187.xml"/><Relationship Id="rId13" Type="http://schemas.openxmlformats.org/officeDocument/2006/relationships/tags" Target="../tags/tag186.xml"/><Relationship Id="rId12" Type="http://schemas.openxmlformats.org/officeDocument/2006/relationships/tags" Target="../tags/tag185.xml"/><Relationship Id="rId11" Type="http://schemas.openxmlformats.org/officeDocument/2006/relationships/tags" Target="../tags/tag184.xml"/><Relationship Id="rId10" Type="http://schemas.openxmlformats.org/officeDocument/2006/relationships/tags" Target="../tags/tag183.xml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9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image" Target="file:///C:\Users\Kingsoft\Desktop\aa\sup\10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89.xml"/><Relationship Id="rId12" Type="http://schemas.openxmlformats.org/officeDocument/2006/relationships/tags" Target="../tags/tag195.xml"/><Relationship Id="rId11" Type="http://schemas.openxmlformats.org/officeDocument/2006/relationships/tags" Target="../tags/tag194.xml"/><Relationship Id="rId10" Type="http://schemas.openxmlformats.org/officeDocument/2006/relationships/tags" Target="../tags/tag193.xml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98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202.xml"/><Relationship Id="rId8" Type="http://schemas.openxmlformats.org/officeDocument/2006/relationships/tags" Target="../tags/tag20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9.xml"/><Relationship Id="rId13" Type="http://schemas.openxmlformats.org/officeDocument/2006/relationships/tags" Target="../tags/tag206.xml"/><Relationship Id="rId12" Type="http://schemas.openxmlformats.org/officeDocument/2006/relationships/tags" Target="../tags/tag205.xml"/><Relationship Id="rId11" Type="http://schemas.openxmlformats.org/officeDocument/2006/relationships/tags" Target="../tags/tag204.xml"/><Relationship Id="rId10" Type="http://schemas.openxmlformats.org/officeDocument/2006/relationships/tags" Target="../tags/tag203.xml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210.xml"/><Relationship Id="rId8" Type="http://schemas.openxmlformats.org/officeDocument/2006/relationships/tags" Target="../tags/tag20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0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7.xml"/><Relationship Id="rId12" Type="http://schemas.openxmlformats.org/officeDocument/2006/relationships/tags" Target="../tags/tag213.xml"/><Relationship Id="rId11" Type="http://schemas.openxmlformats.org/officeDocument/2006/relationships/tags" Target="../tags/tag212.xml"/><Relationship Id="rId10" Type="http://schemas.openxmlformats.org/officeDocument/2006/relationships/tags" Target="../tags/tag211.xml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14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25.xml"/><Relationship Id="rId8" Type="http://schemas.openxmlformats.org/officeDocument/2006/relationships/tags" Target="../tags/tag224.xml"/><Relationship Id="rId7" Type="http://schemas.openxmlformats.org/officeDocument/2006/relationships/tags" Target="../tags/tag223.xml"/><Relationship Id="rId6" Type="http://schemas.openxmlformats.org/officeDocument/2006/relationships/tags" Target="../tags/tag222.xml"/><Relationship Id="rId5" Type="http://schemas.openxmlformats.org/officeDocument/2006/relationships/tags" Target="../tags/tag221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220.xml"/><Relationship Id="rId11" Type="http://schemas.openxmlformats.org/officeDocument/2006/relationships/tags" Target="../tags/tag227.xml"/><Relationship Id="rId10" Type="http://schemas.openxmlformats.org/officeDocument/2006/relationships/tags" Target="../tags/tag226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tags" Target="../tags/tag230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29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8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37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36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3" Type="http://schemas.openxmlformats.org/officeDocument/2006/relationships/tags" Target="../tags/tag241.xml"/><Relationship Id="rId12" Type="http://schemas.openxmlformats.org/officeDocument/2006/relationships/tags" Target="../tags/tag240.xml"/><Relationship Id="rId11" Type="http://schemas.openxmlformats.org/officeDocument/2006/relationships/tags" Target="../tags/tag239.xml"/><Relationship Id="rId10" Type="http://schemas.openxmlformats.org/officeDocument/2006/relationships/tags" Target="../tags/tag238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47.xml"/><Relationship Id="rId8" Type="http://schemas.openxmlformats.org/officeDocument/2006/relationships/tags" Target="../tags/tag246.xml"/><Relationship Id="rId7" Type="http://schemas.openxmlformats.org/officeDocument/2006/relationships/tags" Target="../tags/tag245.xml"/><Relationship Id="rId6" Type="http://schemas.openxmlformats.org/officeDocument/2006/relationships/tags" Target="../tags/tag244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43.xml"/><Relationship Id="rId2" Type="http://schemas.openxmlformats.org/officeDocument/2006/relationships/tags" Target="../tags/tag242.xml"/><Relationship Id="rId11" Type="http://schemas.openxmlformats.org/officeDocument/2006/relationships/tags" Target="../tags/tag249.xml"/><Relationship Id="rId10" Type="http://schemas.openxmlformats.org/officeDocument/2006/relationships/tags" Target="../tags/tag248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53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52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4" Type="http://schemas.openxmlformats.org/officeDocument/2006/relationships/tags" Target="../tags/tag258.xml"/><Relationship Id="rId13" Type="http://schemas.openxmlformats.org/officeDocument/2006/relationships/tags" Target="../tags/tag257.xml"/><Relationship Id="rId12" Type="http://schemas.openxmlformats.org/officeDocument/2006/relationships/tags" Target="../tags/tag256.xml"/><Relationship Id="rId11" Type="http://schemas.openxmlformats.org/officeDocument/2006/relationships/tags" Target="../tags/tag255.xml"/><Relationship Id="rId10" Type="http://schemas.openxmlformats.org/officeDocument/2006/relationships/tags" Target="../tags/tag254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6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6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60.xml"/><Relationship Id="rId2" Type="http://schemas.openxmlformats.org/officeDocument/2006/relationships/tags" Target="../tags/tag259.xml"/><Relationship Id="rId14" Type="http://schemas.openxmlformats.org/officeDocument/2006/relationships/tags" Target="../tags/tag267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tags" Target="../tags/tag264.xml"/><Relationship Id="rId10" Type="http://schemas.openxmlformats.org/officeDocument/2006/relationships/tags" Target="../tags/tag263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27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7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6" Type="http://schemas.openxmlformats.org/officeDocument/2006/relationships/tags" Target="../tags/tag278.xml"/><Relationship Id="rId15" Type="http://schemas.openxmlformats.org/officeDocument/2006/relationships/tags" Target="../tags/tag277.xml"/><Relationship Id="rId14" Type="http://schemas.openxmlformats.org/officeDocument/2006/relationships/tags" Target="../tags/tag276.xml"/><Relationship Id="rId13" Type="http://schemas.openxmlformats.org/officeDocument/2006/relationships/tags" Target="../tags/tag275.xml"/><Relationship Id="rId12" Type="http://schemas.openxmlformats.org/officeDocument/2006/relationships/tags" Target="../tags/tag274.xml"/><Relationship Id="rId11" Type="http://schemas.openxmlformats.org/officeDocument/2006/relationships/tags" Target="../tags/tag273.xml"/><Relationship Id="rId10" Type="http://schemas.openxmlformats.org/officeDocument/2006/relationships/tags" Target="../tags/tag272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282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81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3" Type="http://schemas.openxmlformats.org/officeDocument/2006/relationships/tags" Target="../tags/tag286.xml"/><Relationship Id="rId12" Type="http://schemas.openxmlformats.org/officeDocument/2006/relationships/tags" Target="../tags/tag285.xml"/><Relationship Id="rId11" Type="http://schemas.openxmlformats.org/officeDocument/2006/relationships/tags" Target="../tags/tag284.xml"/><Relationship Id="rId10" Type="http://schemas.openxmlformats.org/officeDocument/2006/relationships/tags" Target="../tags/tag283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298.xml"/><Relationship Id="rId8" Type="http://schemas.openxmlformats.org/officeDocument/2006/relationships/tags" Target="../tags/tag297.xml"/><Relationship Id="rId7" Type="http://schemas.openxmlformats.org/officeDocument/2006/relationships/tags" Target="../tags/tag296.xml"/><Relationship Id="rId6" Type="http://schemas.openxmlformats.org/officeDocument/2006/relationships/tags" Target="../tags/tag295.xml"/><Relationship Id="rId5" Type="http://schemas.openxmlformats.org/officeDocument/2006/relationships/tags" Target="../tags/tag294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293.xml"/><Relationship Id="rId11" Type="http://schemas.openxmlformats.org/officeDocument/2006/relationships/tags" Target="../tags/tag300.xml"/><Relationship Id="rId10" Type="http://schemas.openxmlformats.org/officeDocument/2006/relationships/tags" Target="../tags/tag299.xml"/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tags" Target="../tags/tag304.xml"/><Relationship Id="rId8" Type="http://schemas.openxmlformats.org/officeDocument/2006/relationships/tags" Target="../tags/tag30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0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01.xml"/><Relationship Id="rId12" Type="http://schemas.openxmlformats.org/officeDocument/2006/relationships/tags" Target="../tags/tag307.xml"/><Relationship Id="rId11" Type="http://schemas.openxmlformats.org/officeDocument/2006/relationships/tags" Target="../tags/tag306.xml"/><Relationship Id="rId10" Type="http://schemas.openxmlformats.org/officeDocument/2006/relationships/tags" Target="../tags/tag305.xml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image" Target="file:///E:\400px_tools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309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308.xml"/><Relationship Id="rId14" Type="http://schemas.openxmlformats.org/officeDocument/2006/relationships/tags" Target="../tags/tag316.xml"/><Relationship Id="rId13" Type="http://schemas.openxmlformats.org/officeDocument/2006/relationships/tags" Target="../tags/tag315.xml"/><Relationship Id="rId12" Type="http://schemas.openxmlformats.org/officeDocument/2006/relationships/tags" Target="../tags/tag314.xml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320.xml"/><Relationship Id="rId8" Type="http://schemas.openxmlformats.org/officeDocument/2006/relationships/tags" Target="../tags/tag31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1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17.xml"/><Relationship Id="rId13" Type="http://schemas.openxmlformats.org/officeDocument/2006/relationships/tags" Target="../tags/tag324.xml"/><Relationship Id="rId12" Type="http://schemas.openxmlformats.org/officeDocument/2006/relationships/tags" Target="../tags/tag323.xml"/><Relationship Id="rId11" Type="http://schemas.openxmlformats.org/officeDocument/2006/relationships/tags" Target="../tags/tag322.xml"/><Relationship Id="rId10" Type="http://schemas.openxmlformats.org/officeDocument/2006/relationships/tags" Target="../tags/tag321.xml"/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328.xml"/><Relationship Id="rId8" Type="http://schemas.openxmlformats.org/officeDocument/2006/relationships/tags" Target="../tags/tag32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2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5.xml"/><Relationship Id="rId15" Type="http://schemas.openxmlformats.org/officeDocument/2006/relationships/tags" Target="../tags/tag334.xml"/><Relationship Id="rId14" Type="http://schemas.openxmlformats.org/officeDocument/2006/relationships/tags" Target="../tags/tag333.xml"/><Relationship Id="rId13" Type="http://schemas.openxmlformats.org/officeDocument/2006/relationships/tags" Target="../tags/tag332.xml"/><Relationship Id="rId12" Type="http://schemas.openxmlformats.org/officeDocument/2006/relationships/tags" Target="../tags/tag331.xml"/><Relationship Id="rId11" Type="http://schemas.openxmlformats.org/officeDocument/2006/relationships/tags" Target="../tags/tag330.xml"/><Relationship Id="rId10" Type="http://schemas.openxmlformats.org/officeDocument/2006/relationships/tags" Target="../tags/tag329.xml"/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338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37.xml"/><Relationship Id="rId5" Type="http://schemas.openxmlformats.org/officeDocument/2006/relationships/tags" Target="../tags/tag336.xml"/><Relationship Id="rId4" Type="http://schemas.openxmlformats.org/officeDocument/2006/relationships/image" Target="file:///C:\Users\Kingsoft\Desktop\aa\sup\10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335.xml"/><Relationship Id="rId12" Type="http://schemas.openxmlformats.org/officeDocument/2006/relationships/tags" Target="../tags/tag341.xml"/><Relationship Id="rId11" Type="http://schemas.openxmlformats.org/officeDocument/2006/relationships/tags" Target="../tags/tag340.xml"/><Relationship Id="rId10" Type="http://schemas.openxmlformats.org/officeDocument/2006/relationships/tags" Target="../tags/tag339.xml"/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4" Type="http://schemas.openxmlformats.org/officeDocument/2006/relationships/tags" Target="../tags/tag344.xml"/><Relationship Id="rId3" Type="http://schemas.openxmlformats.org/officeDocument/2006/relationships/tags" Target="../tags/tag343.xml"/><Relationship Id="rId2" Type="http://schemas.openxmlformats.org/officeDocument/2006/relationships/tags" Target="../tags/tag342.xml"/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4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45.xml"/><Relationship Id="rId13" Type="http://schemas.openxmlformats.org/officeDocument/2006/relationships/tags" Target="../tags/tag352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356.xml"/><Relationship Id="rId8" Type="http://schemas.openxmlformats.org/officeDocument/2006/relationships/tags" Target="../tags/tag35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5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53.xml"/><Relationship Id="rId12" Type="http://schemas.openxmlformats.org/officeDocument/2006/relationships/tags" Target="../tags/tag359.xml"/><Relationship Id="rId11" Type="http://schemas.openxmlformats.org/officeDocument/2006/relationships/tags" Target="../tags/tag358.xml"/><Relationship Id="rId10" Type="http://schemas.openxmlformats.org/officeDocument/2006/relationships/tags" Target="../tags/tag357.xml"/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9" Type="http://schemas.openxmlformats.org/officeDocument/2006/relationships/tags" Target="../tags/tag363.xml"/><Relationship Id="rId8" Type="http://schemas.openxmlformats.org/officeDocument/2006/relationships/tags" Target="../tags/tag36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6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60.xml"/><Relationship Id="rId11" Type="http://schemas.openxmlformats.org/officeDocument/2006/relationships/tags" Target="../tags/tag365.xml"/><Relationship Id="rId10" Type="http://schemas.openxmlformats.org/officeDocument/2006/relationships/tags" Target="../tags/tag364.xml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9" Type="http://schemas.openxmlformats.org/officeDocument/2006/relationships/tags" Target="../tags/tag371.xml"/><Relationship Id="rId8" Type="http://schemas.openxmlformats.org/officeDocument/2006/relationships/tags" Target="../tags/tag370.xml"/><Relationship Id="rId7" Type="http://schemas.openxmlformats.org/officeDocument/2006/relationships/tags" Target="../tags/tag369.xml"/><Relationship Id="rId6" Type="http://schemas.openxmlformats.org/officeDocument/2006/relationships/tags" Target="../tags/tag368.xml"/><Relationship Id="rId5" Type="http://schemas.openxmlformats.org/officeDocument/2006/relationships/tags" Target="../tags/tag367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366.xml"/><Relationship Id="rId11" Type="http://schemas.openxmlformats.org/officeDocument/2006/relationships/tags" Target="../tags/tag373.xml"/><Relationship Id="rId10" Type="http://schemas.openxmlformats.org/officeDocument/2006/relationships/tags" Target="../tags/tag372.xml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75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74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9" Type="http://schemas.openxmlformats.org/officeDocument/2006/relationships/tags" Target="../tags/tag383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82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3" Type="http://schemas.openxmlformats.org/officeDocument/2006/relationships/tags" Target="../tags/tag387.xml"/><Relationship Id="rId12" Type="http://schemas.openxmlformats.org/officeDocument/2006/relationships/tags" Target="../tags/tag386.xml"/><Relationship Id="rId11" Type="http://schemas.openxmlformats.org/officeDocument/2006/relationships/tags" Target="../tags/tag385.xml"/><Relationship Id="rId10" Type="http://schemas.openxmlformats.org/officeDocument/2006/relationships/tags" Target="../tags/tag384.xml"/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89.xml"/><Relationship Id="rId2" Type="http://schemas.openxmlformats.org/officeDocument/2006/relationships/tags" Target="../tags/tag388.xml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9" Type="http://schemas.openxmlformats.org/officeDocument/2006/relationships/tags" Target="../tags/tag399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398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397.xml"/><Relationship Id="rId2" Type="http://schemas.openxmlformats.org/officeDocument/2006/relationships/tags" Target="../tags/tag396.xml"/><Relationship Id="rId14" Type="http://schemas.openxmlformats.org/officeDocument/2006/relationships/tags" Target="../tags/tag404.xml"/><Relationship Id="rId13" Type="http://schemas.openxmlformats.org/officeDocument/2006/relationships/tags" Target="../tags/tag403.xml"/><Relationship Id="rId12" Type="http://schemas.openxmlformats.org/officeDocument/2006/relationships/tags" Target="../tags/tag402.xml"/><Relationship Id="rId11" Type="http://schemas.openxmlformats.org/officeDocument/2006/relationships/tags" Target="../tags/tag401.xml"/><Relationship Id="rId10" Type="http://schemas.openxmlformats.org/officeDocument/2006/relationships/tags" Target="../tags/tag400.xml"/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9" Type="http://schemas.openxmlformats.org/officeDocument/2006/relationships/tags" Target="../tags/tag408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07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406.xml"/><Relationship Id="rId2" Type="http://schemas.openxmlformats.org/officeDocument/2006/relationships/tags" Target="../tags/tag405.xml"/><Relationship Id="rId14" Type="http://schemas.openxmlformats.org/officeDocument/2006/relationships/tags" Target="../tags/tag413.xml"/><Relationship Id="rId13" Type="http://schemas.openxmlformats.org/officeDocument/2006/relationships/tags" Target="../tags/tag412.xml"/><Relationship Id="rId12" Type="http://schemas.openxmlformats.org/officeDocument/2006/relationships/tags" Target="../tags/tag411.xml"/><Relationship Id="rId11" Type="http://schemas.openxmlformats.org/officeDocument/2006/relationships/tags" Target="../tags/tag410.xml"/><Relationship Id="rId10" Type="http://schemas.openxmlformats.org/officeDocument/2006/relationships/tags" Target="../tags/tag409.xml"/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16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415.xml"/><Relationship Id="rId2" Type="http://schemas.openxmlformats.org/officeDocument/2006/relationships/tags" Target="../tags/tag414.xml"/><Relationship Id="rId16" Type="http://schemas.openxmlformats.org/officeDocument/2006/relationships/tags" Target="../tags/tag424.xml"/><Relationship Id="rId15" Type="http://schemas.openxmlformats.org/officeDocument/2006/relationships/tags" Target="../tags/tag423.xml"/><Relationship Id="rId14" Type="http://schemas.openxmlformats.org/officeDocument/2006/relationships/tags" Target="../tags/tag422.xml"/><Relationship Id="rId13" Type="http://schemas.openxmlformats.org/officeDocument/2006/relationships/tags" Target="../tags/tag421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427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426.xml"/><Relationship Id="rId2" Type="http://schemas.openxmlformats.org/officeDocument/2006/relationships/tags" Target="../tags/tag425.xml"/><Relationship Id="rId13" Type="http://schemas.openxmlformats.org/officeDocument/2006/relationships/tags" Target="../tags/tag432.xml"/><Relationship Id="rId12" Type="http://schemas.openxmlformats.org/officeDocument/2006/relationships/tags" Target="../tags/tag431.xml"/><Relationship Id="rId11" Type="http://schemas.openxmlformats.org/officeDocument/2006/relationships/tags" Target="../tags/tag430.xml"/><Relationship Id="rId10" Type="http://schemas.openxmlformats.org/officeDocument/2006/relationships/tags" Target="../tags/tag429.xml"/><Relationship Id="rId1" Type="http://schemas.openxmlformats.org/officeDocument/2006/relationships/slideMaster" Target="../slideMasters/slideMaster4.xml"/></Relationships>
</file>

<file path=ppt/slideLayouts/_rels/slideLayout66.xml.rels><?xml version="1.0" encoding="UTF-8" standalone="yes"?>
<Relationships xmlns="http://schemas.openxmlformats.org/package/2006/relationships"><Relationship Id="rId9" Type="http://schemas.openxmlformats.org/officeDocument/2006/relationships/tags" Target="../tags/tag444.xml"/><Relationship Id="rId8" Type="http://schemas.openxmlformats.org/officeDocument/2006/relationships/tags" Target="../tags/tag443.xml"/><Relationship Id="rId7" Type="http://schemas.openxmlformats.org/officeDocument/2006/relationships/tags" Target="../tags/tag442.xml"/><Relationship Id="rId6" Type="http://schemas.openxmlformats.org/officeDocument/2006/relationships/tags" Target="../tags/tag441.xml"/><Relationship Id="rId5" Type="http://schemas.openxmlformats.org/officeDocument/2006/relationships/tags" Target="../tags/tag440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439.xml"/><Relationship Id="rId11" Type="http://schemas.openxmlformats.org/officeDocument/2006/relationships/tags" Target="../tags/tag446.xml"/><Relationship Id="rId10" Type="http://schemas.openxmlformats.org/officeDocument/2006/relationships/tags" Target="../tags/tag445.xml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9" Type="http://schemas.openxmlformats.org/officeDocument/2006/relationships/tags" Target="../tags/tag450.xml"/><Relationship Id="rId8" Type="http://schemas.openxmlformats.org/officeDocument/2006/relationships/tags" Target="../tags/tag44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4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47.xml"/><Relationship Id="rId12" Type="http://schemas.openxmlformats.org/officeDocument/2006/relationships/tags" Target="../tags/tag453.xml"/><Relationship Id="rId11" Type="http://schemas.openxmlformats.org/officeDocument/2006/relationships/tags" Target="../tags/tag452.xml"/><Relationship Id="rId10" Type="http://schemas.openxmlformats.org/officeDocument/2006/relationships/tags" Target="../tags/tag451.xml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9" Type="http://schemas.openxmlformats.org/officeDocument/2006/relationships/tags" Target="../tags/tag457.xml"/><Relationship Id="rId8" Type="http://schemas.openxmlformats.org/officeDocument/2006/relationships/tags" Target="../tags/tag456.xml"/><Relationship Id="rId7" Type="http://schemas.openxmlformats.org/officeDocument/2006/relationships/image" Target="file:///E:\400px_tools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455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454.xml"/><Relationship Id="rId14" Type="http://schemas.openxmlformats.org/officeDocument/2006/relationships/tags" Target="../tags/tag462.xml"/><Relationship Id="rId13" Type="http://schemas.openxmlformats.org/officeDocument/2006/relationships/tags" Target="../tags/tag461.xml"/><Relationship Id="rId12" Type="http://schemas.openxmlformats.org/officeDocument/2006/relationships/tags" Target="../tags/tag460.xml"/><Relationship Id="rId11" Type="http://schemas.openxmlformats.org/officeDocument/2006/relationships/tags" Target="../tags/tag459.xml"/><Relationship Id="rId10" Type="http://schemas.openxmlformats.org/officeDocument/2006/relationships/tags" Target="../tags/tag458.xml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9" Type="http://schemas.openxmlformats.org/officeDocument/2006/relationships/tags" Target="../tags/tag466.xml"/><Relationship Id="rId8" Type="http://schemas.openxmlformats.org/officeDocument/2006/relationships/tags" Target="../tags/tag46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6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63.xml"/><Relationship Id="rId13" Type="http://schemas.openxmlformats.org/officeDocument/2006/relationships/tags" Target="../tags/tag470.xml"/><Relationship Id="rId12" Type="http://schemas.openxmlformats.org/officeDocument/2006/relationships/tags" Target="../tags/tag469.xml"/><Relationship Id="rId11" Type="http://schemas.openxmlformats.org/officeDocument/2006/relationships/tags" Target="../tags/tag468.xml"/><Relationship Id="rId10" Type="http://schemas.openxmlformats.org/officeDocument/2006/relationships/tags" Target="../tags/tag467.xml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9" Type="http://schemas.openxmlformats.org/officeDocument/2006/relationships/tags" Target="../tags/tag474.xml"/><Relationship Id="rId8" Type="http://schemas.openxmlformats.org/officeDocument/2006/relationships/tags" Target="../tags/tag47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7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71.xml"/><Relationship Id="rId15" Type="http://schemas.openxmlformats.org/officeDocument/2006/relationships/tags" Target="../tags/tag480.xml"/><Relationship Id="rId14" Type="http://schemas.openxmlformats.org/officeDocument/2006/relationships/tags" Target="../tags/tag479.xml"/><Relationship Id="rId13" Type="http://schemas.openxmlformats.org/officeDocument/2006/relationships/tags" Target="../tags/tag478.xml"/><Relationship Id="rId12" Type="http://schemas.openxmlformats.org/officeDocument/2006/relationships/tags" Target="../tags/tag477.xml"/><Relationship Id="rId11" Type="http://schemas.openxmlformats.org/officeDocument/2006/relationships/tags" Target="../tags/tag476.xml"/><Relationship Id="rId10" Type="http://schemas.openxmlformats.org/officeDocument/2006/relationships/tags" Target="../tags/tag475.xml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9" Type="http://schemas.openxmlformats.org/officeDocument/2006/relationships/tags" Target="../tags/tag484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483.xml"/><Relationship Id="rId5" Type="http://schemas.openxmlformats.org/officeDocument/2006/relationships/tags" Target="../tags/tag482.xml"/><Relationship Id="rId4" Type="http://schemas.openxmlformats.org/officeDocument/2006/relationships/image" Target="file:///C:\Users\Kingsoft\Desktop\aa\sup\10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481.xml"/><Relationship Id="rId12" Type="http://schemas.openxmlformats.org/officeDocument/2006/relationships/tags" Target="../tags/tag487.xml"/><Relationship Id="rId11" Type="http://schemas.openxmlformats.org/officeDocument/2006/relationships/tags" Target="../tags/tag486.xml"/><Relationship Id="rId10" Type="http://schemas.openxmlformats.org/officeDocument/2006/relationships/tags" Target="../tags/tag485.xml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4" Type="http://schemas.openxmlformats.org/officeDocument/2006/relationships/tags" Target="../tags/tag490.xml"/><Relationship Id="rId3" Type="http://schemas.openxmlformats.org/officeDocument/2006/relationships/tags" Target="../tags/tag489.xml"/><Relationship Id="rId2" Type="http://schemas.openxmlformats.org/officeDocument/2006/relationships/tags" Target="../tags/tag488.xml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9" Type="http://schemas.openxmlformats.org/officeDocument/2006/relationships/tags" Target="../tags/tag494.xml"/><Relationship Id="rId8" Type="http://schemas.openxmlformats.org/officeDocument/2006/relationships/tags" Target="../tags/tag493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92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1.xml"/><Relationship Id="rId13" Type="http://schemas.openxmlformats.org/officeDocument/2006/relationships/tags" Target="../tags/tag498.xml"/><Relationship Id="rId12" Type="http://schemas.openxmlformats.org/officeDocument/2006/relationships/tags" Target="../tags/tag497.xml"/><Relationship Id="rId11" Type="http://schemas.openxmlformats.org/officeDocument/2006/relationships/tags" Target="../tags/tag496.xml"/><Relationship Id="rId10" Type="http://schemas.openxmlformats.org/officeDocument/2006/relationships/tags" Target="../tags/tag495.xml"/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9" Type="http://schemas.openxmlformats.org/officeDocument/2006/relationships/tags" Target="../tags/tag502.xml"/><Relationship Id="rId8" Type="http://schemas.openxmlformats.org/officeDocument/2006/relationships/tags" Target="../tags/tag50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99.xml"/><Relationship Id="rId12" Type="http://schemas.openxmlformats.org/officeDocument/2006/relationships/tags" Target="../tags/tag505.xml"/><Relationship Id="rId11" Type="http://schemas.openxmlformats.org/officeDocument/2006/relationships/tags" Target="../tags/tag504.xml"/><Relationship Id="rId10" Type="http://schemas.openxmlformats.org/officeDocument/2006/relationships/tags" Target="../tags/tag503.xml"/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9" Type="http://schemas.openxmlformats.org/officeDocument/2006/relationships/tags" Target="../tags/tag509.xml"/><Relationship Id="rId8" Type="http://schemas.openxmlformats.org/officeDocument/2006/relationships/tags" Target="../tags/tag50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0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06.xml"/><Relationship Id="rId11" Type="http://schemas.openxmlformats.org/officeDocument/2006/relationships/tags" Target="../tags/tag511.xml"/><Relationship Id="rId10" Type="http://schemas.openxmlformats.org/officeDocument/2006/relationships/tags" Target="../tags/tag510.xml"/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tags" Target="../tags/tag515.xml"/><Relationship Id="rId6" Type="http://schemas.openxmlformats.org/officeDocument/2006/relationships/tags" Target="../tags/tag514.xml"/><Relationship Id="rId5" Type="http://schemas.openxmlformats.org/officeDocument/2006/relationships/tags" Target="../tags/tag513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512.xml"/><Relationship Id="rId11" Type="http://schemas.openxmlformats.org/officeDocument/2006/relationships/tags" Target="../tags/tag519.xml"/><Relationship Id="rId10" Type="http://schemas.openxmlformats.org/officeDocument/2006/relationships/tags" Target="../tags/tag518.xml"/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9" Type="http://schemas.openxmlformats.org/officeDocument/2006/relationships/tags" Target="../tags/tag523.xml"/><Relationship Id="rId8" Type="http://schemas.openxmlformats.org/officeDocument/2006/relationships/tags" Target="../tags/tag522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21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20.xml"/><Relationship Id="rId11" Type="http://schemas.openxmlformats.org/officeDocument/2006/relationships/tags" Target="../tags/tag525.xml"/><Relationship Id="rId10" Type="http://schemas.openxmlformats.org/officeDocument/2006/relationships/tags" Target="../tags/tag524.xml"/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9" Type="http://schemas.openxmlformats.org/officeDocument/2006/relationships/tags" Target="../tags/tag529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528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27.xml"/><Relationship Id="rId2" Type="http://schemas.openxmlformats.org/officeDocument/2006/relationships/tags" Target="../tags/tag526.xml"/><Relationship Id="rId13" Type="http://schemas.openxmlformats.org/officeDocument/2006/relationships/tags" Target="../tags/tag533.xml"/><Relationship Id="rId12" Type="http://schemas.openxmlformats.org/officeDocument/2006/relationships/tags" Target="../tags/tag532.xml"/><Relationship Id="rId11" Type="http://schemas.openxmlformats.org/officeDocument/2006/relationships/tags" Target="../tags/tag531.xml"/><Relationship Id="rId10" Type="http://schemas.openxmlformats.org/officeDocument/2006/relationships/tags" Target="../tags/tag530.xml"/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9" Type="http://schemas.openxmlformats.org/officeDocument/2006/relationships/tags" Target="../tags/tag539.xml"/><Relationship Id="rId8" Type="http://schemas.openxmlformats.org/officeDocument/2006/relationships/tags" Target="../tags/tag538.xml"/><Relationship Id="rId7" Type="http://schemas.openxmlformats.org/officeDocument/2006/relationships/tags" Target="../tags/tag537.xml"/><Relationship Id="rId6" Type="http://schemas.openxmlformats.org/officeDocument/2006/relationships/tags" Target="../tags/tag536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35.xml"/><Relationship Id="rId2" Type="http://schemas.openxmlformats.org/officeDocument/2006/relationships/tags" Target="../tags/tag534.xml"/><Relationship Id="rId11" Type="http://schemas.openxmlformats.org/officeDocument/2006/relationships/tags" Target="../tags/tag541.xml"/><Relationship Id="rId10" Type="http://schemas.openxmlformats.org/officeDocument/2006/relationships/tags" Target="../tags/tag540.xml"/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544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43.xml"/><Relationship Id="rId2" Type="http://schemas.openxmlformats.org/officeDocument/2006/relationships/tags" Target="../tags/tag542.xml"/><Relationship Id="rId14" Type="http://schemas.openxmlformats.org/officeDocument/2006/relationships/tags" Target="../tags/tag550.xml"/><Relationship Id="rId13" Type="http://schemas.openxmlformats.org/officeDocument/2006/relationships/tags" Target="../tags/tag549.xml"/><Relationship Id="rId12" Type="http://schemas.openxmlformats.org/officeDocument/2006/relationships/tags" Target="../tags/tag548.xml"/><Relationship Id="rId11" Type="http://schemas.openxmlformats.org/officeDocument/2006/relationships/tags" Target="../tags/tag547.xml"/><Relationship Id="rId10" Type="http://schemas.openxmlformats.org/officeDocument/2006/relationships/tags" Target="../tags/tag546.xml"/><Relationship Id="rId1" Type="http://schemas.openxmlformats.org/officeDocument/2006/relationships/slideMaster" Target="../slideMasters/slideMaster5.xml"/></Relationships>
</file>

<file path=ppt/slideLayouts/_rels/slideLayout81.xml.rels><?xml version="1.0" encoding="UTF-8" standalone="yes"?>
<Relationships xmlns="http://schemas.openxmlformats.org/package/2006/relationships"><Relationship Id="rId9" Type="http://schemas.openxmlformats.org/officeDocument/2006/relationships/tags" Target="../tags/tag554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55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52.xml"/><Relationship Id="rId2" Type="http://schemas.openxmlformats.org/officeDocument/2006/relationships/tags" Target="../tags/tag551.xml"/><Relationship Id="rId14" Type="http://schemas.openxmlformats.org/officeDocument/2006/relationships/tags" Target="../tags/tag559.xml"/><Relationship Id="rId13" Type="http://schemas.openxmlformats.org/officeDocument/2006/relationships/tags" Target="../tags/tag558.xml"/><Relationship Id="rId12" Type="http://schemas.openxmlformats.org/officeDocument/2006/relationships/tags" Target="../tags/tag557.xml"/><Relationship Id="rId11" Type="http://schemas.openxmlformats.org/officeDocument/2006/relationships/tags" Target="../tags/tag556.xml"/><Relationship Id="rId10" Type="http://schemas.openxmlformats.org/officeDocument/2006/relationships/tags" Target="../tags/tag555.xml"/><Relationship Id="rId1" Type="http://schemas.openxmlformats.org/officeDocument/2006/relationships/slideMaster" Target="../slideMasters/slideMaster5.xml"/></Relationships>
</file>

<file path=ppt/slideLayouts/_rels/slideLayout82.xml.rels><?xml version="1.0" encoding="UTF-8" standalone="yes"?>
<Relationships xmlns="http://schemas.openxmlformats.org/package/2006/relationships"><Relationship Id="rId9" Type="http://schemas.openxmlformats.org/officeDocument/2006/relationships/tags" Target="../tags/tag563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562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561.xml"/><Relationship Id="rId2" Type="http://schemas.openxmlformats.org/officeDocument/2006/relationships/tags" Target="../tags/tag560.xml"/><Relationship Id="rId16" Type="http://schemas.openxmlformats.org/officeDocument/2006/relationships/tags" Target="../tags/tag570.xml"/><Relationship Id="rId15" Type="http://schemas.openxmlformats.org/officeDocument/2006/relationships/tags" Target="../tags/tag569.xml"/><Relationship Id="rId14" Type="http://schemas.openxmlformats.org/officeDocument/2006/relationships/tags" Target="../tags/tag568.xml"/><Relationship Id="rId13" Type="http://schemas.openxmlformats.org/officeDocument/2006/relationships/tags" Target="../tags/tag567.xml"/><Relationship Id="rId12" Type="http://schemas.openxmlformats.org/officeDocument/2006/relationships/tags" Target="../tags/tag566.xml"/><Relationship Id="rId11" Type="http://schemas.openxmlformats.org/officeDocument/2006/relationships/tags" Target="../tags/tag565.xml"/><Relationship Id="rId10" Type="http://schemas.openxmlformats.org/officeDocument/2006/relationships/tags" Target="../tags/tag564.xml"/><Relationship Id="rId1" Type="http://schemas.openxmlformats.org/officeDocument/2006/relationships/slideMaster" Target="../slideMasters/slideMaster5.xml"/></Relationships>
</file>

<file path=ppt/slideLayouts/_rels/slideLayout83.xml.rels><?xml version="1.0" encoding="UTF-8" standalone="yes"?>
<Relationships xmlns="http://schemas.openxmlformats.org/package/2006/relationships"><Relationship Id="rId9" Type="http://schemas.openxmlformats.org/officeDocument/2006/relationships/tags" Target="../tags/tag574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573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572.xml"/><Relationship Id="rId2" Type="http://schemas.openxmlformats.org/officeDocument/2006/relationships/tags" Target="../tags/tag571.xml"/><Relationship Id="rId13" Type="http://schemas.openxmlformats.org/officeDocument/2006/relationships/tags" Target="../tags/tag578.xml"/><Relationship Id="rId12" Type="http://schemas.openxmlformats.org/officeDocument/2006/relationships/tags" Target="../tags/tag577.xml"/><Relationship Id="rId11" Type="http://schemas.openxmlformats.org/officeDocument/2006/relationships/tags" Target="../tags/tag576.xml"/><Relationship Id="rId10" Type="http://schemas.openxmlformats.org/officeDocument/2006/relationships/tags" Target="../tags/tag575.xml"/><Relationship Id="rId1" Type="http://schemas.openxmlformats.org/officeDocument/2006/relationships/slideMaster" Target="../slideMasters/slideMaster5.xml"/></Relationships>
</file>

<file path=ppt/slideLayouts/_rels/slideLayout84.xml.rels><?xml version="1.0" encoding="UTF-8" standalone="yes"?>
<Relationships xmlns="http://schemas.openxmlformats.org/package/2006/relationships"><Relationship Id="rId9" Type="http://schemas.openxmlformats.org/officeDocument/2006/relationships/tags" Target="../tags/tag590.xml"/><Relationship Id="rId8" Type="http://schemas.openxmlformats.org/officeDocument/2006/relationships/tags" Target="../tags/tag589.xml"/><Relationship Id="rId7" Type="http://schemas.openxmlformats.org/officeDocument/2006/relationships/tags" Target="../tags/tag588.xml"/><Relationship Id="rId6" Type="http://schemas.openxmlformats.org/officeDocument/2006/relationships/tags" Target="../tags/tag587.xml"/><Relationship Id="rId5" Type="http://schemas.openxmlformats.org/officeDocument/2006/relationships/tags" Target="../tags/tag586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585.xml"/><Relationship Id="rId11" Type="http://schemas.openxmlformats.org/officeDocument/2006/relationships/tags" Target="../tags/tag592.xml"/><Relationship Id="rId10" Type="http://schemas.openxmlformats.org/officeDocument/2006/relationships/tags" Target="../tags/tag591.xml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9" Type="http://schemas.openxmlformats.org/officeDocument/2006/relationships/tags" Target="../tags/tag596.xml"/><Relationship Id="rId8" Type="http://schemas.openxmlformats.org/officeDocument/2006/relationships/tags" Target="../tags/tag595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94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93.xml"/><Relationship Id="rId12" Type="http://schemas.openxmlformats.org/officeDocument/2006/relationships/tags" Target="../tags/tag599.xml"/><Relationship Id="rId11" Type="http://schemas.openxmlformats.org/officeDocument/2006/relationships/tags" Target="../tags/tag598.xml"/><Relationship Id="rId10" Type="http://schemas.openxmlformats.org/officeDocument/2006/relationships/tags" Target="../tags/tag597.xml"/><Relationship Id="rId1" Type="http://schemas.openxmlformats.org/officeDocument/2006/relationships/slideMaster" Target="../slideMasters/slideMaster6.xml"/></Relationships>
</file>

<file path=ppt/slideLayouts/_rels/slideLayout86.xml.rels><?xml version="1.0" encoding="UTF-8" standalone="yes"?>
<Relationships xmlns="http://schemas.openxmlformats.org/package/2006/relationships"><Relationship Id="rId9" Type="http://schemas.openxmlformats.org/officeDocument/2006/relationships/tags" Target="../tags/tag603.xml"/><Relationship Id="rId8" Type="http://schemas.openxmlformats.org/officeDocument/2006/relationships/tags" Target="../tags/tag602.xml"/><Relationship Id="rId7" Type="http://schemas.openxmlformats.org/officeDocument/2006/relationships/image" Target="file:///E:\400px_tools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601.xml"/><Relationship Id="rId4" Type="http://schemas.openxmlformats.org/officeDocument/2006/relationships/image" Target="file:///E:\400px_tools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600.xml"/><Relationship Id="rId14" Type="http://schemas.openxmlformats.org/officeDocument/2006/relationships/tags" Target="../tags/tag608.xml"/><Relationship Id="rId13" Type="http://schemas.openxmlformats.org/officeDocument/2006/relationships/tags" Target="../tags/tag607.xml"/><Relationship Id="rId12" Type="http://schemas.openxmlformats.org/officeDocument/2006/relationships/tags" Target="../tags/tag606.xml"/><Relationship Id="rId11" Type="http://schemas.openxmlformats.org/officeDocument/2006/relationships/tags" Target="../tags/tag605.xml"/><Relationship Id="rId10" Type="http://schemas.openxmlformats.org/officeDocument/2006/relationships/tags" Target="../tags/tag604.xml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9" Type="http://schemas.openxmlformats.org/officeDocument/2006/relationships/tags" Target="../tags/tag612.xml"/><Relationship Id="rId8" Type="http://schemas.openxmlformats.org/officeDocument/2006/relationships/tags" Target="../tags/tag611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10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09.xml"/><Relationship Id="rId13" Type="http://schemas.openxmlformats.org/officeDocument/2006/relationships/tags" Target="../tags/tag616.xml"/><Relationship Id="rId12" Type="http://schemas.openxmlformats.org/officeDocument/2006/relationships/tags" Target="../tags/tag615.xml"/><Relationship Id="rId11" Type="http://schemas.openxmlformats.org/officeDocument/2006/relationships/tags" Target="../tags/tag614.xml"/><Relationship Id="rId10" Type="http://schemas.openxmlformats.org/officeDocument/2006/relationships/tags" Target="../tags/tag613.xml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9" Type="http://schemas.openxmlformats.org/officeDocument/2006/relationships/tags" Target="../tags/tag620.xml"/><Relationship Id="rId8" Type="http://schemas.openxmlformats.org/officeDocument/2006/relationships/tags" Target="../tags/tag61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1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17.xml"/><Relationship Id="rId15" Type="http://schemas.openxmlformats.org/officeDocument/2006/relationships/tags" Target="../tags/tag626.xml"/><Relationship Id="rId14" Type="http://schemas.openxmlformats.org/officeDocument/2006/relationships/tags" Target="../tags/tag625.xml"/><Relationship Id="rId13" Type="http://schemas.openxmlformats.org/officeDocument/2006/relationships/tags" Target="../tags/tag624.xml"/><Relationship Id="rId12" Type="http://schemas.openxmlformats.org/officeDocument/2006/relationships/tags" Target="../tags/tag623.xml"/><Relationship Id="rId11" Type="http://schemas.openxmlformats.org/officeDocument/2006/relationships/tags" Target="../tags/tag622.xml"/><Relationship Id="rId10" Type="http://schemas.openxmlformats.org/officeDocument/2006/relationships/tags" Target="../tags/tag621.xml"/><Relationship Id="rId1" Type="http://schemas.openxmlformats.org/officeDocument/2006/relationships/slideMaster" Target="../slideMasters/slideMaster6.xml"/></Relationships>
</file>

<file path=ppt/slideLayouts/_rels/slideLayout89.xml.rels><?xml version="1.0" encoding="UTF-8" standalone="yes"?>
<Relationships xmlns="http://schemas.openxmlformats.org/package/2006/relationships"><Relationship Id="rId9" Type="http://schemas.openxmlformats.org/officeDocument/2006/relationships/tags" Target="../tags/tag63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629.xml"/><Relationship Id="rId5" Type="http://schemas.openxmlformats.org/officeDocument/2006/relationships/tags" Target="../tags/tag628.xml"/><Relationship Id="rId4" Type="http://schemas.openxmlformats.org/officeDocument/2006/relationships/image" Target="file:///C:\Users\Kingsoft\Desktop\aa\sup\10\subject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627.xml"/><Relationship Id="rId12" Type="http://schemas.openxmlformats.org/officeDocument/2006/relationships/tags" Target="../tags/tag633.xml"/><Relationship Id="rId11" Type="http://schemas.openxmlformats.org/officeDocument/2006/relationships/tags" Target="../tags/tag632.xml"/><Relationship Id="rId10" Type="http://schemas.openxmlformats.org/officeDocument/2006/relationships/tags" Target="../tags/tag631.xml"/><Relationship Id="rId1" Type="http://schemas.openxmlformats.org/officeDocument/2006/relationships/slideMaster" Target="../slideMasters/slideMaster6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4" Type="http://schemas.openxmlformats.org/officeDocument/2006/relationships/tags" Target="../tags/tag636.xml"/><Relationship Id="rId3" Type="http://schemas.openxmlformats.org/officeDocument/2006/relationships/tags" Target="../tags/tag635.xml"/><Relationship Id="rId2" Type="http://schemas.openxmlformats.org/officeDocument/2006/relationships/tags" Target="../tags/tag634.xml"/><Relationship Id="rId1" Type="http://schemas.openxmlformats.org/officeDocument/2006/relationships/slideMaster" Target="../slideMasters/slideMaster6.xml"/></Relationships>
</file>

<file path=ppt/slideLayouts/_rels/slideLayout91.xml.rels><?xml version="1.0" encoding="UTF-8" standalone="yes"?>
<Relationships xmlns="http://schemas.openxmlformats.org/package/2006/relationships"><Relationship Id="rId9" Type="http://schemas.openxmlformats.org/officeDocument/2006/relationships/tags" Target="../tags/tag640.xml"/><Relationship Id="rId8" Type="http://schemas.openxmlformats.org/officeDocument/2006/relationships/tags" Target="../tags/tag639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38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37.xml"/><Relationship Id="rId13" Type="http://schemas.openxmlformats.org/officeDocument/2006/relationships/tags" Target="../tags/tag644.xml"/><Relationship Id="rId12" Type="http://schemas.openxmlformats.org/officeDocument/2006/relationships/tags" Target="../tags/tag643.xml"/><Relationship Id="rId11" Type="http://schemas.openxmlformats.org/officeDocument/2006/relationships/tags" Target="../tags/tag642.xml"/><Relationship Id="rId10" Type="http://schemas.openxmlformats.org/officeDocument/2006/relationships/tags" Target="../tags/tag641.xml"/><Relationship Id="rId1" Type="http://schemas.openxmlformats.org/officeDocument/2006/relationships/slideMaster" Target="../slideMasters/slideMaster6.xml"/></Relationships>
</file>

<file path=ppt/slideLayouts/_rels/slideLayout92.xml.rels><?xml version="1.0" encoding="UTF-8" standalone="yes"?>
<Relationships xmlns="http://schemas.openxmlformats.org/package/2006/relationships"><Relationship Id="rId9" Type="http://schemas.openxmlformats.org/officeDocument/2006/relationships/tags" Target="../tags/tag648.xml"/><Relationship Id="rId8" Type="http://schemas.openxmlformats.org/officeDocument/2006/relationships/tags" Target="../tags/tag647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46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45.xml"/><Relationship Id="rId12" Type="http://schemas.openxmlformats.org/officeDocument/2006/relationships/tags" Target="../tags/tag651.xml"/><Relationship Id="rId11" Type="http://schemas.openxmlformats.org/officeDocument/2006/relationships/tags" Target="../tags/tag650.xml"/><Relationship Id="rId10" Type="http://schemas.openxmlformats.org/officeDocument/2006/relationships/tags" Target="../tags/tag649.xml"/><Relationship Id="rId1" Type="http://schemas.openxmlformats.org/officeDocument/2006/relationships/slideMaster" Target="../slideMasters/slideMaster6.xml"/></Relationships>
</file>

<file path=ppt/slideLayouts/_rels/slideLayout93.xml.rels><?xml version="1.0" encoding="UTF-8" standalone="yes"?>
<Relationships xmlns="http://schemas.openxmlformats.org/package/2006/relationships"><Relationship Id="rId9" Type="http://schemas.openxmlformats.org/officeDocument/2006/relationships/tags" Target="../tags/tag655.xml"/><Relationship Id="rId8" Type="http://schemas.openxmlformats.org/officeDocument/2006/relationships/tags" Target="../tags/tag654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53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52.xml"/><Relationship Id="rId11" Type="http://schemas.openxmlformats.org/officeDocument/2006/relationships/tags" Target="../tags/tag657.xml"/><Relationship Id="rId10" Type="http://schemas.openxmlformats.org/officeDocument/2006/relationships/tags" Target="../tags/tag656.xml"/><Relationship Id="rId1" Type="http://schemas.openxmlformats.org/officeDocument/2006/relationships/slideMaster" Target="../slideMasters/slideMaster6.xml"/></Relationships>
</file>

<file path=ppt/slideLayouts/_rels/slideLayout94.xml.rels><?xml version="1.0" encoding="UTF-8" standalone="yes"?>
<Relationships xmlns="http://schemas.openxmlformats.org/package/2006/relationships"><Relationship Id="rId9" Type="http://schemas.openxmlformats.org/officeDocument/2006/relationships/tags" Target="../tags/tag663.xml"/><Relationship Id="rId8" Type="http://schemas.openxmlformats.org/officeDocument/2006/relationships/tags" Target="../tags/tag662.xml"/><Relationship Id="rId7" Type="http://schemas.openxmlformats.org/officeDocument/2006/relationships/tags" Target="../tags/tag661.xml"/><Relationship Id="rId6" Type="http://schemas.openxmlformats.org/officeDocument/2006/relationships/tags" Target="../tags/tag660.xml"/><Relationship Id="rId5" Type="http://schemas.openxmlformats.org/officeDocument/2006/relationships/tags" Target="../tags/tag659.xml"/><Relationship Id="rId4" Type="http://schemas.openxmlformats.org/officeDocument/2006/relationships/image" Target="file:///E:\400px_tools/pic_temp/pic_sup.png" TargetMode="External"/><Relationship Id="rId3" Type="http://schemas.openxmlformats.org/officeDocument/2006/relationships/image" Target="../media/image1.jpeg"/><Relationship Id="rId2" Type="http://schemas.openxmlformats.org/officeDocument/2006/relationships/tags" Target="../tags/tag658.xml"/><Relationship Id="rId11" Type="http://schemas.openxmlformats.org/officeDocument/2006/relationships/tags" Target="../tags/tag665.xml"/><Relationship Id="rId10" Type="http://schemas.openxmlformats.org/officeDocument/2006/relationships/tags" Target="../tags/tag664.xml"/><Relationship Id="rId1" Type="http://schemas.openxmlformats.org/officeDocument/2006/relationships/slideMaster" Target="../slideMasters/slideMaster6.xml"/></Relationships>
</file>

<file path=ppt/slideLayouts/_rels/slideLayout95.xml.rels><?xml version="1.0" encoding="UTF-8" standalone="yes"?>
<Relationships xmlns="http://schemas.openxmlformats.org/package/2006/relationships"><Relationship Id="rId9" Type="http://schemas.openxmlformats.org/officeDocument/2006/relationships/tags" Target="../tags/tag669.xml"/><Relationship Id="rId8" Type="http://schemas.openxmlformats.org/officeDocument/2006/relationships/tags" Target="../tags/tag668.xml"/><Relationship Id="rId7" Type="http://schemas.openxmlformats.org/officeDocument/2006/relationships/image" Target="file:///E:\400px_tools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67.xml"/><Relationship Id="rId4" Type="http://schemas.openxmlformats.org/officeDocument/2006/relationships/image" Target="file:///E:\400px_tools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66.xml"/><Relationship Id="rId11" Type="http://schemas.openxmlformats.org/officeDocument/2006/relationships/tags" Target="../tags/tag671.xml"/><Relationship Id="rId10" Type="http://schemas.openxmlformats.org/officeDocument/2006/relationships/tags" Target="../tags/tag670.xml"/><Relationship Id="rId1" Type="http://schemas.openxmlformats.org/officeDocument/2006/relationships/slideMaster" Target="../slideMasters/slideMaster6.xml"/></Relationships>
</file>

<file path=ppt/slideLayouts/_rels/slideLayout96.xml.rels><?xml version="1.0" encoding="UTF-8" standalone="yes"?>
<Relationships xmlns="http://schemas.openxmlformats.org/package/2006/relationships"><Relationship Id="rId9" Type="http://schemas.openxmlformats.org/officeDocument/2006/relationships/tags" Target="../tags/tag675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674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73.xml"/><Relationship Id="rId2" Type="http://schemas.openxmlformats.org/officeDocument/2006/relationships/tags" Target="../tags/tag672.xml"/><Relationship Id="rId13" Type="http://schemas.openxmlformats.org/officeDocument/2006/relationships/tags" Target="../tags/tag679.xml"/><Relationship Id="rId12" Type="http://schemas.openxmlformats.org/officeDocument/2006/relationships/tags" Target="../tags/tag678.xml"/><Relationship Id="rId11" Type="http://schemas.openxmlformats.org/officeDocument/2006/relationships/tags" Target="../tags/tag677.xml"/><Relationship Id="rId10" Type="http://schemas.openxmlformats.org/officeDocument/2006/relationships/tags" Target="../tags/tag676.xml"/><Relationship Id="rId1" Type="http://schemas.openxmlformats.org/officeDocument/2006/relationships/slideMaster" Target="../slideMasters/slideMaster6.xml"/></Relationships>
</file>

<file path=ppt/slideLayouts/_rels/slideLayout97.xml.rels><?xml version="1.0" encoding="UTF-8" standalone="yes"?>
<Relationships xmlns="http://schemas.openxmlformats.org/package/2006/relationships"><Relationship Id="rId9" Type="http://schemas.openxmlformats.org/officeDocument/2006/relationships/tags" Target="../tags/tag685.xml"/><Relationship Id="rId8" Type="http://schemas.openxmlformats.org/officeDocument/2006/relationships/tags" Target="../tags/tag684.xml"/><Relationship Id="rId7" Type="http://schemas.openxmlformats.org/officeDocument/2006/relationships/tags" Target="../tags/tag683.xml"/><Relationship Id="rId6" Type="http://schemas.openxmlformats.org/officeDocument/2006/relationships/tags" Target="../tags/tag682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81.xml"/><Relationship Id="rId2" Type="http://schemas.openxmlformats.org/officeDocument/2006/relationships/tags" Target="../tags/tag680.xml"/><Relationship Id="rId11" Type="http://schemas.openxmlformats.org/officeDocument/2006/relationships/tags" Target="../tags/tag687.xml"/><Relationship Id="rId10" Type="http://schemas.openxmlformats.org/officeDocument/2006/relationships/tags" Target="../tags/tag686.xml"/><Relationship Id="rId1" Type="http://schemas.openxmlformats.org/officeDocument/2006/relationships/slideMaster" Target="../slideMasters/slideMaster6.xml"/></Relationships>
</file>

<file path=ppt/slideLayouts/_rels/slideLayout98.xml.rels><?xml version="1.0" encoding="UTF-8" standalone="yes"?>
<Relationships xmlns="http://schemas.openxmlformats.org/package/2006/relationships"><Relationship Id="rId9" Type="http://schemas.openxmlformats.org/officeDocument/2006/relationships/tags" Target="../tags/tag691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690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89.xml"/><Relationship Id="rId2" Type="http://schemas.openxmlformats.org/officeDocument/2006/relationships/tags" Target="../tags/tag688.xml"/><Relationship Id="rId14" Type="http://schemas.openxmlformats.org/officeDocument/2006/relationships/tags" Target="../tags/tag696.xml"/><Relationship Id="rId13" Type="http://schemas.openxmlformats.org/officeDocument/2006/relationships/tags" Target="../tags/tag695.xml"/><Relationship Id="rId12" Type="http://schemas.openxmlformats.org/officeDocument/2006/relationships/tags" Target="../tags/tag694.xml"/><Relationship Id="rId11" Type="http://schemas.openxmlformats.org/officeDocument/2006/relationships/tags" Target="../tags/tag693.xml"/><Relationship Id="rId10" Type="http://schemas.openxmlformats.org/officeDocument/2006/relationships/tags" Target="../tags/tag692.xml"/><Relationship Id="rId1" Type="http://schemas.openxmlformats.org/officeDocument/2006/relationships/slideMaster" Target="../slideMasters/slideMaster6.xml"/></Relationships>
</file>

<file path=ppt/slideLayouts/_rels/slideLayout99.xml.rels><?xml version="1.0" encoding="UTF-8" standalone="yes"?>
<Relationships xmlns="http://schemas.openxmlformats.org/package/2006/relationships"><Relationship Id="rId9" Type="http://schemas.openxmlformats.org/officeDocument/2006/relationships/tags" Target="../tags/tag700.xml"/><Relationship Id="rId8" Type="http://schemas.openxmlformats.org/officeDocument/2006/relationships/image" Target="file:///E:\400px_tools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699.xml"/><Relationship Id="rId5" Type="http://schemas.openxmlformats.org/officeDocument/2006/relationships/image" Target="file:///E:\400px_tools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98.xml"/><Relationship Id="rId2" Type="http://schemas.openxmlformats.org/officeDocument/2006/relationships/tags" Target="../tags/tag697.xml"/><Relationship Id="rId14" Type="http://schemas.openxmlformats.org/officeDocument/2006/relationships/tags" Target="../tags/tag705.xml"/><Relationship Id="rId13" Type="http://schemas.openxmlformats.org/officeDocument/2006/relationships/tags" Target="../tags/tag704.xml"/><Relationship Id="rId12" Type="http://schemas.openxmlformats.org/officeDocument/2006/relationships/tags" Target="../tags/tag703.xml"/><Relationship Id="rId11" Type="http://schemas.openxmlformats.org/officeDocument/2006/relationships/tags" Target="../tags/tag702.xml"/><Relationship Id="rId10" Type="http://schemas.openxmlformats.org/officeDocument/2006/relationships/tags" Target="../tags/tag701.xml"/><Relationship Id="rId1" Type="http://schemas.openxmlformats.org/officeDocument/2006/relationships/slideMaster" Target="../slideMasters/slideMaster6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333797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678542"/>
            <a:ext cx="1620202" cy="117945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51900"/>
            <a:ext cx="1620202" cy="110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921000" y="2007552"/>
            <a:ext cx="6350000" cy="144018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660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10"/>
            </p:custDataLst>
          </p:nvPr>
        </p:nvCxnSpPr>
        <p:spPr>
          <a:xfrm>
            <a:off x="3107055" y="3607388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2921000" y="3714765"/>
            <a:ext cx="6350000" cy="500684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540614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9651386" y="1397000"/>
            <a:ext cx="2540614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330382" cy="897889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83001"/>
            <a:ext cx="4330382" cy="439419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304800" y="1672077"/>
            <a:ext cx="4389120" cy="3513845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3355975" y="3990340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760" y="4057654"/>
            <a:ext cx="5365115" cy="497202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125" y="2456180"/>
            <a:ext cx="5365750" cy="139890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5242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333797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678542"/>
            <a:ext cx="1620202" cy="117945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51900"/>
            <a:ext cx="1620202" cy="110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921000" y="2007552"/>
            <a:ext cx="6350000" cy="144018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660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10"/>
            </p:custDataLst>
          </p:nvPr>
        </p:nvCxnSpPr>
        <p:spPr>
          <a:xfrm>
            <a:off x="3107055" y="3607388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2921000" y="3714765"/>
            <a:ext cx="6350000" cy="500684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540614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9651386" y="1397000"/>
            <a:ext cx="2540614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330382" cy="897889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83001"/>
            <a:ext cx="4330382" cy="439419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304800" y="1672077"/>
            <a:ext cx="4389120" cy="3513845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3355975" y="3990340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760" y="4057654"/>
            <a:ext cx="5365115" cy="497202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125" y="2456180"/>
            <a:ext cx="5365750" cy="139890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5242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333797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678542"/>
            <a:ext cx="1620202" cy="117945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51900"/>
            <a:ext cx="1620202" cy="110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921000" y="2007552"/>
            <a:ext cx="6350000" cy="144018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660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10"/>
            </p:custDataLst>
          </p:nvPr>
        </p:nvCxnSpPr>
        <p:spPr>
          <a:xfrm>
            <a:off x="3107055" y="3607388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2921000" y="3714765"/>
            <a:ext cx="6350000" cy="500684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540614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9651386" y="1397000"/>
            <a:ext cx="2540614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330382" cy="897889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83001"/>
            <a:ext cx="4330382" cy="439419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304800" y="1672077"/>
            <a:ext cx="4389120" cy="3513845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3355975" y="3990340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760" y="4057654"/>
            <a:ext cx="5365115" cy="497202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125" y="2456180"/>
            <a:ext cx="5365750" cy="139890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5242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333797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678542"/>
            <a:ext cx="1620202" cy="117945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51900"/>
            <a:ext cx="1620202" cy="110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921000" y="2007552"/>
            <a:ext cx="6350000" cy="144018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660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10"/>
            </p:custDataLst>
          </p:nvPr>
        </p:nvCxnSpPr>
        <p:spPr>
          <a:xfrm>
            <a:off x="3107055" y="3607388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2921000" y="3714765"/>
            <a:ext cx="6350000" cy="500684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540614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9651386" y="1397000"/>
            <a:ext cx="2540614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330382" cy="897889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83001"/>
            <a:ext cx="4330382" cy="439419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304800" y="1672077"/>
            <a:ext cx="4389120" cy="3513845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3355975" y="3990340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760" y="4057654"/>
            <a:ext cx="5365115" cy="497202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125" y="2456180"/>
            <a:ext cx="5365750" cy="139890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5242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6333797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/>
          <a:stretch>
            <a:fillRect/>
          </a:stretch>
        </p:blipFill>
        <p:spPr>
          <a:xfrm>
            <a:off x="10571797" y="5678542"/>
            <a:ext cx="1620202" cy="1179458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/>
          <a:stretch>
            <a:fillRect/>
          </a:stretch>
        </p:blipFill>
        <p:spPr>
          <a:xfrm>
            <a:off x="0" y="5751900"/>
            <a:ext cx="1620202" cy="11061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9"/>
            </p:custDataLst>
          </p:nvPr>
        </p:nvSpPr>
        <p:spPr>
          <a:xfrm>
            <a:off x="2921000" y="2007552"/>
            <a:ext cx="6350000" cy="1440180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7200"/>
              <a:buFont typeface="Arial" panose="020B0604020202020204" pitchFamily="34" charset="0"/>
              <a:buNone/>
              <a:defRPr sz="6600" b="0" spc="-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>
            <p:custDataLst>
              <p:tags r:id="rId10"/>
            </p:custDataLst>
          </p:nvPr>
        </p:nvCxnSpPr>
        <p:spPr>
          <a:xfrm>
            <a:off x="3107055" y="3607388"/>
            <a:ext cx="597789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2921000" y="3714765"/>
            <a:ext cx="6350000" cy="500684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1397000"/>
            <a:ext cx="2540614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9651386" y="1397000"/>
            <a:ext cx="2540614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330382" cy="897889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83001"/>
            <a:ext cx="4330382" cy="439419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304800" y="1672077"/>
            <a:ext cx="4389120" cy="3513845"/>
          </a:xfrm>
          <a:prstGeom prst="rect">
            <a:avLst/>
          </a:prstGeom>
        </p:spPr>
      </p:pic>
      <p:sp>
        <p:nvSpPr>
          <p:cNvPr id="7" name="任意多边形 6"/>
          <p:cNvSpPr/>
          <p:nvPr userDrawn="1">
            <p:custDataLst>
              <p:tags r:id="rId5"/>
            </p:custDataLst>
          </p:nvPr>
        </p:nvSpPr>
        <p:spPr>
          <a:xfrm>
            <a:off x="4878000" y="0"/>
            <a:ext cx="7314000" cy="6858000"/>
          </a:xfrm>
          <a:custGeom>
            <a:avLst/>
            <a:gdLst>
              <a:gd name="connsiteX0" fmla="*/ 1714500 w 7314000"/>
              <a:gd name="connsiteY0" fmla="*/ 0 h 6858000"/>
              <a:gd name="connsiteX1" fmla="*/ 7314000 w 7314000"/>
              <a:gd name="connsiteY1" fmla="*/ 0 h 6858000"/>
              <a:gd name="connsiteX2" fmla="*/ 7314000 w 7314000"/>
              <a:gd name="connsiteY2" fmla="*/ 6858000 h 6858000"/>
              <a:gd name="connsiteX3" fmla="*/ 0 w 7314000"/>
              <a:gd name="connsiteY3" fmla="*/ 6858000 h 6858000"/>
              <a:gd name="connsiteX4" fmla="*/ 1714500 w 7314000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14000" h="6858000">
                <a:moveTo>
                  <a:pt x="1714500" y="0"/>
                </a:moveTo>
                <a:lnTo>
                  <a:pt x="7314000" y="0"/>
                </a:lnTo>
                <a:lnTo>
                  <a:pt x="7314000" y="6858000"/>
                </a:lnTo>
                <a:lnTo>
                  <a:pt x="0" y="6858000"/>
                </a:lnTo>
                <a:lnTo>
                  <a:pt x="1714500" y="0"/>
                </a:lnTo>
                <a:close/>
              </a:path>
            </a:pathLst>
          </a:custGeom>
          <a:solidFill>
            <a:schemeClr val="tx2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  <a:alpha val="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636640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矩形 8"/>
          <p:cNvSpPr/>
          <p:nvPr userDrawn="1">
            <p:custDataLst>
              <p:tags r:id="rId5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>
              <a:alpha val="6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/>
          <p:cNvCxnSpPr/>
          <p:nvPr userDrawn="1">
            <p:custDataLst>
              <p:tags r:id="rId9"/>
            </p:custDataLst>
          </p:nvPr>
        </p:nvCxnSpPr>
        <p:spPr>
          <a:xfrm>
            <a:off x="3355975" y="3990340"/>
            <a:ext cx="548005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3413760" y="4057654"/>
            <a:ext cx="5365115" cy="497202"/>
          </a:xfrm>
        </p:spPr>
        <p:txBody>
          <a:bodyPr vert="horz" wrap="square" lIns="91440" tIns="45720" rIns="91440" bIns="45720" anchor="t" anchorCtr="0">
            <a:normAutofit/>
          </a:bodyPr>
          <a:lstStyle>
            <a:lvl1pPr marL="0" marR="0" indent="0" algn="ctr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3413125" y="2456180"/>
            <a:ext cx="5365750" cy="1398905"/>
          </a:xfrm>
        </p:spPr>
        <p:txBody>
          <a:bodyPr vert="horz" wrap="square" lIns="91440" tIns="45720" rIns="91440" bIns="45720" anchor="b" anchorCtr="0">
            <a:normAutofit/>
          </a:bodyPr>
          <a:lstStyle>
            <a:lvl1pPr marL="0" marR="0" indent="0" algn="di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8000"/>
              <a:buNone/>
              <a:defRPr sz="8000" b="0" spc="100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11471910" y="0"/>
            <a:ext cx="720090" cy="524203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5" Type="http://schemas.openxmlformats.org/officeDocument/2006/relationships/theme" Target="../theme/theme2.xml"/><Relationship Id="rId24" Type="http://schemas.openxmlformats.org/officeDocument/2006/relationships/tags" Target="../tags/tag146.xml"/><Relationship Id="rId23" Type="http://schemas.openxmlformats.org/officeDocument/2006/relationships/tags" Target="../tags/tag145.xml"/><Relationship Id="rId22" Type="http://schemas.openxmlformats.org/officeDocument/2006/relationships/tags" Target="../tags/tag144.xml"/><Relationship Id="rId21" Type="http://schemas.openxmlformats.org/officeDocument/2006/relationships/tags" Target="../tags/tag143.xml"/><Relationship Id="rId20" Type="http://schemas.openxmlformats.org/officeDocument/2006/relationships/tags" Target="../tags/tag142.xml"/><Relationship Id="rId2" Type="http://schemas.openxmlformats.org/officeDocument/2006/relationships/slideLayout" Target="../slideLayouts/slideLayout13.xml"/><Relationship Id="rId19" Type="http://schemas.openxmlformats.org/officeDocument/2006/relationships/tags" Target="../tags/tag141.xml"/><Relationship Id="rId18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8.xml"/><Relationship Id="rId8" Type="http://schemas.openxmlformats.org/officeDocument/2006/relationships/slideLayout" Target="../slideLayouts/slideLayout37.xml"/><Relationship Id="rId7" Type="http://schemas.openxmlformats.org/officeDocument/2006/relationships/slideLayout" Target="../slideLayouts/slideLayout36.xml"/><Relationship Id="rId6" Type="http://schemas.openxmlformats.org/officeDocument/2006/relationships/slideLayout" Target="../slideLayouts/slideLayout35.xml"/><Relationship Id="rId5" Type="http://schemas.openxmlformats.org/officeDocument/2006/relationships/slideLayout" Target="../slideLayouts/slideLayout34.xml"/><Relationship Id="rId4" Type="http://schemas.openxmlformats.org/officeDocument/2006/relationships/slideLayout" Target="../slideLayouts/slideLayout33.xml"/><Relationship Id="rId3" Type="http://schemas.openxmlformats.org/officeDocument/2006/relationships/slideLayout" Target="../slideLayouts/slideLayout32.xml"/><Relationship Id="rId25" Type="http://schemas.openxmlformats.org/officeDocument/2006/relationships/theme" Target="../theme/theme3.xml"/><Relationship Id="rId24" Type="http://schemas.openxmlformats.org/officeDocument/2006/relationships/tags" Target="../tags/tag292.xml"/><Relationship Id="rId23" Type="http://schemas.openxmlformats.org/officeDocument/2006/relationships/tags" Target="../tags/tag291.xml"/><Relationship Id="rId22" Type="http://schemas.openxmlformats.org/officeDocument/2006/relationships/tags" Target="../tags/tag290.xml"/><Relationship Id="rId21" Type="http://schemas.openxmlformats.org/officeDocument/2006/relationships/tags" Target="../tags/tag289.xml"/><Relationship Id="rId20" Type="http://schemas.openxmlformats.org/officeDocument/2006/relationships/tags" Target="../tags/tag288.xml"/><Relationship Id="rId2" Type="http://schemas.openxmlformats.org/officeDocument/2006/relationships/slideLayout" Target="../slideLayouts/slideLayout31.xml"/><Relationship Id="rId19" Type="http://schemas.openxmlformats.org/officeDocument/2006/relationships/tags" Target="../tags/tag287.xml"/><Relationship Id="rId18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46.xml"/><Relationship Id="rId16" Type="http://schemas.openxmlformats.org/officeDocument/2006/relationships/slideLayout" Target="../slideLayouts/slideLayout45.xml"/><Relationship Id="rId15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0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6.xml"/><Relationship Id="rId8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2.xml"/><Relationship Id="rId4" Type="http://schemas.openxmlformats.org/officeDocument/2006/relationships/slideLayout" Target="../slideLayouts/slideLayout51.xml"/><Relationship Id="rId3" Type="http://schemas.openxmlformats.org/officeDocument/2006/relationships/slideLayout" Target="../slideLayouts/slideLayout50.xml"/><Relationship Id="rId25" Type="http://schemas.openxmlformats.org/officeDocument/2006/relationships/theme" Target="../theme/theme4.xml"/><Relationship Id="rId24" Type="http://schemas.openxmlformats.org/officeDocument/2006/relationships/tags" Target="../tags/tag438.xml"/><Relationship Id="rId23" Type="http://schemas.openxmlformats.org/officeDocument/2006/relationships/tags" Target="../tags/tag437.xml"/><Relationship Id="rId22" Type="http://schemas.openxmlformats.org/officeDocument/2006/relationships/tags" Target="../tags/tag436.xml"/><Relationship Id="rId21" Type="http://schemas.openxmlformats.org/officeDocument/2006/relationships/tags" Target="../tags/tag435.xml"/><Relationship Id="rId20" Type="http://schemas.openxmlformats.org/officeDocument/2006/relationships/tags" Target="../tags/tag434.xml"/><Relationship Id="rId2" Type="http://schemas.openxmlformats.org/officeDocument/2006/relationships/slideLayout" Target="../slideLayouts/slideLayout49.xml"/><Relationship Id="rId19" Type="http://schemas.openxmlformats.org/officeDocument/2006/relationships/tags" Target="../tags/tag433.xml"/><Relationship Id="rId18" Type="http://schemas.openxmlformats.org/officeDocument/2006/relationships/slideLayout" Target="../slideLayouts/slideLayout65.xml"/><Relationship Id="rId17" Type="http://schemas.openxmlformats.org/officeDocument/2006/relationships/slideLayout" Target="../slideLayouts/slideLayout64.xml"/><Relationship Id="rId16" Type="http://schemas.openxmlformats.org/officeDocument/2006/relationships/slideLayout" Target="../slideLayouts/slideLayout63.xml"/><Relationship Id="rId15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58.xml"/><Relationship Id="rId10" Type="http://schemas.openxmlformats.org/officeDocument/2006/relationships/slideLayout" Target="../slideLayouts/slideLayout57.xml"/><Relationship Id="rId1" Type="http://schemas.openxmlformats.org/officeDocument/2006/relationships/slideLayout" Target="../slideLayouts/slideLayout48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4.xml"/><Relationship Id="rId8" Type="http://schemas.openxmlformats.org/officeDocument/2006/relationships/slideLayout" Target="../slideLayouts/slideLayout73.xml"/><Relationship Id="rId7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1.xml"/><Relationship Id="rId5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9.xml"/><Relationship Id="rId3" Type="http://schemas.openxmlformats.org/officeDocument/2006/relationships/slideLayout" Target="../slideLayouts/slideLayout68.xml"/><Relationship Id="rId25" Type="http://schemas.openxmlformats.org/officeDocument/2006/relationships/theme" Target="../theme/theme5.xml"/><Relationship Id="rId24" Type="http://schemas.openxmlformats.org/officeDocument/2006/relationships/tags" Target="../tags/tag584.xml"/><Relationship Id="rId23" Type="http://schemas.openxmlformats.org/officeDocument/2006/relationships/tags" Target="../tags/tag583.xml"/><Relationship Id="rId22" Type="http://schemas.openxmlformats.org/officeDocument/2006/relationships/tags" Target="../tags/tag582.xml"/><Relationship Id="rId21" Type="http://schemas.openxmlformats.org/officeDocument/2006/relationships/tags" Target="../tags/tag581.xml"/><Relationship Id="rId20" Type="http://schemas.openxmlformats.org/officeDocument/2006/relationships/tags" Target="../tags/tag580.xml"/><Relationship Id="rId2" Type="http://schemas.openxmlformats.org/officeDocument/2006/relationships/slideLayout" Target="../slideLayouts/slideLayout67.xml"/><Relationship Id="rId19" Type="http://schemas.openxmlformats.org/officeDocument/2006/relationships/tags" Target="../tags/tag579.xml"/><Relationship Id="rId18" Type="http://schemas.openxmlformats.org/officeDocument/2006/relationships/slideLayout" Target="../slideLayouts/slideLayout83.xml"/><Relationship Id="rId17" Type="http://schemas.openxmlformats.org/officeDocument/2006/relationships/slideLayout" Target="../slideLayouts/slideLayout82.xml"/><Relationship Id="rId16" Type="http://schemas.openxmlformats.org/officeDocument/2006/relationships/slideLayout" Target="../slideLayouts/slideLayout81.xml"/><Relationship Id="rId15" Type="http://schemas.openxmlformats.org/officeDocument/2006/relationships/slideLayout" Target="../slideLayouts/slideLayout80.xml"/><Relationship Id="rId14" Type="http://schemas.openxmlformats.org/officeDocument/2006/relationships/slideLayout" Target="../slideLayouts/slideLayout79.xml"/><Relationship Id="rId13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5.xml"/><Relationship Id="rId1" Type="http://schemas.openxmlformats.org/officeDocument/2006/relationships/slideLayout" Target="../slideLayouts/slideLayout66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2.xml"/><Relationship Id="rId8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0.xml"/><Relationship Id="rId6" Type="http://schemas.openxmlformats.org/officeDocument/2006/relationships/slideLayout" Target="../slideLayouts/slideLayout89.xml"/><Relationship Id="rId5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7.xml"/><Relationship Id="rId3" Type="http://schemas.openxmlformats.org/officeDocument/2006/relationships/slideLayout" Target="../slideLayouts/slideLayout86.xml"/><Relationship Id="rId25" Type="http://schemas.openxmlformats.org/officeDocument/2006/relationships/theme" Target="../theme/theme6.xml"/><Relationship Id="rId24" Type="http://schemas.openxmlformats.org/officeDocument/2006/relationships/tags" Target="../tags/tag730.xml"/><Relationship Id="rId23" Type="http://schemas.openxmlformats.org/officeDocument/2006/relationships/tags" Target="../tags/tag729.xml"/><Relationship Id="rId22" Type="http://schemas.openxmlformats.org/officeDocument/2006/relationships/tags" Target="../tags/tag728.xml"/><Relationship Id="rId21" Type="http://schemas.openxmlformats.org/officeDocument/2006/relationships/tags" Target="../tags/tag727.xml"/><Relationship Id="rId20" Type="http://schemas.openxmlformats.org/officeDocument/2006/relationships/tags" Target="../tags/tag726.xml"/><Relationship Id="rId2" Type="http://schemas.openxmlformats.org/officeDocument/2006/relationships/slideLayout" Target="../slideLayouts/slideLayout85.xml"/><Relationship Id="rId19" Type="http://schemas.openxmlformats.org/officeDocument/2006/relationships/tags" Target="../tags/tag725.xml"/><Relationship Id="rId18" Type="http://schemas.openxmlformats.org/officeDocument/2006/relationships/slideLayout" Target="../slideLayouts/slideLayout101.xml"/><Relationship Id="rId17" Type="http://schemas.openxmlformats.org/officeDocument/2006/relationships/slideLayout" Target="../slideLayouts/slideLayout100.xml"/><Relationship Id="rId16" Type="http://schemas.openxmlformats.org/officeDocument/2006/relationships/slideLayout" Target="../slideLayouts/slideLayout99.xml"/><Relationship Id="rId15" Type="http://schemas.openxmlformats.org/officeDocument/2006/relationships/slideLayout" Target="../slideLayouts/slideLayout98.xml"/><Relationship Id="rId14" Type="http://schemas.openxmlformats.org/officeDocument/2006/relationships/slideLayout" Target="../slideLayouts/slideLayout97.xml"/><Relationship Id="rId13" Type="http://schemas.openxmlformats.org/officeDocument/2006/relationships/slideLayout" Target="../slideLayouts/slideLayout96.xml"/><Relationship Id="rId12" Type="http://schemas.openxmlformats.org/officeDocument/2006/relationships/slideLayout" Target="../slideLayouts/slideLayout95.xml"/><Relationship Id="rId11" Type="http://schemas.openxmlformats.org/officeDocument/2006/relationships/slideLayout" Target="../slideLayouts/slideLayout94.xml"/><Relationship Id="rId10" Type="http://schemas.openxmlformats.org/officeDocument/2006/relationships/slideLayout" Target="../slideLayouts/slideLayout93.xml"/><Relationship Id="rId1" Type="http://schemas.openxmlformats.org/officeDocument/2006/relationships/slideLayout" Target="../slideLayouts/slideLayout8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1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  <p:sldLayoutId id="2147483730" r:id="rId13"/>
    <p:sldLayoutId id="2147483731" r:id="rId14"/>
    <p:sldLayoutId id="2147483732" r:id="rId15"/>
    <p:sldLayoutId id="2147483733" r:id="rId16"/>
    <p:sldLayoutId id="2147483734" r:id="rId17"/>
    <p:sldLayoutId id="2147483735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  <p:sldLayoutId id="2147483739" r:id="rId3"/>
    <p:sldLayoutId id="2147483740" r:id="rId4"/>
    <p:sldLayoutId id="2147483741" r:id="rId5"/>
    <p:sldLayoutId id="2147483742" r:id="rId6"/>
    <p:sldLayoutId id="2147483743" r:id="rId7"/>
    <p:sldLayoutId id="2147483744" r:id="rId8"/>
    <p:sldLayoutId id="2147483745" r:id="rId9"/>
    <p:sldLayoutId id="2147483746" r:id="rId10"/>
    <p:sldLayoutId id="2147483747" r:id="rId11"/>
    <p:sldLayoutId id="2147483748" r:id="rId12"/>
    <p:sldLayoutId id="2147483749" r:id="rId13"/>
    <p:sldLayoutId id="2147483750" r:id="rId14"/>
    <p:sldLayoutId id="2147483751" r:id="rId15"/>
    <p:sldLayoutId id="2147483752" r:id="rId16"/>
    <p:sldLayoutId id="2147483753" r:id="rId17"/>
    <p:sldLayoutId id="2147483754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幼圆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84.xml"/><Relationship Id="rId6" Type="http://schemas.openxmlformats.org/officeDocument/2006/relationships/tags" Target="../tags/tag734.xml"/><Relationship Id="rId5" Type="http://schemas.openxmlformats.org/officeDocument/2006/relationships/tags" Target="../tags/tag733.xml"/><Relationship Id="rId4" Type="http://schemas.openxmlformats.org/officeDocument/2006/relationships/tags" Target="../tags/tag732.xml"/><Relationship Id="rId3" Type="http://schemas.openxmlformats.org/officeDocument/2006/relationships/tags" Target="../tags/tag73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tags" Target="../tags/tag776.xml"/><Relationship Id="rId7" Type="http://schemas.openxmlformats.org/officeDocument/2006/relationships/tags" Target="../tags/tag775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74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778.xml"/><Relationship Id="rId10" Type="http://schemas.openxmlformats.org/officeDocument/2006/relationships/tags" Target="../tags/tag777.xml"/><Relationship Id="rId1" Type="http://schemas.openxmlformats.org/officeDocument/2006/relationships/tags" Target="../tags/tag773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openxmlformats.org/officeDocument/2006/relationships/tags" Target="../tags/tag782.xml"/><Relationship Id="rId7" Type="http://schemas.openxmlformats.org/officeDocument/2006/relationships/tags" Target="../tags/tag781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80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8.xml"/><Relationship Id="rId11" Type="http://schemas.openxmlformats.org/officeDocument/2006/relationships/tags" Target="../tags/tag784.xml"/><Relationship Id="rId10" Type="http://schemas.openxmlformats.org/officeDocument/2006/relationships/tags" Target="../tags/tag783.xml"/><Relationship Id="rId1" Type="http://schemas.openxmlformats.org/officeDocument/2006/relationships/tags" Target="../tags/tag779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789.xml"/><Relationship Id="rId8" Type="http://schemas.openxmlformats.org/officeDocument/2006/relationships/tags" Target="../tags/tag788.xml"/><Relationship Id="rId7" Type="http://schemas.openxmlformats.org/officeDocument/2006/relationships/tags" Target="../tags/tag787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86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792.xml"/><Relationship Id="rId13" Type="http://schemas.openxmlformats.org/officeDocument/2006/relationships/tags" Target="../tags/tag791.xml"/><Relationship Id="rId12" Type="http://schemas.openxmlformats.org/officeDocument/2006/relationships/tags" Target="../tags/tag790.xml"/><Relationship Id="rId11" Type="http://schemas.openxmlformats.org/officeDocument/2006/relationships/image" Target="../media/image22.png"/><Relationship Id="rId10" Type="http://schemas.openxmlformats.org/officeDocument/2006/relationships/image" Target="../media/image21.png"/><Relationship Id="rId1" Type="http://schemas.openxmlformats.org/officeDocument/2006/relationships/tags" Target="../tags/tag785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797.xml"/><Relationship Id="rId8" Type="http://schemas.openxmlformats.org/officeDocument/2006/relationships/tags" Target="../tags/tag796.xml"/><Relationship Id="rId7" Type="http://schemas.openxmlformats.org/officeDocument/2006/relationships/tags" Target="../tags/tag795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94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800.xml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11" Type="http://schemas.openxmlformats.org/officeDocument/2006/relationships/tags" Target="../tags/tag799.xml"/><Relationship Id="rId10" Type="http://schemas.openxmlformats.org/officeDocument/2006/relationships/tags" Target="../tags/tag798.xml"/><Relationship Id="rId1" Type="http://schemas.openxmlformats.org/officeDocument/2006/relationships/tags" Target="../tags/tag793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05.xml"/><Relationship Id="rId8" Type="http://schemas.openxmlformats.org/officeDocument/2006/relationships/tags" Target="../tags/tag804.xml"/><Relationship Id="rId7" Type="http://schemas.openxmlformats.org/officeDocument/2006/relationships/tags" Target="../tags/tag803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802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18.xml"/><Relationship Id="rId14" Type="http://schemas.openxmlformats.org/officeDocument/2006/relationships/tags" Target="../tags/tag808.xml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tags" Target="../tags/tag807.xml"/><Relationship Id="rId10" Type="http://schemas.openxmlformats.org/officeDocument/2006/relationships/tags" Target="../tags/tag806.xml"/><Relationship Id="rId1" Type="http://schemas.openxmlformats.org/officeDocument/2006/relationships/tags" Target="../tags/tag801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813.xml"/><Relationship Id="rId8" Type="http://schemas.openxmlformats.org/officeDocument/2006/relationships/tags" Target="../tags/tag812.xml"/><Relationship Id="rId7" Type="http://schemas.openxmlformats.org/officeDocument/2006/relationships/tags" Target="../tags/tag811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810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18.xml"/><Relationship Id="rId15" Type="http://schemas.openxmlformats.org/officeDocument/2006/relationships/tags" Target="../tags/tag816.xml"/><Relationship Id="rId14" Type="http://schemas.openxmlformats.org/officeDocument/2006/relationships/tags" Target="../tags/tag815.xml"/><Relationship Id="rId13" Type="http://schemas.openxmlformats.org/officeDocument/2006/relationships/image" Target="../media/image29.png"/><Relationship Id="rId12" Type="http://schemas.openxmlformats.org/officeDocument/2006/relationships/image" Target="../media/image28.png"/><Relationship Id="rId11" Type="http://schemas.openxmlformats.org/officeDocument/2006/relationships/image" Target="../media/image27.png"/><Relationship Id="rId10" Type="http://schemas.openxmlformats.org/officeDocument/2006/relationships/tags" Target="../tags/tag814.xml"/><Relationship Id="rId1" Type="http://schemas.openxmlformats.org/officeDocument/2006/relationships/tags" Target="../tags/tag809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821.xml"/><Relationship Id="rId8" Type="http://schemas.openxmlformats.org/officeDocument/2006/relationships/tags" Target="../tags/tag820.xml"/><Relationship Id="rId7" Type="http://schemas.openxmlformats.org/officeDocument/2006/relationships/tags" Target="../tags/tag819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818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823.xml"/><Relationship Id="rId12" Type="http://schemas.openxmlformats.org/officeDocument/2006/relationships/image" Target="../media/image31.png"/><Relationship Id="rId11" Type="http://schemas.openxmlformats.org/officeDocument/2006/relationships/image" Target="../media/image30.png"/><Relationship Id="rId10" Type="http://schemas.openxmlformats.org/officeDocument/2006/relationships/tags" Target="../tags/tag822.xml"/><Relationship Id="rId1" Type="http://schemas.openxmlformats.org/officeDocument/2006/relationships/tags" Target="../tags/tag81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828.xml"/><Relationship Id="rId8" Type="http://schemas.openxmlformats.org/officeDocument/2006/relationships/tags" Target="../tags/tag827.xml"/><Relationship Id="rId7" Type="http://schemas.openxmlformats.org/officeDocument/2006/relationships/tags" Target="../tags/tag826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825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8.xml"/><Relationship Id="rId13" Type="http://schemas.openxmlformats.org/officeDocument/2006/relationships/tags" Target="../tags/tag831.xml"/><Relationship Id="rId12" Type="http://schemas.openxmlformats.org/officeDocument/2006/relationships/image" Target="../media/image32.png"/><Relationship Id="rId11" Type="http://schemas.openxmlformats.org/officeDocument/2006/relationships/tags" Target="../tags/tag830.xml"/><Relationship Id="rId10" Type="http://schemas.openxmlformats.org/officeDocument/2006/relationships/tags" Target="../tags/tag829.xml"/><Relationship Id="rId1" Type="http://schemas.openxmlformats.org/officeDocument/2006/relationships/tags" Target="../tags/tag824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38.xml"/><Relationship Id="rId8" Type="http://schemas.openxmlformats.org/officeDocument/2006/relationships/tags" Target="../tags/tag837.xml"/><Relationship Id="rId7" Type="http://schemas.openxmlformats.org/officeDocument/2006/relationships/tags" Target="../tags/tag836.xml"/><Relationship Id="rId6" Type="http://schemas.openxmlformats.org/officeDocument/2006/relationships/tags" Target="../tags/tag835.xml"/><Relationship Id="rId5" Type="http://schemas.openxmlformats.org/officeDocument/2006/relationships/tags" Target="../tags/tag834.xml"/><Relationship Id="rId4" Type="http://schemas.openxmlformats.org/officeDocument/2006/relationships/tags" Target="../tags/tag833.xml"/><Relationship Id="rId3" Type="http://schemas.openxmlformats.org/officeDocument/2006/relationships/tags" Target="../tags/tag832.xml"/><Relationship Id="rId2" Type="http://schemas.openxmlformats.org/officeDocument/2006/relationships/image" Target="../media/image10.png"/><Relationship Id="rId10" Type="http://schemas.openxmlformats.org/officeDocument/2006/relationships/slideLayout" Target="../slideLayouts/slideLayout94.xml"/><Relationship Id="rId1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42.xml"/><Relationship Id="rId8" Type="http://schemas.openxmlformats.org/officeDocument/2006/relationships/tags" Target="../tags/tag741.xml"/><Relationship Id="rId7" Type="http://schemas.openxmlformats.org/officeDocument/2006/relationships/tags" Target="../tags/tag740.xml"/><Relationship Id="rId6" Type="http://schemas.openxmlformats.org/officeDocument/2006/relationships/tags" Target="../tags/tag739.xml"/><Relationship Id="rId5" Type="http://schemas.openxmlformats.org/officeDocument/2006/relationships/tags" Target="../tags/tag738.xml"/><Relationship Id="rId4" Type="http://schemas.openxmlformats.org/officeDocument/2006/relationships/tags" Target="../tags/tag737.xml"/><Relationship Id="rId3" Type="http://schemas.openxmlformats.org/officeDocument/2006/relationships/tags" Target="../tags/tag736.xml"/><Relationship Id="rId2" Type="http://schemas.openxmlformats.org/officeDocument/2006/relationships/tags" Target="../tags/tag735.xml"/><Relationship Id="rId13" Type="http://schemas.openxmlformats.org/officeDocument/2006/relationships/slideLayout" Target="../slideLayouts/slideLayout89.xml"/><Relationship Id="rId12" Type="http://schemas.openxmlformats.org/officeDocument/2006/relationships/tags" Target="../tags/tag745.xml"/><Relationship Id="rId11" Type="http://schemas.openxmlformats.org/officeDocument/2006/relationships/tags" Target="../tags/tag744.xml"/><Relationship Id="rId10" Type="http://schemas.openxmlformats.org/officeDocument/2006/relationships/tags" Target="../tags/tag743.xml"/><Relationship Id="rId1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32.xml"/><Relationship Id="rId5" Type="http://schemas.openxmlformats.org/officeDocument/2006/relationships/tags" Target="../tags/tag749.xml"/><Relationship Id="rId4" Type="http://schemas.openxmlformats.org/officeDocument/2006/relationships/tags" Target="../tags/tag748.xml"/><Relationship Id="rId3" Type="http://schemas.openxmlformats.org/officeDocument/2006/relationships/tags" Target="../tags/tag747.xml"/><Relationship Id="rId2" Type="http://schemas.openxmlformats.org/officeDocument/2006/relationships/tags" Target="../tags/tag746.xml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tags" Target="../tags/tag752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51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3" Type="http://schemas.openxmlformats.org/officeDocument/2006/relationships/slideLayout" Target="../slideLayouts/slideLayout18.xml"/><Relationship Id="rId12" Type="http://schemas.openxmlformats.org/officeDocument/2006/relationships/tags" Target="../tags/tag753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tags" Target="../tags/tag750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50.xml"/><Relationship Id="rId5" Type="http://schemas.openxmlformats.org/officeDocument/2006/relationships/tags" Target="../tags/tag757.xml"/><Relationship Id="rId4" Type="http://schemas.openxmlformats.org/officeDocument/2006/relationships/tags" Target="../tags/tag756.xml"/><Relationship Id="rId3" Type="http://schemas.openxmlformats.org/officeDocument/2006/relationships/tags" Target="../tags/tag755.xml"/><Relationship Id="rId2" Type="http://schemas.openxmlformats.org/officeDocument/2006/relationships/tags" Target="../tags/tag75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8.xml"/><Relationship Id="rId8" Type="http://schemas.openxmlformats.org/officeDocument/2006/relationships/tags" Target="../tags/tag760.xml"/><Relationship Id="rId7" Type="http://schemas.openxmlformats.org/officeDocument/2006/relationships/image" Target="../media/image15.png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59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" Type="http://schemas.openxmlformats.org/officeDocument/2006/relationships/tags" Target="../tags/tag758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763.xml"/><Relationship Id="rId8" Type="http://schemas.openxmlformats.org/officeDocument/2006/relationships/image" Target="../media/image17.png"/><Relationship Id="rId7" Type="http://schemas.openxmlformats.org/officeDocument/2006/relationships/image" Target="../media/image16.png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62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0" Type="http://schemas.openxmlformats.org/officeDocument/2006/relationships/slideLayout" Target="../slideLayouts/slideLayout18.xml"/><Relationship Id="rId1" Type="http://schemas.openxmlformats.org/officeDocument/2006/relationships/tags" Target="../tags/tag761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8.xml"/><Relationship Id="rId5" Type="http://schemas.openxmlformats.org/officeDocument/2006/relationships/tags" Target="../tags/tag767.xml"/><Relationship Id="rId4" Type="http://schemas.openxmlformats.org/officeDocument/2006/relationships/tags" Target="../tags/tag766.xml"/><Relationship Id="rId3" Type="http://schemas.openxmlformats.org/officeDocument/2006/relationships/tags" Target="../tags/tag765.xml"/><Relationship Id="rId2" Type="http://schemas.openxmlformats.org/officeDocument/2006/relationships/tags" Target="../tags/tag764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771.xml"/><Relationship Id="rId7" Type="http://schemas.openxmlformats.org/officeDocument/2006/relationships/tags" Target="../tags/tag770.xml"/><Relationship Id="rId6" Type="http://schemas.openxmlformats.org/officeDocument/2006/relationships/image" Target="file:///E:\400px_tools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69.xml"/><Relationship Id="rId3" Type="http://schemas.openxmlformats.org/officeDocument/2006/relationships/image" Target="file:///E:\400px_tools/pic_temp/0_pic_quater_right_down.png" TargetMode="External"/><Relationship Id="rId2" Type="http://schemas.openxmlformats.org/officeDocument/2006/relationships/image" Target="../media/image2.png"/><Relationship Id="rId11" Type="http://schemas.openxmlformats.org/officeDocument/2006/relationships/slideLayout" Target="../slideLayouts/slideLayout18.xml"/><Relationship Id="rId10" Type="http://schemas.openxmlformats.org/officeDocument/2006/relationships/tags" Target="../tags/tag772.xml"/><Relationship Id="rId1" Type="http://schemas.openxmlformats.org/officeDocument/2006/relationships/tags" Target="../tags/tag7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33567" t="51218"/>
          <a:stretch>
            <a:fillRect/>
          </a:stretch>
        </p:blipFill>
        <p:spPr>
          <a:xfrm>
            <a:off x="6639560" y="688975"/>
            <a:ext cx="5640070" cy="6209665"/>
          </a:xfrm>
          <a:prstGeom prst="rect">
            <a:avLst/>
          </a:prstGeom>
        </p:spPr>
      </p:pic>
      <p:pic>
        <p:nvPicPr>
          <p:cNvPr id="4" name="图片 3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306195"/>
            <a:ext cx="2214245" cy="2214245"/>
          </a:xfrm>
          <a:prstGeom prst="rect">
            <a:avLst/>
          </a:prstGeom>
        </p:spPr>
      </p:pic>
      <p:pic>
        <p:nvPicPr>
          <p:cNvPr id="12" name="图片 11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3215" y="1306195"/>
            <a:ext cx="2214245" cy="2214245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3"/>
            </p:custDataLst>
          </p:nvPr>
        </p:nvSpPr>
        <p:spPr>
          <a:xfrm>
            <a:off x="8021320" y="6501765"/>
            <a:ext cx="4013835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dk1">
                    <a:lumMod val="85000"/>
                    <a:lumOff val="1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酷渲（北京）科技有限公司</a:t>
            </a:r>
            <a:endParaRPr lang="zh-CN" altLang="en-US">
              <a:solidFill>
                <a:schemeClr val="dk1">
                  <a:lumMod val="85000"/>
                  <a:lumOff val="15000"/>
                </a:schemeClr>
              </a:solidFill>
              <a:latin typeface="字魂130号-快乐俏黑体" panose="00000500000000000000" charset="-122"/>
              <a:ea typeface="字魂130号-快乐俏黑体" panose="00000500000000000000" charset="-122"/>
            </a:endParaRPr>
          </a:p>
        </p:txBody>
      </p:sp>
      <p:sp>
        <p:nvSpPr>
          <p:cNvPr id="14" name="标题 13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422275" y="2546032"/>
            <a:ext cx="6350000" cy="1440180"/>
          </a:xfrm>
        </p:spPr>
        <p:txBody>
          <a:bodyPr>
            <a:noAutofit/>
          </a:bodyPr>
          <a:p>
            <a:pPr marL="0" lv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9900">
                <a:solidFill>
                  <a:schemeClr val="accent1"/>
                </a:solidFill>
              </a:rPr>
              <a:t>七夕</a:t>
            </a:r>
            <a:endParaRPr lang="zh-CN" altLang="en-US" sz="19900">
              <a:solidFill>
                <a:schemeClr val="accent1"/>
              </a:solidFill>
            </a:endParaRPr>
          </a:p>
        </p:txBody>
      </p:sp>
      <p:sp>
        <p:nvSpPr>
          <p:cNvPr id="15" name="副标题 14"/>
          <p:cNvSpPr>
            <a:spLocks noGrp="1"/>
          </p:cNvSpPr>
          <p:nvPr>
            <p:ph type="subTitle" idx="13"/>
            <p:custDataLst>
              <p:tags r:id="rId5"/>
            </p:custDataLst>
          </p:nvPr>
        </p:nvSpPr>
        <p:spPr>
          <a:xfrm>
            <a:off x="2921000" y="4171330"/>
            <a:ext cx="6350000" cy="500684"/>
          </a:xfrm>
        </p:spPr>
        <p:txBody>
          <a:bodyPr>
            <a:noAutofit/>
          </a:bodyPr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>
                <a:solidFill>
                  <a:schemeClr val="tx1"/>
                </a:solidFill>
              </a:rPr>
              <a:t>七夕节活动运营方案</a:t>
            </a:r>
            <a:endParaRPr lang="zh-CN" altLang="en-US" sz="4400" b="1">
              <a:solidFill>
                <a:schemeClr val="tx1"/>
              </a:solidFill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2068830" y="412115"/>
            <a:ext cx="7940040" cy="57613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00115" y="1587500"/>
            <a:ext cx="3792855" cy="3868420"/>
          </a:xfrm>
          <a:prstGeom prst="rect">
            <a:avLst/>
          </a:prstGeom>
        </p:spPr>
      </p:pic>
      <p:sp>
        <p:nvSpPr>
          <p:cNvPr id="41" name="矩形 40"/>
          <p:cNvSpPr/>
          <p:nvPr>
            <p:custDataLst>
              <p:tags r:id="rId10"/>
            </p:custDataLst>
          </p:nvPr>
        </p:nvSpPr>
        <p:spPr>
          <a:xfrm>
            <a:off x="2331085" y="1562100"/>
            <a:ext cx="3425190" cy="3107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设置平台启动页操作路径：</a:t>
            </a:r>
            <a:endParaRPr lang="zh-CN" altLang="en-US" sz="14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  管理后台-管理-门户设置-启动页配置</a:t>
            </a:r>
            <a:endParaRPr lang="zh-CN" altLang="en-US" sz="14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启动页开关：启用状态</a:t>
            </a:r>
            <a:endParaRPr lang="zh-CN" altLang="en-US" sz="14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端口选择：小程序/其他端</a:t>
            </a:r>
            <a:endParaRPr lang="zh-CN" altLang="en-US" sz="14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   目前小程序支持自定义启动页停留时长</a:t>
            </a:r>
            <a:endParaRPr lang="zh-CN" altLang="en-US" sz="14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lvl="0" indent="0" algn="l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14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   启动页配置-点击“更改”选择对应在启动页，上传完成后点击保存。</a:t>
            </a:r>
            <a:endParaRPr lang="zh-CN" altLang="en-US" sz="1400" b="1" i="0" dirty="0">
              <a:solidFill>
                <a:schemeClr val="tx1"/>
              </a:solidFill>
              <a:effectLst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2068830" y="412115"/>
            <a:ext cx="7940040" cy="5761355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98700" y="3278505"/>
            <a:ext cx="7546340" cy="2400300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10"/>
            </p:custDataLst>
          </p:nvPr>
        </p:nvSpPr>
        <p:spPr>
          <a:xfrm>
            <a:off x="2522855" y="1522730"/>
            <a:ext cx="6753225" cy="708660"/>
          </a:xfrm>
          <a:prstGeom prst="rect">
            <a:avLst/>
          </a:prstGeom>
        </p:spPr>
        <p:txBody>
          <a:bodyPr wrap="square">
            <a:no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gradFill>
                  <a:gsLst>
                    <a:gs pos="42000">
                      <a:srgbClr val="88CBCC"/>
                    </a:gs>
                    <a:gs pos="0">
                      <a:srgbClr val="ADDBDC"/>
                    </a:gs>
                    <a:gs pos="100000">
                      <a:srgbClr val="62BBBB"/>
                    </a:gs>
                  </a:gsLst>
                  <a:lin ang="5400000" scaled="1"/>
                </a:gra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门户装修：</a:t>
            </a: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移动端自定义-点击icon宫格-找到社区-点击移动箭头，将社区移至前十-点击“编辑”，替换icon。</a:t>
            </a:r>
            <a:endParaRPr lang="zh-CN" altLang="en-US" sz="1400" dirty="0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</p:txBody>
      </p:sp>
    </p:spTree>
    <p:custDataLst>
      <p:tags r:id="rId1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851660" y="1063625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壹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活动一：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爱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要大声说出来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218565" y="2389505"/>
            <a:ext cx="25031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、管理员创建圈子：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运营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社区管理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圈子管理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新建圈子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21735" y="1792605"/>
            <a:ext cx="7252335" cy="177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253990" y="2941955"/>
            <a:ext cx="5418455" cy="356552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2378710" y="400494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、完善圈子信息：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圈子名称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圈子封面</a:t>
            </a:r>
            <a:r>
              <a:rPr lang="zh-CN" altLang="en-US" sz="1600" i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（素材有提供）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圈子介绍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7322820" y="141859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管理端编辑页面展示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custDataLst>
      <p:tags r:id="rId1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851660" y="1063625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壹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活动一：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爱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要大声说出来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348865" y="2350770"/>
            <a:ext cx="25031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、学员发布文章：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学员端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社区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发表文章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3649980" y="4135755"/>
            <a:ext cx="2799080" cy="14395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、编辑文章内容：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文章名称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补充说明</a:t>
            </a:r>
            <a:r>
              <a:rPr lang="zh-CN" altLang="en-US" sz="1600" i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（添加照片）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>
              <a:buFont typeface="Wingdings" panose="05000000000000000000" charset="0"/>
              <a:buChar char="l"/>
            </a:pP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选择圈子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7322820" y="1418590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学员端（</a:t>
            </a:r>
            <a:r>
              <a:rPr lang="en-US" altLang="zh-CN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PC</a:t>
            </a:r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端）编辑页面展示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21225" y="1867535"/>
            <a:ext cx="6247765" cy="20269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803515" y="3549650"/>
            <a:ext cx="2843530" cy="324421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851660" y="1063625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壹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活动一：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爱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要大声说出来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1217930" y="2474595"/>
            <a:ext cx="249047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、学员发布文章：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手机端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社区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发表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发表文章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0"/>
            </p:custDataLst>
          </p:nvPr>
        </p:nvSpPr>
        <p:spPr>
          <a:xfrm>
            <a:off x="8844280" y="2293620"/>
            <a:ext cx="2042160" cy="2004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、点赞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&amp;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评论：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查看其他人发表文章内容，可在右侧进行点赞；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同时，支持在最下方进行评论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6910705" y="1418590"/>
            <a:ext cx="36461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学员端（手机端）编辑页面展示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7" name="图片 16" descr="7b0a20202020227069636672616d65646573223a20222670666d38343234343232323830262673707432312d312626626474303026267764743235353026266f726773697a6537303233372e353139262670667431333326220a7d0a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3524250" y="1976755"/>
            <a:ext cx="2407920" cy="4817110"/>
          </a:xfrm>
          <a:prstGeom prst="rect">
            <a:avLst/>
          </a:prstGeom>
        </p:spPr>
      </p:pic>
      <p:pic>
        <p:nvPicPr>
          <p:cNvPr id="19" name="图片 18" descr="7b0a20202020227069636672616d65646573223a20222670666d38333234343232323730262673707432312d312626626474303026267764743235353026266f726773697a6537303234302e353137262670667431333326220a7d0a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>
          <a:xfrm>
            <a:off x="5537200" y="2013585"/>
            <a:ext cx="3827780" cy="4881245"/>
          </a:xfrm>
          <a:prstGeom prst="rect">
            <a:avLst/>
          </a:prstGeom>
        </p:spPr>
      </p:pic>
    </p:spTree>
    <p:custDataLst>
      <p:tags r:id="rId14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4" name="图片 13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13" name="图片 12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851660" y="1063625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壹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044825" y="1222375"/>
            <a:ext cx="323405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活动一：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“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爱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”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要大声说出来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218565" y="3538220"/>
            <a:ext cx="2799080" cy="8413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、查看投票数据：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管理端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问答管理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查看</a:t>
            </a:r>
            <a:endParaRPr lang="zh-CN" altLang="en-US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10"/>
            </p:custDataLst>
          </p:nvPr>
        </p:nvSpPr>
        <p:spPr>
          <a:xfrm>
            <a:off x="7246620" y="1113790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管理端编辑页面展示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179695" y="1667510"/>
            <a:ext cx="5794375" cy="19792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349490" y="2559685"/>
            <a:ext cx="3548380" cy="31692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257300" y="4476115"/>
            <a:ext cx="5574665" cy="231775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14"/>
            </p:custDataLst>
          </p:nvPr>
        </p:nvSpPr>
        <p:spPr>
          <a:xfrm>
            <a:off x="3289935" y="1867535"/>
            <a:ext cx="3390900" cy="107823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、管理员发起投票</a:t>
            </a:r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/pk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学员端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社区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提个问题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--</a:t>
            </a:r>
            <a:r>
              <a:rPr lang="zh-CN" altLang="en-US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投票</a:t>
            </a:r>
            <a:r>
              <a:rPr lang="en-US" altLang="zh-CN" sz="160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/PK</a:t>
            </a:r>
            <a:endParaRPr lang="en-US" altLang="zh-CN" sz="160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15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2193925" y="844550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贰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302635" y="11334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主题参考：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心灵密语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7040245" y="1341120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管理端编辑学习项目页面展示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218565" y="1953895"/>
            <a:ext cx="3335655" cy="38715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1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、学习项目创建（高级编辑）：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页面创建路径：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管理后台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培训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学习项目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新建学习项目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项目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内容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岗位测评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--</a:t>
            </a:r>
            <a:r>
              <a:rPr 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点击发布</a:t>
            </a:r>
            <a:endParaRPr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新建测评项目关键点：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   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选择测评工具</a:t>
            </a: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-MBTI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行为风格测验；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      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项目规则</a:t>
            </a:r>
            <a:r>
              <a:rPr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→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学习设置</a:t>
            </a:r>
            <a:r>
              <a:rPr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→</a:t>
            </a:r>
            <a:r>
              <a:rPr lang="zh-CN" altLang="en-US" sz="1600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测评结果公开；</a:t>
            </a:r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  <a:p>
            <a:endParaRPr lang="zh-CN" altLang="en-US" sz="1600" dirty="0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14545" y="1747520"/>
            <a:ext cx="6359525" cy="39611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020310" y="5411470"/>
            <a:ext cx="5953760" cy="113601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4" name="图片 3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2193925" y="844550"/>
            <a:ext cx="102108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p>
            <a:r>
              <a:rPr lang="zh-CN" altLang="en-US" sz="6600" dirty="0">
                <a:solidFill>
                  <a:schemeClr val="dk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sym typeface="字魂36号-正文宋楷" panose="02000000000000000000" pitchFamily="2" charset="-122"/>
              </a:rPr>
              <a:t>贰</a:t>
            </a:r>
            <a:endParaRPr lang="zh-CN" altLang="en-US" sz="6600" dirty="0">
              <a:solidFill>
                <a:schemeClr val="dk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sym typeface="字魂36号-正文宋楷" panose="02000000000000000000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>
          <a:xfrm>
            <a:off x="3302635" y="1133475"/>
            <a:ext cx="323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主题参考：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心灵密语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2" name="文本框 11"/>
          <p:cNvSpPr txBox="1"/>
          <p:nvPr>
            <p:custDataLst>
              <p:tags r:id="rId9"/>
            </p:custDataLst>
          </p:nvPr>
        </p:nvSpPr>
        <p:spPr>
          <a:xfrm>
            <a:off x="6659880" y="1547495"/>
            <a:ext cx="3234055" cy="4064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>
                <a:ln w="15875"/>
                <a:solidFill>
                  <a:schemeClr val="dk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</a:rPr>
              <a:t>管理端编辑学习项目页面展示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1621155" y="5742940"/>
            <a:ext cx="8961120" cy="8616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b="1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、活动结果统计：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r>
              <a:rPr lang="zh-CN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结果查询</a:t>
            </a:r>
            <a:r>
              <a:rPr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路径：管理后台→培训→学习项目→项目名称（选择</a:t>
            </a:r>
            <a:r>
              <a:rPr lang="zh-CN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对应</a:t>
            </a:r>
            <a:r>
              <a:rPr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项目）→</a:t>
            </a:r>
            <a:r>
              <a:rPr lang="zh-CN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点击数据</a:t>
            </a:r>
            <a:r>
              <a:rPr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→</a:t>
            </a:r>
            <a:r>
              <a:rPr lang="zh-CN" dirty="0">
                <a:solidFill>
                  <a:schemeClr val="dk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+mn-ea"/>
              </a:rPr>
              <a:t>自学记录；</a:t>
            </a:r>
            <a:endParaRPr lang="zh-CN" altLang="en-US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endParaRPr lang="zh-CN" altLang="en-US" sz="1600" b="1">
              <a:solidFill>
                <a:schemeClr val="dk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rcRect b="2963"/>
          <a:stretch>
            <a:fillRect/>
          </a:stretch>
        </p:blipFill>
        <p:spPr>
          <a:xfrm>
            <a:off x="2346325" y="2072005"/>
            <a:ext cx="7753350" cy="3552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custDataLst>
      <p:tags r:id="rId1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" name="图片 13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33567" t="51218"/>
          <a:stretch>
            <a:fillRect/>
          </a:stretch>
        </p:blipFill>
        <p:spPr>
          <a:xfrm flipH="1">
            <a:off x="-100330" y="685165"/>
            <a:ext cx="5640070" cy="6209665"/>
          </a:xfrm>
          <a:prstGeom prst="rect">
            <a:avLst/>
          </a:prstGeom>
        </p:spPr>
      </p:pic>
      <p:pic>
        <p:nvPicPr>
          <p:cNvPr id="15" name="图片 14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0145" y="2013585"/>
            <a:ext cx="1607820" cy="1607820"/>
          </a:xfrm>
          <a:prstGeom prst="rect">
            <a:avLst/>
          </a:prstGeom>
        </p:spPr>
      </p:pic>
      <p:pic>
        <p:nvPicPr>
          <p:cNvPr id="16" name="图片 15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7535" y="2013585"/>
            <a:ext cx="1607820" cy="1607820"/>
          </a:xfrm>
          <a:prstGeom prst="rect">
            <a:avLst/>
          </a:prstGeom>
        </p:spPr>
      </p:pic>
      <p:pic>
        <p:nvPicPr>
          <p:cNvPr id="18" name="图片 17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97140" y="3976370"/>
            <a:ext cx="1607820" cy="1607820"/>
          </a:xfrm>
          <a:prstGeom prst="rect">
            <a:avLst/>
          </a:prstGeom>
        </p:spPr>
      </p:pic>
      <p:pic>
        <p:nvPicPr>
          <p:cNvPr id="19" name="图片 18" descr="千库网_中国风复古红色田字格_元素编号1258979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4530" y="3976370"/>
            <a:ext cx="1607820" cy="160782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7597140" y="3850005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观</a:t>
            </a:r>
            <a:endParaRPr lang="zh-CN" altLang="en-US" sz="11500">
              <a:solidFill>
                <a:schemeClr val="dk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9574530" y="3849370"/>
            <a:ext cx="1005840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</a:rPr>
              <a:t>看</a:t>
            </a:r>
            <a:endParaRPr lang="zh-CN" altLang="en-US" sz="11500">
              <a:solidFill>
                <a:schemeClr val="dk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5"/>
            </p:custDataLst>
          </p:nvPr>
        </p:nvSpPr>
        <p:spPr>
          <a:xfrm>
            <a:off x="7880350" y="6360795"/>
            <a:ext cx="4013835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chemeClr val="dk1">
                    <a:lumMod val="75000"/>
                    <a:lumOff val="25000"/>
                  </a:schemeClr>
                </a:solidFill>
                <a:latin typeface="字魂130号-快乐俏黑体" panose="00000500000000000000" charset="-122"/>
                <a:ea typeface="字魂130号-快乐俏黑体" panose="00000500000000000000" charset="-122"/>
              </a:rPr>
              <a:t>酷渲（北京）科技有限公司</a:t>
            </a:r>
            <a:endParaRPr lang="zh-CN" altLang="en-US">
              <a:solidFill>
                <a:schemeClr val="dk1">
                  <a:lumMod val="75000"/>
                  <a:lumOff val="25000"/>
                </a:schemeClr>
              </a:solidFill>
              <a:latin typeface="字魂130号-快乐俏黑体" panose="00000500000000000000" charset="-122"/>
              <a:ea typeface="字魂130号-快乐俏黑体" panose="00000500000000000000" charset="-122"/>
            </a:endParaRPr>
          </a:p>
        </p:txBody>
      </p:sp>
      <p:sp>
        <p:nvSpPr>
          <p:cNvPr id="9" name="文本框 5"/>
          <p:cNvSpPr txBox="1"/>
          <p:nvPr>
            <p:custDataLst>
              <p:tags r:id="rId6"/>
            </p:custDataLst>
          </p:nvPr>
        </p:nvSpPr>
        <p:spPr>
          <a:xfrm>
            <a:off x="5037455" y="1726201"/>
            <a:ext cx="2116455" cy="634365"/>
          </a:xfrm>
          <a:prstGeom prst="rect">
            <a:avLst/>
          </a:prstGeom>
          <a:noFill/>
        </p:spPr>
        <p:txBody>
          <a:bodyPr wrap="square" lIns="91440" tIns="45720" rIns="91440" bIns="45720" rtlCol="0" anchor="ctr" anchorCtr="0">
            <a:normAutofit fontScale="8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>
              <a:lnSpc>
                <a:spcPct val="100000"/>
              </a:lnSpc>
            </a:pPr>
            <a:r>
              <a:rPr lang="en-US" altLang="zh-CN" sz="4400" b="1" spc="200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2020</a:t>
            </a:r>
            <a:endParaRPr lang="en-US" altLang="zh-CN" sz="4400" b="1" spc="200" dirty="0">
              <a:solidFill>
                <a:schemeClr val="accent1"/>
              </a:solidFill>
              <a:uFillTx/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3" name="文本占位符 22"/>
          <p:cNvSpPr>
            <a:spLocks noGrp="1"/>
          </p:cNvSpPr>
          <p:nvPr>
            <p:ph type="body" idx="14"/>
            <p:custDataLst>
              <p:tags r:id="rId7"/>
            </p:custDataLst>
          </p:nvPr>
        </p:nvSpPr>
        <p:spPr/>
        <p:txBody>
          <a:bodyPr/>
          <a:p>
            <a: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000">
                <a:solidFill>
                  <a:schemeClr val="dk1">
                    <a:lumMod val="85000"/>
                    <a:lumOff val="15000"/>
                  </a:schemeClr>
                </a:solidFill>
              </a:rPr>
              <a:t>谢</a:t>
            </a:r>
            <a:endParaRPr lang="zh-CN" altLang="en-US" sz="2000">
              <a:solidFill>
                <a:schemeClr val="dk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标题 23"/>
          <p:cNvSpPr>
            <a:spLocks noGrp="1"/>
          </p:cNvSpPr>
          <p:nvPr>
            <p:ph type="title" idx="13"/>
            <p:custDataLst>
              <p:tags r:id="rId8"/>
            </p:custDataLst>
          </p:nvPr>
        </p:nvSpPr>
        <p:spPr/>
        <p:txBody>
          <a:bodyPr/>
          <a:p>
            <a:pPr marL="0" lvl="0" indent="0" algn="di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8000">
                <a:solidFill>
                  <a:schemeClr val="accent1"/>
                </a:solidFill>
              </a:rPr>
              <a:t>谢</a:t>
            </a:r>
            <a:endParaRPr lang="zh-CN" altLang="en-US" sz="8000">
              <a:solidFill>
                <a:schemeClr val="accent1"/>
              </a:solidFill>
            </a:endParaRPr>
          </a:p>
        </p:txBody>
      </p:sp>
    </p:spTree>
    <p:custDataLst>
      <p:tags r:id="rId9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28458" t="-138" r="509" b="63827"/>
          <a:stretch>
            <a:fillRect/>
          </a:stretch>
        </p:blipFill>
        <p:spPr>
          <a:xfrm flipH="1">
            <a:off x="5715" y="-20955"/>
            <a:ext cx="6030595" cy="4622165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 rot="5400000">
            <a:off x="2326005" y="4269105"/>
            <a:ext cx="240157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endParaRPr lang="zh-CN" altLang="en-US" sz="3600">
              <a:solidFill>
                <a:schemeClr val="dk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思源黑体 CN ExtraLight" panose="020B0200000000000000" charset="-122"/>
            </a:endParaRPr>
          </a:p>
          <a:p>
            <a:pPr algn="ctr"/>
            <a:r>
              <a:rPr lang="zh-CN" altLang="en-US" sz="3600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cs typeface="思源黑体 CN ExtraLight" panose="020B0200000000000000" charset="-122"/>
              </a:rPr>
              <a:t>contents</a:t>
            </a:r>
            <a:endParaRPr lang="zh-CN" altLang="en-US" sz="3600">
              <a:solidFill>
                <a:schemeClr val="dk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cs typeface="思源黑体 CN ExtraLight" panose="020B0200000000000000" charset="-122"/>
            </a:endParaRPr>
          </a:p>
        </p:txBody>
      </p:sp>
      <p:pic>
        <p:nvPicPr>
          <p:cNvPr id="12" name="图片 11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-6307" t="32516" r="65506" b="44582"/>
          <a:stretch>
            <a:fillRect/>
          </a:stretch>
        </p:blipFill>
        <p:spPr>
          <a:xfrm flipH="1">
            <a:off x="9278620" y="528320"/>
            <a:ext cx="3463925" cy="2915285"/>
          </a:xfrm>
          <a:prstGeom prst="rect">
            <a:avLst/>
          </a:prstGeom>
        </p:spPr>
      </p:pic>
      <p:sp>
        <p:nvSpPr>
          <p:cNvPr id="44" name="菱形 43"/>
          <p:cNvSpPr/>
          <p:nvPr>
            <p:custDataLst>
              <p:tags r:id="rId3"/>
            </p:custDataLst>
          </p:nvPr>
        </p:nvSpPr>
        <p:spPr>
          <a:xfrm>
            <a:off x="7064375" y="2823210"/>
            <a:ext cx="508000" cy="508000"/>
          </a:xfrm>
          <a:prstGeom prst="diamond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>
            <a:normAutofit fontScale="60000"/>
          </a:bodyPr>
          <a:lstStyle/>
          <a:p>
            <a:pPr algn="ctr">
              <a:lnSpc>
                <a:spcPct val="100000"/>
              </a:lnSpc>
            </a:pPr>
            <a:endParaRPr lang="en-US" altLang="zh-CN" sz="1600" b="1" dirty="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46" name="文本框 45"/>
          <p:cNvSpPr txBox="1"/>
          <p:nvPr>
            <p:custDataLst>
              <p:tags r:id="rId4"/>
            </p:custDataLst>
          </p:nvPr>
        </p:nvSpPr>
        <p:spPr>
          <a:xfrm>
            <a:off x="7763510" y="2691130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七夕节活动素材总览</a:t>
            </a:r>
            <a:endParaRPr lang="zh-CN" altLang="en-US" sz="22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6" name="菱形 15"/>
          <p:cNvSpPr/>
          <p:nvPr>
            <p:custDataLst>
              <p:tags r:id="rId5"/>
            </p:custDataLst>
          </p:nvPr>
        </p:nvSpPr>
        <p:spPr>
          <a:xfrm>
            <a:off x="7053580" y="3727450"/>
            <a:ext cx="508000" cy="508000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>
            <a:normAutofit fontScale="60000"/>
          </a:bodyPr>
          <a:lstStyle/>
          <a:p>
            <a:pPr algn="ctr">
              <a:lnSpc>
                <a:spcPct val="100000"/>
              </a:lnSpc>
            </a:pPr>
            <a:endParaRPr lang="en-US" altLang="zh-CN" sz="1600" b="1" dirty="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6"/>
            </p:custDataLst>
          </p:nvPr>
        </p:nvSpPr>
        <p:spPr>
          <a:xfrm>
            <a:off x="7821295" y="3765550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lstStyle/>
          <a:p>
            <a:pPr lvl="0" algn="l">
              <a:buClrTx/>
              <a:buSzTx/>
              <a:buFontTx/>
            </a:pPr>
            <a:r>
              <a:rPr lang="zh-CN" altLang="en-US" sz="2200" b="1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活动运营方案介绍</a:t>
            </a:r>
            <a:endParaRPr lang="zh-CN" altLang="en-US" sz="2200" b="1" spc="20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/>
          <p:nvPr>
            <p:custDataLst>
              <p:tags r:id="rId7"/>
            </p:custDataLst>
          </p:nvPr>
        </p:nvSpPr>
        <p:spPr>
          <a:xfrm>
            <a:off x="7161287" y="3792339"/>
            <a:ext cx="312906" cy="3693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2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" name="矩形 19"/>
          <p:cNvSpPr/>
          <p:nvPr>
            <p:custDataLst>
              <p:tags r:id="rId8"/>
            </p:custDataLst>
          </p:nvPr>
        </p:nvSpPr>
        <p:spPr>
          <a:xfrm>
            <a:off x="7161922" y="2892544"/>
            <a:ext cx="312906" cy="369332"/>
          </a:xfrm>
          <a:prstGeom prst="rect">
            <a:avLst/>
          </a:prstGeom>
        </p:spPr>
        <p:txBody>
          <a:bodyPr wrap="square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1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>
            <p:custDataLst>
              <p:tags r:id="rId9"/>
            </p:custDataLst>
          </p:nvPr>
        </p:nvSpPr>
        <p:spPr>
          <a:xfrm>
            <a:off x="7763510" y="1011555"/>
            <a:ext cx="1733550" cy="768350"/>
          </a:xfrm>
          <a:prstGeom prst="rect">
            <a:avLst/>
          </a:prstGeom>
          <a:noFill/>
        </p:spPr>
        <p:txBody>
          <a:bodyPr wrap="square" lIns="91440" tIns="45720" rIns="91440" bIns="45720" rtlCol="0" anchor="b" anchorCtr="0">
            <a:normAutofit fontScale="90000"/>
          </a:bodyPr>
          <a:lstStyle>
            <a:defPPr>
              <a:defRPr lang="zh-CN"/>
            </a:defPPr>
            <a:lvl1pPr>
              <a:defRPr sz="4800" b="1" spc="60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800" b="0">
                <a:solidFill>
                  <a:schemeClr val="accent1"/>
                </a:solidFill>
                <a:ea typeface="汉仪乐喵体W" panose="00020600040101010101" pitchFamily="18" charset="-122"/>
                <a:sym typeface="+mn-ea"/>
              </a:rPr>
              <a:t>目录</a:t>
            </a:r>
            <a:endParaRPr lang="zh-CN" altLang="en-US" sz="4800" b="0">
              <a:solidFill>
                <a:schemeClr val="accent1"/>
              </a:solidFill>
              <a:ea typeface="汉仪乐喵体W" panose="00020600040101010101" pitchFamily="18" charset="-122"/>
              <a:sym typeface="+mn-ea"/>
            </a:endParaRPr>
          </a:p>
        </p:txBody>
      </p:sp>
      <p:sp>
        <p:nvSpPr>
          <p:cNvPr id="2" name="文本框 1"/>
          <p:cNvSpPr txBox="1"/>
          <p:nvPr>
            <p:custDataLst>
              <p:tags r:id="rId10"/>
            </p:custDataLst>
          </p:nvPr>
        </p:nvSpPr>
        <p:spPr>
          <a:xfrm>
            <a:off x="7829550" y="4760595"/>
            <a:ext cx="3460115" cy="396240"/>
          </a:xfrm>
          <a:prstGeom prst="rect">
            <a:avLst/>
          </a:prstGeom>
          <a:noFill/>
        </p:spPr>
        <p:txBody>
          <a:bodyPr wrap="square" lIns="91440" tIns="45720" rIns="91440" bIns="0" anchor="b" anchorCtr="0">
            <a:normAutofit/>
          </a:bodyPr>
          <a:p>
            <a:pPr lvl="0" algn="l">
              <a:buClrTx/>
              <a:buSzTx/>
              <a:buFontTx/>
            </a:pPr>
            <a:r>
              <a:rPr lang="zh-CN" altLang="en-US" sz="2200" b="1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平台常规操作</a:t>
            </a:r>
            <a:r>
              <a:rPr lang="zh-CN" altLang="en-US" sz="2200" b="1">
                <a:solidFill>
                  <a:schemeClr val="dk1">
                    <a:lumMod val="75000"/>
                    <a:lumOff val="25000"/>
                  </a:schemeClr>
                </a:solidFill>
                <a:latin typeface="字魂73号-江南手书" panose="00000500000000000000" charset="-122"/>
                <a:ea typeface="字魂73号-江南手书" panose="00000500000000000000" charset="-122"/>
                <a:sym typeface="+mn-ea"/>
              </a:rPr>
              <a:t>说明</a:t>
            </a:r>
            <a:endParaRPr lang="zh-CN" altLang="en-US" sz="2200" b="1">
              <a:solidFill>
                <a:schemeClr val="dk1">
                  <a:lumMod val="75000"/>
                  <a:lumOff val="25000"/>
                </a:schemeClr>
              </a:solidFill>
              <a:latin typeface="字魂73号-江南手书" panose="00000500000000000000" charset="-122"/>
              <a:ea typeface="字魂73号-江南手书" panose="00000500000000000000" charset="-122"/>
              <a:sym typeface="+mn-ea"/>
            </a:endParaRPr>
          </a:p>
        </p:txBody>
      </p:sp>
      <p:sp>
        <p:nvSpPr>
          <p:cNvPr id="3" name="菱形 2"/>
          <p:cNvSpPr/>
          <p:nvPr>
            <p:custDataLst>
              <p:tags r:id="rId11"/>
            </p:custDataLst>
          </p:nvPr>
        </p:nvSpPr>
        <p:spPr>
          <a:xfrm>
            <a:off x="7075170" y="4681220"/>
            <a:ext cx="508000" cy="508000"/>
          </a:xfrm>
          <a:prstGeom prst="diamon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0000" tIns="46800" rIns="90000" bIns="46800" anchor="ctr" anchorCtr="0"/>
          <a:p>
            <a:pPr algn="ctr">
              <a:lnSpc>
                <a:spcPct val="100000"/>
              </a:lnSpc>
            </a:pPr>
            <a:r>
              <a:rPr lang="en-US" altLang="zh-CN" b="1" dirty="0">
                <a:solidFill>
                  <a:schemeClr val="lt1"/>
                </a:solidFill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3</a:t>
            </a:r>
            <a:endParaRPr lang="en-US" altLang="zh-CN" b="1" dirty="0">
              <a:solidFill>
                <a:schemeClr val="lt1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</p:spTree>
    <p:custDataLst>
      <p:tags r:id="rId12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" name="图片 6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01</a:t>
            </a:r>
            <a:endParaRPr kumimoji="0" lang="en-US" altLang="zh-CN" sz="4800" b="0" i="0" kern="0" spc="20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accent1"/>
                </a:solidFill>
                <a:sym typeface="+mn-ea"/>
              </a:rPr>
              <a:t>七夕节活动素材总览</a:t>
            </a:r>
            <a:endParaRPr lang="zh-CN" altLang="en-US" sz="36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17" name="文本框 16"/>
          <p:cNvSpPr txBox="1"/>
          <p:nvPr>
            <p:custDataLst>
              <p:tags r:id="rId7"/>
            </p:custDataLst>
          </p:nvPr>
        </p:nvSpPr>
        <p:spPr>
          <a:xfrm>
            <a:off x="10695305" y="782955"/>
            <a:ext cx="675005" cy="23837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 b="1">
                <a:ln w="15875"/>
                <a:gradFill>
                  <a:gsLst>
                    <a:gs pos="0">
                      <a:schemeClr val="accent1"/>
                    </a:gs>
                    <a:gs pos="100000">
                      <a:schemeClr val="accent6"/>
                    </a:gs>
                  </a:gsLst>
                  <a:lin ang="2700000" scaled="0"/>
                </a:gradFill>
                <a:effectLst/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素材总览</a:t>
            </a:r>
            <a:endParaRPr lang="zh-CN" altLang="en-US" sz="3200" b="1">
              <a:ln w="15875"/>
              <a:gradFill>
                <a:gsLst>
                  <a:gs pos="0">
                    <a:schemeClr val="accent1"/>
                  </a:gs>
                  <a:gs pos="100000">
                    <a:schemeClr val="accent6"/>
                  </a:gs>
                </a:gsLst>
                <a:lin ang="2700000" scaled="0"/>
              </a:gradFill>
              <a:effectLst/>
              <a:latin typeface="幼圆" panose="02010509060101010101" pitchFamily="49" charset="-122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966200" y="2477770"/>
            <a:ext cx="21202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buClrTx/>
              <a:buSzTx/>
              <a:buFontTx/>
            </a:pPr>
            <a:r>
              <a:rPr lang="zh-CN" altLang="en-US" b="1">
                <a:ln w="15875"/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宣传素材</a:t>
            </a:r>
            <a:endParaRPr lang="zh-CN" altLang="en-US" b="1">
              <a:ln w="15875"/>
              <a:solidFill>
                <a:schemeClr val="tx1"/>
              </a:solidFill>
              <a:effectLst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algn="l">
              <a:buClrTx/>
              <a:buSzTx/>
              <a:buFontTx/>
            </a:pPr>
            <a:endParaRPr lang="zh-CN" altLang="en-US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banner x </a:t>
            </a:r>
            <a:r>
              <a:rPr lang="en-US" altLang="zh-CN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3</a:t>
            </a: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登录页 x </a:t>
            </a:r>
            <a:r>
              <a:rPr lang="en-US" altLang="zh-CN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icon x </a:t>
            </a:r>
            <a:r>
              <a:rPr lang="en-US" altLang="zh-CN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2</a:t>
            </a: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套</a:t>
            </a: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r>
              <a:rPr lang="zh-CN" altLang="en-US" b="1">
                <a:ln w="15875"/>
                <a:solidFill>
                  <a:schemeClr val="tx1"/>
                </a:solidFill>
                <a:effectLst/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活动素材</a:t>
            </a:r>
            <a:endParaRPr lang="zh-CN" altLang="en-US" b="1">
              <a:ln w="15875"/>
              <a:solidFill>
                <a:schemeClr val="tx1"/>
              </a:solidFill>
              <a:effectLst/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indent="0" algn="l">
              <a:buClrTx/>
              <a:buSzTx/>
              <a:buFont typeface="Wingdings" panose="05000000000000000000" charset="0"/>
              <a:buNone/>
            </a:pPr>
            <a:endParaRPr lang="zh-CN" altLang="en-US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运营方案</a:t>
            </a:r>
            <a:r>
              <a:rPr lang="en-US" altLang="zh-CN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 </a:t>
            </a:r>
            <a:r>
              <a:rPr lang="zh-CN" altLang="en-US" sz="1600" b="1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</a:rPr>
              <a:t>x1</a:t>
            </a: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indent="-285750" algn="l">
              <a:buClrTx/>
              <a:buSzTx/>
              <a:buFont typeface="Wingdings" panose="05000000000000000000" charset="0"/>
              <a:buChar char="l"/>
            </a:pPr>
            <a:endParaRPr lang="zh-CN" altLang="en-US" sz="1600" b="1">
              <a:solidFill>
                <a:schemeClr val="tx1"/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  <p:pic>
        <p:nvPicPr>
          <p:cNvPr id="18" name="图片 17" descr="7b0a20202020227069636672616d65646573223a20222670666d38343234343232323830262673707432312d312626626474303026267764743235353026266f726773697a6537303234392e353430262670667431333326220a7d0a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5753735" y="1019175"/>
            <a:ext cx="2682875" cy="536638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6701790" y="6441440"/>
            <a:ext cx="5490210" cy="3562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 dirty="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600">
                <a:solidFill>
                  <a:srgbClr val="000000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由于图片涉及版权，烦请于学习平台内部使用</a:t>
            </a:r>
            <a:endParaRPr lang="zh-CN" altLang="en-US" sz="16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sz="1600" dirty="0">
              <a:solidFill>
                <a:srgbClr val="00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19785" y="2671445"/>
            <a:ext cx="4286250" cy="16979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19785" y="4447540"/>
            <a:ext cx="4285615" cy="181483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9785" y="754380"/>
            <a:ext cx="4285615" cy="1838960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02</a:t>
            </a:r>
            <a:endParaRPr kumimoji="0" lang="en-US" altLang="zh-CN" sz="4800" b="0" i="0" kern="0" spc="20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/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accent1"/>
                </a:solidFill>
                <a:sym typeface="+mn-ea"/>
              </a:rPr>
              <a:t>活动运营方案介绍</a:t>
            </a:r>
            <a:endParaRPr lang="zh-CN" altLang="en-US" sz="36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02920" y="373380"/>
            <a:ext cx="67144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预热篇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: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社区圈子“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七夕</a:t>
            </a:r>
            <a:r>
              <a:rPr lang="ja-JP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・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爱的拼图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”</a:t>
            </a:r>
            <a:endParaRPr lang="zh-CN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58470" y="1460500"/>
            <a:ext cx="4060190" cy="47174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主题参考：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七夕</a:t>
            </a:r>
            <a:r>
              <a:rPr lang="ja-JP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・</a:t>
            </a:r>
            <a:r>
              <a:rPr lang="zh-CN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爱的拼图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活动目的：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在酷学院平台社区发起“</a:t>
            </a:r>
            <a:r>
              <a:rPr lang="zh-CN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七夕</a:t>
            </a:r>
            <a:r>
              <a:rPr lang="ja-JP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・</a:t>
            </a:r>
            <a:r>
              <a:rPr lang="zh-CN" altLang="en-US" sz="14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  <a:sym typeface="+mn-ea"/>
              </a:rPr>
              <a:t>爱的拼图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”投票预热活动，鼓励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员工分享七夕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打卡方式，增进员工对爱情多面性的理解，提升平台社区凝聚力。</a:t>
            </a:r>
            <a:r>
              <a:rPr lang="en-US" altLang="zh-CN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社区提问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/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投票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全体员工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8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.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26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前        内部宣传活动，提前装饰平台；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8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.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27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~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8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.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28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 平台社区圈子互动交流；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</a:pP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参与即可获得</a:t>
            </a:r>
            <a:r>
              <a:rPr lang="en-US" altLang="zh-CN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N</a:t>
            </a:r>
            <a:r>
              <a:rPr lang="zh-CN" altLang="en-US" sz="1400" dirty="0">
                <a:solidFill>
                  <a:sysClr val="windowText" lastClr="000000">
                    <a:lumMod val="95000"/>
                    <a:lumOff val="5000"/>
                  </a:sys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积分，积分可在商城兑换精美礼品。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68825" y="2024380"/>
            <a:ext cx="7344410" cy="336931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25" name="文本框 24"/>
          <p:cNvSpPr txBox="1"/>
          <p:nvPr/>
        </p:nvSpPr>
        <p:spPr>
          <a:xfrm>
            <a:off x="502920" y="373380"/>
            <a:ext cx="76942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分享篇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:</a:t>
            </a:r>
            <a:r>
              <a:rPr 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“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甜蜜七夕</a:t>
            </a:r>
            <a:r>
              <a:rPr lang="ja-JP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・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时光胶囊</a:t>
            </a:r>
            <a:r>
              <a:rPr lang="en-US" altLang="zh-CN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”</a:t>
            </a:r>
            <a:r>
              <a:rPr 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-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七夕主题</a:t>
            </a:r>
            <a:r>
              <a:rPr lang="zh-CN" altLang="en-US" sz="2800">
                <a:solidFill>
                  <a:srgbClr val="502700"/>
                </a:solidFill>
                <a:latin typeface="LXGW WenKai Bold" panose="02000800000000000000" charset="-122"/>
                <a:ea typeface="LXGW WenKai Bold" panose="02000800000000000000" charset="-122"/>
                <a:cs typeface="霞鹜文楷 Light" charset="-122"/>
              </a:rPr>
              <a:t>圈</a:t>
            </a:r>
            <a:endParaRPr lang="zh-CN" altLang="en-US" sz="2800">
              <a:solidFill>
                <a:srgbClr val="502700"/>
              </a:solidFill>
              <a:latin typeface="LXGW WenKai Bold" panose="02000800000000000000" charset="-122"/>
              <a:ea typeface="LXGW WenKai Bold" panose="02000800000000000000" charset="-122"/>
              <a:cs typeface="霞鹜文楷 Light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4500" y="1283970"/>
            <a:ext cx="4355465" cy="46120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主题参考：</a:t>
            </a:r>
            <a:r>
              <a:rPr lang="en-US" altLang="zh-CN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甜蜜七夕</a:t>
            </a:r>
            <a:r>
              <a:rPr lang="ja-JP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・</a:t>
            </a: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时光胶囊</a:t>
            </a:r>
            <a:r>
              <a:rPr lang="en-US" altLang="zh-CN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”​</a:t>
            </a:r>
            <a:endParaRPr lang="en-US" altLang="zh-CN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活动目的：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让员工通过分享甜蜜瞬间，回味爱情历程，增强员工之间的情感共鸣，丰富学习平台社区内容。</a:t>
            </a:r>
            <a:r>
              <a:rPr lang="en-US" altLang="zh-CN" sz="1400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​</a:t>
            </a:r>
            <a:endParaRPr lang="en-US" altLang="zh-CN" sz="1400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endParaRPr lang="en-US" altLang="zh-CN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活动形式：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社区七夕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专属圈子分享甜蜜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瞬间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获奖规则：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活动期间作品观看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/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点赞人数前X名（自定义）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活动人群：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全体员工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实施安排建议：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8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.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26-29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 内部宣传，鼓励员工分享甜蜜瞬间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8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.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29</a:t>
            </a: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评选最佳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分享，公布并颁发奖品</a:t>
            </a:r>
            <a:endParaRPr lang="zh-CN" altLang="en-US" sz="1400" dirty="0">
              <a:solidFill>
                <a:schemeClr val="tx1">
                  <a:lumMod val="95000"/>
                  <a:lumOff val="5000"/>
                </a:scheme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marL="285750" lvl="0" indent="-28575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502700"/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活动建议：</a:t>
            </a:r>
            <a:endParaRPr lang="zh-CN" altLang="en-US" sz="1400" b="1" dirty="0">
              <a:solidFill>
                <a:srgbClr val="502700"/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  <a:p>
            <a:pPr lvl="0" indent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</a:pPr>
            <a:r>
              <a:rPr lang="en-US" altLang="zh-CN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   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霞鹜文楷 Light" charset="-122"/>
                <a:ea typeface="霞鹜文楷 Light" charset="-122"/>
                <a:cs typeface="霞鹜文楷 Light" charset="-122"/>
                <a:sym typeface="Arial" panose="020B0604020202020204"/>
              </a:rPr>
              <a:t>奖品建议：实物表彰类，如加湿器、小音响等。</a:t>
            </a:r>
            <a:endParaRPr lang="zh-CN" altLang="en-US" sz="1400" dirty="0">
              <a:solidFill>
                <a:sysClr val="windowText" lastClr="000000">
                  <a:lumMod val="95000"/>
                  <a:lumOff val="5000"/>
                </a:sysClr>
              </a:solidFill>
              <a:latin typeface="霞鹜文楷 Light" charset="-122"/>
              <a:ea typeface="霞鹜文楷 Light" charset="-122"/>
              <a:cs typeface="霞鹜文楷 Light" charset="-122"/>
              <a:sym typeface="Arial" panose="020B0604020202020204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9965" y="2965450"/>
            <a:ext cx="7040245" cy="335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5460" y="1166495"/>
            <a:ext cx="2733675" cy="284797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04"/>
          <p:cNvPicPr>
            <a:picLocks noChangeAspect="1"/>
          </p:cNvPicPr>
          <p:nvPr/>
        </p:nvPicPr>
        <p:blipFill>
          <a:blip r:embed="rId1">
            <a:lum contrast="-6000"/>
          </a:blip>
          <a:srcRect l="33567" t="51218"/>
          <a:stretch>
            <a:fillRect/>
          </a:stretch>
        </p:blipFill>
        <p:spPr>
          <a:xfrm flipH="1">
            <a:off x="864235" y="753110"/>
            <a:ext cx="4875530" cy="5367655"/>
          </a:xfrm>
          <a:prstGeom prst="rect">
            <a:avLst/>
          </a:prstGeom>
        </p:spPr>
      </p:pic>
      <p:sp>
        <p:nvSpPr>
          <p:cNvPr id="8" name="文本框 14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4800" b="0" i="0" kern="0" spc="200" baseline="0" noProof="0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sym typeface="Arial" panose="020B0604020202020204" pitchFamily="34" charset="0"/>
              </a:rPr>
              <a:t>Part 03</a:t>
            </a:r>
            <a:endParaRPr kumimoji="0" lang="en-US" altLang="zh-CN" sz="4800" b="0" i="0" kern="0" spc="200" baseline="0" noProof="0" dirty="0">
              <a:ln>
                <a:noFill/>
              </a:ln>
              <a:solidFill>
                <a:schemeClr val="dk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3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/>
          <a:lstStyle/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>
                <a:solidFill>
                  <a:schemeClr val="accent1"/>
                </a:solidFill>
                <a:sym typeface="+mn-ea"/>
              </a:rPr>
              <a:t>平台常规操作说明</a:t>
            </a:r>
            <a:endParaRPr lang="zh-CN" altLang="en-US" sz="3600">
              <a:solidFill>
                <a:schemeClr val="accent1"/>
              </a:solidFill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2" r:link="rId3" cstate="screen"/>
          <a:stretch>
            <a:fillRect/>
          </a:stretch>
        </p:blipFill>
        <p:spPr>
          <a:xfrm>
            <a:off x="0" y="0"/>
            <a:ext cx="720090" cy="524203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5" r:link="rId6" cstate="screen"/>
          <a:stretch>
            <a:fillRect/>
          </a:stretch>
        </p:blipFill>
        <p:spPr>
          <a:xfrm>
            <a:off x="11471910" y="0"/>
            <a:ext cx="720090" cy="49160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908050" y="746125"/>
            <a:ext cx="10261600" cy="509397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" name="矩形 2"/>
          <p:cNvSpPr/>
          <p:nvPr>
            <p:custDataLst>
              <p:tags r:id="rId8"/>
            </p:custDataLst>
          </p:nvPr>
        </p:nvSpPr>
        <p:spPr>
          <a:xfrm>
            <a:off x="2068830" y="292100"/>
            <a:ext cx="7940040" cy="57613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43270" y="1181735"/>
            <a:ext cx="4165600" cy="4057650"/>
          </a:xfrm>
          <a:prstGeom prst="rect">
            <a:avLst/>
          </a:prstGeom>
        </p:spPr>
      </p:pic>
      <p:sp>
        <p:nvSpPr>
          <p:cNvPr id="34" name="矩形 33"/>
          <p:cNvSpPr/>
          <p:nvPr/>
        </p:nvSpPr>
        <p:spPr>
          <a:xfrm>
            <a:off x="2068830" y="746125"/>
            <a:ext cx="3610610" cy="5617845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pPr algn="l">
              <a:lnSpc>
                <a:spcPct val="200000"/>
              </a:lnSpc>
              <a:buClrTx/>
              <a:buSzTx/>
              <a:buFontTx/>
            </a:pPr>
            <a:r>
              <a:rPr lang="zh-CN" altLang="en-US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平台功能及相应显示模块（banner、登录页、</a:t>
            </a:r>
            <a:r>
              <a:rPr lang="en-US" altLang="zh-CN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icon</a:t>
            </a:r>
            <a:r>
              <a:rPr lang="zh-CN" altLang="en-US" sz="1400" b="1">
                <a:gradFill>
                  <a:gsLst>
                    <a:gs pos="0">
                      <a:srgbClr val="A0B7A5"/>
                    </a:gs>
                    <a:gs pos="94000">
                      <a:srgbClr val="6AA18E"/>
                    </a:gs>
                  </a:gsLst>
                  <a:lin ang="5400000" scaled="1"/>
                </a:gra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）设置</a:t>
            </a:r>
            <a:endParaRPr lang="zh-CN" altLang="en-US" sz="1400" b="1">
              <a:gradFill>
                <a:gsLst>
                  <a:gs pos="0">
                    <a:srgbClr val="A0B7A5"/>
                  </a:gs>
                  <a:gs pos="94000">
                    <a:srgbClr val="6AA18E"/>
                  </a:gs>
                </a:gsLst>
                <a:lin ang="5400000" scaled="1"/>
              </a:gra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设置平台banner图操作路径：管理后台-管理-门户设置-关闭门户开启按钮-编辑门户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门户规则：撰写门户名称-生效范围“全公司”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  <a:sym typeface="Arial" panose="020B0604020202020204"/>
            </a:endParaRPr>
          </a:p>
          <a:p>
            <a:pPr marL="285750" lvl="0" indent="-285750" algn="l" fontAlgn="auto">
              <a:lnSpc>
                <a:spcPct val="200000"/>
              </a:lnSpc>
              <a:spcBef>
                <a:spcPts val="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幼圆" panose="02010509060101010101" pitchFamily="49" charset="-122"/>
                <a:sym typeface="Arial" panose="020B0604020202020204"/>
              </a:rPr>
              <a:t>门户装修：PC端自定义-点击banner图-勾选横幅多端同步-开启原图上传-选择“仅图片”/”关联资源--添加资源-学习项目/线上课”进行展示-点击更改替换banner图</a:t>
            </a:r>
            <a:endParaRPr lang="zh-CN" altLang="en-US" sz="1400" b="1" i="0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幼圆" panose="02010509060101010101" pitchFamily="49" charset="-122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04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13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22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33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1、14、15、16、20、23、24、25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22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34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23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6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42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243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2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59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68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26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79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81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1、14、15、16、20、23、24、25"/>
</p:tagLst>
</file>

<file path=ppt/tags/tag2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3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4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3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3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3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38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8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388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389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396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397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98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405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406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07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414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41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1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4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425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426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427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4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4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4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4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1、14、15、16、20、23、24、25"/>
</p:tagLst>
</file>

<file path=ppt/tags/tag4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4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4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2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26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52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2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5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534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535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542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5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4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5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551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55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3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5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56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2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5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571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5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3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8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1、14、15、16、20、23、24、25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y"/>
  <p:tag name="KSO_WM_UNIT_INDEX" val="2"/>
  <p:tag name="KSO_WM_UNIT_ID" val="_1*y*2"/>
  <p:tag name="KSO_WM_UNIT_LAYERLEVEL" val="1"/>
  <p:tag name="KSO_WM_TAG_VERSION" val="1.0"/>
  <p:tag name="KSO_WM_BEAUTIFY_FLAG" val="#wm#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6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6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6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6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72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67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7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0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68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688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68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6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69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69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69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TYPE" val="y"/>
  <p:tag name="KSO_WM_UNIT_INDEX" val="1"/>
  <p:tag name="KSO_WM_UNIT_ID" val="_1*y*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706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70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0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7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717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7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7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6116"/>
</p:tagLst>
</file>

<file path=ppt/tags/tag7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3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6116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0、11、14、15、16、20、23、24、25"/>
</p:tagLst>
</file>

<file path=ppt/tags/tag731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32.xml><?xml version="1.0" encoding="utf-8"?>
<p:tagLst xmlns:p="http://schemas.openxmlformats.org/presentationml/2006/main">
  <p:tag name="KSO_WM_UNIT_ISCONTENTSTITLE" val="0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七夕来相会"/>
  <p:tag name="KSO_WM_TEMPLATE_CATEGORY" val="custom"/>
  <p:tag name="KSO_WM_TEMPLATE_INDEX" val="20206116"/>
  <p:tag name="KSO_WM_UNIT_ID" val="custom20206116_1*a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733.xml><?xml version="1.0" encoding="utf-8"?>
<p:tagLst xmlns:p="http://schemas.openxmlformats.org/presentationml/2006/main">
  <p:tag name="KSO_WM_UNIT_ISCONTENTSTITLE" val="0"/>
  <p:tag name="KSO_WM_UNIT_NOCLEAR" val="0"/>
  <p:tag name="KSO_WM_UNIT_VALUE" val="2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LAYERLEVEL" val="1"/>
  <p:tag name="KSO_WM_TAG_VERSION" val="1.0"/>
  <p:tag name="KSO_WM_BEAUTIFY_FLAG" val="#wm#"/>
  <p:tag name="KSO_WM_UNIT_PRESET_TEXT" val="单击此处添加副标题内容"/>
  <p:tag name="KSO_WM_TEMPLATE_CATEGORY" val="custom"/>
  <p:tag name="KSO_WM_TEMPLATE_INDEX" val="20206116"/>
  <p:tag name="KSO_WM_UNIT_ID" val="custom20206116_1*b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734.xml><?xml version="1.0" encoding="utf-8"?>
<p:tagLst xmlns:p="http://schemas.openxmlformats.org/presentationml/2006/main">
  <p:tag name="KSO_WM_BEAUTIFY_FLAG" val="#wm#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6116"/>
  <p:tag name="KSO_WM_SLIDE_ID" val="custom20206116_1"/>
  <p:tag name="KSO_WM_TEMPLATE_MASTER_THUMB_INDEX" val="12"/>
  <p:tag name="KSO_WM_TEMPLATE_THUMBS_INDEX" val="1、4、7、9、10、11、14、15、16、20、23、24、25"/>
</p:tagLst>
</file>

<file path=ppt/tags/tag735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36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i*1_1_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37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a*1_1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38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i*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39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a*1_2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i*1_2_2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LAYERLEVEL" val="1_1_1"/>
  <p:tag name="KSO_WM_TAG_VERSION" val="1.0"/>
  <p:tag name="KSO_WM_BEAUTIFY_FLAG" val="#wm#"/>
  <p:tag name="KSO_WM_TEMPLATE_CATEGORY" val="custom"/>
  <p:tag name="KSO_WM_TEMPLATE_INDEX" val="20206116"/>
  <p:tag name="KSO_WM_UNIT_ID" val="custom20206116_2*l_h_i*1_1_2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42.xml><?xml version="1.0" encoding="utf-8"?>
<p:tagLst xmlns:p="http://schemas.openxmlformats.org/presentationml/2006/main">
  <p:tag name="KSO_WM_UNIT_ISCONTENTSTITLE" val="1"/>
  <p:tag name="KSO_WM_UNIT_PRESET_TEXT" val="目录"/>
  <p:tag name="KSO_WM_UNIT_NOCLEAR" val="0"/>
  <p:tag name="KSO_WM_UNIT_VALUE" val="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LAYERLEVEL" val="1"/>
  <p:tag name="KSO_WM_TAG_VERSION" val="1.0"/>
  <p:tag name="KSO_WM_BEAUTIFY_FLAG" val="#wm#"/>
  <p:tag name="KSO_WM_TEMPLATE_CATEGORY" val="custom"/>
  <p:tag name="KSO_WM_TEMPLATE_INDEX" val="20206116"/>
  <p:tag name="KSO_WM_UNIT_ID" val="custom20206116_2*a*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</p:tagLst>
</file>

<file path=ppt/tags/tag743.xml><?xml version="1.0" encoding="utf-8"?>
<p:tagLst xmlns:p="http://schemas.openxmlformats.org/presentationml/2006/main">
  <p:tag name="KSO_WM_UNIT_COLOR_SCHEME_SHAPE_ID" val="17"/>
  <p:tag name="KSO_WM_UNIT_COLOR_SCHEME_PARENT_PAGE" val="0_3"/>
  <p:tag name="KSO_WM_UNIT_ISCONTENTSTITLE" val="0"/>
  <p:tag name="KSO_WM_UNIT_PRESET_TEXT" val="单击此处添加标题"/>
  <p:tag name="KSO_WM_UNIT_NOCLEAR" val="0"/>
  <p:tag name="KSO_WM_UNIT_VALUE" val="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LAYERLEVEL" val="1_1_1"/>
  <p:tag name="KSO_WM_TAG_VERSION" val="1.0"/>
  <p:tag name="KSO_WM_TEMPLATE_CATEGORY" val="custom"/>
  <p:tag name="KSO_WM_TEMPLATE_INDEX" val="20206116"/>
  <p:tag name="KSO_WM_UNIT_ID" val="custom20206116_2*l_h_a*1_2_1"/>
  <p:tag name="KSO_WM_UNIT_ISNUMDGMTITLE" val="0"/>
  <p:tag name="KSO_WM_UNIT_TEXT_FILL_FORE_SCHEMECOLOR_INDEX_BRIGHTNESS" val="0.15"/>
  <p:tag name="KSO_WM_UNIT_TEXT_FILL_FORE_SCHEMECOLOR_INDEX" val="13"/>
  <p:tag name="KSO_WM_UNIT_TEXT_FILL_TYPE" val="1"/>
  <p:tag name="KSO_WM_UNIT_USESOURCEFORMAT_APPLY" val="1"/>
  <p:tag name="KSO_WM_DIAGRAM_VIRTUALLY_FRAME" val="{&quot;height&quot;:248.45,&quot;left&quot;:556.25,&quot;top&quot;:211.9,&quot;width&quot;:338.85}"/>
</p:tagLst>
</file>

<file path=ppt/tags/tag744.xml><?xml version="1.0" encoding="utf-8"?>
<p:tagLst xmlns:p="http://schemas.openxmlformats.org/presentationml/2006/main">
  <p:tag name="KSO_WM_UNIT_COLOR_SCHEME_SHAPE_ID" val="15"/>
  <p:tag name="KSO_WM_UNIT_COLOR_SCHEME_PARENT_PAGE" val="0_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LAYERLEVEL" val="1_1_1"/>
  <p:tag name="KSO_WM_TAG_VERSION" val="1.0"/>
  <p:tag name="KSO_WM_TEMPLATE_CATEGORY" val="custom"/>
  <p:tag name="KSO_WM_TEMPLATE_INDEX" val="20206116"/>
  <p:tag name="KSO_WM_UNIT_ID" val="custom20206116_2*l_h_i*1_2_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48.45,&quot;left&quot;:555.4,&quot;top&quot;:211.9,&quot;width&quot;:339.7}"/>
</p:tagLst>
</file>

<file path=ppt/tags/tag745.xml><?xml version="1.0" encoding="utf-8"?>
<p:tagLst xmlns:p="http://schemas.openxmlformats.org/presentationml/2006/main">
  <p:tag name="KSO_WM_TEMPLATE_SUBCATEGORY" val="0"/>
  <p:tag name="KSO_WM_SLIDE_TYPE" val="contents"/>
  <p:tag name="KSO_WM_SLIDE_SUBTYPE" val="diag"/>
  <p:tag name="KSO_WM_SLIDE_ITEM_CNT" val="2"/>
  <p:tag name="KSO_WM_SLIDE_INDEX" val="2"/>
  <p:tag name="KSO_WM_DIAGRAM_GROUP_CODE" val="l1-1"/>
  <p:tag name="KSO_WM_SLIDE_DIAGTYPE" val="l"/>
  <p:tag name="KSO_WM_TAG_VERSION" val="1.0"/>
  <p:tag name="KSO_WM_BEAUTIFY_FLAG" val="#wm#"/>
  <p:tag name="KSO_WM_SLIDE_LAYOUT" val="a_l"/>
  <p:tag name="KSO_WM_SLIDE_LAYOUT_CNT" val="1_1"/>
  <p:tag name="KSO_WM_TEMPLATE_MASTER_TYPE" val="1"/>
  <p:tag name="KSO_WM_TEMPLATE_COLOR_TYPE" val="1"/>
  <p:tag name="KSO_WM_TEMPLATE_CATEGORY" val="custom"/>
  <p:tag name="KSO_WM_TEMPLATE_INDEX" val="20206116"/>
  <p:tag name="KSO_WM_SLIDE_ID" val="custom20206116_2"/>
</p:tagLst>
</file>

<file path=ppt/tags/tag746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6116"/>
  <p:tag name="KSO_WM_UNIT_ID" val="custom20206116_7*e*1"/>
  <p:tag name="KSO_WM_UNIT_TEXT_FILL_FORE_SCHEMECOLOR_INDEX_BRIGHTNESS" val="0.15"/>
  <p:tag name="KSO_WM_UNIT_TEXT_FILL_FORE_SCHEMECOLOR_INDEX" val="13"/>
  <p:tag name="KSO_WM_UNIT_TEXT_FILL_TYPE" val="1"/>
</p:tagLst>
</file>

<file path=ppt/tags/tag747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116"/>
  <p:tag name="KSO_WM_UNIT_ID" val="custom20206116_7*i*1"/>
  <p:tag name="KSO_WM_UNIT_TYPE" val="i"/>
  <p:tag name="KSO_WM_UNIT_INDEX" val="1"/>
  <p:tag name="KSO_WM_UNIT_FILL_FORE_SCHEMECOLOR_INDEX_BRIGHTNESS" val="0"/>
  <p:tag name="KSO_WM_UNIT_FILL_FORE_SCHEMECOLOR_INDEX" val="5"/>
  <p:tag name="KSO_WM_UNIT_FILL_TYPE" val="1"/>
</p:tagLst>
</file>

<file path=ppt/tags/tag7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6116"/>
  <p:tag name="KSO_WM_UNIT_ID" val="custom20206116_7*a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749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6116"/>
  <p:tag name="KSO_WM_SLIDE_ID" val="custom20206116_7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5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52.xml><?xml version="1.0" encoding="utf-8"?>
<p:tagLst xmlns:p="http://schemas.openxmlformats.org/presentationml/2006/main">
  <p:tag name="KSO_WM_UNIT_TEXT_FILL_FORE_SCHEMECOLOR_INDEX_1_BRIGHTNESS" val="0"/>
  <p:tag name="KSO_WM_UNIT_TEXT_FILL_FORE_SCHEMECOLOR_INDEX_1" val="5"/>
  <p:tag name="KSO_WM_UNIT_TEXT_FILL_FORE_SCHEMECOLOR_INDEX_1_POS" val="0"/>
  <p:tag name="KSO_WM_UNIT_TEXT_FILL_FORE_SCHEMECOLOR_INDEX_1_TRANS" val="0"/>
  <p:tag name="KSO_WM_UNIT_TEXT_FILL_FORE_SCHEMECOLOR_INDEX_2_BRIGHTNESS" val="0"/>
  <p:tag name="KSO_WM_UNIT_TEXT_FILL_FORE_SCHEMECOLOR_INDEX_2" val="10"/>
  <p:tag name="KSO_WM_UNIT_TEXT_FILL_FORE_SCHEMECOLOR_INDEX_2_POS" val="1"/>
  <p:tag name="KSO_WM_UNIT_TEXT_FILL_FORE_SCHEMECOLOR_INDEX_2_TRANS" val="0"/>
  <p:tag name="KSO_WM_UNIT_TEXT_FILL_GRADIENT_TYPE" val="0"/>
  <p:tag name="KSO_WM_UNIT_TEXT_FILL_GRADIENT_ANGLE" val="45"/>
  <p:tag name="KSO_WM_UNIT_TEXT_FILL_GRADIENT_Direction" val="0"/>
  <p:tag name="KSO_WM_UNIT_TEXT_FILL_TYPE" val="3"/>
</p:tagLst>
</file>

<file path=ppt/tags/tag75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5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6116"/>
  <p:tag name="KSO_WM_UNIT_ID" val="custom20206116_7*e*1"/>
  <p:tag name="KSO_WM_UNIT_TEXT_FILL_FORE_SCHEMECOLOR_INDEX_BRIGHTNESS" val="0.15"/>
  <p:tag name="KSO_WM_UNIT_TEXT_FILL_FORE_SCHEMECOLOR_INDEX" val="13"/>
  <p:tag name="KSO_WM_UNIT_TEXT_FILL_TYPE" val="1"/>
</p:tagLst>
</file>

<file path=ppt/tags/tag755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116"/>
  <p:tag name="KSO_WM_UNIT_ID" val="custom20206116_7*i*1"/>
  <p:tag name="KSO_WM_UNIT_TYPE" val="i"/>
  <p:tag name="KSO_WM_UNIT_INDEX" val="1"/>
  <p:tag name="KSO_WM_UNIT_FILL_FORE_SCHEMECOLOR_INDEX_BRIGHTNESS" val="0"/>
  <p:tag name="KSO_WM_UNIT_FILL_FORE_SCHEMECOLOR_INDEX" val="5"/>
  <p:tag name="KSO_WM_UNIT_FILL_TYPE" val="1"/>
</p:tagLst>
</file>

<file path=ppt/tags/tag7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6116"/>
  <p:tag name="KSO_WM_UNIT_ID" val="custom20206116_7*a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757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6116"/>
  <p:tag name="KSO_WM_SLIDE_ID" val="custom20206116_7"/>
</p:tagLst>
</file>

<file path=ppt/tags/tag75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5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6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64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6116"/>
  <p:tag name="KSO_WM_UNIT_ID" val="custom20206116_7*e*1"/>
  <p:tag name="KSO_WM_UNIT_TEXT_FILL_FORE_SCHEMECOLOR_INDEX_BRIGHTNESS" val="0.15"/>
  <p:tag name="KSO_WM_UNIT_TEXT_FILL_FORE_SCHEMECOLOR_INDEX" val="13"/>
  <p:tag name="KSO_WM_UNIT_TEXT_FILL_TYPE" val="1"/>
</p:tagLst>
</file>

<file path=ppt/tags/tag765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116"/>
  <p:tag name="KSO_WM_UNIT_ID" val="custom20206116_7*i*1"/>
  <p:tag name="KSO_WM_UNIT_TYPE" val="i"/>
  <p:tag name="KSO_WM_UNIT_INDEX" val="1"/>
  <p:tag name="KSO_WM_UNIT_FILL_FORE_SCHEMECOLOR_INDEX_BRIGHTNESS" val="0"/>
  <p:tag name="KSO_WM_UNIT_FILL_FORE_SCHEMECOLOR_INDEX" val="5"/>
  <p:tag name="KSO_WM_UNIT_FILL_TYPE" val="1"/>
</p:tagLst>
</file>

<file path=ppt/tags/tag7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6116"/>
  <p:tag name="KSO_WM_UNIT_ID" val="custom20206116_7*a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767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6116"/>
  <p:tag name="KSO_WM_SLIDE_ID" val="custom20206116_7"/>
</p:tagLst>
</file>

<file path=ppt/tags/tag76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70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1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7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75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6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7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7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7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81.xml><?xml version="1.0" encoding="utf-8"?>
<p:tagLst xmlns:p="http://schemas.openxmlformats.org/presentationml/2006/main"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2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83.xml><?xml version="1.0" encoding="utf-8"?>
<p:tagLst xmlns:p="http://schemas.openxmlformats.org/presentationml/2006/main">
  <p:tag name="KSO_WM_BEAUTIFY_FLAG" val=""/>
</p:tagLst>
</file>

<file path=ppt/tags/tag7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8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8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87.xml><?xml version="1.0" encoding="utf-8"?>
<p:tagLst xmlns:p="http://schemas.openxmlformats.org/presentationml/2006/main">
  <p:tag name="KSO_WM_DIAGRAM_VIRTUALLY_FRAME" val="{&quot;height&quot;:333.55,&quot;left&quot;:139.7,&quot;top&quot;:83.5,&quot;width&quot;:548.1}"/>
  <p:tag name="KSO_WM_UNIT_TEXT_FILL_FORE_SCHEMECOLOR_INDEX_BRIGHTNESS" val="0.25"/>
  <p:tag name="KSO_WM_UNIT_TEXT_FILL_FORE_SCHEMECOLOR_INDEX" val="13"/>
  <p:tag name="KSO_WM_UNIT_TEXT_FILL_TYPE" val="1"/>
</p:tagLst>
</file>

<file path=ppt/tags/tag7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79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9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95.xml><?xml version="1.0" encoding="utf-8"?>
<p:tagLst xmlns:p="http://schemas.openxmlformats.org/presentationml/2006/main">
  <p:tag name="KSO_WM_DIAGRAM_VIRTUALLY_FRAME" val="{&quot;height&quot;:333.55,&quot;left&quot;:139.7,&quot;top&quot;:83.5,&quot;width&quot;:548.1}"/>
  <p:tag name="KSO_WM_UNIT_TEXT_FILL_FORE_SCHEMECOLOR_INDEX_BRIGHTNESS" val="0.25"/>
  <p:tag name="KSO_WM_UNIT_TEXT_FILL_FORE_SCHEMECOLOR_INDEX" val="13"/>
  <p:tag name="KSO_WM_UNIT_TEXT_FILL_TYPE" val="1"/>
</p:tagLst>
</file>

<file path=ppt/tags/tag7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7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0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0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0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03.xml><?xml version="1.0" encoding="utf-8"?>
<p:tagLst xmlns:p="http://schemas.openxmlformats.org/presentationml/2006/main">
  <p:tag name="KSO_WM_DIAGRAM_VIRTUALLY_FRAME" val="{&quot;height&quot;:333.55,&quot;left&quot;:139.7,&quot;top&quot;:83.5,&quot;width&quot;:548.1}"/>
  <p:tag name="KSO_WM_UNIT_TEXT_FILL_FORE_SCHEMECOLOR_INDEX_BRIGHTNESS" val="0.25"/>
  <p:tag name="KSO_WM_UNIT_TEXT_FILL_FORE_SCHEMECOLOR_INDEX" val="13"/>
  <p:tag name="KSO_WM_UNIT_TEXT_FILL_TYPE" val="1"/>
</p:tagLst>
</file>

<file path=ppt/tags/tag8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0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81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11.xml><?xml version="1.0" encoding="utf-8"?>
<p:tagLst xmlns:p="http://schemas.openxmlformats.org/presentationml/2006/main">
  <p:tag name="KSO_WM_DIAGRAM_VIRTUALLY_FRAME" val="{&quot;height&quot;:333.55,&quot;left&quot;:139.7,&quot;top&quot;:83.5,&quot;width&quot;:548.1}"/>
  <p:tag name="KSO_WM_UNIT_TEXT_FILL_FORE_SCHEMECOLOR_INDEX_BRIGHTNESS" val="0.25"/>
  <p:tag name="KSO_WM_UNIT_TEXT_FILL_FORE_SCHEMECOLOR_INDEX" val="13"/>
  <p:tag name="KSO_WM_UNIT_TEXT_FILL_TYPE" val="1"/>
</p:tagLst>
</file>

<file path=ppt/tags/tag8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1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1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1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19.xml><?xml version="1.0" encoding="utf-8"?>
<p:tagLst xmlns:p="http://schemas.openxmlformats.org/presentationml/2006/main">
  <p:tag name="KSO_WM_DIAGRAM_VIRTUALLY_FRAME" val="{&quot;height&quot;:316,&quot;left&quot;:294.45,&quot;top&quot;:101.05,&quot;width&quot;:393.35}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2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2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2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826.xml><?xml version="1.0" encoding="utf-8"?>
<p:tagLst xmlns:p="http://schemas.openxmlformats.org/presentationml/2006/main">
  <p:tag name="KSO_WM_DIAGRAM_VIRTUALLY_FRAME" val="{&quot;height&quot;:316,&quot;left&quot;:294.45,&quot;top&quot;:101.05,&quot;width&quot;:393.35}"/>
  <p:tag name="KSO_WM_UNIT_TEXT_FILL_FORE_SCHEMECOLOR_INDEX_BRIGHTNESS" val="0.25"/>
  <p:tag name="KSO_WM_UNIT_TEXT_FILL_FORE_SCHEMECOLOR_INDEX" val="13"/>
  <p:tag name="KSO_WM_UNIT_TEXT_FILL_TYPE" val="1"/>
</p:tagLst>
</file>

<file path=ppt/tags/tag82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2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830.xml><?xml version="1.0" encoding="utf-8"?>
<p:tagLst xmlns:p="http://schemas.openxmlformats.org/presentationml/2006/main">
  <p:tag name="KSO_WM_BEAUTIFY_FLAG" val=""/>
</p:tagLst>
</file>

<file path=ppt/tags/tag83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832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33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34.xml><?xml version="1.0" encoding="utf-8"?>
<p:tagLst xmlns:p="http://schemas.openxmlformats.org/presentationml/2006/main">
  <p:tag name="KSO_WM_UNIT_TEXT_FILL_FORE_SCHEMECOLOR_INDEX_BRIGHTNESS" val="0.25"/>
  <p:tag name="KSO_WM_UNIT_TEXT_FILL_FORE_SCHEMECOLOR_INDEX" val="13"/>
  <p:tag name="KSO_WM_UNIT_TEXT_FILL_TYPE" val="1"/>
</p:tagLst>
</file>

<file path=ppt/tags/tag8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6116"/>
  <p:tag name="KSO_WM_UNIT_ID" val="custom20206116_25*i*1"/>
  <p:tag name="KSO_WM_UNIT_TYPE" val="i"/>
  <p:tag name="KSO_WM_UNIT_INDEX" val="1"/>
  <p:tag name="KSO_WM_UNIT_PRESET_TEXT" val="2020"/>
  <p:tag name="KSO_WM_UNIT_TEXT_FILL_FORE_SCHEMECOLOR_INDEX_BRIGHTNESS" val="0"/>
  <p:tag name="KSO_WM_UNIT_TEXT_FILL_FORE_SCHEMECOLOR_INDEX" val="5"/>
  <p:tag name="KSO_WM_UNIT_TEXT_FILL_TYPE" val="1"/>
</p:tagLst>
</file>

<file path=ppt/tags/tag836.xml><?xml version="1.0" encoding="utf-8"?>
<p:tagLst xmlns:p="http://schemas.openxmlformats.org/presentationml/2006/main">
  <p:tag name="KSO_WM_UNIT_ISCONTENTSTITLE" val="0"/>
  <p:tag name="KSO_WM_UNIT_NOCLEAR" val="0"/>
  <p:tag name="KSO_WM_UNIT_VALUE" val="2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LAYERLEVEL" val="1"/>
  <p:tag name="KSO_WM_TAG_VERSION" val="1.0"/>
  <p:tag name="KSO_WM_BEAUTIFY_FLAG" val="#wm#"/>
  <p:tag name="KSO_WM_UNIT_PRESET_TEXT" val="单击此处添加副标题内容"/>
  <p:tag name="KSO_WM_TEMPLATE_CATEGORY" val="custom"/>
  <p:tag name="KSO_WM_TEMPLATE_INDEX" val="20206116"/>
  <p:tag name="KSO_WM_UNIT_ID" val="custom20206116_25*b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837.xml><?xml version="1.0" encoding="utf-8"?>
<p:tagLst xmlns:p="http://schemas.openxmlformats.org/presentationml/2006/main">
  <p:tag name="KSO_WM_UNIT_ISCONTENTSTITLE" val="0"/>
  <p:tag name="KSO_WM_UNIT_NOCLEAR" val="1"/>
  <p:tag name="KSO_WM_UNIT_VALUE" val="5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LAYERLEVEL" val="1"/>
  <p:tag name="KSO_WM_TAG_VERSION" val="1.0"/>
  <p:tag name="KSO_WM_BEAUTIFY_FLAG" val="#wm#"/>
  <p:tag name="KSO_WM_UNIT_PRESET_TEXT" val="谢谢聆听"/>
  <p:tag name="KSO_WM_TEMPLATE_CATEGORY" val="custom"/>
  <p:tag name="KSO_WM_TEMPLATE_INDEX" val="20206116"/>
  <p:tag name="KSO_WM_UNIT_ID" val="custom20206116_25*a*1"/>
  <p:tag name="KSO_WM_UNIT_ISNUMDGMTITLE" val="0"/>
  <p:tag name="KSO_WM_UNIT_TEXT_FILL_FORE_SCHEMECOLOR_INDEX_BRIGHTNESS" val="0.15"/>
  <p:tag name="KSO_WM_UNIT_TEXT_FILL_FORE_SCHEMECOLOR_INDEX" val="13"/>
  <p:tag name="KSO_WM_UNIT_TEXT_FILL_TYPE" val="1"/>
</p:tagLst>
</file>

<file path=ppt/tags/tag838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25"/>
  <p:tag name="KSO_WM_TAG_VERSION" val="1.0"/>
  <p:tag name="KSO_WM_SLIDE_LAYOUT" val="a_b"/>
  <p:tag name="KSO_WM_SLIDE_LAYOUT_CNT" val="1_1"/>
  <p:tag name="KSO_WM_SLIDE_TYPE" val="endPage"/>
  <p:tag name="KSO_WM_SLIDE_SUBTYPE" val="pureTxt"/>
  <p:tag name="KSO_WM_TEMPLATE_MASTER_TYPE" val="1"/>
  <p:tag name="KSO_WM_TEMPLATE_COLOR_TYPE" val="1"/>
  <p:tag name="KSO_WM_TEMPLATE_CATEGORY" val="custom"/>
  <p:tag name="KSO_WM_TEMPLATE_INDEX" val="20206116"/>
  <p:tag name="KSO_WM_SLIDE_ID" val="custom20206116_25"/>
</p:tagLst>
</file>

<file path=ppt/tags/tag839.xml><?xml version="1.0" encoding="utf-8"?>
<p:tagLst xmlns:p="http://schemas.openxmlformats.org/presentationml/2006/main">
  <p:tag name="commondata" val="eyJjb3VudCI6NiwiaGRpZCI6IjYyYTUxMWMzZTEwYjY2ZDIyNDM0MGY2YWQ2YWVlNjZlIiwidXNlckNvdW50Ijo2fQ=="/>
  <p:tag name="resource_record_key" val="{&quot;13&quot;:[19951226,4563127,20362256]}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8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96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F3ECED"/>
      </a:dk2>
      <a:lt2>
        <a:srgbClr val="FFFFFF"/>
      </a:lt2>
      <a:accent1>
        <a:srgbClr val="80414C"/>
      </a:accent1>
      <a:accent2>
        <a:srgbClr val="8B473E"/>
      </a:accent2>
      <a:accent3>
        <a:srgbClr val="855234"/>
      </a:accent3>
      <a:accent4>
        <a:srgbClr val="736032"/>
      </a:accent4>
      <a:accent5>
        <a:srgbClr val="59703B"/>
      </a:accent5>
      <a:accent6>
        <a:srgbClr val="407F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​​">
  <a:themeElements>
    <a:clrScheme name="">
      <a:dk1>
        <a:srgbClr val="000000"/>
      </a:dk1>
      <a:lt1>
        <a:srgbClr val="FFFFFF"/>
      </a:lt1>
      <a:dk2>
        <a:srgbClr val="F3ECED"/>
      </a:dk2>
      <a:lt2>
        <a:srgbClr val="FFFFFF"/>
      </a:lt2>
      <a:accent1>
        <a:srgbClr val="80414C"/>
      </a:accent1>
      <a:accent2>
        <a:srgbClr val="8B473E"/>
      </a:accent2>
      <a:accent3>
        <a:srgbClr val="855234"/>
      </a:accent3>
      <a:accent4>
        <a:srgbClr val="736032"/>
      </a:accent4>
      <a:accent5>
        <a:srgbClr val="59703B"/>
      </a:accent5>
      <a:accent6>
        <a:srgbClr val="407F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5_Office 主题​​">
  <a:themeElements>
    <a:clrScheme name="">
      <a:dk1>
        <a:srgbClr val="000000"/>
      </a:dk1>
      <a:lt1>
        <a:srgbClr val="FFFFFF"/>
      </a:lt1>
      <a:dk2>
        <a:srgbClr val="F3ECED"/>
      </a:dk2>
      <a:lt2>
        <a:srgbClr val="FFFFFF"/>
      </a:lt2>
      <a:accent1>
        <a:srgbClr val="80414C"/>
      </a:accent1>
      <a:accent2>
        <a:srgbClr val="8B473E"/>
      </a:accent2>
      <a:accent3>
        <a:srgbClr val="855234"/>
      </a:accent3>
      <a:accent4>
        <a:srgbClr val="736032"/>
      </a:accent4>
      <a:accent5>
        <a:srgbClr val="59703B"/>
      </a:accent5>
      <a:accent6>
        <a:srgbClr val="407F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6_Office 主题​​">
  <a:themeElements>
    <a:clrScheme name="">
      <a:dk1>
        <a:srgbClr val="000000"/>
      </a:dk1>
      <a:lt1>
        <a:srgbClr val="FFFFFF"/>
      </a:lt1>
      <a:dk2>
        <a:srgbClr val="F3ECED"/>
      </a:dk2>
      <a:lt2>
        <a:srgbClr val="FFFFFF"/>
      </a:lt2>
      <a:accent1>
        <a:srgbClr val="80414C"/>
      </a:accent1>
      <a:accent2>
        <a:srgbClr val="8B473E"/>
      </a:accent2>
      <a:accent3>
        <a:srgbClr val="855234"/>
      </a:accent3>
      <a:accent4>
        <a:srgbClr val="736032"/>
      </a:accent4>
      <a:accent5>
        <a:srgbClr val="59703B"/>
      </a:accent5>
      <a:accent6>
        <a:srgbClr val="407F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Office 主题​​">
  <a:themeElements>
    <a:clrScheme name="">
      <a:dk1>
        <a:srgbClr val="000000"/>
      </a:dk1>
      <a:lt1>
        <a:srgbClr val="FFFFFF"/>
      </a:lt1>
      <a:dk2>
        <a:srgbClr val="F3ECED"/>
      </a:dk2>
      <a:lt2>
        <a:srgbClr val="FFFFFF"/>
      </a:lt2>
      <a:accent1>
        <a:srgbClr val="80414C"/>
      </a:accent1>
      <a:accent2>
        <a:srgbClr val="8B473E"/>
      </a:accent2>
      <a:accent3>
        <a:srgbClr val="855234"/>
      </a:accent3>
      <a:accent4>
        <a:srgbClr val="736032"/>
      </a:accent4>
      <a:accent5>
        <a:srgbClr val="59703B"/>
      </a:accent5>
      <a:accent6>
        <a:srgbClr val="407F51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1540</Words>
  <Application>WPS 演示</Application>
  <PresentationFormat>宽屏</PresentationFormat>
  <Paragraphs>201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18</vt:i4>
      </vt:variant>
    </vt:vector>
  </HeadingPairs>
  <TitlesOfParts>
    <vt:vector size="44" baseType="lpstr">
      <vt:lpstr>Arial</vt:lpstr>
      <vt:lpstr>宋体</vt:lpstr>
      <vt:lpstr>Wingdings</vt:lpstr>
      <vt:lpstr>幼圆</vt:lpstr>
      <vt:lpstr>汉仪乐喵体W</vt:lpstr>
      <vt:lpstr>微软雅黑</vt:lpstr>
      <vt:lpstr>字魂130号-快乐俏黑体</vt:lpstr>
      <vt:lpstr>黑体</vt:lpstr>
      <vt:lpstr>字魂73号-江南手书</vt:lpstr>
      <vt:lpstr>思源黑体 CN ExtraLight</vt:lpstr>
      <vt:lpstr>Calibri</vt:lpstr>
      <vt:lpstr>Wingdings</vt:lpstr>
      <vt:lpstr>Source Han Sans CN Regular</vt:lpstr>
      <vt:lpstr>Arial</vt:lpstr>
      <vt:lpstr>LXGW WenKai Bold</vt:lpstr>
      <vt:lpstr>霞鹜文楷 Light</vt:lpstr>
      <vt:lpstr>字魂36号-正文宋楷</vt:lpstr>
      <vt:lpstr>Arial Unicode MS</vt:lpstr>
      <vt:lpstr>MS PGothic</vt:lpstr>
      <vt:lpstr>Calibri Light</vt:lpstr>
      <vt:lpstr>Office 主题</vt:lpstr>
      <vt:lpstr>1_Office 主题​​</vt:lpstr>
      <vt:lpstr>4_Office 主题​​</vt:lpstr>
      <vt:lpstr>5_Office 主题​​</vt:lpstr>
      <vt:lpstr>6_Office 主题​​</vt:lpstr>
      <vt:lpstr>3_Office 主题​​</vt:lpstr>
      <vt:lpstr>七夕</vt:lpstr>
      <vt:lpstr>PowerPoint 演示文稿</vt:lpstr>
      <vt:lpstr>七夕节活动素材总览</vt:lpstr>
      <vt:lpstr>PowerPoint 演示文稿</vt:lpstr>
      <vt:lpstr>活动运营方案介绍</vt:lpstr>
      <vt:lpstr>PowerPoint 演示文稿</vt:lpstr>
      <vt:lpstr>PowerPoint 演示文稿</vt:lpstr>
      <vt:lpstr>平台常规操作说明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、FanTaSy</cp:lastModifiedBy>
  <cp:revision>53</cp:revision>
  <dcterms:created xsi:type="dcterms:W3CDTF">2020-08-07T01:08:00Z</dcterms:created>
  <dcterms:modified xsi:type="dcterms:W3CDTF">2025-08-22T02:30:37Z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KSOTemplateUUID">
    <vt:lpwstr>v1.0_mb_x7UKnqA3n/kTdQ9BlQWcYg==</vt:lpwstr>
  </property>
  <property fmtid="{D5CDD505-2E9C-101B-9397-08002B2CF9AE}" pid="4" name="ICV">
    <vt:lpwstr>BC0DA903EAD34215BF755E7493A8EBFD_11</vt:lpwstr>
  </property>
</Properties>
</file>