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</p:sldMasterIdLst>
  <p:notesMasterIdLst>
    <p:notesMasterId r:id="rId12"/>
  </p:notesMasterIdLst>
  <p:handoutMasterIdLst>
    <p:handoutMasterId r:id="rId13"/>
  </p:handoutMasterIdLst>
  <p:sldIdLst>
    <p:sldId id="256" r:id="rId4"/>
    <p:sldId id="257" r:id="rId5"/>
    <p:sldId id="258" r:id="rId6"/>
    <p:sldId id="264" r:id="rId7"/>
    <p:sldId id="282" r:id="rId8"/>
    <p:sldId id="283" r:id="rId9"/>
    <p:sldId id="284" r:id="rId10"/>
    <p:sldId id="274" r:id="rId11"/>
  </p:sldIdLst>
  <p:sldSz cx="12192000" cy="6858000"/>
  <p:notesSz cx="6858000" cy="9144000"/>
  <p:embeddedFontLst>
    <p:embeddedFont>
      <p:font typeface="汉仪中黑S" panose="00020600040101010101" charset="-122"/>
      <p:regular r:id="rId18"/>
    </p:embeddedFont>
    <p:embeddedFont>
      <p:font typeface="汉仪许静行楷W" panose="00020600040101010101" charset="-122"/>
      <p:regular r:id="rId19"/>
    </p:embeddedFont>
  </p:embeddedFontLst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6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583C"/>
    <a:srgbClr val="F8ECDB"/>
    <a:srgbClr val="FFFFFF"/>
    <a:srgbClr val="EDC99D"/>
    <a:srgbClr val="F4DEC3"/>
    <a:srgbClr val="FFBEA2"/>
    <a:srgbClr val="763A31"/>
    <a:srgbClr val="AB864F"/>
    <a:srgbClr val="EF8E7E"/>
    <a:srgbClr val="EB7B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276" y="78"/>
      </p:cViewPr>
      <p:guideLst>
        <p:guide orient="horz" pos="2142"/>
        <p:guide pos="386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45.xml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中黑S" panose="00020600040101010101" charset="-122"/>
              <a:ea typeface="汉仪中黑S" panose="00020600040101010101" charset="-122"/>
              <a:cs typeface="汉仪中黑S" panose="0002060004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</a:rPr>
            </a:fld>
            <a:endParaRPr lang="zh-CN" altLang="en-US">
              <a:latin typeface="汉仪中黑S" panose="00020600040101010101" charset="-122"/>
              <a:ea typeface="汉仪中黑S" panose="00020600040101010101" charset="-122"/>
              <a:cs typeface="汉仪中黑S" panose="0002060004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中黑S" panose="00020600040101010101" charset="-122"/>
              <a:ea typeface="汉仪中黑S" panose="00020600040101010101" charset="-122"/>
              <a:cs typeface="汉仪中黑S" panose="0002060004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</a:rPr>
            </a:fld>
            <a:endParaRPr lang="zh-CN" altLang="en-US">
              <a:latin typeface="汉仪中黑S" panose="00020600040101010101" charset="-122"/>
              <a:ea typeface="汉仪中黑S" panose="00020600040101010101" charset="-122"/>
              <a:cs typeface="汉仪中黑S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中黑S" panose="00020600040101010101" charset="-122"/>
        <a:ea typeface="汉仪中黑S" panose="00020600040101010101" charset="-122"/>
        <a:cs typeface="汉仪中黑S" panose="0002060004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中黑S" panose="00020600040101010101" charset="-122"/>
        <a:ea typeface="汉仪中黑S" panose="00020600040101010101" charset="-122"/>
        <a:cs typeface="汉仪中黑S" panose="0002060004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中黑S" panose="00020600040101010101" charset="-122"/>
        <a:ea typeface="汉仪中黑S" panose="00020600040101010101" charset="-122"/>
        <a:cs typeface="汉仪中黑S" panose="0002060004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中黑S" panose="00020600040101010101" charset="-122"/>
        <a:ea typeface="汉仪中黑S" panose="00020600040101010101" charset="-122"/>
        <a:cs typeface="汉仪中黑S" panose="0002060004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中黑S" panose="00020600040101010101" charset="-122"/>
        <a:ea typeface="汉仪中黑S" panose="00020600040101010101" charset="-122"/>
        <a:cs typeface="汉仪中黑S" panose="0002060004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image" Target="../media/image4.png"/><Relationship Id="rId5" Type="http://schemas.openxmlformats.org/officeDocument/2006/relationships/tags" Target="../tags/tag42.xml"/><Relationship Id="rId4" Type="http://schemas.openxmlformats.org/officeDocument/2006/relationships/image" Target="../media/image3.png"/><Relationship Id="rId3" Type="http://schemas.openxmlformats.org/officeDocument/2006/relationships/tags" Target="../tags/tag41.xml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4.xml"/><Relationship Id="rId7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tags" Target="../tags/tag2.xml"/><Relationship Id="rId4" Type="http://schemas.openxmlformats.org/officeDocument/2006/relationships/image" Target="../media/image3.png"/><Relationship Id="rId3" Type="http://schemas.openxmlformats.org/officeDocument/2006/relationships/tags" Target="../tags/tag1.xml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H:\素材\38妇女节\新建文件夹\资源-5d_0001_图层-1.png资源-5d_0001_图层-1"/>
          <p:cNvPicPr>
            <a:picLocks noChangeAspect="1"/>
          </p:cNvPicPr>
          <p:nvPr userDrawn="1"/>
        </p:nvPicPr>
        <p:blipFill>
          <a:blip r:embed="rId2">
            <a:lum contrast="6000"/>
          </a:blip>
          <a:srcRect r="17779" b="5909"/>
          <a:stretch>
            <a:fillRect/>
          </a:stretch>
        </p:blipFill>
        <p:spPr>
          <a:xfrm>
            <a:off x="7787005" y="2611120"/>
            <a:ext cx="4404995" cy="4246880"/>
          </a:xfrm>
          <a:prstGeom prst="rect">
            <a:avLst/>
          </a:prstGeom>
        </p:spPr>
      </p:pic>
      <p:pic>
        <p:nvPicPr>
          <p:cNvPr id="5" name="图片 4" descr="H:\素材\38妇女节\新建文件夹\资源-4d_0001_图层-1.png资源-4d_0001_图层-1"/>
          <p:cNvPicPr>
            <a:picLocks noChangeAspect="1"/>
          </p:cNvPicPr>
          <p:nvPr userDrawn="1"/>
        </p:nvPicPr>
        <p:blipFill>
          <a:blip r:embed="rId3">
            <a:lum contrast="6000"/>
          </a:blip>
          <a:srcRect l="12418" b="6236"/>
          <a:stretch>
            <a:fillRect/>
          </a:stretch>
        </p:blipFill>
        <p:spPr>
          <a:xfrm>
            <a:off x="0" y="2561590"/>
            <a:ext cx="4568190" cy="4296410"/>
          </a:xfrm>
          <a:prstGeom prst="rect">
            <a:avLst/>
          </a:prstGeom>
        </p:spPr>
      </p:pic>
      <p:pic>
        <p:nvPicPr>
          <p:cNvPr id="6" name="图片 5" descr="资源-4d_0000_图层-2"/>
          <p:cNvPicPr>
            <a:picLocks noChangeAspect="1"/>
          </p:cNvPicPr>
          <p:nvPr userDrawn="1"/>
        </p:nvPicPr>
        <p:blipFill>
          <a:blip r:embed="rId4">
            <a:lum bright="6000" contrast="6000"/>
          </a:blip>
          <a:stretch>
            <a:fillRect/>
          </a:stretch>
        </p:blipFill>
        <p:spPr>
          <a:xfrm>
            <a:off x="0" y="0"/>
            <a:ext cx="1564640" cy="1311910"/>
          </a:xfrm>
          <a:prstGeom prst="rect">
            <a:avLst/>
          </a:prstGeom>
        </p:spPr>
      </p:pic>
      <p:pic>
        <p:nvPicPr>
          <p:cNvPr id="7" name="图片 6" descr="资源-5d_0000_图层-2"/>
          <p:cNvPicPr>
            <a:picLocks noChangeAspect="1"/>
          </p:cNvPicPr>
          <p:nvPr userDrawn="1"/>
        </p:nvPicPr>
        <p:blipFill>
          <a:blip r:embed="rId5">
            <a:lum bright="6000" contrast="6000"/>
          </a:blip>
          <a:stretch>
            <a:fillRect/>
          </a:stretch>
        </p:blipFill>
        <p:spPr>
          <a:xfrm>
            <a:off x="10734040" y="0"/>
            <a:ext cx="1457960" cy="12204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  <a:lvl2pPr>
              <a:defRPr>
                <a:cs typeface="汉仪中黑S" panose="00020600040101010101" charset="-122"/>
              </a:defRPr>
            </a:lvl2pPr>
            <a:lvl3pPr>
              <a:defRPr>
                <a:cs typeface="汉仪中黑S" panose="00020600040101010101" charset="-122"/>
              </a:defRPr>
            </a:lvl3pPr>
            <a:lvl4pPr>
              <a:defRPr>
                <a:cs typeface="汉仪中黑S" panose="00020600040101010101" charset="-122"/>
              </a:defRPr>
            </a:lvl4pPr>
            <a:lvl5pPr>
              <a:defRPr>
                <a:cs typeface="汉仪中黑S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>
                <a:cs typeface="汉仪中黑S" panose="00020600040101010101" charset="-122"/>
              </a:defRPr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>
                <a:cs typeface="汉仪中黑S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H:\素材\38妇女节\新建文件夹\资源-5d_0001_图层-1.png资源-5d_0001_图层-1"/>
          <p:cNvPicPr>
            <a:picLocks noChangeAspect="1"/>
          </p:cNvPicPr>
          <p:nvPr userDrawn="1"/>
        </p:nvPicPr>
        <p:blipFill>
          <a:blip r:embed="rId2">
            <a:lum contrast="6000"/>
          </a:blip>
          <a:srcRect r="17779" b="5909"/>
          <a:stretch>
            <a:fillRect/>
          </a:stretch>
        </p:blipFill>
        <p:spPr>
          <a:xfrm>
            <a:off x="7787005" y="2611120"/>
            <a:ext cx="4404995" cy="4246880"/>
          </a:xfrm>
          <a:prstGeom prst="rect">
            <a:avLst/>
          </a:prstGeom>
        </p:spPr>
      </p:pic>
      <p:pic>
        <p:nvPicPr>
          <p:cNvPr id="5" name="图片 4" descr="H:\素材\38妇女节\新建文件夹\资源-4d_0001_图层-1.png资源-4d_0001_图层-1"/>
          <p:cNvPicPr>
            <a:picLocks noChangeAspect="1"/>
          </p:cNvPicPr>
          <p:nvPr userDrawn="1"/>
        </p:nvPicPr>
        <p:blipFill>
          <a:blip r:embed="rId3">
            <a:lum contrast="6000"/>
          </a:blip>
          <a:srcRect l="12418" b="6236"/>
          <a:stretch>
            <a:fillRect/>
          </a:stretch>
        </p:blipFill>
        <p:spPr>
          <a:xfrm>
            <a:off x="0" y="2561590"/>
            <a:ext cx="4568190" cy="4296410"/>
          </a:xfrm>
          <a:prstGeom prst="rect">
            <a:avLst/>
          </a:prstGeom>
        </p:spPr>
      </p:pic>
      <p:pic>
        <p:nvPicPr>
          <p:cNvPr id="6" name="图片 5" descr="资源-4d_0000_图层-2"/>
          <p:cNvPicPr>
            <a:picLocks noChangeAspect="1"/>
          </p:cNvPicPr>
          <p:nvPr userDrawn="1"/>
        </p:nvPicPr>
        <p:blipFill>
          <a:blip r:embed="rId4">
            <a:lum bright="6000" contrast="6000"/>
          </a:blip>
          <a:stretch>
            <a:fillRect/>
          </a:stretch>
        </p:blipFill>
        <p:spPr>
          <a:xfrm>
            <a:off x="0" y="0"/>
            <a:ext cx="1564640" cy="1311910"/>
          </a:xfrm>
          <a:prstGeom prst="rect">
            <a:avLst/>
          </a:prstGeom>
        </p:spPr>
      </p:pic>
      <p:pic>
        <p:nvPicPr>
          <p:cNvPr id="7" name="图片 6" descr="资源-5d_0000_图层-2"/>
          <p:cNvPicPr>
            <a:picLocks noChangeAspect="1"/>
          </p:cNvPicPr>
          <p:nvPr userDrawn="1"/>
        </p:nvPicPr>
        <p:blipFill>
          <a:blip r:embed="rId5">
            <a:lum bright="6000" contrast="6000"/>
          </a:blip>
          <a:stretch>
            <a:fillRect/>
          </a:stretch>
        </p:blipFill>
        <p:spPr>
          <a:xfrm>
            <a:off x="10734040" y="0"/>
            <a:ext cx="1457960" cy="12204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H:\素材\38妇女节\新建文件夹\资源 4a.png资源 4a"/>
          <p:cNvPicPr>
            <a:picLocks noChangeAspect="1"/>
          </p:cNvPicPr>
          <p:nvPr userDrawn="1"/>
        </p:nvPicPr>
        <p:blipFill>
          <a:blip r:embed="rId2">
            <a:lum contrast="12000"/>
          </a:blip>
          <a:srcRect l="20081" b="3892"/>
          <a:stretch>
            <a:fillRect/>
          </a:stretch>
        </p:blipFill>
        <p:spPr>
          <a:xfrm>
            <a:off x="0" y="3429000"/>
            <a:ext cx="2824480" cy="3429000"/>
          </a:xfrm>
          <a:prstGeom prst="rect">
            <a:avLst/>
          </a:prstGeom>
        </p:spPr>
      </p:pic>
      <p:pic>
        <p:nvPicPr>
          <p:cNvPr id="9" name="图片 8" descr="资源 5a"/>
          <p:cNvPicPr>
            <a:picLocks noChangeAspect="1"/>
          </p:cNvPicPr>
          <p:nvPr userDrawn="1"/>
        </p:nvPicPr>
        <p:blipFill>
          <a:blip r:embed="rId3">
            <a:lum contrast="12000"/>
          </a:blip>
          <a:srcRect r="20767" b="4259"/>
          <a:stretch>
            <a:fillRect/>
          </a:stretch>
        </p:blipFill>
        <p:spPr>
          <a:xfrm>
            <a:off x="9612630" y="3522345"/>
            <a:ext cx="2579370" cy="3335655"/>
          </a:xfrm>
          <a:prstGeom prst="rect">
            <a:avLst/>
          </a:prstGeom>
        </p:spPr>
      </p:pic>
      <p:pic>
        <p:nvPicPr>
          <p:cNvPr id="10" name="图片 9" descr="资源 1c"/>
          <p:cNvPicPr>
            <a:picLocks noChangeAspect="1"/>
          </p:cNvPicPr>
          <p:nvPr userDrawn="1"/>
        </p:nvPicPr>
        <p:blipFill>
          <a:blip r:embed="rId4">
            <a:lum contrast="12000"/>
          </a:blip>
          <a:stretch>
            <a:fillRect/>
          </a:stretch>
        </p:blipFill>
        <p:spPr>
          <a:xfrm>
            <a:off x="0" y="0"/>
            <a:ext cx="1750060" cy="1296670"/>
          </a:xfrm>
          <a:prstGeom prst="rect">
            <a:avLst/>
          </a:prstGeom>
        </p:spPr>
      </p:pic>
      <p:pic>
        <p:nvPicPr>
          <p:cNvPr id="11" name="图片 10" descr="资源 1c"/>
          <p:cNvPicPr>
            <a:picLocks noChangeAspect="1"/>
          </p:cNvPicPr>
          <p:nvPr userDrawn="1"/>
        </p:nvPicPr>
        <p:blipFill>
          <a:blip r:embed="rId4">
            <a:lum contrast="12000"/>
          </a:blip>
          <a:stretch>
            <a:fillRect/>
          </a:stretch>
        </p:blipFill>
        <p:spPr>
          <a:xfrm flipH="1">
            <a:off x="10441940" y="0"/>
            <a:ext cx="1750060" cy="1296670"/>
          </a:xfrm>
          <a:prstGeom prst="rect">
            <a:avLst/>
          </a:prstGeom>
        </p:spPr>
      </p:pic>
      <p:pic>
        <p:nvPicPr>
          <p:cNvPr id="12" name="图片 11" descr="资源 3a"/>
          <p:cNvPicPr>
            <a:picLocks noChangeAspect="1"/>
          </p:cNvPicPr>
          <p:nvPr userDrawn="1"/>
        </p:nvPicPr>
        <p:blipFill>
          <a:blip r:embed="rId5">
            <a:alphaModFix amt="5000"/>
          </a:blip>
          <a:stretch>
            <a:fillRect/>
          </a:stretch>
        </p:blipFill>
        <p:spPr>
          <a:xfrm rot="19800000">
            <a:off x="3656965" y="1251585"/>
            <a:ext cx="7578725" cy="39782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资源 3c"/>
          <p:cNvPicPr>
            <a:picLocks noChangeAspect="1"/>
          </p:cNvPicPr>
          <p:nvPr userDrawn="1"/>
        </p:nvPicPr>
        <p:blipFill>
          <a:blip r:embed="rId2">
            <a:lum contrast="12000"/>
          </a:blip>
          <a:srcRect b="9884"/>
          <a:stretch>
            <a:fillRect/>
          </a:stretch>
        </p:blipFill>
        <p:spPr>
          <a:xfrm>
            <a:off x="1168400" y="2332990"/>
            <a:ext cx="9855200" cy="4525010"/>
          </a:xfrm>
          <a:prstGeom prst="rect">
            <a:avLst/>
          </a:prstGeom>
        </p:spPr>
      </p:pic>
      <p:pic>
        <p:nvPicPr>
          <p:cNvPr id="8" name="图片 7" descr="资源-4d_0000_图层-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lum bright="6000" contrast="6000"/>
          </a:blip>
          <a:stretch>
            <a:fillRect/>
          </a:stretch>
        </p:blipFill>
        <p:spPr>
          <a:xfrm>
            <a:off x="0" y="0"/>
            <a:ext cx="1564640" cy="1311910"/>
          </a:xfrm>
          <a:prstGeom prst="rect">
            <a:avLst/>
          </a:prstGeom>
        </p:spPr>
      </p:pic>
      <p:pic>
        <p:nvPicPr>
          <p:cNvPr id="9" name="图片 8" descr="资源-5d_0000_图层-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>
            <a:lum bright="6000" contrast="6000"/>
          </a:blip>
          <a:stretch>
            <a:fillRect/>
          </a:stretch>
        </p:blipFill>
        <p:spPr>
          <a:xfrm>
            <a:off x="10734040" y="0"/>
            <a:ext cx="1457960" cy="1220470"/>
          </a:xfrm>
          <a:prstGeom prst="rect">
            <a:avLst/>
          </a:prstGeom>
        </p:spPr>
      </p:pic>
      <p:pic>
        <p:nvPicPr>
          <p:cNvPr id="12" name="图片 11" descr="资源-4d_0000_图层-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4">
            <a:alphaModFix amt="5000"/>
            <a:lum bright="6000" contrast="6000"/>
          </a:blip>
          <a:srcRect l="24347" b="2174"/>
          <a:stretch>
            <a:fillRect/>
          </a:stretch>
        </p:blipFill>
        <p:spPr>
          <a:xfrm>
            <a:off x="-635" y="1657985"/>
            <a:ext cx="4796790" cy="5200650"/>
          </a:xfrm>
          <a:prstGeom prst="rect">
            <a:avLst/>
          </a:prstGeom>
        </p:spPr>
      </p:pic>
      <p:pic>
        <p:nvPicPr>
          <p:cNvPr id="13" name="图片 12" descr="资源-4d_0000_图层-2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4">
            <a:alphaModFix amt="5000"/>
            <a:lum bright="6000" contrast="6000"/>
          </a:blip>
          <a:srcRect l="26169" b="1899"/>
          <a:stretch>
            <a:fillRect/>
          </a:stretch>
        </p:blipFill>
        <p:spPr>
          <a:xfrm flipH="1">
            <a:off x="7533005" y="1657985"/>
            <a:ext cx="4681220" cy="52152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cs typeface="汉仪中黑S" panose="00020600040101010101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cs typeface="汉仪中黑S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cs typeface="汉仪中黑S" panose="00020600040101010101" charset="-122"/>
              </a:defRPr>
            </a:lvl1pPr>
            <a:lvl2pPr>
              <a:defRPr>
                <a:cs typeface="汉仪中黑S" panose="00020600040101010101" charset="-122"/>
              </a:defRPr>
            </a:lvl2pPr>
            <a:lvl3pPr>
              <a:defRPr>
                <a:cs typeface="汉仪中黑S" panose="00020600040101010101" charset="-122"/>
              </a:defRPr>
            </a:lvl3pPr>
            <a:lvl4pPr>
              <a:defRPr>
                <a:cs typeface="汉仪中黑S" panose="00020600040101010101" charset="-122"/>
              </a:defRPr>
            </a:lvl4pPr>
            <a:lvl5pPr>
              <a:defRPr>
                <a:cs typeface="汉仪中黑S" panose="0002060004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cs typeface="汉仪中黑S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cs typeface="汉仪中黑S" panose="00020600040101010101" charset="-122"/>
              </a:defRPr>
            </a:lvl1pPr>
            <a:lvl2pPr>
              <a:defRPr>
                <a:cs typeface="汉仪中黑S" panose="00020600040101010101" charset="-122"/>
              </a:defRPr>
            </a:lvl2pPr>
            <a:lvl3pPr>
              <a:defRPr>
                <a:cs typeface="汉仪中黑S" panose="00020600040101010101" charset="-122"/>
              </a:defRPr>
            </a:lvl3pPr>
            <a:lvl4pPr>
              <a:defRPr>
                <a:cs typeface="汉仪中黑S" panose="00020600040101010101" charset="-122"/>
              </a:defRPr>
            </a:lvl4pPr>
            <a:lvl5pPr>
              <a:defRPr>
                <a:cs typeface="汉仪中黑S" panose="0002060004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cs typeface="汉仪中黑S" panose="00020600040101010101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>
                <a:cs typeface="汉仪中黑S" panose="0002060004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H:\素材\38妇女节\新建文件夹\资源 4a.png资源 4a"/>
          <p:cNvPicPr>
            <a:picLocks noChangeAspect="1"/>
          </p:cNvPicPr>
          <p:nvPr userDrawn="1"/>
        </p:nvPicPr>
        <p:blipFill>
          <a:blip r:embed="rId2">
            <a:lum contrast="12000"/>
          </a:blip>
          <a:srcRect l="20081" b="3892"/>
          <a:stretch>
            <a:fillRect/>
          </a:stretch>
        </p:blipFill>
        <p:spPr>
          <a:xfrm>
            <a:off x="0" y="3429000"/>
            <a:ext cx="2824480" cy="3429000"/>
          </a:xfrm>
          <a:prstGeom prst="rect">
            <a:avLst/>
          </a:prstGeom>
        </p:spPr>
      </p:pic>
      <p:pic>
        <p:nvPicPr>
          <p:cNvPr id="9" name="图片 8" descr="资源 5a"/>
          <p:cNvPicPr>
            <a:picLocks noChangeAspect="1"/>
          </p:cNvPicPr>
          <p:nvPr userDrawn="1"/>
        </p:nvPicPr>
        <p:blipFill>
          <a:blip r:embed="rId3">
            <a:lum contrast="12000"/>
          </a:blip>
          <a:srcRect r="20767" b="4259"/>
          <a:stretch>
            <a:fillRect/>
          </a:stretch>
        </p:blipFill>
        <p:spPr>
          <a:xfrm>
            <a:off x="9612630" y="3522345"/>
            <a:ext cx="2579370" cy="3335655"/>
          </a:xfrm>
          <a:prstGeom prst="rect">
            <a:avLst/>
          </a:prstGeom>
        </p:spPr>
      </p:pic>
      <p:pic>
        <p:nvPicPr>
          <p:cNvPr id="10" name="图片 9" descr="资源 1c"/>
          <p:cNvPicPr>
            <a:picLocks noChangeAspect="1"/>
          </p:cNvPicPr>
          <p:nvPr userDrawn="1"/>
        </p:nvPicPr>
        <p:blipFill>
          <a:blip r:embed="rId4">
            <a:lum contrast="12000"/>
          </a:blip>
          <a:stretch>
            <a:fillRect/>
          </a:stretch>
        </p:blipFill>
        <p:spPr>
          <a:xfrm>
            <a:off x="0" y="0"/>
            <a:ext cx="1750060" cy="1296670"/>
          </a:xfrm>
          <a:prstGeom prst="rect">
            <a:avLst/>
          </a:prstGeom>
        </p:spPr>
      </p:pic>
      <p:pic>
        <p:nvPicPr>
          <p:cNvPr id="11" name="图片 10" descr="资源 1c"/>
          <p:cNvPicPr>
            <a:picLocks noChangeAspect="1"/>
          </p:cNvPicPr>
          <p:nvPr userDrawn="1"/>
        </p:nvPicPr>
        <p:blipFill>
          <a:blip r:embed="rId4">
            <a:lum contrast="12000"/>
          </a:blip>
          <a:stretch>
            <a:fillRect/>
          </a:stretch>
        </p:blipFill>
        <p:spPr>
          <a:xfrm flipH="1">
            <a:off x="10441940" y="0"/>
            <a:ext cx="1750060" cy="1296670"/>
          </a:xfrm>
          <a:prstGeom prst="rect">
            <a:avLst/>
          </a:prstGeom>
        </p:spPr>
      </p:pic>
      <p:pic>
        <p:nvPicPr>
          <p:cNvPr id="12" name="图片 11" descr="资源 3a"/>
          <p:cNvPicPr>
            <a:picLocks noChangeAspect="1"/>
          </p:cNvPicPr>
          <p:nvPr userDrawn="1"/>
        </p:nvPicPr>
        <p:blipFill>
          <a:blip r:embed="rId5">
            <a:alphaModFix amt="5000"/>
          </a:blip>
          <a:stretch>
            <a:fillRect/>
          </a:stretch>
        </p:blipFill>
        <p:spPr>
          <a:xfrm rot="19800000">
            <a:off x="3656965" y="1251585"/>
            <a:ext cx="7578725" cy="39782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>
                <a:cs typeface="汉仪中黑S" panose="00020600040101010101" charset="-122"/>
              </a:defRPr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>
                <a:cs typeface="汉仪中黑S" panose="00020600040101010101" charset="-122"/>
              </a:defRPr>
            </a:lvl1pPr>
            <a:lvl2pPr marL="685800" indent="-228600">
              <a:defRPr spc="300">
                <a:cs typeface="汉仪中黑S" panose="00020600040101010101" charset="-122"/>
              </a:defRPr>
            </a:lvl2pPr>
            <a:lvl3pPr marL="1143000" indent="-228600">
              <a:defRPr spc="300">
                <a:cs typeface="汉仪中黑S" panose="00020600040101010101" charset="-122"/>
              </a:defRPr>
            </a:lvl3pPr>
            <a:lvl4pPr marL="1600200" indent="-228600">
              <a:defRPr spc="300">
                <a:cs typeface="汉仪中黑S" panose="00020600040101010101" charset="-122"/>
              </a:defRPr>
            </a:lvl4pPr>
            <a:lvl5pPr marL="2057400" indent="-228600">
              <a:defRPr spc="300">
                <a:cs typeface="汉仪中黑S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  <a:lvl2pPr>
              <a:defRPr>
                <a:cs typeface="汉仪中黑S" panose="00020600040101010101" charset="-122"/>
              </a:defRPr>
            </a:lvl2pPr>
            <a:lvl3pPr>
              <a:defRPr>
                <a:cs typeface="汉仪中黑S" panose="00020600040101010101" charset="-122"/>
              </a:defRPr>
            </a:lvl3pPr>
            <a:lvl4pPr>
              <a:defRPr>
                <a:cs typeface="汉仪中黑S" panose="00020600040101010101" charset="-122"/>
              </a:defRPr>
            </a:lvl4pPr>
            <a:lvl5pPr>
              <a:defRPr>
                <a:cs typeface="汉仪中黑S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>
                <a:cs typeface="汉仪中黑S" panose="00020600040101010101" charset="-122"/>
              </a:defRPr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>
                <a:cs typeface="汉仪中黑S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资源 3c"/>
          <p:cNvPicPr>
            <a:picLocks noChangeAspect="1"/>
          </p:cNvPicPr>
          <p:nvPr userDrawn="1"/>
        </p:nvPicPr>
        <p:blipFill>
          <a:blip r:embed="rId2">
            <a:lum contrast="12000"/>
          </a:blip>
          <a:srcRect b="9884"/>
          <a:stretch>
            <a:fillRect/>
          </a:stretch>
        </p:blipFill>
        <p:spPr>
          <a:xfrm>
            <a:off x="1168400" y="2332990"/>
            <a:ext cx="9855200" cy="4525010"/>
          </a:xfrm>
          <a:prstGeom prst="rect">
            <a:avLst/>
          </a:prstGeom>
        </p:spPr>
      </p:pic>
      <p:pic>
        <p:nvPicPr>
          <p:cNvPr id="8" name="图片 7" descr="资源-4d_0000_图层-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lum bright="6000" contrast="6000"/>
          </a:blip>
          <a:stretch>
            <a:fillRect/>
          </a:stretch>
        </p:blipFill>
        <p:spPr>
          <a:xfrm>
            <a:off x="0" y="0"/>
            <a:ext cx="1564640" cy="1311910"/>
          </a:xfrm>
          <a:prstGeom prst="rect">
            <a:avLst/>
          </a:prstGeom>
        </p:spPr>
      </p:pic>
      <p:pic>
        <p:nvPicPr>
          <p:cNvPr id="9" name="图片 8" descr="资源-5d_0000_图层-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>
            <a:lum bright="6000" contrast="6000"/>
          </a:blip>
          <a:stretch>
            <a:fillRect/>
          </a:stretch>
        </p:blipFill>
        <p:spPr>
          <a:xfrm>
            <a:off x="10734040" y="0"/>
            <a:ext cx="1457960" cy="1220470"/>
          </a:xfrm>
          <a:prstGeom prst="rect">
            <a:avLst/>
          </a:prstGeom>
        </p:spPr>
      </p:pic>
      <p:pic>
        <p:nvPicPr>
          <p:cNvPr id="12" name="图片 11" descr="资源-4d_0000_图层-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4">
            <a:alphaModFix amt="5000"/>
            <a:lum bright="6000" contrast="6000"/>
          </a:blip>
          <a:srcRect l="24347" b="2174"/>
          <a:stretch>
            <a:fillRect/>
          </a:stretch>
        </p:blipFill>
        <p:spPr>
          <a:xfrm>
            <a:off x="-635" y="1657985"/>
            <a:ext cx="4796790" cy="5200650"/>
          </a:xfrm>
          <a:prstGeom prst="rect">
            <a:avLst/>
          </a:prstGeom>
        </p:spPr>
      </p:pic>
      <p:pic>
        <p:nvPicPr>
          <p:cNvPr id="13" name="图片 12" descr="资源-4d_0000_图层-2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4">
            <a:alphaModFix amt="5000"/>
            <a:lum bright="6000" contrast="6000"/>
          </a:blip>
          <a:srcRect l="26169" b="1899"/>
          <a:stretch>
            <a:fillRect/>
          </a:stretch>
        </p:blipFill>
        <p:spPr>
          <a:xfrm flipH="1">
            <a:off x="7533005" y="1657985"/>
            <a:ext cx="4681220" cy="52152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cs typeface="汉仪中黑S" panose="00020600040101010101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cs typeface="汉仪中黑S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cs typeface="汉仪中黑S" panose="00020600040101010101" charset="-122"/>
              </a:defRPr>
            </a:lvl1pPr>
            <a:lvl2pPr>
              <a:defRPr>
                <a:cs typeface="汉仪中黑S" panose="00020600040101010101" charset="-122"/>
              </a:defRPr>
            </a:lvl2pPr>
            <a:lvl3pPr>
              <a:defRPr>
                <a:cs typeface="汉仪中黑S" panose="00020600040101010101" charset="-122"/>
              </a:defRPr>
            </a:lvl3pPr>
            <a:lvl4pPr>
              <a:defRPr>
                <a:cs typeface="汉仪中黑S" panose="00020600040101010101" charset="-122"/>
              </a:defRPr>
            </a:lvl4pPr>
            <a:lvl5pPr>
              <a:defRPr>
                <a:cs typeface="汉仪中黑S" panose="0002060004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cs typeface="汉仪中黑S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cs typeface="汉仪中黑S" panose="00020600040101010101" charset="-122"/>
              </a:defRPr>
            </a:lvl1pPr>
            <a:lvl2pPr>
              <a:defRPr>
                <a:cs typeface="汉仪中黑S" panose="00020600040101010101" charset="-122"/>
              </a:defRPr>
            </a:lvl2pPr>
            <a:lvl3pPr>
              <a:defRPr>
                <a:cs typeface="汉仪中黑S" panose="00020600040101010101" charset="-122"/>
              </a:defRPr>
            </a:lvl3pPr>
            <a:lvl4pPr>
              <a:defRPr>
                <a:cs typeface="汉仪中黑S" panose="00020600040101010101" charset="-122"/>
              </a:defRPr>
            </a:lvl4pPr>
            <a:lvl5pPr>
              <a:defRPr>
                <a:cs typeface="汉仪中黑S" panose="0002060004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cs typeface="汉仪中黑S" panose="00020600040101010101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>
                <a:cs typeface="汉仪中黑S" panose="0002060004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>
                <a:cs typeface="汉仪中黑S" panose="00020600040101010101" charset="-122"/>
              </a:defRPr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>
                <a:cs typeface="汉仪中黑S" panose="00020600040101010101" charset="-122"/>
              </a:defRPr>
            </a:lvl1pPr>
            <a:lvl2pPr marL="685800" indent="-228600">
              <a:defRPr spc="300">
                <a:cs typeface="汉仪中黑S" panose="00020600040101010101" charset="-122"/>
              </a:defRPr>
            </a:lvl2pPr>
            <a:lvl3pPr marL="1143000" indent="-228600">
              <a:defRPr spc="300">
                <a:cs typeface="汉仪中黑S" panose="00020600040101010101" charset="-122"/>
              </a:defRPr>
            </a:lvl3pPr>
            <a:lvl4pPr marL="1600200" indent="-228600">
              <a:defRPr spc="300">
                <a:cs typeface="汉仪中黑S" panose="00020600040101010101" charset="-122"/>
              </a:defRPr>
            </a:lvl4pPr>
            <a:lvl5pPr marL="2057400" indent="-228600">
              <a:defRPr spc="300">
                <a:cs typeface="汉仪中黑S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中黑S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40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tags" Target="../tags/tag80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C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C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tags" Target="../tags/tag86.xml"/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image" Target="../media/image11.png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88.xml"/><Relationship Id="rId10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7.xml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100.xml"/><Relationship Id="rId12" Type="http://schemas.openxmlformats.org/officeDocument/2006/relationships/image" Target="../media/image12.png"/><Relationship Id="rId11" Type="http://schemas.openxmlformats.org/officeDocument/2006/relationships/tags" Target="../tags/tag99.xml"/><Relationship Id="rId10" Type="http://schemas.openxmlformats.org/officeDocument/2006/relationships/tags" Target="../tags/tag98.xml"/><Relationship Id="rId1" Type="http://schemas.openxmlformats.org/officeDocument/2006/relationships/tags" Target="../tags/tag89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03.xml"/><Relationship Id="rId3" Type="http://schemas.openxmlformats.org/officeDocument/2006/relationships/image" Target="../media/image12.png"/><Relationship Id="rId2" Type="http://schemas.openxmlformats.org/officeDocument/2006/relationships/tags" Target="../tags/tag102.xml"/><Relationship Id="rId1" Type="http://schemas.openxmlformats.org/officeDocument/2006/relationships/tags" Target="../tags/tag10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tags" Target="../tags/tag111.xml"/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0" Type="http://schemas.openxmlformats.org/officeDocument/2006/relationships/slideLayout" Target="../slideLayouts/slideLayout4.xml"/><Relationship Id="rId2" Type="http://schemas.openxmlformats.org/officeDocument/2006/relationships/tags" Target="../tags/tag105.xml"/><Relationship Id="rId19" Type="http://schemas.openxmlformats.org/officeDocument/2006/relationships/tags" Target="../tags/tag117.xml"/><Relationship Id="rId18" Type="http://schemas.openxmlformats.org/officeDocument/2006/relationships/image" Target="../media/image12.png"/><Relationship Id="rId17" Type="http://schemas.openxmlformats.org/officeDocument/2006/relationships/tags" Target="../tags/tag116.xml"/><Relationship Id="rId16" Type="http://schemas.openxmlformats.org/officeDocument/2006/relationships/image" Target="../media/image16.png"/><Relationship Id="rId15" Type="http://schemas.openxmlformats.org/officeDocument/2006/relationships/image" Target="../media/image15.png"/><Relationship Id="rId14" Type="http://schemas.microsoft.com/office/2007/relationships/hdphoto" Target="../media/image14.wdp"/><Relationship Id="rId13" Type="http://schemas.openxmlformats.org/officeDocument/2006/relationships/image" Target="../media/image13.png"/><Relationship Id="rId12" Type="http://schemas.openxmlformats.org/officeDocument/2006/relationships/tags" Target="../tags/tag115.xml"/><Relationship Id="rId11" Type="http://schemas.openxmlformats.org/officeDocument/2006/relationships/tags" Target="../tags/tag114.xml"/><Relationship Id="rId10" Type="http://schemas.openxmlformats.org/officeDocument/2006/relationships/tags" Target="../tags/tag113.xml"/><Relationship Id="rId1" Type="http://schemas.openxmlformats.org/officeDocument/2006/relationships/tags" Target="../tags/tag104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121.xml"/><Relationship Id="rId4" Type="http://schemas.openxmlformats.org/officeDocument/2006/relationships/image" Target="../media/image12.png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7.png"/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1" Type="http://schemas.openxmlformats.org/officeDocument/2006/relationships/slideLayout" Target="../slideLayouts/slideLayout4.xml"/><Relationship Id="rId10" Type="http://schemas.openxmlformats.org/officeDocument/2006/relationships/tags" Target="../tags/tag129.xml"/><Relationship Id="rId1" Type="http://schemas.openxmlformats.org/officeDocument/2006/relationships/tags" Target="../tags/tag12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8.png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1" Type="http://schemas.openxmlformats.org/officeDocument/2006/relationships/slideLayout" Target="../slideLayouts/slideLayout4.xml"/><Relationship Id="rId10" Type="http://schemas.openxmlformats.org/officeDocument/2006/relationships/tags" Target="../tags/tag137.xml"/><Relationship Id="rId1" Type="http://schemas.openxmlformats.org/officeDocument/2006/relationships/tags" Target="../tags/tag13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tags" Target="../tags/tag143.xml"/><Relationship Id="rId7" Type="http://schemas.openxmlformats.org/officeDocument/2006/relationships/tags" Target="../tags/tag142.xml"/><Relationship Id="rId6" Type="http://schemas.openxmlformats.org/officeDocument/2006/relationships/tags" Target="../tags/tag141.xml"/><Relationship Id="rId5" Type="http://schemas.openxmlformats.org/officeDocument/2006/relationships/tags" Target="../tags/tag140.xml"/><Relationship Id="rId4" Type="http://schemas.openxmlformats.org/officeDocument/2006/relationships/image" Target="../media/image11.png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1" Type="http://schemas.openxmlformats.org/officeDocument/2006/relationships/slideLayout" Target="../slideLayouts/slideLayout12.xml"/><Relationship Id="rId10" Type="http://schemas.openxmlformats.org/officeDocument/2006/relationships/tags" Target="../tags/tag144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明月设计1" descr="资源 3b"/>
          <p:cNvPicPr>
            <a:picLocks noChangeAspect="1"/>
          </p:cNvPicPr>
          <p:nvPr/>
        </p:nvPicPr>
        <p:blipFill>
          <a:blip r:embed="rId1"/>
          <a:srcRect l="26329" t="43519" r="24430" b="22112"/>
          <a:stretch>
            <a:fillRect/>
          </a:stretch>
        </p:blipFill>
        <p:spPr>
          <a:xfrm>
            <a:off x="3578860" y="4404360"/>
            <a:ext cx="5236210" cy="1390650"/>
          </a:xfrm>
          <a:prstGeom prst="rect">
            <a:avLst/>
          </a:prstGeom>
        </p:spPr>
      </p:pic>
      <p:sp>
        <p:nvSpPr>
          <p:cNvPr id="10" name="明月设计2"/>
          <p:cNvSpPr txBox="1"/>
          <p:nvPr>
            <p:custDataLst>
              <p:tags r:id="rId2"/>
            </p:custDataLst>
          </p:nvPr>
        </p:nvSpPr>
        <p:spPr>
          <a:xfrm>
            <a:off x="3325495" y="3037840"/>
            <a:ext cx="5490210" cy="660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en-US" altLang="zh-CN" sz="3700" dirty="0">
                <a:solidFill>
                  <a:srgbClr val="763A31"/>
                </a:solidFill>
                <a:uFillTx/>
                <a:latin typeface="汉仪雅酷黑 75W" panose="020B0804020202020204" charset="-122"/>
                <a:ea typeface="汉仪雅酷黑 75W" panose="020B0804020202020204" charset="-122"/>
                <a:cs typeface="+mn-ea"/>
                <a:sym typeface="+mn-lt"/>
              </a:rPr>
              <a:t>3.8</a:t>
            </a:r>
            <a:r>
              <a:rPr lang="zh-CN" altLang="en-US" sz="3700" dirty="0">
                <a:solidFill>
                  <a:srgbClr val="763A31"/>
                </a:solidFill>
                <a:uFillTx/>
                <a:latin typeface="汉仪雅酷黑 75W" panose="020B0804020202020204" charset="-122"/>
                <a:ea typeface="汉仪雅酷黑 75W" panose="020B0804020202020204" charset="-122"/>
                <a:cs typeface="+mn-ea"/>
                <a:sym typeface="+mn-lt"/>
              </a:rPr>
              <a:t>妇女节</a:t>
            </a:r>
            <a:endParaRPr lang="zh-CN" altLang="en-US" sz="3700" dirty="0">
              <a:solidFill>
                <a:srgbClr val="763A31"/>
              </a:solidFill>
              <a:uFillTx/>
              <a:latin typeface="汉仪雅酷黑 75W" panose="020B0804020202020204" charset="-122"/>
              <a:ea typeface="汉仪雅酷黑 75W" panose="020B0804020202020204" charset="-122"/>
              <a:cs typeface="+mn-ea"/>
              <a:sym typeface="+mn-lt"/>
            </a:endParaRPr>
          </a:p>
        </p:txBody>
      </p:sp>
      <p:sp>
        <p:nvSpPr>
          <p:cNvPr id="15" name="明月设计3"/>
          <p:cNvSpPr txBox="1"/>
          <p:nvPr>
            <p:custDataLst>
              <p:tags r:id="rId3"/>
            </p:custDataLst>
          </p:nvPr>
        </p:nvSpPr>
        <p:spPr>
          <a:xfrm>
            <a:off x="3556000" y="1427004"/>
            <a:ext cx="915035" cy="17837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sz="11000" cap="all" dirty="0">
                <a:solidFill>
                  <a:srgbClr val="E5583C"/>
                </a:solidFill>
                <a:uFillTx/>
                <a:latin typeface="汉仪许静行楷W" panose="00020600040101010101" charset="-122"/>
                <a:ea typeface="汉仪许静行楷W" panose="00020600040101010101" charset="-122"/>
                <a:cs typeface="+mn-ea"/>
                <a:sym typeface="+mn-lt"/>
              </a:rPr>
              <a:t>相</a:t>
            </a:r>
            <a:endParaRPr lang="zh-CN" altLang="en-US" sz="11000" cap="all" dirty="0">
              <a:solidFill>
                <a:srgbClr val="E5583C"/>
              </a:solidFill>
              <a:uFillTx/>
              <a:latin typeface="汉仪许静行楷W" panose="00020600040101010101" charset="-122"/>
              <a:ea typeface="汉仪许静行楷W" panose="00020600040101010101" charset="-122"/>
              <a:cs typeface="+mn-ea"/>
              <a:sym typeface="+mn-lt"/>
            </a:endParaRPr>
          </a:p>
        </p:txBody>
      </p:sp>
      <p:sp>
        <p:nvSpPr>
          <p:cNvPr id="4" name="明月设计4"/>
          <p:cNvSpPr txBox="1"/>
          <p:nvPr>
            <p:custDataLst>
              <p:tags r:id="rId4"/>
            </p:custDataLst>
          </p:nvPr>
        </p:nvSpPr>
        <p:spPr>
          <a:xfrm>
            <a:off x="3753485" y="5949315"/>
            <a:ext cx="4634230" cy="497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400" dirty="0">
                <a:solidFill>
                  <a:srgbClr val="AB864F">
                    <a:alpha val="81000"/>
                  </a:srgbClr>
                </a:solidFill>
                <a:latin typeface="汉仪中黑S" panose="00020600040101010101" charset="-122"/>
                <a:ea typeface="汉仪中黑S" panose="00020600040101010101" charset="-122"/>
                <a:cs typeface="+mn-ea"/>
                <a:sym typeface="+mn-ea"/>
              </a:rPr>
              <a:t>北森酷学院</a:t>
            </a:r>
            <a:endParaRPr lang="zh-CN" altLang="en-US" sz="2400" dirty="0">
              <a:solidFill>
                <a:srgbClr val="AB864F">
                  <a:alpha val="81000"/>
                </a:srgbClr>
              </a:solidFill>
              <a:latin typeface="汉仪中黑S" panose="00020600040101010101" charset="-122"/>
              <a:ea typeface="汉仪中黑S" panose="00020600040101010101" charset="-122"/>
              <a:cs typeface="+mn-ea"/>
              <a:sym typeface="+mn-ea"/>
            </a:endParaRPr>
          </a:p>
        </p:txBody>
      </p:sp>
      <p:pic>
        <p:nvPicPr>
          <p:cNvPr id="6" name="明月设计5" descr="资源 1b"/>
          <p:cNvPicPr>
            <a:picLocks noChangeAspect="1"/>
          </p:cNvPicPr>
          <p:nvPr/>
        </p:nvPicPr>
        <p:blipFill>
          <a:blip r:embed="rId5"/>
          <a:srcRect l="35829" t="7629" r="35810" b="78381"/>
          <a:stretch>
            <a:fillRect/>
          </a:stretch>
        </p:blipFill>
        <p:spPr>
          <a:xfrm>
            <a:off x="4623435" y="1188720"/>
            <a:ext cx="2947035" cy="553085"/>
          </a:xfrm>
          <a:prstGeom prst="rect">
            <a:avLst/>
          </a:prstGeom>
        </p:spPr>
      </p:pic>
      <p:sp>
        <p:nvSpPr>
          <p:cNvPr id="11" name="明月设计6"/>
          <p:cNvSpPr txBox="1"/>
          <p:nvPr>
            <p:custDataLst>
              <p:tags r:id="rId6"/>
            </p:custDataLst>
          </p:nvPr>
        </p:nvSpPr>
        <p:spPr>
          <a:xfrm>
            <a:off x="4572000" y="1560354"/>
            <a:ext cx="915035" cy="1630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sz="10000" cap="all" dirty="0">
                <a:solidFill>
                  <a:srgbClr val="E5583C"/>
                </a:solidFill>
                <a:uFillTx/>
                <a:latin typeface="汉仪许静行楷W" panose="00020600040101010101" charset="-122"/>
                <a:ea typeface="汉仪许静行楷W" panose="00020600040101010101" charset="-122"/>
                <a:cs typeface="+mn-ea"/>
                <a:sym typeface="+mn-lt"/>
              </a:rPr>
              <a:t>约</a:t>
            </a:r>
            <a:endParaRPr lang="zh-CN" altLang="en-US" sz="10000" cap="all" dirty="0">
              <a:solidFill>
                <a:srgbClr val="E5583C"/>
              </a:solidFill>
              <a:uFillTx/>
              <a:latin typeface="汉仪许静行楷W" panose="00020600040101010101" charset="-122"/>
              <a:ea typeface="汉仪许静行楷W" panose="00020600040101010101" charset="-122"/>
              <a:cs typeface="+mn-ea"/>
              <a:sym typeface="+mn-lt"/>
            </a:endParaRPr>
          </a:p>
        </p:txBody>
      </p:sp>
      <p:sp>
        <p:nvSpPr>
          <p:cNvPr id="12" name="明月设计7"/>
          <p:cNvSpPr txBox="1"/>
          <p:nvPr>
            <p:custDataLst>
              <p:tags r:id="rId7"/>
            </p:custDataLst>
          </p:nvPr>
        </p:nvSpPr>
        <p:spPr>
          <a:xfrm>
            <a:off x="5675630" y="1427004"/>
            <a:ext cx="915035" cy="17837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sz="11000" cap="all" dirty="0">
                <a:solidFill>
                  <a:srgbClr val="E5583C"/>
                </a:solidFill>
                <a:uFillTx/>
                <a:latin typeface="汉仪许静行楷W" panose="00020600040101010101" charset="-122"/>
                <a:ea typeface="汉仪许静行楷W" panose="00020600040101010101" charset="-122"/>
                <a:cs typeface="+mn-ea"/>
                <a:sym typeface="+mn-lt"/>
              </a:rPr>
              <a:t>女</a:t>
            </a:r>
            <a:endParaRPr lang="zh-CN" altLang="en-US" sz="11000" cap="all" dirty="0">
              <a:solidFill>
                <a:srgbClr val="E5583C"/>
              </a:solidFill>
              <a:uFillTx/>
              <a:latin typeface="汉仪许静行楷W" panose="00020600040101010101" charset="-122"/>
              <a:ea typeface="汉仪许静行楷W" panose="00020600040101010101" charset="-122"/>
              <a:cs typeface="+mn-ea"/>
              <a:sym typeface="+mn-lt"/>
            </a:endParaRPr>
          </a:p>
        </p:txBody>
      </p:sp>
      <p:sp>
        <p:nvSpPr>
          <p:cNvPr id="13" name="明月设计8"/>
          <p:cNvSpPr txBox="1"/>
          <p:nvPr>
            <p:custDataLst>
              <p:tags r:id="rId8"/>
            </p:custDataLst>
          </p:nvPr>
        </p:nvSpPr>
        <p:spPr>
          <a:xfrm>
            <a:off x="6762115" y="1560354"/>
            <a:ext cx="915035" cy="1630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sz="10000" cap="all" dirty="0">
                <a:solidFill>
                  <a:srgbClr val="E5583C"/>
                </a:solidFill>
                <a:uFillTx/>
                <a:latin typeface="汉仪许静行楷W" panose="00020600040101010101" charset="-122"/>
                <a:ea typeface="汉仪许静行楷W" panose="00020600040101010101" charset="-122"/>
                <a:cs typeface="+mn-ea"/>
                <a:sym typeface="+mn-lt"/>
              </a:rPr>
              <a:t>神</a:t>
            </a:r>
            <a:endParaRPr lang="zh-CN" altLang="en-US" sz="10000" cap="all" dirty="0">
              <a:solidFill>
                <a:srgbClr val="E5583C"/>
              </a:solidFill>
              <a:uFillTx/>
              <a:latin typeface="汉仪许静行楷W" panose="00020600040101010101" charset="-122"/>
              <a:ea typeface="汉仪许静行楷W" panose="00020600040101010101" charset="-122"/>
              <a:cs typeface="+mn-ea"/>
              <a:sym typeface="+mn-lt"/>
            </a:endParaRPr>
          </a:p>
        </p:txBody>
      </p:sp>
      <p:sp>
        <p:nvSpPr>
          <p:cNvPr id="14" name="明月设计9"/>
          <p:cNvSpPr txBox="1"/>
          <p:nvPr>
            <p:custDataLst>
              <p:tags r:id="rId9"/>
            </p:custDataLst>
          </p:nvPr>
        </p:nvSpPr>
        <p:spPr>
          <a:xfrm>
            <a:off x="7728585" y="1427004"/>
            <a:ext cx="915035" cy="17837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sz="11000" cap="all" dirty="0">
                <a:solidFill>
                  <a:srgbClr val="E5583C"/>
                </a:solidFill>
                <a:uFillTx/>
                <a:latin typeface="汉仪许静行楷W" panose="00020600040101010101" charset="-122"/>
                <a:ea typeface="汉仪许静行楷W" panose="00020600040101010101" charset="-122"/>
                <a:cs typeface="+mn-ea"/>
                <a:sym typeface="+mn-lt"/>
              </a:rPr>
              <a:t>节</a:t>
            </a:r>
            <a:endParaRPr lang="zh-CN" altLang="en-US" sz="11000" cap="all" dirty="0">
              <a:solidFill>
                <a:srgbClr val="E5583C"/>
              </a:solidFill>
              <a:uFillTx/>
              <a:latin typeface="汉仪许静行楷W" panose="00020600040101010101" charset="-122"/>
              <a:ea typeface="汉仪许静行楷W" panose="00020600040101010101" charset="-122"/>
              <a:cs typeface="+mn-ea"/>
              <a:sym typeface="+mn-lt"/>
            </a:endParaRPr>
          </a:p>
        </p:txBody>
      </p:sp>
      <p:pic>
        <p:nvPicPr>
          <p:cNvPr id="3" name="图片 2" descr="北森酷学院logo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78215" y="303530"/>
            <a:ext cx="3305175" cy="37909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明月设计1" descr="7b0a20202020227461726765744d6f64756c65223a202270726f636573734f6e6c696e65466f6e7473220a7d0a"/>
          <p:cNvSpPr txBox="1"/>
          <p:nvPr>
            <p:custDataLst>
              <p:tags r:id="rId1"/>
            </p:custDataLst>
          </p:nvPr>
        </p:nvSpPr>
        <p:spPr>
          <a:xfrm>
            <a:off x="2912110" y="1339850"/>
            <a:ext cx="868680" cy="417957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pPr algn="dist"/>
            <a:r>
              <a:rPr lang="en-US" altLang="zh-CN" sz="4000" cap="all" dirty="0">
                <a:solidFill>
                  <a:srgbClr val="763A31"/>
                </a:solidFill>
                <a:uFillTx/>
                <a:latin typeface="汉仪雅酷黑 75W" panose="020B0804020202020204" charset="-122"/>
                <a:ea typeface="汉仪雅酷黑 75W" panose="020B0804020202020204" charset="-122"/>
                <a:cs typeface="+mn-ea"/>
                <a:sym typeface="汉仪中黑S" panose="00020600040101010101" charset="-122"/>
              </a:rPr>
              <a:t>contents</a:t>
            </a:r>
            <a:endParaRPr lang="en-US" altLang="zh-CN" sz="4000" cap="all" dirty="0">
              <a:solidFill>
                <a:srgbClr val="763A31"/>
              </a:solidFill>
              <a:uFillTx/>
              <a:latin typeface="汉仪雅酷黑 75W" panose="020B0804020202020204" charset="-122"/>
              <a:ea typeface="汉仪雅酷黑 75W" panose="020B0804020202020204" charset="-122"/>
              <a:cs typeface="+mn-ea"/>
              <a:sym typeface="汉仪中黑S" panose="00020600040101010101" charset="-122"/>
            </a:endParaRPr>
          </a:p>
        </p:txBody>
      </p:sp>
      <p:sp>
        <p:nvSpPr>
          <p:cNvPr id="3" name="明月设计2"/>
          <p:cNvSpPr/>
          <p:nvPr>
            <p:custDataLst>
              <p:tags r:id="rId2"/>
            </p:custDataLst>
          </p:nvPr>
        </p:nvSpPr>
        <p:spPr>
          <a:xfrm>
            <a:off x="5160010" y="2543175"/>
            <a:ext cx="3512185" cy="756920"/>
          </a:xfrm>
          <a:prstGeom prst="roundRect">
            <a:avLst/>
          </a:prstGeom>
          <a:gradFill>
            <a:gsLst>
              <a:gs pos="0">
                <a:srgbClr val="EF8E7E">
                  <a:alpha val="9000"/>
                </a:srgbClr>
              </a:gs>
              <a:gs pos="100000">
                <a:srgbClr val="E5583C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gradFill>
              <a:gsLst>
                <a:gs pos="0">
                  <a:srgbClr val="EB7B65">
                    <a:alpha val="45000"/>
                  </a:srgbClr>
                </a:gs>
                <a:gs pos="100000">
                  <a:srgbClr val="EF8E7E">
                    <a:alpha val="0"/>
                  </a:srgbClr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汉仪中黑S" panose="00020600040101010101" charset="-122"/>
            </a:endParaRPr>
          </a:p>
        </p:txBody>
      </p:sp>
      <p:sp>
        <p:nvSpPr>
          <p:cNvPr id="8" name="明月设计3"/>
          <p:cNvSpPr txBox="1"/>
          <p:nvPr>
            <p:custDataLst>
              <p:tags r:id="rId3"/>
            </p:custDataLst>
          </p:nvPr>
        </p:nvSpPr>
        <p:spPr>
          <a:xfrm>
            <a:off x="6033135" y="2753995"/>
            <a:ext cx="19500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</a:rPr>
              <a:t>活动素材总览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S" panose="00020600040101010101" charset="-122"/>
              <a:ea typeface="汉仪中黑S" panose="00020600040101010101" charset="-122"/>
              <a:cs typeface="汉仪中黑S" panose="00020600040101010101" charset="-122"/>
            </a:endParaRPr>
          </a:p>
        </p:txBody>
      </p:sp>
      <p:sp>
        <p:nvSpPr>
          <p:cNvPr id="51" name="明月设计5"/>
          <p:cNvSpPr/>
          <p:nvPr>
            <p:custDataLst>
              <p:tags r:id="rId4"/>
            </p:custDataLst>
          </p:nvPr>
        </p:nvSpPr>
        <p:spPr>
          <a:xfrm>
            <a:off x="5395595" y="2660650"/>
            <a:ext cx="534670" cy="518160"/>
          </a:xfrm>
          <a:prstGeom prst="ellipse">
            <a:avLst/>
          </a:prstGeom>
          <a:gradFill>
            <a:gsLst>
              <a:gs pos="56000">
                <a:srgbClr val="E5583C"/>
              </a:gs>
              <a:gs pos="0">
                <a:srgbClr val="EF8E7E"/>
              </a:gs>
              <a:gs pos="100000">
                <a:srgbClr val="E5583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825500" dist="203200" dir="5400000" sx="88000" sy="88000" algn="t" rotWithShape="0">
              <a:srgbClr val="E5583C">
                <a:alpha val="29000"/>
              </a:srgbClr>
            </a:outerShdw>
          </a:effectLst>
        </p:spPr>
        <p:style>
          <a:lnRef idx="2">
            <a:srgbClr val="006EFF">
              <a:shade val="50000"/>
            </a:srgbClr>
          </a:lnRef>
          <a:fillRef idx="1">
            <a:srgbClr val="006EFF"/>
          </a:fillRef>
          <a:effectRef idx="0">
            <a:srgbClr val="006EF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en-US" altLang="zh-CN" sz="2800" dirty="0">
              <a:solidFill>
                <a:prstClr val="white"/>
              </a:solidFill>
              <a:latin typeface="汉仪许静行楷W" panose="00020600040101010101" charset="-122"/>
              <a:ea typeface="汉仪许静行楷W" panose="00020600040101010101" charset="-122"/>
              <a:cs typeface="汉仪中黑S" panose="00020600040101010101" charset="-122"/>
            </a:endParaRPr>
          </a:p>
        </p:txBody>
      </p:sp>
      <p:sp>
        <p:nvSpPr>
          <p:cNvPr id="9" name="明月设计6"/>
          <p:cNvSpPr txBox="1"/>
          <p:nvPr>
            <p:custDataLst>
              <p:tags r:id="rId5"/>
            </p:custDataLst>
          </p:nvPr>
        </p:nvSpPr>
        <p:spPr>
          <a:xfrm>
            <a:off x="5476240" y="2672080"/>
            <a:ext cx="372745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dirty="0">
                <a:solidFill>
                  <a:srgbClr val="F8ECDB"/>
                </a:solidFill>
                <a:latin typeface="汉仪许静行楷W" panose="00020600040101010101" charset="-122"/>
                <a:ea typeface="汉仪许静行楷W" panose="00020600040101010101" charset="-122"/>
                <a:cs typeface="汉仪中黑S" panose="00020600040101010101" charset="-122"/>
              </a:rPr>
              <a:t>壹</a:t>
            </a:r>
            <a:endParaRPr lang="zh-CN" altLang="en-US" sz="2400" dirty="0">
              <a:solidFill>
                <a:srgbClr val="F8ECDB"/>
              </a:solidFill>
              <a:latin typeface="汉仪许静行楷W" panose="00020600040101010101" charset="-122"/>
              <a:ea typeface="汉仪许静行楷W" panose="00020600040101010101" charset="-122"/>
              <a:cs typeface="汉仪中黑S" panose="00020600040101010101" charset="-122"/>
            </a:endParaRPr>
          </a:p>
        </p:txBody>
      </p:sp>
      <p:sp>
        <p:nvSpPr>
          <p:cNvPr id="4" name="明月设计7"/>
          <p:cNvSpPr txBox="1"/>
          <p:nvPr>
            <p:custDataLst>
              <p:tags r:id="rId6"/>
            </p:custDataLst>
          </p:nvPr>
        </p:nvSpPr>
        <p:spPr>
          <a:xfrm>
            <a:off x="7789545" y="2768600"/>
            <a:ext cx="4286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rgbClr val="E5583C"/>
                </a:solidFill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</a:rPr>
              <a:t>01</a:t>
            </a:r>
            <a:endParaRPr lang="en-US" altLang="zh-CN" sz="1400" dirty="0">
              <a:solidFill>
                <a:srgbClr val="E5583C"/>
              </a:solidFill>
              <a:latin typeface="汉仪中黑S" panose="00020600040101010101" charset="-122"/>
              <a:ea typeface="汉仪中黑S" panose="00020600040101010101" charset="-122"/>
              <a:cs typeface="汉仪中黑S" panose="00020600040101010101" charset="-122"/>
            </a:endParaRPr>
          </a:p>
        </p:txBody>
      </p:sp>
      <p:sp>
        <p:nvSpPr>
          <p:cNvPr id="7" name="明月设计8"/>
          <p:cNvSpPr/>
          <p:nvPr>
            <p:custDataLst>
              <p:tags r:id="rId7"/>
            </p:custDataLst>
          </p:nvPr>
        </p:nvSpPr>
        <p:spPr>
          <a:xfrm>
            <a:off x="5160010" y="4017645"/>
            <a:ext cx="3512185" cy="756920"/>
          </a:xfrm>
          <a:prstGeom prst="roundRect">
            <a:avLst/>
          </a:prstGeom>
          <a:gradFill>
            <a:gsLst>
              <a:gs pos="0">
                <a:srgbClr val="EF8E7E">
                  <a:alpha val="9000"/>
                </a:srgbClr>
              </a:gs>
              <a:gs pos="100000">
                <a:srgbClr val="E5583C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gradFill>
              <a:gsLst>
                <a:gs pos="0">
                  <a:srgbClr val="EB7B65">
                    <a:alpha val="45000"/>
                  </a:srgbClr>
                </a:gs>
                <a:gs pos="100000">
                  <a:srgbClr val="EF8E7E">
                    <a:alpha val="0"/>
                  </a:srgbClr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汉仪中黑S" panose="00020600040101010101" charset="-122"/>
            </a:endParaRPr>
          </a:p>
        </p:txBody>
      </p:sp>
      <p:sp>
        <p:nvSpPr>
          <p:cNvPr id="10" name="明月设计9"/>
          <p:cNvSpPr txBox="1"/>
          <p:nvPr>
            <p:custDataLst>
              <p:tags r:id="rId8"/>
            </p:custDataLst>
          </p:nvPr>
        </p:nvSpPr>
        <p:spPr>
          <a:xfrm>
            <a:off x="6033135" y="4185285"/>
            <a:ext cx="1804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  <a:sym typeface="+mn-ea"/>
              </a:rPr>
              <a:t>平台常规操作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汉仪中黑S" panose="00020600040101010101" charset="-122"/>
              <a:ea typeface="汉仪中黑S" panose="00020600040101010101" charset="-122"/>
              <a:cs typeface="汉仪中黑S" panose="00020600040101010101" charset="-122"/>
            </a:endParaRPr>
          </a:p>
        </p:txBody>
      </p:sp>
      <p:sp>
        <p:nvSpPr>
          <p:cNvPr id="12" name="明月设计11"/>
          <p:cNvSpPr/>
          <p:nvPr>
            <p:custDataLst>
              <p:tags r:id="rId9"/>
            </p:custDataLst>
          </p:nvPr>
        </p:nvSpPr>
        <p:spPr>
          <a:xfrm>
            <a:off x="5395595" y="4135120"/>
            <a:ext cx="534670" cy="518160"/>
          </a:xfrm>
          <a:prstGeom prst="ellipse">
            <a:avLst/>
          </a:prstGeom>
          <a:gradFill>
            <a:gsLst>
              <a:gs pos="56000">
                <a:srgbClr val="E5583C"/>
              </a:gs>
              <a:gs pos="0">
                <a:srgbClr val="EF8E7E"/>
              </a:gs>
              <a:gs pos="100000">
                <a:srgbClr val="E5583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825500" dist="203200" dir="5400000" sx="88000" sy="88000" algn="t" rotWithShape="0">
              <a:srgbClr val="E5583C">
                <a:alpha val="29000"/>
              </a:srgbClr>
            </a:outerShdw>
          </a:effectLst>
        </p:spPr>
        <p:style>
          <a:lnRef idx="2">
            <a:srgbClr val="006EFF">
              <a:shade val="50000"/>
            </a:srgbClr>
          </a:lnRef>
          <a:fillRef idx="1">
            <a:srgbClr val="006EFF"/>
          </a:fillRef>
          <a:effectRef idx="0">
            <a:srgbClr val="006EF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en-US" altLang="zh-CN" sz="2800" dirty="0">
              <a:solidFill>
                <a:prstClr val="white"/>
              </a:solidFill>
              <a:latin typeface="汉仪许静行楷W" panose="00020600040101010101" charset="-122"/>
              <a:ea typeface="汉仪许静行楷W" panose="00020600040101010101" charset="-122"/>
              <a:cs typeface="汉仪中黑S" panose="00020600040101010101" charset="-122"/>
            </a:endParaRPr>
          </a:p>
        </p:txBody>
      </p:sp>
      <p:sp>
        <p:nvSpPr>
          <p:cNvPr id="13" name="明月设计12"/>
          <p:cNvSpPr txBox="1"/>
          <p:nvPr>
            <p:custDataLst>
              <p:tags r:id="rId10"/>
            </p:custDataLst>
          </p:nvPr>
        </p:nvSpPr>
        <p:spPr>
          <a:xfrm>
            <a:off x="5476240" y="4146550"/>
            <a:ext cx="372745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dirty="0">
                <a:solidFill>
                  <a:srgbClr val="F8ECDB"/>
                </a:solidFill>
                <a:latin typeface="汉仪许静行楷W" panose="00020600040101010101" charset="-122"/>
                <a:ea typeface="汉仪许静行楷W" panose="00020600040101010101" charset="-122"/>
                <a:cs typeface="汉仪中黑S" panose="00020600040101010101" charset="-122"/>
              </a:rPr>
              <a:t>贰</a:t>
            </a:r>
            <a:endParaRPr lang="zh-CN" altLang="en-US" sz="2400" dirty="0">
              <a:solidFill>
                <a:srgbClr val="F8ECDB"/>
              </a:solidFill>
              <a:latin typeface="汉仪许静行楷W" panose="00020600040101010101" charset="-122"/>
              <a:ea typeface="汉仪许静行楷W" panose="00020600040101010101" charset="-122"/>
              <a:cs typeface="汉仪中黑S" panose="00020600040101010101" charset="-122"/>
            </a:endParaRPr>
          </a:p>
        </p:txBody>
      </p:sp>
      <p:sp>
        <p:nvSpPr>
          <p:cNvPr id="14" name="明月设计13"/>
          <p:cNvSpPr txBox="1"/>
          <p:nvPr>
            <p:custDataLst>
              <p:tags r:id="rId11"/>
            </p:custDataLst>
          </p:nvPr>
        </p:nvSpPr>
        <p:spPr>
          <a:xfrm>
            <a:off x="7789545" y="4243070"/>
            <a:ext cx="4286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rgbClr val="E5583C"/>
                </a:solidFill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</a:rPr>
              <a:t>02</a:t>
            </a:r>
            <a:endParaRPr lang="en-US" altLang="zh-CN" sz="1400" dirty="0">
              <a:solidFill>
                <a:srgbClr val="E5583C"/>
              </a:solidFill>
              <a:latin typeface="汉仪中黑S" panose="00020600040101010101" charset="-122"/>
              <a:ea typeface="汉仪中黑S" panose="00020600040101010101" charset="-122"/>
              <a:cs typeface="汉仪中黑S" panose="00020600040101010101" charset="-122"/>
            </a:endParaRPr>
          </a:p>
        </p:txBody>
      </p:sp>
      <p:pic>
        <p:nvPicPr>
          <p:cNvPr id="11" name="图片 10" descr="北森酷学院logo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578215" y="303530"/>
            <a:ext cx="3305175" cy="37909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明月设计1"/>
          <p:cNvSpPr txBox="1"/>
          <p:nvPr>
            <p:custDataLst>
              <p:tags r:id="rId1"/>
            </p:custDataLst>
          </p:nvPr>
        </p:nvSpPr>
        <p:spPr>
          <a:xfrm>
            <a:off x="5909945" y="65405"/>
            <a:ext cx="473710" cy="7505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0000" dirty="0">
                <a:solidFill>
                  <a:srgbClr val="763A31">
                    <a:alpha val="15000"/>
                  </a:srgbClr>
                </a:solidFill>
                <a:latin typeface="汉仪许静行楷W" panose="00020600040101010101" charset="-122"/>
                <a:ea typeface="汉仪许静行楷W" panose="00020600040101010101" charset="-122"/>
                <a:cs typeface="汉仪中黑S" panose="00020600040101010101" charset="-122"/>
              </a:rPr>
              <a:t>壹</a:t>
            </a:r>
            <a:endParaRPr lang="zh-CN" altLang="en-US" sz="20000" dirty="0">
              <a:solidFill>
                <a:srgbClr val="763A31">
                  <a:alpha val="15000"/>
                </a:srgbClr>
              </a:solidFill>
              <a:latin typeface="汉仪许静行楷W" panose="00020600040101010101" charset="-122"/>
              <a:ea typeface="汉仪许静行楷W" panose="00020600040101010101" charset="-122"/>
              <a:cs typeface="汉仪中黑S" panose="00020600040101010101" charset="-122"/>
            </a:endParaRPr>
          </a:p>
        </p:txBody>
      </p:sp>
      <p:sp>
        <p:nvSpPr>
          <p:cNvPr id="10" name="明月设计2"/>
          <p:cNvSpPr txBox="1"/>
          <p:nvPr>
            <p:custDataLst>
              <p:tags r:id="rId2"/>
            </p:custDataLst>
          </p:nvPr>
        </p:nvSpPr>
        <p:spPr>
          <a:xfrm>
            <a:off x="4620260" y="1006475"/>
            <a:ext cx="3234690" cy="660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sz="3700" dirty="0">
                <a:solidFill>
                  <a:srgbClr val="763A31"/>
                </a:solidFill>
                <a:uFillTx/>
                <a:latin typeface="汉仪雅酷黑 75W" panose="020B0804020202020204" charset="-122"/>
                <a:ea typeface="汉仪雅酷黑 75W" panose="020B0804020202020204" charset="-122"/>
                <a:cs typeface="+mn-ea"/>
                <a:sym typeface="+mn-lt"/>
              </a:rPr>
              <a:t>活动素材总览</a:t>
            </a:r>
            <a:endParaRPr lang="zh-CN" altLang="en-US" sz="3700" dirty="0">
              <a:solidFill>
                <a:srgbClr val="763A31"/>
              </a:solidFill>
              <a:uFillTx/>
              <a:latin typeface="汉仪雅酷黑 75W" panose="020B0804020202020204" charset="-122"/>
              <a:ea typeface="汉仪雅酷黑 75W" panose="020B0804020202020204" charset="-122"/>
              <a:cs typeface="+mn-ea"/>
              <a:sym typeface="+mn-lt"/>
            </a:endParaRPr>
          </a:p>
        </p:txBody>
      </p:sp>
      <p:pic>
        <p:nvPicPr>
          <p:cNvPr id="3" name="图片 2" descr="北森酷学院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8215" y="303530"/>
            <a:ext cx="3305175" cy="37909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明月设计2" descr="7b0a20202020227461726765744d6f64756c65223a202270726f636573734f6e6c696e65466f6e7473220a7d0a"/>
          <p:cNvSpPr txBox="1"/>
          <p:nvPr>
            <p:custDataLst>
              <p:tags r:id="rId1"/>
            </p:custDataLst>
          </p:nvPr>
        </p:nvSpPr>
        <p:spPr>
          <a:xfrm>
            <a:off x="356870" y="459105"/>
            <a:ext cx="737870" cy="400050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l"/>
            <a:r>
              <a:rPr lang="en-US" altLang="zh-CN" sz="3200" cap="all" dirty="0">
                <a:ln>
                  <a:solidFill>
                    <a:srgbClr val="E5583C"/>
                  </a:solidFill>
                </a:ln>
                <a:noFill/>
                <a:uFillTx/>
                <a:latin typeface="汉仪雅酷黑 75W" panose="020B0804020202020204" charset="-122"/>
                <a:ea typeface="汉仪雅酷黑 75W" panose="020B0804020202020204" charset="-122"/>
                <a:cs typeface="+mn-ea"/>
                <a:sym typeface="汉仪中黑S" panose="00020600040101010101" charset="-122"/>
              </a:rPr>
              <a:t>01</a:t>
            </a:r>
            <a:endParaRPr lang="en-US" altLang="zh-CN" sz="3200" cap="all" dirty="0">
              <a:ln>
                <a:solidFill>
                  <a:srgbClr val="E5583C"/>
                </a:solidFill>
              </a:ln>
              <a:noFill/>
              <a:uFillTx/>
              <a:latin typeface="汉仪雅酷黑 75W" panose="020B0804020202020204" charset="-122"/>
              <a:ea typeface="汉仪雅酷黑 75W" panose="020B0804020202020204" charset="-122"/>
              <a:cs typeface="+mn-ea"/>
              <a:sym typeface="汉仪中黑S" panose="00020600040101010101" charset="-122"/>
            </a:endParaRPr>
          </a:p>
        </p:txBody>
      </p:sp>
      <p:sp>
        <p:nvSpPr>
          <p:cNvPr id="3" name="明月设计3"/>
          <p:cNvSpPr txBox="1"/>
          <p:nvPr>
            <p:custDataLst>
              <p:tags r:id="rId2"/>
            </p:custDataLst>
          </p:nvPr>
        </p:nvSpPr>
        <p:spPr>
          <a:xfrm>
            <a:off x="1009015" y="516890"/>
            <a:ext cx="20542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763A31"/>
                </a:solidFill>
                <a:latin typeface="汉仪雅酷黑 75W" panose="020B0804020202020204" charset="-122"/>
                <a:ea typeface="汉仪雅酷黑 75W" panose="020B0804020202020204" charset="-122"/>
                <a:cs typeface="汉仪中黑S" panose="00020600040101010101" charset="-122"/>
              </a:rPr>
              <a:t>活动素材总览</a:t>
            </a:r>
            <a:endParaRPr lang="zh-CN" altLang="en-US" sz="2000" dirty="0">
              <a:solidFill>
                <a:srgbClr val="763A31"/>
              </a:solidFill>
              <a:latin typeface="汉仪雅酷黑 75W" panose="020B0804020202020204" charset="-122"/>
              <a:ea typeface="汉仪雅酷黑 75W" panose="020B0804020202020204" charset="-122"/>
              <a:cs typeface="汉仪中黑S" panose="00020600040101010101" charset="-122"/>
            </a:endParaRPr>
          </a:p>
        </p:txBody>
      </p:sp>
      <p:cxnSp>
        <p:nvCxnSpPr>
          <p:cNvPr id="11" name="明月设计4"/>
          <p:cNvCxnSpPr/>
          <p:nvPr>
            <p:custDataLst>
              <p:tags r:id="rId3"/>
            </p:custDataLst>
          </p:nvPr>
        </p:nvCxnSpPr>
        <p:spPr>
          <a:xfrm>
            <a:off x="1094740" y="916305"/>
            <a:ext cx="10651490" cy="0"/>
          </a:xfrm>
          <a:prstGeom prst="line">
            <a:avLst/>
          </a:prstGeom>
          <a:ln>
            <a:solidFill>
              <a:srgbClr val="763A31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明月设计5"/>
          <p:cNvGrpSpPr/>
          <p:nvPr/>
        </p:nvGrpSpPr>
        <p:grpSpPr>
          <a:xfrm>
            <a:off x="11339830" y="694055"/>
            <a:ext cx="381000" cy="76200"/>
            <a:chOff x="8498" y="2000"/>
            <a:chExt cx="880" cy="160"/>
          </a:xfrm>
        </p:grpSpPr>
        <p:cxnSp>
          <p:nvCxnSpPr>
            <p:cNvPr id="13" name="明月设计5-1"/>
            <p:cNvCxnSpPr/>
            <p:nvPr>
              <p:custDataLst>
                <p:tags r:id="rId4"/>
              </p:custDataLst>
            </p:nvPr>
          </p:nvCxnSpPr>
          <p:spPr>
            <a:xfrm>
              <a:off x="8760" y="2000"/>
              <a:ext cx="618" cy="0"/>
            </a:xfrm>
            <a:prstGeom prst="line">
              <a:avLst/>
            </a:prstGeom>
            <a:ln w="28575">
              <a:solidFill>
                <a:srgbClr val="E558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明月设计5-2"/>
            <p:cNvCxnSpPr/>
            <p:nvPr>
              <p:custDataLst>
                <p:tags r:id="rId5"/>
              </p:custDataLst>
            </p:nvPr>
          </p:nvCxnSpPr>
          <p:spPr>
            <a:xfrm>
              <a:off x="8498" y="2160"/>
              <a:ext cx="880" cy="0"/>
            </a:xfrm>
            <a:prstGeom prst="line">
              <a:avLst/>
            </a:prstGeom>
            <a:ln w="28575">
              <a:solidFill>
                <a:srgbClr val="E558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明月设计8"/>
          <p:cNvSpPr txBox="1"/>
          <p:nvPr>
            <p:custDataLst>
              <p:tags r:id="rId6"/>
            </p:custDataLst>
          </p:nvPr>
        </p:nvSpPr>
        <p:spPr>
          <a:xfrm>
            <a:off x="828675" y="1868805"/>
            <a:ext cx="2947670" cy="4972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 fontAlgn="auto"/>
            <a:r>
              <a:rPr lang="zh-CN" sz="24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雅酷黑 75W" panose="020B0804020202020204" charset="-122"/>
                <a:ea typeface="汉仪雅酷黑 75W" panose="020B0804020202020204" charset="-122"/>
                <a:cs typeface="汉仪中黑S" panose="00020600040101010101" charset="-122"/>
              </a:rPr>
              <a:t>宣传素材</a:t>
            </a:r>
            <a:endParaRPr lang="zh-CN" sz="2400">
              <a:solidFill>
                <a:schemeClr val="tx1">
                  <a:lumMod val="85000"/>
                  <a:lumOff val="15000"/>
                </a:schemeClr>
              </a:solidFill>
              <a:effectLst/>
              <a:latin typeface="汉仪雅酷黑 75W" panose="020B0804020202020204" charset="-122"/>
              <a:ea typeface="汉仪雅酷黑 75W" panose="020B0804020202020204" charset="-122"/>
              <a:cs typeface="汉仪中黑S" panose="00020600040101010101" charset="-122"/>
            </a:endParaRPr>
          </a:p>
        </p:txBody>
      </p:sp>
      <p:sp>
        <p:nvSpPr>
          <p:cNvPr id="26" name="明月设计9"/>
          <p:cNvSpPr txBox="1"/>
          <p:nvPr>
            <p:custDataLst>
              <p:tags r:id="rId7"/>
            </p:custDataLst>
          </p:nvPr>
        </p:nvSpPr>
        <p:spPr>
          <a:xfrm>
            <a:off x="2439169" y="3136361"/>
            <a:ext cx="3702551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  <a:spcAft>
                <a:spcPts val="2000"/>
              </a:spcAft>
              <a:buClrTx/>
              <a:buSzTx/>
              <a:buFontTx/>
            </a:pPr>
            <a:r>
              <a:rPr lang="en-US" altLang="zh-CN" sz="1200">
                <a:solidFill>
                  <a:schemeClr val="tx1">
                    <a:lumMod val="75000"/>
                    <a:lumOff val="25000"/>
                    <a:alpha val="85000"/>
                  </a:schemeClr>
                </a:solidFill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  <a:sym typeface="+mn-ea"/>
              </a:rPr>
              <a:t>banner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  <a:alpha val="85000"/>
                  </a:schemeClr>
                </a:solidFill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  <a:sym typeface="+mn-ea"/>
              </a:rPr>
              <a:t>（大小）</a:t>
            </a:r>
            <a:r>
              <a:rPr lang="en-US" altLang="zh-CN" sz="1200">
                <a:solidFill>
                  <a:schemeClr val="tx1">
                    <a:lumMod val="75000"/>
                    <a:lumOff val="25000"/>
                    <a:alpha val="85000"/>
                  </a:schemeClr>
                </a:solidFill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  <a:sym typeface="+mn-ea"/>
              </a:rPr>
              <a:t>*2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  <a:alpha val="85000"/>
                  </a:schemeClr>
                </a:solidFill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  <a:sym typeface="+mn-ea"/>
              </a:rPr>
              <a:t>套</a:t>
            </a:r>
            <a:endParaRPr lang="zh-CN" altLang="en-US" sz="1200">
              <a:solidFill>
                <a:schemeClr val="tx1">
                  <a:lumMod val="75000"/>
                  <a:lumOff val="25000"/>
                  <a:alpha val="85000"/>
                </a:schemeClr>
              </a:solidFill>
              <a:latin typeface="汉仪中黑S" panose="00020600040101010101" charset="-122"/>
              <a:ea typeface="汉仪中黑S" panose="00020600040101010101" charset="-122"/>
              <a:cs typeface="汉仪中黑S" panose="00020600040101010101" charset="-122"/>
              <a:sym typeface="+mn-ea"/>
            </a:endParaRPr>
          </a:p>
        </p:txBody>
      </p:sp>
      <p:sp>
        <p:nvSpPr>
          <p:cNvPr id="5" name="明月设计10"/>
          <p:cNvSpPr/>
          <p:nvPr>
            <p:custDataLst>
              <p:tags r:id="rId8"/>
            </p:custDataLst>
          </p:nvPr>
        </p:nvSpPr>
        <p:spPr>
          <a:xfrm>
            <a:off x="988060" y="3077541"/>
            <a:ext cx="1185167" cy="42175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F8E7E">
                  <a:alpha val="9000"/>
                </a:srgbClr>
              </a:gs>
              <a:gs pos="100000">
                <a:srgbClr val="E5583C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gradFill>
              <a:gsLst>
                <a:gs pos="0">
                  <a:srgbClr val="EB7B65">
                    <a:alpha val="45000"/>
                  </a:srgbClr>
                </a:gs>
                <a:gs pos="100000">
                  <a:srgbClr val="EF8E7E">
                    <a:alpha val="58000"/>
                  </a:srgbClr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汉仪中黑S" panose="00020600040101010101" charset="-122"/>
              <a:sym typeface="+mn-ea"/>
            </a:endParaRPr>
          </a:p>
        </p:txBody>
      </p:sp>
      <p:sp>
        <p:nvSpPr>
          <p:cNvPr id="6" name="明月设计11"/>
          <p:cNvSpPr txBox="1"/>
          <p:nvPr>
            <p:custDataLst>
              <p:tags r:id="rId9"/>
            </p:custDataLst>
          </p:nvPr>
        </p:nvSpPr>
        <p:spPr>
          <a:xfrm>
            <a:off x="992440" y="3150128"/>
            <a:ext cx="1180786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1600" b="1">
                <a:solidFill>
                  <a:srgbClr val="E5583C"/>
                </a:solidFill>
                <a:effectLst/>
                <a:latin typeface="汉仪雅酷黑 75W" panose="020B0804020202020204" charset="-122"/>
                <a:ea typeface="汉仪雅酷黑 75W" panose="020B0804020202020204" charset="-122"/>
                <a:cs typeface="汉仪中黑S" panose="00020600040101010101" charset="-122"/>
                <a:sym typeface="+mn-ea"/>
              </a:rPr>
              <a:t>banner</a:t>
            </a:r>
            <a:endParaRPr lang="en-US" altLang="zh-CN" sz="1600" b="1">
              <a:solidFill>
                <a:srgbClr val="E5583C"/>
              </a:solidFill>
              <a:effectLst/>
              <a:latin typeface="汉仪雅酷黑 75W" panose="020B0804020202020204" charset="-122"/>
              <a:ea typeface="汉仪雅酷黑 75W" panose="020B0804020202020204" charset="-122"/>
              <a:cs typeface="汉仪中黑S" panose="00020600040101010101" charset="-122"/>
              <a:sym typeface="+mn-ea"/>
            </a:endParaRPr>
          </a:p>
        </p:txBody>
      </p:sp>
      <p:sp>
        <p:nvSpPr>
          <p:cNvPr id="7" name="明月设计12"/>
          <p:cNvSpPr txBox="1"/>
          <p:nvPr>
            <p:custDataLst>
              <p:tags r:id="rId10"/>
            </p:custDataLst>
          </p:nvPr>
        </p:nvSpPr>
        <p:spPr>
          <a:xfrm>
            <a:off x="2439169" y="3817175"/>
            <a:ext cx="3702551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  <a:spcAft>
                <a:spcPts val="2000"/>
              </a:spcAft>
              <a:buClrTx/>
              <a:buSzTx/>
              <a:buFontTx/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  <a:alpha val="85000"/>
                  </a:schemeClr>
                </a:solidFill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  <a:sym typeface="+mn-ea"/>
              </a:rPr>
              <a:t>启动页</a:t>
            </a:r>
            <a:r>
              <a:rPr lang="en-US" altLang="zh-CN" sz="1200">
                <a:solidFill>
                  <a:schemeClr val="tx1">
                    <a:lumMod val="75000"/>
                    <a:lumOff val="25000"/>
                    <a:alpha val="85000"/>
                  </a:schemeClr>
                </a:solidFill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  <a:sym typeface="+mn-ea"/>
              </a:rPr>
              <a:t>*1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  <a:alpha val="85000"/>
                  </a:schemeClr>
                </a:solidFill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  <a:sym typeface="+mn-ea"/>
              </a:rPr>
              <a:t>套（两个端口）</a:t>
            </a:r>
            <a:endParaRPr lang="zh-CN" altLang="en-US" sz="1200">
              <a:solidFill>
                <a:schemeClr val="tx1">
                  <a:lumMod val="75000"/>
                  <a:lumOff val="25000"/>
                  <a:alpha val="85000"/>
                </a:schemeClr>
              </a:solidFill>
              <a:latin typeface="汉仪中黑S" panose="00020600040101010101" charset="-122"/>
              <a:ea typeface="汉仪中黑S" panose="00020600040101010101" charset="-122"/>
              <a:cs typeface="汉仪中黑S" panose="00020600040101010101" charset="-122"/>
              <a:sym typeface="+mn-ea"/>
            </a:endParaRPr>
          </a:p>
        </p:txBody>
      </p:sp>
      <p:sp>
        <p:nvSpPr>
          <p:cNvPr id="18" name="明月设计13"/>
          <p:cNvSpPr/>
          <p:nvPr>
            <p:custDataLst>
              <p:tags r:id="rId11"/>
            </p:custDataLst>
          </p:nvPr>
        </p:nvSpPr>
        <p:spPr>
          <a:xfrm>
            <a:off x="988060" y="3817175"/>
            <a:ext cx="1185167" cy="42175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F8E7E">
                  <a:alpha val="9000"/>
                </a:srgbClr>
              </a:gs>
              <a:gs pos="100000">
                <a:srgbClr val="E5583C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gradFill>
              <a:gsLst>
                <a:gs pos="0">
                  <a:srgbClr val="EB7B65">
                    <a:alpha val="45000"/>
                  </a:srgbClr>
                </a:gs>
                <a:gs pos="100000">
                  <a:srgbClr val="EF8E7E">
                    <a:alpha val="58000"/>
                  </a:srgbClr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汉仪中黑S" panose="00020600040101010101" charset="-122"/>
              <a:sym typeface="+mn-ea"/>
            </a:endParaRPr>
          </a:p>
        </p:txBody>
      </p:sp>
      <p:sp>
        <p:nvSpPr>
          <p:cNvPr id="19" name="明月设计14"/>
          <p:cNvSpPr txBox="1"/>
          <p:nvPr>
            <p:custDataLst>
              <p:tags r:id="rId12"/>
            </p:custDataLst>
          </p:nvPr>
        </p:nvSpPr>
        <p:spPr>
          <a:xfrm>
            <a:off x="992440" y="3889762"/>
            <a:ext cx="1180786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600" b="1">
                <a:solidFill>
                  <a:srgbClr val="E5583C"/>
                </a:solidFill>
                <a:effectLst/>
                <a:latin typeface="汉仪雅酷黑 75W" panose="020B0804020202020204" charset="-122"/>
                <a:ea typeface="汉仪雅酷黑 75W" panose="020B0804020202020204" charset="-122"/>
                <a:cs typeface="汉仪中黑S" panose="00020600040101010101" charset="-122"/>
                <a:sym typeface="+mn-ea"/>
              </a:rPr>
              <a:t>启动页</a:t>
            </a:r>
            <a:endParaRPr lang="zh-CN" altLang="en-US" sz="1600" b="1">
              <a:solidFill>
                <a:srgbClr val="E5583C"/>
              </a:solidFill>
              <a:effectLst/>
              <a:latin typeface="汉仪雅酷黑 75W" panose="020B0804020202020204" charset="-122"/>
              <a:ea typeface="汉仪雅酷黑 75W" panose="020B0804020202020204" charset="-122"/>
              <a:cs typeface="汉仪中黑S" panose="00020600040101010101" charset="-122"/>
              <a:sym typeface="+mn-ea"/>
            </a:endParaRPr>
          </a:p>
        </p:txBody>
      </p:sp>
      <p:pic>
        <p:nvPicPr>
          <p:cNvPr id="20" name="图片 19" descr="7b0a20202020227069636672616d65646573223a20222670666d38343234343232323830262673707432312d312626626474303026267764743235353026266f726773697a6537303237392e353430262670667431333326220a7d0a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/>
                </a14:imgProps>
              </a:ext>
            </a:extLst>
          </a:blip>
          <a:srcRect/>
          <a:stretch>
            <a:fillRect/>
          </a:stretch>
        </p:blipFill>
        <p:spPr>
          <a:xfrm>
            <a:off x="5092065" y="3399790"/>
            <a:ext cx="1701800" cy="3404235"/>
          </a:xfrm>
          <a:prstGeom prst="rect">
            <a:avLst/>
          </a:prstGeom>
        </p:spPr>
      </p:pic>
      <p:pic>
        <p:nvPicPr>
          <p:cNvPr id="21" name="图片 20" descr="板式2妇女节1200x47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994400" y="1116965"/>
            <a:ext cx="5205095" cy="2038985"/>
          </a:xfrm>
          <a:prstGeom prst="rect">
            <a:avLst/>
          </a:prstGeom>
        </p:spPr>
      </p:pic>
      <p:pic>
        <p:nvPicPr>
          <p:cNvPr id="23" name="图片 22" descr="板式1妇女节1200x47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122795" y="3291205"/>
            <a:ext cx="4450715" cy="1743075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17"/>
            </p:custDataLst>
          </p:nvPr>
        </p:nvSpPr>
        <p:spPr>
          <a:xfrm>
            <a:off x="602615" y="6279515"/>
            <a:ext cx="4039870" cy="321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accent4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温馨提示：</a:t>
            </a:r>
            <a:r>
              <a:rPr lang="zh-CN" altLang="en-US" sz="1000">
                <a:solidFill>
                  <a:schemeClr val="accent4">
                    <a:lumMod val="75000"/>
                  </a:schemeClr>
                </a:solidFill>
                <a:latin typeface="Source Han Sans CN Regular" panose="020B0200000000000000" charset="-122"/>
                <a:ea typeface="Source Han Sans CN Regular" panose="020B0200000000000000" charset="-122"/>
              </a:rPr>
              <a:t>由于图片涉及版权，烦请于学习平台内部使用</a:t>
            </a:r>
            <a:endParaRPr lang="zh-CN" altLang="en-US" sz="1000">
              <a:solidFill>
                <a:schemeClr val="accent4">
                  <a:lumMod val="75000"/>
                </a:schemeClr>
              </a:solidFill>
              <a:latin typeface="Source Han Sans CN Regular" panose="020B0200000000000000" charset="-122"/>
              <a:ea typeface="Source Han Sans CN Regular" panose="020B0200000000000000" charset="-122"/>
            </a:endParaRPr>
          </a:p>
        </p:txBody>
      </p:sp>
      <p:pic>
        <p:nvPicPr>
          <p:cNvPr id="4" name="图片 3" descr="北森酷学院logo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578215" y="303530"/>
            <a:ext cx="3305175" cy="379095"/>
          </a:xfrm>
          <a:prstGeom prst="rect">
            <a:avLst/>
          </a:prstGeom>
        </p:spPr>
      </p:pic>
    </p:spTree>
    <p:custDataLst>
      <p:tags r:id="rId19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明月设计1"/>
          <p:cNvSpPr txBox="1"/>
          <p:nvPr>
            <p:custDataLst>
              <p:tags r:id="rId1"/>
            </p:custDataLst>
          </p:nvPr>
        </p:nvSpPr>
        <p:spPr>
          <a:xfrm>
            <a:off x="5909945" y="65405"/>
            <a:ext cx="473710" cy="750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0000" dirty="0">
                <a:solidFill>
                  <a:srgbClr val="763A31">
                    <a:alpha val="15000"/>
                  </a:srgbClr>
                </a:solidFill>
                <a:latin typeface="汉仪许静行楷W" panose="00020600040101010101" charset="-122"/>
                <a:ea typeface="汉仪许静行楷W" panose="00020600040101010101" charset="-122"/>
                <a:cs typeface="汉仪中黑S" panose="00020600040101010101" charset="-122"/>
              </a:rPr>
              <a:t>贰</a:t>
            </a:r>
            <a:endParaRPr lang="zh-CN" altLang="en-US" sz="20000" dirty="0">
              <a:solidFill>
                <a:srgbClr val="763A31">
                  <a:alpha val="15000"/>
                </a:srgbClr>
              </a:solidFill>
              <a:latin typeface="汉仪许静行楷W" panose="00020600040101010101" charset="-122"/>
              <a:ea typeface="汉仪许静行楷W" panose="00020600040101010101" charset="-122"/>
              <a:cs typeface="汉仪中黑S" panose="00020600040101010101" charset="-122"/>
            </a:endParaRPr>
          </a:p>
        </p:txBody>
      </p:sp>
      <p:sp>
        <p:nvSpPr>
          <p:cNvPr id="10" name="明月设计2"/>
          <p:cNvSpPr txBox="1"/>
          <p:nvPr>
            <p:custDataLst>
              <p:tags r:id="rId2"/>
            </p:custDataLst>
          </p:nvPr>
        </p:nvSpPr>
        <p:spPr>
          <a:xfrm>
            <a:off x="4565650" y="1006475"/>
            <a:ext cx="3560445" cy="660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sz="3700" dirty="0">
                <a:solidFill>
                  <a:srgbClr val="763A31"/>
                </a:solidFill>
                <a:uFillTx/>
                <a:latin typeface="汉仪雅酷黑 75W" panose="020B0804020202020204" charset="-122"/>
                <a:ea typeface="汉仪雅酷黑 75W" panose="020B0804020202020204" charset="-122"/>
                <a:cs typeface="+mn-ea"/>
                <a:sym typeface="+mn-lt"/>
              </a:rPr>
              <a:t>平台常规操作</a:t>
            </a:r>
            <a:endParaRPr lang="zh-CN" altLang="en-US" sz="3700" dirty="0">
              <a:solidFill>
                <a:srgbClr val="763A31"/>
              </a:solidFill>
              <a:uFillTx/>
              <a:latin typeface="汉仪雅酷黑 75W" panose="020B0804020202020204" charset="-122"/>
              <a:ea typeface="汉仪雅酷黑 75W" panose="020B0804020202020204" charset="-122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>
            <p:custDataLst>
              <p:tags r:id="rId3"/>
            </p:custDataLst>
          </p:nvPr>
        </p:nvSpPr>
        <p:spPr>
          <a:xfrm>
            <a:off x="4177665" y="6311900"/>
            <a:ext cx="4039870" cy="321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B792C6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温馨提示：</a:t>
            </a:r>
            <a:r>
              <a:rPr lang="zh-CN" altLang="en-US" sz="1000">
                <a:solidFill>
                  <a:srgbClr val="B792C6"/>
                </a:solidFill>
                <a:latin typeface="Source Han Sans CN Regular" panose="020B0200000000000000" charset="-122"/>
                <a:ea typeface="Source Han Sans CN Regular" panose="020B0200000000000000" charset="-122"/>
              </a:rPr>
              <a:t>由于图片涉及版权，烦请于学习平台内部使用</a:t>
            </a:r>
            <a:endParaRPr lang="zh-CN" altLang="en-US" sz="1000">
              <a:solidFill>
                <a:srgbClr val="B792C6"/>
              </a:solidFill>
              <a:latin typeface="Source Han Sans CN Regular" panose="020B0200000000000000" charset="-122"/>
              <a:ea typeface="Source Han Sans CN Regular" panose="020B0200000000000000" charset="-122"/>
            </a:endParaRPr>
          </a:p>
        </p:txBody>
      </p:sp>
      <p:pic>
        <p:nvPicPr>
          <p:cNvPr id="3" name="图片 2" descr="北森酷学院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8215" y="303530"/>
            <a:ext cx="3305175" cy="37909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明月设计3" descr="7b0a20202020227461726765744d6f64756c65223a202270726f636573734f6e6c696e65466f6e7473220a7d0a"/>
          <p:cNvSpPr txBox="1"/>
          <p:nvPr>
            <p:custDataLst>
              <p:tags r:id="rId1"/>
            </p:custDataLst>
          </p:nvPr>
        </p:nvSpPr>
        <p:spPr>
          <a:xfrm>
            <a:off x="356870" y="459105"/>
            <a:ext cx="737870" cy="400050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l"/>
            <a:r>
              <a:rPr lang="en-US" altLang="zh-CN" sz="3200" cap="all" dirty="0">
                <a:ln>
                  <a:solidFill>
                    <a:srgbClr val="E5583C"/>
                  </a:solidFill>
                </a:ln>
                <a:noFill/>
                <a:uFillTx/>
                <a:latin typeface="汉仪雅酷黑 75W" panose="020B0804020202020204" charset="-122"/>
                <a:ea typeface="汉仪雅酷黑 75W" panose="020B0804020202020204" charset="-122"/>
                <a:cs typeface="+mn-ea"/>
                <a:sym typeface="汉仪中黑S" panose="00020600040101010101" charset="-122"/>
              </a:rPr>
              <a:t>02</a:t>
            </a:r>
            <a:endParaRPr lang="en-US" altLang="zh-CN" sz="3200" cap="all" dirty="0">
              <a:ln>
                <a:solidFill>
                  <a:srgbClr val="E5583C"/>
                </a:solidFill>
              </a:ln>
              <a:noFill/>
              <a:uFillTx/>
              <a:latin typeface="汉仪雅酷黑 75W" panose="020B0804020202020204" charset="-122"/>
              <a:ea typeface="汉仪雅酷黑 75W" panose="020B0804020202020204" charset="-122"/>
              <a:cs typeface="+mn-ea"/>
              <a:sym typeface="汉仪中黑S" panose="00020600040101010101" charset="-122"/>
            </a:endParaRPr>
          </a:p>
        </p:txBody>
      </p:sp>
      <p:sp>
        <p:nvSpPr>
          <p:cNvPr id="3" name="明月设计4"/>
          <p:cNvSpPr txBox="1"/>
          <p:nvPr>
            <p:custDataLst>
              <p:tags r:id="rId2"/>
            </p:custDataLst>
          </p:nvPr>
        </p:nvSpPr>
        <p:spPr>
          <a:xfrm>
            <a:off x="1009015" y="516890"/>
            <a:ext cx="2499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763A31"/>
                </a:solidFill>
                <a:latin typeface="汉仪雅酷黑 75W" panose="020B0804020202020204" charset="-122"/>
                <a:ea typeface="汉仪雅酷黑 75W" panose="020B0804020202020204" charset="-122"/>
                <a:cs typeface="汉仪中黑S" panose="00020600040101010101" charset="-122"/>
              </a:rPr>
              <a:t>平台常规操作</a:t>
            </a:r>
            <a:endParaRPr lang="zh-CN" altLang="en-US" sz="2000" dirty="0">
              <a:solidFill>
                <a:srgbClr val="763A31"/>
              </a:solidFill>
              <a:latin typeface="汉仪雅酷黑 75W" panose="020B0804020202020204" charset="-122"/>
              <a:ea typeface="汉仪雅酷黑 75W" panose="020B0804020202020204" charset="-122"/>
              <a:cs typeface="汉仪中黑S" panose="00020600040101010101" charset="-122"/>
            </a:endParaRPr>
          </a:p>
        </p:txBody>
      </p:sp>
      <p:cxnSp>
        <p:nvCxnSpPr>
          <p:cNvPr id="11" name="明月设计5"/>
          <p:cNvCxnSpPr/>
          <p:nvPr>
            <p:custDataLst>
              <p:tags r:id="rId3"/>
            </p:custDataLst>
          </p:nvPr>
        </p:nvCxnSpPr>
        <p:spPr>
          <a:xfrm>
            <a:off x="1094740" y="916305"/>
            <a:ext cx="10651490" cy="0"/>
          </a:xfrm>
          <a:prstGeom prst="line">
            <a:avLst/>
          </a:prstGeom>
          <a:ln>
            <a:solidFill>
              <a:srgbClr val="763A31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明月设计6"/>
          <p:cNvGrpSpPr/>
          <p:nvPr/>
        </p:nvGrpSpPr>
        <p:grpSpPr>
          <a:xfrm>
            <a:off x="11339830" y="694055"/>
            <a:ext cx="381000" cy="76200"/>
            <a:chOff x="8498" y="2000"/>
            <a:chExt cx="880" cy="160"/>
          </a:xfrm>
        </p:grpSpPr>
        <p:cxnSp>
          <p:nvCxnSpPr>
            <p:cNvPr id="13" name="明月设计6-1"/>
            <p:cNvCxnSpPr/>
            <p:nvPr>
              <p:custDataLst>
                <p:tags r:id="rId4"/>
              </p:custDataLst>
            </p:nvPr>
          </p:nvCxnSpPr>
          <p:spPr>
            <a:xfrm>
              <a:off x="8760" y="2000"/>
              <a:ext cx="618" cy="0"/>
            </a:xfrm>
            <a:prstGeom prst="line">
              <a:avLst/>
            </a:prstGeom>
            <a:ln w="28575">
              <a:solidFill>
                <a:srgbClr val="E558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明月设计6-2"/>
            <p:cNvCxnSpPr/>
            <p:nvPr>
              <p:custDataLst>
                <p:tags r:id="rId5"/>
              </p:custDataLst>
            </p:nvPr>
          </p:nvCxnSpPr>
          <p:spPr>
            <a:xfrm>
              <a:off x="8498" y="2160"/>
              <a:ext cx="880" cy="0"/>
            </a:xfrm>
            <a:prstGeom prst="line">
              <a:avLst/>
            </a:prstGeom>
            <a:ln w="28575">
              <a:solidFill>
                <a:srgbClr val="E558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明月设计7"/>
          <p:cNvSpPr txBox="1"/>
          <p:nvPr>
            <p:custDataLst>
              <p:tags r:id="rId6"/>
            </p:custDataLst>
          </p:nvPr>
        </p:nvSpPr>
        <p:spPr>
          <a:xfrm>
            <a:off x="842010" y="1511300"/>
            <a:ext cx="569531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  <a:buNone/>
            </a:pPr>
            <a:r>
              <a:rPr lang="zh-CN" altLang="en-US" sz="2800">
                <a:solidFill>
                  <a:srgbClr val="E5583C"/>
                </a:solidFill>
                <a:latin typeface="汉仪雅酷黑 75W" panose="020B0804020202020204" charset="-122"/>
                <a:ea typeface="汉仪雅酷黑 75W" panose="020B0804020202020204" charset="-122"/>
                <a:cs typeface="汉仪中黑S" panose="00020600040101010101" charset="-122"/>
                <a:sym typeface="+mn-ea"/>
              </a:rPr>
              <a:t>平台功能及相应展示模块（banner、启动页）设置</a:t>
            </a:r>
            <a:endParaRPr lang="zh-CN" altLang="en-US" sz="2800">
              <a:solidFill>
                <a:srgbClr val="E5583C"/>
              </a:solidFill>
              <a:latin typeface="汉仪雅酷黑 75W" panose="020B0804020202020204" charset="-122"/>
              <a:ea typeface="汉仪雅酷黑 75W" panose="020B0804020202020204" charset="-122"/>
              <a:cs typeface="汉仪中黑S" panose="00020600040101010101" charset="-122"/>
            </a:endParaRPr>
          </a:p>
          <a:p>
            <a:pPr algn="l">
              <a:buClrTx/>
              <a:buSzTx/>
              <a:buFontTx/>
            </a:pPr>
            <a:endParaRPr lang="zh-CN" altLang="en-US" sz="2800">
              <a:solidFill>
                <a:srgbClr val="E5583C"/>
              </a:solidFill>
              <a:latin typeface="汉仪雅酷黑 75W" panose="020B0804020202020204" charset="-122"/>
              <a:ea typeface="汉仪雅酷黑 75W" panose="020B0804020202020204" charset="-122"/>
              <a:cs typeface="汉仪中黑S" panose="00020600040101010101" charset="-122"/>
            </a:endParaRPr>
          </a:p>
        </p:txBody>
      </p:sp>
      <p:sp>
        <p:nvSpPr>
          <p:cNvPr id="32" name="明月设计11"/>
          <p:cNvSpPr txBox="1"/>
          <p:nvPr>
            <p:custDataLst>
              <p:tags r:id="rId7"/>
            </p:custDataLst>
          </p:nvPr>
        </p:nvSpPr>
        <p:spPr>
          <a:xfrm>
            <a:off x="1172210" y="2811145"/>
            <a:ext cx="5074920" cy="35007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lvl="0" indent="-285750" algn="l" fontAlgn="auto">
              <a:lnSpc>
                <a:spcPct val="18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  <a:sym typeface="Arial" panose="020B0604020202020204"/>
              </a:rPr>
              <a:t>设置平台banner图操作路径：管理后台-管理-门户设置-关闭门户开启按钮-编辑门户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charset="-122"/>
              <a:ea typeface="汉仪中黑S" panose="00020600040101010101" charset="-122"/>
              <a:cs typeface="汉仪中黑S" panose="00020600040101010101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18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  <a:sym typeface="Arial" panose="020B0604020202020204"/>
              </a:rPr>
              <a:t>门户规则：撰写门户名称-生效范围“全公司”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charset="-122"/>
              <a:ea typeface="汉仪中黑S" panose="00020600040101010101" charset="-122"/>
              <a:cs typeface="汉仪中黑S" panose="00020600040101010101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18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  <a:sym typeface="Arial" panose="020B0604020202020204"/>
              </a:rPr>
              <a:t>门户装修：PC端自定义-点击banner图-勾选横幅多端同步-开启原图上传-选择“仅图片”/”关联资源--添加资源-学习项目/线上课”进行展示-点击更改替换banner图</a:t>
            </a:r>
            <a:endParaRPr lang="zh-CN" altLang="en-US" sz="1600" i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charset="-122"/>
              <a:ea typeface="汉仪中黑S" panose="00020600040101010101" charset="-122"/>
              <a:cs typeface="汉仪中黑S" panose="00020600040101010101" charset="-122"/>
            </a:endParaRP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endParaRPr lang="zh-CN" altLang="en-US" sz="1600" i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charset="-122"/>
              <a:ea typeface="汉仪中黑S" panose="00020600040101010101" charset="-122"/>
              <a:cs typeface="汉仪中黑S" panose="00020600040101010101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5085" y="1863725"/>
            <a:ext cx="4944745" cy="4300855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4" name="图片 3" descr="北森酷学院logo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8215" y="303530"/>
            <a:ext cx="3305175" cy="37909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明月设计3" descr="7b0a20202020227461726765744d6f64756c65223a202270726f636573734f6e6c696e65466f6e7473220a7d0a"/>
          <p:cNvSpPr txBox="1"/>
          <p:nvPr>
            <p:custDataLst>
              <p:tags r:id="rId1"/>
            </p:custDataLst>
          </p:nvPr>
        </p:nvSpPr>
        <p:spPr>
          <a:xfrm>
            <a:off x="356870" y="459105"/>
            <a:ext cx="737870" cy="400050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l"/>
            <a:r>
              <a:rPr lang="en-US" altLang="zh-CN" sz="3200" cap="all" dirty="0">
                <a:ln>
                  <a:solidFill>
                    <a:srgbClr val="E5583C"/>
                  </a:solidFill>
                </a:ln>
                <a:noFill/>
                <a:uFillTx/>
                <a:latin typeface="汉仪雅酷黑 75W" panose="020B0804020202020204" charset="-122"/>
                <a:ea typeface="汉仪雅酷黑 75W" panose="020B0804020202020204" charset="-122"/>
                <a:cs typeface="+mn-ea"/>
                <a:sym typeface="汉仪中黑S" panose="00020600040101010101" charset="-122"/>
              </a:rPr>
              <a:t>02</a:t>
            </a:r>
            <a:endParaRPr lang="en-US" altLang="zh-CN" sz="3200" cap="all" dirty="0">
              <a:ln>
                <a:solidFill>
                  <a:srgbClr val="E5583C"/>
                </a:solidFill>
              </a:ln>
              <a:noFill/>
              <a:uFillTx/>
              <a:latin typeface="汉仪雅酷黑 75W" panose="020B0804020202020204" charset="-122"/>
              <a:ea typeface="汉仪雅酷黑 75W" panose="020B0804020202020204" charset="-122"/>
              <a:cs typeface="+mn-ea"/>
              <a:sym typeface="汉仪中黑S" panose="00020600040101010101" charset="-122"/>
            </a:endParaRPr>
          </a:p>
        </p:txBody>
      </p:sp>
      <p:sp>
        <p:nvSpPr>
          <p:cNvPr id="3" name="明月设计4"/>
          <p:cNvSpPr txBox="1"/>
          <p:nvPr>
            <p:custDataLst>
              <p:tags r:id="rId2"/>
            </p:custDataLst>
          </p:nvPr>
        </p:nvSpPr>
        <p:spPr>
          <a:xfrm>
            <a:off x="1009015" y="516890"/>
            <a:ext cx="2499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763A31"/>
                </a:solidFill>
                <a:latin typeface="汉仪雅酷黑 75W" panose="020B0804020202020204" charset="-122"/>
                <a:ea typeface="汉仪雅酷黑 75W" panose="020B0804020202020204" charset="-122"/>
                <a:cs typeface="汉仪中黑S" panose="00020600040101010101" charset="-122"/>
              </a:rPr>
              <a:t>平台常规操作</a:t>
            </a:r>
            <a:endParaRPr lang="zh-CN" altLang="en-US" sz="2000" dirty="0">
              <a:solidFill>
                <a:srgbClr val="763A31"/>
              </a:solidFill>
              <a:latin typeface="汉仪雅酷黑 75W" panose="020B0804020202020204" charset="-122"/>
              <a:ea typeface="汉仪雅酷黑 75W" panose="020B0804020202020204" charset="-122"/>
              <a:cs typeface="汉仪中黑S" panose="00020600040101010101" charset="-122"/>
            </a:endParaRPr>
          </a:p>
        </p:txBody>
      </p:sp>
      <p:cxnSp>
        <p:nvCxnSpPr>
          <p:cNvPr id="11" name="明月设计5"/>
          <p:cNvCxnSpPr/>
          <p:nvPr>
            <p:custDataLst>
              <p:tags r:id="rId3"/>
            </p:custDataLst>
          </p:nvPr>
        </p:nvCxnSpPr>
        <p:spPr>
          <a:xfrm>
            <a:off x="1094740" y="916305"/>
            <a:ext cx="10651490" cy="0"/>
          </a:xfrm>
          <a:prstGeom prst="line">
            <a:avLst/>
          </a:prstGeom>
          <a:ln>
            <a:solidFill>
              <a:srgbClr val="763A31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明月设计6"/>
          <p:cNvGrpSpPr/>
          <p:nvPr/>
        </p:nvGrpSpPr>
        <p:grpSpPr>
          <a:xfrm>
            <a:off x="11339830" y="694055"/>
            <a:ext cx="381000" cy="76200"/>
            <a:chOff x="8498" y="2000"/>
            <a:chExt cx="880" cy="160"/>
          </a:xfrm>
        </p:grpSpPr>
        <p:cxnSp>
          <p:nvCxnSpPr>
            <p:cNvPr id="13" name="明月设计6-1"/>
            <p:cNvCxnSpPr/>
            <p:nvPr>
              <p:custDataLst>
                <p:tags r:id="rId4"/>
              </p:custDataLst>
            </p:nvPr>
          </p:nvCxnSpPr>
          <p:spPr>
            <a:xfrm>
              <a:off x="8760" y="2000"/>
              <a:ext cx="618" cy="0"/>
            </a:xfrm>
            <a:prstGeom prst="line">
              <a:avLst/>
            </a:prstGeom>
            <a:ln w="28575">
              <a:solidFill>
                <a:srgbClr val="E558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明月设计6-2"/>
            <p:cNvCxnSpPr/>
            <p:nvPr>
              <p:custDataLst>
                <p:tags r:id="rId5"/>
              </p:custDataLst>
            </p:nvPr>
          </p:nvCxnSpPr>
          <p:spPr>
            <a:xfrm>
              <a:off x="8498" y="2160"/>
              <a:ext cx="880" cy="0"/>
            </a:xfrm>
            <a:prstGeom prst="line">
              <a:avLst/>
            </a:prstGeom>
            <a:ln w="28575">
              <a:solidFill>
                <a:srgbClr val="E558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明月设计7"/>
          <p:cNvSpPr txBox="1"/>
          <p:nvPr>
            <p:custDataLst>
              <p:tags r:id="rId6"/>
            </p:custDataLst>
          </p:nvPr>
        </p:nvSpPr>
        <p:spPr>
          <a:xfrm>
            <a:off x="842010" y="1511300"/>
            <a:ext cx="569531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  <a:buNone/>
            </a:pPr>
            <a:r>
              <a:rPr lang="zh-CN" altLang="en-US" sz="2800">
                <a:solidFill>
                  <a:srgbClr val="E5583C"/>
                </a:solidFill>
                <a:latin typeface="汉仪雅酷黑 75W" panose="020B0804020202020204" charset="-122"/>
                <a:ea typeface="汉仪雅酷黑 75W" panose="020B0804020202020204" charset="-122"/>
                <a:cs typeface="汉仪中黑S" panose="00020600040101010101" charset="-122"/>
                <a:sym typeface="+mn-ea"/>
              </a:rPr>
              <a:t>平台功能及相应展示模块（banner、启动页）设置</a:t>
            </a:r>
            <a:endParaRPr lang="zh-CN" altLang="en-US" sz="2800">
              <a:solidFill>
                <a:srgbClr val="E5583C"/>
              </a:solidFill>
              <a:latin typeface="汉仪雅酷黑 75W" panose="020B0804020202020204" charset="-122"/>
              <a:ea typeface="汉仪雅酷黑 75W" panose="020B0804020202020204" charset="-122"/>
              <a:cs typeface="汉仪中黑S" panose="00020600040101010101" charset="-122"/>
            </a:endParaRPr>
          </a:p>
          <a:p>
            <a:pPr algn="l">
              <a:buClrTx/>
              <a:buSzTx/>
              <a:buFontTx/>
            </a:pPr>
            <a:endParaRPr lang="zh-CN" altLang="en-US" sz="2800">
              <a:solidFill>
                <a:srgbClr val="E5583C"/>
              </a:solidFill>
              <a:latin typeface="汉仪雅酷黑 75W" panose="020B0804020202020204" charset="-122"/>
              <a:ea typeface="汉仪雅酷黑 75W" panose="020B0804020202020204" charset="-122"/>
              <a:cs typeface="汉仪中黑S" panose="00020600040101010101" charset="-122"/>
            </a:endParaRPr>
          </a:p>
        </p:txBody>
      </p:sp>
      <p:sp>
        <p:nvSpPr>
          <p:cNvPr id="32" name="明月设计11"/>
          <p:cNvSpPr txBox="1"/>
          <p:nvPr>
            <p:custDataLst>
              <p:tags r:id="rId7"/>
            </p:custDataLst>
          </p:nvPr>
        </p:nvSpPr>
        <p:spPr>
          <a:xfrm>
            <a:off x="1172210" y="2811145"/>
            <a:ext cx="5074920" cy="35007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lvl="0" indent="-285750" algn="l" fontAlgn="auto">
              <a:lnSpc>
                <a:spcPct val="18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  <a:sym typeface="Arial" panose="020B0604020202020204"/>
              </a:rPr>
              <a:t>设置平台启动页操作路径：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charset="-122"/>
              <a:ea typeface="汉仪中黑S" panose="00020600040101010101" charset="-122"/>
              <a:cs typeface="汉仪中黑S" panose="00020600040101010101" charset="-122"/>
              <a:sym typeface="Arial" panose="020B0604020202020204"/>
            </a:endParaRPr>
          </a:p>
          <a:p>
            <a:pPr lvl="0" indent="0" algn="l" fontAlgn="auto">
              <a:lnSpc>
                <a:spcPct val="18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  <a:sym typeface="Arial" panose="020B0604020202020204"/>
              </a:rPr>
              <a:t>   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  <a:sym typeface="Arial" panose="020B0604020202020204"/>
              </a:rPr>
              <a:t>  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  <a:sym typeface="Arial" panose="020B0604020202020204"/>
              </a:rPr>
              <a:t>管理后台-管理-门户设置-启动页配置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charset="-122"/>
              <a:ea typeface="汉仪中黑S" panose="00020600040101010101" charset="-122"/>
              <a:cs typeface="汉仪中黑S" panose="00020600040101010101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18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  <a:sym typeface="Arial" panose="020B0604020202020204"/>
              </a:rPr>
              <a:t>启动页开关：启用状态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charset="-122"/>
              <a:ea typeface="汉仪中黑S" panose="00020600040101010101" charset="-122"/>
              <a:cs typeface="汉仪中黑S" panose="00020600040101010101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18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  <a:sym typeface="Arial" panose="020B0604020202020204"/>
              </a:rPr>
              <a:t>端口选择：小程序/其他端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charset="-122"/>
              <a:ea typeface="汉仪中黑S" panose="00020600040101010101" charset="-122"/>
              <a:cs typeface="汉仪中黑S" panose="00020600040101010101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18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  <a:sym typeface="Arial" panose="020B0604020202020204"/>
              </a:rPr>
              <a:t>目前小程序支持自定义启动页停留时长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charset="-122"/>
              <a:ea typeface="汉仪中黑S" panose="00020600040101010101" charset="-122"/>
              <a:cs typeface="汉仪中黑S" panose="00020600040101010101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18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中黑S" panose="00020600040101010101" charset="-122"/>
                <a:ea typeface="汉仪中黑S" panose="00020600040101010101" charset="-122"/>
                <a:cs typeface="汉仪中黑S" panose="00020600040101010101" charset="-122"/>
                <a:sym typeface="Arial" panose="020B0604020202020204"/>
              </a:rPr>
              <a:t>启动页配置-点击“更改”选择对应在启动页，上传完成后点击保存。</a:t>
            </a:r>
            <a:endParaRPr lang="zh-CN" altLang="en-US" sz="1600" b="0" i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charset="-122"/>
              <a:ea typeface="汉仪中黑S" panose="00020600040101010101" charset="-122"/>
              <a:cs typeface="汉仪中黑S" panose="00020600040101010101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18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zh-CN" altLang="en-US" sz="1600" i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charset="-122"/>
              <a:ea typeface="汉仪中黑S" panose="00020600040101010101" charset="-122"/>
              <a:cs typeface="汉仪中黑S" panose="00020600040101010101" charset="-122"/>
            </a:endParaRP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endParaRPr lang="zh-CN" altLang="en-US" sz="1600" i="0">
              <a:solidFill>
                <a:schemeClr val="tx1">
                  <a:lumMod val="75000"/>
                  <a:lumOff val="25000"/>
                </a:schemeClr>
              </a:solidFill>
              <a:latin typeface="汉仪中黑S" panose="00020600040101010101" charset="-122"/>
              <a:ea typeface="汉仪中黑S" panose="00020600040101010101" charset="-122"/>
              <a:cs typeface="汉仪中黑S" panose="0002060004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27800" y="1863090"/>
            <a:ext cx="4686935" cy="397319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图片 4" descr="北森酷学院logo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8215" y="303530"/>
            <a:ext cx="3305175" cy="37909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明月设计1" descr="资源 3b"/>
          <p:cNvPicPr>
            <a:picLocks noChangeAspect="1"/>
          </p:cNvPicPr>
          <p:nvPr/>
        </p:nvPicPr>
        <p:blipFill>
          <a:blip r:embed="rId1"/>
          <a:srcRect l="26329" t="43519" r="24430" b="22112"/>
          <a:stretch>
            <a:fillRect/>
          </a:stretch>
        </p:blipFill>
        <p:spPr>
          <a:xfrm>
            <a:off x="3578860" y="4404360"/>
            <a:ext cx="5236210" cy="1390650"/>
          </a:xfrm>
          <a:prstGeom prst="rect">
            <a:avLst/>
          </a:prstGeom>
        </p:spPr>
      </p:pic>
      <p:sp>
        <p:nvSpPr>
          <p:cNvPr id="10" name="明月设计2"/>
          <p:cNvSpPr txBox="1"/>
          <p:nvPr>
            <p:custDataLst>
              <p:tags r:id="rId2"/>
            </p:custDataLst>
          </p:nvPr>
        </p:nvSpPr>
        <p:spPr>
          <a:xfrm>
            <a:off x="3325495" y="3037840"/>
            <a:ext cx="5490210" cy="660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en-US" altLang="zh-CN" sz="3700" dirty="0">
                <a:solidFill>
                  <a:srgbClr val="763A31"/>
                </a:solidFill>
                <a:uFillTx/>
                <a:latin typeface="汉仪雅酷黑 75W" panose="020B0804020202020204" charset="-122"/>
                <a:ea typeface="汉仪雅酷黑 75W" panose="020B0804020202020204" charset="-122"/>
                <a:cs typeface="+mn-ea"/>
                <a:sym typeface="+mn-lt"/>
              </a:rPr>
              <a:t>3.8</a:t>
            </a:r>
            <a:r>
              <a:rPr lang="zh-CN" altLang="en-US" sz="3700" dirty="0">
                <a:solidFill>
                  <a:srgbClr val="763A31"/>
                </a:solidFill>
                <a:uFillTx/>
                <a:latin typeface="汉仪雅酷黑 75W" panose="020B0804020202020204" charset="-122"/>
                <a:ea typeface="汉仪雅酷黑 75W" panose="020B0804020202020204" charset="-122"/>
                <a:cs typeface="+mn-ea"/>
                <a:sym typeface="+mn-lt"/>
              </a:rPr>
              <a:t>妇女节</a:t>
            </a:r>
            <a:endParaRPr lang="zh-CN" altLang="en-US" sz="3700" dirty="0">
              <a:solidFill>
                <a:srgbClr val="763A31"/>
              </a:solidFill>
              <a:uFillTx/>
              <a:latin typeface="汉仪雅酷黑 75W" panose="020B0804020202020204" charset="-122"/>
              <a:ea typeface="汉仪雅酷黑 75W" panose="020B0804020202020204" charset="-122"/>
              <a:cs typeface="+mn-ea"/>
              <a:sym typeface="+mn-lt"/>
            </a:endParaRPr>
          </a:p>
        </p:txBody>
      </p:sp>
      <p:sp>
        <p:nvSpPr>
          <p:cNvPr id="15" name="明月设计3"/>
          <p:cNvSpPr txBox="1"/>
          <p:nvPr>
            <p:custDataLst>
              <p:tags r:id="rId3"/>
            </p:custDataLst>
          </p:nvPr>
        </p:nvSpPr>
        <p:spPr>
          <a:xfrm>
            <a:off x="4090035" y="1427004"/>
            <a:ext cx="915035" cy="17837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sz="11000" cap="all" dirty="0">
                <a:solidFill>
                  <a:srgbClr val="E5583C"/>
                </a:solidFill>
                <a:uFillTx/>
                <a:latin typeface="汉仪许静行楷W" panose="00020600040101010101" charset="-122"/>
                <a:ea typeface="汉仪许静行楷W" panose="00020600040101010101" charset="-122"/>
                <a:cs typeface="+mn-ea"/>
                <a:sym typeface="+mn-lt"/>
              </a:rPr>
              <a:t>感</a:t>
            </a:r>
            <a:endParaRPr lang="zh-CN" altLang="en-US" sz="11000" cap="all" dirty="0">
              <a:solidFill>
                <a:srgbClr val="E5583C"/>
              </a:solidFill>
              <a:uFillTx/>
              <a:latin typeface="汉仪许静行楷W" panose="00020600040101010101" charset="-122"/>
              <a:ea typeface="汉仪许静行楷W" panose="00020600040101010101" charset="-122"/>
              <a:cs typeface="+mn-ea"/>
              <a:sym typeface="+mn-lt"/>
            </a:endParaRPr>
          </a:p>
        </p:txBody>
      </p:sp>
      <p:pic>
        <p:nvPicPr>
          <p:cNvPr id="6" name="明月设计5" descr="资源 1b"/>
          <p:cNvPicPr>
            <a:picLocks noChangeAspect="1"/>
          </p:cNvPicPr>
          <p:nvPr/>
        </p:nvPicPr>
        <p:blipFill>
          <a:blip r:embed="rId4"/>
          <a:srcRect l="35829" t="7629" r="35810" b="78381"/>
          <a:stretch>
            <a:fillRect/>
          </a:stretch>
        </p:blipFill>
        <p:spPr>
          <a:xfrm>
            <a:off x="4623435" y="1188720"/>
            <a:ext cx="2947035" cy="553085"/>
          </a:xfrm>
          <a:prstGeom prst="rect">
            <a:avLst/>
          </a:prstGeom>
        </p:spPr>
      </p:pic>
      <p:sp>
        <p:nvSpPr>
          <p:cNvPr id="11" name="明月设计6"/>
          <p:cNvSpPr txBox="1"/>
          <p:nvPr>
            <p:custDataLst>
              <p:tags r:id="rId5"/>
            </p:custDataLst>
          </p:nvPr>
        </p:nvSpPr>
        <p:spPr>
          <a:xfrm>
            <a:off x="5106035" y="1560354"/>
            <a:ext cx="915035" cy="1630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sz="10000" cap="all" dirty="0">
                <a:solidFill>
                  <a:srgbClr val="E5583C"/>
                </a:solidFill>
                <a:uFillTx/>
                <a:latin typeface="汉仪许静行楷W" panose="00020600040101010101" charset="-122"/>
                <a:ea typeface="汉仪许静行楷W" panose="00020600040101010101" charset="-122"/>
                <a:cs typeface="+mn-ea"/>
                <a:sym typeface="+mn-lt"/>
              </a:rPr>
              <a:t>谢</a:t>
            </a:r>
            <a:endParaRPr lang="zh-CN" altLang="en-US" sz="10000" cap="all" dirty="0">
              <a:solidFill>
                <a:srgbClr val="E5583C"/>
              </a:solidFill>
              <a:uFillTx/>
              <a:latin typeface="汉仪许静行楷W" panose="00020600040101010101" charset="-122"/>
              <a:ea typeface="汉仪许静行楷W" panose="00020600040101010101" charset="-122"/>
              <a:cs typeface="+mn-ea"/>
              <a:sym typeface="+mn-lt"/>
            </a:endParaRPr>
          </a:p>
        </p:txBody>
      </p:sp>
      <p:sp>
        <p:nvSpPr>
          <p:cNvPr id="12" name="明月设计7"/>
          <p:cNvSpPr txBox="1"/>
          <p:nvPr>
            <p:custDataLst>
              <p:tags r:id="rId6"/>
            </p:custDataLst>
          </p:nvPr>
        </p:nvSpPr>
        <p:spPr>
          <a:xfrm>
            <a:off x="6209665" y="1427004"/>
            <a:ext cx="915035" cy="17837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sz="11000" cap="all" dirty="0">
                <a:solidFill>
                  <a:srgbClr val="E5583C"/>
                </a:solidFill>
                <a:uFillTx/>
                <a:latin typeface="汉仪许静行楷W" panose="00020600040101010101" charset="-122"/>
                <a:ea typeface="汉仪许静行楷W" panose="00020600040101010101" charset="-122"/>
                <a:cs typeface="+mn-ea"/>
                <a:sym typeface="+mn-lt"/>
              </a:rPr>
              <a:t>观</a:t>
            </a:r>
            <a:endParaRPr lang="zh-CN" altLang="en-US" sz="11000" cap="all" dirty="0">
              <a:solidFill>
                <a:srgbClr val="E5583C"/>
              </a:solidFill>
              <a:uFillTx/>
              <a:latin typeface="汉仪许静行楷W" panose="00020600040101010101" charset="-122"/>
              <a:ea typeface="汉仪许静行楷W" panose="00020600040101010101" charset="-122"/>
              <a:cs typeface="+mn-ea"/>
              <a:sym typeface="+mn-lt"/>
            </a:endParaRPr>
          </a:p>
        </p:txBody>
      </p:sp>
      <p:sp>
        <p:nvSpPr>
          <p:cNvPr id="13" name="明月设计8"/>
          <p:cNvSpPr txBox="1"/>
          <p:nvPr>
            <p:custDataLst>
              <p:tags r:id="rId7"/>
            </p:custDataLst>
          </p:nvPr>
        </p:nvSpPr>
        <p:spPr>
          <a:xfrm>
            <a:off x="7296150" y="1560354"/>
            <a:ext cx="915035" cy="1630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sz="10000" cap="all" dirty="0">
                <a:solidFill>
                  <a:srgbClr val="E5583C"/>
                </a:solidFill>
                <a:uFillTx/>
                <a:latin typeface="汉仪许静行楷W" panose="00020600040101010101" charset="-122"/>
                <a:ea typeface="汉仪许静行楷W" panose="00020600040101010101" charset="-122"/>
                <a:cs typeface="+mn-ea"/>
                <a:sym typeface="+mn-lt"/>
              </a:rPr>
              <a:t>看</a:t>
            </a:r>
            <a:endParaRPr lang="zh-CN" altLang="en-US" sz="10000" cap="all" dirty="0">
              <a:solidFill>
                <a:srgbClr val="E5583C"/>
              </a:solidFill>
              <a:uFillTx/>
              <a:latin typeface="汉仪许静行楷W" panose="00020600040101010101" charset="-122"/>
              <a:ea typeface="汉仪许静行楷W" panose="00020600040101010101" charset="-122"/>
              <a:cs typeface="+mn-ea"/>
              <a:sym typeface="+mn-lt"/>
            </a:endParaRPr>
          </a:p>
        </p:txBody>
      </p:sp>
      <p:sp>
        <p:nvSpPr>
          <p:cNvPr id="2" name="明月设计4"/>
          <p:cNvSpPr txBox="1"/>
          <p:nvPr>
            <p:custDataLst>
              <p:tags r:id="rId8"/>
            </p:custDataLst>
          </p:nvPr>
        </p:nvSpPr>
        <p:spPr>
          <a:xfrm>
            <a:off x="3753485" y="5949315"/>
            <a:ext cx="4634230" cy="4972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10000"/>
              </a:lnSpc>
            </a:pPr>
            <a:r>
              <a:rPr lang="zh-CN" altLang="en-US" sz="2400" dirty="0">
                <a:solidFill>
                  <a:srgbClr val="AB864F">
                    <a:alpha val="81000"/>
                  </a:srgbClr>
                </a:solidFill>
                <a:latin typeface="汉仪中黑S" panose="00020600040101010101" charset="-122"/>
                <a:ea typeface="汉仪中黑S" panose="00020600040101010101" charset="-122"/>
                <a:cs typeface="+mn-ea"/>
                <a:sym typeface="+mn-ea"/>
              </a:rPr>
              <a:t>北森酷学院</a:t>
            </a:r>
            <a:endParaRPr lang="zh-CN" altLang="en-US" sz="2400" dirty="0">
              <a:solidFill>
                <a:srgbClr val="AB864F">
                  <a:alpha val="81000"/>
                </a:srgbClr>
              </a:solidFill>
              <a:latin typeface="汉仪中黑S" panose="00020600040101010101" charset="-122"/>
              <a:ea typeface="汉仪中黑S" panose="00020600040101010101" charset="-122"/>
              <a:cs typeface="+mn-ea"/>
              <a:sym typeface="+mn-ea"/>
            </a:endParaRPr>
          </a:p>
        </p:txBody>
      </p:sp>
      <p:pic>
        <p:nvPicPr>
          <p:cNvPr id="4" name="图片 3" descr="北森酷学院logo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8215" y="303530"/>
            <a:ext cx="3305175" cy="37909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BEAUTIFY_FLAG" val=""/>
  <p:tag name="KSO_WM_DIAGRAM_VIRTUALLY_FRAME" val="{&quot;height&quot;:162.6,&quot;left&quot;:77.8,&quot;top&quot;:236.75,&quot;width&quot;:405.80000000000007}"/>
</p:tagLst>
</file>

<file path=ppt/tags/tag111.xml><?xml version="1.0" encoding="utf-8"?>
<p:tagLst xmlns:p="http://schemas.openxmlformats.org/presentationml/2006/main">
  <p:tag name="KSO_WM_BEAUTIFY_FLAG" val=""/>
  <p:tag name="KSO_WM_DIAGRAM_VIRTUALLY_FRAME" val="{&quot;height&quot;:162.6,&quot;left&quot;:77.8,&quot;top&quot;:236.75,&quot;width&quot;:405.80000000000007}"/>
</p:tagLst>
</file>

<file path=ppt/tags/tag112.xml><?xml version="1.0" encoding="utf-8"?>
<p:tagLst xmlns:p="http://schemas.openxmlformats.org/presentationml/2006/main">
  <p:tag name="KSO_WM_BEAUTIFY_FLAG" val=""/>
  <p:tag name="KSO_WM_DIAGRAM_VIRTUALLY_FRAME" val="{&quot;height&quot;:162.6,&quot;left&quot;:77.8,&quot;top&quot;:236.75,&quot;width&quot;:405.80000000000007}"/>
</p:tagLst>
</file>

<file path=ppt/tags/tag113.xml><?xml version="1.0" encoding="utf-8"?>
<p:tagLst xmlns:p="http://schemas.openxmlformats.org/presentationml/2006/main">
  <p:tag name="KSO_WM_BEAUTIFY_FLAG" val=""/>
  <p:tag name="KSO_WM_DIAGRAM_VIRTUALLY_FRAME" val="{&quot;height&quot;:162.6,&quot;left&quot;:77.8,&quot;top&quot;:236.75,&quot;width&quot;:405.80000000000007}"/>
</p:tagLst>
</file>

<file path=ppt/tags/tag114.xml><?xml version="1.0" encoding="utf-8"?>
<p:tagLst xmlns:p="http://schemas.openxmlformats.org/presentationml/2006/main">
  <p:tag name="KSO_WM_BEAUTIFY_FLAG" val=""/>
  <p:tag name="KSO_WM_DIAGRAM_VIRTUALLY_FRAME" val="{&quot;height&quot;:162.6,&quot;left&quot;:77.8,&quot;top&quot;:236.75,&quot;width&quot;:405.80000000000007}"/>
</p:tagLst>
</file>

<file path=ppt/tags/tag115.xml><?xml version="1.0" encoding="utf-8"?>
<p:tagLst xmlns:p="http://schemas.openxmlformats.org/presentationml/2006/main">
  <p:tag name="KSO_WM_BEAUTIFY_FLAG" val=""/>
  <p:tag name="KSO_WM_DIAGRAM_VIRTUALLY_FRAME" val="{&quot;height&quot;:162.6,&quot;left&quot;:77.8,&quot;top&quot;:236.75,&quot;width&quot;:405.80000000000007}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5.xml><?xml version="1.0" encoding="utf-8"?>
<p:tagLst xmlns:p="http://schemas.openxmlformats.org/presentationml/2006/main">
  <p:tag name="COMMONDATA" val="eyJoZGlkIjoiZGUxODc1Nzk3MTg5OWNmZTZmMGY2YjAyYTNhOWQ5NDMifQ=="/>
  <p:tag name="KSO_WPP_MARK_KEY" val="e6db5922-6934-4722-860c-16607378309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314.5,&quot;left&quot;:393.45,&quot;top&quot;:105.5,&quot;width&quot;:289.4}"/>
</p:tagLst>
</file>

<file path=ppt/tags/tag91.xml><?xml version="1.0" encoding="utf-8"?>
<p:tagLst xmlns:p="http://schemas.openxmlformats.org/presentationml/2006/main">
  <p:tag name="KSO_WM_BEAUTIFY_FLAG" val=""/>
  <p:tag name="KSO_WM_DIAGRAM_VIRTUALLY_FRAME" val="{&quot;height&quot;:314.5,&quot;left&quot;:393.45,&quot;top&quot;:105.5,&quot;width&quot;:289.4}"/>
</p:tagLst>
</file>

<file path=ppt/tags/tag92.xml><?xml version="1.0" encoding="utf-8"?>
<p:tagLst xmlns:p="http://schemas.openxmlformats.org/presentationml/2006/main">
  <p:tag name="KSO_WM_BEAUTIFY_FLAG" val=""/>
  <p:tag name="KSO_WM_DIAGRAM_VIRTUALLY_FRAME" val="{&quot;height&quot;:314.5,&quot;left&quot;:393.45,&quot;top&quot;:105.5,&quot;width&quot;:289.4}"/>
</p:tagLst>
</file>

<file path=ppt/tags/tag93.xml><?xml version="1.0" encoding="utf-8"?>
<p:tagLst xmlns:p="http://schemas.openxmlformats.org/presentationml/2006/main">
  <p:tag name="KSO_WM_BEAUTIFY_FLAG" val=""/>
  <p:tag name="KSO_WM_DIAGRAM_VIRTUALLY_FRAME" val="{&quot;height&quot;:314.5,&quot;left&quot;:393.45,&quot;top&quot;:105.5,&quot;width&quot;:289.4}"/>
</p:tagLst>
</file>

<file path=ppt/tags/tag94.xml><?xml version="1.0" encoding="utf-8"?>
<p:tagLst xmlns:p="http://schemas.openxmlformats.org/presentationml/2006/main">
  <p:tag name="KSO_WM_BEAUTIFY_FLAG" val=""/>
  <p:tag name="KSO_WM_DIAGRAM_VIRTUALLY_FRAME" val="{&quot;height&quot;:314.5,&quot;left&quot;:393.45,&quot;top&quot;:105.5,&quot;width&quot;:289.4}"/>
</p:tagLst>
</file>

<file path=ppt/tags/tag95.xml><?xml version="1.0" encoding="utf-8"?>
<p:tagLst xmlns:p="http://schemas.openxmlformats.org/presentationml/2006/main">
  <p:tag name="KSO_WM_DIAGRAM_VIRTUALLY_FRAME" val="{&quot;height&quot;:314.5,&quot;left&quot;:393.45,&quot;top&quot;:105.5,&quot;width&quot;:289.4}"/>
</p:tagLst>
</file>

<file path=ppt/tags/tag96.xml><?xml version="1.0" encoding="utf-8"?>
<p:tagLst xmlns:p="http://schemas.openxmlformats.org/presentationml/2006/main">
  <p:tag name="KSO_WM_BEAUTIFY_FLAG" val=""/>
  <p:tag name="KSO_WM_DIAGRAM_VIRTUALLY_FRAME" val="{&quot;height&quot;:314.5,&quot;left&quot;:393.45,&quot;top&quot;:105.5,&quot;width&quot;:289.4}"/>
</p:tagLst>
</file>

<file path=ppt/tags/tag97.xml><?xml version="1.0" encoding="utf-8"?>
<p:tagLst xmlns:p="http://schemas.openxmlformats.org/presentationml/2006/main">
  <p:tag name="KSO_WM_BEAUTIFY_FLAG" val=""/>
  <p:tag name="KSO_WM_DIAGRAM_VIRTUALLY_FRAME" val="{&quot;height&quot;:314.5,&quot;left&quot;:393.45,&quot;top&quot;:105.5,&quot;width&quot;:289.4}"/>
</p:tagLst>
</file>

<file path=ppt/tags/tag98.xml><?xml version="1.0" encoding="utf-8"?>
<p:tagLst xmlns:p="http://schemas.openxmlformats.org/presentationml/2006/main">
  <p:tag name="KSO_WM_BEAUTIFY_FLAG" val=""/>
  <p:tag name="KSO_WM_DIAGRAM_VIRTUALLY_FRAME" val="{&quot;height&quot;:314.5,&quot;left&quot;:393.45,&quot;top&quot;:105.5,&quot;width&quot;:289.4}"/>
</p:tagLst>
</file>

<file path=ppt/tags/tag99.xml><?xml version="1.0" encoding="utf-8"?>
<p:tagLst xmlns:p="http://schemas.openxmlformats.org/presentationml/2006/main">
  <p:tag name="KSO_WM_BEAUTIFY_FLAG" val=""/>
  <p:tag name="KSO_WM_DIAGRAM_VIRTUALLY_FRAME" val="{&quot;height&quot;:314.5,&quot;left&quot;:393.45,&quot;top&quot;:105.5,&quot;width&quot;:289.4}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汉仪中黑S"/>
        <a:ea typeface="汉仪中黑S"/>
        <a:cs typeface=""/>
      </a:majorFont>
      <a:minorFont>
        <a:latin typeface="汉仪中黑S"/>
        <a:ea typeface="汉仪中黑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汉仪中黑S"/>
        <a:ea typeface="汉仪中黑S"/>
        <a:cs typeface=""/>
      </a:majorFont>
      <a:minorFont>
        <a:latin typeface="汉仪中黑S"/>
        <a:ea typeface="汉仪中黑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中黑S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S"/>
        <a:ea typeface=""/>
        <a:cs typeface=""/>
        <a:font script="Jpan" typeface="ＭＳ Ｐゴシック"/>
        <a:font script="Hang" typeface="맑은 고딕"/>
        <a:font script="Hans" typeface="汉仪中黑S"/>
        <a:font script="Hant" typeface="新細明體"/>
        <a:font script="Arab" typeface="汉仪中黑S"/>
        <a:font script="Hebr" typeface="汉仪中黑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黑S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中黑S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S"/>
        <a:ea typeface=""/>
        <a:cs typeface=""/>
        <a:font script="Jpan" typeface="ＭＳ Ｐゴシック"/>
        <a:font script="Hang" typeface="맑은 고딕"/>
        <a:font script="Hans" typeface="汉仪中黑S"/>
        <a:font script="Hant" typeface="新細明體"/>
        <a:font script="Arab" typeface="汉仪中黑S"/>
        <a:font script="Hebr" typeface="汉仪中黑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黑S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486</Words>
  <Application>WPS 演示</Application>
  <PresentationFormat>宽屏</PresentationFormat>
  <Paragraphs>94</Paragraphs>
  <Slides>8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Wingdings</vt:lpstr>
      <vt:lpstr>Wingdings</vt:lpstr>
      <vt:lpstr>汉仪中黑S</vt:lpstr>
      <vt:lpstr>汉仪雅酷黑 75W</vt:lpstr>
      <vt:lpstr>黑体</vt:lpstr>
      <vt:lpstr>汉仪许静行楷W</vt:lpstr>
      <vt:lpstr>Source Han Sans CN Bold</vt:lpstr>
      <vt:lpstr>Source Han Sans CN Regular</vt:lpstr>
      <vt:lpstr>Arial</vt:lpstr>
      <vt:lpstr>微软雅黑</vt:lpstr>
      <vt:lpstr>Arial Unicode MS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～～～</cp:lastModifiedBy>
  <cp:revision>284</cp:revision>
  <dcterms:created xsi:type="dcterms:W3CDTF">2019-06-19T02:08:00Z</dcterms:created>
  <dcterms:modified xsi:type="dcterms:W3CDTF">2025-02-27T06:07:29Z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3B0ACE660CAF4E8EA9F79CF16F89D8B1_11</vt:lpwstr>
  </property>
  <property fmtid="{D5CDD505-2E9C-101B-9397-08002B2CF9AE}" pid="4" name="KSOTemplateUUID">
    <vt:lpwstr>v1.0_mb_9WcqI6Nhskvy1DNkyYpizw==</vt:lpwstr>
  </property>
</Properties>
</file>