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6" r:id="rId3"/>
    <p:sldId id="272" r:id="rId5"/>
    <p:sldId id="305" r:id="rId6"/>
    <p:sldId id="257" r:id="rId7"/>
    <p:sldId id="262" r:id="rId8"/>
    <p:sldId id="263" r:id="rId9"/>
    <p:sldId id="357" r:id="rId10"/>
    <p:sldId id="3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2B26"/>
    <a:srgbClr val="CE2E29"/>
    <a:srgbClr val="C92D28"/>
    <a:srgbClr val="CEA268"/>
    <a:srgbClr val="D7B383"/>
    <a:srgbClr val="F1E4D3"/>
    <a:srgbClr val="A6A6A6"/>
    <a:srgbClr val="7F7F7F"/>
    <a:srgbClr val="BECBD5"/>
    <a:srgbClr val="617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4" y="54"/>
      </p:cViewPr>
      <p:guideLst>
        <p:guide orient="horz" pos="233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2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9.xml"/><Relationship Id="rId11" Type="http://schemas.openxmlformats.org/officeDocument/2006/relationships/image" Target="../media/image10.png"/><Relationship Id="rId10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0.xml"/><Relationship Id="rId7" Type="http://schemas.openxmlformats.org/officeDocument/2006/relationships/image" Target="../media/image10.png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11.jpe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2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3.xml"/><Relationship Id="rId7" Type="http://schemas.openxmlformats.org/officeDocument/2006/relationships/image" Target="../media/image10.png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18.jpe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image" Target="../media/image10.pn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5.xml"/><Relationship Id="rId5" Type="http://schemas.openxmlformats.org/officeDocument/2006/relationships/image" Target="../media/image10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64782" y="-143192"/>
            <a:ext cx="12521565" cy="7144385"/>
            <a:chOff x="-247" y="1819"/>
            <a:chExt cx="19719" cy="11251"/>
          </a:xfrm>
        </p:grpSpPr>
        <p:pic>
          <p:nvPicPr>
            <p:cNvPr id="28" name="图片 27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30" name="图片 29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372870" y="1548765"/>
            <a:ext cx="4056380" cy="4265930"/>
            <a:chOff x="1532" y="2548"/>
            <a:chExt cx="5704" cy="5998"/>
          </a:xfrm>
        </p:grpSpPr>
        <p:pic>
          <p:nvPicPr>
            <p:cNvPr id="11" name="图片 10" descr="冬至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0" y="2548"/>
              <a:ext cx="3306" cy="5998"/>
            </a:xfrm>
            <a:prstGeom prst="rect">
              <a:avLst/>
            </a:prstGeom>
          </p:spPr>
        </p:pic>
        <p:pic>
          <p:nvPicPr>
            <p:cNvPr id="12" name="图片 11" descr="小元素"/>
            <p:cNvPicPr>
              <a:picLocks noChangeAspect="1"/>
            </p:cNvPicPr>
            <p:nvPr/>
          </p:nvPicPr>
          <p:blipFill>
            <a:blip r:embed="rId4"/>
            <a:srcRect l="4958" t="24277" r="19268" b="29277"/>
            <a:stretch>
              <a:fillRect/>
            </a:stretch>
          </p:blipFill>
          <p:spPr>
            <a:xfrm>
              <a:off x="1532" y="6615"/>
              <a:ext cx="2489" cy="624"/>
            </a:xfrm>
            <a:prstGeom prst="rect">
              <a:avLst/>
            </a:prstGeom>
          </p:spPr>
        </p:pic>
        <p:pic>
          <p:nvPicPr>
            <p:cNvPr id="5" name="图片 4" descr="冬至字体"/>
            <p:cNvPicPr>
              <a:picLocks noChangeAspect="1"/>
            </p:cNvPicPr>
            <p:nvPr/>
          </p:nvPicPr>
          <p:blipFill>
            <a:blip r:embed="rId5"/>
            <a:srcRect b="47900"/>
            <a:stretch>
              <a:fillRect/>
            </a:stretch>
          </p:blipFill>
          <p:spPr>
            <a:xfrm>
              <a:off x="3560" y="3570"/>
              <a:ext cx="2166" cy="2248"/>
            </a:xfrm>
            <a:prstGeom prst="rect">
              <a:avLst/>
            </a:prstGeom>
          </p:spPr>
        </p:pic>
        <p:pic>
          <p:nvPicPr>
            <p:cNvPr id="6" name="图片 5" descr="冬至字体"/>
            <p:cNvPicPr>
              <a:picLocks noChangeAspect="1"/>
            </p:cNvPicPr>
            <p:nvPr/>
          </p:nvPicPr>
          <p:blipFill>
            <a:blip r:embed="rId5"/>
            <a:srcRect t="54030" b="681"/>
            <a:stretch>
              <a:fillRect/>
            </a:stretch>
          </p:blipFill>
          <p:spPr>
            <a:xfrm>
              <a:off x="3583" y="5760"/>
              <a:ext cx="1970" cy="1778"/>
            </a:xfrm>
            <a:prstGeom prst="rect">
              <a:avLst/>
            </a:prstGeom>
          </p:spPr>
        </p:pic>
        <p:pic>
          <p:nvPicPr>
            <p:cNvPr id="25" name="图片 24" descr="小元素"/>
            <p:cNvPicPr>
              <a:picLocks noChangeAspect="1"/>
            </p:cNvPicPr>
            <p:nvPr/>
          </p:nvPicPr>
          <p:blipFill>
            <a:blip r:embed="rId4"/>
            <a:srcRect l="4958" t="24277" r="19268" b="29277"/>
            <a:stretch>
              <a:fillRect/>
            </a:stretch>
          </p:blipFill>
          <p:spPr>
            <a:xfrm>
              <a:off x="5452" y="4704"/>
              <a:ext cx="1784" cy="44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5596" y="5016"/>
              <a:ext cx="560" cy="16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400">
                  <a:solidFill>
                    <a:srgbClr val="CA2B26"/>
                  </a:solidFill>
                </a:rPr>
                <a:t>二十四节气</a:t>
              </a:r>
              <a:endParaRPr lang="zh-CN" altLang="en-US" sz="1400">
                <a:solidFill>
                  <a:srgbClr val="CA2B26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220" y="4809"/>
              <a:ext cx="1469" cy="27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l" fontAlgn="auto">
                <a:lnSpc>
                  <a:spcPct val="100000"/>
                </a:lnSpc>
              </a:pPr>
              <a:r>
                <a:rPr lang="zh-CN" altLang="en-US" sz="1400" dirty="0">
                  <a:solidFill>
                    <a:srgbClr val="CA2B2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冬至，日南至，</a:t>
              </a:r>
              <a:endParaRPr lang="zh-CN" altLang="en-US" sz="14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 fontAlgn="auto">
                <a:lnSpc>
                  <a:spcPct val="100000"/>
                </a:lnSpc>
              </a:pPr>
              <a:r>
                <a:rPr lang="zh-CN" altLang="en-US" sz="1400" dirty="0">
                  <a:solidFill>
                    <a:srgbClr val="CA2B2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日短之至，日影</a:t>
              </a:r>
              <a:endParaRPr lang="zh-CN" altLang="en-US" sz="14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 fontAlgn="auto">
                <a:lnSpc>
                  <a:spcPct val="100000"/>
                </a:lnSpc>
              </a:pPr>
              <a:r>
                <a:rPr lang="zh-CN" altLang="en-US" sz="1400" dirty="0">
                  <a:solidFill>
                    <a:srgbClr val="CA2B2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长之至。</a:t>
              </a:r>
              <a:endParaRPr lang="zh-CN" altLang="en-US" sz="14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 fontAlgn="auto">
                <a:lnSpc>
                  <a:spcPct val="100000"/>
                </a:lnSpc>
              </a:pPr>
              <a:endParaRPr lang="zh-CN" altLang="en-US" sz="1400"/>
            </a:p>
          </p:txBody>
        </p:sp>
      </p:grpSp>
      <p:pic>
        <p:nvPicPr>
          <p:cNvPr id="16" name="图片 15" descr="祥云-0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3170" y="909955"/>
            <a:ext cx="1243330" cy="607060"/>
          </a:xfrm>
          <a:prstGeom prst="rect">
            <a:avLst/>
          </a:prstGeom>
        </p:spPr>
      </p:pic>
      <p:pic>
        <p:nvPicPr>
          <p:cNvPr id="21" name="图片 20" descr="小元素-祥云-0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7280" y="5692775"/>
            <a:ext cx="1514475" cy="680085"/>
          </a:xfrm>
          <a:prstGeom prst="rect">
            <a:avLst/>
          </a:prstGeom>
        </p:spPr>
      </p:pic>
      <p:pic>
        <p:nvPicPr>
          <p:cNvPr id="23" name="图片 22" descr="小元素-祥云-0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135" y="1359535"/>
            <a:ext cx="1377950" cy="618490"/>
          </a:xfrm>
          <a:prstGeom prst="rect">
            <a:avLst/>
          </a:prstGeom>
        </p:spPr>
      </p:pic>
      <p:pic>
        <p:nvPicPr>
          <p:cNvPr id="10" name="图片 9" descr="梅花300"/>
          <p:cNvPicPr>
            <a:picLocks noChangeAspect="1"/>
          </p:cNvPicPr>
          <p:nvPr/>
        </p:nvPicPr>
        <p:blipFill>
          <a:blip r:embed="rId8"/>
          <a:srcRect t="32066" r="23451"/>
          <a:stretch>
            <a:fillRect/>
          </a:stretch>
        </p:blipFill>
        <p:spPr>
          <a:xfrm>
            <a:off x="9696450" y="0"/>
            <a:ext cx="2495550" cy="2769870"/>
          </a:xfrm>
          <a:prstGeom prst="rect">
            <a:avLst/>
          </a:prstGeom>
        </p:spPr>
      </p:pic>
      <p:pic>
        <p:nvPicPr>
          <p:cNvPr id="64" name="图片 63" descr="冬至-吃饺了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3585" y="1024255"/>
            <a:ext cx="5377180" cy="5377180"/>
          </a:xfrm>
          <a:prstGeom prst="rect">
            <a:avLst/>
          </a:prstGeom>
        </p:spPr>
      </p:pic>
      <p:pic>
        <p:nvPicPr>
          <p:cNvPr id="65" name="图片 64" descr="小元素-祥云-0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1755" y="1978025"/>
            <a:ext cx="1377950" cy="6184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6477" y="6171660"/>
            <a:ext cx="8168186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酷渲（北京）科技有限公司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985" y="254000"/>
            <a:ext cx="3230880" cy="31877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157162" y="-143192"/>
            <a:ext cx="12521565" cy="7144385"/>
            <a:chOff x="-247" y="1819"/>
            <a:chExt cx="19719" cy="11251"/>
          </a:xfrm>
        </p:grpSpPr>
        <p:pic>
          <p:nvPicPr>
            <p:cNvPr id="8" name="图片 7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5" name="图片 4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574800" y="2439670"/>
            <a:ext cx="2573655" cy="2457450"/>
            <a:chOff x="2390" y="3770"/>
            <a:chExt cx="4652" cy="4442"/>
          </a:xfrm>
        </p:grpSpPr>
        <p:grpSp>
          <p:nvGrpSpPr>
            <p:cNvPr id="32" name="组合 31"/>
            <p:cNvGrpSpPr/>
            <p:nvPr/>
          </p:nvGrpSpPr>
          <p:grpSpPr>
            <a:xfrm rot="0">
              <a:off x="2494" y="3770"/>
              <a:ext cx="4442" cy="4442"/>
              <a:chOff x="1774" y="2177"/>
              <a:chExt cx="4442" cy="4442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1774" y="2177"/>
                <a:ext cx="4443" cy="4443"/>
              </a:xfrm>
              <a:prstGeom prst="ellipse">
                <a:avLst/>
              </a:prstGeom>
              <a:noFill/>
              <a:ln w="15875">
                <a:solidFill>
                  <a:srgbClr val="CA2B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972" y="2375"/>
                <a:ext cx="4046" cy="4046"/>
              </a:xfrm>
              <a:prstGeom prst="ellipse">
                <a:avLst/>
              </a:prstGeom>
              <a:noFill/>
              <a:ln w="15875">
                <a:solidFill>
                  <a:srgbClr val="CA2B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2390" y="4683"/>
              <a:ext cx="4652" cy="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5000">
                  <a:solidFill>
                    <a:srgbClr val="CA2B2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目 录</a:t>
              </a:r>
              <a:endParaRPr lang="zh-CN" altLang="en-US" sz="5000">
                <a:solidFill>
                  <a:srgbClr val="CA2B2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762" y="6154"/>
              <a:ext cx="4009" cy="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600" spc="200">
                  <a:solidFill>
                    <a:srgbClr val="CA2B26"/>
                  </a:solidFill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CONTENT</a:t>
              </a:r>
              <a:endParaRPr lang="en-US" altLang="zh-CN" sz="2600" spc="200">
                <a:solidFill>
                  <a:srgbClr val="CA2B26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5" name="椭圆 24"/>
          <p:cNvSpPr/>
          <p:nvPr>
            <p:custDataLst>
              <p:tags r:id="rId3"/>
            </p:custDataLst>
          </p:nvPr>
        </p:nvSpPr>
        <p:spPr>
          <a:xfrm>
            <a:off x="5300980" y="2244725"/>
            <a:ext cx="579120" cy="580390"/>
          </a:xfrm>
          <a:prstGeom prst="ellipse">
            <a:avLst/>
          </a:prstGeom>
          <a:noFill/>
          <a:ln w="25400">
            <a:solidFill>
              <a:srgbClr val="CA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5351145" y="2268855"/>
            <a:ext cx="4921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壹</a:t>
            </a:r>
            <a:endParaRPr lang="zh-CN" altLang="en-US" sz="3000" b="1">
              <a:solidFill>
                <a:srgbClr val="CA2B2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>
            <p:custDataLst>
              <p:tags r:id="rId5"/>
            </p:custDataLst>
          </p:nvPr>
        </p:nvSpPr>
        <p:spPr>
          <a:xfrm>
            <a:off x="7387590" y="2245360"/>
            <a:ext cx="579120" cy="579755"/>
          </a:xfrm>
          <a:prstGeom prst="ellipse">
            <a:avLst/>
          </a:prstGeom>
          <a:noFill/>
          <a:ln w="25400">
            <a:solidFill>
              <a:srgbClr val="CA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7388225" y="2268855"/>
            <a:ext cx="578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贰</a:t>
            </a:r>
            <a:endParaRPr lang="zh-CN" altLang="en-US" sz="3000" b="1">
              <a:solidFill>
                <a:srgbClr val="CA2B2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7"/>
            </p:custDataLst>
          </p:nvPr>
        </p:nvSpPr>
        <p:spPr>
          <a:xfrm>
            <a:off x="5217160" y="2998470"/>
            <a:ext cx="721360" cy="3154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500" spc="200">
                <a:solidFill>
                  <a:srgbClr val="CA2B26"/>
                </a:solidFill>
                <a:uFillTx/>
                <a:latin typeface="新蒂下午茶专业版" panose="03000600000000000000" charset="-122"/>
                <a:ea typeface="新蒂下午茶专业版" panose="03000600000000000000" charset="-122"/>
                <a:sym typeface="+mn-ea"/>
              </a:rPr>
              <a:t>素材总览</a:t>
            </a:r>
            <a:endParaRPr lang="zh-CN" altLang="en-US" sz="3500" spc="200">
              <a:solidFill>
                <a:srgbClr val="CA2B26"/>
              </a:solidFill>
              <a:uFillTx/>
              <a:latin typeface="新蒂下午茶专业版" panose="03000600000000000000" charset="-122"/>
              <a:ea typeface="新蒂下午茶专业版" panose="03000600000000000000" charset="-122"/>
              <a:sym typeface="+mn-ea"/>
            </a:endParaRPr>
          </a:p>
        </p:txBody>
      </p:sp>
      <p:sp>
        <p:nvSpPr>
          <p:cNvPr id="50" name="文本框 49"/>
          <p:cNvSpPr txBox="1"/>
          <p:nvPr>
            <p:custDataLst>
              <p:tags r:id="rId8"/>
            </p:custDataLst>
          </p:nvPr>
        </p:nvSpPr>
        <p:spPr>
          <a:xfrm>
            <a:off x="7317105" y="2998470"/>
            <a:ext cx="721360" cy="3154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500" spc="200">
                <a:solidFill>
                  <a:srgbClr val="CA2B26"/>
                </a:solidFill>
                <a:uFillTx/>
                <a:latin typeface="新蒂下午茶专业版" panose="03000600000000000000" charset="-122"/>
                <a:ea typeface="新蒂下午茶专业版" panose="03000600000000000000" charset="-122"/>
                <a:sym typeface="+mn-ea"/>
              </a:rPr>
              <a:t>操作说明</a:t>
            </a:r>
            <a:endParaRPr lang="zh-CN" altLang="en-US" sz="3500" spc="200">
              <a:solidFill>
                <a:srgbClr val="CA2B26"/>
              </a:solidFill>
              <a:uFillTx/>
              <a:latin typeface="新蒂下午茶专业版" panose="03000600000000000000" charset="-122"/>
              <a:ea typeface="新蒂下午茶专业版" panose="03000600000000000000" charset="-122"/>
              <a:sym typeface="+mn-ea"/>
            </a:endParaRPr>
          </a:p>
        </p:txBody>
      </p:sp>
      <p:pic>
        <p:nvPicPr>
          <p:cNvPr id="17" name="图片 16" descr="小元素"/>
          <p:cNvPicPr>
            <a:picLocks noChangeAspect="1"/>
          </p:cNvPicPr>
          <p:nvPr/>
        </p:nvPicPr>
        <p:blipFill>
          <a:blip r:embed="rId9"/>
          <a:srcRect l="4958" t="24277" r="19268" b="29277"/>
          <a:stretch>
            <a:fillRect/>
          </a:stretch>
        </p:blipFill>
        <p:spPr>
          <a:xfrm>
            <a:off x="3608115" y="3215517"/>
            <a:ext cx="1268685" cy="317918"/>
          </a:xfrm>
          <a:prstGeom prst="rect">
            <a:avLst/>
          </a:prstGeom>
        </p:spPr>
      </p:pic>
      <p:pic>
        <p:nvPicPr>
          <p:cNvPr id="18" name="图片 17" descr="小元素"/>
          <p:cNvPicPr>
            <a:picLocks noChangeAspect="1"/>
          </p:cNvPicPr>
          <p:nvPr/>
        </p:nvPicPr>
        <p:blipFill>
          <a:blip r:embed="rId9"/>
          <a:srcRect l="4958" t="24277" r="19268" b="29277"/>
          <a:stretch>
            <a:fillRect/>
          </a:stretch>
        </p:blipFill>
        <p:spPr>
          <a:xfrm>
            <a:off x="1144950" y="5400552"/>
            <a:ext cx="1268685" cy="317918"/>
          </a:xfrm>
          <a:prstGeom prst="rect">
            <a:avLst/>
          </a:prstGeom>
        </p:spPr>
      </p:pic>
      <p:pic>
        <p:nvPicPr>
          <p:cNvPr id="10" name="图片 9" descr="梅花300"/>
          <p:cNvPicPr>
            <a:picLocks noChangeAspect="1"/>
          </p:cNvPicPr>
          <p:nvPr/>
        </p:nvPicPr>
        <p:blipFill>
          <a:blip r:embed="rId10"/>
          <a:srcRect t="32066" r="23451"/>
          <a:stretch>
            <a:fillRect/>
          </a:stretch>
        </p:blipFill>
        <p:spPr>
          <a:xfrm>
            <a:off x="9696450" y="0"/>
            <a:ext cx="2495550" cy="276987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130" y="242570"/>
            <a:ext cx="3230880" cy="31877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156845" y="-142875"/>
            <a:ext cx="12520930" cy="7143750"/>
            <a:chOff x="-247" y="-225"/>
            <a:chExt cx="19718" cy="11250"/>
          </a:xfrm>
        </p:grpSpPr>
        <p:grpSp>
          <p:nvGrpSpPr>
            <p:cNvPr id="9" name="组合 8"/>
            <p:cNvGrpSpPr/>
            <p:nvPr/>
          </p:nvGrpSpPr>
          <p:grpSpPr>
            <a:xfrm>
              <a:off x="-247" y="-225"/>
              <a:ext cx="19719" cy="11251"/>
              <a:chOff x="-247" y="1819"/>
              <a:chExt cx="19719" cy="11251"/>
            </a:xfrm>
          </p:grpSpPr>
          <p:pic>
            <p:nvPicPr>
              <p:cNvPr id="8" name="图片 7" descr="C:\Users\Administrator\Desktop\米黄背景.jpg米黄背景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4" y="2038"/>
                <a:ext cx="19216" cy="10813"/>
              </a:xfrm>
              <a:prstGeom prst="rect">
                <a:avLst/>
              </a:prstGeom>
            </p:spPr>
          </p:pic>
          <p:pic>
            <p:nvPicPr>
              <p:cNvPr id="2" name="图片 1" descr="边框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247" y="1819"/>
                <a:ext cx="19719" cy="11251"/>
              </a:xfrm>
              <a:prstGeom prst="rect">
                <a:avLst/>
              </a:prstGeom>
            </p:spPr>
          </p:pic>
        </p:grpSp>
        <p:pic>
          <p:nvPicPr>
            <p:cNvPr id="11" name="图片 10" descr="梅花300"/>
            <p:cNvPicPr>
              <a:picLocks noChangeAspect="1"/>
            </p:cNvPicPr>
            <p:nvPr/>
          </p:nvPicPr>
          <p:blipFill>
            <a:blip r:embed="rId3"/>
            <a:srcRect t="32066" r="23451"/>
            <a:stretch>
              <a:fillRect/>
            </a:stretch>
          </p:blipFill>
          <p:spPr>
            <a:xfrm>
              <a:off x="15270" y="0"/>
              <a:ext cx="3930" cy="4362"/>
            </a:xfrm>
            <a:prstGeom prst="rect">
              <a:avLst/>
            </a:prstGeom>
          </p:spPr>
        </p:pic>
      </p:grpSp>
      <p:pic>
        <p:nvPicPr>
          <p:cNvPr id="43" name="图片 42" descr="0"/>
          <p:cNvPicPr>
            <a:picLocks noChangeAspect="1"/>
          </p:cNvPicPr>
          <p:nvPr/>
        </p:nvPicPr>
        <p:blipFill>
          <a:blip r:embed="rId4"/>
          <a:srcRect l="-252" t="55399" r="874"/>
          <a:stretch>
            <a:fillRect/>
          </a:stretch>
        </p:blipFill>
        <p:spPr>
          <a:xfrm>
            <a:off x="7887335" y="2872740"/>
            <a:ext cx="3941445" cy="99441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4823143" y="2519045"/>
            <a:ext cx="2545715" cy="1697355"/>
            <a:chOff x="7593" y="3907"/>
            <a:chExt cx="4009" cy="2673"/>
          </a:xfrm>
        </p:grpSpPr>
        <p:sp>
          <p:nvSpPr>
            <p:cNvPr id="38" name="文本框 37"/>
            <p:cNvSpPr txBox="1"/>
            <p:nvPr/>
          </p:nvSpPr>
          <p:spPr>
            <a:xfrm>
              <a:off x="7593" y="5588"/>
              <a:ext cx="4009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500" b="1" spc="200">
                  <a:solidFill>
                    <a:srgbClr val="CA2B26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素材总览</a:t>
              </a:r>
              <a:endParaRPr lang="zh-CN" altLang="en-US" sz="3500" b="1" spc="200">
                <a:solidFill>
                  <a:srgbClr val="CA2B26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84" y="3907"/>
              <a:ext cx="3827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500" b="1">
                  <a:solidFill>
                    <a:srgbClr val="CA2B2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第一章</a:t>
              </a:r>
              <a:endParaRPr lang="zh-CN" altLang="en-US" sz="4500" b="1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257" y="5251"/>
              <a:ext cx="2680" cy="86"/>
              <a:chOff x="8257" y="5118"/>
              <a:chExt cx="2680" cy="86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257" y="5118"/>
                <a:ext cx="2680" cy="0"/>
              </a:xfrm>
              <a:prstGeom prst="line">
                <a:avLst/>
              </a:prstGeom>
              <a:ln w="6350">
                <a:solidFill>
                  <a:srgbClr val="CA2B2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8257" y="5204"/>
                <a:ext cx="2680" cy="0"/>
              </a:xfrm>
              <a:prstGeom prst="line">
                <a:avLst/>
              </a:prstGeom>
              <a:ln w="6350">
                <a:solidFill>
                  <a:srgbClr val="CA2B2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 rot="0">
            <a:off x="4448175" y="1781175"/>
            <a:ext cx="3295650" cy="3295650"/>
            <a:chOff x="1774" y="2177"/>
            <a:chExt cx="4442" cy="4442"/>
          </a:xfrm>
        </p:grpSpPr>
        <p:sp>
          <p:nvSpPr>
            <p:cNvPr id="79" name="椭圆 78"/>
            <p:cNvSpPr/>
            <p:nvPr/>
          </p:nvSpPr>
          <p:spPr>
            <a:xfrm>
              <a:off x="1774" y="2177"/>
              <a:ext cx="4443" cy="4443"/>
            </a:xfrm>
            <a:prstGeom prst="ellipse">
              <a:avLst/>
            </a:prstGeom>
            <a:noFill/>
            <a:ln w="15875">
              <a:solidFill>
                <a:srgbClr val="CA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972" y="2375"/>
              <a:ext cx="4046" cy="4046"/>
            </a:xfrm>
            <a:prstGeom prst="ellipse">
              <a:avLst/>
            </a:prstGeom>
            <a:noFill/>
            <a:ln w="15875">
              <a:solidFill>
                <a:srgbClr val="CA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4" name="图片 13" descr="0"/>
          <p:cNvPicPr>
            <a:picLocks noChangeAspect="1"/>
          </p:cNvPicPr>
          <p:nvPr/>
        </p:nvPicPr>
        <p:blipFill>
          <a:blip r:embed="rId4"/>
          <a:srcRect l="709" t="3279" r="-87" b="52120"/>
          <a:stretch>
            <a:fillRect/>
          </a:stretch>
        </p:blipFill>
        <p:spPr>
          <a:xfrm>
            <a:off x="354965" y="2872740"/>
            <a:ext cx="3941445" cy="994410"/>
          </a:xfrm>
          <a:prstGeom prst="rect">
            <a:avLst/>
          </a:prstGeom>
        </p:spPr>
      </p:pic>
      <p:pic>
        <p:nvPicPr>
          <p:cNvPr id="23" name="图片 22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135" y="1359535"/>
            <a:ext cx="1377950" cy="618490"/>
          </a:xfrm>
          <a:prstGeom prst="rect">
            <a:avLst/>
          </a:prstGeom>
        </p:spPr>
      </p:pic>
      <p:pic>
        <p:nvPicPr>
          <p:cNvPr id="17" name="图片 16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6550" y="5325110"/>
            <a:ext cx="1377950" cy="618490"/>
          </a:xfrm>
          <a:prstGeom prst="rect">
            <a:avLst/>
          </a:prstGeom>
        </p:spPr>
      </p:pic>
      <p:pic>
        <p:nvPicPr>
          <p:cNvPr id="19" name="图片 18" descr="小元素"/>
          <p:cNvPicPr>
            <a:picLocks noChangeAspect="1"/>
          </p:cNvPicPr>
          <p:nvPr/>
        </p:nvPicPr>
        <p:blipFill>
          <a:blip r:embed="rId6"/>
          <a:srcRect l="4958" t="24277" r="19268" b="29277"/>
          <a:stretch>
            <a:fillRect/>
          </a:stretch>
        </p:blipFill>
        <p:spPr>
          <a:xfrm>
            <a:off x="6946945" y="2200787"/>
            <a:ext cx="1268685" cy="317918"/>
          </a:xfrm>
          <a:prstGeom prst="rect">
            <a:avLst/>
          </a:prstGeom>
        </p:spPr>
      </p:pic>
      <p:pic>
        <p:nvPicPr>
          <p:cNvPr id="22" name="图片 21" descr="小元素"/>
          <p:cNvPicPr>
            <a:picLocks noChangeAspect="1"/>
          </p:cNvPicPr>
          <p:nvPr/>
        </p:nvPicPr>
        <p:blipFill>
          <a:blip r:embed="rId6"/>
          <a:srcRect l="4958" t="24277" r="19268" b="29277"/>
          <a:stretch>
            <a:fillRect/>
          </a:stretch>
        </p:blipFill>
        <p:spPr>
          <a:xfrm>
            <a:off x="4254545" y="4448052"/>
            <a:ext cx="1268685" cy="317918"/>
          </a:xfrm>
          <a:prstGeom prst="rect">
            <a:avLst/>
          </a:prstGeom>
        </p:spPr>
      </p:pic>
      <p:pic>
        <p:nvPicPr>
          <p:cNvPr id="24" name="图片 23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6070" y="5754370"/>
            <a:ext cx="1377950" cy="61849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930" y="318770"/>
            <a:ext cx="3230880" cy="31877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 rot="0">
            <a:off x="-164465" y="-142875"/>
            <a:ext cx="12521565" cy="7144385"/>
            <a:chOff x="-247" y="1819"/>
            <a:chExt cx="19719" cy="11251"/>
          </a:xfrm>
        </p:grpSpPr>
        <p:pic>
          <p:nvPicPr>
            <p:cNvPr id="10" name="图片 9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12" name="图片 11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sp>
        <p:nvSpPr>
          <p:cNvPr id="47" name="矩形 46"/>
          <p:cNvSpPr/>
          <p:nvPr/>
        </p:nvSpPr>
        <p:spPr>
          <a:xfrm>
            <a:off x="488315" y="650875"/>
            <a:ext cx="3072130" cy="47561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5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01 / </a:t>
            </a:r>
            <a:r>
              <a:rPr lang="zh-CN" altLang="en-US" sz="25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素材总览</a:t>
            </a:r>
            <a:endParaRPr lang="zh-CN" altLang="en-US" sz="2500" dirty="0">
              <a:solidFill>
                <a:srgbClr val="CA2B2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900" y="608965"/>
            <a:ext cx="2574290" cy="533400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455420" y="2393950"/>
            <a:ext cx="4665345" cy="1788795"/>
          </a:xfrm>
          <a:prstGeom prst="rect">
            <a:avLst/>
          </a:prstGeom>
        </p:spPr>
        <p:txBody>
          <a:bodyPr wrap="square">
            <a:spAutoFit/>
          </a:bodyPr>
          <a:p>
            <a:pPr algn="l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CA2B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宣传材料：</a:t>
            </a:r>
            <a:endParaRPr lang="zh-CN" altLang="en-US" sz="2400" b="1" dirty="0">
              <a:solidFill>
                <a:srgbClr val="CA2B2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400" dirty="0">
                <a:solidFill>
                  <a:srgbClr val="CA2B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banner*2</a:t>
            </a:r>
            <a:endParaRPr lang="en-US" altLang="zh-CN" sz="1400" dirty="0">
              <a:solidFill>
                <a:srgbClr val="CA2B2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zh-CN" altLang="en-US" sz="1400" dirty="0">
                <a:solidFill>
                  <a:srgbClr val="CA2B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启动页</a:t>
            </a:r>
            <a:r>
              <a:rPr lang="en-US" altLang="zh-CN" sz="1400" dirty="0">
                <a:solidFill>
                  <a:srgbClr val="CA2B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*2</a:t>
            </a:r>
            <a:endParaRPr lang="zh-CN" altLang="en-US" sz="1400" dirty="0">
              <a:solidFill>
                <a:srgbClr val="CA2B2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4240" y="651510"/>
            <a:ext cx="2476500" cy="532765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895" y="2148205"/>
            <a:ext cx="3651250" cy="3239135"/>
          </a:xfrm>
          <a:prstGeom prst="rect">
            <a:avLst/>
          </a:prstGeom>
          <a:noFill/>
          <a:ln>
            <a:solidFill>
              <a:srgbClr val="CA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立冬banner（2）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730" y="2218055"/>
            <a:ext cx="6103620" cy="820420"/>
          </a:xfrm>
          <a:prstGeom prst="rect">
            <a:avLst/>
          </a:prstGeom>
        </p:spPr>
      </p:pic>
      <p:pic>
        <p:nvPicPr>
          <p:cNvPr id="4" name="图片 3" descr="立冬banner（1）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0970" y="1324610"/>
            <a:ext cx="5292090" cy="758825"/>
          </a:xfrm>
          <a:prstGeom prst="rect">
            <a:avLst/>
          </a:prstGeom>
        </p:spPr>
      </p:pic>
      <p:pic>
        <p:nvPicPr>
          <p:cNvPr id="7" name="图片 6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7018655" y="3173095"/>
            <a:ext cx="1732915" cy="3467100"/>
          </a:xfrm>
          <a:prstGeom prst="rect">
            <a:avLst/>
          </a:prstGeom>
        </p:spPr>
      </p:pic>
      <p:pic>
        <p:nvPicPr>
          <p:cNvPr id="8" name="图片 7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9181465" y="3692525"/>
            <a:ext cx="1473200" cy="294767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850900" y="6268720"/>
            <a:ext cx="4544695" cy="2794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14" name="图片 13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02625" y="290195"/>
            <a:ext cx="3230880" cy="31877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156845" y="-142875"/>
            <a:ext cx="12520930" cy="7143750"/>
            <a:chOff x="-247" y="-225"/>
            <a:chExt cx="19718" cy="11250"/>
          </a:xfrm>
        </p:grpSpPr>
        <p:grpSp>
          <p:nvGrpSpPr>
            <p:cNvPr id="9" name="组合 8"/>
            <p:cNvGrpSpPr/>
            <p:nvPr/>
          </p:nvGrpSpPr>
          <p:grpSpPr>
            <a:xfrm>
              <a:off x="-247" y="-225"/>
              <a:ext cx="19719" cy="11251"/>
              <a:chOff x="-247" y="1819"/>
              <a:chExt cx="19719" cy="11251"/>
            </a:xfrm>
          </p:grpSpPr>
          <p:pic>
            <p:nvPicPr>
              <p:cNvPr id="8" name="图片 7" descr="C:\Users\Administrator\Desktop\米黄背景.jpg米黄背景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4" y="2038"/>
                <a:ext cx="19216" cy="10813"/>
              </a:xfrm>
              <a:prstGeom prst="rect">
                <a:avLst/>
              </a:prstGeom>
            </p:spPr>
          </p:pic>
          <p:pic>
            <p:nvPicPr>
              <p:cNvPr id="2" name="图片 1" descr="边框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247" y="1819"/>
                <a:ext cx="19719" cy="11251"/>
              </a:xfrm>
              <a:prstGeom prst="rect">
                <a:avLst/>
              </a:prstGeom>
            </p:spPr>
          </p:pic>
        </p:grpSp>
        <p:pic>
          <p:nvPicPr>
            <p:cNvPr id="13" name="图片 12" descr="梅花300"/>
            <p:cNvPicPr>
              <a:picLocks noChangeAspect="1"/>
            </p:cNvPicPr>
            <p:nvPr/>
          </p:nvPicPr>
          <p:blipFill>
            <a:blip r:embed="rId3"/>
            <a:srcRect t="32066" r="23451"/>
            <a:stretch>
              <a:fillRect/>
            </a:stretch>
          </p:blipFill>
          <p:spPr>
            <a:xfrm>
              <a:off x="15270" y="0"/>
              <a:ext cx="3930" cy="4362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823143" y="2519045"/>
            <a:ext cx="2545715" cy="1697355"/>
            <a:chOff x="7593" y="3907"/>
            <a:chExt cx="4009" cy="2673"/>
          </a:xfrm>
        </p:grpSpPr>
        <p:sp>
          <p:nvSpPr>
            <p:cNvPr id="38" name="文本框 37"/>
            <p:cNvSpPr txBox="1"/>
            <p:nvPr/>
          </p:nvSpPr>
          <p:spPr>
            <a:xfrm>
              <a:off x="7593" y="5588"/>
              <a:ext cx="4009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500" b="1" spc="200">
                  <a:solidFill>
                    <a:srgbClr val="CA2B26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操作说明</a:t>
              </a:r>
              <a:endParaRPr lang="en-US" altLang="zh-CN" sz="3500" b="1" spc="200">
                <a:solidFill>
                  <a:srgbClr val="CA2B26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84" y="3907"/>
              <a:ext cx="3827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500" b="1">
                  <a:solidFill>
                    <a:srgbClr val="CA2B2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第二章</a:t>
              </a:r>
              <a:endParaRPr lang="zh-CN" altLang="en-US" sz="4500" b="1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257" y="5251"/>
              <a:ext cx="2680" cy="86"/>
              <a:chOff x="8257" y="5118"/>
              <a:chExt cx="2680" cy="86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8257" y="5118"/>
                <a:ext cx="2680" cy="0"/>
              </a:xfrm>
              <a:prstGeom prst="line">
                <a:avLst/>
              </a:prstGeom>
              <a:ln w="6350">
                <a:solidFill>
                  <a:srgbClr val="CA2B2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8257" y="5204"/>
                <a:ext cx="2680" cy="0"/>
              </a:xfrm>
              <a:prstGeom prst="line">
                <a:avLst/>
              </a:prstGeom>
              <a:ln w="6350">
                <a:solidFill>
                  <a:srgbClr val="CA2B2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" name="图片 25" descr="snow-covered-tree-1003124"/>
          <p:cNvPicPr>
            <a:picLocks noChangeAspect="1"/>
          </p:cNvPicPr>
          <p:nvPr/>
        </p:nvPicPr>
        <p:blipFill>
          <a:blip r:embed="rId4"/>
          <a:srcRect t="16667" b="40648"/>
          <a:stretch>
            <a:fillRect/>
          </a:stretch>
        </p:blipFill>
        <p:spPr>
          <a:xfrm>
            <a:off x="332105" y="2874010"/>
            <a:ext cx="3964305" cy="993140"/>
          </a:xfrm>
          <a:prstGeom prst="rect">
            <a:avLst/>
          </a:prstGeom>
        </p:spPr>
      </p:pic>
      <p:pic>
        <p:nvPicPr>
          <p:cNvPr id="29" name="图片 28" descr="snow-covered-tree-1003124"/>
          <p:cNvPicPr>
            <a:picLocks noChangeAspect="1"/>
          </p:cNvPicPr>
          <p:nvPr/>
        </p:nvPicPr>
        <p:blipFill>
          <a:blip r:embed="rId4"/>
          <a:srcRect t="16667" b="40648"/>
          <a:stretch>
            <a:fillRect/>
          </a:stretch>
        </p:blipFill>
        <p:spPr>
          <a:xfrm>
            <a:off x="343535" y="2872740"/>
            <a:ext cx="3964305" cy="99314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 rot="0">
            <a:off x="4448175" y="1781175"/>
            <a:ext cx="3295650" cy="3295650"/>
            <a:chOff x="1774" y="2177"/>
            <a:chExt cx="4442" cy="4442"/>
          </a:xfrm>
        </p:grpSpPr>
        <p:sp>
          <p:nvSpPr>
            <p:cNvPr id="79" name="椭圆 78"/>
            <p:cNvSpPr/>
            <p:nvPr/>
          </p:nvSpPr>
          <p:spPr>
            <a:xfrm>
              <a:off x="1774" y="2177"/>
              <a:ext cx="4443" cy="4443"/>
            </a:xfrm>
            <a:prstGeom prst="ellipse">
              <a:avLst/>
            </a:prstGeom>
            <a:noFill/>
            <a:ln w="15875">
              <a:solidFill>
                <a:srgbClr val="CA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972" y="2375"/>
              <a:ext cx="4046" cy="4046"/>
            </a:xfrm>
            <a:prstGeom prst="ellipse">
              <a:avLst/>
            </a:prstGeom>
            <a:noFill/>
            <a:ln w="15875">
              <a:solidFill>
                <a:srgbClr val="CA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3" name="图片 22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135" y="1359535"/>
            <a:ext cx="1377950" cy="618490"/>
          </a:xfrm>
          <a:prstGeom prst="rect">
            <a:avLst/>
          </a:prstGeom>
        </p:spPr>
      </p:pic>
      <p:pic>
        <p:nvPicPr>
          <p:cNvPr id="19" name="图片 18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6550" y="5325110"/>
            <a:ext cx="1377950" cy="618490"/>
          </a:xfrm>
          <a:prstGeom prst="rect">
            <a:avLst/>
          </a:prstGeom>
        </p:spPr>
      </p:pic>
      <p:pic>
        <p:nvPicPr>
          <p:cNvPr id="22" name="图片 21" descr="小元素"/>
          <p:cNvPicPr>
            <a:picLocks noChangeAspect="1"/>
          </p:cNvPicPr>
          <p:nvPr/>
        </p:nvPicPr>
        <p:blipFill>
          <a:blip r:embed="rId6"/>
          <a:srcRect l="4958" t="24277" r="19268" b="29277"/>
          <a:stretch>
            <a:fillRect/>
          </a:stretch>
        </p:blipFill>
        <p:spPr>
          <a:xfrm>
            <a:off x="6946945" y="2200787"/>
            <a:ext cx="1268685" cy="317918"/>
          </a:xfrm>
          <a:prstGeom prst="rect">
            <a:avLst/>
          </a:prstGeom>
        </p:spPr>
      </p:pic>
      <p:pic>
        <p:nvPicPr>
          <p:cNvPr id="24" name="图片 23" descr="小元素"/>
          <p:cNvPicPr>
            <a:picLocks noChangeAspect="1"/>
          </p:cNvPicPr>
          <p:nvPr/>
        </p:nvPicPr>
        <p:blipFill>
          <a:blip r:embed="rId6"/>
          <a:srcRect l="4958" t="24277" r="19268" b="29277"/>
          <a:stretch>
            <a:fillRect/>
          </a:stretch>
        </p:blipFill>
        <p:spPr>
          <a:xfrm>
            <a:off x="4254545" y="4448052"/>
            <a:ext cx="1268685" cy="317918"/>
          </a:xfrm>
          <a:prstGeom prst="rect">
            <a:avLst/>
          </a:prstGeom>
        </p:spPr>
      </p:pic>
      <p:pic>
        <p:nvPicPr>
          <p:cNvPr id="25" name="图片 24" descr="小元素-祥云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6070" y="5754370"/>
            <a:ext cx="1377950" cy="618490"/>
          </a:xfrm>
          <a:prstGeom prst="rect">
            <a:avLst/>
          </a:prstGeom>
        </p:spPr>
      </p:pic>
      <p:pic>
        <p:nvPicPr>
          <p:cNvPr id="31" name="图片 30" descr="snow-covered-tree-1003124"/>
          <p:cNvPicPr>
            <a:picLocks noChangeAspect="1"/>
          </p:cNvPicPr>
          <p:nvPr/>
        </p:nvPicPr>
        <p:blipFill>
          <a:blip r:embed="rId4"/>
          <a:srcRect t="16667" b="40648"/>
          <a:stretch>
            <a:fillRect/>
          </a:stretch>
        </p:blipFill>
        <p:spPr>
          <a:xfrm flipH="1">
            <a:off x="7904480" y="2872740"/>
            <a:ext cx="3964305" cy="99314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500" y="318770"/>
            <a:ext cx="3230880" cy="31877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 rot="0">
            <a:off x="-164465" y="-142875"/>
            <a:ext cx="12521565" cy="7144385"/>
            <a:chOff x="-247" y="1819"/>
            <a:chExt cx="19719" cy="11251"/>
          </a:xfrm>
        </p:grpSpPr>
        <p:pic>
          <p:nvPicPr>
            <p:cNvPr id="2" name="图片 1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12" name="图片 11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580390" y="650875"/>
            <a:ext cx="378841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01 / banner </a:t>
            </a:r>
            <a:r>
              <a:rPr lang="zh-CN" altLang="en-US" sz="24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操作说明</a:t>
            </a:r>
            <a:endParaRPr lang="zh-CN" altLang="en-US" sz="2400" dirty="0">
              <a:solidFill>
                <a:srgbClr val="CA2B2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0900" y="608965"/>
            <a:ext cx="3160395" cy="533400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4240" y="651510"/>
            <a:ext cx="3221990" cy="532765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50900" y="1628775"/>
            <a:ext cx="4195445" cy="4686935"/>
          </a:xfrm>
          <a:prstGeom prst="rect">
            <a:avLst/>
          </a:prstGeom>
        </p:spPr>
        <p:txBody>
          <a:bodyPr wrap="square">
            <a:spAutoFit/>
          </a:bodyPr>
          <a:p>
            <a:pPr lvl="0" indent="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Arial" panose="020B0604020202020204"/>
              </a:rPr>
              <a:t>设置平台banner图操作路径：</a:t>
            </a:r>
            <a:endParaRPr lang="zh-CN" altLang="en-US" sz="1600" b="1" dirty="0">
              <a:solidFill>
                <a:schemeClr val="tx1"/>
              </a:solidFill>
              <a:latin typeface="+mj-ea"/>
              <a:ea typeface="+mj-ea"/>
              <a:cs typeface="+mj-ea"/>
              <a:sym typeface="Arial" panose="020B0604020202020204"/>
            </a:endParaRPr>
          </a:p>
          <a:p>
            <a:pPr lvl="0" indent="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  <a:cs typeface="+mj-ea"/>
                <a:sym typeface="Arial" panose="020B0604020202020204"/>
              </a:rPr>
              <a:t>管理后台-管理-门户设置-关闭门户开启按钮-编辑门户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  <a:cs typeface="+mj-ea"/>
              <a:sym typeface="Arial" panose="020B0604020202020204"/>
            </a:endParaRPr>
          </a:p>
          <a:p>
            <a:pPr marL="285750" lvl="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  <a:cs typeface="+mj-ea"/>
                <a:sym typeface="Arial" panose="020B0604020202020204"/>
              </a:rPr>
              <a:t>门户规则：撰写门户名称-生效范围“全公司”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  <a:cs typeface="+mj-ea"/>
              <a:sym typeface="Arial" panose="020B0604020202020204"/>
            </a:endParaRPr>
          </a:p>
          <a:p>
            <a:pPr marL="285750" lvl="0" indent="-285750" algn="l" fontAlgn="auto">
              <a:lnSpc>
                <a:spcPct val="2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  <a:cs typeface="+mj-ea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+mj-ea"/>
              <a:sym typeface="Arial" panose="020B0604020202020204"/>
            </a:endParaRPr>
          </a:p>
          <a:p>
            <a:pPr algn="l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pic>
        <p:nvPicPr>
          <p:cNvPr id="5" name="图片 4" descr="7b0a20202020227069636672616d65646573223a20222670666d38393234343232323439262673707432312d312626626474303026267764743235353026266f726773697a6537303436302e333730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5239385" y="1628775"/>
            <a:ext cx="6533515" cy="4673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995" y="290195"/>
            <a:ext cx="3230880" cy="3187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 rot="0">
            <a:off x="-165100" y="-142875"/>
            <a:ext cx="12521565" cy="7144385"/>
            <a:chOff x="-247" y="1819"/>
            <a:chExt cx="19719" cy="11251"/>
          </a:xfrm>
        </p:grpSpPr>
        <p:pic>
          <p:nvPicPr>
            <p:cNvPr id="8" name="图片 7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12" name="图片 11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601980" y="650875"/>
            <a:ext cx="3072130" cy="47561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5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02 / </a:t>
            </a:r>
            <a:r>
              <a:rPr lang="zh-CN" altLang="en-US" sz="2500" dirty="0">
                <a:solidFill>
                  <a:srgbClr val="CA2B26"/>
                </a:solidFill>
                <a:latin typeface="+mj-ea"/>
                <a:ea typeface="+mj-ea"/>
                <a:cs typeface="+mj-ea"/>
              </a:rPr>
              <a:t>启动页设置</a:t>
            </a:r>
            <a:endParaRPr lang="zh-CN" altLang="en-US" sz="2500" dirty="0">
              <a:solidFill>
                <a:srgbClr val="CA2B2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900" y="608965"/>
            <a:ext cx="2574290" cy="533400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4240" y="651510"/>
            <a:ext cx="2476500" cy="532765"/>
          </a:xfrm>
          <a:prstGeom prst="rect">
            <a:avLst/>
          </a:prstGeom>
          <a:ln w="12700">
            <a:solidFill>
              <a:srgbClr val="CA2B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5" name="图片 4" descr="7b0a20202020227069636672616d65646573223a20222670666d38333234343232323938262673707432312d312626626474303026267764743235353026266f726773697a6537303334362e333132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601980" y="1908175"/>
            <a:ext cx="5607685" cy="427990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6555740" y="1771015"/>
            <a:ext cx="4195445" cy="3617595"/>
          </a:xfrm>
          <a:prstGeom prst="rect">
            <a:avLst/>
          </a:prstGeom>
        </p:spPr>
        <p:txBody>
          <a:bodyPr wrap="square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设置平台启动页操作路径：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管理后台-管理-门户设置-启动页配置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启动页开关：启用状态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端口选择：小程序/其他端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目前小程序支持自定义启动页停留时长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400" b="0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algn="l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005" y="213995"/>
            <a:ext cx="3230880" cy="3187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64782" y="-143827"/>
            <a:ext cx="12521565" cy="7144385"/>
            <a:chOff x="-247" y="1819"/>
            <a:chExt cx="19719" cy="11251"/>
          </a:xfrm>
        </p:grpSpPr>
        <p:pic>
          <p:nvPicPr>
            <p:cNvPr id="28" name="图片 27" descr="C:\Users\Administrator\Desktop\米黄背景.jpg米黄背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4" y="2038"/>
              <a:ext cx="19216" cy="10813"/>
            </a:xfrm>
            <a:prstGeom prst="rect">
              <a:avLst/>
            </a:prstGeom>
          </p:spPr>
        </p:pic>
        <p:pic>
          <p:nvPicPr>
            <p:cNvPr id="30" name="图片 29" descr="边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7" y="1819"/>
              <a:ext cx="19719" cy="11251"/>
            </a:xfrm>
            <a:prstGeom prst="rect">
              <a:avLst/>
            </a:prstGeom>
          </p:spPr>
        </p:pic>
      </p:grpSp>
      <p:pic>
        <p:nvPicPr>
          <p:cNvPr id="11" name="图片 10" descr="冬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825" y="1548765"/>
            <a:ext cx="2350770" cy="4265930"/>
          </a:xfrm>
          <a:prstGeom prst="rect">
            <a:avLst/>
          </a:prstGeom>
        </p:spPr>
      </p:pic>
      <p:pic>
        <p:nvPicPr>
          <p:cNvPr id="12" name="图片 11" descr="小元素"/>
          <p:cNvPicPr>
            <a:picLocks noChangeAspect="1"/>
          </p:cNvPicPr>
          <p:nvPr/>
        </p:nvPicPr>
        <p:blipFill>
          <a:blip r:embed="rId4"/>
          <a:srcRect l="4958" t="24277" r="19268" b="29277"/>
          <a:stretch>
            <a:fillRect/>
          </a:stretch>
        </p:blipFill>
        <p:spPr>
          <a:xfrm>
            <a:off x="1372870" y="4441190"/>
            <a:ext cx="1769745" cy="443865"/>
          </a:xfrm>
          <a:prstGeom prst="rect">
            <a:avLst/>
          </a:prstGeom>
        </p:spPr>
      </p:pic>
      <p:pic>
        <p:nvPicPr>
          <p:cNvPr id="25" name="图片 24" descr="小元素"/>
          <p:cNvPicPr>
            <a:picLocks noChangeAspect="1"/>
          </p:cNvPicPr>
          <p:nvPr/>
        </p:nvPicPr>
        <p:blipFill>
          <a:blip r:embed="rId4"/>
          <a:srcRect l="4958" t="24277" r="19268" b="29277"/>
          <a:stretch>
            <a:fillRect/>
          </a:stretch>
        </p:blipFill>
        <p:spPr>
          <a:xfrm>
            <a:off x="4160520" y="3082290"/>
            <a:ext cx="1268730" cy="318135"/>
          </a:xfrm>
          <a:prstGeom prst="rect">
            <a:avLst/>
          </a:prstGeom>
        </p:spPr>
      </p:pic>
      <p:pic>
        <p:nvPicPr>
          <p:cNvPr id="17" name="图片 16" descr="祥云-0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3170" y="909955"/>
            <a:ext cx="1243330" cy="607060"/>
          </a:xfrm>
          <a:prstGeom prst="rect">
            <a:avLst/>
          </a:prstGeom>
        </p:spPr>
      </p:pic>
      <p:pic>
        <p:nvPicPr>
          <p:cNvPr id="20" name="图片 19" descr="小元素-祥云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7280" y="5692775"/>
            <a:ext cx="1514475" cy="680085"/>
          </a:xfrm>
          <a:prstGeom prst="rect">
            <a:avLst/>
          </a:prstGeom>
        </p:spPr>
      </p:pic>
      <p:pic>
        <p:nvPicPr>
          <p:cNvPr id="23" name="图片 22" descr="小元素-祥云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135" y="1359535"/>
            <a:ext cx="1377950" cy="618490"/>
          </a:xfrm>
          <a:prstGeom prst="rect">
            <a:avLst/>
          </a:prstGeom>
        </p:spPr>
      </p:pic>
      <p:pic>
        <p:nvPicPr>
          <p:cNvPr id="22" name="图片 21" descr="梅花300"/>
          <p:cNvPicPr>
            <a:picLocks noChangeAspect="1"/>
          </p:cNvPicPr>
          <p:nvPr/>
        </p:nvPicPr>
        <p:blipFill>
          <a:blip r:embed="rId7"/>
          <a:srcRect t="32066" r="23451"/>
          <a:stretch>
            <a:fillRect/>
          </a:stretch>
        </p:blipFill>
        <p:spPr>
          <a:xfrm>
            <a:off x="9696450" y="0"/>
            <a:ext cx="2495550" cy="2769870"/>
          </a:xfrm>
          <a:prstGeom prst="rect">
            <a:avLst/>
          </a:prstGeom>
        </p:spPr>
      </p:pic>
      <p:pic>
        <p:nvPicPr>
          <p:cNvPr id="64" name="图片 63" descr="冬至-吃饺了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3585" y="1024255"/>
            <a:ext cx="5377180" cy="5377180"/>
          </a:xfrm>
          <a:prstGeom prst="rect">
            <a:avLst/>
          </a:prstGeom>
        </p:spPr>
      </p:pic>
      <p:pic>
        <p:nvPicPr>
          <p:cNvPr id="65" name="图片 64" descr="小元素-祥云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1755" y="1978025"/>
            <a:ext cx="1377950" cy="61849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150620" y="3273425"/>
            <a:ext cx="48152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CA2B26"/>
                </a:solidFill>
                <a:latin typeface="汉仪中宋简" panose="02010609000101010101" charset="-122"/>
                <a:ea typeface="汉仪中宋简" panose="02010609000101010101" charset="-122"/>
              </a:rPr>
              <a:t> </a:t>
            </a:r>
            <a:r>
              <a:rPr lang="zh-CN" altLang="en-US" sz="8000">
                <a:solidFill>
                  <a:srgbClr val="CA2B26"/>
                </a:solidFill>
                <a:latin typeface="汉仪中宋简" panose="02010609000101010101" charset="-122"/>
                <a:ea typeface="汉仪中宋简" panose="02010609000101010101" charset="-122"/>
              </a:rPr>
              <a:t>谢谢观看</a:t>
            </a:r>
            <a:endParaRPr lang="zh-CN" altLang="en-US" sz="8000">
              <a:solidFill>
                <a:srgbClr val="CA2B26"/>
              </a:solidFill>
              <a:latin typeface="汉仪中宋简" panose="02010609000101010101" charset="-122"/>
              <a:ea typeface="汉仪中宋简" panose="0201060900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2805" y="3077845"/>
            <a:ext cx="1382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A2B26"/>
                </a:solidFill>
                <a:sym typeface="+mn-ea"/>
              </a:rPr>
              <a:t>二十四节气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816225" y="2186940"/>
            <a:ext cx="1647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00000"/>
              </a:lnSpc>
            </a:pPr>
            <a:r>
              <a:rPr lang="zh-CN" altLang="en-US" sz="16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冬至，日南至，</a:t>
            </a:r>
            <a:endParaRPr lang="zh-CN" altLang="en-US" sz="1600" dirty="0">
              <a:solidFill>
                <a:srgbClr val="CA2B26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16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日短之至，</a:t>
            </a:r>
            <a:endParaRPr lang="zh-CN" altLang="en-US" sz="1600" dirty="0">
              <a:solidFill>
                <a:srgbClr val="CA2B26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en-US" sz="1600" dirty="0">
                <a:solidFill>
                  <a:srgbClr val="CA2B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日影长之至。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476477" y="6171660"/>
            <a:ext cx="8168186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酷渲（北京）科技有限公司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620" y="253365"/>
            <a:ext cx="3230880" cy="3187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3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4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5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6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7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8.xml><?xml version="1.0" encoding="utf-8"?>
<p:tagLst xmlns:p="http://schemas.openxmlformats.org/presentationml/2006/main">
  <p:tag name="KSO_WM_DIAGRAM_VIRTUALLY_FRAME" val="{&quot;height&quot;:307.75,&quot;left&quot;:368.4,&quot;top&quot;:176.75,&quot;width&quot;:381.5}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宽屏</PresentationFormat>
  <Paragraphs>65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新蒂下午茶专业版</vt:lpstr>
      <vt:lpstr>汉仪中宋简</vt:lpstr>
      <vt:lpstr>Arial Unicode MS</vt:lpstr>
      <vt:lpstr>思源黑体</vt:lpstr>
      <vt:lpstr>黑体</vt:lpstr>
      <vt:lpstr>Wingdings</vt:lpstr>
      <vt:lpstr>Arial</vt:lpstr>
      <vt:lpstr>霞鹜文楷 Light</vt:lpstr>
      <vt:lpstr>汉仪中等线简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271</cp:revision>
  <dcterms:created xsi:type="dcterms:W3CDTF">2019-10-24T07:44:00Z</dcterms:created>
  <dcterms:modified xsi:type="dcterms:W3CDTF">2024-12-03T06:29:39Z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v1.0_mb_GO1SMMRxBd+gyWwspsIY+Q==</vt:lpwstr>
  </property>
  <property fmtid="{D5CDD505-2E9C-101B-9397-08002B2CF9AE}" pid="4" name="ICV">
    <vt:lpwstr>B471297011594AA2BE42182A83662943_11</vt:lpwstr>
  </property>
</Properties>
</file>