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3"/>
    <p:sldId id="257" r:id="rId4"/>
    <p:sldId id="260" r:id="rId5"/>
    <p:sldId id="280" r:id="rId6"/>
    <p:sldId id="281" r:id="rId7"/>
    <p:sldId id="282" r:id="rId8"/>
    <p:sldId id="283" r:id="rId9"/>
    <p:sldId id="285" r:id="rId10"/>
    <p:sldId id="262" r:id="rId11"/>
    <p:sldId id="286" r:id="rId12"/>
    <p:sldId id="287" r:id="rId13"/>
    <p:sldId id="288" r:id="rId14"/>
    <p:sldId id="290" r:id="rId15"/>
    <p:sldId id="291" r:id="rId16"/>
    <p:sldId id="292" r:id="rId17"/>
    <p:sldId id="293" r:id="rId18"/>
    <p:sldId id="294" r:id="rId19"/>
    <p:sldId id="269" r:id="rId20"/>
  </p:sldIdLst>
  <p:sldSz cx="12192000" cy="6858000"/>
  <p:notesSz cx="6858000" cy="9144000"/>
  <p:embeddedFontLst>
    <p:embeddedFont>
      <p:font typeface="Calibri Light" panose="020F0302020204030204" charset="0"/>
      <p:regular r:id="rId24"/>
      <p:italic r:id="rId25"/>
    </p:embeddedFont>
    <p:embeddedFont>
      <p:font typeface="Calibri" panose="020F0502020204030204" charset="0"/>
      <p:regular r:id="rId26"/>
      <p:bold r:id="rId27"/>
      <p:italic r:id="rId28"/>
      <p:boldItalic r:id="rId29"/>
    </p:embeddedFont>
  </p:embeddedFontLst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1F2F3"/>
    <a:srgbClr val="99BCB1"/>
    <a:srgbClr val="E3ACA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42.xml"/><Relationship Id="rId3" Type="http://schemas.openxmlformats.org/officeDocument/2006/relationships/slide" Target="slides/slide1.xml"/><Relationship Id="rId29" Type="http://schemas.openxmlformats.org/officeDocument/2006/relationships/font" Target="fonts/font6.fntdata"/><Relationship Id="rId28" Type="http://schemas.openxmlformats.org/officeDocument/2006/relationships/font" Target="fonts/font5.fntdata"/><Relationship Id="rId27" Type="http://schemas.openxmlformats.org/officeDocument/2006/relationships/font" Target="fonts/font4.fntdata"/><Relationship Id="rId26" Type="http://schemas.openxmlformats.org/officeDocument/2006/relationships/font" Target="fonts/font3.fntdata"/><Relationship Id="rId25" Type="http://schemas.openxmlformats.org/officeDocument/2006/relationships/font" Target="fonts/font2.fntdata"/><Relationship Id="rId24" Type="http://schemas.openxmlformats.org/officeDocument/2006/relationships/font" Target="fonts/font1.fntdata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tags" Target="../tags/tag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tags" Target="../tags/tag15.xml"/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image" Target="../media/image14.png"/><Relationship Id="rId2" Type="http://schemas.openxmlformats.org/officeDocument/2006/relationships/image" Target="../media/image11.png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tags" Target="../tags/tag21.xml"/><Relationship Id="rId7" Type="http://schemas.openxmlformats.org/officeDocument/2006/relationships/image" Target="../media/image16.png"/><Relationship Id="rId6" Type="http://schemas.openxmlformats.org/officeDocument/2006/relationships/image" Target="../media/image15.png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" Type="http://schemas.openxmlformats.org/officeDocument/2006/relationships/image" Target="../media/image11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tags" Target="../tags/tag25.xml"/><Relationship Id="rId7" Type="http://schemas.openxmlformats.org/officeDocument/2006/relationships/image" Target="../media/image18.png"/><Relationship Id="rId6" Type="http://schemas.openxmlformats.org/officeDocument/2006/relationships/image" Target="../media/image17.png"/><Relationship Id="rId5" Type="http://schemas.openxmlformats.org/officeDocument/2006/relationships/tags" Target="../tags/tag24.xml"/><Relationship Id="rId4" Type="http://schemas.openxmlformats.org/officeDocument/2006/relationships/tags" Target="../tags/tag23.xml"/><Relationship Id="rId3" Type="http://schemas.openxmlformats.org/officeDocument/2006/relationships/tags" Target="../tags/tag22.xml"/><Relationship Id="rId2" Type="http://schemas.openxmlformats.org/officeDocument/2006/relationships/image" Target="../media/image11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9" Type="http://schemas.microsoft.com/office/2007/relationships/hdphoto" Target="../media/image22.wdp"/><Relationship Id="rId8" Type="http://schemas.openxmlformats.org/officeDocument/2006/relationships/image" Target="../media/image21.png"/><Relationship Id="rId7" Type="http://schemas.microsoft.com/office/2007/relationships/hdphoto" Target="../media/image20.wdp"/><Relationship Id="rId6" Type="http://schemas.openxmlformats.org/officeDocument/2006/relationships/image" Target="../media/image19.png"/><Relationship Id="rId5" Type="http://schemas.openxmlformats.org/officeDocument/2006/relationships/tags" Target="../tags/tag28.xml"/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image" Target="../media/image11.png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4.png"/><Relationship Id="rId10" Type="http://schemas.openxmlformats.org/officeDocument/2006/relationships/tags" Target="../tags/tag29.xml"/><Relationship Id="rId1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33.xml"/><Relationship Id="rId8" Type="http://schemas.openxmlformats.org/officeDocument/2006/relationships/image" Target="../media/image25.png"/><Relationship Id="rId7" Type="http://schemas.openxmlformats.org/officeDocument/2006/relationships/image" Target="../media/image24.png"/><Relationship Id="rId6" Type="http://schemas.openxmlformats.org/officeDocument/2006/relationships/image" Target="../media/image23.png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3" Type="http://schemas.openxmlformats.org/officeDocument/2006/relationships/tags" Target="../tags/tag30.xml"/><Relationship Id="rId2" Type="http://schemas.openxmlformats.org/officeDocument/2006/relationships/image" Target="../media/image11.png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4.png"/><Relationship Id="rId1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4.png"/><Relationship Id="rId7" Type="http://schemas.openxmlformats.org/officeDocument/2006/relationships/tags" Target="../tags/tag36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tags" Target="../tags/tag35.xml"/><Relationship Id="rId3" Type="http://schemas.openxmlformats.org/officeDocument/2006/relationships/tags" Target="../tags/tag34.xml"/><Relationship Id="rId2" Type="http://schemas.openxmlformats.org/officeDocument/2006/relationships/image" Target="../media/image11.png"/><Relationship Id="rId1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4.png"/><Relationship Id="rId7" Type="http://schemas.openxmlformats.org/officeDocument/2006/relationships/tags" Target="../tags/tag40.xml"/><Relationship Id="rId6" Type="http://schemas.openxmlformats.org/officeDocument/2006/relationships/image" Target="../media/image28.png"/><Relationship Id="rId5" Type="http://schemas.openxmlformats.org/officeDocument/2006/relationships/tags" Target="../tags/tag39.xml"/><Relationship Id="rId4" Type="http://schemas.openxmlformats.org/officeDocument/2006/relationships/tags" Target="../tags/tag38.xml"/><Relationship Id="rId3" Type="http://schemas.openxmlformats.org/officeDocument/2006/relationships/tags" Target="../tags/tag37.xml"/><Relationship Id="rId2" Type="http://schemas.openxmlformats.org/officeDocument/2006/relationships/image" Target="../media/image11.png"/><Relationship Id="rId1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tags" Target="../tags/tag4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tags" Target="../tags/tag2.xml"/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3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4.png"/><Relationship Id="rId7" Type="http://schemas.openxmlformats.org/officeDocument/2006/relationships/tags" Target="../tags/tag4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microsoft.com/office/2007/relationships/hdphoto" Target="../media/image7.wdp"/><Relationship Id="rId2" Type="http://schemas.openxmlformats.org/officeDocument/2006/relationships/image" Target="../media/image6.png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5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image" Target="../media/image11.png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image" Target="../media/image11.png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13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tags" Target="../tags/tag14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 descr="ewqf"/>
          <p:cNvPicPr>
            <a:picLocks noChangeAspect="1"/>
          </p:cNvPicPr>
          <p:nvPr/>
        </p:nvPicPr>
        <p:blipFill>
          <a:blip r:embed="rId1"/>
          <a:srcRect l="15515" b="823"/>
          <a:stretch>
            <a:fillRect/>
          </a:stretch>
        </p:blipFill>
        <p:spPr>
          <a:xfrm rot="16200000">
            <a:off x="2634615" y="-2649855"/>
            <a:ext cx="6915785" cy="12173585"/>
          </a:xfrm>
          <a:prstGeom prst="rect">
            <a:avLst/>
          </a:prstGeom>
        </p:spPr>
      </p:pic>
      <p:pic>
        <p:nvPicPr>
          <p:cNvPr id="2" name="图片 1" descr="04"/>
          <p:cNvPicPr>
            <a:picLocks noChangeAspect="1"/>
          </p:cNvPicPr>
          <p:nvPr/>
        </p:nvPicPr>
        <p:blipFill>
          <a:blip r:embed="rId2">
            <a:lum contrast="-6000"/>
          </a:blip>
          <a:srcRect l="33567" t="51218"/>
          <a:stretch>
            <a:fillRect/>
          </a:stretch>
        </p:blipFill>
        <p:spPr>
          <a:xfrm>
            <a:off x="6639560" y="688975"/>
            <a:ext cx="5640070" cy="6209665"/>
          </a:xfrm>
          <a:prstGeom prst="rect">
            <a:avLst/>
          </a:prstGeom>
        </p:spPr>
      </p:pic>
      <p:pic>
        <p:nvPicPr>
          <p:cNvPr id="5" name="图片 4" descr="千库网_中国风复古红色田字格_元素编号1258979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5540" y="1306195"/>
            <a:ext cx="2214245" cy="2214245"/>
          </a:xfrm>
          <a:prstGeom prst="rect">
            <a:avLst/>
          </a:prstGeom>
        </p:spPr>
      </p:pic>
      <p:pic>
        <p:nvPicPr>
          <p:cNvPr id="6" name="图片 5" descr="千库网_中国风复古红色田字格_元素编号1258979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33215" y="1306195"/>
            <a:ext cx="2214245" cy="221424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987425" y="1090295"/>
            <a:ext cx="1385570" cy="26460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600">
                <a:solidFill>
                  <a:schemeClr val="tx1">
                    <a:lumMod val="75000"/>
                    <a:lumOff val="25000"/>
                  </a:schemeClr>
                </a:solidFill>
                <a:latin typeface="字魂73号-江南手书" panose="00000500000000000000" charset="-122"/>
                <a:ea typeface="字魂73号-江南手书" panose="00000500000000000000" charset="-122"/>
              </a:rPr>
              <a:t>七</a:t>
            </a:r>
            <a:endParaRPr lang="zh-CN" altLang="en-US" sz="16600">
              <a:solidFill>
                <a:schemeClr val="tx1">
                  <a:lumMod val="75000"/>
                  <a:lumOff val="25000"/>
                </a:schemeClr>
              </a:solidFill>
              <a:latin typeface="字魂73号-江南手书" panose="00000500000000000000" charset="-122"/>
              <a:ea typeface="字魂73号-江南手书" panose="0000050000000000000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133215" y="973455"/>
            <a:ext cx="1385570" cy="26460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600">
                <a:solidFill>
                  <a:schemeClr val="tx1">
                    <a:lumMod val="75000"/>
                    <a:lumOff val="25000"/>
                  </a:schemeClr>
                </a:solidFill>
                <a:latin typeface="字魂73号-江南手书" panose="00000500000000000000" charset="-122"/>
                <a:ea typeface="字魂73号-江南手书" panose="00000500000000000000" charset="-122"/>
              </a:rPr>
              <a:t>夕</a:t>
            </a:r>
            <a:endParaRPr lang="zh-CN" altLang="en-US" sz="16600">
              <a:solidFill>
                <a:schemeClr val="tx1">
                  <a:lumMod val="75000"/>
                  <a:lumOff val="25000"/>
                </a:schemeClr>
              </a:solidFill>
              <a:latin typeface="字魂73号-江南手书" panose="00000500000000000000" charset="-122"/>
              <a:ea typeface="字魂73号-江南手书" panose="00000500000000000000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60780" y="3984625"/>
            <a:ext cx="43580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字魂130号-快乐俏黑体" panose="00000500000000000000" charset="-122"/>
                <a:ea typeface="字魂130号-快乐俏黑体" panose="00000500000000000000" charset="-122"/>
              </a:rPr>
              <a:t>七夕节活动运营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字魂130号-快乐俏黑体" panose="00000500000000000000" charset="-122"/>
                <a:ea typeface="字魂130号-快乐俏黑体" panose="00000500000000000000" charset="-122"/>
              </a:rPr>
              <a:t>方案</a:t>
            </a:r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字魂130号-快乐俏黑体" panose="00000500000000000000" charset="-122"/>
              <a:ea typeface="字魂130号-快乐俏黑体" panose="00000500000000000000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021320" y="6501765"/>
            <a:ext cx="4013835" cy="3562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字魂130号-快乐俏黑体" panose="00000500000000000000" charset="-122"/>
                <a:ea typeface="字魂130号-快乐俏黑体" panose="00000500000000000000" charset="-122"/>
              </a:rPr>
              <a:t>酷渲（北京）科技有限公司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字魂130号-快乐俏黑体" panose="00000500000000000000" charset="-122"/>
              <a:ea typeface="字魂130号-快乐俏黑体" panose="00000500000000000000" charset="-122"/>
            </a:endParaRPr>
          </a:p>
        </p:txBody>
      </p:sp>
      <p:pic>
        <p:nvPicPr>
          <p:cNvPr id="17" name="图片 16" descr="酷渲酷学院logo 6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>
            <a:lum bright="100000"/>
          </a:blip>
          <a:stretch>
            <a:fillRect/>
          </a:stretch>
        </p:blipFill>
        <p:spPr>
          <a:xfrm>
            <a:off x="172085" y="127635"/>
            <a:ext cx="3378835" cy="306705"/>
          </a:xfrm>
          <a:prstGeom prst="rect">
            <a:avLst/>
          </a:prstGeom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 descr="ewqf"/>
          <p:cNvPicPr>
            <a:picLocks noChangeAspect="1"/>
          </p:cNvPicPr>
          <p:nvPr/>
        </p:nvPicPr>
        <p:blipFill>
          <a:blip r:embed="rId1"/>
          <a:srcRect l="15515" b="823"/>
          <a:stretch>
            <a:fillRect/>
          </a:stretch>
        </p:blipFill>
        <p:spPr>
          <a:xfrm rot="16200000">
            <a:off x="2634615" y="-2649855"/>
            <a:ext cx="6915785" cy="1217358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08050" y="746125"/>
            <a:ext cx="10261600" cy="5093970"/>
          </a:xfrm>
          <a:prstGeom prst="rect">
            <a:avLst/>
          </a:prstGeom>
          <a:solidFill>
            <a:srgbClr val="99BCB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字魂52号-阿开漫画体" panose="00000500000000000000" charset="-122"/>
              <a:ea typeface="字魂52号-阿开漫画体" panose="00000500000000000000" charset="-122"/>
            </a:endParaRPr>
          </a:p>
        </p:txBody>
      </p:sp>
      <p:pic>
        <p:nvPicPr>
          <p:cNvPr id="2" name="图片 1" descr="千库网_古风美女手部_元素编号1287895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08545" y="2078990"/>
            <a:ext cx="3761105" cy="3761105"/>
          </a:xfrm>
          <a:prstGeom prst="rect">
            <a:avLst/>
          </a:prstGeom>
        </p:spPr>
      </p:pic>
      <p:pic>
        <p:nvPicPr>
          <p:cNvPr id="4" name="图片 3" descr="千库网_古风美女手部_元素编号1287895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8050" y="2078990"/>
            <a:ext cx="3761105" cy="376110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8830" y="412115"/>
            <a:ext cx="7940040" cy="5761355"/>
          </a:xfrm>
          <a:prstGeom prst="rect">
            <a:avLst/>
          </a:prstGeom>
          <a:solidFill>
            <a:srgbClr val="F1F2F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字魂52号-阿开漫画体" panose="00000500000000000000" charset="-122"/>
              <a:ea typeface="字魂52号-阿开漫画体" panose="00000500000000000000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0115" y="1587500"/>
            <a:ext cx="3792855" cy="3868420"/>
          </a:xfrm>
          <a:prstGeom prst="rect">
            <a:avLst/>
          </a:prstGeom>
        </p:spPr>
      </p:pic>
      <p:sp>
        <p:nvSpPr>
          <p:cNvPr id="41" name="矩形 40"/>
          <p:cNvSpPr/>
          <p:nvPr/>
        </p:nvSpPr>
        <p:spPr>
          <a:xfrm>
            <a:off x="2331085" y="1562100"/>
            <a:ext cx="3425190" cy="3538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algn="l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字魂73号-江南手书" panose="00000500000000000000" charset="-122"/>
                <a:ea typeface="字魂73号-江南手书" panose="00000500000000000000" charset="-122"/>
                <a:sym typeface="Arial" panose="020B0604020202020204"/>
              </a:rPr>
              <a:t>设置平台启动页操作路径：</a:t>
            </a:r>
            <a:endParaRPr lang="zh-CN" altLang="en-US" sz="1400" b="1">
              <a:solidFill>
                <a:schemeClr val="tx1">
                  <a:lumMod val="75000"/>
                  <a:lumOff val="25000"/>
                </a:schemeClr>
              </a:solidFill>
              <a:latin typeface="字魂73号-江南手书" panose="00000500000000000000" charset="-122"/>
              <a:ea typeface="字魂73号-江南手书" panose="00000500000000000000" charset="-122"/>
              <a:sym typeface="Arial" panose="020B0604020202020204"/>
            </a:endParaRPr>
          </a:p>
          <a:p>
            <a:pPr lvl="0" indent="0" algn="l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字魂73号-江南手书" panose="00000500000000000000" charset="-122"/>
                <a:ea typeface="字魂73号-江南手书" panose="00000500000000000000" charset="-122"/>
                <a:sym typeface="Arial" panose="020B0604020202020204"/>
              </a:rPr>
              <a:t>   管理后台-管理-门户设置-启动页配置</a:t>
            </a:r>
            <a:endParaRPr lang="zh-CN" altLang="en-US" sz="1400" b="1">
              <a:solidFill>
                <a:schemeClr val="tx1">
                  <a:lumMod val="75000"/>
                  <a:lumOff val="25000"/>
                </a:schemeClr>
              </a:solidFill>
              <a:latin typeface="字魂73号-江南手书" panose="00000500000000000000" charset="-122"/>
              <a:ea typeface="字魂73号-江南手书" panose="00000500000000000000" charset="-122"/>
              <a:sym typeface="Arial" panose="020B0604020202020204"/>
            </a:endParaRPr>
          </a:p>
          <a:p>
            <a:pPr marL="285750" lvl="0" indent="-285750" algn="l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字魂73号-江南手书" panose="00000500000000000000" charset="-122"/>
                <a:ea typeface="字魂73号-江南手书" panose="00000500000000000000" charset="-122"/>
                <a:sym typeface="Arial" panose="020B0604020202020204"/>
              </a:rPr>
              <a:t>启动页开关：启用状态</a:t>
            </a:r>
            <a:endParaRPr lang="zh-CN" altLang="en-US" sz="1400" b="1">
              <a:solidFill>
                <a:schemeClr val="tx1">
                  <a:lumMod val="75000"/>
                  <a:lumOff val="25000"/>
                </a:schemeClr>
              </a:solidFill>
              <a:latin typeface="字魂73号-江南手书" panose="00000500000000000000" charset="-122"/>
              <a:ea typeface="字魂73号-江南手书" panose="00000500000000000000" charset="-122"/>
              <a:sym typeface="Arial" panose="020B0604020202020204"/>
            </a:endParaRPr>
          </a:p>
          <a:p>
            <a:pPr marL="285750" lvl="0" indent="-285750" algn="l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字魂73号-江南手书" panose="00000500000000000000" charset="-122"/>
                <a:ea typeface="字魂73号-江南手书" panose="00000500000000000000" charset="-122"/>
                <a:sym typeface="Arial" panose="020B0604020202020204"/>
              </a:rPr>
              <a:t>端口选择：小程序/其他端</a:t>
            </a:r>
            <a:endParaRPr lang="zh-CN" altLang="en-US" sz="1400" b="1">
              <a:solidFill>
                <a:schemeClr val="tx1">
                  <a:lumMod val="75000"/>
                  <a:lumOff val="25000"/>
                </a:schemeClr>
              </a:solidFill>
              <a:latin typeface="字魂73号-江南手书" panose="00000500000000000000" charset="-122"/>
              <a:ea typeface="字魂73号-江南手书" panose="00000500000000000000" charset="-122"/>
              <a:sym typeface="Arial" panose="020B0604020202020204"/>
            </a:endParaRPr>
          </a:p>
          <a:p>
            <a:pPr lvl="0" indent="0" algn="l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字魂73号-江南手书" panose="00000500000000000000" charset="-122"/>
                <a:ea typeface="字魂73号-江南手书" panose="00000500000000000000" charset="-122"/>
                <a:sym typeface="Arial" panose="020B0604020202020204"/>
              </a:rPr>
              <a:t>    目前小程序支持自定义启动页停留时长</a:t>
            </a:r>
            <a:endParaRPr lang="zh-CN" altLang="en-US" sz="1400" b="1">
              <a:solidFill>
                <a:schemeClr val="tx1">
                  <a:lumMod val="75000"/>
                  <a:lumOff val="25000"/>
                </a:schemeClr>
              </a:solidFill>
              <a:latin typeface="字魂73号-江南手书" panose="00000500000000000000" charset="-122"/>
              <a:ea typeface="字魂73号-江南手书" panose="00000500000000000000" charset="-122"/>
              <a:sym typeface="Arial" panose="020B0604020202020204"/>
            </a:endParaRPr>
          </a:p>
          <a:p>
            <a:pPr lvl="0" indent="0" algn="l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字魂73号-江南手书" panose="00000500000000000000" charset="-122"/>
                <a:ea typeface="字魂73号-江南手书" panose="00000500000000000000" charset="-122"/>
                <a:sym typeface="Arial" panose="020B0604020202020204"/>
              </a:rPr>
              <a:t>   启动页配置-点击“更改”选择对应在启动页，上传完成后点击保存。</a:t>
            </a:r>
            <a:endParaRPr lang="zh-CN" altLang="en-US" sz="1600" b="0" i="0" dirty="0">
              <a:solidFill>
                <a:schemeClr val="tx1">
                  <a:lumMod val="95000"/>
                  <a:lumOff val="5000"/>
                </a:schemeClr>
              </a:solidFill>
              <a:effectLst/>
              <a:latin typeface="霞鹜文楷 Light" charset="-122"/>
              <a:ea typeface="霞鹜文楷 Light" charset="-122"/>
              <a:cs typeface="霞鹜文楷 Light" charset="-122"/>
              <a:sym typeface="Arial" panose="020B0604020202020204"/>
            </a:endParaRPr>
          </a:p>
        </p:txBody>
      </p:sp>
      <p:pic>
        <p:nvPicPr>
          <p:cNvPr id="17" name="图片 16" descr="酷渲酷学院logo 6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>
            <a:lum bright="100000"/>
          </a:blip>
          <a:stretch>
            <a:fillRect/>
          </a:stretch>
        </p:blipFill>
        <p:spPr>
          <a:xfrm>
            <a:off x="172085" y="127635"/>
            <a:ext cx="3378835" cy="306705"/>
          </a:xfrm>
          <a:prstGeom prst="rect">
            <a:avLst/>
          </a:prstGeom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 descr="ewqf"/>
          <p:cNvPicPr>
            <a:picLocks noChangeAspect="1"/>
          </p:cNvPicPr>
          <p:nvPr/>
        </p:nvPicPr>
        <p:blipFill>
          <a:blip r:embed="rId1"/>
          <a:srcRect l="15515" b="823"/>
          <a:stretch>
            <a:fillRect/>
          </a:stretch>
        </p:blipFill>
        <p:spPr>
          <a:xfrm rot="16200000">
            <a:off x="2634615" y="-2649855"/>
            <a:ext cx="6915785" cy="1217358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08050" y="746125"/>
            <a:ext cx="10261600" cy="5093970"/>
          </a:xfrm>
          <a:prstGeom prst="rect">
            <a:avLst/>
          </a:prstGeom>
          <a:solidFill>
            <a:srgbClr val="99BCB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字魂52号-阿开漫画体" panose="00000500000000000000" charset="-122"/>
              <a:ea typeface="字魂52号-阿开漫画体" panose="00000500000000000000" charset="-122"/>
            </a:endParaRPr>
          </a:p>
        </p:txBody>
      </p:sp>
      <p:pic>
        <p:nvPicPr>
          <p:cNvPr id="2" name="图片 1" descr="千库网_古风美女手部_元素编号1287895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08545" y="2078990"/>
            <a:ext cx="3761105" cy="3761105"/>
          </a:xfrm>
          <a:prstGeom prst="rect">
            <a:avLst/>
          </a:prstGeom>
        </p:spPr>
      </p:pic>
      <p:pic>
        <p:nvPicPr>
          <p:cNvPr id="4" name="图片 3" descr="千库网_古风美女手部_元素编号1287895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8050" y="2078990"/>
            <a:ext cx="3761105" cy="376110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8830" y="412115"/>
            <a:ext cx="7940040" cy="5761355"/>
          </a:xfrm>
          <a:prstGeom prst="rect">
            <a:avLst/>
          </a:prstGeom>
          <a:solidFill>
            <a:srgbClr val="F1F2F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字魂52号-阿开漫画体" panose="00000500000000000000" charset="-122"/>
              <a:ea typeface="字魂52号-阿开漫画体" panose="00000500000000000000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8700" y="3278505"/>
            <a:ext cx="7546340" cy="2400300"/>
          </a:xfrm>
          <a:prstGeom prst="rect">
            <a:avLst/>
          </a:prstGeom>
        </p:spPr>
      </p:pic>
      <p:sp>
        <p:nvSpPr>
          <p:cNvPr id="18" name="矩形 17"/>
          <p:cNvSpPr/>
          <p:nvPr>
            <p:custDataLst>
              <p:tags r:id="rId4"/>
            </p:custDataLst>
          </p:nvPr>
        </p:nvSpPr>
        <p:spPr>
          <a:xfrm>
            <a:off x="2522855" y="1522730"/>
            <a:ext cx="6753225" cy="708660"/>
          </a:xfrm>
          <a:prstGeom prst="rect">
            <a:avLst/>
          </a:prstGeom>
        </p:spPr>
        <p:txBody>
          <a:bodyPr wrap="square">
            <a:noAutofit/>
          </a:bodyPr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b="1" dirty="0">
                <a:gradFill>
                  <a:gsLst>
                    <a:gs pos="42000">
                      <a:srgbClr val="88CBCC"/>
                    </a:gs>
                    <a:gs pos="0">
                      <a:srgbClr val="ADDBDC"/>
                    </a:gs>
                    <a:gs pos="100000">
                      <a:srgbClr val="62BBBB"/>
                    </a:gs>
                  </a:gsLst>
                  <a:lin ang="5400000" scaled="1"/>
                </a:gra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Arial" panose="020B0604020202020204"/>
              </a:rPr>
              <a:t>门户装修：</a:t>
            </a:r>
            <a:r>
              <a:rPr lang="zh-CN" alt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字魂73号-江南手书" panose="00000500000000000000" charset="-122"/>
                <a:ea typeface="字魂73号-江南手书" panose="00000500000000000000" charset="-122"/>
                <a:sym typeface="Arial" panose="020B0604020202020204"/>
              </a:rPr>
              <a:t>移动端自定义-点击icon宫格-找到社区-点击移动箭头，将社区移至前十-点击“编辑”，替换icon。</a:t>
            </a:r>
            <a:endParaRPr lang="zh-CN" altLang="en-US" sz="1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</p:txBody>
      </p:sp>
      <p:pic>
        <p:nvPicPr>
          <p:cNvPr id="17" name="图片 16" descr="酷渲酷学院logo 6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>
            <a:lum bright="100000"/>
          </a:blip>
          <a:stretch>
            <a:fillRect/>
          </a:stretch>
        </p:blipFill>
        <p:spPr>
          <a:xfrm>
            <a:off x="172085" y="127635"/>
            <a:ext cx="3378835" cy="306705"/>
          </a:xfrm>
          <a:prstGeom prst="rect">
            <a:avLst/>
          </a:prstGeom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 descr="ewqf"/>
          <p:cNvPicPr>
            <a:picLocks noChangeAspect="1"/>
          </p:cNvPicPr>
          <p:nvPr/>
        </p:nvPicPr>
        <p:blipFill>
          <a:blip r:embed="rId1"/>
          <a:srcRect l="15515" b="823"/>
          <a:stretch>
            <a:fillRect/>
          </a:stretch>
        </p:blipFill>
        <p:spPr>
          <a:xfrm rot="16200000">
            <a:off x="2634615" y="-2649855"/>
            <a:ext cx="6915785" cy="12173585"/>
          </a:xfrm>
          <a:prstGeom prst="rect">
            <a:avLst/>
          </a:prstGeom>
        </p:spPr>
      </p:pic>
      <p:pic>
        <p:nvPicPr>
          <p:cNvPr id="2" name="图片 1" descr="千库网_古风美女手部_元素编号12878957"/>
          <p:cNvPicPr>
            <a:picLocks noChangeAspect="1"/>
          </p:cNvPicPr>
          <p:nvPr/>
        </p:nvPicPr>
        <p:blipFill>
          <a:blip r:embed="rId2"/>
          <a:srcRect t="23946" b="19085"/>
          <a:stretch>
            <a:fillRect/>
          </a:stretch>
        </p:blipFill>
        <p:spPr>
          <a:xfrm>
            <a:off x="5715" y="-40640"/>
            <a:ext cx="12174220" cy="693547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18565" y="704850"/>
            <a:ext cx="9755505" cy="6089015"/>
          </a:xfrm>
          <a:prstGeom prst="rect">
            <a:avLst/>
          </a:prstGeom>
          <a:solidFill>
            <a:schemeClr val="bg1">
              <a:lumMod val="95000"/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>
            <p:custDataLst>
              <p:tags r:id="rId3"/>
            </p:custDataLst>
          </p:nvPr>
        </p:nvGrpSpPr>
        <p:grpSpPr>
          <a:xfrm rot="0">
            <a:off x="1774190" y="1060450"/>
            <a:ext cx="1108710" cy="1109873"/>
            <a:chOff x="1963334" y="2190000"/>
            <a:chExt cx="1108879" cy="1109686"/>
          </a:xfrm>
        </p:grpSpPr>
        <p:sp>
          <p:nvSpPr>
            <p:cNvPr id="4" name="文本框 3"/>
            <p:cNvSpPr txBox="1"/>
            <p:nvPr>
              <p:custDataLst>
                <p:tags r:id="rId4"/>
              </p:custDataLst>
            </p:nvPr>
          </p:nvSpPr>
          <p:spPr>
            <a:xfrm>
              <a:off x="2040721" y="2193067"/>
              <a:ext cx="1021236" cy="110661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p>
              <a:r>
                <a:rPr lang="zh-CN" altLang="en-US" sz="6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73号-江南手书" panose="00000500000000000000" charset="-122"/>
                  <a:ea typeface="字魂73号-江南手书" panose="00000500000000000000" charset="-122"/>
                  <a:sym typeface="字魂36号-正文宋楷" panose="02000000000000000000" pitchFamily="2" charset="-122"/>
                </a:rPr>
                <a:t>壹</a:t>
              </a:r>
              <a:endParaRPr lang="zh-CN" altLang="en-US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73号-江南手书" panose="00000500000000000000" charset="-122"/>
                <a:ea typeface="字魂73号-江南手书" panose="00000500000000000000" charset="-122"/>
                <a:sym typeface="字魂36号-正文宋楷" panose="02000000000000000000" pitchFamily="2" charset="-122"/>
              </a:endParaRPr>
            </a:p>
          </p:txBody>
        </p:sp>
        <p:sp>
          <p:nvSpPr>
            <p:cNvPr id="11" name="椭圆 10"/>
            <p:cNvSpPr/>
            <p:nvPr>
              <p:custDataLst>
                <p:tags r:id="rId5"/>
              </p:custDataLst>
            </p:nvPr>
          </p:nvSpPr>
          <p:spPr>
            <a:xfrm>
              <a:off x="1963334" y="2190000"/>
              <a:ext cx="1108879" cy="1108879"/>
            </a:xfrm>
            <a:prstGeom prst="ellipse">
              <a:avLst/>
            </a:prstGeom>
            <a:noFill/>
            <a:ln>
              <a:solidFill>
                <a:srgbClr val="99BCB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字魂73号-江南手书" panose="00000500000000000000" charset="-122"/>
                <a:ea typeface="字魂73号-江南手书" panose="00000500000000000000" charset="-122"/>
                <a:sym typeface="字魂36号-正文宋楷" panose="02000000000000000000" pitchFamily="2" charset="-122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3044825" y="1222375"/>
            <a:ext cx="32340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ln w="15875"/>
                <a:gradFill>
                  <a:gsLst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2700000" scaled="0"/>
                </a:gradFill>
                <a:effectLst/>
                <a:latin typeface="字魂73号-江南手书" panose="00000500000000000000" charset="-122"/>
                <a:ea typeface="字魂73号-江南手书" panose="00000500000000000000" charset="-122"/>
              </a:rPr>
              <a:t>活动一：</a:t>
            </a:r>
            <a:r>
              <a:rPr lang="en-US" altLang="zh-CN" b="1"/>
              <a:t>“</a:t>
            </a:r>
            <a:r>
              <a:rPr lang="zh-CN" altLang="en-US" b="1"/>
              <a:t>爱</a:t>
            </a:r>
            <a:r>
              <a:rPr lang="en-US" altLang="zh-CN" b="1"/>
              <a:t>”</a:t>
            </a:r>
            <a:r>
              <a:rPr lang="zh-CN" altLang="en-US" b="1"/>
              <a:t>要大声说出来</a:t>
            </a:r>
            <a:endParaRPr lang="zh-CN" altLang="en-US" b="1"/>
          </a:p>
          <a:p>
            <a:endParaRPr lang="zh-CN" altLang="en-US" b="1"/>
          </a:p>
        </p:txBody>
      </p:sp>
      <p:sp>
        <p:nvSpPr>
          <p:cNvPr id="5" name="文本框 4"/>
          <p:cNvSpPr txBox="1"/>
          <p:nvPr/>
        </p:nvSpPr>
        <p:spPr>
          <a:xfrm>
            <a:off x="1218565" y="2389505"/>
            <a:ext cx="2503170" cy="10782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b="1"/>
              <a:t>1</a:t>
            </a:r>
            <a:r>
              <a:rPr lang="zh-CN" altLang="en-US" b="1"/>
              <a:t>、管理员创建圈子：</a:t>
            </a:r>
            <a:endParaRPr lang="zh-CN" altLang="en-US" b="1"/>
          </a:p>
          <a:p>
            <a:endParaRPr lang="zh-CN" altLang="en-US" b="1"/>
          </a:p>
          <a:p>
            <a:r>
              <a:rPr lang="zh-CN" altLang="en-US" sz="1600"/>
              <a:t>运营</a:t>
            </a:r>
            <a:r>
              <a:rPr lang="en-US" altLang="zh-CN" sz="1600"/>
              <a:t>--</a:t>
            </a:r>
            <a:r>
              <a:rPr lang="zh-CN" altLang="en-US" sz="1600"/>
              <a:t>社区管理</a:t>
            </a:r>
            <a:r>
              <a:rPr lang="en-US" altLang="zh-CN" sz="1600"/>
              <a:t>--</a:t>
            </a:r>
            <a:r>
              <a:rPr lang="zh-CN" altLang="en-US" sz="1600"/>
              <a:t>圈子管理</a:t>
            </a:r>
            <a:r>
              <a:rPr lang="en-US" altLang="zh-CN" sz="1600"/>
              <a:t>--</a:t>
            </a:r>
            <a:r>
              <a:rPr lang="zh-CN" altLang="en-US" sz="1600"/>
              <a:t>新建圈子</a:t>
            </a:r>
            <a:endParaRPr lang="zh-CN" altLang="en-US" sz="160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21735" y="1792605"/>
            <a:ext cx="7252335" cy="177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53990" y="2941955"/>
            <a:ext cx="5418455" cy="356552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378710" y="4004945"/>
            <a:ext cx="2799080" cy="14395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b="1"/>
              <a:t>2</a:t>
            </a:r>
            <a:r>
              <a:rPr lang="zh-CN" altLang="en-US" b="1"/>
              <a:t>、完善圈子</a:t>
            </a:r>
            <a:r>
              <a:rPr lang="zh-CN" altLang="en-US" b="1"/>
              <a:t>信息：</a:t>
            </a:r>
            <a:endParaRPr lang="zh-CN" altLang="en-US" b="1"/>
          </a:p>
          <a:p>
            <a:endParaRPr lang="zh-CN" altLang="en-US" b="1"/>
          </a:p>
          <a:p>
            <a:pPr marL="285750" indent="-285750">
              <a:buFont typeface="Wingdings" panose="05000000000000000000" charset="0"/>
              <a:buChar char="l"/>
            </a:pPr>
            <a:r>
              <a:rPr lang="zh-CN" altLang="en-US" sz="1600"/>
              <a:t>圈子名称</a:t>
            </a:r>
            <a:endParaRPr lang="zh-CN" altLang="en-US" sz="1600"/>
          </a:p>
          <a:p>
            <a:pPr marL="285750" indent="-285750">
              <a:buFont typeface="Wingdings" panose="05000000000000000000" charset="0"/>
              <a:buChar char="l"/>
            </a:pPr>
            <a:r>
              <a:rPr lang="zh-CN" altLang="en-US" sz="1600"/>
              <a:t>圈子封面</a:t>
            </a:r>
            <a:r>
              <a:rPr lang="zh-CN" altLang="en-US" sz="1600" i="1"/>
              <a:t>（素材有提供）</a:t>
            </a:r>
            <a:endParaRPr lang="zh-CN" altLang="en-US" sz="1600"/>
          </a:p>
          <a:p>
            <a:pPr marL="285750" indent="-285750">
              <a:buFont typeface="Wingdings" panose="05000000000000000000" charset="0"/>
              <a:buChar char="l"/>
            </a:pPr>
            <a:r>
              <a:rPr lang="zh-CN" altLang="en-US" sz="1600"/>
              <a:t>圈子介绍</a:t>
            </a:r>
            <a:endParaRPr lang="zh-CN" altLang="en-US" sz="1600"/>
          </a:p>
        </p:txBody>
      </p:sp>
      <p:sp>
        <p:nvSpPr>
          <p:cNvPr id="12" name="文本框 11"/>
          <p:cNvSpPr txBox="1"/>
          <p:nvPr/>
        </p:nvSpPr>
        <p:spPr>
          <a:xfrm>
            <a:off x="7322820" y="1418590"/>
            <a:ext cx="32340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ln w="15875"/>
                <a:gradFill>
                  <a:gsLst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2700000" scaled="0"/>
                </a:gradFill>
                <a:effectLst/>
                <a:latin typeface="字魂73号-江南手书" panose="00000500000000000000" charset="-122"/>
                <a:ea typeface="字魂73号-江南手书" panose="00000500000000000000" charset="-122"/>
              </a:rPr>
              <a:t>管理端编辑</a:t>
            </a:r>
            <a:r>
              <a:rPr lang="zh-CN" altLang="en-US" b="1">
                <a:ln w="15875"/>
                <a:gradFill>
                  <a:gsLst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2700000" scaled="0"/>
                </a:gradFill>
                <a:effectLst/>
                <a:latin typeface="字魂73号-江南手书" panose="00000500000000000000" charset="-122"/>
                <a:ea typeface="字魂73号-江南手书" panose="00000500000000000000" charset="-122"/>
              </a:rPr>
              <a:t>页面展示</a:t>
            </a:r>
            <a:endParaRPr lang="zh-CN" altLang="en-US" b="1"/>
          </a:p>
          <a:p>
            <a:endParaRPr lang="zh-CN" altLang="en-US" b="1"/>
          </a:p>
        </p:txBody>
      </p:sp>
      <p:pic>
        <p:nvPicPr>
          <p:cNvPr id="17" name="图片 16" descr="酷渲酷学院logo 6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9">
            <a:lum bright="100000"/>
          </a:blip>
          <a:stretch>
            <a:fillRect/>
          </a:stretch>
        </p:blipFill>
        <p:spPr>
          <a:xfrm>
            <a:off x="172085" y="127635"/>
            <a:ext cx="3378835" cy="306705"/>
          </a:xfrm>
          <a:prstGeom prst="rect">
            <a:avLst/>
          </a:prstGeom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 descr="ewqf"/>
          <p:cNvPicPr>
            <a:picLocks noChangeAspect="1"/>
          </p:cNvPicPr>
          <p:nvPr/>
        </p:nvPicPr>
        <p:blipFill>
          <a:blip r:embed="rId1"/>
          <a:srcRect l="15515" b="823"/>
          <a:stretch>
            <a:fillRect/>
          </a:stretch>
        </p:blipFill>
        <p:spPr>
          <a:xfrm rot="16200000">
            <a:off x="2634615" y="-2649855"/>
            <a:ext cx="6915785" cy="12173585"/>
          </a:xfrm>
          <a:prstGeom prst="rect">
            <a:avLst/>
          </a:prstGeom>
        </p:spPr>
      </p:pic>
      <p:pic>
        <p:nvPicPr>
          <p:cNvPr id="2" name="图片 1" descr="千库网_古风美女手部_元素编号12878957"/>
          <p:cNvPicPr>
            <a:picLocks noChangeAspect="1"/>
          </p:cNvPicPr>
          <p:nvPr/>
        </p:nvPicPr>
        <p:blipFill>
          <a:blip r:embed="rId2"/>
          <a:srcRect t="23946" b="19085"/>
          <a:stretch>
            <a:fillRect/>
          </a:stretch>
        </p:blipFill>
        <p:spPr>
          <a:xfrm>
            <a:off x="5715" y="-40640"/>
            <a:ext cx="12174220" cy="693547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18565" y="704850"/>
            <a:ext cx="9755505" cy="6089015"/>
          </a:xfrm>
          <a:prstGeom prst="rect">
            <a:avLst/>
          </a:prstGeom>
          <a:solidFill>
            <a:schemeClr val="bg1">
              <a:lumMod val="95000"/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>
            <p:custDataLst>
              <p:tags r:id="rId3"/>
            </p:custDataLst>
          </p:nvPr>
        </p:nvGrpSpPr>
        <p:grpSpPr>
          <a:xfrm rot="0">
            <a:off x="1774190" y="1060450"/>
            <a:ext cx="1108710" cy="1109873"/>
            <a:chOff x="1963334" y="2190000"/>
            <a:chExt cx="1108879" cy="1109686"/>
          </a:xfrm>
        </p:grpSpPr>
        <p:sp>
          <p:nvSpPr>
            <p:cNvPr id="4" name="文本框 3"/>
            <p:cNvSpPr txBox="1"/>
            <p:nvPr>
              <p:custDataLst>
                <p:tags r:id="rId4"/>
              </p:custDataLst>
            </p:nvPr>
          </p:nvSpPr>
          <p:spPr>
            <a:xfrm>
              <a:off x="2040721" y="2193067"/>
              <a:ext cx="1021236" cy="110661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p>
              <a:r>
                <a:rPr lang="zh-CN" altLang="en-US" sz="6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73号-江南手书" panose="00000500000000000000" charset="-122"/>
                  <a:ea typeface="字魂73号-江南手书" panose="00000500000000000000" charset="-122"/>
                  <a:sym typeface="字魂36号-正文宋楷" panose="02000000000000000000" pitchFamily="2" charset="-122"/>
                </a:rPr>
                <a:t>壹</a:t>
              </a:r>
              <a:endParaRPr lang="zh-CN" altLang="en-US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73号-江南手书" panose="00000500000000000000" charset="-122"/>
                <a:ea typeface="字魂73号-江南手书" panose="00000500000000000000" charset="-122"/>
                <a:sym typeface="字魂36号-正文宋楷" panose="02000000000000000000" pitchFamily="2" charset="-122"/>
              </a:endParaRPr>
            </a:p>
          </p:txBody>
        </p:sp>
        <p:sp>
          <p:nvSpPr>
            <p:cNvPr id="11" name="椭圆 10"/>
            <p:cNvSpPr/>
            <p:nvPr>
              <p:custDataLst>
                <p:tags r:id="rId5"/>
              </p:custDataLst>
            </p:nvPr>
          </p:nvSpPr>
          <p:spPr>
            <a:xfrm>
              <a:off x="1963334" y="2190000"/>
              <a:ext cx="1108879" cy="1108879"/>
            </a:xfrm>
            <a:prstGeom prst="ellipse">
              <a:avLst/>
            </a:prstGeom>
            <a:noFill/>
            <a:ln>
              <a:solidFill>
                <a:srgbClr val="99BCB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字魂73号-江南手书" panose="00000500000000000000" charset="-122"/>
                <a:ea typeface="字魂73号-江南手书" panose="00000500000000000000" charset="-122"/>
                <a:sym typeface="字魂36号-正文宋楷" panose="02000000000000000000" pitchFamily="2" charset="-122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3044825" y="1222375"/>
            <a:ext cx="32340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ln w="15875"/>
                <a:gradFill>
                  <a:gsLst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2700000" scaled="0"/>
                </a:gradFill>
                <a:effectLst/>
                <a:latin typeface="字魂73号-江南手书" panose="00000500000000000000" charset="-122"/>
                <a:ea typeface="字魂73号-江南手书" panose="00000500000000000000" charset="-122"/>
              </a:rPr>
              <a:t>活动一：</a:t>
            </a:r>
            <a:r>
              <a:rPr lang="en-US" altLang="zh-CN" b="1"/>
              <a:t>“</a:t>
            </a:r>
            <a:r>
              <a:rPr lang="zh-CN" altLang="en-US" b="1"/>
              <a:t>爱</a:t>
            </a:r>
            <a:r>
              <a:rPr lang="en-US" altLang="zh-CN" b="1"/>
              <a:t>”</a:t>
            </a:r>
            <a:r>
              <a:rPr lang="zh-CN" altLang="en-US" b="1"/>
              <a:t>要大声说出来</a:t>
            </a:r>
            <a:endParaRPr lang="zh-CN" altLang="en-US" b="1"/>
          </a:p>
          <a:p>
            <a:endParaRPr lang="zh-CN" altLang="en-US" b="1"/>
          </a:p>
        </p:txBody>
      </p:sp>
      <p:sp>
        <p:nvSpPr>
          <p:cNvPr id="5" name="文本框 4"/>
          <p:cNvSpPr txBox="1"/>
          <p:nvPr/>
        </p:nvSpPr>
        <p:spPr>
          <a:xfrm>
            <a:off x="2348865" y="2350770"/>
            <a:ext cx="2503170" cy="10782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b="1"/>
              <a:t>1</a:t>
            </a:r>
            <a:r>
              <a:rPr lang="zh-CN" altLang="en-US" b="1"/>
              <a:t>、学员发布</a:t>
            </a:r>
            <a:r>
              <a:rPr lang="zh-CN" altLang="en-US" b="1"/>
              <a:t>文章：</a:t>
            </a:r>
            <a:endParaRPr lang="zh-CN" altLang="en-US" b="1"/>
          </a:p>
          <a:p>
            <a:endParaRPr lang="zh-CN" altLang="en-US" b="1"/>
          </a:p>
          <a:p>
            <a:r>
              <a:rPr lang="zh-CN" altLang="en-US" sz="1600"/>
              <a:t>学员端</a:t>
            </a:r>
            <a:r>
              <a:rPr lang="en-US" altLang="zh-CN" sz="1600"/>
              <a:t>--</a:t>
            </a:r>
            <a:r>
              <a:rPr lang="zh-CN" altLang="en-US" sz="1600"/>
              <a:t>社区</a:t>
            </a:r>
            <a:r>
              <a:rPr lang="en-US" altLang="zh-CN" sz="1600"/>
              <a:t>--</a:t>
            </a:r>
            <a:r>
              <a:rPr lang="zh-CN" altLang="en-US" sz="1600"/>
              <a:t>发表文章</a:t>
            </a:r>
            <a:endParaRPr lang="zh-CN" altLang="en-US" sz="1600"/>
          </a:p>
        </p:txBody>
      </p:sp>
      <p:sp>
        <p:nvSpPr>
          <p:cNvPr id="8" name="文本框 7"/>
          <p:cNvSpPr txBox="1"/>
          <p:nvPr/>
        </p:nvSpPr>
        <p:spPr>
          <a:xfrm>
            <a:off x="3649980" y="4135755"/>
            <a:ext cx="2799080" cy="14395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b="1"/>
              <a:t>2</a:t>
            </a:r>
            <a:r>
              <a:rPr lang="zh-CN" altLang="en-US" b="1"/>
              <a:t>、</a:t>
            </a:r>
            <a:r>
              <a:rPr lang="zh-CN" altLang="en-US" b="1"/>
              <a:t>编辑文章</a:t>
            </a:r>
            <a:r>
              <a:rPr lang="zh-CN" altLang="en-US" b="1"/>
              <a:t>内容：</a:t>
            </a:r>
            <a:endParaRPr lang="zh-CN" altLang="en-US" b="1"/>
          </a:p>
          <a:p>
            <a:endParaRPr lang="zh-CN" altLang="en-US" b="1"/>
          </a:p>
          <a:p>
            <a:pPr marL="285750" indent="-285750">
              <a:buFont typeface="Wingdings" panose="05000000000000000000" charset="0"/>
              <a:buChar char="l"/>
            </a:pPr>
            <a:r>
              <a:rPr lang="zh-CN" altLang="en-US" sz="1600"/>
              <a:t>文章名称</a:t>
            </a:r>
            <a:endParaRPr lang="zh-CN" altLang="en-US" sz="1600"/>
          </a:p>
          <a:p>
            <a:pPr marL="285750" indent="-285750">
              <a:buFont typeface="Wingdings" panose="05000000000000000000" charset="0"/>
              <a:buChar char="l"/>
            </a:pPr>
            <a:r>
              <a:rPr lang="zh-CN" altLang="en-US" sz="1600"/>
              <a:t>补充说明</a:t>
            </a:r>
            <a:r>
              <a:rPr lang="zh-CN" altLang="en-US" sz="1600" i="1"/>
              <a:t>（添加</a:t>
            </a:r>
            <a:r>
              <a:rPr lang="zh-CN" altLang="en-US" sz="1600" i="1"/>
              <a:t>照片）</a:t>
            </a:r>
            <a:endParaRPr lang="zh-CN" altLang="en-US" sz="1600"/>
          </a:p>
          <a:p>
            <a:pPr marL="285750" indent="-285750">
              <a:buFont typeface="Wingdings" panose="05000000000000000000" charset="0"/>
              <a:buChar char="l"/>
            </a:pPr>
            <a:r>
              <a:rPr lang="zh-CN" altLang="en-US" sz="1600"/>
              <a:t>选择圈子</a:t>
            </a:r>
            <a:endParaRPr lang="zh-CN" altLang="en-US" sz="1600"/>
          </a:p>
        </p:txBody>
      </p:sp>
      <p:sp>
        <p:nvSpPr>
          <p:cNvPr id="12" name="文本框 11"/>
          <p:cNvSpPr txBox="1"/>
          <p:nvPr/>
        </p:nvSpPr>
        <p:spPr>
          <a:xfrm>
            <a:off x="7322820" y="1418590"/>
            <a:ext cx="32340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ln w="15875"/>
                <a:gradFill>
                  <a:gsLst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2700000" scaled="0"/>
                </a:gradFill>
                <a:effectLst/>
                <a:latin typeface="字魂73号-江南手书" panose="00000500000000000000" charset="-122"/>
                <a:ea typeface="字魂73号-江南手书" panose="00000500000000000000" charset="-122"/>
              </a:rPr>
              <a:t>学员端（</a:t>
            </a:r>
            <a:r>
              <a:rPr lang="en-US" altLang="zh-CN" b="1">
                <a:ln w="15875"/>
                <a:gradFill>
                  <a:gsLst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2700000" scaled="0"/>
                </a:gradFill>
                <a:effectLst/>
                <a:latin typeface="字魂73号-江南手书" panose="00000500000000000000" charset="-122"/>
                <a:ea typeface="字魂73号-江南手书" panose="00000500000000000000" charset="-122"/>
              </a:rPr>
              <a:t>PC</a:t>
            </a:r>
            <a:r>
              <a:rPr lang="zh-CN" altLang="en-US" b="1">
                <a:ln w="15875"/>
                <a:gradFill>
                  <a:gsLst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2700000" scaled="0"/>
                </a:gradFill>
                <a:effectLst/>
                <a:latin typeface="字魂73号-江南手书" panose="00000500000000000000" charset="-122"/>
                <a:ea typeface="字魂73号-江南手书" panose="00000500000000000000" charset="-122"/>
              </a:rPr>
              <a:t>端）编辑</a:t>
            </a:r>
            <a:r>
              <a:rPr lang="zh-CN" altLang="en-US" b="1">
                <a:ln w="15875"/>
                <a:gradFill>
                  <a:gsLst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2700000" scaled="0"/>
                </a:gradFill>
                <a:effectLst/>
                <a:latin typeface="字魂73号-江南手书" panose="00000500000000000000" charset="-122"/>
                <a:ea typeface="字魂73号-江南手书" panose="00000500000000000000" charset="-122"/>
              </a:rPr>
              <a:t>页面展示</a:t>
            </a:r>
            <a:endParaRPr lang="zh-CN" altLang="en-US" b="1"/>
          </a:p>
          <a:p>
            <a:endParaRPr lang="zh-CN" altLang="en-US" b="1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21225" y="1867535"/>
            <a:ext cx="6247765" cy="202692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03515" y="3549650"/>
            <a:ext cx="2843530" cy="3244215"/>
          </a:xfrm>
          <a:prstGeom prst="rect">
            <a:avLst/>
          </a:prstGeom>
        </p:spPr>
      </p:pic>
      <p:pic>
        <p:nvPicPr>
          <p:cNvPr id="17" name="图片 16" descr="酷渲酷学院logo 6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9">
            <a:lum bright="100000"/>
          </a:blip>
          <a:stretch>
            <a:fillRect/>
          </a:stretch>
        </p:blipFill>
        <p:spPr>
          <a:xfrm>
            <a:off x="172085" y="127635"/>
            <a:ext cx="3378835" cy="306705"/>
          </a:xfrm>
          <a:prstGeom prst="rect">
            <a:avLst/>
          </a:prstGeom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 descr="ewqf"/>
          <p:cNvPicPr>
            <a:picLocks noChangeAspect="1"/>
          </p:cNvPicPr>
          <p:nvPr/>
        </p:nvPicPr>
        <p:blipFill>
          <a:blip r:embed="rId1"/>
          <a:srcRect l="15515" b="823"/>
          <a:stretch>
            <a:fillRect/>
          </a:stretch>
        </p:blipFill>
        <p:spPr>
          <a:xfrm rot="16200000">
            <a:off x="2634615" y="-2649855"/>
            <a:ext cx="6915785" cy="12173585"/>
          </a:xfrm>
          <a:prstGeom prst="rect">
            <a:avLst/>
          </a:prstGeom>
        </p:spPr>
      </p:pic>
      <p:pic>
        <p:nvPicPr>
          <p:cNvPr id="2" name="图片 1" descr="千库网_古风美女手部_元素编号12878957"/>
          <p:cNvPicPr>
            <a:picLocks noChangeAspect="1"/>
          </p:cNvPicPr>
          <p:nvPr/>
        </p:nvPicPr>
        <p:blipFill>
          <a:blip r:embed="rId2"/>
          <a:srcRect t="23946" b="19085"/>
          <a:stretch>
            <a:fillRect/>
          </a:stretch>
        </p:blipFill>
        <p:spPr>
          <a:xfrm>
            <a:off x="5715" y="-40640"/>
            <a:ext cx="12174220" cy="693547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18565" y="704850"/>
            <a:ext cx="9755505" cy="6089015"/>
          </a:xfrm>
          <a:prstGeom prst="rect">
            <a:avLst/>
          </a:prstGeom>
          <a:solidFill>
            <a:schemeClr val="bg1">
              <a:lumMod val="95000"/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>
            <p:custDataLst>
              <p:tags r:id="rId3"/>
            </p:custDataLst>
          </p:nvPr>
        </p:nvGrpSpPr>
        <p:grpSpPr>
          <a:xfrm rot="0">
            <a:off x="1774190" y="1060450"/>
            <a:ext cx="1108710" cy="1109873"/>
            <a:chOff x="1963334" y="2190000"/>
            <a:chExt cx="1108879" cy="1109686"/>
          </a:xfrm>
        </p:grpSpPr>
        <p:sp>
          <p:nvSpPr>
            <p:cNvPr id="4" name="文本框 3"/>
            <p:cNvSpPr txBox="1"/>
            <p:nvPr>
              <p:custDataLst>
                <p:tags r:id="rId4"/>
              </p:custDataLst>
            </p:nvPr>
          </p:nvSpPr>
          <p:spPr>
            <a:xfrm>
              <a:off x="2040721" y="2193067"/>
              <a:ext cx="1021236" cy="110661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p>
              <a:r>
                <a:rPr lang="zh-CN" altLang="en-US" sz="6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73号-江南手书" panose="00000500000000000000" charset="-122"/>
                  <a:ea typeface="字魂73号-江南手书" panose="00000500000000000000" charset="-122"/>
                  <a:sym typeface="字魂36号-正文宋楷" panose="02000000000000000000" pitchFamily="2" charset="-122"/>
                </a:rPr>
                <a:t>壹</a:t>
              </a:r>
              <a:endParaRPr lang="zh-CN" altLang="en-US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73号-江南手书" panose="00000500000000000000" charset="-122"/>
                <a:ea typeface="字魂73号-江南手书" panose="00000500000000000000" charset="-122"/>
                <a:sym typeface="字魂36号-正文宋楷" panose="02000000000000000000" pitchFamily="2" charset="-122"/>
              </a:endParaRPr>
            </a:p>
          </p:txBody>
        </p:sp>
        <p:sp>
          <p:nvSpPr>
            <p:cNvPr id="11" name="椭圆 10"/>
            <p:cNvSpPr/>
            <p:nvPr>
              <p:custDataLst>
                <p:tags r:id="rId5"/>
              </p:custDataLst>
            </p:nvPr>
          </p:nvSpPr>
          <p:spPr>
            <a:xfrm>
              <a:off x="1963334" y="2190000"/>
              <a:ext cx="1108879" cy="1108879"/>
            </a:xfrm>
            <a:prstGeom prst="ellipse">
              <a:avLst/>
            </a:prstGeom>
            <a:noFill/>
            <a:ln>
              <a:solidFill>
                <a:srgbClr val="99BCB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字魂73号-江南手书" panose="00000500000000000000" charset="-122"/>
                <a:ea typeface="字魂73号-江南手书" panose="00000500000000000000" charset="-122"/>
                <a:sym typeface="字魂36号-正文宋楷" panose="02000000000000000000" pitchFamily="2" charset="-122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3044825" y="1222375"/>
            <a:ext cx="32340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ln w="15875"/>
                <a:gradFill>
                  <a:gsLst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2700000" scaled="0"/>
                </a:gradFill>
                <a:effectLst/>
                <a:latin typeface="字魂73号-江南手书" panose="00000500000000000000" charset="-122"/>
                <a:ea typeface="字魂73号-江南手书" panose="00000500000000000000" charset="-122"/>
              </a:rPr>
              <a:t>活动一：</a:t>
            </a:r>
            <a:r>
              <a:rPr lang="en-US" altLang="zh-CN" b="1"/>
              <a:t>“</a:t>
            </a:r>
            <a:r>
              <a:rPr lang="zh-CN" altLang="en-US" b="1"/>
              <a:t>爱</a:t>
            </a:r>
            <a:r>
              <a:rPr lang="en-US" altLang="zh-CN" b="1"/>
              <a:t>”</a:t>
            </a:r>
            <a:r>
              <a:rPr lang="zh-CN" altLang="en-US" b="1"/>
              <a:t>要大声说出来</a:t>
            </a:r>
            <a:endParaRPr lang="zh-CN" altLang="en-US" b="1"/>
          </a:p>
          <a:p>
            <a:endParaRPr lang="zh-CN" altLang="en-US" b="1"/>
          </a:p>
        </p:txBody>
      </p:sp>
      <p:sp>
        <p:nvSpPr>
          <p:cNvPr id="5" name="文本框 4"/>
          <p:cNvSpPr txBox="1"/>
          <p:nvPr/>
        </p:nvSpPr>
        <p:spPr>
          <a:xfrm>
            <a:off x="1217930" y="2474595"/>
            <a:ext cx="2490470" cy="10782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b="1"/>
              <a:t>1</a:t>
            </a:r>
            <a:r>
              <a:rPr lang="zh-CN" altLang="en-US" b="1"/>
              <a:t>、学员</a:t>
            </a:r>
            <a:r>
              <a:rPr lang="zh-CN" altLang="en-US" b="1"/>
              <a:t>发布文章：</a:t>
            </a:r>
            <a:endParaRPr lang="zh-CN" altLang="en-US" b="1"/>
          </a:p>
          <a:p>
            <a:endParaRPr lang="zh-CN" altLang="en-US" b="1"/>
          </a:p>
          <a:p>
            <a:r>
              <a:rPr lang="zh-CN" altLang="en-US" sz="1600"/>
              <a:t>手机端</a:t>
            </a:r>
            <a:r>
              <a:rPr lang="en-US" altLang="zh-CN" sz="1600"/>
              <a:t>--</a:t>
            </a:r>
            <a:r>
              <a:rPr lang="zh-CN" altLang="en-US" sz="1600"/>
              <a:t>社区</a:t>
            </a:r>
            <a:r>
              <a:rPr lang="en-US" altLang="zh-CN" sz="1600"/>
              <a:t>--</a:t>
            </a:r>
            <a:r>
              <a:rPr lang="zh-CN" altLang="en-US" sz="1600"/>
              <a:t>发表</a:t>
            </a:r>
            <a:r>
              <a:rPr lang="en-US" altLang="zh-CN" sz="1600"/>
              <a:t>--</a:t>
            </a:r>
            <a:r>
              <a:rPr lang="zh-CN" altLang="en-US" sz="1600"/>
              <a:t>发表</a:t>
            </a:r>
            <a:r>
              <a:rPr lang="zh-CN" altLang="en-US" sz="1600"/>
              <a:t>文章</a:t>
            </a:r>
            <a:endParaRPr lang="zh-CN" altLang="en-US" sz="1600"/>
          </a:p>
        </p:txBody>
      </p:sp>
      <p:sp>
        <p:nvSpPr>
          <p:cNvPr id="8" name="文本框 7"/>
          <p:cNvSpPr txBox="1"/>
          <p:nvPr/>
        </p:nvSpPr>
        <p:spPr>
          <a:xfrm>
            <a:off x="8844280" y="2293620"/>
            <a:ext cx="2042160" cy="20046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b="1"/>
              <a:t>2</a:t>
            </a:r>
            <a:r>
              <a:rPr lang="zh-CN" altLang="en-US" b="1"/>
              <a:t>、点赞</a:t>
            </a:r>
            <a:r>
              <a:rPr lang="en-US" altLang="zh-CN" b="1"/>
              <a:t>&amp;</a:t>
            </a:r>
            <a:r>
              <a:rPr lang="zh-CN" altLang="en-US" b="1"/>
              <a:t>评论：</a:t>
            </a:r>
            <a:endParaRPr lang="zh-CN" altLang="en-US" b="1"/>
          </a:p>
          <a:p>
            <a:endParaRPr lang="zh-CN" altLang="en-US" sz="1600"/>
          </a:p>
          <a:p>
            <a:r>
              <a:rPr lang="zh-CN" altLang="en-US" sz="1600"/>
              <a:t>查看其他人发表文章内容，可在右侧进行点赞；</a:t>
            </a:r>
            <a:endParaRPr lang="zh-CN" altLang="en-US" sz="1600"/>
          </a:p>
          <a:p>
            <a:r>
              <a:rPr lang="zh-CN" altLang="en-US" sz="1600"/>
              <a:t>同时，支持在最下方</a:t>
            </a:r>
            <a:r>
              <a:rPr lang="zh-CN" altLang="en-US" sz="1600"/>
              <a:t>进行评论</a:t>
            </a:r>
            <a:endParaRPr lang="zh-CN" altLang="en-US" sz="1600"/>
          </a:p>
        </p:txBody>
      </p:sp>
      <p:sp>
        <p:nvSpPr>
          <p:cNvPr id="12" name="文本框 11"/>
          <p:cNvSpPr txBox="1"/>
          <p:nvPr/>
        </p:nvSpPr>
        <p:spPr>
          <a:xfrm>
            <a:off x="6910705" y="1418590"/>
            <a:ext cx="36461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ln w="15875"/>
                <a:gradFill>
                  <a:gsLst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2700000" scaled="0"/>
                </a:gradFill>
                <a:effectLst/>
                <a:latin typeface="字魂73号-江南手书" panose="00000500000000000000" charset="-122"/>
                <a:ea typeface="字魂73号-江南手书" panose="00000500000000000000" charset="-122"/>
              </a:rPr>
              <a:t>学员端（</a:t>
            </a:r>
            <a:r>
              <a:rPr lang="zh-CN" altLang="en-US" b="1">
                <a:ln w="15875"/>
                <a:gradFill>
                  <a:gsLst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2700000" scaled="0"/>
                </a:gradFill>
                <a:effectLst/>
                <a:latin typeface="字魂73号-江南手书" panose="00000500000000000000" charset="-122"/>
                <a:ea typeface="字魂73号-江南手书" panose="00000500000000000000" charset="-122"/>
              </a:rPr>
              <a:t>手机端）编辑</a:t>
            </a:r>
            <a:r>
              <a:rPr lang="zh-CN" altLang="en-US" b="1">
                <a:ln w="15875"/>
                <a:gradFill>
                  <a:gsLst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2700000" scaled="0"/>
                </a:gradFill>
                <a:effectLst/>
                <a:latin typeface="字魂73号-江南手书" panose="00000500000000000000" charset="-122"/>
                <a:ea typeface="字魂73号-江南手书" panose="00000500000000000000" charset="-122"/>
              </a:rPr>
              <a:t>页面展示</a:t>
            </a:r>
            <a:endParaRPr lang="zh-CN" altLang="en-US" b="1"/>
          </a:p>
          <a:p>
            <a:endParaRPr lang="zh-CN" altLang="en-US" b="1"/>
          </a:p>
        </p:txBody>
      </p:sp>
      <p:pic>
        <p:nvPicPr>
          <p:cNvPr id="17" name="图片 16" descr="7b0a20202020227069636672616d65646573223a20222670666d38343234343232323830262673707432312d312626626474303026267764743235353026266f726773697a6537303233372e353139262670667431333326220a7d0a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/>
                </a14:imgProps>
              </a:ext>
            </a:extLst>
          </a:blip>
          <a:srcRect/>
          <a:stretch>
            <a:fillRect/>
          </a:stretch>
        </p:blipFill>
        <p:spPr>
          <a:xfrm>
            <a:off x="3524250" y="1976755"/>
            <a:ext cx="2407920" cy="4817110"/>
          </a:xfrm>
          <a:prstGeom prst="rect">
            <a:avLst/>
          </a:prstGeom>
        </p:spPr>
      </p:pic>
      <p:pic>
        <p:nvPicPr>
          <p:cNvPr id="19" name="图片 18" descr="7b0a20202020227069636672616d65646573223a20222670666d38333234343232323730262673707432312d312626626474303026267764743235353026266f726773697a6537303234302e353137262670667431333326220a7d0a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/>
                </a14:imgProps>
              </a:ext>
            </a:extLst>
          </a:blip>
          <a:srcRect/>
          <a:stretch>
            <a:fillRect/>
          </a:stretch>
        </p:blipFill>
        <p:spPr>
          <a:xfrm>
            <a:off x="5537200" y="2013585"/>
            <a:ext cx="3827780" cy="4881245"/>
          </a:xfrm>
          <a:prstGeom prst="rect">
            <a:avLst/>
          </a:prstGeom>
        </p:spPr>
      </p:pic>
      <p:pic>
        <p:nvPicPr>
          <p:cNvPr id="20" name="图片 19" descr="酷渲酷学院logo 6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11">
            <a:lum bright="100000"/>
          </a:blip>
          <a:stretch>
            <a:fillRect/>
          </a:stretch>
        </p:blipFill>
        <p:spPr>
          <a:xfrm>
            <a:off x="172085" y="127635"/>
            <a:ext cx="3378835" cy="306705"/>
          </a:xfrm>
          <a:prstGeom prst="rect">
            <a:avLst/>
          </a:prstGeom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 descr="ewqf"/>
          <p:cNvPicPr>
            <a:picLocks noChangeAspect="1"/>
          </p:cNvPicPr>
          <p:nvPr/>
        </p:nvPicPr>
        <p:blipFill>
          <a:blip r:embed="rId1"/>
          <a:srcRect l="15515" b="823"/>
          <a:stretch>
            <a:fillRect/>
          </a:stretch>
        </p:blipFill>
        <p:spPr>
          <a:xfrm rot="16200000">
            <a:off x="2634615" y="-2649855"/>
            <a:ext cx="6915785" cy="12173585"/>
          </a:xfrm>
          <a:prstGeom prst="rect">
            <a:avLst/>
          </a:prstGeom>
        </p:spPr>
      </p:pic>
      <p:pic>
        <p:nvPicPr>
          <p:cNvPr id="2" name="图片 1" descr="千库网_古风美女手部_元素编号12878957"/>
          <p:cNvPicPr>
            <a:picLocks noChangeAspect="1"/>
          </p:cNvPicPr>
          <p:nvPr/>
        </p:nvPicPr>
        <p:blipFill>
          <a:blip r:embed="rId2"/>
          <a:srcRect t="23946" b="19085"/>
          <a:stretch>
            <a:fillRect/>
          </a:stretch>
        </p:blipFill>
        <p:spPr>
          <a:xfrm>
            <a:off x="5715" y="-40640"/>
            <a:ext cx="12174220" cy="693547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18565" y="704850"/>
            <a:ext cx="9755505" cy="6089015"/>
          </a:xfrm>
          <a:prstGeom prst="rect">
            <a:avLst/>
          </a:prstGeom>
          <a:solidFill>
            <a:schemeClr val="bg1">
              <a:lumMod val="95000"/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>
            <p:custDataLst>
              <p:tags r:id="rId3"/>
            </p:custDataLst>
          </p:nvPr>
        </p:nvGrpSpPr>
        <p:grpSpPr>
          <a:xfrm rot="0">
            <a:off x="1774190" y="1060450"/>
            <a:ext cx="1108710" cy="1109873"/>
            <a:chOff x="1963334" y="2190000"/>
            <a:chExt cx="1108879" cy="1109686"/>
          </a:xfrm>
        </p:grpSpPr>
        <p:sp>
          <p:nvSpPr>
            <p:cNvPr id="4" name="文本框 3"/>
            <p:cNvSpPr txBox="1"/>
            <p:nvPr>
              <p:custDataLst>
                <p:tags r:id="rId4"/>
              </p:custDataLst>
            </p:nvPr>
          </p:nvSpPr>
          <p:spPr>
            <a:xfrm>
              <a:off x="2040721" y="2193067"/>
              <a:ext cx="1021236" cy="110661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p>
              <a:r>
                <a:rPr lang="zh-CN" altLang="en-US" sz="6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73号-江南手书" panose="00000500000000000000" charset="-122"/>
                  <a:ea typeface="字魂73号-江南手书" panose="00000500000000000000" charset="-122"/>
                  <a:sym typeface="字魂36号-正文宋楷" panose="02000000000000000000" pitchFamily="2" charset="-122"/>
                </a:rPr>
                <a:t>壹</a:t>
              </a:r>
              <a:endParaRPr lang="zh-CN" altLang="en-US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73号-江南手书" panose="00000500000000000000" charset="-122"/>
                <a:ea typeface="字魂73号-江南手书" panose="00000500000000000000" charset="-122"/>
                <a:sym typeface="字魂36号-正文宋楷" panose="02000000000000000000" pitchFamily="2" charset="-122"/>
              </a:endParaRPr>
            </a:p>
          </p:txBody>
        </p:sp>
        <p:sp>
          <p:nvSpPr>
            <p:cNvPr id="11" name="椭圆 10"/>
            <p:cNvSpPr/>
            <p:nvPr>
              <p:custDataLst>
                <p:tags r:id="rId5"/>
              </p:custDataLst>
            </p:nvPr>
          </p:nvSpPr>
          <p:spPr>
            <a:xfrm>
              <a:off x="1963334" y="2190000"/>
              <a:ext cx="1108879" cy="1108879"/>
            </a:xfrm>
            <a:prstGeom prst="ellipse">
              <a:avLst/>
            </a:prstGeom>
            <a:noFill/>
            <a:ln>
              <a:solidFill>
                <a:srgbClr val="99BCB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字魂73号-江南手书" panose="00000500000000000000" charset="-122"/>
                <a:ea typeface="字魂73号-江南手书" panose="00000500000000000000" charset="-122"/>
                <a:sym typeface="字魂36号-正文宋楷" panose="02000000000000000000" pitchFamily="2" charset="-122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3044825" y="1222375"/>
            <a:ext cx="32340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ln w="15875"/>
                <a:gradFill>
                  <a:gsLst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2700000" scaled="0"/>
                </a:gradFill>
                <a:effectLst/>
                <a:latin typeface="字魂73号-江南手书" panose="00000500000000000000" charset="-122"/>
                <a:ea typeface="字魂73号-江南手书" panose="00000500000000000000" charset="-122"/>
              </a:rPr>
              <a:t>活动一：</a:t>
            </a:r>
            <a:r>
              <a:rPr lang="en-US" altLang="zh-CN" b="1"/>
              <a:t>“</a:t>
            </a:r>
            <a:r>
              <a:rPr lang="zh-CN" altLang="en-US" b="1"/>
              <a:t>爱</a:t>
            </a:r>
            <a:r>
              <a:rPr lang="en-US" altLang="zh-CN" b="1"/>
              <a:t>”</a:t>
            </a:r>
            <a:r>
              <a:rPr lang="zh-CN" altLang="en-US" b="1"/>
              <a:t>要大声说出来</a:t>
            </a:r>
            <a:endParaRPr lang="zh-CN" altLang="en-US" b="1"/>
          </a:p>
          <a:p>
            <a:endParaRPr lang="zh-CN" altLang="en-US" b="1"/>
          </a:p>
        </p:txBody>
      </p:sp>
      <p:sp>
        <p:nvSpPr>
          <p:cNvPr id="8" name="文本框 7"/>
          <p:cNvSpPr txBox="1"/>
          <p:nvPr/>
        </p:nvSpPr>
        <p:spPr>
          <a:xfrm>
            <a:off x="1218565" y="3538220"/>
            <a:ext cx="2799080" cy="8413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b="1"/>
              <a:t>2</a:t>
            </a:r>
            <a:r>
              <a:rPr lang="zh-CN" altLang="en-US" b="1"/>
              <a:t>、查看投票</a:t>
            </a:r>
            <a:r>
              <a:rPr lang="zh-CN" altLang="en-US" b="1"/>
              <a:t>数据：</a:t>
            </a:r>
            <a:endParaRPr lang="zh-CN" altLang="en-US" b="1"/>
          </a:p>
          <a:p>
            <a:endParaRPr lang="zh-CN" altLang="en-US" sz="1600"/>
          </a:p>
          <a:p>
            <a:r>
              <a:rPr lang="zh-CN" altLang="en-US" sz="1600"/>
              <a:t>管理端</a:t>
            </a:r>
            <a:r>
              <a:rPr lang="en-US" altLang="zh-CN" sz="1600"/>
              <a:t>--</a:t>
            </a:r>
            <a:r>
              <a:rPr lang="zh-CN" altLang="en-US" sz="1600"/>
              <a:t>问答管理</a:t>
            </a:r>
            <a:r>
              <a:rPr lang="en-US" altLang="zh-CN" sz="1600"/>
              <a:t>--</a:t>
            </a:r>
            <a:r>
              <a:rPr lang="zh-CN" altLang="en-US" sz="1600"/>
              <a:t>查看</a:t>
            </a:r>
            <a:endParaRPr lang="zh-CN" altLang="en-US" sz="1600"/>
          </a:p>
        </p:txBody>
      </p:sp>
      <p:sp>
        <p:nvSpPr>
          <p:cNvPr id="12" name="文本框 11"/>
          <p:cNvSpPr txBox="1"/>
          <p:nvPr/>
        </p:nvSpPr>
        <p:spPr>
          <a:xfrm>
            <a:off x="7246620" y="1113790"/>
            <a:ext cx="3234055" cy="4064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b="1">
                <a:ln w="15875"/>
                <a:gradFill>
                  <a:gsLst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2700000" scaled="0"/>
                </a:gradFill>
                <a:effectLst/>
                <a:latin typeface="字魂73号-江南手书" panose="00000500000000000000" charset="-122"/>
                <a:ea typeface="字魂73号-江南手书" panose="00000500000000000000" charset="-122"/>
              </a:rPr>
              <a:t>管理端编辑</a:t>
            </a:r>
            <a:r>
              <a:rPr lang="zh-CN" altLang="en-US" b="1">
                <a:ln w="15875"/>
                <a:gradFill>
                  <a:gsLst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2700000" scaled="0"/>
                </a:gradFill>
                <a:effectLst/>
                <a:latin typeface="字魂73号-江南手书" panose="00000500000000000000" charset="-122"/>
                <a:ea typeface="字魂73号-江南手书" panose="00000500000000000000" charset="-122"/>
              </a:rPr>
              <a:t>页面展示</a:t>
            </a:r>
            <a:endParaRPr lang="zh-CN" altLang="en-US" b="1"/>
          </a:p>
          <a:p>
            <a:endParaRPr lang="zh-CN" altLang="en-US" b="1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79695" y="1667510"/>
            <a:ext cx="5794375" cy="197929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49490" y="2559685"/>
            <a:ext cx="3548380" cy="316928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57300" y="4476115"/>
            <a:ext cx="5574665" cy="23177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289935" y="1867535"/>
            <a:ext cx="3390900" cy="10782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b="1"/>
              <a:t>1</a:t>
            </a:r>
            <a:r>
              <a:rPr lang="zh-CN" altLang="en-US" b="1"/>
              <a:t>、管理员发起投票</a:t>
            </a:r>
            <a:r>
              <a:rPr lang="en-US" altLang="zh-CN" b="1"/>
              <a:t>/pk</a:t>
            </a:r>
            <a:r>
              <a:rPr lang="zh-CN" altLang="en-US" b="1"/>
              <a:t>：</a:t>
            </a:r>
            <a:endParaRPr lang="zh-CN" altLang="en-US" b="1"/>
          </a:p>
          <a:p>
            <a:endParaRPr lang="zh-CN" altLang="en-US" b="1"/>
          </a:p>
          <a:p>
            <a:r>
              <a:rPr lang="zh-CN" altLang="en-US" sz="1600"/>
              <a:t>学员端</a:t>
            </a:r>
            <a:r>
              <a:rPr lang="en-US" altLang="zh-CN" sz="1600"/>
              <a:t>--</a:t>
            </a:r>
            <a:r>
              <a:rPr lang="zh-CN" altLang="en-US" sz="1600"/>
              <a:t>社区</a:t>
            </a:r>
            <a:r>
              <a:rPr lang="en-US" altLang="zh-CN" sz="1600"/>
              <a:t>--</a:t>
            </a:r>
            <a:r>
              <a:rPr lang="zh-CN" altLang="en-US" sz="1600"/>
              <a:t>提个问题</a:t>
            </a:r>
            <a:r>
              <a:rPr lang="en-US" altLang="zh-CN" sz="1600"/>
              <a:t>--</a:t>
            </a:r>
            <a:r>
              <a:rPr lang="zh-CN" altLang="en-US" sz="1600"/>
              <a:t>投票</a:t>
            </a:r>
            <a:r>
              <a:rPr lang="en-US" altLang="zh-CN" sz="1600"/>
              <a:t>/</a:t>
            </a:r>
            <a:r>
              <a:rPr lang="en-US" altLang="zh-CN" sz="1600"/>
              <a:t>PK</a:t>
            </a:r>
            <a:endParaRPr lang="en-US" altLang="zh-CN" sz="1600"/>
          </a:p>
        </p:txBody>
      </p:sp>
      <p:pic>
        <p:nvPicPr>
          <p:cNvPr id="17" name="图片 16" descr="酷渲酷学院logo 6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10">
            <a:lum bright="100000"/>
          </a:blip>
          <a:stretch>
            <a:fillRect/>
          </a:stretch>
        </p:blipFill>
        <p:spPr>
          <a:xfrm>
            <a:off x="172085" y="127635"/>
            <a:ext cx="3378835" cy="306705"/>
          </a:xfrm>
          <a:prstGeom prst="rect">
            <a:avLst/>
          </a:prstGeom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 descr="ewqf"/>
          <p:cNvPicPr>
            <a:picLocks noChangeAspect="1"/>
          </p:cNvPicPr>
          <p:nvPr/>
        </p:nvPicPr>
        <p:blipFill>
          <a:blip r:embed="rId1"/>
          <a:srcRect l="15515" b="823"/>
          <a:stretch>
            <a:fillRect/>
          </a:stretch>
        </p:blipFill>
        <p:spPr>
          <a:xfrm rot="16200000">
            <a:off x="2634615" y="-2649855"/>
            <a:ext cx="6915785" cy="12173585"/>
          </a:xfrm>
          <a:prstGeom prst="rect">
            <a:avLst/>
          </a:prstGeom>
        </p:spPr>
      </p:pic>
      <p:pic>
        <p:nvPicPr>
          <p:cNvPr id="2" name="图片 1" descr="千库网_古风美女手部_元素编号12878957"/>
          <p:cNvPicPr>
            <a:picLocks noChangeAspect="1"/>
          </p:cNvPicPr>
          <p:nvPr/>
        </p:nvPicPr>
        <p:blipFill>
          <a:blip r:embed="rId2"/>
          <a:srcRect t="23946" b="19085"/>
          <a:stretch>
            <a:fillRect/>
          </a:stretch>
        </p:blipFill>
        <p:spPr>
          <a:xfrm>
            <a:off x="5715" y="-40640"/>
            <a:ext cx="12174220" cy="693547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18565" y="793115"/>
            <a:ext cx="9755505" cy="5886450"/>
          </a:xfrm>
          <a:prstGeom prst="rect">
            <a:avLst/>
          </a:prstGeom>
          <a:solidFill>
            <a:schemeClr val="bg1">
              <a:lumMod val="95000"/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>
            <p:custDataLst>
              <p:tags r:id="rId3"/>
            </p:custDataLst>
          </p:nvPr>
        </p:nvSpPr>
        <p:spPr>
          <a:xfrm>
            <a:off x="2193925" y="844550"/>
            <a:ext cx="1021080" cy="110680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p>
            <a:r>
              <a:rPr lang="zh-CN" altLang="en-US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73号-江南手书" panose="00000500000000000000" charset="-122"/>
                <a:ea typeface="字魂73号-江南手书" panose="00000500000000000000" charset="-122"/>
                <a:sym typeface="字魂36号-正文宋楷" panose="02000000000000000000" pitchFamily="2" charset="-122"/>
              </a:rPr>
              <a:t>贰</a:t>
            </a:r>
            <a:endParaRPr lang="zh-CN" altLang="en-US" sz="6600" dirty="0">
              <a:solidFill>
                <a:schemeClr val="tx1">
                  <a:lumMod val="75000"/>
                  <a:lumOff val="25000"/>
                </a:schemeClr>
              </a:solidFill>
              <a:latin typeface="字魂73号-江南手书" panose="00000500000000000000" charset="-122"/>
              <a:ea typeface="字魂73号-江南手书" panose="00000500000000000000" charset="-122"/>
              <a:sym typeface="字魂36号-正文宋楷" panose="02000000000000000000" pitchFamily="2" charset="-122"/>
            </a:endParaRPr>
          </a:p>
        </p:txBody>
      </p:sp>
      <p:sp>
        <p:nvSpPr>
          <p:cNvPr id="17" name="椭圆 16"/>
          <p:cNvSpPr/>
          <p:nvPr>
            <p:custDataLst>
              <p:tags r:id="rId4"/>
            </p:custDataLst>
          </p:nvPr>
        </p:nvSpPr>
        <p:spPr>
          <a:xfrm>
            <a:off x="2106295" y="844550"/>
            <a:ext cx="1108710" cy="1109345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000">
              <a:solidFill>
                <a:schemeClr val="tx1">
                  <a:lumMod val="75000"/>
                  <a:lumOff val="25000"/>
                </a:schemeClr>
              </a:solidFill>
              <a:latin typeface="字魂73号-江南手书" panose="00000500000000000000" charset="-122"/>
              <a:ea typeface="字魂73号-江南手书" panose="00000500000000000000" charset="-122"/>
              <a:sym typeface="字魂36号-正文宋楷" panose="02000000000000000000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302635" y="1133475"/>
            <a:ext cx="32340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ln w="15875"/>
                <a:gradFill>
                  <a:gsLst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2700000" scaled="0"/>
                </a:gradFill>
                <a:effectLst/>
                <a:latin typeface="字魂73号-江南手书" panose="00000500000000000000" charset="-122"/>
                <a:ea typeface="字魂73号-江南手书" panose="00000500000000000000" charset="-122"/>
              </a:rPr>
              <a:t>活动</a:t>
            </a:r>
            <a:r>
              <a:rPr lang="zh-CN" altLang="en-US" b="1">
                <a:ln w="15875"/>
                <a:gradFill>
                  <a:gsLst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2700000" scaled="0"/>
                </a:gradFill>
                <a:effectLst/>
                <a:latin typeface="字魂73号-江南手书" panose="00000500000000000000" charset="-122"/>
                <a:ea typeface="字魂73号-江南手书" panose="00000500000000000000" charset="-122"/>
              </a:rPr>
              <a:t>二：</a:t>
            </a:r>
            <a:r>
              <a:rPr lang="zh-CN" altLang="en-US" b="1"/>
              <a:t>心灵</a:t>
            </a:r>
            <a:r>
              <a:rPr lang="zh-CN" altLang="en-US" b="1"/>
              <a:t>密语</a:t>
            </a:r>
            <a:endParaRPr lang="zh-CN" altLang="en-US" b="1"/>
          </a:p>
        </p:txBody>
      </p:sp>
      <p:sp>
        <p:nvSpPr>
          <p:cNvPr id="12" name="文本框 11"/>
          <p:cNvSpPr txBox="1"/>
          <p:nvPr/>
        </p:nvSpPr>
        <p:spPr>
          <a:xfrm>
            <a:off x="7040245" y="1341120"/>
            <a:ext cx="3234055" cy="4064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b="1">
                <a:ln w="15875"/>
                <a:gradFill>
                  <a:gsLst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2700000" scaled="0"/>
                </a:gradFill>
                <a:effectLst/>
                <a:latin typeface="字魂73号-江南手书" panose="00000500000000000000" charset="-122"/>
                <a:ea typeface="字魂73号-江南手书" panose="00000500000000000000" charset="-122"/>
              </a:rPr>
              <a:t>管理端编辑学习</a:t>
            </a:r>
            <a:r>
              <a:rPr lang="zh-CN" altLang="en-US" b="1">
                <a:ln w="15875"/>
                <a:gradFill>
                  <a:gsLst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2700000" scaled="0"/>
                </a:gradFill>
                <a:effectLst/>
                <a:latin typeface="字魂73号-江南手书" panose="00000500000000000000" charset="-122"/>
                <a:ea typeface="字魂73号-江南手书" panose="00000500000000000000" charset="-122"/>
              </a:rPr>
              <a:t>项目页面展示</a:t>
            </a:r>
            <a:endParaRPr lang="zh-CN" altLang="en-US" b="1"/>
          </a:p>
          <a:p>
            <a:endParaRPr lang="zh-CN" altLang="en-US" b="1"/>
          </a:p>
        </p:txBody>
      </p:sp>
      <p:sp>
        <p:nvSpPr>
          <p:cNvPr id="5" name="文本框 4"/>
          <p:cNvSpPr txBox="1"/>
          <p:nvPr/>
        </p:nvSpPr>
        <p:spPr>
          <a:xfrm>
            <a:off x="1218565" y="1953895"/>
            <a:ext cx="3335655" cy="38715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b="1"/>
              <a:t>1</a:t>
            </a:r>
            <a:r>
              <a:rPr lang="zh-CN" altLang="en-US" b="1"/>
              <a:t>、学习项目创建（高级</a:t>
            </a:r>
            <a:r>
              <a:rPr lang="zh-CN" altLang="en-US" b="1"/>
              <a:t>编辑）：</a:t>
            </a:r>
            <a:endParaRPr lang="zh-CN" altLang="en-US" b="1"/>
          </a:p>
          <a:p>
            <a:endParaRPr lang="zh-CN" altLang="en-US" b="1"/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sz="1600" dirty="0">
                <a:latin typeface="+mn-ea"/>
                <a:cs typeface="+mn-ea"/>
                <a:sym typeface="+mn-ea"/>
              </a:rPr>
              <a:t>页面创建路径：</a:t>
            </a:r>
            <a:r>
              <a:rPr lang="zh-CN" sz="1600" dirty="0">
                <a:latin typeface="+mn-ea"/>
                <a:cs typeface="+mn-ea"/>
                <a:sym typeface="+mn-ea"/>
              </a:rPr>
              <a:t>管理后台</a:t>
            </a:r>
            <a:r>
              <a:rPr lang="en-US" altLang="zh-CN" sz="1600" dirty="0">
                <a:latin typeface="+mn-ea"/>
                <a:cs typeface="+mn-ea"/>
                <a:sym typeface="+mn-ea"/>
              </a:rPr>
              <a:t>--</a:t>
            </a:r>
            <a:r>
              <a:rPr lang="zh-CN" sz="1600" dirty="0">
                <a:latin typeface="+mn-ea"/>
                <a:cs typeface="+mn-ea"/>
                <a:sym typeface="+mn-ea"/>
              </a:rPr>
              <a:t>培训</a:t>
            </a:r>
            <a:r>
              <a:rPr lang="en-US" altLang="zh-CN" sz="1600" dirty="0">
                <a:latin typeface="+mn-ea"/>
                <a:cs typeface="+mn-ea"/>
                <a:sym typeface="+mn-ea"/>
              </a:rPr>
              <a:t>--</a:t>
            </a:r>
            <a:r>
              <a:rPr lang="zh-CN" sz="1600" dirty="0">
                <a:latin typeface="+mn-ea"/>
                <a:cs typeface="+mn-ea"/>
                <a:sym typeface="+mn-ea"/>
              </a:rPr>
              <a:t>学习项目</a:t>
            </a:r>
            <a:r>
              <a:rPr lang="en-US" altLang="zh-CN" sz="1600" dirty="0">
                <a:latin typeface="+mn-ea"/>
                <a:cs typeface="+mn-ea"/>
                <a:sym typeface="+mn-ea"/>
              </a:rPr>
              <a:t>--</a:t>
            </a:r>
            <a:r>
              <a:rPr lang="zh-CN" sz="1600" dirty="0">
                <a:latin typeface="+mn-ea"/>
                <a:cs typeface="+mn-ea"/>
                <a:sym typeface="+mn-ea"/>
              </a:rPr>
              <a:t>新建学习项目</a:t>
            </a:r>
            <a:r>
              <a:rPr lang="en-US" altLang="zh-CN" sz="1600" dirty="0">
                <a:latin typeface="+mn-ea"/>
                <a:cs typeface="+mn-ea"/>
                <a:sym typeface="+mn-ea"/>
              </a:rPr>
              <a:t>--</a:t>
            </a:r>
            <a:r>
              <a:rPr lang="zh-CN" altLang="en-US" sz="1600" dirty="0">
                <a:latin typeface="+mn-ea"/>
                <a:cs typeface="+mn-ea"/>
                <a:sym typeface="+mn-ea"/>
              </a:rPr>
              <a:t>项目</a:t>
            </a:r>
            <a:r>
              <a:rPr lang="zh-CN" sz="1600" dirty="0">
                <a:latin typeface="+mn-ea"/>
                <a:cs typeface="+mn-ea"/>
                <a:sym typeface="+mn-ea"/>
              </a:rPr>
              <a:t>内容</a:t>
            </a:r>
            <a:r>
              <a:rPr lang="en-US" altLang="zh-CN" sz="1600" dirty="0">
                <a:latin typeface="+mn-ea"/>
                <a:cs typeface="+mn-ea"/>
                <a:sym typeface="+mn-ea"/>
              </a:rPr>
              <a:t>--</a:t>
            </a:r>
            <a:r>
              <a:rPr lang="zh-CN" altLang="en-US" sz="1600" dirty="0">
                <a:latin typeface="+mn-ea"/>
                <a:cs typeface="+mn-ea"/>
                <a:sym typeface="+mn-ea"/>
              </a:rPr>
              <a:t>岗位测评</a:t>
            </a:r>
            <a:r>
              <a:rPr lang="en-US" altLang="zh-CN" sz="1600" dirty="0">
                <a:latin typeface="+mn-ea"/>
                <a:cs typeface="+mn-ea"/>
                <a:sym typeface="+mn-ea"/>
              </a:rPr>
              <a:t>--</a:t>
            </a:r>
            <a:r>
              <a:rPr lang="zh-CN" sz="1600" dirty="0">
                <a:latin typeface="+mn-ea"/>
                <a:cs typeface="+mn-ea"/>
                <a:sym typeface="+mn-ea"/>
              </a:rPr>
              <a:t>点击发布</a:t>
            </a:r>
            <a:endParaRPr sz="1600" dirty="0">
              <a:latin typeface="+mn-ea"/>
              <a:cs typeface="+mn-ea"/>
              <a:sym typeface="+mn-ea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altLang="en-US" sz="1600" dirty="0">
                <a:latin typeface="+mn-ea"/>
                <a:cs typeface="+mn-ea"/>
                <a:sym typeface="+mn-ea"/>
              </a:rPr>
              <a:t>新建测评项目关键点：</a:t>
            </a:r>
            <a:endParaRPr lang="zh-CN" altLang="en-US" sz="1600" dirty="0">
              <a:latin typeface="+mn-ea"/>
              <a:cs typeface="+mn-ea"/>
              <a:sym typeface="+mn-ea"/>
            </a:endParaRPr>
          </a:p>
          <a:p>
            <a:pPr indent="0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lang="en-US" altLang="zh-CN" sz="1600" dirty="0">
                <a:latin typeface="+mn-ea"/>
                <a:cs typeface="+mn-ea"/>
                <a:sym typeface="+mn-ea"/>
              </a:rPr>
              <a:t>      </a:t>
            </a:r>
            <a:r>
              <a:rPr lang="zh-CN" altLang="en-US" sz="1600" dirty="0">
                <a:latin typeface="+mn-ea"/>
                <a:cs typeface="+mn-ea"/>
                <a:sym typeface="+mn-ea"/>
              </a:rPr>
              <a:t>选择测评工具</a:t>
            </a:r>
            <a:r>
              <a:rPr lang="en-US" altLang="zh-CN" sz="1600" dirty="0">
                <a:latin typeface="+mn-ea"/>
                <a:cs typeface="+mn-ea"/>
                <a:sym typeface="+mn-ea"/>
              </a:rPr>
              <a:t>-MBTI</a:t>
            </a:r>
            <a:r>
              <a:rPr lang="zh-CN" altLang="en-US" sz="1600" dirty="0">
                <a:latin typeface="+mn-ea"/>
                <a:cs typeface="+mn-ea"/>
                <a:sym typeface="+mn-ea"/>
              </a:rPr>
              <a:t>行为风格测验；</a:t>
            </a:r>
            <a:endParaRPr lang="zh-CN" altLang="en-US" sz="1600" dirty="0">
              <a:latin typeface="+mn-ea"/>
              <a:cs typeface="+mn-ea"/>
              <a:sym typeface="+mn-ea"/>
            </a:endParaRPr>
          </a:p>
          <a:p>
            <a:pPr indent="0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lang="en-US" altLang="zh-CN" sz="1600" dirty="0">
                <a:latin typeface="+mn-ea"/>
                <a:cs typeface="+mn-ea"/>
                <a:sym typeface="+mn-ea"/>
              </a:rPr>
              <a:t>      </a:t>
            </a:r>
            <a:r>
              <a:rPr lang="zh-CN" altLang="en-US" sz="1600" dirty="0">
                <a:latin typeface="+mn-ea"/>
                <a:cs typeface="+mn-ea"/>
                <a:sym typeface="+mn-ea"/>
              </a:rPr>
              <a:t>项目规则</a:t>
            </a:r>
            <a:r>
              <a:rPr sz="1600" dirty="0">
                <a:latin typeface="+mn-ea"/>
                <a:cs typeface="+mn-ea"/>
                <a:sym typeface="+mn-ea"/>
              </a:rPr>
              <a:t>→</a:t>
            </a:r>
            <a:r>
              <a:rPr lang="zh-CN" altLang="en-US" sz="1600" dirty="0">
                <a:latin typeface="+mn-ea"/>
                <a:cs typeface="+mn-ea"/>
                <a:sym typeface="+mn-ea"/>
              </a:rPr>
              <a:t>学习设置</a:t>
            </a:r>
            <a:r>
              <a:rPr sz="1600" dirty="0">
                <a:latin typeface="+mn-ea"/>
                <a:cs typeface="+mn-ea"/>
                <a:sym typeface="+mn-ea"/>
              </a:rPr>
              <a:t>→</a:t>
            </a:r>
            <a:r>
              <a:rPr lang="zh-CN" altLang="en-US" sz="1600" dirty="0">
                <a:latin typeface="+mn-ea"/>
                <a:cs typeface="+mn-ea"/>
                <a:sym typeface="+mn-ea"/>
              </a:rPr>
              <a:t>测评结果公开；</a:t>
            </a:r>
            <a:endParaRPr lang="zh-CN" altLang="en-US" sz="1600" dirty="0">
              <a:latin typeface="+mn-ea"/>
              <a:cs typeface="+mn-ea"/>
              <a:sym typeface="+mn-ea"/>
            </a:endParaRPr>
          </a:p>
          <a:p>
            <a:endParaRPr lang="en-US" altLang="zh-CN" sz="1600">
              <a:latin typeface="+mn-ea"/>
              <a:cs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14545" y="1747520"/>
            <a:ext cx="6359525" cy="396113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20310" y="5411470"/>
            <a:ext cx="5953760" cy="1136015"/>
          </a:xfrm>
          <a:prstGeom prst="rect">
            <a:avLst/>
          </a:prstGeom>
        </p:spPr>
      </p:pic>
      <p:pic>
        <p:nvPicPr>
          <p:cNvPr id="8" name="图片 7" descr="酷渲酷学院logo 6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8">
            <a:lum bright="100000"/>
          </a:blip>
          <a:stretch>
            <a:fillRect/>
          </a:stretch>
        </p:blipFill>
        <p:spPr>
          <a:xfrm>
            <a:off x="172085" y="127635"/>
            <a:ext cx="3378835" cy="306705"/>
          </a:xfrm>
          <a:prstGeom prst="rect">
            <a:avLst/>
          </a:prstGeom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 descr="ewqf"/>
          <p:cNvPicPr>
            <a:picLocks noChangeAspect="1"/>
          </p:cNvPicPr>
          <p:nvPr/>
        </p:nvPicPr>
        <p:blipFill>
          <a:blip r:embed="rId1"/>
          <a:srcRect l="15515" b="823"/>
          <a:stretch>
            <a:fillRect/>
          </a:stretch>
        </p:blipFill>
        <p:spPr>
          <a:xfrm rot="16200000">
            <a:off x="2634615" y="-2649855"/>
            <a:ext cx="6915785" cy="12173585"/>
          </a:xfrm>
          <a:prstGeom prst="rect">
            <a:avLst/>
          </a:prstGeom>
        </p:spPr>
      </p:pic>
      <p:pic>
        <p:nvPicPr>
          <p:cNvPr id="2" name="图片 1" descr="千库网_古风美女手部_元素编号12878957"/>
          <p:cNvPicPr>
            <a:picLocks noChangeAspect="1"/>
          </p:cNvPicPr>
          <p:nvPr/>
        </p:nvPicPr>
        <p:blipFill>
          <a:blip r:embed="rId2"/>
          <a:srcRect t="23946" b="19085"/>
          <a:stretch>
            <a:fillRect/>
          </a:stretch>
        </p:blipFill>
        <p:spPr>
          <a:xfrm>
            <a:off x="5715" y="-40640"/>
            <a:ext cx="12174220" cy="693547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18565" y="793115"/>
            <a:ext cx="9755505" cy="5886450"/>
          </a:xfrm>
          <a:prstGeom prst="rect">
            <a:avLst/>
          </a:prstGeom>
          <a:solidFill>
            <a:schemeClr val="bg1">
              <a:lumMod val="95000"/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>
            <p:custDataLst>
              <p:tags r:id="rId3"/>
            </p:custDataLst>
          </p:nvPr>
        </p:nvSpPr>
        <p:spPr>
          <a:xfrm>
            <a:off x="2193925" y="844550"/>
            <a:ext cx="1021080" cy="110680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p>
            <a:r>
              <a:rPr lang="zh-CN" altLang="en-US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73号-江南手书" panose="00000500000000000000" charset="-122"/>
                <a:ea typeface="字魂73号-江南手书" panose="00000500000000000000" charset="-122"/>
                <a:sym typeface="字魂36号-正文宋楷" panose="02000000000000000000" pitchFamily="2" charset="-122"/>
              </a:rPr>
              <a:t>贰</a:t>
            </a:r>
            <a:endParaRPr lang="zh-CN" altLang="en-US" sz="6600" dirty="0">
              <a:solidFill>
                <a:schemeClr val="tx1">
                  <a:lumMod val="75000"/>
                  <a:lumOff val="25000"/>
                </a:schemeClr>
              </a:solidFill>
              <a:latin typeface="字魂73号-江南手书" panose="00000500000000000000" charset="-122"/>
              <a:ea typeface="字魂73号-江南手书" panose="00000500000000000000" charset="-122"/>
              <a:sym typeface="字魂36号-正文宋楷" panose="02000000000000000000" pitchFamily="2" charset="-122"/>
            </a:endParaRPr>
          </a:p>
        </p:txBody>
      </p:sp>
      <p:sp>
        <p:nvSpPr>
          <p:cNvPr id="17" name="椭圆 16"/>
          <p:cNvSpPr/>
          <p:nvPr>
            <p:custDataLst>
              <p:tags r:id="rId4"/>
            </p:custDataLst>
          </p:nvPr>
        </p:nvSpPr>
        <p:spPr>
          <a:xfrm>
            <a:off x="2106295" y="844550"/>
            <a:ext cx="1108710" cy="1109345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000">
              <a:solidFill>
                <a:schemeClr val="tx1">
                  <a:lumMod val="75000"/>
                  <a:lumOff val="25000"/>
                </a:schemeClr>
              </a:solidFill>
              <a:latin typeface="字魂73号-江南手书" panose="00000500000000000000" charset="-122"/>
              <a:ea typeface="字魂73号-江南手书" panose="00000500000000000000" charset="-122"/>
              <a:sym typeface="字魂36号-正文宋楷" panose="02000000000000000000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302635" y="1133475"/>
            <a:ext cx="32340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ln w="15875"/>
                <a:gradFill>
                  <a:gsLst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2700000" scaled="0"/>
                </a:gradFill>
                <a:effectLst/>
                <a:latin typeface="字魂73号-江南手书" panose="00000500000000000000" charset="-122"/>
                <a:ea typeface="字魂73号-江南手书" panose="00000500000000000000" charset="-122"/>
              </a:rPr>
              <a:t>活动</a:t>
            </a:r>
            <a:r>
              <a:rPr lang="zh-CN" altLang="en-US" b="1">
                <a:ln w="15875"/>
                <a:gradFill>
                  <a:gsLst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2700000" scaled="0"/>
                </a:gradFill>
                <a:effectLst/>
                <a:latin typeface="字魂73号-江南手书" panose="00000500000000000000" charset="-122"/>
                <a:ea typeface="字魂73号-江南手书" panose="00000500000000000000" charset="-122"/>
              </a:rPr>
              <a:t>二：</a:t>
            </a:r>
            <a:r>
              <a:rPr lang="zh-CN" altLang="en-US" b="1"/>
              <a:t>心灵</a:t>
            </a:r>
            <a:r>
              <a:rPr lang="zh-CN" altLang="en-US" b="1"/>
              <a:t>密语</a:t>
            </a:r>
            <a:endParaRPr lang="zh-CN" altLang="en-US" b="1"/>
          </a:p>
        </p:txBody>
      </p:sp>
      <p:sp>
        <p:nvSpPr>
          <p:cNvPr id="12" name="文本框 11"/>
          <p:cNvSpPr txBox="1"/>
          <p:nvPr/>
        </p:nvSpPr>
        <p:spPr>
          <a:xfrm>
            <a:off x="6659880" y="1547495"/>
            <a:ext cx="3234055" cy="4064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b="1">
                <a:ln w="15875"/>
                <a:gradFill>
                  <a:gsLst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2700000" scaled="0"/>
                </a:gradFill>
                <a:effectLst/>
                <a:latin typeface="字魂73号-江南手书" panose="00000500000000000000" charset="-122"/>
                <a:ea typeface="字魂73号-江南手书" panose="00000500000000000000" charset="-122"/>
              </a:rPr>
              <a:t>管理端编辑学习</a:t>
            </a:r>
            <a:r>
              <a:rPr lang="zh-CN" altLang="en-US" b="1">
                <a:ln w="15875"/>
                <a:gradFill>
                  <a:gsLst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2700000" scaled="0"/>
                </a:gradFill>
                <a:effectLst/>
                <a:latin typeface="字魂73号-江南手书" panose="00000500000000000000" charset="-122"/>
                <a:ea typeface="字魂73号-江南手书" panose="00000500000000000000" charset="-122"/>
              </a:rPr>
              <a:t>项目页面展示</a:t>
            </a:r>
            <a:endParaRPr lang="zh-CN" altLang="en-US" b="1"/>
          </a:p>
          <a:p>
            <a:endParaRPr lang="zh-CN" altLang="en-US" b="1"/>
          </a:p>
        </p:txBody>
      </p:sp>
      <p:sp>
        <p:nvSpPr>
          <p:cNvPr id="5" name="文本框 4"/>
          <p:cNvSpPr txBox="1"/>
          <p:nvPr/>
        </p:nvSpPr>
        <p:spPr>
          <a:xfrm>
            <a:off x="1621155" y="5742940"/>
            <a:ext cx="8961120" cy="8616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b="1"/>
              <a:t>2</a:t>
            </a:r>
            <a:r>
              <a:rPr lang="zh-CN" altLang="en-US" b="1"/>
              <a:t>、活动结果</a:t>
            </a:r>
            <a:r>
              <a:rPr lang="zh-CN" altLang="en-US" b="1"/>
              <a:t>统计：</a:t>
            </a:r>
            <a:endParaRPr lang="zh-CN" altLang="en-US" b="1"/>
          </a:p>
          <a:p>
            <a:r>
              <a:rPr lang="zh-CN" dirty="0">
                <a:latin typeface="+mn-ea"/>
                <a:cs typeface="+mn-ea"/>
                <a:sym typeface="+mn-ea"/>
              </a:rPr>
              <a:t>结果查询</a:t>
            </a:r>
            <a:r>
              <a:rPr dirty="0">
                <a:latin typeface="+mn-ea"/>
                <a:cs typeface="+mn-ea"/>
                <a:sym typeface="+mn-ea"/>
              </a:rPr>
              <a:t>路径：管理后台→培训→学习项目→项目名称（选择</a:t>
            </a:r>
            <a:r>
              <a:rPr lang="zh-CN" dirty="0">
                <a:latin typeface="+mn-ea"/>
                <a:cs typeface="+mn-ea"/>
                <a:sym typeface="+mn-ea"/>
              </a:rPr>
              <a:t>对应</a:t>
            </a:r>
            <a:r>
              <a:rPr dirty="0">
                <a:latin typeface="+mn-ea"/>
                <a:cs typeface="+mn-ea"/>
                <a:sym typeface="+mn-ea"/>
              </a:rPr>
              <a:t>项目）</a:t>
            </a:r>
            <a:r>
              <a:rPr dirty="0">
                <a:latin typeface="+mn-ea"/>
                <a:cs typeface="+mn-ea"/>
                <a:sym typeface="+mn-ea"/>
              </a:rPr>
              <a:t>→</a:t>
            </a:r>
            <a:r>
              <a:rPr lang="zh-CN" dirty="0">
                <a:latin typeface="+mn-ea"/>
                <a:cs typeface="+mn-ea"/>
                <a:sym typeface="+mn-ea"/>
              </a:rPr>
              <a:t>点击数据</a:t>
            </a:r>
            <a:r>
              <a:rPr dirty="0">
                <a:latin typeface="+mn-ea"/>
                <a:cs typeface="+mn-ea"/>
                <a:sym typeface="+mn-ea"/>
              </a:rPr>
              <a:t>→</a:t>
            </a:r>
            <a:r>
              <a:rPr lang="zh-CN" dirty="0">
                <a:latin typeface="+mn-ea"/>
                <a:cs typeface="+mn-ea"/>
                <a:sym typeface="+mn-ea"/>
              </a:rPr>
              <a:t>自学记录</a:t>
            </a:r>
            <a:r>
              <a:rPr lang="zh-CN" dirty="0">
                <a:latin typeface="+mn-ea"/>
                <a:cs typeface="+mn-ea"/>
                <a:sym typeface="+mn-ea"/>
              </a:rPr>
              <a:t>；</a:t>
            </a:r>
            <a:endParaRPr lang="zh-CN" altLang="en-US" b="1"/>
          </a:p>
          <a:p>
            <a:endParaRPr lang="en-US" altLang="zh-CN" sz="1600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b="2963"/>
          <a:stretch>
            <a:fillRect/>
          </a:stretch>
        </p:blipFill>
        <p:spPr>
          <a:xfrm>
            <a:off x="2346325" y="2072005"/>
            <a:ext cx="7753350" cy="355282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图片 7" descr="酷渲酷学院logo 6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8">
            <a:lum bright="100000"/>
          </a:blip>
          <a:stretch>
            <a:fillRect/>
          </a:stretch>
        </p:blipFill>
        <p:spPr>
          <a:xfrm>
            <a:off x="172085" y="127635"/>
            <a:ext cx="3378835" cy="306705"/>
          </a:xfrm>
          <a:prstGeom prst="rect">
            <a:avLst/>
          </a:prstGeom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 descr="ewqf"/>
          <p:cNvPicPr>
            <a:picLocks noChangeAspect="1"/>
          </p:cNvPicPr>
          <p:nvPr/>
        </p:nvPicPr>
        <p:blipFill>
          <a:blip r:embed="rId1"/>
          <a:srcRect l="15515" b="823"/>
          <a:stretch>
            <a:fillRect/>
          </a:stretch>
        </p:blipFill>
        <p:spPr>
          <a:xfrm rot="16200000">
            <a:off x="2634615" y="-2649855"/>
            <a:ext cx="6915785" cy="12173585"/>
          </a:xfrm>
          <a:prstGeom prst="rect">
            <a:avLst/>
          </a:prstGeom>
        </p:spPr>
      </p:pic>
      <p:pic>
        <p:nvPicPr>
          <p:cNvPr id="2" name="图片 1" descr="04"/>
          <p:cNvPicPr>
            <a:picLocks noChangeAspect="1"/>
          </p:cNvPicPr>
          <p:nvPr/>
        </p:nvPicPr>
        <p:blipFill>
          <a:blip r:embed="rId2">
            <a:lum contrast="-6000"/>
          </a:blip>
          <a:srcRect l="33567" t="51218"/>
          <a:stretch>
            <a:fillRect/>
          </a:stretch>
        </p:blipFill>
        <p:spPr>
          <a:xfrm flipH="1">
            <a:off x="-100330" y="685165"/>
            <a:ext cx="5640070" cy="6209665"/>
          </a:xfrm>
          <a:prstGeom prst="rect">
            <a:avLst/>
          </a:prstGeom>
        </p:spPr>
      </p:pic>
      <p:pic>
        <p:nvPicPr>
          <p:cNvPr id="5" name="图片 4" descr="千库网_中国风复古红色田字格_元素编号1258979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0145" y="2013585"/>
            <a:ext cx="1607820" cy="1607820"/>
          </a:xfrm>
          <a:prstGeom prst="rect">
            <a:avLst/>
          </a:prstGeom>
        </p:spPr>
      </p:pic>
      <p:pic>
        <p:nvPicPr>
          <p:cNvPr id="6" name="图片 5" descr="千库网_中国风复古红色田字格_元素编号1258979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7535" y="2013585"/>
            <a:ext cx="1607820" cy="160782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970145" y="1886585"/>
            <a:ext cx="1005840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1500">
                <a:solidFill>
                  <a:schemeClr val="tx1">
                    <a:lumMod val="75000"/>
                    <a:lumOff val="25000"/>
                  </a:schemeClr>
                </a:solidFill>
                <a:latin typeface="字魂73号-江南手书" panose="00000500000000000000" charset="-122"/>
                <a:ea typeface="字魂73号-江南手书" panose="00000500000000000000" charset="-122"/>
              </a:rPr>
              <a:t>谢</a:t>
            </a:r>
            <a:endParaRPr lang="zh-CN" altLang="en-US" sz="11500">
              <a:solidFill>
                <a:schemeClr val="tx1">
                  <a:lumMod val="75000"/>
                  <a:lumOff val="25000"/>
                </a:schemeClr>
              </a:solidFill>
              <a:latin typeface="字魂73号-江南手书" panose="00000500000000000000" charset="-122"/>
              <a:ea typeface="字魂73号-江南手书" panose="0000050000000000000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47535" y="1861820"/>
            <a:ext cx="1005840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1500">
                <a:solidFill>
                  <a:schemeClr val="tx1">
                    <a:lumMod val="75000"/>
                    <a:lumOff val="25000"/>
                  </a:schemeClr>
                </a:solidFill>
                <a:latin typeface="字魂73号-江南手书" panose="00000500000000000000" charset="-122"/>
                <a:ea typeface="字魂73号-江南手书" panose="00000500000000000000" charset="-122"/>
              </a:rPr>
              <a:t>谢</a:t>
            </a:r>
            <a:endParaRPr lang="zh-CN" altLang="en-US" sz="11500">
              <a:solidFill>
                <a:schemeClr val="tx1">
                  <a:lumMod val="75000"/>
                  <a:lumOff val="25000"/>
                </a:schemeClr>
              </a:solidFill>
              <a:latin typeface="字魂73号-江南手书" panose="00000500000000000000" charset="-122"/>
              <a:ea typeface="字魂73号-江南手书" panose="00000500000000000000" charset="-122"/>
            </a:endParaRPr>
          </a:p>
        </p:txBody>
      </p:sp>
      <p:pic>
        <p:nvPicPr>
          <p:cNvPr id="3" name="图片 2" descr="千库网_中国风复古红色田字格_元素编号1258979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97140" y="3976370"/>
            <a:ext cx="1607820" cy="1607820"/>
          </a:xfrm>
          <a:prstGeom prst="rect">
            <a:avLst/>
          </a:prstGeom>
        </p:spPr>
      </p:pic>
      <p:pic>
        <p:nvPicPr>
          <p:cNvPr id="4" name="图片 3" descr="千库网_中国风复古红色田字格_元素编号1258979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74530" y="3976370"/>
            <a:ext cx="1607820" cy="160782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7597140" y="3850005"/>
            <a:ext cx="1005840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1500">
                <a:solidFill>
                  <a:schemeClr val="tx1">
                    <a:lumMod val="75000"/>
                    <a:lumOff val="25000"/>
                  </a:schemeClr>
                </a:solidFill>
                <a:latin typeface="字魂73号-江南手书" panose="00000500000000000000" charset="-122"/>
                <a:ea typeface="字魂73号-江南手书" panose="00000500000000000000" charset="-122"/>
              </a:rPr>
              <a:t>观</a:t>
            </a:r>
            <a:endParaRPr lang="zh-CN" altLang="en-US" sz="11500">
              <a:solidFill>
                <a:schemeClr val="tx1">
                  <a:lumMod val="75000"/>
                  <a:lumOff val="25000"/>
                </a:schemeClr>
              </a:solidFill>
              <a:latin typeface="字魂73号-江南手书" panose="00000500000000000000" charset="-122"/>
              <a:ea typeface="字魂73号-江南手书" panose="00000500000000000000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574530" y="3849370"/>
            <a:ext cx="1005840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1500">
                <a:solidFill>
                  <a:schemeClr val="tx1">
                    <a:lumMod val="75000"/>
                    <a:lumOff val="25000"/>
                  </a:schemeClr>
                </a:solidFill>
                <a:latin typeface="字魂73号-江南手书" panose="00000500000000000000" charset="-122"/>
                <a:ea typeface="字魂73号-江南手书" panose="00000500000000000000" charset="-122"/>
              </a:rPr>
              <a:t>看</a:t>
            </a:r>
            <a:endParaRPr lang="zh-CN" altLang="en-US" sz="11500">
              <a:solidFill>
                <a:schemeClr val="tx1">
                  <a:lumMod val="75000"/>
                  <a:lumOff val="25000"/>
                </a:schemeClr>
              </a:solidFill>
              <a:latin typeface="字魂73号-江南手书" panose="00000500000000000000" charset="-122"/>
              <a:ea typeface="字魂73号-江南手书" panose="00000500000000000000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880350" y="6360795"/>
            <a:ext cx="4013835" cy="3562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字魂130号-快乐俏黑体" panose="00000500000000000000" charset="-122"/>
                <a:ea typeface="字魂130号-快乐俏黑体" panose="00000500000000000000" charset="-122"/>
              </a:rPr>
              <a:t>酷渲（北京）科技有限公司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字魂130号-快乐俏黑体" panose="00000500000000000000" charset="-122"/>
              <a:ea typeface="字魂130号-快乐俏黑体" panose="00000500000000000000" charset="-122"/>
            </a:endParaRPr>
          </a:p>
        </p:txBody>
      </p:sp>
      <p:pic>
        <p:nvPicPr>
          <p:cNvPr id="17" name="图片 16" descr="酷渲酷学院logo 6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>
            <a:lum bright="100000"/>
          </a:blip>
          <a:stretch>
            <a:fillRect/>
          </a:stretch>
        </p:blipFill>
        <p:spPr>
          <a:xfrm>
            <a:off x="172085" y="127635"/>
            <a:ext cx="3378835" cy="306705"/>
          </a:xfrm>
          <a:prstGeom prst="rect">
            <a:avLst/>
          </a:prstGeom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 descr="ewqf"/>
          <p:cNvPicPr>
            <a:picLocks noChangeAspect="1"/>
          </p:cNvPicPr>
          <p:nvPr/>
        </p:nvPicPr>
        <p:blipFill>
          <a:blip r:embed="rId1"/>
          <a:srcRect l="15515" b="823"/>
          <a:stretch>
            <a:fillRect/>
          </a:stretch>
        </p:blipFill>
        <p:spPr>
          <a:xfrm rot="16200000">
            <a:off x="2634615" y="-2649855"/>
            <a:ext cx="6915785" cy="12173585"/>
          </a:xfrm>
          <a:prstGeom prst="rect">
            <a:avLst/>
          </a:prstGeom>
        </p:spPr>
      </p:pic>
      <p:pic>
        <p:nvPicPr>
          <p:cNvPr id="2" name="图片 1" descr="04"/>
          <p:cNvPicPr>
            <a:picLocks noChangeAspect="1"/>
          </p:cNvPicPr>
          <p:nvPr/>
        </p:nvPicPr>
        <p:blipFill>
          <a:blip r:embed="rId2">
            <a:lum contrast="-6000"/>
          </a:blip>
          <a:srcRect l="28458" t="-138" r="509" b="63827"/>
          <a:stretch>
            <a:fillRect/>
          </a:stretch>
        </p:blipFill>
        <p:spPr>
          <a:xfrm flipH="1">
            <a:off x="5715" y="-20955"/>
            <a:ext cx="6030595" cy="4622165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 rot="5400000">
            <a:off x="2326005" y="4269105"/>
            <a:ext cx="240157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endParaRPr lang="zh-CN" altLang="en-US" sz="3600">
              <a:solidFill>
                <a:schemeClr val="tx1">
                  <a:lumMod val="75000"/>
                  <a:lumOff val="25000"/>
                </a:schemeClr>
              </a:solidFill>
              <a:latin typeface="字魂73号-江南手书" panose="00000500000000000000" charset="-122"/>
              <a:ea typeface="字魂73号-江南手书" panose="00000500000000000000" charset="-122"/>
              <a:cs typeface="思源黑体 CN ExtraLight" panose="020B0200000000000000" charset="-122"/>
            </a:endParaRPr>
          </a:p>
          <a:p>
            <a:pPr algn="ctr"/>
            <a:r>
              <a:rPr lang="zh-CN" altLang="en-US" sz="3600">
                <a:solidFill>
                  <a:schemeClr val="tx1">
                    <a:lumMod val="75000"/>
                    <a:lumOff val="25000"/>
                  </a:schemeClr>
                </a:solidFill>
                <a:latin typeface="字魂73号-江南手书" panose="00000500000000000000" charset="-122"/>
                <a:ea typeface="字魂73号-江南手书" panose="00000500000000000000" charset="-122"/>
                <a:cs typeface="思源黑体 CN ExtraLight" panose="020B0200000000000000" charset="-122"/>
              </a:rPr>
              <a:t>contents</a:t>
            </a:r>
            <a:endParaRPr lang="zh-CN" altLang="en-US" sz="3600">
              <a:solidFill>
                <a:schemeClr val="tx1">
                  <a:lumMod val="75000"/>
                  <a:lumOff val="25000"/>
                </a:schemeClr>
              </a:solidFill>
              <a:latin typeface="字魂73号-江南手书" panose="00000500000000000000" charset="-122"/>
              <a:ea typeface="字魂73号-江南手书" panose="00000500000000000000" charset="-122"/>
              <a:cs typeface="思源黑体 CN ExtraLight" panose="020B0200000000000000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013585" y="3881755"/>
            <a:ext cx="1106170" cy="24003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6000">
                <a:solidFill>
                  <a:schemeClr val="tx1">
                    <a:lumMod val="75000"/>
                    <a:lumOff val="25000"/>
                  </a:schemeClr>
                </a:solidFill>
                <a:latin typeface="字魂73号-江南手书" panose="00000500000000000000" charset="-122"/>
                <a:ea typeface="字魂73号-江南手书" panose="00000500000000000000" charset="-122"/>
                <a:cs typeface="思源黑体 CN ExtraLight" panose="020B0200000000000000" charset="-122"/>
                <a:sym typeface="+mn-ea"/>
              </a:rPr>
              <a:t>目录</a:t>
            </a:r>
            <a:endParaRPr lang="zh-CN" altLang="en-US" sz="6000">
              <a:solidFill>
                <a:schemeClr val="tx1">
                  <a:lumMod val="75000"/>
                  <a:lumOff val="25000"/>
                </a:schemeClr>
              </a:solidFill>
              <a:latin typeface="字魂73号-江南手书" panose="00000500000000000000" charset="-122"/>
              <a:ea typeface="字魂73号-江南手书" panose="00000500000000000000" charset="-122"/>
              <a:cs typeface="思源黑体 CN ExtraLight" panose="020B0200000000000000" charset="-122"/>
              <a:sym typeface="+mn-ea"/>
            </a:endParaRPr>
          </a:p>
        </p:txBody>
      </p:sp>
      <p:grpSp>
        <p:nvGrpSpPr>
          <p:cNvPr id="31" name="组合 30"/>
          <p:cNvGrpSpPr/>
          <p:nvPr/>
        </p:nvGrpSpPr>
        <p:grpSpPr>
          <a:xfrm rot="0">
            <a:off x="4087495" y="2856230"/>
            <a:ext cx="1161415" cy="1161415"/>
            <a:chOff x="1620434" y="1943259"/>
            <a:chExt cx="1108879" cy="1108879"/>
          </a:xfrm>
        </p:grpSpPr>
        <p:sp>
          <p:nvSpPr>
            <p:cNvPr id="32" name="文本框 4"/>
            <p:cNvSpPr txBox="1"/>
            <p:nvPr/>
          </p:nvSpPr>
          <p:spPr>
            <a:xfrm>
              <a:off x="1728542" y="2013229"/>
              <a:ext cx="819413" cy="968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6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73号-江南手书" panose="00000500000000000000" charset="-122"/>
                  <a:ea typeface="字魂73号-江南手书" panose="00000500000000000000" charset="-122"/>
                  <a:sym typeface="字魂36号-正文宋楷" panose="02000000000000000000" pitchFamily="2" charset="-122"/>
                </a:rPr>
                <a:t>壹</a:t>
              </a:r>
              <a:endParaRPr lang="zh-CN" altLang="en-US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字魂73号-江南手书" panose="00000500000000000000" charset="-122"/>
                <a:ea typeface="字魂73号-江南手书" panose="00000500000000000000" charset="-122"/>
                <a:sym typeface="字魂36号-正文宋楷" panose="02000000000000000000" pitchFamily="2" charset="-122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1620434" y="1943259"/>
              <a:ext cx="1108879" cy="1108879"/>
            </a:xfrm>
            <a:prstGeom prst="ellipse">
              <a:avLst/>
            </a:prstGeom>
            <a:noFill/>
            <a:ln>
              <a:solidFill>
                <a:srgbClr val="99BCB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4000">
                <a:solidFill>
                  <a:schemeClr val="tx1">
                    <a:lumMod val="75000"/>
                    <a:lumOff val="25000"/>
                  </a:schemeClr>
                </a:solidFill>
                <a:latin typeface="字魂73号-江南手书" panose="00000500000000000000" charset="-122"/>
                <a:ea typeface="字魂73号-江南手书" panose="00000500000000000000" charset="-122"/>
                <a:sym typeface="字魂36号-正文宋楷" panose="02000000000000000000" pitchFamily="2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 rot="0">
            <a:off x="5511800" y="2782570"/>
            <a:ext cx="1161415" cy="1161415"/>
            <a:chOff x="1620434" y="1943259"/>
            <a:chExt cx="1108879" cy="1108879"/>
          </a:xfrm>
        </p:grpSpPr>
        <p:sp>
          <p:nvSpPr>
            <p:cNvPr id="35" name="文本框 4"/>
            <p:cNvSpPr txBox="1"/>
            <p:nvPr/>
          </p:nvSpPr>
          <p:spPr>
            <a:xfrm>
              <a:off x="1728542" y="2013229"/>
              <a:ext cx="819413" cy="968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6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73号-江南手书" panose="00000500000000000000" charset="-122"/>
                  <a:ea typeface="字魂73号-江南手书" panose="00000500000000000000" charset="-122"/>
                  <a:sym typeface="字魂36号-正文宋楷" panose="02000000000000000000" pitchFamily="2" charset="-122"/>
                </a:rPr>
                <a:t>贰</a:t>
              </a:r>
              <a:endParaRPr lang="zh-CN" altLang="en-US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字魂73号-江南手书" panose="00000500000000000000" charset="-122"/>
                <a:ea typeface="字魂73号-江南手书" panose="00000500000000000000" charset="-122"/>
                <a:sym typeface="字魂36号-正文宋楷" panose="02000000000000000000" pitchFamily="2" charset="-122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1620434" y="1943259"/>
              <a:ext cx="1108879" cy="1108879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4000">
                <a:solidFill>
                  <a:schemeClr val="tx1">
                    <a:lumMod val="75000"/>
                    <a:lumOff val="25000"/>
                  </a:schemeClr>
                </a:solidFill>
                <a:latin typeface="字魂73号-江南手书" panose="00000500000000000000" charset="-122"/>
                <a:ea typeface="字魂73号-江南手书" panose="00000500000000000000" charset="-122"/>
                <a:sym typeface="字魂36号-正文宋楷" panose="02000000000000000000" pitchFamily="2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 rot="0">
            <a:off x="6936105" y="2782570"/>
            <a:ext cx="1161415" cy="1161415"/>
            <a:chOff x="1620434" y="1943259"/>
            <a:chExt cx="1108879" cy="1108879"/>
          </a:xfrm>
        </p:grpSpPr>
        <p:sp>
          <p:nvSpPr>
            <p:cNvPr id="38" name="文本框 4"/>
            <p:cNvSpPr txBox="1"/>
            <p:nvPr/>
          </p:nvSpPr>
          <p:spPr>
            <a:xfrm>
              <a:off x="1728542" y="2013229"/>
              <a:ext cx="819413" cy="968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6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73号-江南手书" panose="00000500000000000000" charset="-122"/>
                  <a:ea typeface="字魂73号-江南手书" panose="00000500000000000000" charset="-122"/>
                  <a:sym typeface="字魂36号-正文宋楷" panose="02000000000000000000" pitchFamily="2" charset="-122"/>
                </a:rPr>
                <a:t>叁</a:t>
              </a:r>
              <a:endParaRPr lang="zh-CN" altLang="en-US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字魂73号-江南手书" panose="00000500000000000000" charset="-122"/>
                <a:ea typeface="字魂73号-江南手书" panose="00000500000000000000" charset="-122"/>
                <a:sym typeface="字魂36号-正文宋楷" panose="02000000000000000000" pitchFamily="2" charset="-122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1620434" y="1943259"/>
              <a:ext cx="1108879" cy="1108879"/>
            </a:xfrm>
            <a:prstGeom prst="ellipse">
              <a:avLst/>
            </a:prstGeom>
            <a:noFill/>
            <a:ln>
              <a:solidFill>
                <a:srgbClr val="99BCB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4000">
                <a:solidFill>
                  <a:schemeClr val="tx1">
                    <a:lumMod val="75000"/>
                    <a:lumOff val="25000"/>
                  </a:schemeClr>
                </a:solidFill>
                <a:latin typeface="字魂73号-江南手书" panose="00000500000000000000" charset="-122"/>
                <a:ea typeface="字魂73号-江南手书" panose="00000500000000000000" charset="-122"/>
                <a:sym typeface="字魂36号-正文宋楷" panose="02000000000000000000" pitchFamily="2" charset="-122"/>
              </a:endParaRPr>
            </a:p>
          </p:txBody>
        </p:sp>
      </p:grpSp>
      <p:pic>
        <p:nvPicPr>
          <p:cNvPr id="45" name="图片 44" descr="千库网_月老红绳红线_元素编号11958920"/>
          <p:cNvPicPr>
            <a:picLocks noChangeAspect="1"/>
          </p:cNvPicPr>
          <p:nvPr/>
        </p:nvPicPr>
        <p:blipFill>
          <a:blip r:embed="rId3"/>
          <a:srcRect b="46967"/>
          <a:stretch>
            <a:fillRect/>
          </a:stretch>
        </p:blipFill>
        <p:spPr>
          <a:xfrm>
            <a:off x="4327525" y="-20955"/>
            <a:ext cx="7851775" cy="4164330"/>
          </a:xfrm>
          <a:prstGeom prst="rect">
            <a:avLst/>
          </a:prstGeom>
        </p:spPr>
      </p:pic>
      <p:pic>
        <p:nvPicPr>
          <p:cNvPr id="3" name="图片 2" descr="04"/>
          <p:cNvPicPr>
            <a:picLocks noChangeAspect="1"/>
          </p:cNvPicPr>
          <p:nvPr/>
        </p:nvPicPr>
        <p:blipFill>
          <a:blip r:embed="rId2">
            <a:lum contrast="-6000"/>
          </a:blip>
          <a:srcRect l="-6307" t="32516" r="65506" b="44582"/>
          <a:stretch>
            <a:fillRect/>
          </a:stretch>
        </p:blipFill>
        <p:spPr>
          <a:xfrm flipH="1">
            <a:off x="9278620" y="528320"/>
            <a:ext cx="3463925" cy="291528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407535" y="4240530"/>
            <a:ext cx="490220" cy="25514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字魂73号-江南手书" panose="00000500000000000000" charset="-122"/>
                <a:ea typeface="字魂73号-江南手书" panose="00000500000000000000" charset="-122"/>
                <a:sym typeface="+mn-ea"/>
              </a:rPr>
              <a:t>七夕节活动素材总览</a:t>
            </a:r>
            <a:endParaRPr lang="zh-CN" altLang="en-US" sz="2000" b="1">
              <a:solidFill>
                <a:schemeClr val="tx1">
                  <a:lumMod val="75000"/>
                  <a:lumOff val="25000"/>
                </a:schemeClr>
              </a:solidFill>
              <a:latin typeface="字魂73号-江南手书" panose="00000500000000000000" charset="-122"/>
              <a:ea typeface="字魂73号-江南手书" panose="00000500000000000000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835650" y="4240530"/>
            <a:ext cx="490220" cy="23837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字魂73号-江南手书" panose="00000500000000000000" charset="-122"/>
                <a:ea typeface="字魂73号-江南手书" panose="00000500000000000000" charset="-122"/>
                <a:sym typeface="+mn-ea"/>
              </a:rPr>
              <a:t>活动运营方案介绍</a:t>
            </a:r>
            <a:endParaRPr lang="zh-CN" altLang="en-US" sz="2000" b="1">
              <a:solidFill>
                <a:schemeClr val="tx1">
                  <a:lumMod val="75000"/>
                  <a:lumOff val="25000"/>
                </a:schemeClr>
              </a:solidFill>
              <a:latin typeface="字魂73号-江南手书" panose="00000500000000000000" charset="-122"/>
              <a:ea typeface="字魂73号-江南手书" panose="00000500000000000000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417435" y="4240530"/>
            <a:ext cx="490220" cy="23837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字魂73号-江南手书" panose="00000500000000000000" charset="-122"/>
                <a:ea typeface="字魂73号-江南手书" panose="00000500000000000000" charset="-122"/>
                <a:sym typeface="+mn-ea"/>
              </a:rPr>
              <a:t>平台常规操作说明</a:t>
            </a:r>
            <a:endParaRPr lang="zh-CN" altLang="en-US" sz="2000" b="1">
              <a:solidFill>
                <a:schemeClr val="tx1">
                  <a:lumMod val="75000"/>
                  <a:lumOff val="25000"/>
                </a:schemeClr>
              </a:solidFill>
              <a:latin typeface="字魂73号-江南手书" panose="00000500000000000000" charset="-122"/>
              <a:ea typeface="字魂73号-江南手书" panose="00000500000000000000" charset="-122"/>
              <a:sym typeface="+mn-ea"/>
            </a:endParaRPr>
          </a:p>
        </p:txBody>
      </p:sp>
      <p:pic>
        <p:nvPicPr>
          <p:cNvPr id="9" name="图片 8" descr="酷渲酷学院logo 6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>
            <a:lum bright="100000"/>
          </a:blip>
          <a:stretch>
            <a:fillRect/>
          </a:stretch>
        </p:blipFill>
        <p:spPr>
          <a:xfrm>
            <a:off x="172085" y="127635"/>
            <a:ext cx="3378835" cy="306705"/>
          </a:xfrm>
          <a:prstGeom prst="rect">
            <a:avLst/>
          </a:prstGeom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 descr="ewqf"/>
          <p:cNvPicPr>
            <a:picLocks noChangeAspect="1"/>
          </p:cNvPicPr>
          <p:nvPr/>
        </p:nvPicPr>
        <p:blipFill>
          <a:blip r:embed="rId1"/>
          <a:srcRect l="15515" b="823"/>
          <a:stretch>
            <a:fillRect/>
          </a:stretch>
        </p:blipFill>
        <p:spPr>
          <a:xfrm rot="16200000">
            <a:off x="2634615" y="-2649855"/>
            <a:ext cx="6915785" cy="1217358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65200" y="1013460"/>
            <a:ext cx="10261600" cy="5093970"/>
          </a:xfrm>
          <a:prstGeom prst="rect">
            <a:avLst/>
          </a:prstGeom>
          <a:solidFill>
            <a:srgbClr val="99BC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8656320" y="1456690"/>
            <a:ext cx="1506855" cy="1506855"/>
          </a:xfrm>
          <a:prstGeom prst="ellipse">
            <a:avLst/>
          </a:prstGeom>
          <a:noFill/>
          <a:ln w="31750">
            <a:solidFill>
              <a:schemeClr val="bg1">
                <a:lumMod val="8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6600">
              <a:solidFill>
                <a:schemeClr val="tx1">
                  <a:lumMod val="75000"/>
                  <a:lumOff val="25000"/>
                </a:schemeClr>
              </a:solidFill>
              <a:latin typeface="字魂73号-江南手书" panose="00000500000000000000" charset="-122"/>
              <a:ea typeface="字魂73号-江南手书" panose="00000500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750300" y="1610995"/>
            <a:ext cx="131826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chemeClr val="tx1">
                    <a:lumMod val="75000"/>
                    <a:lumOff val="25000"/>
                  </a:schemeClr>
                </a:solidFill>
                <a:latin typeface="字魂73号-江南手书" panose="00000500000000000000" charset="-122"/>
                <a:ea typeface="字魂73号-江南手书" panose="00000500000000000000" charset="-122"/>
              </a:rPr>
              <a:t>壹</a:t>
            </a:r>
            <a:endParaRPr lang="zh-CN" altLang="en-US" sz="7200">
              <a:solidFill>
                <a:schemeClr val="tx1">
                  <a:lumMod val="75000"/>
                  <a:lumOff val="25000"/>
                </a:schemeClr>
              </a:solidFill>
              <a:latin typeface="字魂73号-江南手书" panose="00000500000000000000" charset="-122"/>
              <a:ea typeface="字魂73号-江南手书" panose="0000050000000000000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784975" y="3429000"/>
            <a:ext cx="437832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3600">
                <a:solidFill>
                  <a:schemeClr val="tx1">
                    <a:lumMod val="75000"/>
                    <a:lumOff val="25000"/>
                  </a:schemeClr>
                </a:solidFill>
                <a:latin typeface="字魂73号-江南手书" panose="00000500000000000000" charset="-122"/>
                <a:ea typeface="字魂73号-江南手书" panose="00000500000000000000" charset="-122"/>
                <a:cs typeface="字魂73号-江南手书" panose="00000500000000000000" charset="-122"/>
                <a:sym typeface="+mn-ea"/>
              </a:rPr>
              <a:t>七夕节活动素材总览</a:t>
            </a:r>
            <a:endParaRPr lang="zh-CN" altLang="en-US" sz="1200">
              <a:solidFill>
                <a:schemeClr val="tx1">
                  <a:lumMod val="75000"/>
                  <a:lumOff val="25000"/>
                </a:schemeClr>
              </a:solidFill>
              <a:latin typeface="字魂73号-江南手书" panose="00000500000000000000" charset="-122"/>
              <a:ea typeface="字魂73号-江南手书" panose="00000500000000000000" charset="-122"/>
              <a:cs typeface="字魂73号-江南手书" panose="00000500000000000000" charset="-122"/>
            </a:endParaRPr>
          </a:p>
          <a:p>
            <a:pPr algn="l"/>
            <a:endParaRPr lang="zh-CN" altLang="en-US" sz="1200" b="1" spc="300">
              <a:solidFill>
                <a:schemeClr val="tx1">
                  <a:lumMod val="75000"/>
                  <a:lumOff val="25000"/>
                </a:schemeClr>
              </a:solidFill>
              <a:uFillTx/>
              <a:latin typeface="字魂73号-江南手书" panose="00000500000000000000" charset="-122"/>
              <a:ea typeface="字魂73号-江南手书" panose="00000500000000000000" charset="-122"/>
              <a:cs typeface="字魂73号-江南手书" panose="00000500000000000000" charset="-122"/>
              <a:sym typeface="+mn-ea"/>
            </a:endParaRPr>
          </a:p>
        </p:txBody>
      </p:sp>
      <p:pic>
        <p:nvPicPr>
          <p:cNvPr id="3" name="图片 2" descr="04"/>
          <p:cNvPicPr>
            <a:picLocks noChangeAspect="1"/>
          </p:cNvPicPr>
          <p:nvPr/>
        </p:nvPicPr>
        <p:blipFill>
          <a:blip r:embed="rId2">
            <a:lum contrast="-6000"/>
          </a:blip>
          <a:srcRect l="33567" t="51218"/>
          <a:stretch>
            <a:fillRect/>
          </a:stretch>
        </p:blipFill>
        <p:spPr>
          <a:xfrm flipH="1">
            <a:off x="864235" y="753110"/>
            <a:ext cx="4875530" cy="5367655"/>
          </a:xfrm>
          <a:prstGeom prst="rect">
            <a:avLst/>
          </a:prstGeom>
        </p:spPr>
      </p:pic>
      <p:pic>
        <p:nvPicPr>
          <p:cNvPr id="17" name="图片 16" descr="酷渲酷学院logo 6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>
            <a:lum bright="100000"/>
          </a:blip>
          <a:stretch>
            <a:fillRect/>
          </a:stretch>
        </p:blipFill>
        <p:spPr>
          <a:xfrm>
            <a:off x="172085" y="127635"/>
            <a:ext cx="3378835" cy="306705"/>
          </a:xfrm>
          <a:prstGeom prst="rect">
            <a:avLst/>
          </a:prstGeom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 descr="ewqf"/>
          <p:cNvPicPr>
            <a:picLocks noChangeAspect="1"/>
          </p:cNvPicPr>
          <p:nvPr/>
        </p:nvPicPr>
        <p:blipFill>
          <a:blip r:embed="rId1"/>
          <a:srcRect l="15515" b="823"/>
          <a:stretch>
            <a:fillRect/>
          </a:stretch>
        </p:blipFill>
        <p:spPr>
          <a:xfrm rot="16200000">
            <a:off x="2647315" y="-2628900"/>
            <a:ext cx="6915785" cy="1217358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10695305" y="782955"/>
            <a:ext cx="675005" cy="23837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3200" b="1">
                <a:ln w="15875"/>
                <a:gradFill>
                  <a:gsLst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2700000" scaled="0"/>
                </a:gradFill>
                <a:effectLst/>
                <a:latin typeface="字魂73号-江南手书" panose="00000500000000000000" charset="-122"/>
                <a:ea typeface="字魂73号-江南手书" panose="00000500000000000000" charset="-122"/>
                <a:sym typeface="+mn-ea"/>
              </a:rPr>
              <a:t>素材总览</a:t>
            </a:r>
            <a:endParaRPr lang="zh-CN" altLang="en-US" sz="3200" b="1">
              <a:ln w="15875"/>
              <a:gradFill>
                <a:gsLst>
                  <a:gs pos="0">
                    <a:schemeClr val="accent1"/>
                  </a:gs>
                  <a:gs pos="100000">
                    <a:schemeClr val="accent6"/>
                  </a:gs>
                </a:gsLst>
                <a:lin ang="2700000" scaled="0"/>
              </a:gradFill>
              <a:effectLst/>
              <a:latin typeface="字魂73号-江南手书" panose="00000500000000000000" charset="-122"/>
              <a:ea typeface="字魂73号-江南手书" panose="00000500000000000000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966200" y="2477770"/>
            <a:ext cx="212026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zh-CN" altLang="en-US" b="1">
                <a:ln w="15875"/>
                <a:gradFill>
                  <a:gsLst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2700000" scaled="0"/>
                </a:gradFill>
                <a:effectLst/>
                <a:latin typeface="字魂73号-江南手书" panose="00000500000000000000" charset="-122"/>
                <a:ea typeface="字魂73号-江南手书" panose="00000500000000000000" charset="-122"/>
              </a:rPr>
              <a:t>宣传素材</a:t>
            </a:r>
            <a:endParaRPr lang="zh-CN" altLang="en-US" b="1">
              <a:ln w="15875"/>
              <a:gradFill>
                <a:gsLst>
                  <a:gs pos="0">
                    <a:schemeClr val="accent1"/>
                  </a:gs>
                  <a:gs pos="100000">
                    <a:schemeClr val="accent6"/>
                  </a:gs>
                </a:gsLst>
                <a:lin ang="2700000" scaled="0"/>
              </a:gradFill>
              <a:effectLst/>
              <a:latin typeface="字魂73号-江南手书" panose="00000500000000000000" charset="-122"/>
              <a:ea typeface="字魂73号-江南手书" panose="00000500000000000000" charset="-122"/>
            </a:endParaRPr>
          </a:p>
          <a:p>
            <a:pPr algn="l">
              <a:buClrTx/>
              <a:buSzTx/>
              <a:buFontTx/>
            </a:pPr>
            <a:endParaRPr lang="zh-CN" altLang="en-US" b="1">
              <a:solidFill>
                <a:schemeClr val="tx1">
                  <a:lumMod val="75000"/>
                  <a:lumOff val="25000"/>
                </a:schemeClr>
              </a:solidFill>
              <a:latin typeface="字魂73号-江南手书" panose="00000500000000000000" charset="-122"/>
              <a:ea typeface="字魂73号-江南手书" panose="00000500000000000000" charset="-122"/>
            </a:endParaRPr>
          </a:p>
          <a:p>
            <a:pPr marL="285750" indent="-285750" algn="l">
              <a:buClrTx/>
              <a:buSzTx/>
              <a:buFont typeface="Wingdings" panose="05000000000000000000" charset="0"/>
              <a:buChar char="l"/>
            </a:pPr>
            <a:r>
              <a: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字魂73号-江南手书" panose="00000500000000000000" charset="-122"/>
                <a:ea typeface="字魂73号-江南手书" panose="00000500000000000000" charset="-122"/>
              </a:rPr>
              <a:t>banner x 3套</a:t>
            </a:r>
            <a:endParaRPr lang="zh-CN" altLang="en-US" sz="1600" b="1">
              <a:solidFill>
                <a:schemeClr val="tx1">
                  <a:lumMod val="75000"/>
                  <a:lumOff val="25000"/>
                </a:schemeClr>
              </a:solidFill>
              <a:latin typeface="字魂73号-江南手书" panose="00000500000000000000" charset="-122"/>
              <a:ea typeface="字魂73号-江南手书" panose="00000500000000000000" charset="-122"/>
            </a:endParaRPr>
          </a:p>
          <a:p>
            <a:pPr marL="285750" indent="-285750" algn="l">
              <a:buClrTx/>
              <a:buSzTx/>
              <a:buFont typeface="Wingdings" panose="05000000000000000000" charset="0"/>
              <a:buChar char="l"/>
            </a:pPr>
            <a:endParaRPr lang="zh-CN" altLang="en-US" sz="1600" b="1">
              <a:solidFill>
                <a:schemeClr val="tx1">
                  <a:lumMod val="75000"/>
                  <a:lumOff val="25000"/>
                </a:schemeClr>
              </a:solidFill>
              <a:latin typeface="字魂73号-江南手书" panose="00000500000000000000" charset="-122"/>
              <a:ea typeface="字魂73号-江南手书" panose="00000500000000000000" charset="-122"/>
            </a:endParaRPr>
          </a:p>
          <a:p>
            <a:pPr marL="285750" indent="-285750" algn="l">
              <a:buClrTx/>
              <a:buSzTx/>
              <a:buFont typeface="Wingdings" panose="05000000000000000000" charset="0"/>
              <a:buChar char="l"/>
            </a:pPr>
            <a:r>
              <a: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字魂73号-江南手书" panose="00000500000000000000" charset="-122"/>
                <a:ea typeface="字魂73号-江南手书" panose="00000500000000000000" charset="-122"/>
              </a:rPr>
              <a:t>登录页 x 2套</a:t>
            </a:r>
            <a:endParaRPr lang="zh-CN" altLang="en-US" sz="1600" b="1">
              <a:solidFill>
                <a:schemeClr val="tx1">
                  <a:lumMod val="75000"/>
                  <a:lumOff val="25000"/>
                </a:schemeClr>
              </a:solidFill>
              <a:latin typeface="字魂73号-江南手书" panose="00000500000000000000" charset="-122"/>
              <a:ea typeface="字魂73号-江南手书" panose="00000500000000000000" charset="-122"/>
            </a:endParaRPr>
          </a:p>
          <a:p>
            <a:pPr marL="285750" indent="-285750" algn="l">
              <a:buClrTx/>
              <a:buSzTx/>
              <a:buFont typeface="Wingdings" panose="05000000000000000000" charset="0"/>
              <a:buChar char="l"/>
            </a:pPr>
            <a:endParaRPr lang="zh-CN" altLang="en-US" sz="1600" b="1">
              <a:solidFill>
                <a:schemeClr val="tx1">
                  <a:lumMod val="75000"/>
                  <a:lumOff val="25000"/>
                </a:schemeClr>
              </a:solidFill>
              <a:latin typeface="字魂73号-江南手书" panose="00000500000000000000" charset="-122"/>
              <a:ea typeface="字魂73号-江南手书" panose="00000500000000000000" charset="-122"/>
            </a:endParaRPr>
          </a:p>
          <a:p>
            <a:pPr marL="285750" indent="-285750" algn="l">
              <a:buClrTx/>
              <a:buSzTx/>
              <a:buFont typeface="Wingdings" panose="05000000000000000000" charset="0"/>
              <a:buChar char="l"/>
            </a:pPr>
            <a:r>
              <a: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字魂73号-江南手书" panose="00000500000000000000" charset="-122"/>
                <a:ea typeface="字魂73号-江南手书" panose="00000500000000000000" charset="-122"/>
              </a:rPr>
              <a:t>icon x 1套</a:t>
            </a:r>
            <a:endParaRPr lang="zh-CN" altLang="en-US" sz="1600" b="1">
              <a:solidFill>
                <a:schemeClr val="tx1">
                  <a:lumMod val="75000"/>
                  <a:lumOff val="25000"/>
                </a:schemeClr>
              </a:solidFill>
              <a:latin typeface="字魂73号-江南手书" panose="00000500000000000000" charset="-122"/>
              <a:ea typeface="字魂73号-江南手书" panose="00000500000000000000" charset="-122"/>
            </a:endParaRPr>
          </a:p>
          <a:p>
            <a:pPr indent="0" algn="l">
              <a:buClrTx/>
              <a:buSzTx/>
              <a:buFont typeface="Wingdings" panose="05000000000000000000" charset="0"/>
              <a:buNone/>
            </a:pPr>
            <a:endParaRPr lang="zh-CN" altLang="en-US" sz="1600" b="1">
              <a:solidFill>
                <a:schemeClr val="tx1">
                  <a:lumMod val="75000"/>
                  <a:lumOff val="25000"/>
                </a:schemeClr>
              </a:solidFill>
              <a:latin typeface="字魂73号-江南手书" panose="00000500000000000000" charset="-122"/>
              <a:ea typeface="字魂73号-江南手书" panose="00000500000000000000" charset="-122"/>
            </a:endParaRPr>
          </a:p>
          <a:p>
            <a:pPr indent="0" algn="l">
              <a:buClrTx/>
              <a:buSzTx/>
              <a:buFont typeface="Wingdings" panose="05000000000000000000" charset="0"/>
              <a:buNone/>
            </a:pPr>
            <a:r>
              <a:rPr lang="zh-CN" altLang="en-US" b="1">
                <a:ln w="15875"/>
                <a:gradFill>
                  <a:gsLst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2700000" scaled="0"/>
                </a:gradFill>
                <a:effectLst/>
                <a:latin typeface="字魂73号-江南手书" panose="00000500000000000000" charset="-122"/>
                <a:ea typeface="字魂73号-江南手书" panose="00000500000000000000" charset="-122"/>
              </a:rPr>
              <a:t>活动素材</a:t>
            </a:r>
            <a:endParaRPr lang="zh-CN" altLang="en-US" b="1">
              <a:ln w="15875"/>
              <a:gradFill>
                <a:gsLst>
                  <a:gs pos="0">
                    <a:schemeClr val="accent1"/>
                  </a:gs>
                  <a:gs pos="100000">
                    <a:schemeClr val="accent6"/>
                  </a:gs>
                </a:gsLst>
                <a:lin ang="2700000" scaled="0"/>
              </a:gradFill>
              <a:effectLst/>
              <a:latin typeface="字魂73号-江南手书" panose="00000500000000000000" charset="-122"/>
              <a:ea typeface="字魂73号-江南手书" panose="00000500000000000000" charset="-122"/>
            </a:endParaRPr>
          </a:p>
          <a:p>
            <a:pPr indent="0" algn="l">
              <a:buClrTx/>
              <a:buSzTx/>
              <a:buFont typeface="Wingdings" panose="05000000000000000000" charset="0"/>
              <a:buNone/>
            </a:pPr>
            <a:endParaRPr lang="zh-CN" altLang="en-US" b="1">
              <a:solidFill>
                <a:schemeClr val="tx1">
                  <a:lumMod val="75000"/>
                  <a:lumOff val="25000"/>
                </a:schemeClr>
              </a:solidFill>
              <a:latin typeface="字魂73号-江南手书" panose="00000500000000000000" charset="-122"/>
              <a:ea typeface="字魂73号-江南手书" panose="00000500000000000000" charset="-122"/>
            </a:endParaRPr>
          </a:p>
          <a:p>
            <a:pPr marL="285750" indent="-285750" algn="l">
              <a:buClrTx/>
              <a:buSzTx/>
              <a:buFont typeface="Wingdings" panose="05000000000000000000" charset="0"/>
              <a:buChar char="l"/>
            </a:pPr>
            <a:r>
              <a: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字魂73号-江南手书" panose="00000500000000000000" charset="-122"/>
                <a:ea typeface="字魂73号-江南手书" panose="00000500000000000000" charset="-122"/>
              </a:rPr>
              <a:t>圈子封面</a:t>
            </a:r>
            <a:r>
              <a:rPr lang="en-US" altLang="zh-CN" sz="1600" b="1">
                <a:solidFill>
                  <a:schemeClr val="tx1">
                    <a:lumMod val="75000"/>
                    <a:lumOff val="25000"/>
                  </a:schemeClr>
                </a:solidFill>
                <a:latin typeface="字魂73号-江南手书" panose="00000500000000000000" charset="-122"/>
                <a:ea typeface="字魂73号-江南手书" panose="00000500000000000000" charset="-122"/>
              </a:rPr>
              <a:t> </a:t>
            </a:r>
            <a:r>
              <a: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字魂73号-江南手书" panose="00000500000000000000" charset="-122"/>
                <a:ea typeface="字魂73号-江南手书" panose="00000500000000000000" charset="-122"/>
              </a:rPr>
              <a:t>x1</a:t>
            </a:r>
            <a:endParaRPr lang="zh-CN" altLang="en-US" sz="1600" b="1">
              <a:solidFill>
                <a:schemeClr val="tx1">
                  <a:lumMod val="75000"/>
                  <a:lumOff val="25000"/>
                </a:schemeClr>
              </a:solidFill>
              <a:latin typeface="字魂73号-江南手书" panose="00000500000000000000" charset="-122"/>
              <a:ea typeface="字魂73号-江南手书" panose="00000500000000000000" charset="-122"/>
            </a:endParaRPr>
          </a:p>
          <a:p>
            <a:pPr marL="285750" indent="-285750" algn="l">
              <a:buClrTx/>
              <a:buSzTx/>
              <a:buFont typeface="Wingdings" panose="05000000000000000000" charset="0"/>
              <a:buChar char="l"/>
            </a:pPr>
            <a:endParaRPr lang="zh-CN" altLang="en-US" sz="1600" b="1">
              <a:solidFill>
                <a:schemeClr val="tx1">
                  <a:lumMod val="75000"/>
                  <a:lumOff val="25000"/>
                </a:schemeClr>
              </a:solidFill>
              <a:latin typeface="字魂73号-江南手书" panose="00000500000000000000" charset="-122"/>
              <a:ea typeface="字魂73号-江南手书" panose="00000500000000000000" charset="-122"/>
            </a:endParaRPr>
          </a:p>
          <a:p>
            <a:pPr marL="285750" indent="-285750" algn="l">
              <a:buClrTx/>
              <a:buSzTx/>
              <a:buFont typeface="Wingdings" panose="05000000000000000000" charset="0"/>
              <a:buChar char="l"/>
            </a:pPr>
            <a:r>
              <a: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字魂73号-江南手书" panose="00000500000000000000" charset="-122"/>
                <a:ea typeface="字魂73号-江南手书" panose="00000500000000000000" charset="-122"/>
              </a:rPr>
              <a:t>学习项目封面</a:t>
            </a:r>
            <a:r>
              <a:rPr lang="en-US" altLang="zh-CN" sz="1600" b="1">
                <a:solidFill>
                  <a:schemeClr val="tx1">
                    <a:lumMod val="75000"/>
                    <a:lumOff val="25000"/>
                  </a:schemeClr>
                </a:solidFill>
                <a:latin typeface="字魂73号-江南手书" panose="00000500000000000000" charset="-122"/>
                <a:ea typeface="字魂73号-江南手书" panose="00000500000000000000" charset="-122"/>
              </a:rPr>
              <a:t> </a:t>
            </a:r>
            <a:r>
              <a: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字魂73号-江南手书" panose="00000500000000000000" charset="-122"/>
                <a:ea typeface="字魂73号-江南手书" panose="00000500000000000000" charset="-122"/>
              </a:rPr>
              <a:t>x2</a:t>
            </a:r>
            <a:endParaRPr lang="zh-CN" altLang="en-US" sz="1600" b="1">
              <a:solidFill>
                <a:schemeClr val="tx1">
                  <a:lumMod val="75000"/>
                  <a:lumOff val="25000"/>
                </a:schemeClr>
              </a:solidFill>
              <a:latin typeface="字魂73号-江南手书" panose="00000500000000000000" charset="-122"/>
              <a:ea typeface="字魂73号-江南手书" panose="00000500000000000000" charset="-122"/>
            </a:endParaRPr>
          </a:p>
        </p:txBody>
      </p:sp>
      <p:pic>
        <p:nvPicPr>
          <p:cNvPr id="18" name="图片 17" descr="7b0a20202020227069636672616d65646573223a20222670666d38343234343232323830262673707432312d312626626474303026267764743235353026266f726773697a6537303234392e353430262670667431333326220a7d0a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/>
                </a14:imgProps>
              </a:ext>
            </a:extLst>
          </a:blip>
          <a:srcRect/>
          <a:stretch>
            <a:fillRect/>
          </a:stretch>
        </p:blipFill>
        <p:spPr>
          <a:xfrm>
            <a:off x="5753735" y="1670050"/>
            <a:ext cx="2357755" cy="4715510"/>
          </a:xfrm>
          <a:prstGeom prst="rect">
            <a:avLst/>
          </a:prstGeom>
        </p:spPr>
      </p:pic>
      <p:pic>
        <p:nvPicPr>
          <p:cNvPr id="19" name="图片 18" descr="板式1七夕节1200x47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1815" y="528320"/>
            <a:ext cx="4814570" cy="1885950"/>
          </a:xfrm>
          <a:prstGeom prst="rect">
            <a:avLst/>
          </a:prstGeom>
        </p:spPr>
      </p:pic>
      <p:pic>
        <p:nvPicPr>
          <p:cNvPr id="20" name="图片 19" descr="板式2七夕节1200x47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0380" y="2790190"/>
            <a:ext cx="4914900" cy="1925320"/>
          </a:xfrm>
          <a:prstGeom prst="rect">
            <a:avLst/>
          </a:prstGeom>
        </p:spPr>
      </p:pic>
      <p:pic>
        <p:nvPicPr>
          <p:cNvPr id="21" name="图片 20" descr="板式3七夕节1200x47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2295" y="4984115"/>
            <a:ext cx="4784090" cy="1873885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6701790" y="6441440"/>
            <a:ext cx="5490210" cy="3562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 dirty="0">
                <a:solidFill>
                  <a:srgbClr val="D09248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温馨提示：</a:t>
            </a:r>
            <a:r>
              <a:rPr lang="zh-CN" altLang="en-US" sz="1600">
                <a:solidFill>
                  <a:srgbClr val="D09248"/>
                </a:solidFill>
                <a:latin typeface="Source Han Sans CN Regular" panose="020B0200000000000000" charset="-122"/>
                <a:ea typeface="Source Han Sans CN Regular" panose="020B0200000000000000" charset="-122"/>
                <a:sym typeface="+mn-ea"/>
              </a:rPr>
              <a:t>由于图片涉及版权，烦请于学习平台内部使用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思源黑体 CN Regular" panose="020B0500000000000000" charset="-122"/>
              <a:ea typeface="思源黑体 CN Regular" panose="020B0500000000000000" charset="-122"/>
            </a:endParaRPr>
          </a:p>
          <a:p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思源黑体 CN Regular" panose="020B0500000000000000" charset="-122"/>
              <a:ea typeface="思源黑体 CN Regular" panose="020B0500000000000000" charset="-122"/>
            </a:endParaRPr>
          </a:p>
        </p:txBody>
      </p:sp>
      <p:pic>
        <p:nvPicPr>
          <p:cNvPr id="23" name="图片 22" descr="酷渲酷学院logo 6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8">
            <a:lum bright="100000"/>
          </a:blip>
          <a:stretch>
            <a:fillRect/>
          </a:stretch>
        </p:blipFill>
        <p:spPr>
          <a:xfrm>
            <a:off x="172085" y="127635"/>
            <a:ext cx="3378835" cy="306705"/>
          </a:xfrm>
          <a:prstGeom prst="rect">
            <a:avLst/>
          </a:prstGeom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 descr="ewqf"/>
          <p:cNvPicPr>
            <a:picLocks noChangeAspect="1"/>
          </p:cNvPicPr>
          <p:nvPr/>
        </p:nvPicPr>
        <p:blipFill>
          <a:blip r:embed="rId1"/>
          <a:srcRect l="15515" b="823"/>
          <a:stretch>
            <a:fillRect/>
          </a:stretch>
        </p:blipFill>
        <p:spPr>
          <a:xfrm rot="16200000">
            <a:off x="2634615" y="-2649855"/>
            <a:ext cx="6915785" cy="1217358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65200" y="1013460"/>
            <a:ext cx="10261600" cy="5093970"/>
          </a:xfrm>
          <a:prstGeom prst="rect">
            <a:avLst/>
          </a:prstGeom>
          <a:solidFill>
            <a:srgbClr val="99BC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8656320" y="1456690"/>
            <a:ext cx="1506855" cy="1506855"/>
          </a:xfrm>
          <a:prstGeom prst="ellipse">
            <a:avLst/>
          </a:prstGeom>
          <a:noFill/>
          <a:ln w="31750">
            <a:solidFill>
              <a:schemeClr val="bg1">
                <a:lumMod val="8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6600">
              <a:solidFill>
                <a:schemeClr val="tx1">
                  <a:lumMod val="75000"/>
                  <a:lumOff val="25000"/>
                </a:schemeClr>
              </a:solidFill>
              <a:latin typeface="字魂73号-江南手书" panose="00000500000000000000" charset="-122"/>
              <a:ea typeface="字魂73号-江南手书" panose="00000500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750300" y="1610995"/>
            <a:ext cx="131826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chemeClr val="tx1">
                    <a:lumMod val="75000"/>
                    <a:lumOff val="25000"/>
                  </a:schemeClr>
                </a:solidFill>
                <a:latin typeface="字魂73号-江南手书" panose="00000500000000000000" charset="-122"/>
                <a:ea typeface="字魂73号-江南手书" panose="00000500000000000000" charset="-122"/>
              </a:rPr>
              <a:t>贰</a:t>
            </a:r>
            <a:endParaRPr lang="zh-CN" altLang="en-US" sz="7200">
              <a:solidFill>
                <a:schemeClr val="tx1">
                  <a:lumMod val="75000"/>
                  <a:lumOff val="25000"/>
                </a:schemeClr>
              </a:solidFill>
              <a:latin typeface="字魂73号-江南手书" panose="00000500000000000000" charset="-122"/>
              <a:ea typeface="字魂73号-江南手书" panose="00000500000000000000" charset="-122"/>
            </a:endParaRPr>
          </a:p>
        </p:txBody>
      </p:sp>
      <p:pic>
        <p:nvPicPr>
          <p:cNvPr id="3" name="图片 2" descr="04"/>
          <p:cNvPicPr>
            <a:picLocks noChangeAspect="1"/>
          </p:cNvPicPr>
          <p:nvPr/>
        </p:nvPicPr>
        <p:blipFill>
          <a:blip r:embed="rId2">
            <a:lum contrast="-6000"/>
          </a:blip>
          <a:srcRect l="33567" t="51218"/>
          <a:stretch>
            <a:fillRect/>
          </a:stretch>
        </p:blipFill>
        <p:spPr>
          <a:xfrm flipH="1">
            <a:off x="864235" y="753110"/>
            <a:ext cx="4875530" cy="536765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848475" y="3429000"/>
            <a:ext cx="437832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3600">
                <a:solidFill>
                  <a:schemeClr val="tx1">
                    <a:lumMod val="75000"/>
                    <a:lumOff val="25000"/>
                  </a:schemeClr>
                </a:solidFill>
                <a:latin typeface="字魂73号-江南手书" panose="00000500000000000000" charset="-122"/>
                <a:ea typeface="字魂73号-江南手书" panose="00000500000000000000" charset="-122"/>
                <a:cs typeface="字魂73号-江南手书" panose="00000500000000000000" charset="-122"/>
                <a:sym typeface="+mn-ea"/>
              </a:rPr>
              <a:t>活动运营方案</a:t>
            </a:r>
            <a:r>
              <a:rPr lang="zh-CN" altLang="en-US" sz="3600">
                <a:solidFill>
                  <a:schemeClr val="tx1">
                    <a:lumMod val="75000"/>
                    <a:lumOff val="25000"/>
                  </a:schemeClr>
                </a:solidFill>
                <a:latin typeface="字魂73号-江南手书" panose="00000500000000000000" charset="-122"/>
                <a:ea typeface="字魂73号-江南手书" panose="00000500000000000000" charset="-122"/>
                <a:cs typeface="字魂73号-江南手书" panose="00000500000000000000" charset="-122"/>
                <a:sym typeface="+mn-ea"/>
              </a:rPr>
              <a:t>介绍</a:t>
            </a:r>
            <a:endParaRPr lang="zh-CN" altLang="en-US" sz="3600">
              <a:solidFill>
                <a:schemeClr val="tx1">
                  <a:lumMod val="75000"/>
                  <a:lumOff val="25000"/>
                </a:schemeClr>
              </a:solidFill>
              <a:latin typeface="字魂73号-江南手书" panose="00000500000000000000" charset="-122"/>
              <a:ea typeface="字魂73号-江南手书" panose="00000500000000000000" charset="-122"/>
              <a:cs typeface="字魂73号-江南手书" panose="00000500000000000000" charset="-122"/>
              <a:sym typeface="+mn-ea"/>
            </a:endParaRPr>
          </a:p>
        </p:txBody>
      </p:sp>
      <p:pic>
        <p:nvPicPr>
          <p:cNvPr id="17" name="图片 16" descr="酷渲酷学院logo 6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>
            <a:lum bright="100000"/>
          </a:blip>
          <a:stretch>
            <a:fillRect/>
          </a:stretch>
        </p:blipFill>
        <p:spPr>
          <a:xfrm>
            <a:off x="172085" y="127635"/>
            <a:ext cx="3378835" cy="306705"/>
          </a:xfrm>
          <a:prstGeom prst="rect">
            <a:avLst/>
          </a:prstGeom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 descr="ewqf"/>
          <p:cNvPicPr>
            <a:picLocks noChangeAspect="1"/>
          </p:cNvPicPr>
          <p:nvPr/>
        </p:nvPicPr>
        <p:blipFill>
          <a:blip r:embed="rId1"/>
          <a:srcRect l="15515" b="823"/>
          <a:stretch>
            <a:fillRect/>
          </a:stretch>
        </p:blipFill>
        <p:spPr>
          <a:xfrm rot="16200000">
            <a:off x="2634615" y="-2649855"/>
            <a:ext cx="6915785" cy="12173585"/>
          </a:xfrm>
          <a:prstGeom prst="rect">
            <a:avLst/>
          </a:prstGeom>
        </p:spPr>
      </p:pic>
      <p:pic>
        <p:nvPicPr>
          <p:cNvPr id="2" name="图片 1" descr="千库网_古风美女手部_元素编号12878957"/>
          <p:cNvPicPr>
            <a:picLocks noChangeAspect="1"/>
          </p:cNvPicPr>
          <p:nvPr/>
        </p:nvPicPr>
        <p:blipFill>
          <a:blip r:embed="rId2"/>
          <a:srcRect t="23946" b="19085"/>
          <a:stretch>
            <a:fillRect/>
          </a:stretch>
        </p:blipFill>
        <p:spPr>
          <a:xfrm>
            <a:off x="5715" y="-40640"/>
            <a:ext cx="12174220" cy="693547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18565" y="704850"/>
            <a:ext cx="9755505" cy="5977890"/>
          </a:xfrm>
          <a:prstGeom prst="rect">
            <a:avLst/>
          </a:prstGeom>
          <a:solidFill>
            <a:schemeClr val="bg1">
              <a:lumMod val="95000"/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>
            <p:custDataLst>
              <p:tags r:id="rId3"/>
            </p:custDataLst>
          </p:nvPr>
        </p:nvGrpSpPr>
        <p:grpSpPr>
          <a:xfrm rot="0">
            <a:off x="1774190" y="1060450"/>
            <a:ext cx="1108710" cy="1109873"/>
            <a:chOff x="1963334" y="2190000"/>
            <a:chExt cx="1108879" cy="1109686"/>
          </a:xfrm>
        </p:grpSpPr>
        <p:sp>
          <p:nvSpPr>
            <p:cNvPr id="4" name="文本框 3"/>
            <p:cNvSpPr txBox="1"/>
            <p:nvPr>
              <p:custDataLst>
                <p:tags r:id="rId4"/>
              </p:custDataLst>
            </p:nvPr>
          </p:nvSpPr>
          <p:spPr>
            <a:xfrm>
              <a:off x="2040721" y="2193067"/>
              <a:ext cx="1021236" cy="110661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p>
              <a:r>
                <a:rPr lang="zh-CN" altLang="en-US" sz="6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73号-江南手书" panose="00000500000000000000" charset="-122"/>
                  <a:ea typeface="字魂73号-江南手书" panose="00000500000000000000" charset="-122"/>
                  <a:sym typeface="字魂36号-正文宋楷" panose="02000000000000000000" pitchFamily="2" charset="-122"/>
                </a:rPr>
                <a:t>壹</a:t>
              </a:r>
              <a:endParaRPr lang="zh-CN" altLang="en-US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73号-江南手书" panose="00000500000000000000" charset="-122"/>
                <a:ea typeface="字魂73号-江南手书" panose="00000500000000000000" charset="-122"/>
                <a:sym typeface="字魂36号-正文宋楷" panose="02000000000000000000" pitchFamily="2" charset="-122"/>
              </a:endParaRPr>
            </a:p>
          </p:txBody>
        </p:sp>
        <p:sp>
          <p:nvSpPr>
            <p:cNvPr id="11" name="椭圆 10"/>
            <p:cNvSpPr/>
            <p:nvPr>
              <p:custDataLst>
                <p:tags r:id="rId5"/>
              </p:custDataLst>
            </p:nvPr>
          </p:nvSpPr>
          <p:spPr>
            <a:xfrm>
              <a:off x="1963334" y="2190000"/>
              <a:ext cx="1108879" cy="1108879"/>
            </a:xfrm>
            <a:prstGeom prst="ellipse">
              <a:avLst/>
            </a:prstGeom>
            <a:noFill/>
            <a:ln>
              <a:solidFill>
                <a:srgbClr val="99BCB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字魂73号-江南手书" panose="00000500000000000000" charset="-122"/>
                <a:ea typeface="字魂73号-江南手书" panose="00000500000000000000" charset="-122"/>
                <a:sym typeface="字魂36号-正文宋楷" panose="02000000000000000000" pitchFamily="2" charset="-122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3044825" y="1222375"/>
            <a:ext cx="32340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ln w="15875"/>
                <a:gradFill>
                  <a:gsLst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2700000" scaled="0"/>
                </a:gradFill>
                <a:effectLst/>
                <a:latin typeface="字魂73号-江南手书" panose="00000500000000000000" charset="-122"/>
                <a:ea typeface="字魂73号-江南手书" panose="00000500000000000000" charset="-122"/>
              </a:rPr>
              <a:t>主题参考：</a:t>
            </a:r>
            <a:r>
              <a:rPr lang="en-US" altLang="zh-CN" b="1"/>
              <a:t>“</a:t>
            </a:r>
            <a:r>
              <a:rPr lang="zh-CN" altLang="en-US" b="1"/>
              <a:t>爱</a:t>
            </a:r>
            <a:r>
              <a:rPr lang="en-US" altLang="zh-CN" b="1"/>
              <a:t>”</a:t>
            </a:r>
            <a:r>
              <a:rPr lang="zh-CN" altLang="en-US" b="1"/>
              <a:t>要大声说出来</a:t>
            </a:r>
            <a:endParaRPr lang="zh-CN" altLang="en-US" b="1"/>
          </a:p>
        </p:txBody>
      </p:sp>
      <p:sp>
        <p:nvSpPr>
          <p:cNvPr id="19" name="文本框 18"/>
          <p:cNvSpPr txBox="1"/>
          <p:nvPr/>
        </p:nvSpPr>
        <p:spPr>
          <a:xfrm>
            <a:off x="3044825" y="1510030"/>
            <a:ext cx="6176645" cy="53848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200000"/>
              </a:lnSpc>
            </a:pPr>
            <a:r>
              <a:rPr lang="zh-CN" altLang="en-US" b="1">
                <a:ln w="15875"/>
                <a:gradFill>
                  <a:gsLst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2700000" scaled="0"/>
                </a:gradFill>
                <a:effectLst/>
                <a:latin typeface="字魂73号-江南手书" panose="00000500000000000000" charset="-122"/>
                <a:ea typeface="字魂73号-江南手书" panose="00000500000000000000" charset="-122"/>
              </a:rPr>
              <a:t>活动目的：</a:t>
            </a:r>
            <a:r>
              <a:rPr lang="zh-CN" alt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字魂73号-江南手书" panose="00000500000000000000" charset="-122"/>
                <a:ea typeface="字魂73号-江南手书" panose="00000500000000000000" charset="-122"/>
              </a:rPr>
              <a:t>晒出自己最甜蜜的时刻，可以是一顿</a:t>
            </a:r>
            <a:r>
              <a:rPr lang="en-US" altLang="zh-CN" sz="1400" b="1">
                <a:solidFill>
                  <a:schemeClr val="tx1">
                    <a:lumMod val="75000"/>
                    <a:lumOff val="25000"/>
                  </a:schemeClr>
                </a:solidFill>
                <a:latin typeface="字魂73号-江南手书" panose="00000500000000000000" charset="-122"/>
                <a:ea typeface="字魂73号-江南手书" panose="00000500000000000000" charset="-122"/>
              </a:rPr>
              <a:t>“</a:t>
            </a:r>
            <a:r>
              <a:rPr lang="zh-CN" alt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字魂73号-江南手书" panose="00000500000000000000" charset="-122"/>
                <a:ea typeface="字魂73号-江南手书" panose="00000500000000000000" charset="-122"/>
              </a:rPr>
              <a:t>家常饭</a:t>
            </a:r>
            <a:r>
              <a:rPr lang="en-US" altLang="zh-CN" sz="1400" b="1">
                <a:solidFill>
                  <a:schemeClr val="tx1">
                    <a:lumMod val="75000"/>
                    <a:lumOff val="25000"/>
                  </a:schemeClr>
                </a:solidFill>
                <a:latin typeface="字魂73号-江南手书" panose="00000500000000000000" charset="-122"/>
                <a:ea typeface="字魂73号-江南手书" panose="00000500000000000000" charset="-122"/>
              </a:rPr>
              <a:t>”</a:t>
            </a:r>
            <a:r>
              <a:rPr lang="zh-CN" alt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字魂73号-江南手书" panose="00000500000000000000" charset="-122"/>
                <a:ea typeface="字魂73号-江南手书" panose="00000500000000000000" charset="-122"/>
              </a:rPr>
              <a:t>、</a:t>
            </a:r>
            <a:r>
              <a:rPr lang="en-US" altLang="zh-CN" sz="1400" b="1">
                <a:solidFill>
                  <a:schemeClr val="tx1">
                    <a:lumMod val="75000"/>
                    <a:lumOff val="25000"/>
                  </a:schemeClr>
                </a:solidFill>
                <a:latin typeface="字魂73号-江南手书" panose="00000500000000000000" charset="-122"/>
                <a:ea typeface="字魂73号-江南手书" panose="00000500000000000000" charset="-122"/>
              </a:rPr>
              <a:t>“</a:t>
            </a:r>
            <a:r>
              <a:rPr lang="zh-CN" alt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字魂73号-江南手书" panose="00000500000000000000" charset="-122"/>
                <a:ea typeface="字魂73号-江南手书" panose="00000500000000000000" charset="-122"/>
              </a:rPr>
              <a:t>全家出游照</a:t>
            </a:r>
            <a:r>
              <a:rPr lang="en-US" altLang="zh-CN" sz="1400" b="1">
                <a:solidFill>
                  <a:schemeClr val="tx1">
                    <a:lumMod val="75000"/>
                    <a:lumOff val="25000"/>
                  </a:schemeClr>
                </a:solidFill>
                <a:latin typeface="字魂73号-江南手书" panose="00000500000000000000" charset="-122"/>
                <a:ea typeface="字魂73号-江南手书" panose="00000500000000000000" charset="-122"/>
              </a:rPr>
              <a:t>”</a:t>
            </a:r>
            <a:r>
              <a:rPr lang="zh-CN" alt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字魂73号-江南手书" panose="00000500000000000000" charset="-122"/>
                <a:ea typeface="字魂73号-江南手书" panose="00000500000000000000" charset="-122"/>
              </a:rPr>
              <a:t>、</a:t>
            </a:r>
            <a:r>
              <a:rPr lang="en-US" altLang="zh-CN" sz="1400" b="1">
                <a:solidFill>
                  <a:schemeClr val="tx1">
                    <a:lumMod val="75000"/>
                    <a:lumOff val="25000"/>
                  </a:schemeClr>
                </a:solidFill>
                <a:latin typeface="字魂73号-江南手书" panose="00000500000000000000" charset="-122"/>
                <a:ea typeface="字魂73号-江南手书" panose="00000500000000000000" charset="-122"/>
              </a:rPr>
              <a:t>“</a:t>
            </a:r>
            <a:r>
              <a:rPr lang="zh-CN" alt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字魂73号-江南手书" panose="00000500000000000000" charset="-122"/>
                <a:ea typeface="字魂73号-江南手书" panose="00000500000000000000" charset="-122"/>
              </a:rPr>
              <a:t>妻子</a:t>
            </a:r>
            <a:r>
              <a:rPr lang="en-US" altLang="zh-CN" sz="1400" b="1">
                <a:solidFill>
                  <a:schemeClr val="tx1">
                    <a:lumMod val="75000"/>
                    <a:lumOff val="25000"/>
                  </a:schemeClr>
                </a:solidFill>
                <a:latin typeface="字魂73号-江南手书" panose="00000500000000000000" charset="-122"/>
                <a:ea typeface="字魂73号-江南手书" panose="00000500000000000000" charset="-122"/>
              </a:rPr>
              <a:t>/</a:t>
            </a:r>
            <a:r>
              <a:rPr lang="zh-CN" alt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字魂73号-江南手书" panose="00000500000000000000" charset="-122"/>
                <a:ea typeface="字魂73号-江南手书" panose="00000500000000000000" charset="-122"/>
              </a:rPr>
              <a:t>丈夫忙碌的身影</a:t>
            </a:r>
            <a:r>
              <a:rPr lang="en-US" altLang="zh-CN" sz="1400" b="1">
                <a:solidFill>
                  <a:schemeClr val="tx1">
                    <a:lumMod val="75000"/>
                    <a:lumOff val="25000"/>
                  </a:schemeClr>
                </a:solidFill>
                <a:latin typeface="字魂73号-江南手书" panose="00000500000000000000" charset="-122"/>
                <a:ea typeface="字魂73号-江南手书" panose="00000500000000000000" charset="-122"/>
              </a:rPr>
              <a:t>”</a:t>
            </a:r>
            <a:r>
              <a:rPr lang="zh-CN" alt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字魂73号-江南手书" panose="00000500000000000000" charset="-122"/>
                <a:ea typeface="字魂73号-江南手书" panose="00000500000000000000" charset="-122"/>
              </a:rPr>
              <a:t>等，通过具象的生活，体会爱情的模样</a:t>
            </a:r>
            <a:endParaRPr lang="zh-CN" altLang="en-US" sz="1600" b="1">
              <a:solidFill>
                <a:schemeClr val="tx1">
                  <a:lumMod val="75000"/>
                  <a:lumOff val="25000"/>
                </a:schemeClr>
              </a:solidFill>
              <a:latin typeface="字魂73号-江南手书" panose="00000500000000000000" charset="-122"/>
              <a:ea typeface="字魂73号-江南手书" panose="00000500000000000000" charset="-122"/>
            </a:endParaRPr>
          </a:p>
          <a:p>
            <a:pPr indent="0" fontAlgn="auto">
              <a:lnSpc>
                <a:spcPct val="200000"/>
              </a:lnSpc>
            </a:pPr>
            <a:r>
              <a:rPr lang="zh-CN" altLang="en-US" b="1">
                <a:ln w="15875"/>
                <a:gradFill>
                  <a:gsLst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2700000" scaled="0"/>
                </a:gradFill>
                <a:effectLst/>
                <a:latin typeface="字魂73号-江南手书" panose="00000500000000000000" charset="-122"/>
                <a:ea typeface="字魂73号-江南手书" panose="00000500000000000000" charset="-122"/>
              </a:rPr>
              <a:t>活动形式：</a:t>
            </a:r>
            <a:r>
              <a:rPr lang="zh-CN" alt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字魂73号-江南手书" panose="00000500000000000000" charset="-122"/>
                <a:ea typeface="字魂73号-江南手书" panose="00000500000000000000" charset="-122"/>
                <a:sym typeface="+mn-ea"/>
              </a:rPr>
              <a:t>社区（旗舰版</a:t>
            </a:r>
            <a:r>
              <a:rPr lang="zh-CN" alt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字魂73号-江南手书" panose="00000500000000000000" charset="-122"/>
                <a:ea typeface="字魂73号-江南手书" panose="00000500000000000000" charset="-122"/>
                <a:sym typeface="+mn-ea"/>
              </a:rPr>
              <a:t>功能）</a:t>
            </a:r>
            <a:endParaRPr lang="zh-CN" altLang="en-US" sz="1400" b="1">
              <a:solidFill>
                <a:schemeClr val="tx1">
                  <a:lumMod val="75000"/>
                  <a:lumOff val="25000"/>
                </a:schemeClr>
              </a:solidFill>
              <a:latin typeface="字魂73号-江南手书" panose="00000500000000000000" charset="-122"/>
              <a:ea typeface="字魂73号-江南手书" panose="00000500000000000000" charset="-122"/>
            </a:endParaRPr>
          </a:p>
          <a:p>
            <a:pPr indent="0" fontAlgn="auto">
              <a:lnSpc>
                <a:spcPct val="200000"/>
              </a:lnSpc>
            </a:pPr>
            <a:r>
              <a:rPr lang="zh-CN" altLang="en-US" b="1">
                <a:ln w="15875"/>
                <a:gradFill>
                  <a:gsLst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2700000" scaled="0"/>
                </a:gradFill>
                <a:effectLst/>
                <a:latin typeface="字魂73号-江南手书" panose="00000500000000000000" charset="-122"/>
                <a:ea typeface="字魂73号-江南手书" panose="00000500000000000000" charset="-122"/>
              </a:rPr>
              <a:t>活动对象：</a:t>
            </a:r>
            <a:r>
              <a:rPr lang="zh-CN" alt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字魂73号-江南手书" panose="00000500000000000000" charset="-122"/>
                <a:ea typeface="字魂73号-江南手书" panose="00000500000000000000" charset="-122"/>
                <a:sym typeface="+mn-ea"/>
              </a:rPr>
              <a:t>全体员工</a:t>
            </a:r>
            <a:endParaRPr lang="zh-CN" altLang="en-US" b="1">
              <a:ln w="15875"/>
              <a:gradFill>
                <a:gsLst>
                  <a:gs pos="0">
                    <a:schemeClr val="accent1"/>
                  </a:gs>
                  <a:gs pos="100000">
                    <a:schemeClr val="accent6"/>
                  </a:gs>
                </a:gsLst>
                <a:lin ang="2700000" scaled="0"/>
              </a:gradFill>
              <a:effectLst/>
              <a:latin typeface="字魂73号-江南手书" panose="00000500000000000000" charset="-122"/>
              <a:ea typeface="字魂73号-江南手书" panose="00000500000000000000" charset="-122"/>
            </a:endParaRPr>
          </a:p>
          <a:p>
            <a:pPr indent="0" fontAlgn="auto">
              <a:lnSpc>
                <a:spcPct val="200000"/>
              </a:lnSpc>
            </a:pPr>
            <a:r>
              <a:rPr lang="zh-CN" altLang="en-US" b="1">
                <a:ln w="15875"/>
                <a:gradFill>
                  <a:gsLst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2700000" scaled="0"/>
                </a:gradFill>
                <a:effectLst/>
                <a:latin typeface="字魂73号-江南手书" panose="00000500000000000000" charset="-122"/>
                <a:ea typeface="字魂73号-江南手书" panose="00000500000000000000" charset="-122"/>
              </a:rPr>
              <a:t>参与规则：</a:t>
            </a:r>
            <a:r>
              <a:rPr lang="en-US" altLang="zh-CN" sz="1400" b="1">
                <a:solidFill>
                  <a:schemeClr val="tx1">
                    <a:lumMod val="75000"/>
                    <a:lumOff val="25000"/>
                  </a:schemeClr>
                </a:solidFill>
                <a:latin typeface="字魂73号-江南手书" panose="00000500000000000000" charset="-122"/>
                <a:ea typeface="字魂73号-江南手书" panose="00000500000000000000" charset="-122"/>
                <a:sym typeface="+mn-ea"/>
              </a:rPr>
              <a:t>8</a:t>
            </a:r>
            <a:r>
              <a:rPr lang="zh-CN" alt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字魂73号-江南手书" panose="00000500000000000000" charset="-122"/>
                <a:ea typeface="字魂73号-江南手书" panose="00000500000000000000" charset="-122"/>
                <a:sym typeface="+mn-ea"/>
              </a:rPr>
              <a:t>月</a:t>
            </a:r>
            <a:r>
              <a:rPr lang="en-US" altLang="zh-CN" sz="1400" b="1">
                <a:solidFill>
                  <a:schemeClr val="tx1">
                    <a:lumMod val="75000"/>
                    <a:lumOff val="25000"/>
                  </a:schemeClr>
                </a:solidFill>
                <a:latin typeface="字魂73号-江南手书" panose="00000500000000000000" charset="-122"/>
                <a:ea typeface="字魂73号-江南手书" panose="00000500000000000000" charset="-122"/>
                <a:sym typeface="+mn-ea"/>
              </a:rPr>
              <a:t>10</a:t>
            </a:r>
            <a:r>
              <a:rPr lang="zh-CN" alt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字魂73号-江南手书" panose="00000500000000000000" charset="-122"/>
                <a:ea typeface="字魂73号-江南手书" panose="00000500000000000000" charset="-122"/>
                <a:sym typeface="+mn-ea"/>
              </a:rPr>
              <a:t>日，学员通过社区发布文章添加照片进行活动参与，并对其他学员晒出的图片进行点赞或评论，点赞数最多的学员可给予激励；管理员也可通过投票</a:t>
            </a:r>
            <a:r>
              <a:rPr lang="en-US" altLang="zh-CN" sz="1400" b="1">
                <a:solidFill>
                  <a:schemeClr val="tx1">
                    <a:lumMod val="75000"/>
                    <a:lumOff val="25000"/>
                  </a:schemeClr>
                </a:solidFill>
                <a:latin typeface="字魂73号-江南手书" panose="00000500000000000000" charset="-122"/>
                <a:ea typeface="字魂73号-江南手书" panose="00000500000000000000" charset="-122"/>
                <a:sym typeface="+mn-ea"/>
              </a:rPr>
              <a:t>/PK</a:t>
            </a:r>
            <a:r>
              <a:rPr lang="zh-CN" alt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字魂73号-江南手书" panose="00000500000000000000" charset="-122"/>
                <a:ea typeface="字魂73号-江南手书" panose="00000500000000000000" charset="-122"/>
                <a:sym typeface="+mn-ea"/>
              </a:rPr>
              <a:t>形式选择最打动人心的作品</a:t>
            </a:r>
            <a:endParaRPr lang="zh-CN" altLang="en-US" sz="1600" b="1">
              <a:ln w="15875"/>
              <a:gradFill>
                <a:gsLst>
                  <a:gs pos="0">
                    <a:schemeClr val="accent1"/>
                  </a:gs>
                  <a:gs pos="100000">
                    <a:schemeClr val="accent6"/>
                  </a:gs>
                </a:gsLst>
                <a:lin ang="2700000" scaled="0"/>
              </a:gradFill>
              <a:effectLst/>
              <a:latin typeface="字魂73号-江南手书" panose="00000500000000000000" charset="-122"/>
              <a:ea typeface="字魂73号-江南手书" panose="00000500000000000000" charset="-122"/>
            </a:endParaRPr>
          </a:p>
          <a:p>
            <a:pPr indent="0" fontAlgn="auto">
              <a:lnSpc>
                <a:spcPct val="200000"/>
              </a:lnSpc>
            </a:pPr>
            <a:r>
              <a:rPr lang="zh-CN" altLang="en-US" b="1">
                <a:ln w="15875"/>
                <a:gradFill>
                  <a:gsLst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2700000" scaled="0"/>
                </a:gradFill>
                <a:effectLst/>
                <a:latin typeface="字魂73号-江南手书" panose="00000500000000000000" charset="-122"/>
                <a:ea typeface="字魂73号-江南手书" panose="00000500000000000000" charset="-122"/>
              </a:rPr>
              <a:t>实施安排：</a:t>
            </a:r>
            <a:r>
              <a:rPr lang="en-US" altLang="zh-CN" sz="1400" b="1">
                <a:solidFill>
                  <a:schemeClr val="tx1">
                    <a:lumMod val="75000"/>
                    <a:lumOff val="25000"/>
                  </a:schemeClr>
                </a:solidFill>
                <a:latin typeface="字魂73号-江南手书" panose="00000500000000000000" charset="-122"/>
                <a:ea typeface="字魂73号-江南手书" panose="00000500000000000000" charset="-122"/>
                <a:sym typeface="+mn-ea"/>
              </a:rPr>
              <a:t>8.09</a:t>
            </a:r>
            <a:r>
              <a:rPr lang="zh-CN" alt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字魂73号-江南手书" panose="00000500000000000000" charset="-122"/>
                <a:ea typeface="字魂73号-江南手书" panose="00000500000000000000" charset="-122"/>
                <a:sym typeface="+mn-ea"/>
              </a:rPr>
              <a:t>前</a:t>
            </a:r>
            <a:r>
              <a:rPr lang="en-US" altLang="zh-CN" sz="1400" b="1">
                <a:solidFill>
                  <a:schemeClr val="tx1">
                    <a:lumMod val="75000"/>
                    <a:lumOff val="25000"/>
                  </a:schemeClr>
                </a:solidFill>
                <a:latin typeface="字魂73号-江南手书" panose="00000500000000000000" charset="-122"/>
                <a:ea typeface="字魂73号-江南手书" panose="00000500000000000000" charset="-122"/>
                <a:sym typeface="+mn-ea"/>
              </a:rPr>
              <a:t>  </a:t>
            </a:r>
            <a:r>
              <a:rPr lang="zh-CN" alt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字魂73号-江南手书" panose="00000500000000000000" charset="-122"/>
                <a:ea typeface="字魂73号-江南手书" panose="00000500000000000000" charset="-122"/>
                <a:sym typeface="+mn-ea"/>
              </a:rPr>
              <a:t>内部宣传、提前装修首页搭建圈子</a:t>
            </a:r>
            <a:endParaRPr lang="zh-CN" altLang="en-US" sz="1400" b="1">
              <a:solidFill>
                <a:schemeClr val="tx1">
                  <a:lumMod val="75000"/>
                  <a:lumOff val="25000"/>
                </a:schemeClr>
              </a:solidFill>
              <a:latin typeface="字魂73号-江南手书" panose="00000500000000000000" charset="-122"/>
              <a:ea typeface="字魂73号-江南手书" panose="00000500000000000000" charset="-122"/>
              <a:sym typeface="+mn-ea"/>
            </a:endParaRPr>
          </a:p>
          <a:p>
            <a:pPr indent="0" fontAlgn="auto">
              <a:lnSpc>
                <a:spcPct val="200000"/>
              </a:lnSpc>
            </a:pPr>
            <a:r>
              <a:rPr lang="zh-CN" alt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字魂73号-江南手书" panose="00000500000000000000" charset="-122"/>
                <a:ea typeface="字魂73号-江南手书" panose="00000500000000000000" charset="-122"/>
                <a:sym typeface="+mn-ea"/>
              </a:rPr>
              <a:t> </a:t>
            </a:r>
            <a:r>
              <a:rPr lang="en-US" altLang="zh-CN" sz="1400" b="1">
                <a:solidFill>
                  <a:schemeClr val="tx1">
                    <a:lumMod val="75000"/>
                    <a:lumOff val="25000"/>
                  </a:schemeClr>
                </a:solidFill>
                <a:latin typeface="字魂73号-江南手书" panose="00000500000000000000" charset="-122"/>
                <a:ea typeface="字魂73号-江南手书" panose="00000500000000000000" charset="-122"/>
                <a:sym typeface="+mn-ea"/>
              </a:rPr>
              <a:t>            8.10</a:t>
            </a:r>
            <a:r>
              <a:rPr lang="zh-CN" alt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字魂73号-江南手书" panose="00000500000000000000" charset="-122"/>
                <a:ea typeface="字魂73号-江南手书" panose="00000500000000000000" charset="-122"/>
                <a:sym typeface="+mn-ea"/>
              </a:rPr>
              <a:t>日</a:t>
            </a:r>
            <a:r>
              <a:rPr lang="en-US" altLang="zh-CN" sz="1400" b="1">
                <a:solidFill>
                  <a:schemeClr val="tx1">
                    <a:lumMod val="75000"/>
                    <a:lumOff val="25000"/>
                  </a:schemeClr>
                </a:solidFill>
                <a:latin typeface="字魂73号-江南手书" panose="00000500000000000000" charset="-122"/>
                <a:ea typeface="字魂73号-江南手书" panose="00000500000000000000" charset="-122"/>
                <a:sym typeface="+mn-ea"/>
              </a:rPr>
              <a:t>  </a:t>
            </a:r>
            <a:r>
              <a:rPr lang="zh-CN" alt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字魂73号-江南手书" panose="00000500000000000000" charset="-122"/>
                <a:ea typeface="字魂73号-江南手书" panose="00000500000000000000" charset="-122"/>
                <a:sym typeface="+mn-ea"/>
              </a:rPr>
              <a:t>学员自主进行社区文章发布</a:t>
            </a:r>
            <a:endParaRPr lang="zh-CN" altLang="en-US" sz="1400" b="1">
              <a:ln w="15875"/>
              <a:gradFill>
                <a:gsLst>
                  <a:gs pos="0">
                    <a:schemeClr val="accent1"/>
                  </a:gs>
                  <a:gs pos="100000">
                    <a:schemeClr val="accent6"/>
                  </a:gs>
                </a:gsLst>
                <a:lin ang="2700000" scaled="0"/>
              </a:gradFill>
              <a:effectLst/>
              <a:latin typeface="字魂73号-江南手书" panose="00000500000000000000" charset="-122"/>
              <a:ea typeface="字魂73号-江南手书" panose="00000500000000000000" charset="-122"/>
            </a:endParaRPr>
          </a:p>
          <a:p>
            <a:pPr indent="0" fontAlgn="auto">
              <a:lnSpc>
                <a:spcPct val="200000"/>
              </a:lnSpc>
            </a:pPr>
            <a:r>
              <a:rPr lang="zh-CN" altLang="en-US" b="1">
                <a:ln w="15875"/>
                <a:gradFill>
                  <a:gsLst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2700000" scaled="0"/>
                </a:gradFill>
                <a:effectLst/>
                <a:latin typeface="字魂73号-江南手书" panose="00000500000000000000" charset="-122"/>
                <a:ea typeface="字魂73号-江南手书" panose="00000500000000000000" charset="-122"/>
              </a:rPr>
              <a:t>活动激励：</a:t>
            </a:r>
            <a:r>
              <a:rPr lang="zh-CN" alt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字魂73号-江南手书" panose="00000500000000000000" charset="-122"/>
                <a:ea typeface="字魂73号-江南手书" panose="00000500000000000000" charset="-122"/>
                <a:sym typeface="+mn-ea"/>
              </a:rPr>
              <a:t>平台积分等形式</a:t>
            </a:r>
            <a:endParaRPr lang="zh-CN" altLang="en-US" sz="1600" b="1">
              <a:ln w="15875"/>
              <a:gradFill>
                <a:gsLst>
                  <a:gs pos="0">
                    <a:schemeClr val="accent1"/>
                  </a:gs>
                  <a:gs pos="100000">
                    <a:schemeClr val="accent6"/>
                  </a:gs>
                </a:gsLst>
                <a:lin ang="2700000" scaled="0"/>
              </a:gradFill>
              <a:effectLst/>
              <a:latin typeface="字魂73号-江南手书" panose="00000500000000000000" charset="-122"/>
              <a:ea typeface="字魂73号-江南手书" panose="00000500000000000000" charset="-122"/>
            </a:endParaRPr>
          </a:p>
          <a:p>
            <a:endParaRPr lang="zh-CN" altLang="en-US" sz="1600" b="1">
              <a:ln w="15875"/>
              <a:gradFill>
                <a:gsLst>
                  <a:gs pos="0">
                    <a:schemeClr val="accent1"/>
                  </a:gs>
                  <a:gs pos="100000">
                    <a:schemeClr val="accent6"/>
                  </a:gs>
                </a:gsLst>
                <a:lin ang="2700000" scaled="0"/>
              </a:gradFill>
              <a:effectLst/>
              <a:latin typeface="字魂73号-江南手书" panose="00000500000000000000" charset="-122"/>
              <a:ea typeface="字魂73号-江南手书" panose="00000500000000000000" charset="-122"/>
            </a:endParaRPr>
          </a:p>
        </p:txBody>
      </p:sp>
      <p:pic>
        <p:nvPicPr>
          <p:cNvPr id="20" name="图片 19" descr="酷渲酷学院logo 6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>
            <a:lum bright="100000"/>
          </a:blip>
          <a:stretch>
            <a:fillRect/>
          </a:stretch>
        </p:blipFill>
        <p:spPr>
          <a:xfrm>
            <a:off x="172085" y="127635"/>
            <a:ext cx="3378835" cy="306705"/>
          </a:xfrm>
          <a:prstGeom prst="rect">
            <a:avLst/>
          </a:prstGeom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 descr="ewqf"/>
          <p:cNvPicPr>
            <a:picLocks noChangeAspect="1"/>
          </p:cNvPicPr>
          <p:nvPr/>
        </p:nvPicPr>
        <p:blipFill>
          <a:blip r:embed="rId1"/>
          <a:srcRect l="15515" b="823"/>
          <a:stretch>
            <a:fillRect/>
          </a:stretch>
        </p:blipFill>
        <p:spPr>
          <a:xfrm rot="16200000">
            <a:off x="2634615" y="-2649855"/>
            <a:ext cx="6915785" cy="12173585"/>
          </a:xfrm>
          <a:prstGeom prst="rect">
            <a:avLst/>
          </a:prstGeom>
        </p:spPr>
      </p:pic>
      <p:pic>
        <p:nvPicPr>
          <p:cNvPr id="2" name="图片 1" descr="千库网_古风美女手部_元素编号12878957"/>
          <p:cNvPicPr>
            <a:picLocks noChangeAspect="1"/>
          </p:cNvPicPr>
          <p:nvPr/>
        </p:nvPicPr>
        <p:blipFill>
          <a:blip r:embed="rId2"/>
          <a:srcRect t="23946" b="19085"/>
          <a:stretch>
            <a:fillRect/>
          </a:stretch>
        </p:blipFill>
        <p:spPr>
          <a:xfrm>
            <a:off x="5715" y="-40640"/>
            <a:ext cx="12174220" cy="693547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18565" y="793115"/>
            <a:ext cx="9755505" cy="5723255"/>
          </a:xfrm>
          <a:prstGeom prst="rect">
            <a:avLst/>
          </a:prstGeom>
          <a:solidFill>
            <a:schemeClr val="bg1">
              <a:lumMod val="95000"/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>
            <p:custDataLst>
              <p:tags r:id="rId3"/>
            </p:custDataLst>
          </p:nvPr>
        </p:nvSpPr>
        <p:spPr>
          <a:xfrm>
            <a:off x="2193925" y="844550"/>
            <a:ext cx="1021080" cy="110680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p>
            <a:r>
              <a:rPr lang="zh-CN" altLang="en-US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73号-江南手书" panose="00000500000000000000" charset="-122"/>
                <a:ea typeface="字魂73号-江南手书" panose="00000500000000000000" charset="-122"/>
                <a:sym typeface="字魂36号-正文宋楷" panose="02000000000000000000" pitchFamily="2" charset="-122"/>
              </a:rPr>
              <a:t>贰</a:t>
            </a:r>
            <a:endParaRPr lang="zh-CN" altLang="en-US" sz="6600" dirty="0">
              <a:solidFill>
                <a:schemeClr val="tx1">
                  <a:lumMod val="75000"/>
                  <a:lumOff val="25000"/>
                </a:schemeClr>
              </a:solidFill>
              <a:latin typeface="字魂73号-江南手书" panose="00000500000000000000" charset="-122"/>
              <a:ea typeface="字魂73号-江南手书" panose="00000500000000000000" charset="-122"/>
              <a:sym typeface="字魂36号-正文宋楷" panose="02000000000000000000" pitchFamily="2" charset="-122"/>
            </a:endParaRPr>
          </a:p>
        </p:txBody>
      </p:sp>
      <p:sp>
        <p:nvSpPr>
          <p:cNvPr id="17" name="椭圆 16"/>
          <p:cNvSpPr/>
          <p:nvPr>
            <p:custDataLst>
              <p:tags r:id="rId4"/>
            </p:custDataLst>
          </p:nvPr>
        </p:nvSpPr>
        <p:spPr>
          <a:xfrm>
            <a:off x="2106295" y="844550"/>
            <a:ext cx="1108710" cy="1109345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000">
              <a:solidFill>
                <a:schemeClr val="tx1">
                  <a:lumMod val="75000"/>
                  <a:lumOff val="25000"/>
                </a:schemeClr>
              </a:solidFill>
              <a:latin typeface="字魂73号-江南手书" panose="00000500000000000000" charset="-122"/>
              <a:ea typeface="字魂73号-江南手书" panose="00000500000000000000" charset="-122"/>
              <a:sym typeface="字魂36号-正文宋楷" panose="02000000000000000000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302635" y="1133475"/>
            <a:ext cx="32340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ln w="15875"/>
                <a:gradFill>
                  <a:gsLst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2700000" scaled="0"/>
                </a:gradFill>
                <a:effectLst/>
                <a:latin typeface="字魂73号-江南手书" panose="00000500000000000000" charset="-122"/>
                <a:ea typeface="字魂73号-江南手书" panose="00000500000000000000" charset="-122"/>
              </a:rPr>
              <a:t>主题参考：</a:t>
            </a:r>
            <a:r>
              <a:rPr lang="zh-CN" altLang="en-US" b="1"/>
              <a:t>心灵</a:t>
            </a:r>
            <a:r>
              <a:rPr lang="zh-CN" altLang="en-US" b="1"/>
              <a:t>密语</a:t>
            </a:r>
            <a:endParaRPr lang="zh-CN" altLang="en-US" b="1"/>
          </a:p>
        </p:txBody>
      </p:sp>
      <p:sp>
        <p:nvSpPr>
          <p:cNvPr id="19" name="文本框 18"/>
          <p:cNvSpPr txBox="1"/>
          <p:nvPr/>
        </p:nvSpPr>
        <p:spPr>
          <a:xfrm>
            <a:off x="3364865" y="1412875"/>
            <a:ext cx="6176645" cy="49542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200000"/>
              </a:lnSpc>
            </a:pPr>
            <a:r>
              <a:rPr lang="zh-CN" altLang="en-US" b="1">
                <a:ln w="15875"/>
                <a:gradFill>
                  <a:gsLst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2700000" scaled="0"/>
                </a:gradFill>
                <a:effectLst/>
                <a:latin typeface="字魂73号-江南手书" panose="00000500000000000000" charset="-122"/>
                <a:ea typeface="字魂73号-江南手书" panose="00000500000000000000" charset="-122"/>
              </a:rPr>
              <a:t>活动目的：</a:t>
            </a:r>
            <a:r>
              <a:rPr lang="zh-CN" alt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字魂73号-江南手书" panose="00000500000000000000" charset="-122"/>
                <a:ea typeface="字魂73号-江南手书" panose="00000500000000000000" charset="-122"/>
                <a:sym typeface="Arial" panose="020B0604020202020204"/>
              </a:rPr>
              <a:t>爱情长跑需要不断调整与适应。通过MBTI，让你更了解自己，化解矛盾，携手走向美好未来。</a:t>
            </a:r>
            <a:endParaRPr lang="zh-CN" altLang="en-US" sz="1400" b="1">
              <a:solidFill>
                <a:schemeClr val="tx1">
                  <a:lumMod val="75000"/>
                  <a:lumOff val="25000"/>
                </a:schemeClr>
              </a:solidFill>
              <a:latin typeface="字魂73号-江南手书" panose="00000500000000000000" charset="-122"/>
              <a:ea typeface="字魂73号-江南手书" panose="00000500000000000000" charset="-122"/>
              <a:sym typeface="Arial" panose="020B0604020202020204"/>
            </a:endParaRPr>
          </a:p>
          <a:p>
            <a:pPr indent="0" fontAlgn="auto">
              <a:lnSpc>
                <a:spcPct val="200000"/>
              </a:lnSpc>
            </a:pPr>
            <a:r>
              <a:rPr lang="zh-CN" altLang="en-US" b="1">
                <a:ln w="15875"/>
                <a:gradFill>
                  <a:gsLst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2700000" scaled="0"/>
                </a:gradFill>
                <a:effectLst/>
                <a:latin typeface="字魂73号-江南手书" panose="00000500000000000000" charset="-122"/>
                <a:ea typeface="字魂73号-江南手书" panose="00000500000000000000" charset="-122"/>
              </a:rPr>
              <a:t>活动形式：</a:t>
            </a:r>
            <a:r>
              <a:rPr lang="zh-CN" alt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字魂73号-江南手书" panose="00000500000000000000" charset="-122"/>
                <a:ea typeface="字魂73号-江南手书" panose="00000500000000000000" charset="-122"/>
                <a:sym typeface="Arial" panose="020B0604020202020204"/>
              </a:rPr>
              <a:t>学习项目-测评（旗舰版产品）</a:t>
            </a:r>
            <a:endParaRPr lang="zh-CN" altLang="en-US" sz="1400" b="1">
              <a:solidFill>
                <a:schemeClr val="tx1">
                  <a:lumMod val="75000"/>
                  <a:lumOff val="25000"/>
                </a:schemeClr>
              </a:solidFill>
              <a:latin typeface="字魂73号-江南手书" panose="00000500000000000000" charset="-122"/>
              <a:ea typeface="字魂73号-江南手书" panose="00000500000000000000" charset="-122"/>
            </a:endParaRPr>
          </a:p>
          <a:p>
            <a:pPr indent="0" fontAlgn="auto">
              <a:lnSpc>
                <a:spcPct val="200000"/>
              </a:lnSpc>
            </a:pPr>
            <a:r>
              <a:rPr lang="zh-CN" altLang="en-US" b="1">
                <a:ln w="15875"/>
                <a:gradFill>
                  <a:gsLst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2700000" scaled="0"/>
                </a:gradFill>
                <a:effectLst/>
                <a:latin typeface="字魂73号-江南手书" panose="00000500000000000000" charset="-122"/>
                <a:ea typeface="字魂73号-江南手书" panose="00000500000000000000" charset="-122"/>
              </a:rPr>
              <a:t>活动对象：</a:t>
            </a:r>
            <a:r>
              <a:rPr lang="zh-CN" alt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字魂73号-江南手书" panose="00000500000000000000" charset="-122"/>
                <a:ea typeface="字魂73号-江南手书" panose="00000500000000000000" charset="-122"/>
                <a:sym typeface="+mn-ea"/>
              </a:rPr>
              <a:t>全体员工</a:t>
            </a:r>
            <a:endParaRPr lang="zh-CN" altLang="en-US" b="1">
              <a:ln w="15875"/>
              <a:gradFill>
                <a:gsLst>
                  <a:gs pos="0">
                    <a:schemeClr val="accent1"/>
                  </a:gs>
                  <a:gs pos="100000">
                    <a:schemeClr val="accent6"/>
                  </a:gs>
                </a:gsLst>
                <a:lin ang="2700000" scaled="0"/>
              </a:gradFill>
              <a:effectLst/>
              <a:latin typeface="字魂73号-江南手书" panose="00000500000000000000" charset="-122"/>
              <a:ea typeface="字魂73号-江南手书" panose="00000500000000000000" charset="-122"/>
            </a:endParaRPr>
          </a:p>
          <a:p>
            <a:pPr indent="0" fontAlgn="auto">
              <a:lnSpc>
                <a:spcPct val="200000"/>
              </a:lnSpc>
            </a:pPr>
            <a:r>
              <a:rPr lang="zh-CN" altLang="en-US" b="1">
                <a:ln w="15875"/>
                <a:gradFill>
                  <a:gsLst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2700000" scaled="0"/>
                </a:gradFill>
                <a:effectLst/>
                <a:latin typeface="字魂73号-江南手书" panose="00000500000000000000" charset="-122"/>
                <a:ea typeface="字魂73号-江南手书" panose="00000500000000000000" charset="-122"/>
              </a:rPr>
              <a:t>参与规则：</a:t>
            </a:r>
            <a:r>
              <a:rPr lang="zh-CN" alt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字魂73号-江南手书" panose="00000500000000000000" charset="-122"/>
                <a:ea typeface="字魂73号-江南手书" panose="00000500000000000000" charset="-122"/>
                <a:sym typeface="Arial" panose="020B0604020202020204"/>
              </a:rPr>
              <a:t>8月10日， 学员通过酷学院平台banner点击进行MBTI测评进行自主报名及测评，测评结束后及可获得个人MBTI完整版报告一份。</a:t>
            </a:r>
            <a:endParaRPr lang="zh-CN" altLang="en-US" sz="1400" dirty="0">
              <a:solidFill>
                <a:srgbClr val="2F2F2F"/>
              </a:solidFill>
              <a:latin typeface="Source Han Sans CN Normal" panose="020B0200000000000000" charset="-122"/>
              <a:ea typeface="Source Han Sans CN Normal" panose="020B0200000000000000" charset="-122"/>
              <a:cs typeface="Source Han Sans CN Normal" panose="020B0200000000000000" charset="-122"/>
              <a:sym typeface="Arial" panose="020B0604020202020204"/>
            </a:endParaRPr>
          </a:p>
          <a:p>
            <a:pPr indent="0" fontAlgn="auto">
              <a:lnSpc>
                <a:spcPct val="200000"/>
              </a:lnSpc>
            </a:pPr>
            <a:r>
              <a:rPr lang="zh-CN" altLang="en-US" b="1">
                <a:ln w="15875"/>
                <a:gradFill>
                  <a:gsLst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2700000" scaled="0"/>
                </a:gradFill>
                <a:effectLst/>
                <a:latin typeface="字魂73号-江南手书" panose="00000500000000000000" charset="-122"/>
                <a:ea typeface="字魂73号-江南手书" panose="00000500000000000000" charset="-122"/>
              </a:rPr>
              <a:t>实施安排：</a:t>
            </a:r>
            <a:r>
              <a:rPr lang="en-US" altLang="zh-CN" sz="1400" b="1">
                <a:solidFill>
                  <a:schemeClr val="tx1">
                    <a:lumMod val="75000"/>
                    <a:lumOff val="25000"/>
                  </a:schemeClr>
                </a:solidFill>
                <a:latin typeface="字魂73号-江南手书" panose="00000500000000000000" charset="-122"/>
                <a:ea typeface="字魂73号-江南手书" panose="00000500000000000000" charset="-122"/>
                <a:sym typeface="+mn-ea"/>
              </a:rPr>
              <a:t>8.09</a:t>
            </a:r>
            <a:r>
              <a:rPr lang="zh-CN" alt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字魂73号-江南手书" panose="00000500000000000000" charset="-122"/>
                <a:ea typeface="字魂73号-江南手书" panose="00000500000000000000" charset="-122"/>
                <a:sym typeface="+mn-ea"/>
              </a:rPr>
              <a:t>前</a:t>
            </a:r>
            <a:r>
              <a:rPr lang="en-US" altLang="zh-CN" sz="1400" b="1">
                <a:solidFill>
                  <a:schemeClr val="tx1">
                    <a:lumMod val="75000"/>
                    <a:lumOff val="25000"/>
                  </a:schemeClr>
                </a:solidFill>
                <a:latin typeface="字魂73号-江南手书" panose="00000500000000000000" charset="-122"/>
                <a:ea typeface="字魂73号-江南手书" panose="00000500000000000000" charset="-122"/>
                <a:sym typeface="+mn-ea"/>
              </a:rPr>
              <a:t>  </a:t>
            </a:r>
            <a:r>
              <a:rPr lang="zh-CN" alt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字魂73号-江南手书" panose="00000500000000000000" charset="-122"/>
                <a:ea typeface="字魂73号-江南手书" panose="00000500000000000000" charset="-122"/>
                <a:sym typeface="+mn-ea"/>
              </a:rPr>
              <a:t>内部宣传、提前装修首页搭建学习</a:t>
            </a:r>
            <a:r>
              <a:rPr lang="zh-CN" alt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字魂73号-江南手书" panose="00000500000000000000" charset="-122"/>
                <a:ea typeface="字魂73号-江南手书" panose="00000500000000000000" charset="-122"/>
                <a:sym typeface="+mn-ea"/>
              </a:rPr>
              <a:t>项目</a:t>
            </a:r>
            <a:endParaRPr lang="zh-CN" altLang="en-US" sz="1400" b="1">
              <a:solidFill>
                <a:schemeClr val="tx1">
                  <a:lumMod val="75000"/>
                  <a:lumOff val="25000"/>
                </a:schemeClr>
              </a:solidFill>
              <a:latin typeface="字魂73号-江南手书" panose="00000500000000000000" charset="-122"/>
              <a:ea typeface="字魂73号-江南手书" panose="00000500000000000000" charset="-122"/>
              <a:sym typeface="+mn-ea"/>
            </a:endParaRPr>
          </a:p>
          <a:p>
            <a:pPr indent="0" fontAlgn="auto">
              <a:lnSpc>
                <a:spcPct val="200000"/>
              </a:lnSpc>
            </a:pPr>
            <a:r>
              <a:rPr lang="zh-CN" alt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字魂73号-江南手书" panose="00000500000000000000" charset="-122"/>
                <a:ea typeface="字魂73号-江南手书" panose="00000500000000000000" charset="-122"/>
                <a:sym typeface="+mn-ea"/>
              </a:rPr>
              <a:t> </a:t>
            </a:r>
            <a:r>
              <a:rPr lang="en-US" altLang="zh-CN" sz="1400" b="1">
                <a:solidFill>
                  <a:schemeClr val="tx1">
                    <a:lumMod val="75000"/>
                    <a:lumOff val="25000"/>
                  </a:schemeClr>
                </a:solidFill>
                <a:latin typeface="字魂73号-江南手书" panose="00000500000000000000" charset="-122"/>
                <a:ea typeface="字魂73号-江南手书" panose="00000500000000000000" charset="-122"/>
                <a:sym typeface="+mn-ea"/>
              </a:rPr>
              <a:t>            8.10</a:t>
            </a:r>
            <a:r>
              <a:rPr lang="zh-CN" alt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字魂73号-江南手书" panose="00000500000000000000" charset="-122"/>
                <a:ea typeface="字魂73号-江南手书" panose="00000500000000000000" charset="-122"/>
                <a:sym typeface="+mn-ea"/>
              </a:rPr>
              <a:t>日</a:t>
            </a:r>
            <a:r>
              <a:rPr lang="en-US" altLang="zh-CN" sz="1400" b="1">
                <a:solidFill>
                  <a:schemeClr val="tx1">
                    <a:lumMod val="75000"/>
                    <a:lumOff val="25000"/>
                  </a:schemeClr>
                </a:solidFill>
                <a:latin typeface="字魂73号-江南手书" panose="00000500000000000000" charset="-122"/>
                <a:ea typeface="字魂73号-江南手书" panose="00000500000000000000" charset="-122"/>
                <a:sym typeface="+mn-ea"/>
              </a:rPr>
              <a:t>  </a:t>
            </a:r>
            <a:r>
              <a:rPr lang="zh-CN" alt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字魂73号-江南手书" panose="00000500000000000000" charset="-122"/>
                <a:ea typeface="字魂73号-江南手书" panose="00000500000000000000" charset="-122"/>
                <a:sym typeface="+mn-ea"/>
              </a:rPr>
              <a:t>学员自主进行测评</a:t>
            </a:r>
            <a:endParaRPr lang="zh-CN" altLang="en-US" sz="1400" b="1">
              <a:solidFill>
                <a:schemeClr val="tx1">
                  <a:lumMod val="75000"/>
                  <a:lumOff val="25000"/>
                </a:schemeClr>
              </a:solidFill>
              <a:latin typeface="字魂73号-江南手书" panose="00000500000000000000" charset="-122"/>
              <a:ea typeface="字魂73号-江南手书" panose="00000500000000000000" charset="-122"/>
              <a:sym typeface="+mn-ea"/>
            </a:endParaRPr>
          </a:p>
          <a:p>
            <a:pPr indent="0" fontAlgn="auto">
              <a:lnSpc>
                <a:spcPct val="200000"/>
              </a:lnSpc>
            </a:pPr>
            <a:r>
              <a:rPr lang="zh-CN" altLang="en-US" b="1">
                <a:ln w="15875"/>
                <a:gradFill>
                  <a:gsLst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2700000" scaled="0"/>
                </a:gradFill>
                <a:effectLst/>
                <a:latin typeface="字魂73号-江南手书" panose="00000500000000000000" charset="-122"/>
                <a:ea typeface="字魂73号-江南手书" panose="00000500000000000000" charset="-122"/>
              </a:rPr>
              <a:t>活动激励：</a:t>
            </a:r>
            <a:r>
              <a:rPr lang="zh-CN" alt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字魂73号-江南手书" panose="00000500000000000000" charset="-122"/>
                <a:ea typeface="字魂73号-江南手书" panose="00000500000000000000" charset="-122"/>
                <a:sym typeface="+mn-ea"/>
              </a:rPr>
              <a:t>平台积分等形式</a:t>
            </a:r>
            <a:endParaRPr lang="zh-CN" altLang="en-US" sz="1600" b="1">
              <a:ln w="15875"/>
              <a:gradFill>
                <a:gsLst>
                  <a:gs pos="0">
                    <a:schemeClr val="accent1"/>
                  </a:gs>
                  <a:gs pos="100000">
                    <a:schemeClr val="accent6"/>
                  </a:gs>
                </a:gsLst>
                <a:lin ang="2700000" scaled="0"/>
              </a:gradFill>
              <a:effectLst/>
              <a:latin typeface="字魂73号-江南手书" panose="00000500000000000000" charset="-122"/>
              <a:ea typeface="字魂73号-江南手书" panose="00000500000000000000" charset="-122"/>
            </a:endParaRPr>
          </a:p>
          <a:p>
            <a:endParaRPr lang="zh-CN" altLang="en-US" sz="1600" b="1">
              <a:ln w="15875"/>
              <a:gradFill>
                <a:gsLst>
                  <a:gs pos="0">
                    <a:schemeClr val="accent1"/>
                  </a:gs>
                  <a:gs pos="100000">
                    <a:schemeClr val="accent6"/>
                  </a:gs>
                </a:gsLst>
                <a:lin ang="2700000" scaled="0"/>
              </a:gradFill>
              <a:effectLst/>
              <a:latin typeface="字魂73号-江南手书" panose="00000500000000000000" charset="-122"/>
              <a:ea typeface="字魂73号-江南手书" panose="00000500000000000000" charset="-122"/>
            </a:endParaRPr>
          </a:p>
        </p:txBody>
      </p:sp>
      <p:pic>
        <p:nvPicPr>
          <p:cNvPr id="5" name="图片 4" descr="酷渲酷学院logo 6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>
            <a:lum bright="100000"/>
          </a:blip>
          <a:stretch>
            <a:fillRect/>
          </a:stretch>
        </p:blipFill>
        <p:spPr>
          <a:xfrm>
            <a:off x="172085" y="127635"/>
            <a:ext cx="3378835" cy="306705"/>
          </a:xfrm>
          <a:prstGeom prst="rect">
            <a:avLst/>
          </a:prstGeom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 descr="ewqf"/>
          <p:cNvPicPr>
            <a:picLocks noChangeAspect="1"/>
          </p:cNvPicPr>
          <p:nvPr/>
        </p:nvPicPr>
        <p:blipFill>
          <a:blip r:embed="rId1"/>
          <a:srcRect l="15515" b="823"/>
          <a:stretch>
            <a:fillRect/>
          </a:stretch>
        </p:blipFill>
        <p:spPr>
          <a:xfrm rot="16200000">
            <a:off x="2634615" y="-2649855"/>
            <a:ext cx="6915785" cy="1217358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65200" y="1013460"/>
            <a:ext cx="10261600" cy="5093970"/>
          </a:xfrm>
          <a:prstGeom prst="rect">
            <a:avLst/>
          </a:prstGeom>
          <a:solidFill>
            <a:srgbClr val="99BC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8656320" y="1456690"/>
            <a:ext cx="1506855" cy="1506855"/>
          </a:xfrm>
          <a:prstGeom prst="ellipse">
            <a:avLst/>
          </a:prstGeom>
          <a:noFill/>
          <a:ln w="31750">
            <a:solidFill>
              <a:schemeClr val="bg1">
                <a:lumMod val="8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6600">
              <a:solidFill>
                <a:schemeClr val="tx1">
                  <a:lumMod val="75000"/>
                  <a:lumOff val="25000"/>
                </a:schemeClr>
              </a:solidFill>
              <a:latin typeface="字魂73号-江南手书" panose="00000500000000000000" charset="-122"/>
              <a:ea typeface="字魂73号-江南手书" panose="00000500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750300" y="1610995"/>
            <a:ext cx="131826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>
                <a:solidFill>
                  <a:schemeClr val="tx1">
                    <a:lumMod val="75000"/>
                    <a:lumOff val="25000"/>
                  </a:schemeClr>
                </a:solidFill>
                <a:latin typeface="字魂73号-江南手书" panose="00000500000000000000" charset="-122"/>
                <a:ea typeface="字魂73号-江南手书" panose="00000500000000000000" charset="-122"/>
              </a:rPr>
              <a:t>叁</a:t>
            </a:r>
            <a:endParaRPr lang="zh-CN" altLang="en-US" sz="7200">
              <a:solidFill>
                <a:schemeClr val="tx1">
                  <a:lumMod val="75000"/>
                  <a:lumOff val="25000"/>
                </a:schemeClr>
              </a:solidFill>
              <a:latin typeface="字魂73号-江南手书" panose="00000500000000000000" charset="-122"/>
              <a:ea typeface="字魂73号-江南手书" panose="00000500000000000000" charset="-122"/>
            </a:endParaRPr>
          </a:p>
        </p:txBody>
      </p:sp>
      <p:pic>
        <p:nvPicPr>
          <p:cNvPr id="3" name="图片 2" descr="04"/>
          <p:cNvPicPr>
            <a:picLocks noChangeAspect="1"/>
          </p:cNvPicPr>
          <p:nvPr/>
        </p:nvPicPr>
        <p:blipFill>
          <a:blip r:embed="rId2">
            <a:lum contrast="-6000"/>
          </a:blip>
          <a:srcRect l="33567" t="51218"/>
          <a:stretch>
            <a:fillRect/>
          </a:stretch>
        </p:blipFill>
        <p:spPr>
          <a:xfrm flipH="1">
            <a:off x="864235" y="753110"/>
            <a:ext cx="4875530" cy="536765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848475" y="3429000"/>
            <a:ext cx="437832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3600">
                <a:solidFill>
                  <a:schemeClr val="tx1">
                    <a:lumMod val="75000"/>
                    <a:lumOff val="25000"/>
                  </a:schemeClr>
                </a:solidFill>
                <a:latin typeface="字魂73号-江南手书" panose="00000500000000000000" charset="-122"/>
                <a:ea typeface="字魂73号-江南手书" panose="00000500000000000000" charset="-122"/>
                <a:cs typeface="字魂73号-江南手书" panose="00000500000000000000" charset="-122"/>
                <a:sym typeface="+mn-ea"/>
              </a:rPr>
              <a:t>平台常规操作</a:t>
            </a:r>
            <a:r>
              <a:rPr lang="zh-CN" altLang="en-US" sz="3600">
                <a:solidFill>
                  <a:schemeClr val="tx1">
                    <a:lumMod val="75000"/>
                    <a:lumOff val="25000"/>
                  </a:schemeClr>
                </a:solidFill>
                <a:latin typeface="字魂73号-江南手书" panose="00000500000000000000" charset="-122"/>
                <a:ea typeface="字魂73号-江南手书" panose="00000500000000000000" charset="-122"/>
                <a:cs typeface="字魂73号-江南手书" panose="00000500000000000000" charset="-122"/>
                <a:sym typeface="+mn-ea"/>
              </a:rPr>
              <a:t>说明</a:t>
            </a:r>
            <a:endParaRPr lang="zh-CN" altLang="en-US" sz="3600">
              <a:solidFill>
                <a:schemeClr val="tx1">
                  <a:lumMod val="75000"/>
                  <a:lumOff val="25000"/>
                </a:schemeClr>
              </a:solidFill>
              <a:latin typeface="字魂73号-江南手书" panose="00000500000000000000" charset="-122"/>
              <a:ea typeface="字魂73号-江南手书" panose="00000500000000000000" charset="-122"/>
              <a:cs typeface="字魂73号-江南手书" panose="00000500000000000000" charset="-122"/>
              <a:sym typeface="+mn-ea"/>
            </a:endParaRPr>
          </a:p>
        </p:txBody>
      </p:sp>
      <p:pic>
        <p:nvPicPr>
          <p:cNvPr id="17" name="图片 16" descr="酷渲酷学院logo 6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>
            <a:lum bright="100000"/>
          </a:blip>
          <a:stretch>
            <a:fillRect/>
          </a:stretch>
        </p:blipFill>
        <p:spPr>
          <a:xfrm>
            <a:off x="172085" y="127635"/>
            <a:ext cx="3378835" cy="306705"/>
          </a:xfrm>
          <a:prstGeom prst="rect">
            <a:avLst/>
          </a:prstGeom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 descr="ewqf"/>
          <p:cNvPicPr>
            <a:picLocks noChangeAspect="1"/>
          </p:cNvPicPr>
          <p:nvPr/>
        </p:nvPicPr>
        <p:blipFill>
          <a:blip r:embed="rId1"/>
          <a:srcRect l="15515" b="823"/>
          <a:stretch>
            <a:fillRect/>
          </a:stretch>
        </p:blipFill>
        <p:spPr>
          <a:xfrm rot="16200000">
            <a:off x="2634615" y="-2649855"/>
            <a:ext cx="6915785" cy="1217358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08050" y="746125"/>
            <a:ext cx="10261600" cy="5093970"/>
          </a:xfrm>
          <a:prstGeom prst="rect">
            <a:avLst/>
          </a:prstGeom>
          <a:solidFill>
            <a:srgbClr val="99BCB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字魂52号-阿开漫画体" panose="00000500000000000000" charset="-122"/>
              <a:ea typeface="字魂52号-阿开漫画体" panose="00000500000000000000" charset="-122"/>
            </a:endParaRPr>
          </a:p>
        </p:txBody>
      </p:sp>
      <p:pic>
        <p:nvPicPr>
          <p:cNvPr id="2" name="图片 1" descr="千库网_古风美女手部_元素编号1287895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08545" y="2078990"/>
            <a:ext cx="3761105" cy="3761105"/>
          </a:xfrm>
          <a:prstGeom prst="rect">
            <a:avLst/>
          </a:prstGeom>
        </p:spPr>
      </p:pic>
      <p:pic>
        <p:nvPicPr>
          <p:cNvPr id="4" name="图片 3" descr="千库网_古风美女手部_元素编号1287895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8050" y="2078990"/>
            <a:ext cx="3761105" cy="376110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8830" y="292100"/>
            <a:ext cx="7940040" cy="5761355"/>
          </a:xfrm>
          <a:prstGeom prst="rect">
            <a:avLst/>
          </a:prstGeom>
          <a:solidFill>
            <a:srgbClr val="F1F2F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字魂52号-阿开漫画体" panose="00000500000000000000" charset="-122"/>
              <a:ea typeface="字魂52号-阿开漫画体" panose="00000500000000000000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43270" y="1181735"/>
            <a:ext cx="4165600" cy="4057650"/>
          </a:xfrm>
          <a:prstGeom prst="rect">
            <a:avLst/>
          </a:prstGeom>
        </p:spPr>
      </p:pic>
      <p:sp>
        <p:nvSpPr>
          <p:cNvPr id="34" name="矩形 33"/>
          <p:cNvSpPr/>
          <p:nvPr/>
        </p:nvSpPr>
        <p:spPr>
          <a:xfrm>
            <a:off x="2068830" y="746125"/>
            <a:ext cx="3610610" cy="561784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l">
              <a:lnSpc>
                <a:spcPct val="200000"/>
              </a:lnSpc>
              <a:buClrTx/>
              <a:buSzTx/>
              <a:buFontTx/>
            </a:pPr>
            <a:r>
              <a:rPr lang="zh-CN" altLang="en-US" sz="1400" b="1">
                <a:gradFill>
                  <a:gsLst>
                    <a:gs pos="0">
                      <a:srgbClr val="A0B7A5"/>
                    </a:gs>
                    <a:gs pos="94000">
                      <a:srgbClr val="6AA18E"/>
                    </a:gs>
                  </a:gsLst>
                  <a:lin ang="5400000" scaled="1"/>
                </a:gradFill>
                <a:latin typeface="字魂73号-江南手书" panose="00000500000000000000" charset="-122"/>
                <a:ea typeface="字魂73号-江南手书" panose="00000500000000000000" charset="-122"/>
                <a:sym typeface="Arial" panose="020B0604020202020204"/>
              </a:rPr>
              <a:t>平台功能及相应显示模块（banner、登录页、</a:t>
            </a:r>
            <a:r>
              <a:rPr lang="en-US" altLang="zh-CN" sz="1400" b="1">
                <a:gradFill>
                  <a:gsLst>
                    <a:gs pos="0">
                      <a:srgbClr val="A0B7A5"/>
                    </a:gs>
                    <a:gs pos="94000">
                      <a:srgbClr val="6AA18E"/>
                    </a:gs>
                  </a:gsLst>
                  <a:lin ang="5400000" scaled="1"/>
                </a:gradFill>
                <a:latin typeface="字魂73号-江南手书" panose="00000500000000000000" charset="-122"/>
                <a:ea typeface="字魂73号-江南手书" panose="00000500000000000000" charset="-122"/>
                <a:sym typeface="Arial" panose="020B0604020202020204"/>
              </a:rPr>
              <a:t>icon</a:t>
            </a:r>
            <a:r>
              <a:rPr lang="zh-CN" altLang="en-US" sz="1400" b="1">
                <a:gradFill>
                  <a:gsLst>
                    <a:gs pos="0">
                      <a:srgbClr val="A0B7A5"/>
                    </a:gs>
                    <a:gs pos="94000">
                      <a:srgbClr val="6AA18E"/>
                    </a:gs>
                  </a:gsLst>
                  <a:lin ang="5400000" scaled="1"/>
                </a:gradFill>
                <a:latin typeface="字魂73号-江南手书" panose="00000500000000000000" charset="-122"/>
                <a:ea typeface="字魂73号-江南手书" panose="00000500000000000000" charset="-122"/>
                <a:sym typeface="Arial" panose="020B0604020202020204"/>
              </a:rPr>
              <a:t>）设置</a:t>
            </a:r>
            <a:endParaRPr lang="zh-CN" altLang="en-US" sz="1400" b="1">
              <a:gradFill>
                <a:gsLst>
                  <a:gs pos="0">
                    <a:srgbClr val="A0B7A5"/>
                  </a:gs>
                  <a:gs pos="94000">
                    <a:srgbClr val="6AA18E"/>
                  </a:gs>
                </a:gsLst>
                <a:lin ang="5400000" scaled="1"/>
              </a:gradFill>
              <a:latin typeface="字魂73号-江南手书" panose="00000500000000000000" charset="-122"/>
              <a:ea typeface="字魂73号-江南手书" panose="00000500000000000000" charset="-122"/>
            </a:endParaRPr>
          </a:p>
          <a:p>
            <a:pPr marL="285750" lvl="0" indent="-28575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字魂73号-江南手书" panose="00000500000000000000" charset="-122"/>
                <a:ea typeface="字魂73号-江南手书" panose="00000500000000000000" charset="-122"/>
                <a:sym typeface="Arial" panose="020B0604020202020204"/>
              </a:rPr>
              <a:t>设置平台banner图操作路径：管理后台-管理-门户设置-关闭门户开启按钮-编辑门户</a:t>
            </a:r>
            <a:endParaRPr lang="zh-CN" altLang="en-US" sz="1400" b="1">
              <a:solidFill>
                <a:schemeClr val="tx1">
                  <a:lumMod val="75000"/>
                  <a:lumOff val="25000"/>
                </a:schemeClr>
              </a:solidFill>
              <a:latin typeface="字魂73号-江南手书" panose="00000500000000000000" charset="-122"/>
              <a:ea typeface="字魂73号-江南手书" panose="00000500000000000000" charset="-122"/>
              <a:sym typeface="Arial" panose="020B0604020202020204"/>
            </a:endParaRPr>
          </a:p>
          <a:p>
            <a:pPr marL="285750" lvl="0" indent="-28575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字魂73号-江南手书" panose="00000500000000000000" charset="-122"/>
                <a:ea typeface="字魂73号-江南手书" panose="00000500000000000000" charset="-122"/>
                <a:sym typeface="Arial" panose="020B0604020202020204"/>
              </a:rPr>
              <a:t>门户规则：撰写门户名称-生效范围“全公司”</a:t>
            </a:r>
            <a:endParaRPr lang="zh-CN" altLang="en-US" sz="1400" b="1">
              <a:solidFill>
                <a:schemeClr val="tx1">
                  <a:lumMod val="75000"/>
                  <a:lumOff val="25000"/>
                </a:schemeClr>
              </a:solidFill>
              <a:latin typeface="字魂73号-江南手书" panose="00000500000000000000" charset="-122"/>
              <a:ea typeface="字魂73号-江南手书" panose="00000500000000000000" charset="-122"/>
              <a:sym typeface="Arial" panose="020B0604020202020204"/>
            </a:endParaRPr>
          </a:p>
          <a:p>
            <a:pPr marL="285750" lvl="0" indent="-28575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字魂73号-江南手书" panose="00000500000000000000" charset="-122"/>
                <a:ea typeface="字魂73号-江南手书" panose="00000500000000000000" charset="-122"/>
                <a:sym typeface="Arial" panose="020B0604020202020204"/>
              </a:rPr>
              <a:t>门户装修：PC端自定义-点击banner图-勾选横幅多端同步-开启原图上传-选择“仅图片”/”关联资源--添加资源-学习项目/线上课”进行展示-点击更改替换banner图</a:t>
            </a:r>
            <a:endParaRPr lang="zh-CN" altLang="en-US" sz="1400" b="1" i="0">
              <a:solidFill>
                <a:schemeClr val="tx1">
                  <a:lumMod val="75000"/>
                  <a:lumOff val="25000"/>
                </a:schemeClr>
              </a:solidFill>
              <a:latin typeface="字魂73号-江南手书" panose="00000500000000000000" charset="-122"/>
              <a:ea typeface="字魂73号-江南手书" panose="00000500000000000000" charset="-122"/>
            </a:endParaRPr>
          </a:p>
        </p:txBody>
      </p:sp>
      <p:pic>
        <p:nvPicPr>
          <p:cNvPr id="17" name="图片 16" descr="酷渲酷学院logo 6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>
            <a:lum bright="100000"/>
          </a:blip>
          <a:stretch>
            <a:fillRect/>
          </a:stretch>
        </p:blipFill>
        <p:spPr>
          <a:xfrm>
            <a:off x="172085" y="127635"/>
            <a:ext cx="3378835" cy="306705"/>
          </a:xfrm>
          <a:prstGeom prst="rect">
            <a:avLst/>
          </a:prstGeom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DIAGRAM_VIRTUALLY_FRAME" val="{&quot;height&quot;:316,&quot;left&quot;:294.45,&quot;top&quot;:101.05,&quot;width&quot;:393.35}"/>
</p:tagLst>
</file>

<file path=ppt/tags/tag11.xml><?xml version="1.0" encoding="utf-8"?>
<p:tagLst xmlns:p="http://schemas.openxmlformats.org/presentationml/2006/main">
  <p:tag name="KSO_WM_DIAGRAM_VIRTUALLY_FRAME" val="{&quot;height&quot;:316,&quot;left&quot;:294.45,&quot;top&quot;:101.05,&quot;width&quot;:393.35}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DIAGRAM_VIRTUALLY_FRAME" val="{&quot;height&quot;:333.55,&quot;left&quot;:139.7,&quot;top&quot;:83.5,&quot;width&quot;:548.1}"/>
</p:tagLst>
</file>

<file path=ppt/tags/tag19.xml><?xml version="1.0" encoding="utf-8"?>
<p:tagLst xmlns:p="http://schemas.openxmlformats.org/presentationml/2006/main">
  <p:tag name="KSO_WM_DIAGRAM_VIRTUALLY_FRAME" val="{&quot;height&quot;:333.55,&quot;left&quot;:139.7,&quot;top&quot;:83.5,&quot;width&quot;:548.1}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DIAGRAM_VIRTUALLY_FRAME" val="{&quot;height&quot;:333.55,&quot;left&quot;:139.7,&quot;top&quot;:83.5,&quot;width&quot;:548.1}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DIAGRAM_VIRTUALLY_FRAME" val="{&quot;height&quot;:333.55,&quot;left&quot;:139.7,&quot;top&quot;:83.5,&quot;width&quot;:548.1}"/>
</p:tagLst>
</file>

<file path=ppt/tags/tag23.xml><?xml version="1.0" encoding="utf-8"?>
<p:tagLst xmlns:p="http://schemas.openxmlformats.org/presentationml/2006/main">
  <p:tag name="KSO_WM_DIAGRAM_VIRTUALLY_FRAME" val="{&quot;height&quot;:333.55,&quot;left&quot;:139.7,&quot;top&quot;:83.5,&quot;width&quot;:548.1}"/>
</p:tagLst>
</file>

<file path=ppt/tags/tag24.xml><?xml version="1.0" encoding="utf-8"?>
<p:tagLst xmlns:p="http://schemas.openxmlformats.org/presentationml/2006/main">
  <p:tag name="KSO_WM_DIAGRAM_VIRTUALLY_FRAME" val="{&quot;height&quot;:333.55,&quot;left&quot;:139.7,&quot;top&quot;:83.5,&quot;width&quot;:548.1}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DIAGRAM_VIRTUALLY_FRAME" val="{&quot;height&quot;:333.55,&quot;left&quot;:139.7,&quot;top&quot;:83.5,&quot;width&quot;:548.1}"/>
</p:tagLst>
</file>

<file path=ppt/tags/tag27.xml><?xml version="1.0" encoding="utf-8"?>
<p:tagLst xmlns:p="http://schemas.openxmlformats.org/presentationml/2006/main">
  <p:tag name="KSO_WM_DIAGRAM_VIRTUALLY_FRAME" val="{&quot;height&quot;:333.55,&quot;left&quot;:139.7,&quot;top&quot;:83.5,&quot;width&quot;:548.1}"/>
</p:tagLst>
</file>

<file path=ppt/tags/tag28.xml><?xml version="1.0" encoding="utf-8"?>
<p:tagLst xmlns:p="http://schemas.openxmlformats.org/presentationml/2006/main">
  <p:tag name="KSO_WM_DIAGRAM_VIRTUALLY_FRAME" val="{&quot;height&quot;:333.55,&quot;left&quot;:139.7,&quot;top&quot;:83.5,&quot;width&quot;:548.1}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DIAGRAM_VIRTUALLY_FRAME" val="{&quot;height&quot;:333.55,&quot;left&quot;:139.7,&quot;top&quot;:83.5,&quot;width&quot;:548.1}"/>
</p:tagLst>
</file>

<file path=ppt/tags/tag31.xml><?xml version="1.0" encoding="utf-8"?>
<p:tagLst xmlns:p="http://schemas.openxmlformats.org/presentationml/2006/main">
  <p:tag name="KSO_WM_DIAGRAM_VIRTUALLY_FRAME" val="{&quot;height&quot;:333.55,&quot;left&quot;:139.7,&quot;top&quot;:83.5,&quot;width&quot;:548.1}"/>
</p:tagLst>
</file>

<file path=ppt/tags/tag32.xml><?xml version="1.0" encoding="utf-8"?>
<p:tagLst xmlns:p="http://schemas.openxmlformats.org/presentationml/2006/main">
  <p:tag name="KSO_WM_DIAGRAM_VIRTUALLY_FRAME" val="{&quot;height&quot;:333.55,&quot;left&quot;:139.7,&quot;top&quot;:83.5,&quot;width&quot;:548.1}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DIAGRAM_VIRTUALLY_FRAME" val="{&quot;height&quot;:316,&quot;left&quot;:294.45,&quot;top&quot;:101.05,&quot;width&quot;:393.35}"/>
</p:tagLst>
</file>

<file path=ppt/tags/tag35.xml><?xml version="1.0" encoding="utf-8"?>
<p:tagLst xmlns:p="http://schemas.openxmlformats.org/presentationml/2006/main">
  <p:tag name="KSO_WM_DIAGRAM_VIRTUALLY_FRAME" val="{&quot;height&quot;:316,&quot;left&quot;:294.45,&quot;top&quot;:101.05,&quot;width&quot;:393.35}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DIAGRAM_VIRTUALLY_FRAME" val="{&quot;height&quot;:316,&quot;left&quot;:294.45,&quot;top&quot;:101.05,&quot;width&quot;:393.35}"/>
</p:tagLst>
</file>

<file path=ppt/tags/tag38.xml><?xml version="1.0" encoding="utf-8"?>
<p:tagLst xmlns:p="http://schemas.openxmlformats.org/presentationml/2006/main">
  <p:tag name="KSO_WM_DIAGRAM_VIRTUALLY_FRAME" val="{&quot;height&quot;:316,&quot;left&quot;:294.45,&quot;top&quot;:101.05,&quot;width&quot;:393.35}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commondata" val="eyJjb3VudCI6NywiaGRpZCI6IjYyYTUxMWMzZTEwYjY2ZDIyNDM0MGY2YWQ2YWVlNjZlIiwidXNlckNvdW50Ijo3fQ=="/>
  <p:tag name="resource_record_key" val="{&quot;13&quot;:[19951226,4563127,20362256]}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DIAGRAM_VIRTUALLY_FRAME" val="{&quot;height&quot;:333.55,&quot;left&quot;:139.7,&quot;top&quot;:83.5,&quot;width&quot;:548.1}"/>
</p:tagLst>
</file>

<file path=ppt/tags/tag7.xml><?xml version="1.0" encoding="utf-8"?>
<p:tagLst xmlns:p="http://schemas.openxmlformats.org/presentationml/2006/main">
  <p:tag name="KSO_WM_DIAGRAM_VIRTUALLY_FRAME" val="{&quot;height&quot;:333.55,&quot;left&quot;:139.7,&quot;top&quot;:83.5,&quot;width&quot;:548.1}"/>
</p:tagLst>
</file>

<file path=ppt/tags/tag8.xml><?xml version="1.0" encoding="utf-8"?>
<p:tagLst xmlns:p="http://schemas.openxmlformats.org/presentationml/2006/main">
  <p:tag name="KSO_WM_DIAGRAM_VIRTUALLY_FRAME" val="{&quot;height&quot;:333.55,&quot;left&quot;:139.7,&quot;top&quot;:83.5,&quot;width&quot;:548.1}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1564</Words>
  <Application>WPS 演示</Application>
  <PresentationFormat>宽屏</PresentationFormat>
  <Paragraphs>201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9" baseType="lpstr">
      <vt:lpstr>Arial</vt:lpstr>
      <vt:lpstr>宋体</vt:lpstr>
      <vt:lpstr>Wingdings</vt:lpstr>
      <vt:lpstr>字魂73号-江南手书</vt:lpstr>
      <vt:lpstr>字魂130号-快乐俏黑体</vt:lpstr>
      <vt:lpstr>思源黑体 CN ExtraLight</vt:lpstr>
      <vt:lpstr>字魂36号-正文宋楷</vt:lpstr>
      <vt:lpstr>Wingdings</vt:lpstr>
      <vt:lpstr>Source Han Sans CN Bold</vt:lpstr>
      <vt:lpstr>Source Han Sans CN Regular</vt:lpstr>
      <vt:lpstr>Arial</vt:lpstr>
      <vt:lpstr>思源黑体 CN Regular</vt:lpstr>
      <vt:lpstr>Source Han Sans CN Normal</vt:lpstr>
      <vt:lpstr>字魂52号-阿开漫画体</vt:lpstr>
      <vt:lpstr>霞鹜文楷 Light</vt:lpstr>
      <vt:lpstr>微软雅黑</vt:lpstr>
      <vt:lpstr>黑体</vt:lpstr>
      <vt:lpstr>Arial Unicode MS</vt:lpstr>
      <vt:lpstr>Calibri Light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～～～</cp:lastModifiedBy>
  <cp:revision>51</cp:revision>
  <dcterms:created xsi:type="dcterms:W3CDTF">2020-08-07T01:08:00Z</dcterms:created>
  <dcterms:modified xsi:type="dcterms:W3CDTF">2024-07-26T02:07:39Z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2052-12.1.0.17140</vt:lpwstr>
  </property>
  <property fmtid="{D5CDD505-2E9C-101B-9397-08002B2CF9AE}" pid="3" name="KSOTemplateUUID">
    <vt:lpwstr>v1.0_mb_x7UKnqA3n/kTdQ9BlQWcYg==</vt:lpwstr>
  </property>
  <property fmtid="{D5CDD505-2E9C-101B-9397-08002B2CF9AE}" pid="4" name="ICV">
    <vt:lpwstr>BC0DA903EAD34215BF755E7493A8EBFD_11</vt:lpwstr>
  </property>
</Properties>
</file>