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9" r:id="rId3"/>
    <p:sldId id="330" r:id="rId4"/>
    <p:sldId id="303" r:id="rId6"/>
    <p:sldId id="305" r:id="rId7"/>
    <p:sldId id="308" r:id="rId8"/>
    <p:sldId id="311" r:id="rId9"/>
    <p:sldId id="312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D58F"/>
    <a:srgbClr val="4BB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1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11BAC-3000-45E4-895A-EF8C245D40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ECFE4-DE2F-477B-B3E4-1346532DBC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B337B-28AF-417E-8DF0-F291250DB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49F17-EFC9-4500-A6E7-EC4F1E34C2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image" Target="../media/image6.png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media" Target="../media/media1.m4a"/><Relationship Id="rId2" Type="http://schemas.openxmlformats.org/officeDocument/2006/relationships/audio" Target="../media/media1.m4a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2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microsoft.com/office/2007/relationships/hdphoto" Target="../media/image11.wdp"/><Relationship Id="rId6" Type="http://schemas.openxmlformats.org/officeDocument/2006/relationships/image" Target="../media/image10.png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7.xml"/><Relationship Id="rId10" Type="http://schemas.openxmlformats.org/officeDocument/2006/relationships/themeOverride" Target="../theme/themeOverride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8.xml"/><Relationship Id="rId5" Type="http://schemas.openxmlformats.org/officeDocument/2006/relationships/image" Target="../media/image16.png"/><Relationship Id="rId4" Type="http://schemas.openxmlformats.org/officeDocument/2006/relationships/image" Target="../media/image2.png"/><Relationship Id="rId3" Type="http://schemas.microsoft.com/office/2007/relationships/media" Target="../media/media2.m4a"/><Relationship Id="rId2" Type="http://schemas.openxmlformats.org/officeDocument/2006/relationships/audio" Target="../media/media2.m4a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c8bcab274456b3fdcf871695b7775e21"/>
          <p:cNvPicPr>
            <a:picLocks noChangeAspect="1"/>
          </p:cNvPicPr>
          <p:nvPr/>
        </p:nvPicPr>
        <p:blipFill>
          <a:blip r:embed="rId1"/>
          <a:srcRect t="56212"/>
          <a:stretch>
            <a:fillRect/>
          </a:stretch>
        </p:blipFill>
        <p:spPr>
          <a:xfrm>
            <a:off x="635" y="2453640"/>
            <a:ext cx="12191365" cy="4404360"/>
          </a:xfrm>
          <a:prstGeom prst="rect">
            <a:avLst/>
          </a:prstGeom>
        </p:spPr>
      </p:pic>
      <p:pic>
        <p:nvPicPr>
          <p:cNvPr id="21" name="图片 20" descr="c8bcab274456b3fdcf871695b7775e21"/>
          <p:cNvPicPr>
            <a:picLocks noChangeAspect="1"/>
          </p:cNvPicPr>
          <p:nvPr/>
        </p:nvPicPr>
        <p:blipFill>
          <a:blip r:embed="rId1"/>
          <a:srcRect l="-188" t="-486" r="50589" b="85189"/>
          <a:stretch>
            <a:fillRect/>
          </a:stretch>
        </p:blipFill>
        <p:spPr>
          <a:xfrm>
            <a:off x="-16510" y="-69850"/>
            <a:ext cx="3418993" cy="2042874"/>
          </a:xfrm>
          <a:prstGeom prst="rect">
            <a:avLst/>
          </a:prstGeom>
        </p:spPr>
      </p:pic>
      <p:pic>
        <p:nvPicPr>
          <p:cNvPr id="22" name="图片 21" descr="c8bcab274456b3fdcf871695b7775e21"/>
          <p:cNvPicPr>
            <a:picLocks noChangeAspect="1"/>
          </p:cNvPicPr>
          <p:nvPr/>
        </p:nvPicPr>
        <p:blipFill>
          <a:blip r:embed="rId1"/>
          <a:srcRect l="76632" b="83706"/>
          <a:stretch>
            <a:fillRect/>
          </a:stretch>
        </p:blipFill>
        <p:spPr>
          <a:xfrm>
            <a:off x="9980953" y="-38061"/>
            <a:ext cx="2193901" cy="2870161"/>
          </a:xfrm>
          <a:prstGeom prst="rect">
            <a:avLst/>
          </a:prstGeom>
        </p:spPr>
      </p:pic>
      <p:pic>
        <p:nvPicPr>
          <p:cNvPr id="2" name="pocket_flash_musice_63659668082197708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7000" cy="127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38758"/>
            <a:ext cx="5867098" cy="436407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628" y="459680"/>
            <a:ext cx="4929867" cy="308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57" y="1463166"/>
            <a:ext cx="5206349" cy="3593651"/>
          </a:xfrm>
          <a:prstGeom prst="rect">
            <a:avLst/>
          </a:prstGeom>
        </p:spPr>
      </p:pic>
      <p:sp>
        <p:nvSpPr>
          <p:cNvPr id="4" name="TextBox 7"/>
          <p:cNvSpPr txBox="1"/>
          <p:nvPr/>
        </p:nvSpPr>
        <p:spPr>
          <a:xfrm>
            <a:off x="6460859" y="5613470"/>
            <a:ext cx="5344160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</a:rPr>
              <a:t>酷渲（北京）科技有限公司</a:t>
            </a:r>
            <a:endParaRPr lang="zh-CN" altLang="en-US" sz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c8bcab274456b3fdcf871695b7775e21"/>
          <p:cNvPicPr>
            <a:picLocks noChangeAspect="1"/>
          </p:cNvPicPr>
          <p:nvPr/>
        </p:nvPicPr>
        <p:blipFill>
          <a:blip r:embed="rId1"/>
          <a:srcRect t="56212"/>
          <a:stretch>
            <a:fillRect/>
          </a:stretch>
        </p:blipFill>
        <p:spPr>
          <a:xfrm>
            <a:off x="-71122" y="2453640"/>
            <a:ext cx="12191365" cy="4404360"/>
          </a:xfrm>
          <a:prstGeom prst="rect">
            <a:avLst/>
          </a:prstGeom>
        </p:spPr>
      </p:pic>
      <p:pic>
        <p:nvPicPr>
          <p:cNvPr id="29" name="图片 28" descr="c8bcab274456b3fdcf871695b7775e21"/>
          <p:cNvPicPr>
            <a:picLocks noChangeAspect="1"/>
          </p:cNvPicPr>
          <p:nvPr/>
        </p:nvPicPr>
        <p:blipFill>
          <a:blip r:embed="rId1"/>
          <a:srcRect l="-188" t="-486" r="50589" b="85189"/>
          <a:stretch>
            <a:fillRect/>
          </a:stretch>
        </p:blipFill>
        <p:spPr>
          <a:xfrm>
            <a:off x="-16510" y="-69850"/>
            <a:ext cx="3418993" cy="2042874"/>
          </a:xfrm>
          <a:prstGeom prst="rect">
            <a:avLst/>
          </a:prstGeom>
        </p:spPr>
      </p:pic>
      <p:pic>
        <p:nvPicPr>
          <p:cNvPr id="30" name="图片 29" descr="c8bcab274456b3fdcf871695b7775e21"/>
          <p:cNvPicPr>
            <a:picLocks noChangeAspect="1"/>
          </p:cNvPicPr>
          <p:nvPr/>
        </p:nvPicPr>
        <p:blipFill>
          <a:blip r:embed="rId1"/>
          <a:srcRect l="76632" b="83706"/>
          <a:stretch>
            <a:fillRect/>
          </a:stretch>
        </p:blipFill>
        <p:spPr>
          <a:xfrm>
            <a:off x="9980953" y="-38061"/>
            <a:ext cx="2193901" cy="2870161"/>
          </a:xfrm>
          <a:prstGeom prst="rect">
            <a:avLst/>
          </a:prstGeom>
        </p:spPr>
      </p:pic>
      <p:sp>
        <p:nvSpPr>
          <p:cNvPr id="41" name="PA_MH_Others_13"/>
          <p:cNvSpPr txBox="1"/>
          <p:nvPr>
            <p:custDataLst>
              <p:tags r:id="rId2"/>
            </p:custDataLst>
          </p:nvPr>
        </p:nvSpPr>
        <p:spPr>
          <a:xfrm>
            <a:off x="5499850" y="338017"/>
            <a:ext cx="1434492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72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7200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4987290" y="2461895"/>
            <a:ext cx="675005" cy="2517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01</a:t>
            </a:r>
            <a:r>
              <a:rPr lang="zh-CN" altLang="en-US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素材</a:t>
            </a:r>
            <a:r>
              <a:rPr lang="zh-CN" altLang="en-US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总览</a:t>
            </a:r>
            <a:endParaRPr lang="zh-CN" altLang="en-US" sz="3200" b="1" spc="300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7049135" y="2419350"/>
            <a:ext cx="675005" cy="2517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操作</a:t>
            </a:r>
            <a:r>
              <a:rPr lang="zh-CN" altLang="en-US" sz="32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说明</a:t>
            </a:r>
            <a:endParaRPr lang="zh-CN" altLang="en-US" sz="3200" b="1" spc="300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8bcab274456b3fdcf871695b7775e21"/>
          <p:cNvPicPr>
            <a:picLocks noChangeAspect="1"/>
          </p:cNvPicPr>
          <p:nvPr/>
        </p:nvPicPr>
        <p:blipFill>
          <a:blip r:embed="rId1"/>
          <a:srcRect t="56212"/>
          <a:stretch>
            <a:fillRect/>
          </a:stretch>
        </p:blipFill>
        <p:spPr>
          <a:xfrm>
            <a:off x="-71122" y="2453640"/>
            <a:ext cx="12191365" cy="440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39111" y="2327414"/>
            <a:ext cx="3141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4000" b="1" dirty="0">
                <a:solidFill>
                  <a:srgbClr val="323232"/>
                </a:solidFill>
                <a:cs typeface="+mn-ea"/>
                <a:sym typeface="+mn-lt"/>
              </a:rPr>
              <a:t>PART</a:t>
            </a:r>
            <a:r>
              <a:rPr kumimoji="1" lang="zh-CN" altLang="en-US" sz="4000" b="1" dirty="0">
                <a:solidFill>
                  <a:srgbClr val="323232"/>
                </a:solidFill>
                <a:cs typeface="+mn-ea"/>
                <a:sym typeface="+mn-lt"/>
              </a:rPr>
              <a:t> </a:t>
            </a:r>
            <a:r>
              <a:rPr kumimoji="1" lang="en-US" altLang="zh-CN" sz="4000" b="1" dirty="0">
                <a:solidFill>
                  <a:srgbClr val="323232"/>
                </a:solidFill>
                <a:cs typeface="+mn-ea"/>
                <a:sym typeface="+mn-lt"/>
              </a:rPr>
              <a:t>ONE</a:t>
            </a:r>
            <a:endParaRPr kumimoji="1" lang="zh-CN" altLang="en-US" sz="4000" b="1" dirty="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4355" y="3035300"/>
            <a:ext cx="3091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54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素材</a:t>
            </a:r>
            <a:r>
              <a:rPr lang="zh-CN" altLang="en-US" sz="5400" b="1" spc="3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总览</a:t>
            </a:r>
            <a:endParaRPr lang="zh-CN" altLang="en-US" sz="5400" b="1" spc="300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731" y="3035300"/>
            <a:ext cx="3632248" cy="3011630"/>
          </a:xfrm>
          <a:prstGeom prst="rect">
            <a:avLst/>
          </a:prstGeom>
        </p:spPr>
      </p:pic>
      <p:pic>
        <p:nvPicPr>
          <p:cNvPr id="11" name="图片 10" descr="c8bcab274456b3fdcf871695b7775e21"/>
          <p:cNvPicPr>
            <a:picLocks noChangeAspect="1"/>
          </p:cNvPicPr>
          <p:nvPr/>
        </p:nvPicPr>
        <p:blipFill>
          <a:blip r:embed="rId1"/>
          <a:srcRect l="-188" t="-486" r="50589" b="85189"/>
          <a:stretch>
            <a:fillRect/>
          </a:stretch>
        </p:blipFill>
        <p:spPr>
          <a:xfrm>
            <a:off x="-16510" y="-69850"/>
            <a:ext cx="3418993" cy="2042874"/>
          </a:xfrm>
          <a:prstGeom prst="rect">
            <a:avLst/>
          </a:prstGeom>
        </p:spPr>
      </p:pic>
      <p:pic>
        <p:nvPicPr>
          <p:cNvPr id="12" name="图片 11" descr="c8bcab274456b3fdcf871695b7775e21"/>
          <p:cNvPicPr>
            <a:picLocks noChangeAspect="1"/>
          </p:cNvPicPr>
          <p:nvPr/>
        </p:nvPicPr>
        <p:blipFill>
          <a:blip r:embed="rId1"/>
          <a:srcRect l="76632" b="83706"/>
          <a:stretch>
            <a:fillRect/>
          </a:stretch>
        </p:blipFill>
        <p:spPr>
          <a:xfrm>
            <a:off x="9980953" y="-38061"/>
            <a:ext cx="2193901" cy="2870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695394" y="612959"/>
            <a:ext cx="11496606" cy="29660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2" y="133623"/>
            <a:ext cx="547287" cy="508996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 dirty="0">
              <a:solidFill>
                <a:srgbClr val="7EC234"/>
              </a:solidFill>
              <a:cs typeface="+mn-ea"/>
              <a:sym typeface="+mn-lt"/>
            </a:endParaRPr>
          </a:p>
        </p:txBody>
      </p:sp>
      <p:sp>
        <p:nvSpPr>
          <p:cNvPr id="52" name="Content Placeholder 2"/>
          <p:cNvSpPr txBox="1"/>
          <p:nvPr/>
        </p:nvSpPr>
        <p:spPr>
          <a:xfrm>
            <a:off x="695394" y="254559"/>
            <a:ext cx="2908018" cy="3073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素材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总览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740900" y="2687955"/>
            <a:ext cx="1476375" cy="718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素材宣传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字魂7号-温暖童稚体" panose="00000500000000000000" pitchFamily="2" charset="-122"/>
              <a:ea typeface="字魂7号-温暖童稚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40900" y="4018915"/>
            <a:ext cx="1345565" cy="860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70000"/>
              </a:lnSpc>
            </a:pPr>
            <a:r>
              <a:rPr lang="en-US" altLang="zh-CN" sz="1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Banner x 2</a:t>
            </a:r>
            <a:r>
              <a:rPr lang="zh-CN" altLang="en-US" sz="1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套</a:t>
            </a:r>
            <a:endParaRPr lang="en-US" altLang="zh-CN" sz="1400" b="1" dirty="0">
              <a:latin typeface="字魂7号-温暖童稚体" panose="00000500000000000000" pitchFamily="2" charset="-122"/>
              <a:ea typeface="字魂7号-温暖童稚体" panose="00000500000000000000" pitchFamily="2" charset="-122"/>
              <a:cs typeface="+mn-ea"/>
              <a:sym typeface="+mn-lt"/>
            </a:endParaRPr>
          </a:p>
          <a:p>
            <a:pPr indent="0" fontAlgn="auto">
              <a:lnSpc>
                <a:spcPct val="200000"/>
              </a:lnSpc>
              <a:buFont typeface="Wingdings" panose="05000000000000000000" charset="0"/>
              <a:buNone/>
            </a:pPr>
            <a:r>
              <a:rPr lang="zh-CN" altLang="en-US" sz="1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启动页</a:t>
            </a:r>
            <a:r>
              <a:rPr lang="en-US" altLang="zh-CN" sz="1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 x 2</a:t>
            </a:r>
            <a:r>
              <a:rPr lang="zh-CN" altLang="en-US" sz="1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ea"/>
                <a:sym typeface="+mn-lt"/>
              </a:rPr>
              <a:t>套</a:t>
            </a:r>
            <a:endParaRPr lang="zh-CN" altLang="en-US" sz="1400" b="1" dirty="0">
              <a:latin typeface="字魂7号-温暖童稚体" panose="00000500000000000000" pitchFamily="2" charset="-122"/>
              <a:ea typeface="字魂7号-温暖童稚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103110" y="6116955"/>
            <a:ext cx="4544695" cy="27940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4" name="图片 3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1863725" y="3407410"/>
            <a:ext cx="1590675" cy="3181985"/>
          </a:xfrm>
          <a:prstGeom prst="rect">
            <a:avLst/>
          </a:prstGeom>
        </p:spPr>
      </p:pic>
      <p:pic>
        <p:nvPicPr>
          <p:cNvPr id="5" name="图片 4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4304665" y="3429000"/>
            <a:ext cx="1590675" cy="3181985"/>
          </a:xfrm>
          <a:prstGeom prst="rect">
            <a:avLst/>
          </a:prstGeom>
        </p:spPr>
      </p:pic>
      <p:pic>
        <p:nvPicPr>
          <p:cNvPr id="6" name="图片 5" descr="板式1大暑1200x1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795" y="816610"/>
            <a:ext cx="8338185" cy="1111885"/>
          </a:xfrm>
          <a:prstGeom prst="rect">
            <a:avLst/>
          </a:prstGeom>
        </p:spPr>
      </p:pic>
      <p:pic>
        <p:nvPicPr>
          <p:cNvPr id="7" name="图片 6" descr="板式2大暑1200x1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5795" y="2113280"/>
            <a:ext cx="8319770" cy="110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8bcab274456b3fdcf871695b7775e21"/>
          <p:cNvPicPr>
            <a:picLocks noChangeAspect="1"/>
          </p:cNvPicPr>
          <p:nvPr/>
        </p:nvPicPr>
        <p:blipFill>
          <a:blip r:embed="rId1"/>
          <a:srcRect t="56212"/>
          <a:stretch>
            <a:fillRect/>
          </a:stretch>
        </p:blipFill>
        <p:spPr>
          <a:xfrm>
            <a:off x="-71122" y="2453640"/>
            <a:ext cx="12191365" cy="4404360"/>
          </a:xfrm>
          <a:prstGeom prst="rect">
            <a:avLst/>
          </a:prstGeom>
        </p:spPr>
      </p:pic>
      <p:pic>
        <p:nvPicPr>
          <p:cNvPr id="14" name="图片 13" descr="c8bcab274456b3fdcf871695b7775e21"/>
          <p:cNvPicPr>
            <a:picLocks noChangeAspect="1"/>
          </p:cNvPicPr>
          <p:nvPr/>
        </p:nvPicPr>
        <p:blipFill>
          <a:blip r:embed="rId1"/>
          <a:srcRect l="-188" t="-486" r="50589" b="85189"/>
          <a:stretch>
            <a:fillRect/>
          </a:stretch>
        </p:blipFill>
        <p:spPr>
          <a:xfrm>
            <a:off x="-16510" y="-69850"/>
            <a:ext cx="3418993" cy="2042874"/>
          </a:xfrm>
          <a:prstGeom prst="rect">
            <a:avLst/>
          </a:prstGeom>
        </p:spPr>
      </p:pic>
      <p:pic>
        <p:nvPicPr>
          <p:cNvPr id="15" name="图片 14" descr="c8bcab274456b3fdcf871695b7775e21"/>
          <p:cNvPicPr>
            <a:picLocks noChangeAspect="1"/>
          </p:cNvPicPr>
          <p:nvPr/>
        </p:nvPicPr>
        <p:blipFill>
          <a:blip r:embed="rId1"/>
          <a:srcRect l="76632" b="83706"/>
          <a:stretch>
            <a:fillRect/>
          </a:stretch>
        </p:blipFill>
        <p:spPr>
          <a:xfrm>
            <a:off x="9980953" y="-38061"/>
            <a:ext cx="2193901" cy="287016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25166" y="2681357"/>
            <a:ext cx="3141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4000" b="1" dirty="0">
                <a:solidFill>
                  <a:srgbClr val="323232"/>
                </a:solidFill>
                <a:cs typeface="+mn-ea"/>
                <a:sym typeface="+mn-lt"/>
              </a:rPr>
              <a:t>PART</a:t>
            </a:r>
            <a:r>
              <a:rPr kumimoji="1" lang="zh-CN" altLang="en-US" sz="4000" b="1" dirty="0">
                <a:solidFill>
                  <a:srgbClr val="323232"/>
                </a:solidFill>
                <a:cs typeface="+mn-ea"/>
                <a:sym typeface="+mn-lt"/>
              </a:rPr>
              <a:t> </a:t>
            </a:r>
            <a:r>
              <a:rPr kumimoji="1" lang="en-US" altLang="zh-CN" sz="4000" b="1" dirty="0">
                <a:solidFill>
                  <a:srgbClr val="323232"/>
                </a:solidFill>
                <a:cs typeface="+mn-ea"/>
                <a:sym typeface="+mn-lt"/>
              </a:rPr>
              <a:t>TWO</a:t>
            </a:r>
            <a:endParaRPr kumimoji="1" lang="zh-CN" altLang="en-US" sz="4000" b="1" dirty="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0412" y="3288663"/>
            <a:ext cx="3091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defRPr kumimoji="1" sz="3600" b="1">
                <a:solidFill>
                  <a:srgbClr val="32323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dist"/>
            <a:r>
              <a:rPr lang="zh-CN" altLang="en-US" sz="5400" spc="3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操作</a:t>
            </a:r>
            <a:r>
              <a:rPr lang="zh-CN" altLang="en-US" sz="5400" spc="3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说明</a:t>
            </a:r>
            <a:endParaRPr lang="zh-CN" altLang="en-US" sz="5400" spc="300" dirty="0">
              <a:solidFill>
                <a:schemeClr val="accent6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36" y="3233662"/>
            <a:ext cx="3815007" cy="3163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695394" y="612959"/>
            <a:ext cx="11496606" cy="29660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2" y="133623"/>
            <a:ext cx="547287" cy="508996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 dirty="0">
              <a:solidFill>
                <a:srgbClr val="7EC234"/>
              </a:solidFill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577355" y="247233"/>
            <a:ext cx="2908018" cy="27686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banner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设置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路径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9150" y="1471295"/>
            <a:ext cx="5394960" cy="38322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平台功能及相应显示模块（banner、登录页）设置</a:t>
            </a:r>
            <a:endParaRPr lang="zh-CN" altLang="en-US" sz="2400" b="1" dirty="0">
              <a:solidFill>
                <a:srgbClr val="699A54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设置平台banner图操作路径：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门户规则：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撰写门户名称-生效范围“全公司”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门户装修：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b="0" i="0" dirty="0">
              <a:solidFill>
                <a:srgbClr val="699A54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110" y="1471295"/>
            <a:ext cx="5494020" cy="432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695394" y="612959"/>
            <a:ext cx="11496606" cy="29660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2" y="133623"/>
            <a:ext cx="547287" cy="508996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0" dirty="0">
              <a:solidFill>
                <a:srgbClr val="7EC234"/>
              </a:solidFill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577355" y="247233"/>
            <a:ext cx="2908018" cy="27686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启动页设置路径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6785" y="1689100"/>
            <a:ext cx="467423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设置平台启动页操作路径：</a:t>
            </a:r>
            <a:endParaRPr lang="zh-CN" altLang="en-US" sz="16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管理后台-管理-门户设置-启动页配置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启动页开关：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启用状态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端口选择：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小程序/其他端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</a:t>
            </a:r>
            <a:r>
              <a:rPr lang="zh-CN" altLang="en-US" sz="1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目前小程序支持自定义启动页停留时长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启动页配置-点击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选择对应在启动页，上传完成后点击保存。</a:t>
            </a:r>
            <a:endParaRPr lang="zh-CN" altLang="en-US" sz="16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660" y="1311910"/>
            <a:ext cx="3692525" cy="45694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540625" y="1814195"/>
            <a:ext cx="2136775" cy="1524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540625" y="2325370"/>
            <a:ext cx="2174875" cy="635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113905" y="5081905"/>
            <a:ext cx="2525395" cy="2222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40905" y="5762625"/>
            <a:ext cx="2451735" cy="1333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86320" y="2579370"/>
            <a:ext cx="2321560" cy="1143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834880" y="1674495"/>
            <a:ext cx="17214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启用启动页</a:t>
            </a:r>
            <a:endParaRPr lang="zh-CN" altLang="en-US" sz="1400"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80600" y="2175510"/>
            <a:ext cx="17214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选择端口</a:t>
            </a:r>
            <a:endParaRPr lang="zh-CN" altLang="en-US" sz="1400"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80600" y="2482215"/>
            <a:ext cx="17214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自定义停留时间</a:t>
            </a:r>
            <a:endParaRPr lang="zh-CN" altLang="en-US" sz="1400"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34880" y="4939665"/>
            <a:ext cx="17214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更改</a:t>
            </a:r>
            <a:r>
              <a:rPr lang="en-US" altLang="zh-CN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替换启动页</a:t>
            </a:r>
            <a:endParaRPr lang="zh-CN" altLang="en-US" sz="1400"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34880" y="5574665"/>
            <a:ext cx="17214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更改完成点击</a:t>
            </a:r>
            <a:r>
              <a:rPr lang="en-US" altLang="zh-CN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1400"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保存</a:t>
            </a:r>
            <a:endParaRPr lang="zh-CN" altLang="en-US" sz="1400"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8bcab274456b3fdcf871695b7775e21"/>
          <p:cNvPicPr>
            <a:picLocks noChangeAspect="1"/>
          </p:cNvPicPr>
          <p:nvPr/>
        </p:nvPicPr>
        <p:blipFill>
          <a:blip r:embed="rId1"/>
          <a:srcRect t="56212"/>
          <a:stretch>
            <a:fillRect/>
          </a:stretch>
        </p:blipFill>
        <p:spPr>
          <a:xfrm>
            <a:off x="-71122" y="2453640"/>
            <a:ext cx="12191365" cy="4404360"/>
          </a:xfrm>
          <a:prstGeom prst="rect">
            <a:avLst/>
          </a:prstGeom>
        </p:spPr>
      </p:pic>
      <p:pic>
        <p:nvPicPr>
          <p:cNvPr id="6" name="图片 5" descr="c8bcab274456b3fdcf871695b7775e21"/>
          <p:cNvPicPr>
            <a:picLocks noChangeAspect="1"/>
          </p:cNvPicPr>
          <p:nvPr/>
        </p:nvPicPr>
        <p:blipFill>
          <a:blip r:embed="rId1"/>
          <a:srcRect l="-188" t="-486" r="50589" b="85189"/>
          <a:stretch>
            <a:fillRect/>
          </a:stretch>
        </p:blipFill>
        <p:spPr>
          <a:xfrm>
            <a:off x="-16510" y="-69850"/>
            <a:ext cx="3418993" cy="2042874"/>
          </a:xfrm>
          <a:prstGeom prst="rect">
            <a:avLst/>
          </a:prstGeom>
        </p:spPr>
      </p:pic>
      <p:pic>
        <p:nvPicPr>
          <p:cNvPr id="8" name="图片 7" descr="c8bcab274456b3fdcf871695b7775e21"/>
          <p:cNvPicPr>
            <a:picLocks noChangeAspect="1"/>
          </p:cNvPicPr>
          <p:nvPr/>
        </p:nvPicPr>
        <p:blipFill>
          <a:blip r:embed="rId1"/>
          <a:srcRect l="76632" b="83706"/>
          <a:stretch>
            <a:fillRect/>
          </a:stretch>
        </p:blipFill>
        <p:spPr>
          <a:xfrm>
            <a:off x="9980953" y="-38061"/>
            <a:ext cx="2193901" cy="2870161"/>
          </a:xfrm>
          <a:prstGeom prst="rect">
            <a:avLst/>
          </a:prstGeom>
        </p:spPr>
      </p:pic>
      <p:pic>
        <p:nvPicPr>
          <p:cNvPr id="2" name="pocket_flash_musice_63659668082197708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7000" cy="12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8523" y="1563308"/>
            <a:ext cx="6047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感谢</a:t>
            </a:r>
            <a:r>
              <a:rPr lang="zh-CN" altLang="en-US" sz="11500" b="1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观看</a:t>
            </a:r>
            <a:endParaRPr lang="zh-CN" altLang="en-US" sz="11500" b="1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056" y="1987212"/>
            <a:ext cx="6435665" cy="4870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RESOURCELIBID" val="57415"/>
  <p:tag name="commondata" val="eyJjb3VudCI6MiwiaGRpZCI6IjYyYTUxMWMzZTEwYjY2ZDIyNDM0MGY2YWQ2YWVlNjZlIiwidXNlckNvdW50IjoyfQ=="/>
</p:tagLst>
</file>

<file path=ppt/tags/tag2.xml><?xml version="1.0" encoding="utf-8"?>
<p:tagLst xmlns:p="http://schemas.openxmlformats.org/presentationml/2006/main">
  <p:tag name="KSO_WM_DIAGRAM_VIRTUALLY_FRAME" val="{&quot;height&quot;:202.15,&quot;left&quot;:355.244094488189,&quot;top&quot;:190.5,&quot;width&quot;:310.755905511811}"/>
</p:tagLst>
</file>

<file path=ppt/tags/tag3.xml><?xml version="1.0" encoding="utf-8"?>
<p:tagLst xmlns:p="http://schemas.openxmlformats.org/presentationml/2006/main">
  <p:tag name="KSO_WM_DIAGRAM_VIRTUALLY_FRAME" val="{&quot;height&quot;:202.15,&quot;left&quot;:355.244094488189,&quot;top&quot;:190.5,&quot;width&quot;:310.755905511811}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6EC663"/>
      </a:accent1>
      <a:accent2>
        <a:srgbClr val="A9D7A5"/>
      </a:accent2>
      <a:accent3>
        <a:srgbClr val="92CB88"/>
      </a:accent3>
      <a:accent4>
        <a:srgbClr val="84C47A"/>
      </a:accent4>
      <a:accent5>
        <a:srgbClr val="BBD6B1"/>
      </a:accent5>
      <a:accent6>
        <a:srgbClr val="78C071"/>
      </a:accent6>
      <a:hlink>
        <a:srgbClr val="335B74"/>
      </a:hlink>
      <a:folHlink>
        <a:srgbClr val="335B74"/>
      </a:folHlink>
    </a:clrScheme>
    <a:fontScheme name="pdt4px1v">
      <a:majorFont>
        <a:latin typeface="Arial"/>
        <a:ea typeface="锐字逼格青春粗黑体简2.0"/>
        <a:cs typeface=""/>
      </a:majorFont>
      <a:minorFont>
        <a:latin typeface="Arial"/>
        <a:ea typeface="锐字逼格青春粗黑体简2.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6EC663"/>
    </a:accent1>
    <a:accent2>
      <a:srgbClr val="A9D7A5"/>
    </a:accent2>
    <a:accent3>
      <a:srgbClr val="92CB88"/>
    </a:accent3>
    <a:accent4>
      <a:srgbClr val="84C47A"/>
    </a:accent4>
    <a:accent5>
      <a:srgbClr val="BBD6B1"/>
    </a:accent5>
    <a:accent6>
      <a:srgbClr val="78C071"/>
    </a:accent6>
    <a:hlink>
      <a:srgbClr val="335B74"/>
    </a:hlink>
    <a:folHlink>
      <a:srgbClr val="335B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</Words>
  <Application>WPS 演示</Application>
  <PresentationFormat>宽屏</PresentationFormat>
  <Paragraphs>53</Paragraphs>
  <Slides>8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汉仪中等线简</vt:lpstr>
      <vt:lpstr>Arial</vt:lpstr>
      <vt:lpstr>字魂7号-温暖童稚体</vt:lpstr>
      <vt:lpstr>Wingdings</vt:lpstr>
      <vt:lpstr>霞鹜文楷 Light</vt:lpstr>
      <vt:lpstr>微软雅黑</vt:lpstr>
      <vt:lpstr>方正粗黑宋简体</vt:lpstr>
      <vt:lpstr>Arial Unicode MS</vt:lpstr>
      <vt:lpstr>锐字逼格青春粗黑体简2.0</vt:lpstr>
      <vt:lpstr>黑体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～～～</cp:lastModifiedBy>
  <cp:revision>20</cp:revision>
  <dcterms:created xsi:type="dcterms:W3CDTF">2018-06-20T15:03:00Z</dcterms:created>
  <dcterms:modified xsi:type="dcterms:W3CDTF">2024-07-11T05:44:53Z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KSOTemplateUUID">
    <vt:lpwstr>v1.0_mb_KUvsA7tVMnO8PQGTTm1r2g==</vt:lpwstr>
  </property>
  <property fmtid="{D5CDD505-2E9C-101B-9397-08002B2CF9AE}" pid="4" name="ICV">
    <vt:lpwstr>50BA8D0ED94043A3AE1F579674E36EDB_11</vt:lpwstr>
  </property>
</Properties>
</file>