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4"/>
  </p:notesMasterIdLst>
  <p:handoutMasterIdLst>
    <p:handoutMasterId r:id="rId22"/>
  </p:handoutMasterIdLst>
  <p:sldIdLst>
    <p:sldId id="256" r:id="rId3"/>
    <p:sldId id="258" r:id="rId5"/>
    <p:sldId id="257" r:id="rId6"/>
    <p:sldId id="289" r:id="rId7"/>
    <p:sldId id="260" r:id="rId8"/>
    <p:sldId id="272" r:id="rId9"/>
    <p:sldId id="290" r:id="rId10"/>
    <p:sldId id="291" r:id="rId11"/>
    <p:sldId id="264" r:id="rId12"/>
    <p:sldId id="263" r:id="rId13"/>
    <p:sldId id="267" r:id="rId14"/>
    <p:sldId id="292" r:id="rId15"/>
    <p:sldId id="296" r:id="rId16"/>
    <p:sldId id="294" r:id="rId17"/>
    <p:sldId id="295" r:id="rId18"/>
    <p:sldId id="297" r:id="rId19"/>
    <p:sldId id="298" r:id="rId20"/>
    <p:sldId id="266" r:id="rId21"/>
  </p:sldIdLst>
  <p:sldSz cx="12192000" cy="6858000"/>
  <p:notesSz cx="6858000" cy="9144000"/>
  <p:embeddedFontLst>
    <p:embeddedFont>
      <p:font typeface="演示秋鸿楷" panose="00000500000000000000" charset="-122"/>
      <p:regular r:id="rId26"/>
    </p:embeddedFont>
    <p:embeddedFont>
      <p:font typeface="LXGW WenKai Bold" panose="02000800000000000000" charset="-122"/>
      <p:bold r:id="rId27"/>
    </p:embeddedFont>
    <p:embeddedFont>
      <p:font typeface="微软雅黑" panose="020B0503020204020204" charset="-122"/>
      <p:regular r:id="rId28"/>
    </p:embeddedFont>
  </p:embeddedFontLst>
  <p:custDataLst>
    <p:tags r:id="rId2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976" userDrawn="1">
          <p15:clr>
            <a:srgbClr val="A4A3A4"/>
          </p15:clr>
        </p15:guide>
        <p15:guide id="2" pos="384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02700"/>
    <a:srgbClr val="FFF3DF"/>
    <a:srgbClr val="DF8B15"/>
    <a:srgbClr val="FFFAF2"/>
    <a:srgbClr val="FFFFFF"/>
    <a:srgbClr val="FFFBF7"/>
    <a:srgbClr val="FEF8E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 showGuides="1">
      <p:cViewPr varScale="1">
        <p:scale>
          <a:sx n="116" d="100"/>
          <a:sy n="116" d="100"/>
        </p:scale>
        <p:origin x="336" y="108"/>
      </p:cViewPr>
      <p:guideLst>
        <p:guide orient="horz" pos="1976"/>
        <p:guide pos="384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0" cy="720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9" Type="http://schemas.openxmlformats.org/officeDocument/2006/relationships/tags" Target="tags/tag61.xml"/><Relationship Id="rId28" Type="http://schemas.openxmlformats.org/officeDocument/2006/relationships/font" Target="fonts/font3.fntdata"/><Relationship Id="rId27" Type="http://schemas.openxmlformats.org/officeDocument/2006/relationships/font" Target="fonts/font2.fntdata"/><Relationship Id="rId26" Type="http://schemas.openxmlformats.org/officeDocument/2006/relationships/font" Target="fonts/font1.fntdata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handoutMaster" Target="handoutMasters/handoutMaster1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>
              <a:latin typeface="霞鹜文楷 Light" charset="-122"/>
              <a:ea typeface="霞鹜文楷 Light" charset="-122"/>
              <a:cs typeface="霞鹜文楷 Light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>
                <a:latin typeface="霞鹜文楷 Light" charset="-122"/>
              </a:rPr>
            </a:fld>
            <a:endParaRPr lang="zh-CN" altLang="en-US">
              <a:latin typeface="霞鹜文楷 Light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>
              <a:latin typeface="霞鹜文楷 Light" charset="-122"/>
              <a:ea typeface="霞鹜文楷 Light" charset="-122"/>
              <a:cs typeface="霞鹜文楷 Light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>
                <a:latin typeface="霞鹜文楷 Light" charset="-122"/>
              </a:rPr>
            </a:fld>
            <a:endParaRPr lang="zh-CN" altLang="en-US">
              <a:latin typeface="霞鹜文楷 Light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霞鹜文楷 Light" charset="-122"/>
                <a:ea typeface="霞鹜文楷 Light" charset="-122"/>
                <a:cs typeface="霞鹜文楷 Light" charset="-122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霞鹜文楷 Light" charset="-122"/>
                <a:ea typeface="霞鹜文楷 Light" charset="-122"/>
                <a:cs typeface="霞鹜文楷 Light" charset="-122"/>
              </a:defRPr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霞鹜文楷 Light" charset="-122"/>
                <a:ea typeface="霞鹜文楷 Light" charset="-122"/>
                <a:cs typeface="霞鹜文楷 Light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霞鹜文楷 Light" charset="-122"/>
                <a:ea typeface="霞鹜文楷 Light" charset="-122"/>
                <a:cs typeface="霞鹜文楷 Light" charset="-122"/>
              </a:defRPr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霞鹜文楷 Light" charset="-122"/>
        <a:ea typeface="霞鹜文楷 Light" charset="-122"/>
        <a:cs typeface="霞鹜文楷 Light" charset="-122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霞鹜文楷 Light" charset="-122"/>
        <a:ea typeface="霞鹜文楷 Light" charset="-122"/>
        <a:cs typeface="霞鹜文楷 Light" charset="-122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霞鹜文楷 Light" charset="-122"/>
        <a:ea typeface="霞鹜文楷 Light" charset="-122"/>
        <a:cs typeface="霞鹜文楷 Light" charset="-122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霞鹜文楷 Light" charset="-122"/>
        <a:ea typeface="霞鹜文楷 Light" charset="-122"/>
        <a:cs typeface="霞鹜文楷 Light" charset="-122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霞鹜文楷 Light" charset="-122"/>
        <a:ea typeface="霞鹜文楷 Light" charset="-122"/>
        <a:cs typeface="霞鹜文楷 Light" charset="-122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  <p:pic>
        <p:nvPicPr>
          <p:cNvPr id="7" name="图片 6" descr="3"/>
          <p:cNvPicPr>
            <a:picLocks noChangeAspect="1"/>
          </p:cNvPicPr>
          <p:nvPr userDrawn="1"/>
        </p:nvPicPr>
        <p:blipFill>
          <a:blip r:embed="rId2"/>
          <a:srcRect l="6774" t="14574" r="15578" b="17444"/>
          <a:stretch>
            <a:fillRect/>
          </a:stretch>
        </p:blipFill>
        <p:spPr>
          <a:xfrm>
            <a:off x="0" y="-635"/>
            <a:ext cx="12581255" cy="685863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  <p:pic>
        <p:nvPicPr>
          <p:cNvPr id="8" name="图片 7" descr="9"/>
          <p:cNvPicPr>
            <a:picLocks noChangeAspect="1"/>
          </p:cNvPicPr>
          <p:nvPr userDrawn="1"/>
        </p:nvPicPr>
        <p:blipFill>
          <a:blip r:embed="rId2"/>
          <a:srcRect l="8611" t="17917" r="22343" b="21806"/>
          <a:stretch>
            <a:fillRect/>
          </a:stretch>
        </p:blipFill>
        <p:spPr>
          <a:xfrm>
            <a:off x="0" y="0"/>
            <a:ext cx="12182475" cy="685863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  <p:pic>
        <p:nvPicPr>
          <p:cNvPr id="7" name="图片 6" descr="4"/>
          <p:cNvPicPr>
            <a:picLocks noChangeAspect="1"/>
          </p:cNvPicPr>
          <p:nvPr userDrawn="1"/>
        </p:nvPicPr>
        <p:blipFill>
          <a:blip r:embed="rId2"/>
          <a:srcRect l="20916" t="15990" r="19688" b="14359"/>
          <a:stretch>
            <a:fillRect/>
          </a:stretch>
        </p:blipFill>
        <p:spPr>
          <a:xfrm>
            <a:off x="-3175" y="-635"/>
            <a:ext cx="12195175" cy="685927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  <p:pic>
        <p:nvPicPr>
          <p:cNvPr id="17" name="图片 16" descr="5"/>
          <p:cNvPicPr>
            <a:picLocks noChangeAspect="1"/>
          </p:cNvPicPr>
          <p:nvPr userDrawn="1"/>
        </p:nvPicPr>
        <p:blipFill>
          <a:blip r:embed="rId2"/>
          <a:srcRect l="20759" t="32086"/>
          <a:stretch>
            <a:fillRect/>
          </a:stretch>
        </p:blipFill>
        <p:spPr>
          <a:xfrm>
            <a:off x="-19050" y="-13335"/>
            <a:ext cx="1210310" cy="103568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霞鹜文楷 Light" charset="-122"/>
                <a:ea typeface="霞鹜文楷 Light" charset="-122"/>
                <a:cs typeface="霞鹜文楷 Light" charset="-122"/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霞鹜文楷 Light" charset="-122"/>
                <a:ea typeface="霞鹜文楷 Light" charset="-122"/>
                <a:cs typeface="霞鹜文楷 Light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霞鹜文楷 Light" charset="-122"/>
                <a:ea typeface="霞鹜文楷 Light" charset="-122"/>
                <a:cs typeface="霞鹜文楷 Light" charset="-122"/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霞鹜文楷 Light" charset="-122"/>
          <a:ea typeface="霞鹜文楷 Light" charset="-122"/>
          <a:cs typeface="霞鹜文楷 Light" charset="-122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霞鹜文楷 Light" charset="-122"/>
          <a:ea typeface="霞鹜文楷 Light" charset="-122"/>
          <a:cs typeface="霞鹜文楷 Light" charset="-122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霞鹜文楷 Light" charset="-122"/>
          <a:ea typeface="霞鹜文楷 Light" charset="-122"/>
          <a:cs typeface="霞鹜文楷 Light" charset="-122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霞鹜文楷 Light" charset="-122"/>
          <a:ea typeface="霞鹜文楷 Light" charset="-122"/>
          <a:cs typeface="霞鹜文楷 Light" charset="-122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霞鹜文楷 Light" charset="-122"/>
          <a:ea typeface="霞鹜文楷 Light" charset="-122"/>
          <a:cs typeface="霞鹜文楷 Light" charset="-122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霞鹜文楷 Light" charset="-122"/>
          <a:ea typeface="霞鹜文楷 Light" charset="-122"/>
          <a:cs typeface="霞鹜文楷 Light" charset="-122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2.xml"/><Relationship Id="rId2" Type="http://schemas.openxmlformats.org/officeDocument/2006/relationships/image" Target="../media/image5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tags" Target="../tags/tag25.xml"/><Relationship Id="rId8" Type="http://schemas.openxmlformats.org/officeDocument/2006/relationships/tags" Target="../tags/tag24.xml"/><Relationship Id="rId7" Type="http://schemas.openxmlformats.org/officeDocument/2006/relationships/tags" Target="../tags/tag23.xml"/><Relationship Id="rId6" Type="http://schemas.openxmlformats.org/officeDocument/2006/relationships/tags" Target="../tags/tag22.xml"/><Relationship Id="rId5" Type="http://schemas.openxmlformats.org/officeDocument/2006/relationships/image" Target="../media/image11.png"/><Relationship Id="rId4" Type="http://schemas.openxmlformats.org/officeDocument/2006/relationships/tags" Target="../tags/tag21.xml"/><Relationship Id="rId3" Type="http://schemas.openxmlformats.org/officeDocument/2006/relationships/tags" Target="../tags/tag20.xml"/><Relationship Id="rId2" Type="http://schemas.openxmlformats.org/officeDocument/2006/relationships/tags" Target="../tags/tag19.xml"/><Relationship Id="rId15" Type="http://schemas.openxmlformats.org/officeDocument/2006/relationships/notesSlide" Target="../notesSlides/notesSlide6.xml"/><Relationship Id="rId14" Type="http://schemas.openxmlformats.org/officeDocument/2006/relationships/slideLayout" Target="../slideLayouts/slideLayout4.xml"/><Relationship Id="rId13" Type="http://schemas.openxmlformats.org/officeDocument/2006/relationships/tags" Target="../tags/tag29.xml"/><Relationship Id="rId12" Type="http://schemas.openxmlformats.org/officeDocument/2006/relationships/tags" Target="../tags/tag28.xml"/><Relationship Id="rId11" Type="http://schemas.openxmlformats.org/officeDocument/2006/relationships/tags" Target="../tags/tag27.xml"/><Relationship Id="rId10" Type="http://schemas.openxmlformats.org/officeDocument/2006/relationships/tags" Target="../tags/tag26.xml"/><Relationship Id="rId1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tags" Target="../tags/tag36.xml"/><Relationship Id="rId8" Type="http://schemas.openxmlformats.org/officeDocument/2006/relationships/tags" Target="../tags/tag35.xml"/><Relationship Id="rId7" Type="http://schemas.openxmlformats.org/officeDocument/2006/relationships/tags" Target="../tags/tag34.xml"/><Relationship Id="rId6" Type="http://schemas.openxmlformats.org/officeDocument/2006/relationships/tags" Target="../tags/tag33.xml"/><Relationship Id="rId5" Type="http://schemas.openxmlformats.org/officeDocument/2006/relationships/image" Target="../media/image13.png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5" Type="http://schemas.openxmlformats.org/officeDocument/2006/relationships/notesSlide" Target="../notesSlides/notesSlide7.xml"/><Relationship Id="rId14" Type="http://schemas.openxmlformats.org/officeDocument/2006/relationships/slideLayout" Target="../slideLayouts/slideLayout4.xml"/><Relationship Id="rId13" Type="http://schemas.openxmlformats.org/officeDocument/2006/relationships/image" Target="../media/image14.png"/><Relationship Id="rId12" Type="http://schemas.openxmlformats.org/officeDocument/2006/relationships/tags" Target="../tags/tag39.xml"/><Relationship Id="rId11" Type="http://schemas.openxmlformats.org/officeDocument/2006/relationships/tags" Target="../tags/tag38.xml"/><Relationship Id="rId10" Type="http://schemas.openxmlformats.org/officeDocument/2006/relationships/tags" Target="../tags/tag37.xml"/><Relationship Id="rId1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8.xml"/><Relationship Id="rId6" Type="http://schemas.openxmlformats.org/officeDocument/2006/relationships/slideLayout" Target="../slideLayouts/slideLayout4.xml"/><Relationship Id="rId5" Type="http://schemas.openxmlformats.org/officeDocument/2006/relationships/image" Target="../media/image15.png"/><Relationship Id="rId4" Type="http://schemas.openxmlformats.org/officeDocument/2006/relationships/tags" Target="../tags/tag42.xml"/><Relationship Id="rId3" Type="http://schemas.openxmlformats.org/officeDocument/2006/relationships/tags" Target="../tags/tag41.xml"/><Relationship Id="rId2" Type="http://schemas.openxmlformats.org/officeDocument/2006/relationships/tags" Target="../tags/tag40.xml"/><Relationship Id="rId1" Type="http://schemas.openxmlformats.org/officeDocument/2006/relationships/image" Target="../media/image9.png"/></Relationships>
</file>

<file path=ppt/slides/_rels/slide1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9.xml"/><Relationship Id="rId5" Type="http://schemas.openxmlformats.org/officeDocument/2006/relationships/slideLayout" Target="../slideLayouts/slideLayout4.xml"/><Relationship Id="rId4" Type="http://schemas.openxmlformats.org/officeDocument/2006/relationships/image" Target="../media/image16.png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image" Target="../media/image9.png"/></Relationships>
</file>

<file path=ppt/slides/_rels/slide14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0.xml"/><Relationship Id="rId6" Type="http://schemas.openxmlformats.org/officeDocument/2006/relationships/slideLayout" Target="../slideLayouts/slideLayout4.xml"/><Relationship Id="rId5" Type="http://schemas.openxmlformats.org/officeDocument/2006/relationships/image" Target="../media/image17.png"/><Relationship Id="rId4" Type="http://schemas.openxmlformats.org/officeDocument/2006/relationships/tags" Target="../tags/tag47.xml"/><Relationship Id="rId3" Type="http://schemas.openxmlformats.org/officeDocument/2006/relationships/tags" Target="../tags/tag46.xml"/><Relationship Id="rId2" Type="http://schemas.openxmlformats.org/officeDocument/2006/relationships/tags" Target="../tags/tag45.xml"/><Relationship Id="rId1" Type="http://schemas.openxmlformats.org/officeDocument/2006/relationships/image" Target="../media/image9.png"/></Relationships>
</file>

<file path=ppt/slides/_rels/slide15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1.xml"/><Relationship Id="rId6" Type="http://schemas.openxmlformats.org/officeDocument/2006/relationships/slideLayout" Target="../slideLayouts/slideLayout4.xml"/><Relationship Id="rId5" Type="http://schemas.openxmlformats.org/officeDocument/2006/relationships/image" Target="../media/image18.png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image" Target="../media/image9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2.xml"/><Relationship Id="rId7" Type="http://schemas.openxmlformats.org/officeDocument/2006/relationships/slideLayout" Target="../slideLayouts/slideLayout4.xml"/><Relationship Id="rId6" Type="http://schemas.openxmlformats.org/officeDocument/2006/relationships/tags" Target="../tags/tag54.xml"/><Relationship Id="rId5" Type="http://schemas.openxmlformats.org/officeDocument/2006/relationships/tags" Target="../tags/tag53.xml"/><Relationship Id="rId4" Type="http://schemas.openxmlformats.org/officeDocument/2006/relationships/image" Target="../media/image19.png"/><Relationship Id="rId3" Type="http://schemas.openxmlformats.org/officeDocument/2006/relationships/tags" Target="../tags/tag52.xml"/><Relationship Id="rId2" Type="http://schemas.openxmlformats.org/officeDocument/2006/relationships/tags" Target="../tags/tag51.xml"/><Relationship Id="rId1" Type="http://schemas.openxmlformats.org/officeDocument/2006/relationships/image" Target="../media/image9.png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tags" Target="../tags/tag59.xml"/><Relationship Id="rId8" Type="http://schemas.openxmlformats.org/officeDocument/2006/relationships/image" Target="../media/image22.png"/><Relationship Id="rId7" Type="http://schemas.openxmlformats.org/officeDocument/2006/relationships/tags" Target="../tags/tag58.xml"/><Relationship Id="rId6" Type="http://schemas.openxmlformats.org/officeDocument/2006/relationships/image" Target="../media/image21.png"/><Relationship Id="rId5" Type="http://schemas.openxmlformats.org/officeDocument/2006/relationships/tags" Target="../tags/tag57.xml"/><Relationship Id="rId4" Type="http://schemas.openxmlformats.org/officeDocument/2006/relationships/tags" Target="../tags/tag56.xml"/><Relationship Id="rId3" Type="http://schemas.openxmlformats.org/officeDocument/2006/relationships/image" Target="../media/image20.png"/><Relationship Id="rId2" Type="http://schemas.openxmlformats.org/officeDocument/2006/relationships/tags" Target="../tags/tag55.xml"/><Relationship Id="rId11" Type="http://schemas.openxmlformats.org/officeDocument/2006/relationships/notesSlide" Target="../notesSlides/notesSlide13.xml"/><Relationship Id="rId10" Type="http://schemas.openxmlformats.org/officeDocument/2006/relationships/slideLayout" Target="../slideLayouts/slideLayout4.xml"/><Relationship Id="rId1" Type="http://schemas.openxmlformats.org/officeDocument/2006/relationships/image" Target="../media/image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0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5.png"/><Relationship Id="rId2" Type="http://schemas.openxmlformats.org/officeDocument/2006/relationships/tags" Target="../tags/tag3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.xml"/><Relationship Id="rId8" Type="http://schemas.microsoft.com/office/2007/relationships/hdphoto" Target="../media/image8.wdp"/><Relationship Id="rId7" Type="http://schemas.openxmlformats.org/officeDocument/2006/relationships/image" Target="../media/image7.png"/><Relationship Id="rId6" Type="http://schemas.openxmlformats.org/officeDocument/2006/relationships/tags" Target="../tags/tag8.xml"/><Relationship Id="rId5" Type="http://schemas.openxmlformats.org/officeDocument/2006/relationships/tags" Target="../tags/tag7.xml"/><Relationship Id="rId4" Type="http://schemas.openxmlformats.org/officeDocument/2006/relationships/image" Target="../media/image6.png"/><Relationship Id="rId3" Type="http://schemas.openxmlformats.org/officeDocument/2006/relationships/tags" Target="../tags/tag6.xml"/><Relationship Id="rId2" Type="http://schemas.openxmlformats.org/officeDocument/2006/relationships/tags" Target="../tags/tag5.xml"/><Relationship Id="rId10" Type="http://schemas.openxmlformats.org/officeDocument/2006/relationships/notesSlide" Target="../notesSlides/notesSlide2.xml"/><Relationship Id="rId1" Type="http://schemas.openxmlformats.org/officeDocument/2006/relationships/tags" Target="../tags/tag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3.xml"/><Relationship Id="rId6" Type="http://schemas.openxmlformats.org/officeDocument/2006/relationships/slideLayout" Target="../slideLayouts/slideLayout4.xml"/><Relationship Id="rId5" Type="http://schemas.openxmlformats.org/officeDocument/2006/relationships/tags" Target="../tags/tag12.xml"/><Relationship Id="rId4" Type="http://schemas.openxmlformats.org/officeDocument/2006/relationships/image" Target="../media/image9.png"/><Relationship Id="rId3" Type="http://schemas.openxmlformats.org/officeDocument/2006/relationships/tags" Target="../tags/tag11.xml"/><Relationship Id="rId2" Type="http://schemas.openxmlformats.org/officeDocument/2006/relationships/tags" Target="../tags/tag10.xml"/><Relationship Id="rId1" Type="http://schemas.openxmlformats.org/officeDocument/2006/relationships/tags" Target="../tags/tag9.xml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4.xml"/><Relationship Id="rId5" Type="http://schemas.openxmlformats.org/officeDocument/2006/relationships/slideLayout" Target="../slideLayouts/slideLayout4.xml"/><Relationship Id="rId4" Type="http://schemas.openxmlformats.org/officeDocument/2006/relationships/image" Target="../media/image9.png"/><Relationship Id="rId3" Type="http://schemas.openxmlformats.org/officeDocument/2006/relationships/tags" Target="../tags/tag15.xml"/><Relationship Id="rId2" Type="http://schemas.openxmlformats.org/officeDocument/2006/relationships/tags" Target="../tags/tag14.xml"/><Relationship Id="rId1" Type="http://schemas.openxmlformats.org/officeDocument/2006/relationships/tags" Target="../tags/tag13.xml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5.xml"/><Relationship Id="rId5" Type="http://schemas.openxmlformats.org/officeDocument/2006/relationships/slideLayout" Target="../slideLayouts/slideLayout4.xml"/><Relationship Id="rId4" Type="http://schemas.openxmlformats.org/officeDocument/2006/relationships/image" Target="../media/image10.png"/><Relationship Id="rId3" Type="http://schemas.openxmlformats.org/officeDocument/2006/relationships/tags" Target="../tags/tag18.xml"/><Relationship Id="rId2" Type="http://schemas.openxmlformats.org/officeDocument/2006/relationships/tags" Target="../tags/tag17.xml"/><Relationship Id="rId1" Type="http://schemas.openxmlformats.org/officeDocument/2006/relationships/tags" Target="../tags/tag1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7" name="组合 6"/>
          <p:cNvGrpSpPr/>
          <p:nvPr/>
        </p:nvGrpSpPr>
        <p:grpSpPr>
          <a:xfrm>
            <a:off x="2644775" y="749935"/>
            <a:ext cx="2029460" cy="3304839"/>
            <a:chOff x="4040" y="1400"/>
            <a:chExt cx="3196" cy="4964"/>
          </a:xfrm>
        </p:grpSpPr>
        <p:sp>
          <p:nvSpPr>
            <p:cNvPr id="5" name="文本框 4"/>
            <p:cNvSpPr txBox="1"/>
            <p:nvPr/>
          </p:nvSpPr>
          <p:spPr>
            <a:xfrm>
              <a:off x="4040" y="1400"/>
              <a:ext cx="3196" cy="1946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p>
              <a:r>
                <a:rPr lang="zh-CN" altLang="en-US" sz="12000">
                  <a:solidFill>
                    <a:srgbClr val="502700"/>
                  </a:solidFill>
                  <a:latin typeface="演示秋鸿楷" panose="00000500000000000000" charset="-122"/>
                  <a:ea typeface="演示秋鸿楷" panose="00000500000000000000" charset="-122"/>
                  <a:cs typeface="霞鹜文楷 Light" charset="-122"/>
                </a:rPr>
                <a:t>端</a:t>
              </a:r>
              <a:endParaRPr lang="zh-CN" altLang="en-US" sz="12000">
                <a:solidFill>
                  <a:srgbClr val="502700"/>
                </a:solidFill>
                <a:latin typeface="演示秋鸿楷" panose="00000500000000000000" charset="-122"/>
                <a:ea typeface="演示秋鸿楷" panose="00000500000000000000" charset="-122"/>
                <a:cs typeface="霞鹜文楷 Light" charset="-122"/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4040" y="3312"/>
              <a:ext cx="3196" cy="3052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p>
              <a:r>
                <a:rPr lang="zh-CN" altLang="en-US" sz="12000">
                  <a:solidFill>
                    <a:srgbClr val="502700"/>
                  </a:solidFill>
                  <a:latin typeface="演示秋鸿楷" panose="00000500000000000000" charset="-122"/>
                  <a:ea typeface="演示秋鸿楷" panose="00000500000000000000" charset="-122"/>
                  <a:cs typeface="霞鹜文楷 Light" charset="-122"/>
                </a:rPr>
                <a:t>午</a:t>
              </a:r>
              <a:endParaRPr lang="zh-CN" altLang="en-US" sz="12000">
                <a:solidFill>
                  <a:srgbClr val="502700"/>
                </a:solidFill>
                <a:latin typeface="演示秋鸿楷" panose="00000500000000000000" charset="-122"/>
                <a:ea typeface="演示秋鸿楷" panose="00000500000000000000" charset="-122"/>
                <a:cs typeface="霞鹜文楷 Light" charset="-122"/>
              </a:endParaRPr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4358005" y="1800860"/>
            <a:ext cx="822325" cy="194373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p>
            <a:pPr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霞鹜文楷 Light" charset="-122"/>
                <a:ea typeface="霞鹜文楷 Light" charset="-122"/>
                <a:cs typeface="霞鹜文楷 Light" charset="-122"/>
              </a:rPr>
              <a:t>五月五，过端午，赛龙舟，敲锣鼓</a:t>
            </a:r>
            <a:r>
              <a:rPr lang="en-US" altLang="zh-CN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霞鹜文楷 Light" charset="-122"/>
                <a:ea typeface="霞鹜文楷 Light" charset="-122"/>
                <a:cs typeface="霞鹜文楷 Light" charset="-122"/>
              </a:rPr>
              <a:t>......</a:t>
            </a:r>
            <a:endParaRPr lang="en-US" altLang="zh-CN" sz="1600" dirty="0">
              <a:solidFill>
                <a:schemeClr val="tx1">
                  <a:lumMod val="95000"/>
                  <a:lumOff val="5000"/>
                </a:schemeClr>
              </a:solidFill>
              <a:latin typeface="霞鹜文楷 Light" charset="-122"/>
              <a:ea typeface="霞鹜文楷 Light" charset="-122"/>
              <a:cs typeface="霞鹜文楷 Light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358005" y="1278890"/>
            <a:ext cx="158051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1400">
                <a:latin typeface="LXGW WenKai Bold" panose="02000800000000000000" charset="-122"/>
                <a:ea typeface="LXGW WenKai Bold" panose="02000800000000000000" charset="-122"/>
                <a:cs typeface="霞鹜文楷 Light" charset="-122"/>
                <a:sym typeface="+mn-ea"/>
              </a:rPr>
              <a:t>Dragon Boat Racing</a:t>
            </a:r>
            <a:endParaRPr lang="zh-CN" altLang="en-US" sz="1400">
              <a:latin typeface="LXGW WenKai Bold" panose="02000800000000000000" charset="-122"/>
              <a:ea typeface="LXGW WenKai Bold" panose="02000800000000000000" charset="-122"/>
              <a:cs typeface="霞鹜文楷 Light" charset="-122"/>
              <a:sym typeface="+mn-ea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5186680" y="1945640"/>
            <a:ext cx="440690" cy="1767840"/>
            <a:chOff x="8038" y="3279"/>
            <a:chExt cx="694" cy="2784"/>
          </a:xfrm>
        </p:grpSpPr>
        <p:sp>
          <p:nvSpPr>
            <p:cNvPr id="11" name="文本框 10"/>
            <p:cNvSpPr txBox="1"/>
            <p:nvPr/>
          </p:nvSpPr>
          <p:spPr>
            <a:xfrm>
              <a:off x="8038" y="3301"/>
              <a:ext cx="694" cy="2761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 algn="ctr"/>
              <a:r>
                <a:rPr lang="zh-CN" altLang="en-US" dirty="0"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latin typeface="LXGW WenKai Bold" panose="02000800000000000000" charset="-122"/>
                  <a:ea typeface="LXGW WenKai Bold" panose="02000800000000000000" charset="-122"/>
                  <a:cs typeface="霞鹜文楷 Light" charset="-122"/>
                  <a:sym typeface="+mn-lt"/>
                </a:rPr>
                <a:t>平台运营</a:t>
              </a:r>
              <a:r>
                <a:rPr lang="zh-CN" altLang="en-US" dirty="0"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latin typeface="LXGW WenKai Bold" panose="02000800000000000000" charset="-122"/>
                  <a:ea typeface="LXGW WenKai Bold" panose="02000800000000000000" charset="-122"/>
                  <a:cs typeface="霞鹜文楷 Light" charset="-122"/>
                  <a:sym typeface="+mn-lt"/>
                </a:rPr>
                <a:t>方案</a:t>
              </a:r>
              <a:endPara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LXGW WenKai Bold" panose="02000800000000000000" charset="-122"/>
                <a:ea typeface="LXGW WenKai Bold" panose="02000800000000000000" charset="-122"/>
                <a:cs typeface="霞鹜文楷 Light" charset="-122"/>
                <a:sym typeface="+mn-lt"/>
              </a:endParaRPr>
            </a:p>
          </p:txBody>
        </p:sp>
        <p:sp>
          <p:nvSpPr>
            <p:cNvPr id="14" name="圆角矩形 13"/>
            <p:cNvSpPr/>
            <p:nvPr/>
          </p:nvSpPr>
          <p:spPr>
            <a:xfrm>
              <a:off x="8108" y="3279"/>
              <a:ext cx="554" cy="2784"/>
            </a:xfrm>
            <a:prstGeom prst="roundRect">
              <a:avLst/>
            </a:prstGeom>
            <a:noFill/>
            <a:ln>
              <a:solidFill>
                <a:srgbClr val="5027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cs typeface="霞鹜文楷 Light" charset="-122"/>
              </a:endParaRPr>
            </a:p>
          </p:txBody>
        </p:sp>
      </p:grpSp>
      <p:pic>
        <p:nvPicPr>
          <p:cNvPr id="25" name="图片 24" descr="酷学院 logo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0454005" y="365125"/>
            <a:ext cx="1447800" cy="52006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" name="副标题 2"/>
          <p:cNvSpPr txBox="1">
            <a:spLocks noGrp="1"/>
          </p:cNvSpPr>
          <p:nvPr>
            <p:ph type="subTitle" idx="1" hasCustomPrompt="1"/>
            <p:custDataLst>
              <p:tags r:id="rId3"/>
            </p:custDataLst>
          </p:nvPr>
        </p:nvSpPr>
        <p:spPr>
          <a:xfrm>
            <a:off x="3519805" y="6179185"/>
            <a:ext cx="5690235" cy="331470"/>
          </a:xfrm>
        </p:spPr>
        <p:txBody>
          <a:bodyPr/>
          <a:p>
            <a:pPr marL="0" lvl="0" indent="0" algn="ctr">
              <a:buNone/>
            </a:pPr>
            <a:r>
              <a:rPr sz="1400">
                <a:solidFill>
                  <a:srgbClr val="502700"/>
                </a:solidFill>
              </a:rPr>
              <a:t>酷渲（北京）科技有限公司</a:t>
            </a:r>
            <a:endParaRPr sz="1400">
              <a:solidFill>
                <a:srgbClr val="502700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3D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2" name="文本框 11"/>
          <p:cNvSpPr txBox="1"/>
          <p:nvPr/>
        </p:nvSpPr>
        <p:spPr>
          <a:xfrm>
            <a:off x="57150" y="-32385"/>
            <a:ext cx="690880" cy="70675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4000">
                <a:solidFill>
                  <a:srgbClr val="502700"/>
                </a:solidFill>
                <a:latin typeface="演示秋鸿楷" panose="00000500000000000000" charset="-122"/>
                <a:ea typeface="演示秋鸿楷" panose="00000500000000000000" charset="-122"/>
                <a:cs typeface="霞鹜文楷 Light" charset="-122"/>
                <a:sym typeface="+mn-ea"/>
              </a:rPr>
              <a:t>叁</a:t>
            </a:r>
            <a:endParaRPr lang="zh-CN" altLang="en-US" sz="4000">
              <a:solidFill>
                <a:srgbClr val="502700"/>
              </a:solidFill>
              <a:latin typeface="演示秋鸿楷" panose="00000500000000000000" charset="-122"/>
              <a:ea typeface="演示秋鸿楷" panose="00000500000000000000" charset="-122"/>
              <a:cs typeface="霞鹜文楷 Light" charset="-122"/>
              <a:sym typeface="+mn-ea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868680" y="227330"/>
            <a:ext cx="377507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sz="2800">
                <a:solidFill>
                  <a:srgbClr val="502700"/>
                </a:solidFill>
                <a:latin typeface="LXGW WenKai Bold" panose="02000800000000000000" charset="-122"/>
                <a:ea typeface="LXGW WenKai Bold" panose="02000800000000000000" charset="-122"/>
                <a:cs typeface="霞鹜文楷 Light" charset="-122"/>
              </a:rPr>
              <a:t>banner设置路径</a:t>
            </a:r>
            <a:endParaRPr lang="zh-CN" sz="2800">
              <a:solidFill>
                <a:srgbClr val="502700"/>
              </a:solidFill>
              <a:latin typeface="LXGW WenKai Bold" panose="02000800000000000000" charset="-122"/>
              <a:ea typeface="LXGW WenKai Bold" panose="02000800000000000000" charset="-122"/>
              <a:cs typeface="霞鹜文楷 Light" charset="-122"/>
            </a:endParaRPr>
          </a:p>
        </p:txBody>
      </p:sp>
      <p:pic>
        <p:nvPicPr>
          <p:cNvPr id="39" name="图片 38" descr="13"/>
          <p:cNvPicPr>
            <a:picLocks noChangeAspect="1"/>
          </p:cNvPicPr>
          <p:nvPr/>
        </p:nvPicPr>
        <p:blipFill>
          <a:blip r:embed="rId1"/>
          <a:srcRect l="54853" t="20452" b="52407"/>
          <a:stretch>
            <a:fillRect/>
          </a:stretch>
        </p:blipFill>
        <p:spPr>
          <a:xfrm>
            <a:off x="9411970" y="0"/>
            <a:ext cx="2780030" cy="1771015"/>
          </a:xfrm>
          <a:prstGeom prst="rect">
            <a:avLst/>
          </a:prstGeom>
        </p:spPr>
      </p:pic>
      <p:sp>
        <p:nvSpPr>
          <p:cNvPr id="40" name="文本框 39"/>
          <p:cNvSpPr txBox="1"/>
          <p:nvPr>
            <p:custDataLst>
              <p:tags r:id="rId2"/>
            </p:custDataLst>
          </p:nvPr>
        </p:nvSpPr>
        <p:spPr>
          <a:xfrm>
            <a:off x="7259320" y="1673860"/>
            <a:ext cx="2868930" cy="4108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lvl="0" algn="ct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r>
              <a:rPr lang="zh-CN" altLang="en-US" sz="1600" b="1" dirty="0">
                <a:solidFill>
                  <a:srgbClr val="502700"/>
                </a:solidFill>
                <a:latin typeface="霞鹜文楷 Light" charset="-122"/>
                <a:ea typeface="霞鹜文楷 Light" charset="-122"/>
                <a:cs typeface="霞鹜文楷 Light" charset="-122"/>
                <a:sym typeface="+mn-ea"/>
              </a:rPr>
              <a:t>PC端</a:t>
            </a:r>
            <a:r>
              <a:rPr lang="zh-CN" altLang="en-US" sz="1600" b="1" dirty="0">
                <a:solidFill>
                  <a:srgbClr val="502700"/>
                </a:solidFill>
                <a:latin typeface="霞鹜文楷 Light" charset="-122"/>
                <a:ea typeface="霞鹜文楷 Light" charset="-122"/>
                <a:cs typeface="霞鹜文楷 Light" charset="-122"/>
                <a:sym typeface="+mn-ea"/>
              </a:rPr>
              <a:t>banner</a:t>
            </a:r>
            <a:r>
              <a:rPr lang="zh-CN" altLang="en-US" sz="1600" b="1" dirty="0">
                <a:solidFill>
                  <a:srgbClr val="502700"/>
                </a:solidFill>
                <a:latin typeface="霞鹜文楷 Light" charset="-122"/>
                <a:ea typeface="霞鹜文楷 Light" charset="-122"/>
                <a:cs typeface="霞鹜文楷 Light" charset="-122"/>
                <a:sym typeface="+mn-ea"/>
              </a:rPr>
              <a:t>位</a:t>
            </a:r>
            <a:r>
              <a:rPr lang="zh-CN" altLang="en-US" sz="1600" b="1" dirty="0">
                <a:solidFill>
                  <a:srgbClr val="502700"/>
                </a:solidFill>
                <a:latin typeface="霞鹜文楷 Light" charset="-122"/>
                <a:ea typeface="霞鹜文楷 Light" charset="-122"/>
                <a:cs typeface="霞鹜文楷 Light" charset="-122"/>
                <a:sym typeface="+mn-ea"/>
              </a:rPr>
              <a:t>设置示例</a:t>
            </a:r>
            <a:endParaRPr lang="zh-CN" altLang="en-US" sz="1600" b="1" dirty="0">
              <a:solidFill>
                <a:srgbClr val="502700"/>
              </a:solidFill>
              <a:latin typeface="霞鹜文楷 Light" charset="-122"/>
              <a:ea typeface="霞鹜文楷 Light" charset="-122"/>
              <a:cs typeface="霞鹜文楷 Light" charset="-122"/>
              <a:sym typeface="+mn-ea"/>
            </a:endParaRPr>
          </a:p>
        </p:txBody>
      </p:sp>
      <p:sp>
        <p:nvSpPr>
          <p:cNvPr id="41" name="文本框 40"/>
          <p:cNvSpPr txBox="1"/>
          <p:nvPr>
            <p:custDataLst>
              <p:tags r:id="rId3"/>
            </p:custDataLst>
          </p:nvPr>
        </p:nvSpPr>
        <p:spPr>
          <a:xfrm>
            <a:off x="748030" y="2011045"/>
            <a:ext cx="4785995" cy="35344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lvl="0" indent="0" algn="l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</a:pPr>
            <a:r>
              <a:rPr lang="zh-CN" altLang="en-US" sz="1400" b="1" dirty="0">
                <a:solidFill>
                  <a:srgbClr val="502700"/>
                </a:solidFill>
                <a:latin typeface="霞鹜文楷 Light" charset="-122"/>
                <a:ea typeface="霞鹜文楷 Light" charset="-122"/>
                <a:cs typeface="霞鹜文楷 Light" charset="-122"/>
                <a:sym typeface="微软雅黑" panose="020B0503020204020204" charset="-122"/>
              </a:rPr>
              <a:t>1. </a:t>
            </a:r>
            <a:r>
              <a:rPr lang="zh-CN" altLang="en-US" sz="1400" b="1" dirty="0">
                <a:solidFill>
                  <a:srgbClr val="502700"/>
                </a:solidFill>
                <a:latin typeface="霞鹜文楷 Light" charset="-122"/>
                <a:ea typeface="霞鹜文楷 Light" charset="-122"/>
                <a:cs typeface="霞鹜文楷 Light" charset="-122"/>
                <a:sym typeface="Arial" panose="020B0604020202020204"/>
              </a:rPr>
              <a:t>平台功能及相应显示模块（</a:t>
            </a:r>
            <a:r>
              <a:rPr lang="zh-CN" altLang="en-US" sz="1400" b="1" dirty="0">
                <a:solidFill>
                  <a:srgbClr val="502700"/>
                </a:solidFill>
                <a:latin typeface="霞鹜文楷 Light" charset="-122"/>
                <a:ea typeface="霞鹜文楷 Light" charset="-122"/>
                <a:cs typeface="霞鹜文楷 Light" charset="-122"/>
                <a:sym typeface="Arial" panose="020B0604020202020204"/>
              </a:rPr>
              <a:t>banner</a:t>
            </a:r>
            <a:r>
              <a:rPr lang="zh-CN" altLang="en-US" sz="1400" b="1" dirty="0">
                <a:solidFill>
                  <a:srgbClr val="502700"/>
                </a:solidFill>
                <a:latin typeface="霞鹜文楷 Light" charset="-122"/>
                <a:ea typeface="霞鹜文楷 Light" charset="-122"/>
                <a:cs typeface="霞鹜文楷 Light" charset="-122"/>
                <a:sym typeface="Arial" panose="020B0604020202020204"/>
              </a:rPr>
              <a:t>、</a:t>
            </a:r>
            <a:r>
              <a:rPr lang="zh-CN" altLang="en-US" sz="1400" b="1" dirty="0">
                <a:solidFill>
                  <a:srgbClr val="502700"/>
                </a:solidFill>
                <a:latin typeface="霞鹜文楷 Light" charset="-122"/>
                <a:ea typeface="霞鹜文楷 Light" charset="-122"/>
                <a:cs typeface="霞鹜文楷 Light" charset="-122"/>
                <a:sym typeface="Arial" panose="020B0604020202020204"/>
              </a:rPr>
              <a:t>icon</a:t>
            </a:r>
            <a:r>
              <a:rPr lang="zh-CN" altLang="en-US" sz="1400" b="1" dirty="0">
                <a:solidFill>
                  <a:srgbClr val="502700"/>
                </a:solidFill>
                <a:latin typeface="霞鹜文楷 Light" charset="-122"/>
                <a:ea typeface="霞鹜文楷 Light" charset="-122"/>
                <a:cs typeface="霞鹜文楷 Light" charset="-122"/>
                <a:sym typeface="Arial" panose="020B0604020202020204"/>
              </a:rPr>
              <a:t>、登录页）设置</a:t>
            </a:r>
            <a:endParaRPr lang="zh-CN" altLang="en-US" sz="1400" b="1" dirty="0">
              <a:solidFill>
                <a:srgbClr val="502700"/>
              </a:solidFill>
              <a:latin typeface="霞鹜文楷 Light" charset="-122"/>
              <a:ea typeface="霞鹜文楷 Light" charset="-122"/>
              <a:cs typeface="霞鹜文楷 Light" charset="-122"/>
              <a:sym typeface="Arial" panose="020B0604020202020204"/>
            </a:endParaRPr>
          </a:p>
          <a:p>
            <a:pPr marL="285750" lvl="0" indent="-285750" algn="l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1400" b="1" dirty="0">
                <a:solidFill>
                  <a:srgbClr val="502700"/>
                </a:solidFill>
                <a:latin typeface="霞鹜文楷 Light" charset="-122"/>
                <a:ea typeface="霞鹜文楷 Light" charset="-122"/>
                <a:cs typeface="霞鹜文楷 Light" charset="-122"/>
                <a:sym typeface="Arial" panose="020B0604020202020204"/>
              </a:rPr>
              <a:t>设置平台</a:t>
            </a:r>
            <a:r>
              <a:rPr lang="zh-CN" altLang="en-US" sz="1400" b="1" dirty="0">
                <a:solidFill>
                  <a:srgbClr val="502700"/>
                </a:solidFill>
                <a:latin typeface="霞鹜文楷 Light" charset="-122"/>
                <a:ea typeface="霞鹜文楷 Light" charset="-122"/>
                <a:cs typeface="霞鹜文楷 Light" charset="-122"/>
                <a:sym typeface="Arial" panose="020B0604020202020204"/>
              </a:rPr>
              <a:t>banner</a:t>
            </a:r>
            <a:r>
              <a:rPr lang="zh-CN" altLang="en-US" sz="1400" b="1" dirty="0">
                <a:solidFill>
                  <a:srgbClr val="502700"/>
                </a:solidFill>
                <a:latin typeface="霞鹜文楷 Light" charset="-122"/>
                <a:ea typeface="霞鹜文楷 Light" charset="-122"/>
                <a:cs typeface="霞鹜文楷 Light" charset="-122"/>
                <a:sym typeface="Arial" panose="020B0604020202020204"/>
              </a:rPr>
              <a:t>图、</a:t>
            </a:r>
            <a:r>
              <a:rPr lang="zh-CN" altLang="en-US" sz="1400" b="1" dirty="0">
                <a:solidFill>
                  <a:srgbClr val="502700"/>
                </a:solidFill>
                <a:latin typeface="霞鹜文楷 Light" charset="-122"/>
                <a:ea typeface="霞鹜文楷 Light" charset="-122"/>
                <a:cs typeface="霞鹜文楷 Light" charset="-122"/>
                <a:sym typeface="Arial" panose="020B0604020202020204"/>
              </a:rPr>
              <a:t>icon</a:t>
            </a:r>
            <a:r>
              <a:rPr lang="zh-CN" altLang="en-US" sz="1400" b="1" dirty="0">
                <a:solidFill>
                  <a:srgbClr val="502700"/>
                </a:solidFill>
                <a:latin typeface="霞鹜文楷 Light" charset="-122"/>
                <a:ea typeface="霞鹜文楷 Light" charset="-122"/>
                <a:cs typeface="霞鹜文楷 Light" charset="-122"/>
                <a:sym typeface="Arial" panose="020B0604020202020204"/>
              </a:rPr>
              <a:t>、登录首页</a:t>
            </a:r>
            <a:r>
              <a:rPr lang="zh-CN" altLang="en-US" sz="1400" b="1" dirty="0">
                <a:solidFill>
                  <a:srgbClr val="502700"/>
                </a:solidFill>
                <a:latin typeface="霞鹜文楷 Light" charset="-122"/>
                <a:ea typeface="霞鹜文楷 Light" charset="-122"/>
                <a:cs typeface="霞鹜文楷 Light" charset="-122"/>
                <a:sym typeface="Arial" panose="020B0604020202020204"/>
              </a:rPr>
              <a:t>操作路径：</a:t>
            </a: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霞鹜文楷 Light" charset="-122"/>
                <a:ea typeface="霞鹜文楷 Light" charset="-122"/>
                <a:cs typeface="霞鹜文楷 Light" charset="-122"/>
                <a:sym typeface="Arial" panose="020B0604020202020204"/>
              </a:rPr>
              <a:t>管理后台</a:t>
            </a: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霞鹜文楷 Light" charset="-122"/>
                <a:ea typeface="霞鹜文楷 Light" charset="-122"/>
                <a:cs typeface="霞鹜文楷 Light" charset="-122"/>
                <a:sym typeface="Arial" panose="020B0604020202020204"/>
              </a:rPr>
              <a:t>-</a:t>
            </a: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霞鹜文楷 Light" charset="-122"/>
                <a:ea typeface="霞鹜文楷 Light" charset="-122"/>
                <a:cs typeface="霞鹜文楷 Light" charset="-122"/>
                <a:sym typeface="Arial" panose="020B0604020202020204"/>
              </a:rPr>
              <a:t>管理</a:t>
            </a: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霞鹜文楷 Light" charset="-122"/>
                <a:ea typeface="霞鹜文楷 Light" charset="-122"/>
                <a:cs typeface="霞鹜文楷 Light" charset="-122"/>
                <a:sym typeface="Arial" panose="020B0604020202020204"/>
              </a:rPr>
              <a:t>-</a:t>
            </a: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霞鹜文楷 Light" charset="-122"/>
                <a:ea typeface="霞鹜文楷 Light" charset="-122"/>
                <a:cs typeface="霞鹜文楷 Light" charset="-122"/>
                <a:sym typeface="Arial" panose="020B0604020202020204"/>
              </a:rPr>
              <a:t>门户设置</a:t>
            </a: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霞鹜文楷 Light" charset="-122"/>
                <a:ea typeface="霞鹜文楷 Light" charset="-122"/>
                <a:cs typeface="霞鹜文楷 Light" charset="-122"/>
                <a:sym typeface="Arial" panose="020B0604020202020204"/>
              </a:rPr>
              <a:t>-</a:t>
            </a: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霞鹜文楷 Light" charset="-122"/>
                <a:ea typeface="霞鹜文楷 Light" charset="-122"/>
                <a:cs typeface="霞鹜文楷 Light" charset="-122"/>
                <a:sym typeface="Arial" panose="020B0604020202020204"/>
              </a:rPr>
              <a:t>关闭门户开启按钮</a:t>
            </a: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霞鹜文楷 Light" charset="-122"/>
                <a:ea typeface="霞鹜文楷 Light" charset="-122"/>
                <a:cs typeface="霞鹜文楷 Light" charset="-122"/>
                <a:sym typeface="Arial" panose="020B0604020202020204"/>
              </a:rPr>
              <a:t>-</a:t>
            </a: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霞鹜文楷 Light" charset="-122"/>
                <a:ea typeface="霞鹜文楷 Light" charset="-122"/>
                <a:cs typeface="霞鹜文楷 Light" charset="-122"/>
                <a:sym typeface="Arial" panose="020B0604020202020204"/>
              </a:rPr>
              <a:t>编辑门户</a:t>
            </a:r>
            <a:endParaRPr lang="zh-CN" altLang="en-US" sz="1400" dirty="0">
              <a:solidFill>
                <a:schemeClr val="tx1">
                  <a:lumMod val="95000"/>
                  <a:lumOff val="5000"/>
                </a:schemeClr>
              </a:solidFill>
              <a:latin typeface="霞鹜文楷 Light" charset="-122"/>
              <a:ea typeface="霞鹜文楷 Light" charset="-122"/>
              <a:cs typeface="霞鹜文楷 Light" charset="-122"/>
              <a:sym typeface="Arial" panose="020B0604020202020204"/>
            </a:endParaRPr>
          </a:p>
          <a:p>
            <a:pPr marL="285750" lvl="0" indent="-285750" algn="l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1400" b="1" dirty="0">
                <a:solidFill>
                  <a:srgbClr val="502700"/>
                </a:solidFill>
                <a:latin typeface="霞鹜文楷 Light" charset="-122"/>
                <a:ea typeface="霞鹜文楷 Light" charset="-122"/>
                <a:cs typeface="霞鹜文楷 Light" charset="-122"/>
                <a:sym typeface="Arial" panose="020B0604020202020204"/>
              </a:rPr>
              <a:t>门户规则：</a:t>
            </a: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霞鹜文楷 Light" charset="-122"/>
                <a:ea typeface="霞鹜文楷 Light" charset="-122"/>
                <a:cs typeface="霞鹜文楷 Light" charset="-122"/>
                <a:sym typeface="Arial" panose="020B0604020202020204"/>
              </a:rPr>
              <a:t>撰写门户名称</a:t>
            </a: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霞鹜文楷 Light" charset="-122"/>
                <a:ea typeface="霞鹜文楷 Light" charset="-122"/>
                <a:cs typeface="霞鹜文楷 Light" charset="-122"/>
                <a:sym typeface="Arial" panose="020B0604020202020204"/>
              </a:rPr>
              <a:t>-</a:t>
            </a: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霞鹜文楷 Light" charset="-122"/>
                <a:ea typeface="霞鹜文楷 Light" charset="-122"/>
                <a:cs typeface="霞鹜文楷 Light" charset="-122"/>
                <a:sym typeface="Arial" panose="020B0604020202020204"/>
              </a:rPr>
              <a:t>生效范围</a:t>
            </a: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霞鹜文楷 Light" charset="-122"/>
                <a:ea typeface="霞鹜文楷 Light" charset="-122"/>
                <a:cs typeface="霞鹜文楷 Light" charset="-122"/>
                <a:sym typeface="Arial" panose="020B0604020202020204"/>
              </a:rPr>
              <a:t>“</a:t>
            </a: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霞鹜文楷 Light" charset="-122"/>
                <a:ea typeface="霞鹜文楷 Light" charset="-122"/>
                <a:cs typeface="霞鹜文楷 Light" charset="-122"/>
                <a:sym typeface="Arial" panose="020B0604020202020204"/>
              </a:rPr>
              <a:t>全公司</a:t>
            </a: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霞鹜文楷 Light" charset="-122"/>
                <a:ea typeface="霞鹜文楷 Light" charset="-122"/>
                <a:cs typeface="霞鹜文楷 Light" charset="-122"/>
                <a:sym typeface="Arial" panose="020B0604020202020204"/>
              </a:rPr>
              <a:t>”</a:t>
            </a:r>
            <a:endParaRPr lang="zh-CN" altLang="en-US" sz="1400" dirty="0">
              <a:solidFill>
                <a:schemeClr val="tx1">
                  <a:lumMod val="95000"/>
                  <a:lumOff val="5000"/>
                </a:schemeClr>
              </a:solidFill>
              <a:latin typeface="霞鹜文楷 Light" charset="-122"/>
              <a:ea typeface="霞鹜文楷 Light" charset="-122"/>
              <a:cs typeface="霞鹜文楷 Light" charset="-122"/>
              <a:sym typeface="Arial" panose="020B0604020202020204"/>
            </a:endParaRPr>
          </a:p>
          <a:p>
            <a:pPr marL="285750" lvl="0" indent="-285750" algn="l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1400" b="1" dirty="0">
                <a:solidFill>
                  <a:srgbClr val="502700"/>
                </a:solidFill>
                <a:latin typeface="霞鹜文楷 Light" charset="-122"/>
                <a:ea typeface="霞鹜文楷 Light" charset="-122"/>
                <a:cs typeface="霞鹜文楷 Light" charset="-122"/>
                <a:sym typeface="Arial" panose="020B0604020202020204"/>
              </a:rPr>
              <a:t>门户导航：</a:t>
            </a: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霞鹜文楷 Light" charset="-122"/>
                <a:ea typeface="霞鹜文楷 Light" charset="-122"/>
                <a:cs typeface="霞鹜文楷 Light" charset="-122"/>
                <a:sym typeface="Arial" panose="020B0604020202020204"/>
              </a:rPr>
              <a:t>移动端导航设置</a:t>
            </a: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霞鹜文楷 Light" charset="-122"/>
                <a:ea typeface="霞鹜文楷 Light" charset="-122"/>
                <a:cs typeface="霞鹜文楷 Light" charset="-122"/>
                <a:sym typeface="Arial" panose="020B0604020202020204"/>
              </a:rPr>
              <a:t>-</a:t>
            </a: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霞鹜文楷 Light" charset="-122"/>
                <a:ea typeface="霞鹜文楷 Light" charset="-122"/>
                <a:cs typeface="霞鹜文楷 Light" charset="-122"/>
                <a:sym typeface="Arial" panose="020B0604020202020204"/>
              </a:rPr>
              <a:t>正常状态与选中状态均可从</a:t>
            </a: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霞鹜文楷 Light" charset="-122"/>
                <a:ea typeface="霞鹜文楷 Light" charset="-122"/>
                <a:cs typeface="霞鹜文楷 Light" charset="-122"/>
                <a:sym typeface="Arial" panose="020B0604020202020204"/>
              </a:rPr>
              <a:t>icon</a:t>
            </a: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霞鹜文楷 Light" charset="-122"/>
                <a:ea typeface="霞鹜文楷 Light" charset="-122"/>
                <a:cs typeface="霞鹜文楷 Light" charset="-122"/>
                <a:sym typeface="Arial" panose="020B0604020202020204"/>
              </a:rPr>
              <a:t>中进行图标选取更改</a:t>
            </a:r>
            <a:endParaRPr lang="zh-CN" altLang="en-US" sz="1400" dirty="0">
              <a:solidFill>
                <a:schemeClr val="tx1">
                  <a:lumMod val="95000"/>
                  <a:lumOff val="5000"/>
                </a:schemeClr>
              </a:solidFill>
              <a:latin typeface="霞鹜文楷 Light" charset="-122"/>
              <a:ea typeface="霞鹜文楷 Light" charset="-122"/>
              <a:cs typeface="霞鹜文楷 Light" charset="-122"/>
              <a:sym typeface="Arial" panose="020B0604020202020204"/>
            </a:endParaRPr>
          </a:p>
          <a:p>
            <a:pPr marL="285750" lvl="0" indent="-285750" algn="l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1400" b="1" dirty="0">
                <a:solidFill>
                  <a:srgbClr val="502700"/>
                </a:solidFill>
                <a:latin typeface="霞鹜文楷 Light" charset="-122"/>
                <a:ea typeface="霞鹜文楷 Light" charset="-122"/>
                <a:cs typeface="霞鹜文楷 Light" charset="-122"/>
                <a:sym typeface="Arial" panose="020B0604020202020204"/>
              </a:rPr>
              <a:t>门户装修</a:t>
            </a:r>
            <a:r>
              <a:rPr lang="zh-CN" altLang="en-US" sz="1400" b="1" dirty="0">
                <a:solidFill>
                  <a:srgbClr val="502700"/>
                </a:solidFill>
                <a:latin typeface="霞鹜文楷 Light" charset="-122"/>
                <a:ea typeface="霞鹜文楷 Light" charset="-122"/>
                <a:cs typeface="霞鹜文楷 Light" charset="-122"/>
                <a:sym typeface="Arial" panose="020B0604020202020204"/>
              </a:rPr>
              <a:t>：</a:t>
            </a: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霞鹜文楷 Light" charset="-122"/>
                <a:ea typeface="霞鹜文楷 Light" charset="-122"/>
                <a:cs typeface="霞鹜文楷 Light" charset="-122"/>
                <a:sym typeface="Arial" panose="020B0604020202020204"/>
              </a:rPr>
              <a:t>PC</a:t>
            </a: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霞鹜文楷 Light" charset="-122"/>
                <a:ea typeface="霞鹜文楷 Light" charset="-122"/>
                <a:cs typeface="霞鹜文楷 Light" charset="-122"/>
                <a:sym typeface="Arial" panose="020B0604020202020204"/>
              </a:rPr>
              <a:t>端自定义</a:t>
            </a: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霞鹜文楷 Light" charset="-122"/>
                <a:ea typeface="霞鹜文楷 Light" charset="-122"/>
                <a:cs typeface="霞鹜文楷 Light" charset="-122"/>
                <a:sym typeface="Arial" panose="020B0604020202020204"/>
              </a:rPr>
              <a:t>-</a:t>
            </a: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霞鹜文楷 Light" charset="-122"/>
                <a:ea typeface="霞鹜文楷 Light" charset="-122"/>
                <a:cs typeface="霞鹜文楷 Light" charset="-122"/>
                <a:sym typeface="Arial" panose="020B0604020202020204"/>
              </a:rPr>
              <a:t>点击</a:t>
            </a: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霞鹜文楷 Light" charset="-122"/>
                <a:ea typeface="霞鹜文楷 Light" charset="-122"/>
                <a:cs typeface="霞鹜文楷 Light" charset="-122"/>
                <a:sym typeface="Arial" panose="020B0604020202020204"/>
              </a:rPr>
              <a:t>banner</a:t>
            </a: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霞鹜文楷 Light" charset="-122"/>
                <a:ea typeface="霞鹜文楷 Light" charset="-122"/>
                <a:cs typeface="霞鹜文楷 Light" charset="-122"/>
                <a:sym typeface="Arial" panose="020B0604020202020204"/>
              </a:rPr>
              <a:t>图</a:t>
            </a: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霞鹜文楷 Light" charset="-122"/>
                <a:ea typeface="霞鹜文楷 Light" charset="-122"/>
                <a:cs typeface="霞鹜文楷 Light" charset="-122"/>
                <a:sym typeface="Arial" panose="020B0604020202020204"/>
              </a:rPr>
              <a:t>-</a:t>
            </a: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霞鹜文楷 Light" charset="-122"/>
                <a:ea typeface="霞鹜文楷 Light" charset="-122"/>
                <a:cs typeface="霞鹜文楷 Light" charset="-122"/>
                <a:sym typeface="Arial" panose="020B0604020202020204"/>
              </a:rPr>
              <a:t>勾选横幅多端同步</a:t>
            </a: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霞鹜文楷 Light" charset="-122"/>
                <a:ea typeface="霞鹜文楷 Light" charset="-122"/>
                <a:cs typeface="霞鹜文楷 Light" charset="-122"/>
                <a:sym typeface="Arial" panose="020B0604020202020204"/>
              </a:rPr>
              <a:t>-</a:t>
            </a: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霞鹜文楷 Light" charset="-122"/>
                <a:ea typeface="霞鹜文楷 Light" charset="-122"/>
                <a:cs typeface="霞鹜文楷 Light" charset="-122"/>
                <a:sym typeface="Arial" panose="020B0604020202020204"/>
              </a:rPr>
              <a:t>开启原图上传</a:t>
            </a: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霞鹜文楷 Light" charset="-122"/>
                <a:ea typeface="霞鹜文楷 Light" charset="-122"/>
                <a:cs typeface="霞鹜文楷 Light" charset="-122"/>
                <a:sym typeface="Arial" panose="020B0604020202020204"/>
              </a:rPr>
              <a:t>-</a:t>
            </a: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霞鹜文楷 Light" charset="-122"/>
                <a:ea typeface="霞鹜文楷 Light" charset="-122"/>
                <a:cs typeface="霞鹜文楷 Light" charset="-122"/>
                <a:sym typeface="Arial" panose="020B0604020202020204"/>
              </a:rPr>
              <a:t>选择</a:t>
            </a: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霞鹜文楷 Light" charset="-122"/>
                <a:ea typeface="霞鹜文楷 Light" charset="-122"/>
                <a:cs typeface="霞鹜文楷 Light" charset="-122"/>
                <a:sym typeface="Arial" panose="020B0604020202020204"/>
              </a:rPr>
              <a:t>“</a:t>
            </a: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霞鹜文楷 Light" charset="-122"/>
                <a:ea typeface="霞鹜文楷 Light" charset="-122"/>
                <a:cs typeface="霞鹜文楷 Light" charset="-122"/>
                <a:sym typeface="Arial" panose="020B0604020202020204"/>
              </a:rPr>
              <a:t>仅图片</a:t>
            </a: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霞鹜文楷 Light" charset="-122"/>
                <a:ea typeface="霞鹜文楷 Light" charset="-122"/>
                <a:cs typeface="霞鹜文楷 Light" charset="-122"/>
                <a:sym typeface="Arial" panose="020B0604020202020204"/>
              </a:rPr>
              <a:t>”/</a:t>
            </a: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霞鹜文楷 Light" charset="-122"/>
                <a:ea typeface="霞鹜文楷 Light" charset="-122"/>
                <a:cs typeface="霞鹜文楷 Light" charset="-122"/>
                <a:sym typeface="Arial" panose="020B0604020202020204"/>
              </a:rPr>
              <a:t>”关联资源</a:t>
            </a: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霞鹜文楷 Light" charset="-122"/>
                <a:ea typeface="霞鹜文楷 Light" charset="-122"/>
                <a:cs typeface="霞鹜文楷 Light" charset="-122"/>
                <a:sym typeface="Arial" panose="020B0604020202020204"/>
              </a:rPr>
              <a:t>--</a:t>
            </a: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霞鹜文楷 Light" charset="-122"/>
                <a:ea typeface="霞鹜文楷 Light" charset="-122"/>
                <a:cs typeface="霞鹜文楷 Light" charset="-122"/>
                <a:sym typeface="Arial" panose="020B0604020202020204"/>
              </a:rPr>
              <a:t>添加资源</a:t>
            </a: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霞鹜文楷 Light" charset="-122"/>
                <a:ea typeface="霞鹜文楷 Light" charset="-122"/>
                <a:cs typeface="霞鹜文楷 Light" charset="-122"/>
                <a:sym typeface="Arial" panose="020B0604020202020204"/>
              </a:rPr>
              <a:t>-</a:t>
            </a: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霞鹜文楷 Light" charset="-122"/>
                <a:ea typeface="霞鹜文楷 Light" charset="-122"/>
                <a:cs typeface="霞鹜文楷 Light" charset="-122"/>
                <a:sym typeface="Arial" panose="020B0604020202020204"/>
              </a:rPr>
              <a:t>学习项目</a:t>
            </a: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霞鹜文楷 Light" charset="-122"/>
                <a:ea typeface="霞鹜文楷 Light" charset="-122"/>
                <a:cs typeface="霞鹜文楷 Light" charset="-122"/>
                <a:sym typeface="Arial" panose="020B0604020202020204"/>
              </a:rPr>
              <a:t>/</a:t>
            </a: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霞鹜文楷 Light" charset="-122"/>
                <a:ea typeface="霞鹜文楷 Light" charset="-122"/>
                <a:cs typeface="霞鹜文楷 Light" charset="-122"/>
                <a:sym typeface="Arial" panose="020B0604020202020204"/>
              </a:rPr>
              <a:t>线上</a:t>
            </a: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霞鹜文楷 Light" charset="-122"/>
                <a:ea typeface="霞鹜文楷 Light" charset="-122"/>
                <a:cs typeface="霞鹜文楷 Light" charset="-122"/>
                <a:sym typeface="Arial" panose="020B0604020202020204"/>
              </a:rPr>
              <a:t>课”进行展示</a:t>
            </a: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霞鹜文楷 Light" charset="-122"/>
                <a:ea typeface="霞鹜文楷 Light" charset="-122"/>
                <a:cs typeface="霞鹜文楷 Light" charset="-122"/>
                <a:sym typeface="Arial" panose="020B0604020202020204"/>
              </a:rPr>
              <a:t>-</a:t>
            </a: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霞鹜文楷 Light" charset="-122"/>
                <a:ea typeface="霞鹜文楷 Light" charset="-122"/>
                <a:cs typeface="霞鹜文楷 Light" charset="-122"/>
                <a:sym typeface="Arial" panose="020B0604020202020204"/>
              </a:rPr>
              <a:t>点击更改替换</a:t>
            </a: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霞鹜文楷 Light" charset="-122"/>
                <a:ea typeface="霞鹜文楷 Light" charset="-122"/>
                <a:cs typeface="霞鹜文楷 Light" charset="-122"/>
                <a:sym typeface="Arial" panose="020B0604020202020204"/>
              </a:rPr>
              <a:t>banner</a:t>
            </a: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霞鹜文楷 Light" charset="-122"/>
                <a:ea typeface="霞鹜文楷 Light" charset="-122"/>
                <a:cs typeface="霞鹜文楷 Light" charset="-122"/>
                <a:sym typeface="Arial" panose="020B0604020202020204"/>
              </a:rPr>
              <a:t>图。</a:t>
            </a:r>
            <a:endParaRPr lang="zh-CN" altLang="en-US" sz="1400" dirty="0">
              <a:solidFill>
                <a:schemeClr val="tx1">
                  <a:lumMod val="95000"/>
                  <a:lumOff val="5000"/>
                </a:schemeClr>
              </a:solidFill>
              <a:latin typeface="霞鹜文楷 Light" charset="-122"/>
              <a:ea typeface="霞鹜文楷 Light" charset="-122"/>
              <a:cs typeface="霞鹜文楷 Light" charset="-122"/>
              <a:sym typeface="Arial" panose="020B0604020202020204"/>
            </a:endParaRPr>
          </a:p>
        </p:txBody>
      </p:sp>
      <p:pic>
        <p:nvPicPr>
          <p:cNvPr id="42" name="图片 4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6428105" y="2363470"/>
            <a:ext cx="2317750" cy="3014345"/>
          </a:xfrm>
          <a:prstGeom prst="rect">
            <a:avLst/>
          </a:prstGeom>
        </p:spPr>
      </p:pic>
      <p:cxnSp>
        <p:nvCxnSpPr>
          <p:cNvPr id="43" name="直接连接符 42"/>
          <p:cNvCxnSpPr/>
          <p:nvPr>
            <p:custDataLst>
              <p:tags r:id="rId6"/>
            </p:custDataLst>
          </p:nvPr>
        </p:nvCxnSpPr>
        <p:spPr>
          <a:xfrm>
            <a:off x="7253605" y="2606675"/>
            <a:ext cx="1932305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44" name="文本框 43"/>
          <p:cNvSpPr txBox="1"/>
          <p:nvPr>
            <p:custDataLst>
              <p:tags r:id="rId7"/>
            </p:custDataLst>
          </p:nvPr>
        </p:nvSpPr>
        <p:spPr>
          <a:xfrm>
            <a:off x="9224010" y="2431415"/>
            <a:ext cx="1816100" cy="321310"/>
          </a:xfrm>
          <a:prstGeom prst="rect">
            <a:avLst/>
          </a:prstGeom>
          <a:noFill/>
        </p:spPr>
        <p:txBody>
          <a:bodyPr rot="0" vert="horz" wrap="square" lIns="91440" tIns="45720" rIns="91440" bIns="45720" numCol="1" spcCol="0" rtlCol="0" anchor="t" forceAA="0" upright="0">
            <a:noAutofit/>
          </a:bodyPr>
          <a:p>
            <a:pPr lv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r>
              <a:rPr lang="zh-CN" altLang="en-US" sz="1400" b="1" dirty="0">
                <a:solidFill>
                  <a:srgbClr val="502700"/>
                </a:solidFill>
                <a:latin typeface="霞鹜文楷 Light" charset="-122"/>
                <a:ea typeface="霞鹜文楷 Light" charset="-122"/>
                <a:cs typeface="霞鹜文楷 Light" charset="-122"/>
                <a:sym typeface="Arial" panose="020B0604020202020204"/>
              </a:rPr>
              <a:t>勾选横幅多端同步</a:t>
            </a:r>
            <a:endParaRPr lang="zh-CN" altLang="en-US" sz="1400" b="1" dirty="0">
              <a:solidFill>
                <a:srgbClr val="502700"/>
              </a:solidFill>
              <a:latin typeface="霞鹜文楷 Light" charset="-122"/>
              <a:ea typeface="霞鹜文楷 Light" charset="-122"/>
              <a:cs typeface="霞鹜文楷 Light" charset="-122"/>
              <a:sym typeface="Arial" panose="020B0604020202020204"/>
            </a:endParaRPr>
          </a:p>
        </p:txBody>
      </p:sp>
      <p:cxnSp>
        <p:nvCxnSpPr>
          <p:cNvPr id="45" name="直接连接符 44"/>
          <p:cNvCxnSpPr/>
          <p:nvPr>
            <p:custDataLst>
              <p:tags r:id="rId8"/>
            </p:custDataLst>
          </p:nvPr>
        </p:nvCxnSpPr>
        <p:spPr>
          <a:xfrm>
            <a:off x="7253605" y="2928620"/>
            <a:ext cx="1932305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46" name="文本框 45"/>
          <p:cNvSpPr txBox="1"/>
          <p:nvPr>
            <p:custDataLst>
              <p:tags r:id="rId9"/>
            </p:custDataLst>
          </p:nvPr>
        </p:nvSpPr>
        <p:spPr>
          <a:xfrm>
            <a:off x="9224010" y="2753360"/>
            <a:ext cx="2317115" cy="356870"/>
          </a:xfrm>
          <a:prstGeom prst="rect">
            <a:avLst/>
          </a:prstGeom>
          <a:noFill/>
        </p:spPr>
        <p:txBody>
          <a:bodyPr rot="0" vert="horz" wrap="square" lIns="91440" tIns="45720" rIns="91440" bIns="45720" numCol="1" spcCol="0" rtlCol="0" anchor="t" forceAA="0" upright="0">
            <a:noAutofit/>
          </a:bodyPr>
          <a:p>
            <a:pPr lv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r>
              <a:rPr lang="zh-CN" altLang="en-US" sz="1400" b="1" dirty="0">
                <a:solidFill>
                  <a:srgbClr val="502700"/>
                </a:solidFill>
                <a:latin typeface="霞鹜文楷 Light" charset="-122"/>
                <a:ea typeface="霞鹜文楷 Light" charset="-122"/>
                <a:cs typeface="霞鹜文楷 Light" charset="-122"/>
                <a:sym typeface="Arial" panose="020B0604020202020204"/>
              </a:rPr>
              <a:t>开启原图上传</a:t>
            </a:r>
            <a:endParaRPr lang="zh-CN" altLang="en-US" sz="1400" b="1" dirty="0">
              <a:solidFill>
                <a:srgbClr val="502700"/>
              </a:solidFill>
              <a:latin typeface="霞鹜文楷 Light" charset="-122"/>
              <a:ea typeface="霞鹜文楷 Light" charset="-122"/>
              <a:cs typeface="霞鹜文楷 Light" charset="-122"/>
              <a:sym typeface="Arial" panose="020B0604020202020204"/>
            </a:endParaRPr>
          </a:p>
        </p:txBody>
      </p:sp>
      <p:cxnSp>
        <p:nvCxnSpPr>
          <p:cNvPr id="47" name="直接连接符 46"/>
          <p:cNvCxnSpPr/>
          <p:nvPr>
            <p:custDataLst>
              <p:tags r:id="rId10"/>
            </p:custDataLst>
          </p:nvPr>
        </p:nvCxnSpPr>
        <p:spPr>
          <a:xfrm>
            <a:off x="7253605" y="4890135"/>
            <a:ext cx="1895475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48" name="文本框 47"/>
          <p:cNvSpPr txBox="1"/>
          <p:nvPr>
            <p:custDataLst>
              <p:tags r:id="rId11"/>
            </p:custDataLst>
          </p:nvPr>
        </p:nvSpPr>
        <p:spPr>
          <a:xfrm>
            <a:off x="9224010" y="4703445"/>
            <a:ext cx="2559685" cy="755015"/>
          </a:xfrm>
          <a:prstGeom prst="rect">
            <a:avLst/>
          </a:prstGeom>
          <a:noFill/>
        </p:spPr>
        <p:txBody>
          <a:bodyPr rot="0" vert="horz" wrap="square" lIns="91440" tIns="45720" rIns="91440" bIns="45720" numCol="1" spcCol="0" rtlCol="0" anchor="t" forceAA="0" upright="0">
            <a:spAutoFit/>
          </a:bodyPr>
          <a:p>
            <a:pPr lv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r>
              <a:rPr lang="zh-CN" altLang="en-US" sz="1200" b="1" dirty="0">
                <a:solidFill>
                  <a:srgbClr val="502700"/>
                </a:solidFill>
                <a:latin typeface="霞鹜文楷 Light" charset="-122"/>
                <a:ea typeface="霞鹜文楷 Light" charset="-122"/>
                <a:cs typeface="霞鹜文楷 Light" charset="-122"/>
                <a:sym typeface="Arial" panose="020B0604020202020204"/>
              </a:rPr>
              <a:t>若为装饰素材选择</a:t>
            </a:r>
            <a:r>
              <a:rPr lang="zh-CN" altLang="en-US" sz="1200" b="1" dirty="0">
                <a:solidFill>
                  <a:srgbClr val="502700"/>
                </a:solidFill>
                <a:latin typeface="霞鹜文楷 Light" charset="-122"/>
                <a:ea typeface="霞鹜文楷 Light" charset="-122"/>
                <a:cs typeface="霞鹜文楷 Light" charset="-122"/>
                <a:sym typeface="Arial" panose="020B0604020202020204"/>
              </a:rPr>
              <a:t>“</a:t>
            </a:r>
            <a:r>
              <a:rPr lang="zh-CN" altLang="en-US" sz="1200" b="1" dirty="0">
                <a:solidFill>
                  <a:srgbClr val="502700"/>
                </a:solidFill>
                <a:latin typeface="霞鹜文楷 Light" charset="-122"/>
                <a:ea typeface="霞鹜文楷 Light" charset="-122"/>
                <a:cs typeface="霞鹜文楷 Light" charset="-122"/>
                <a:sym typeface="Arial" panose="020B0604020202020204"/>
              </a:rPr>
              <a:t>仅图片</a:t>
            </a:r>
            <a:r>
              <a:rPr lang="zh-CN" altLang="en-US" sz="1200" b="1" dirty="0">
                <a:solidFill>
                  <a:srgbClr val="502700"/>
                </a:solidFill>
                <a:latin typeface="霞鹜文楷 Light" charset="-122"/>
                <a:ea typeface="霞鹜文楷 Light" charset="-122"/>
                <a:cs typeface="霞鹜文楷 Light" charset="-122"/>
                <a:sym typeface="Arial" panose="020B0604020202020204"/>
              </a:rPr>
              <a:t>”</a:t>
            </a:r>
            <a:r>
              <a:rPr lang="zh-CN" altLang="en-US" sz="1200" b="1" dirty="0">
                <a:solidFill>
                  <a:srgbClr val="502700"/>
                </a:solidFill>
                <a:latin typeface="霞鹜文楷 Light" charset="-122"/>
                <a:ea typeface="霞鹜文楷 Light" charset="-122"/>
                <a:cs typeface="霞鹜文楷 Light" charset="-122"/>
                <a:sym typeface="Arial" panose="020B0604020202020204"/>
              </a:rPr>
              <a:t>展示</a:t>
            </a:r>
            <a:endParaRPr lang="zh-CN" altLang="en-US" sz="1200" b="1" dirty="0">
              <a:solidFill>
                <a:srgbClr val="502700"/>
              </a:solidFill>
              <a:latin typeface="霞鹜文楷 Light" charset="-122"/>
              <a:ea typeface="霞鹜文楷 Light" charset="-122"/>
              <a:cs typeface="霞鹜文楷 Light" charset="-122"/>
              <a:sym typeface="Arial" panose="020B0604020202020204"/>
            </a:endParaRPr>
          </a:p>
          <a:p>
            <a:pPr lv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r>
              <a:rPr lang="zh-CN" altLang="en-US" sz="1200" b="1" dirty="0">
                <a:solidFill>
                  <a:srgbClr val="502700"/>
                </a:solidFill>
                <a:latin typeface="霞鹜文楷 Light" charset="-122"/>
                <a:ea typeface="霞鹜文楷 Light" charset="-122"/>
                <a:cs typeface="霞鹜文楷 Light" charset="-122"/>
                <a:sym typeface="Arial" panose="020B0604020202020204"/>
              </a:rPr>
              <a:t>若为学习项目，点击关联资源</a:t>
            </a:r>
            <a:r>
              <a:rPr lang="zh-CN" altLang="en-US" sz="1200" b="1" dirty="0">
                <a:solidFill>
                  <a:srgbClr val="502700"/>
                </a:solidFill>
                <a:latin typeface="霞鹜文楷 Light" charset="-122"/>
                <a:ea typeface="霞鹜文楷 Light" charset="-122"/>
                <a:cs typeface="霞鹜文楷 Light" charset="-122"/>
                <a:sym typeface="Arial" panose="020B0604020202020204"/>
              </a:rPr>
              <a:t>-</a:t>
            </a:r>
            <a:r>
              <a:rPr lang="zh-CN" altLang="en-US" sz="1200" b="1" dirty="0">
                <a:solidFill>
                  <a:srgbClr val="502700"/>
                </a:solidFill>
                <a:latin typeface="霞鹜文楷 Light" charset="-122"/>
                <a:ea typeface="霞鹜文楷 Light" charset="-122"/>
                <a:cs typeface="霞鹜文楷 Light" charset="-122"/>
                <a:sym typeface="Arial" panose="020B0604020202020204"/>
              </a:rPr>
              <a:t>添加资源</a:t>
            </a:r>
            <a:r>
              <a:rPr lang="zh-CN" altLang="en-US" sz="1200" b="1" dirty="0">
                <a:solidFill>
                  <a:srgbClr val="502700"/>
                </a:solidFill>
                <a:latin typeface="霞鹜文楷 Light" charset="-122"/>
                <a:ea typeface="霞鹜文楷 Light" charset="-122"/>
                <a:cs typeface="霞鹜文楷 Light" charset="-122"/>
                <a:sym typeface="Arial" panose="020B0604020202020204"/>
              </a:rPr>
              <a:t>-</a:t>
            </a:r>
            <a:r>
              <a:rPr lang="zh-CN" altLang="en-US" sz="1200" b="1" dirty="0">
                <a:solidFill>
                  <a:srgbClr val="502700"/>
                </a:solidFill>
                <a:latin typeface="霞鹜文楷 Light" charset="-122"/>
                <a:ea typeface="霞鹜文楷 Light" charset="-122"/>
                <a:cs typeface="霞鹜文楷 Light" charset="-122"/>
                <a:sym typeface="Arial" panose="020B0604020202020204"/>
              </a:rPr>
              <a:t>选择学习项目”展示</a:t>
            </a:r>
            <a:endParaRPr lang="zh-CN" altLang="en-US" sz="1200" b="1" dirty="0">
              <a:solidFill>
                <a:srgbClr val="502700"/>
              </a:solidFill>
              <a:latin typeface="霞鹜文楷 Light" charset="-122"/>
              <a:ea typeface="霞鹜文楷 Light" charset="-122"/>
              <a:cs typeface="霞鹜文楷 Light" charset="-122"/>
              <a:sym typeface="Arial" panose="020B0604020202020204"/>
            </a:endParaRPr>
          </a:p>
        </p:txBody>
      </p:sp>
      <p:cxnSp>
        <p:nvCxnSpPr>
          <p:cNvPr id="49" name="直接连接符 48"/>
          <p:cNvCxnSpPr/>
          <p:nvPr>
            <p:custDataLst>
              <p:tags r:id="rId12"/>
            </p:custDataLst>
          </p:nvPr>
        </p:nvCxnSpPr>
        <p:spPr>
          <a:xfrm>
            <a:off x="7253605" y="4617085"/>
            <a:ext cx="190754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50" name="文本框 49"/>
          <p:cNvSpPr txBox="1"/>
          <p:nvPr>
            <p:custDataLst>
              <p:tags r:id="rId13"/>
            </p:custDataLst>
          </p:nvPr>
        </p:nvSpPr>
        <p:spPr>
          <a:xfrm>
            <a:off x="9224010" y="4389755"/>
            <a:ext cx="1894840" cy="262890"/>
          </a:xfrm>
          <a:prstGeom prst="rect">
            <a:avLst/>
          </a:prstGeom>
          <a:noFill/>
        </p:spPr>
        <p:txBody>
          <a:bodyPr rot="0" vert="horz" wrap="square" lIns="91440" tIns="45720" rIns="91440" bIns="45720" numCol="1" spcCol="0" rtlCol="0" anchor="t" forceAA="0" upright="0">
            <a:noAutofit/>
          </a:bodyPr>
          <a:p>
            <a:pPr lv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r>
              <a:rPr lang="zh-CN" altLang="en-US" sz="1400" b="1" dirty="0">
                <a:solidFill>
                  <a:srgbClr val="502700"/>
                </a:solidFill>
                <a:latin typeface="霞鹜文楷 Light" charset="-122"/>
                <a:ea typeface="霞鹜文楷 Light" charset="-122"/>
                <a:cs typeface="霞鹜文楷 Light" charset="-122"/>
                <a:sym typeface="Arial" panose="020B0604020202020204"/>
              </a:rPr>
              <a:t>更改替换</a:t>
            </a:r>
            <a:r>
              <a:rPr lang="zh-CN" altLang="en-US" sz="1400" b="1" dirty="0">
                <a:solidFill>
                  <a:srgbClr val="502700"/>
                </a:solidFill>
                <a:latin typeface="霞鹜文楷 Light" charset="-122"/>
                <a:ea typeface="霞鹜文楷 Light" charset="-122"/>
                <a:cs typeface="霞鹜文楷 Light" charset="-122"/>
                <a:sym typeface="Arial" panose="020B0604020202020204"/>
              </a:rPr>
              <a:t>banner</a:t>
            </a:r>
            <a:r>
              <a:rPr lang="zh-CN" altLang="en-US" sz="1400" b="1" dirty="0">
                <a:solidFill>
                  <a:srgbClr val="502700"/>
                </a:solidFill>
                <a:latin typeface="霞鹜文楷 Light" charset="-122"/>
                <a:ea typeface="霞鹜文楷 Light" charset="-122"/>
                <a:cs typeface="霞鹜文楷 Light" charset="-122"/>
                <a:sym typeface="Arial" panose="020B0604020202020204"/>
              </a:rPr>
              <a:t>图</a:t>
            </a:r>
            <a:endParaRPr lang="zh-CN" altLang="en-US" sz="1400" b="1" dirty="0">
              <a:solidFill>
                <a:srgbClr val="502700"/>
              </a:solidFill>
              <a:latin typeface="霞鹜文楷 Light" charset="-122"/>
              <a:ea typeface="霞鹜文楷 Light" charset="-122"/>
              <a:cs typeface="霞鹜文楷 Light" charset="-122"/>
              <a:sym typeface="Arial" panose="020B0604020202020204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3D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5" name="文本框 24"/>
          <p:cNvSpPr txBox="1"/>
          <p:nvPr/>
        </p:nvSpPr>
        <p:spPr>
          <a:xfrm>
            <a:off x="868680" y="227330"/>
            <a:ext cx="27552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sz="2800">
                <a:solidFill>
                  <a:srgbClr val="502700"/>
                </a:solidFill>
                <a:latin typeface="LXGW WenKai Bold" panose="02000800000000000000" charset="-122"/>
                <a:ea typeface="LXGW WenKai Bold" panose="02000800000000000000" charset="-122"/>
                <a:cs typeface="霞鹜文楷 Light" charset="-122"/>
              </a:rPr>
              <a:t>门户装修设置</a:t>
            </a:r>
            <a:endParaRPr lang="zh-CN" sz="2800">
              <a:solidFill>
                <a:srgbClr val="502700"/>
              </a:solidFill>
              <a:latin typeface="LXGW WenKai Bold" panose="02000800000000000000" charset="-122"/>
              <a:ea typeface="LXGW WenKai Bold" panose="02000800000000000000" charset="-122"/>
              <a:cs typeface="霞鹜文楷 Light" charset="-122"/>
            </a:endParaRPr>
          </a:p>
        </p:txBody>
      </p:sp>
      <p:pic>
        <p:nvPicPr>
          <p:cNvPr id="18" name="图片 17" descr="14"/>
          <p:cNvPicPr>
            <a:picLocks noChangeAspect="1"/>
          </p:cNvPicPr>
          <p:nvPr/>
        </p:nvPicPr>
        <p:blipFill>
          <a:blip r:embed="rId1"/>
          <a:srcRect l="9546" t="48804" r="22087" b="21637"/>
          <a:stretch>
            <a:fillRect/>
          </a:stretch>
        </p:blipFill>
        <p:spPr>
          <a:xfrm>
            <a:off x="0" y="4340860"/>
            <a:ext cx="12192000" cy="2517140"/>
          </a:xfrm>
          <a:prstGeom prst="rect">
            <a:avLst/>
          </a:prstGeom>
        </p:spPr>
      </p:pic>
      <p:sp>
        <p:nvSpPr>
          <p:cNvPr id="11" name="文本框 10"/>
          <p:cNvSpPr txBox="1"/>
          <p:nvPr>
            <p:custDataLst>
              <p:tags r:id="rId2"/>
            </p:custDataLst>
          </p:nvPr>
        </p:nvSpPr>
        <p:spPr>
          <a:xfrm>
            <a:off x="57150" y="-32385"/>
            <a:ext cx="690880" cy="70675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4000">
                <a:solidFill>
                  <a:srgbClr val="502700"/>
                </a:solidFill>
                <a:latin typeface="演示秋鸿楷" panose="00000500000000000000" charset="-122"/>
                <a:ea typeface="演示秋鸿楷" panose="00000500000000000000" charset="-122"/>
                <a:cs typeface="霞鹜文楷 Light" charset="-122"/>
                <a:sym typeface="+mn-ea"/>
              </a:rPr>
              <a:t>叁</a:t>
            </a:r>
            <a:endParaRPr lang="zh-CN" altLang="en-US" sz="4000">
              <a:solidFill>
                <a:srgbClr val="502700"/>
              </a:solidFill>
              <a:latin typeface="演示秋鸿楷" panose="00000500000000000000" charset="-122"/>
              <a:ea typeface="演示秋鸿楷" panose="00000500000000000000" charset="-122"/>
              <a:cs typeface="霞鹜文楷 Light" charset="-122"/>
              <a:sym typeface="+mn-ea"/>
            </a:endParaRPr>
          </a:p>
        </p:txBody>
      </p:sp>
      <p:sp>
        <p:nvSpPr>
          <p:cNvPr id="21" name="文本框 20"/>
          <p:cNvSpPr txBox="1"/>
          <p:nvPr>
            <p:custDataLst>
              <p:tags r:id="rId3"/>
            </p:custDataLst>
          </p:nvPr>
        </p:nvSpPr>
        <p:spPr>
          <a:xfrm>
            <a:off x="1411605" y="1413510"/>
            <a:ext cx="9368155" cy="3708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285750" lvl="0" indent="-28575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1400" b="1" dirty="0">
                <a:solidFill>
                  <a:srgbClr val="502700"/>
                </a:solidFill>
                <a:latin typeface="霞鹜文楷 Light" charset="-122"/>
                <a:ea typeface="霞鹜文楷 Light" charset="-122"/>
                <a:cs typeface="霞鹜文楷 Light" charset="-122"/>
                <a:sym typeface="Arial" panose="020B0604020202020204"/>
              </a:rPr>
              <a:t>APP</a:t>
            </a:r>
            <a:r>
              <a:rPr lang="zh-CN" altLang="en-US" sz="1400" b="1" dirty="0">
                <a:solidFill>
                  <a:srgbClr val="502700"/>
                </a:solidFill>
                <a:latin typeface="霞鹜文楷 Light" charset="-122"/>
                <a:ea typeface="霞鹜文楷 Light" charset="-122"/>
                <a:cs typeface="霞鹜文楷 Light" charset="-122"/>
                <a:sym typeface="Arial" panose="020B0604020202020204"/>
              </a:rPr>
              <a:t>门户装修</a:t>
            </a:r>
            <a:r>
              <a:rPr lang="zh-CN" altLang="en-US" sz="1400" b="1" dirty="0">
                <a:solidFill>
                  <a:srgbClr val="502700"/>
                </a:solidFill>
                <a:latin typeface="霞鹜文楷 Light" charset="-122"/>
                <a:ea typeface="霞鹜文楷 Light" charset="-122"/>
                <a:cs typeface="霞鹜文楷 Light" charset="-122"/>
                <a:sym typeface="Arial" panose="020B0604020202020204"/>
              </a:rPr>
              <a:t>：</a:t>
            </a: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霞鹜文楷 Light" charset="-122"/>
                <a:ea typeface="霞鹜文楷 Light" charset="-122"/>
                <a:cs typeface="霞鹜文楷 Light" charset="-122"/>
                <a:sym typeface="Arial" panose="020B0604020202020204"/>
              </a:rPr>
              <a:t>移动端自定义</a:t>
            </a: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霞鹜文楷 Light" charset="-122"/>
                <a:ea typeface="霞鹜文楷 Light" charset="-122"/>
                <a:cs typeface="霞鹜文楷 Light" charset="-122"/>
                <a:sym typeface="Arial" panose="020B0604020202020204"/>
              </a:rPr>
              <a:t>-</a:t>
            </a: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霞鹜文楷 Light" charset="-122"/>
                <a:ea typeface="霞鹜文楷 Light" charset="-122"/>
                <a:cs typeface="霞鹜文楷 Light" charset="-122"/>
                <a:sym typeface="Arial" panose="020B0604020202020204"/>
              </a:rPr>
              <a:t>点击</a:t>
            </a: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霞鹜文楷 Light" charset="-122"/>
                <a:ea typeface="霞鹜文楷 Light" charset="-122"/>
                <a:cs typeface="霞鹜文楷 Light" charset="-122"/>
                <a:sym typeface="Arial" panose="020B0604020202020204"/>
              </a:rPr>
              <a:t>icon</a:t>
            </a: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霞鹜文楷 Light" charset="-122"/>
                <a:ea typeface="霞鹜文楷 Light" charset="-122"/>
                <a:cs typeface="霞鹜文楷 Light" charset="-122"/>
                <a:sym typeface="Arial" panose="020B0604020202020204"/>
              </a:rPr>
              <a:t>宫格</a:t>
            </a: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霞鹜文楷 Light" charset="-122"/>
                <a:ea typeface="霞鹜文楷 Light" charset="-122"/>
                <a:cs typeface="霞鹜文楷 Light" charset="-122"/>
                <a:sym typeface="Arial" panose="020B0604020202020204"/>
              </a:rPr>
              <a:t>-</a:t>
            </a: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霞鹜文楷 Light" charset="-122"/>
                <a:ea typeface="霞鹜文楷 Light" charset="-122"/>
                <a:cs typeface="霞鹜文楷 Light" charset="-122"/>
                <a:sym typeface="Arial" panose="020B0604020202020204"/>
              </a:rPr>
              <a:t>找到社区</a:t>
            </a: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霞鹜文楷 Light" charset="-122"/>
                <a:ea typeface="霞鹜文楷 Light" charset="-122"/>
                <a:cs typeface="霞鹜文楷 Light" charset="-122"/>
                <a:sym typeface="Arial" panose="020B0604020202020204"/>
              </a:rPr>
              <a:t>-</a:t>
            </a: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霞鹜文楷 Light" charset="-122"/>
                <a:ea typeface="霞鹜文楷 Light" charset="-122"/>
                <a:cs typeface="霞鹜文楷 Light" charset="-122"/>
                <a:sym typeface="Arial" panose="020B0604020202020204"/>
              </a:rPr>
              <a:t>点击移动箭头，将社区移至前十</a:t>
            </a: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霞鹜文楷 Light" charset="-122"/>
                <a:ea typeface="霞鹜文楷 Light" charset="-122"/>
                <a:cs typeface="霞鹜文楷 Light" charset="-122"/>
                <a:sym typeface="Arial" panose="020B0604020202020204"/>
              </a:rPr>
              <a:t>-</a:t>
            </a: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霞鹜文楷 Light" charset="-122"/>
                <a:ea typeface="霞鹜文楷 Light" charset="-122"/>
                <a:cs typeface="霞鹜文楷 Light" charset="-122"/>
                <a:sym typeface="Arial" panose="020B0604020202020204"/>
              </a:rPr>
              <a:t>点击</a:t>
            </a: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霞鹜文楷 Light" charset="-122"/>
                <a:ea typeface="霞鹜文楷 Light" charset="-122"/>
                <a:cs typeface="霞鹜文楷 Light" charset="-122"/>
                <a:sym typeface="Arial" panose="020B0604020202020204"/>
              </a:rPr>
              <a:t>“</a:t>
            </a: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霞鹜文楷 Light" charset="-122"/>
                <a:ea typeface="霞鹜文楷 Light" charset="-122"/>
                <a:cs typeface="霞鹜文楷 Light" charset="-122"/>
                <a:sym typeface="Arial" panose="020B0604020202020204"/>
              </a:rPr>
              <a:t>编辑</a:t>
            </a: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霞鹜文楷 Light" charset="-122"/>
                <a:ea typeface="霞鹜文楷 Light" charset="-122"/>
                <a:cs typeface="霞鹜文楷 Light" charset="-122"/>
                <a:sym typeface="Arial" panose="020B0604020202020204"/>
              </a:rPr>
              <a:t>”</a:t>
            </a: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霞鹜文楷 Light" charset="-122"/>
                <a:ea typeface="霞鹜文楷 Light" charset="-122"/>
                <a:cs typeface="霞鹜文楷 Light" charset="-122"/>
                <a:sym typeface="Arial" panose="020B0604020202020204"/>
              </a:rPr>
              <a:t>，替换</a:t>
            </a: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霞鹜文楷 Light" charset="-122"/>
                <a:ea typeface="霞鹜文楷 Light" charset="-122"/>
                <a:cs typeface="霞鹜文楷 Light" charset="-122"/>
                <a:sym typeface="Arial" panose="020B0604020202020204"/>
              </a:rPr>
              <a:t>icon</a:t>
            </a: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霞鹜文楷 Light" charset="-122"/>
                <a:ea typeface="霞鹜文楷 Light" charset="-122"/>
                <a:cs typeface="霞鹜文楷 Light" charset="-122"/>
                <a:sym typeface="Arial" panose="020B0604020202020204"/>
              </a:rPr>
              <a:t>。</a:t>
            </a:r>
            <a:endParaRPr lang="zh-CN" altLang="en-US" sz="1400" dirty="0">
              <a:solidFill>
                <a:schemeClr val="tx1">
                  <a:lumMod val="95000"/>
                  <a:lumOff val="5000"/>
                </a:schemeClr>
              </a:solidFill>
              <a:latin typeface="霞鹜文楷 Light" charset="-122"/>
              <a:ea typeface="霞鹜文楷 Light" charset="-122"/>
              <a:cs typeface="霞鹜文楷 Light" charset="-122"/>
              <a:sym typeface="Arial" panose="020B0604020202020204"/>
            </a:endParaRPr>
          </a:p>
        </p:txBody>
      </p:sp>
      <p:pic>
        <p:nvPicPr>
          <p:cNvPr id="22" name="图片 2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6283325" y="2293620"/>
            <a:ext cx="3268980" cy="1844040"/>
          </a:xfrm>
          <a:prstGeom prst="rect">
            <a:avLst/>
          </a:prstGeom>
        </p:spPr>
      </p:pic>
      <p:sp>
        <p:nvSpPr>
          <p:cNvPr id="23" name="文本框 22"/>
          <p:cNvSpPr txBox="1"/>
          <p:nvPr>
            <p:custDataLst>
              <p:tags r:id="rId6"/>
            </p:custDataLst>
          </p:nvPr>
        </p:nvSpPr>
        <p:spPr>
          <a:xfrm>
            <a:off x="3369310" y="4137660"/>
            <a:ext cx="822325" cy="370840"/>
          </a:xfrm>
          <a:prstGeom prst="rect">
            <a:avLst/>
          </a:prstGeom>
          <a:noFill/>
        </p:spPr>
        <p:txBody>
          <a:bodyPr rot="0" vert="horz" wrap="square" lIns="91440" tIns="45720" rIns="91440" bIns="45720" numCol="1" spcCol="0" rtlCol="0" anchor="t" forceAA="0" upright="0">
            <a:spAutoFit/>
          </a:bodyPr>
          <a:p>
            <a:pPr lvl="0" indent="0" algn="ct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</a:pPr>
            <a:r>
              <a:rPr lang="zh-CN" altLang="en-US" sz="1400" b="1" dirty="0">
                <a:solidFill>
                  <a:srgbClr val="502700"/>
                </a:solidFill>
                <a:latin typeface="霞鹜文楷 Light" charset="-122"/>
                <a:ea typeface="霞鹜文楷 Light" charset="-122"/>
                <a:cs typeface="霞鹜文楷 Light" charset="-122"/>
                <a:sym typeface="Arial" panose="020B0604020202020204"/>
              </a:rPr>
              <a:t>icon</a:t>
            </a:r>
            <a:r>
              <a:rPr lang="zh-CN" altLang="en-US" sz="1400" b="1" dirty="0">
                <a:solidFill>
                  <a:srgbClr val="502700"/>
                </a:solidFill>
                <a:latin typeface="霞鹜文楷 Light" charset="-122"/>
                <a:ea typeface="霞鹜文楷 Light" charset="-122"/>
                <a:cs typeface="霞鹜文楷 Light" charset="-122"/>
                <a:sym typeface="Arial" panose="020B0604020202020204"/>
              </a:rPr>
              <a:t>宫格</a:t>
            </a:r>
            <a:endParaRPr lang="zh-CN" altLang="en-US" sz="1400" b="1" dirty="0">
              <a:solidFill>
                <a:srgbClr val="502700"/>
              </a:solidFill>
              <a:latin typeface="霞鹜文楷 Light" charset="-122"/>
              <a:ea typeface="霞鹜文楷 Light" charset="-122"/>
              <a:cs typeface="霞鹜文楷 Light" charset="-122"/>
              <a:sym typeface="Arial" panose="020B0604020202020204"/>
            </a:endParaRPr>
          </a:p>
        </p:txBody>
      </p:sp>
      <p:sp>
        <p:nvSpPr>
          <p:cNvPr id="24" name="文本框 23"/>
          <p:cNvSpPr txBox="1"/>
          <p:nvPr>
            <p:custDataLst>
              <p:tags r:id="rId7"/>
            </p:custDataLst>
          </p:nvPr>
        </p:nvSpPr>
        <p:spPr>
          <a:xfrm>
            <a:off x="7705090" y="4206240"/>
            <a:ext cx="765175" cy="370840"/>
          </a:xfrm>
          <a:prstGeom prst="rect">
            <a:avLst/>
          </a:prstGeom>
          <a:noFill/>
        </p:spPr>
        <p:txBody>
          <a:bodyPr rot="0" vert="horz" wrap="square" lIns="91440" tIns="45720" rIns="91440" bIns="45720" numCol="1" spcCol="0" rtlCol="0" anchor="t" forceAA="0" upright="0">
            <a:spAutoFit/>
          </a:bodyPr>
          <a:p>
            <a:pPr lvl="0" indent="0" algn="ct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</a:pPr>
            <a:r>
              <a:rPr lang="zh-CN" altLang="en-US" sz="1400" b="1" dirty="0">
                <a:solidFill>
                  <a:srgbClr val="502700"/>
                </a:solidFill>
                <a:latin typeface="霞鹜文楷 Light" charset="-122"/>
                <a:ea typeface="霞鹜文楷 Light" charset="-122"/>
                <a:cs typeface="霞鹜文楷 Light" charset="-122"/>
                <a:sym typeface="Arial" panose="020B0604020202020204"/>
              </a:rPr>
              <a:t>社区栏</a:t>
            </a:r>
            <a:endParaRPr lang="zh-CN" altLang="en-US" sz="1400" b="1" dirty="0">
              <a:solidFill>
                <a:srgbClr val="502700"/>
              </a:solidFill>
              <a:latin typeface="霞鹜文楷 Light" charset="-122"/>
              <a:ea typeface="霞鹜文楷 Light" charset="-122"/>
              <a:cs typeface="霞鹜文楷 Light" charset="-122"/>
              <a:sym typeface="Arial" panose="020B0604020202020204"/>
            </a:endParaRPr>
          </a:p>
        </p:txBody>
      </p:sp>
      <p:cxnSp>
        <p:nvCxnSpPr>
          <p:cNvPr id="26" name="直接连接符 25"/>
          <p:cNvCxnSpPr/>
          <p:nvPr>
            <p:custDataLst>
              <p:tags r:id="rId8"/>
            </p:custDataLst>
          </p:nvPr>
        </p:nvCxnSpPr>
        <p:spPr>
          <a:xfrm>
            <a:off x="9467850" y="3027045"/>
            <a:ext cx="646430" cy="0"/>
          </a:xfrm>
          <a:prstGeom prst="line">
            <a:avLst/>
          </a:prstGeom>
          <a:noFill/>
          <a:ln w="12700" cap="flat">
            <a:solidFill>
              <a:schemeClr val="accent1"/>
            </a:solidFill>
            <a:prstDash val="solid"/>
            <a:miter lim="800000"/>
          </a:ln>
          <a:effectLst/>
        </p:spPr>
      </p:cxnSp>
      <p:sp>
        <p:nvSpPr>
          <p:cNvPr id="27" name="文本框 26"/>
          <p:cNvSpPr txBox="1"/>
          <p:nvPr>
            <p:custDataLst>
              <p:tags r:id="rId9"/>
            </p:custDataLst>
          </p:nvPr>
        </p:nvSpPr>
        <p:spPr>
          <a:xfrm>
            <a:off x="10131425" y="2823210"/>
            <a:ext cx="1398905" cy="371475"/>
          </a:xfrm>
          <a:prstGeom prst="rect">
            <a:avLst/>
          </a:prstGeom>
          <a:noFill/>
        </p:spPr>
        <p:txBody>
          <a:bodyPr rot="0" vert="horz" wrap="square" lIns="91440" tIns="45720" rIns="91440" bIns="45720" numCol="1" spcCol="0" rtlCol="0" anchor="t" forceAA="0" upright="0">
            <a:noAutofit/>
          </a:bodyPr>
          <a:p>
            <a:pPr lvl="0" indent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</a:pPr>
            <a:r>
              <a:rPr lang="zh-CN" altLang="en-US" sz="1400" dirty="0">
                <a:solidFill>
                  <a:srgbClr val="502700"/>
                </a:solidFill>
                <a:latin typeface="霞鹜文楷 Light" charset="-122"/>
                <a:ea typeface="霞鹜文楷 Light" charset="-122"/>
                <a:cs typeface="霞鹜文楷 Light" charset="-122"/>
                <a:sym typeface="Arial" panose="020B0604020202020204"/>
              </a:rPr>
              <a:t>移动箭头</a:t>
            </a:r>
            <a:endParaRPr lang="zh-CN" altLang="en-US" sz="1400" dirty="0">
              <a:solidFill>
                <a:srgbClr val="502700"/>
              </a:solidFill>
              <a:latin typeface="霞鹜文楷 Light" charset="-122"/>
              <a:ea typeface="霞鹜文楷 Light" charset="-122"/>
              <a:cs typeface="霞鹜文楷 Light" charset="-122"/>
              <a:sym typeface="Arial" panose="020B0604020202020204"/>
            </a:endParaRPr>
          </a:p>
        </p:txBody>
      </p:sp>
      <p:cxnSp>
        <p:nvCxnSpPr>
          <p:cNvPr id="28" name="直接连接符 27"/>
          <p:cNvCxnSpPr/>
          <p:nvPr>
            <p:custDataLst>
              <p:tags r:id="rId10"/>
            </p:custDataLst>
          </p:nvPr>
        </p:nvCxnSpPr>
        <p:spPr>
          <a:xfrm>
            <a:off x="7522845" y="3846830"/>
            <a:ext cx="2617470" cy="0"/>
          </a:xfrm>
          <a:prstGeom prst="line">
            <a:avLst/>
          </a:prstGeom>
          <a:noFill/>
          <a:ln w="12700" cap="flat">
            <a:solidFill>
              <a:schemeClr val="accent1"/>
            </a:solidFill>
            <a:prstDash val="solid"/>
            <a:miter lim="800000"/>
          </a:ln>
          <a:effectLst/>
        </p:spPr>
      </p:cxnSp>
      <p:sp>
        <p:nvSpPr>
          <p:cNvPr id="29" name="文本框 28"/>
          <p:cNvSpPr txBox="1"/>
          <p:nvPr>
            <p:custDataLst>
              <p:tags r:id="rId11"/>
            </p:custDataLst>
          </p:nvPr>
        </p:nvSpPr>
        <p:spPr>
          <a:xfrm>
            <a:off x="10131425" y="3658870"/>
            <a:ext cx="1398905" cy="370840"/>
          </a:xfrm>
          <a:prstGeom prst="rect">
            <a:avLst/>
          </a:prstGeom>
          <a:noFill/>
        </p:spPr>
        <p:txBody>
          <a:bodyPr rot="0" vert="horz" wrap="square" lIns="91440" tIns="45720" rIns="91440" bIns="45720" numCol="1" spcCol="0" rtlCol="0" anchor="t" forceAA="0" upright="0">
            <a:spAutoFit/>
          </a:bodyPr>
          <a:p>
            <a:pPr lvl="0" indent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</a:pPr>
            <a:r>
              <a:rPr lang="zh-CN" altLang="en-US" sz="1400" dirty="0">
                <a:solidFill>
                  <a:srgbClr val="502700"/>
                </a:solidFill>
                <a:latin typeface="霞鹜文楷 Light" charset="-122"/>
                <a:ea typeface="霞鹜文楷 Light" charset="-122"/>
                <a:cs typeface="霞鹜文楷 Light" charset="-122"/>
                <a:sym typeface="Arial" panose="020B0604020202020204"/>
              </a:rPr>
              <a:t>编辑替换</a:t>
            </a:r>
            <a:r>
              <a:rPr lang="zh-CN" altLang="en-US" sz="1400" dirty="0">
                <a:solidFill>
                  <a:srgbClr val="502700"/>
                </a:solidFill>
                <a:latin typeface="霞鹜文楷 Light" charset="-122"/>
                <a:ea typeface="霞鹜文楷 Light" charset="-122"/>
                <a:cs typeface="霞鹜文楷 Light" charset="-122"/>
                <a:sym typeface="Arial" panose="020B0604020202020204"/>
              </a:rPr>
              <a:t>icon</a:t>
            </a:r>
            <a:endParaRPr lang="zh-CN" altLang="en-US" sz="1400" dirty="0">
              <a:solidFill>
                <a:srgbClr val="502700"/>
              </a:solidFill>
              <a:latin typeface="霞鹜文楷 Light" charset="-122"/>
              <a:ea typeface="霞鹜文楷 Light" charset="-122"/>
              <a:cs typeface="霞鹜文楷 Light" charset="-122"/>
              <a:sym typeface="Arial" panose="020B0604020202020204"/>
            </a:endParaRPr>
          </a:p>
        </p:txBody>
      </p:sp>
      <p:pic>
        <p:nvPicPr>
          <p:cNvPr id="30" name="图片 29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13"/>
          <a:stretch>
            <a:fillRect/>
          </a:stretch>
        </p:blipFill>
        <p:spPr>
          <a:xfrm>
            <a:off x="1996440" y="2290445"/>
            <a:ext cx="3568065" cy="1847215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3D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2" name="文本框 11"/>
          <p:cNvSpPr txBox="1"/>
          <p:nvPr/>
        </p:nvSpPr>
        <p:spPr>
          <a:xfrm>
            <a:off x="57150" y="-32385"/>
            <a:ext cx="690880" cy="70675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4000">
                <a:solidFill>
                  <a:srgbClr val="502700"/>
                </a:solidFill>
                <a:latin typeface="演示秋鸿楷" panose="00000500000000000000" charset="-122"/>
                <a:ea typeface="演示秋鸿楷" panose="00000500000000000000" charset="-122"/>
                <a:cs typeface="霞鹜文楷 Light" charset="-122"/>
                <a:sym typeface="+mn-ea"/>
              </a:rPr>
              <a:t>叁</a:t>
            </a:r>
            <a:endParaRPr lang="zh-CN" altLang="en-US" sz="4000">
              <a:solidFill>
                <a:srgbClr val="502700"/>
              </a:solidFill>
              <a:latin typeface="演示秋鸿楷" panose="00000500000000000000" charset="-122"/>
              <a:ea typeface="演示秋鸿楷" panose="00000500000000000000" charset="-122"/>
              <a:cs typeface="霞鹜文楷 Light" charset="-122"/>
              <a:sym typeface="+mn-ea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868680" y="227330"/>
            <a:ext cx="429133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sz="2800">
                <a:solidFill>
                  <a:srgbClr val="502700"/>
                </a:solidFill>
                <a:latin typeface="LXGW WenKai Bold" panose="02000800000000000000" charset="-122"/>
                <a:ea typeface="LXGW WenKai Bold" panose="02000800000000000000" charset="-122"/>
                <a:cs typeface="霞鹜文楷 Light" charset="-122"/>
              </a:rPr>
              <a:t>活动1-创建PK赛活动</a:t>
            </a:r>
            <a:endParaRPr lang="zh-CN" sz="2800">
              <a:solidFill>
                <a:srgbClr val="502700"/>
              </a:solidFill>
              <a:latin typeface="LXGW WenKai Bold" panose="02000800000000000000" charset="-122"/>
              <a:ea typeface="LXGW WenKai Bold" panose="02000800000000000000" charset="-122"/>
              <a:cs typeface="霞鹜文楷 Light" charset="-122"/>
            </a:endParaRPr>
          </a:p>
        </p:txBody>
      </p:sp>
      <p:pic>
        <p:nvPicPr>
          <p:cNvPr id="39" name="图片 38" descr="13"/>
          <p:cNvPicPr>
            <a:picLocks noChangeAspect="1"/>
          </p:cNvPicPr>
          <p:nvPr/>
        </p:nvPicPr>
        <p:blipFill>
          <a:blip r:embed="rId1"/>
          <a:srcRect l="54853" t="20452" b="52407"/>
          <a:stretch>
            <a:fillRect/>
          </a:stretch>
        </p:blipFill>
        <p:spPr>
          <a:xfrm>
            <a:off x="9411970" y="0"/>
            <a:ext cx="2780030" cy="1771015"/>
          </a:xfrm>
          <a:prstGeom prst="rect">
            <a:avLst/>
          </a:prstGeom>
        </p:spPr>
      </p:pic>
      <p:sp>
        <p:nvSpPr>
          <p:cNvPr id="2" name="文本框 1"/>
          <p:cNvSpPr txBox="1"/>
          <p:nvPr>
            <p:custDataLst>
              <p:tags r:id="rId2"/>
            </p:custDataLst>
          </p:nvPr>
        </p:nvSpPr>
        <p:spPr>
          <a:xfrm>
            <a:off x="894080" y="2058670"/>
            <a:ext cx="3188335" cy="30486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lv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r>
              <a:rPr lang="zh-CN" altLang="en-US" sz="1600" b="1" dirty="0">
                <a:solidFill>
                  <a:srgbClr val="502700"/>
                </a:solidFill>
                <a:latin typeface="霞鹜文楷 Light" charset="-122"/>
                <a:ea typeface="霞鹜文楷 Light" charset="-122"/>
                <a:cs typeface="霞鹜文楷 Light" charset="-122"/>
                <a:sym typeface="+mn-ea"/>
              </a:rPr>
              <a:t>1</a:t>
            </a:r>
            <a:r>
              <a:rPr lang="zh-CN" altLang="en-US" sz="1600" b="1" dirty="0">
                <a:solidFill>
                  <a:srgbClr val="502700"/>
                </a:solidFill>
                <a:latin typeface="霞鹜文楷 Light" charset="-122"/>
                <a:ea typeface="霞鹜文楷 Light" charset="-122"/>
                <a:cs typeface="霞鹜文楷 Light" charset="-122"/>
                <a:sym typeface="+mn-ea"/>
              </a:rPr>
              <a:t>. </a:t>
            </a:r>
            <a:r>
              <a:rPr lang="zh-CN" altLang="en-US" sz="1600" b="1" dirty="0">
                <a:solidFill>
                  <a:srgbClr val="502700"/>
                </a:solidFill>
                <a:latin typeface="霞鹜文楷 Light" charset="-122"/>
                <a:ea typeface="霞鹜文楷 Light" charset="-122"/>
                <a:cs typeface="霞鹜文楷 Light" charset="-122"/>
                <a:sym typeface="+mn-ea"/>
              </a:rPr>
              <a:t>上传试题库</a:t>
            </a:r>
            <a:endParaRPr lang="zh-CN" altLang="en-US" sz="1600" b="1" dirty="0">
              <a:solidFill>
                <a:srgbClr val="502700"/>
              </a:solidFill>
              <a:latin typeface="霞鹜文楷 Light" charset="-122"/>
              <a:ea typeface="霞鹜文楷 Light" charset="-122"/>
              <a:cs typeface="霞鹜文楷 Light" charset="-122"/>
              <a:sym typeface="+mn-ea"/>
            </a:endParaRPr>
          </a:p>
          <a:p>
            <a:pPr lv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霞鹜文楷 Light" charset="-122"/>
                <a:ea typeface="霞鹜文楷 Light" charset="-122"/>
                <a:cs typeface="霞鹜文楷 Light" charset="-122"/>
                <a:sym typeface="+mn-ea"/>
              </a:rPr>
              <a:t>页面创建路径：</a:t>
            </a: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霞鹜文楷 Light" charset="-122"/>
                <a:ea typeface="霞鹜文楷 Light" charset="-122"/>
                <a:cs typeface="霞鹜文楷 Light" charset="-122"/>
                <a:sym typeface="+mn-ea"/>
              </a:rPr>
              <a:t>管理后台</a:t>
            </a: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霞鹜文楷 Light" charset="-122"/>
                <a:ea typeface="霞鹜文楷 Light" charset="-122"/>
                <a:cs typeface="霞鹜文楷 Light" charset="-122"/>
                <a:sym typeface="+mn-ea"/>
              </a:rPr>
              <a:t>→</a:t>
            </a: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霞鹜文楷 Light" charset="-122"/>
                <a:ea typeface="霞鹜文楷 Light" charset="-122"/>
                <a:cs typeface="霞鹜文楷 Light" charset="-122"/>
                <a:sym typeface="+mn-ea"/>
              </a:rPr>
              <a:t>培训</a:t>
            </a: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霞鹜文楷 Light" charset="-122"/>
                <a:ea typeface="霞鹜文楷 Light" charset="-122"/>
                <a:cs typeface="霞鹜文楷 Light" charset="-122"/>
                <a:sym typeface="+mn-ea"/>
              </a:rPr>
              <a:t>→</a:t>
            </a: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霞鹜文楷 Light" charset="-122"/>
                <a:ea typeface="霞鹜文楷 Light" charset="-122"/>
                <a:cs typeface="霞鹜文楷 Light" charset="-122"/>
                <a:sym typeface="+mn-ea"/>
              </a:rPr>
              <a:t>考试</a:t>
            </a: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霞鹜文楷 Light" charset="-122"/>
                <a:ea typeface="霞鹜文楷 Light" charset="-122"/>
                <a:cs typeface="霞鹜文楷 Light" charset="-122"/>
                <a:sym typeface="+mn-ea"/>
              </a:rPr>
              <a:t>→</a:t>
            </a: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霞鹜文楷 Light" charset="-122"/>
                <a:ea typeface="霞鹜文楷 Light" charset="-122"/>
                <a:cs typeface="霞鹜文楷 Light" charset="-122"/>
                <a:sym typeface="+mn-ea"/>
              </a:rPr>
              <a:t>试题管理</a:t>
            </a: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霞鹜文楷 Light" charset="-122"/>
                <a:ea typeface="霞鹜文楷 Light" charset="-122"/>
                <a:cs typeface="霞鹜文楷 Light" charset="-122"/>
                <a:sym typeface="+mn-ea"/>
              </a:rPr>
              <a:t>→</a:t>
            </a: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霞鹜文楷 Light" charset="-122"/>
                <a:ea typeface="霞鹜文楷 Light" charset="-122"/>
                <a:cs typeface="霞鹜文楷 Light" charset="-122"/>
                <a:sym typeface="+mn-ea"/>
              </a:rPr>
              <a:t>导入题库；</a:t>
            </a:r>
            <a:endParaRPr lang="zh-CN" altLang="en-US" sz="1400" dirty="0">
              <a:solidFill>
                <a:schemeClr val="tx1">
                  <a:lumMod val="95000"/>
                  <a:lumOff val="5000"/>
                </a:schemeClr>
              </a:solidFill>
              <a:latin typeface="霞鹜文楷 Light" charset="-122"/>
              <a:ea typeface="霞鹜文楷 Light" charset="-122"/>
              <a:cs typeface="霞鹜文楷 Light" charset="-122"/>
              <a:sym typeface="+mn-ea"/>
            </a:endParaRPr>
          </a:p>
          <a:p>
            <a:pPr lv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endParaRPr lang="zh-CN" altLang="en-US" sz="1400" dirty="0">
              <a:solidFill>
                <a:schemeClr val="tx1">
                  <a:lumMod val="95000"/>
                  <a:lumOff val="5000"/>
                </a:schemeClr>
              </a:solidFill>
              <a:latin typeface="霞鹜文楷 Light" charset="-122"/>
              <a:ea typeface="霞鹜文楷 Light" charset="-122"/>
              <a:cs typeface="霞鹜文楷 Light" charset="-122"/>
              <a:sym typeface="+mn-ea"/>
            </a:endParaRPr>
          </a:p>
          <a:p>
            <a:pPr lv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r>
              <a:rPr lang="zh-CN" altLang="en-US" sz="1600" b="1" dirty="0">
                <a:solidFill>
                  <a:srgbClr val="502700"/>
                </a:solidFill>
                <a:latin typeface="霞鹜文楷 Light" charset="-122"/>
                <a:ea typeface="霞鹜文楷 Light" charset="-122"/>
                <a:cs typeface="霞鹜文楷 Light" charset="-122"/>
                <a:sym typeface="+mn-ea"/>
              </a:rPr>
              <a:t>2</a:t>
            </a:r>
            <a:r>
              <a:rPr lang="zh-CN" altLang="en-US" sz="1600" b="1" dirty="0">
                <a:solidFill>
                  <a:srgbClr val="502700"/>
                </a:solidFill>
                <a:latin typeface="霞鹜文楷 Light" charset="-122"/>
                <a:ea typeface="霞鹜文楷 Light" charset="-122"/>
                <a:cs typeface="霞鹜文楷 Light" charset="-122"/>
                <a:sym typeface="+mn-ea"/>
              </a:rPr>
              <a:t>. </a:t>
            </a:r>
            <a:r>
              <a:rPr lang="zh-CN" altLang="en-US" sz="1600" b="1" dirty="0">
                <a:solidFill>
                  <a:srgbClr val="502700"/>
                </a:solidFill>
                <a:latin typeface="霞鹜文楷 Light" charset="-122"/>
                <a:ea typeface="霞鹜文楷 Light" charset="-122"/>
                <a:cs typeface="霞鹜文楷 Light" charset="-122"/>
                <a:sym typeface="+mn-ea"/>
              </a:rPr>
              <a:t>发布</a:t>
            </a:r>
            <a:r>
              <a:rPr lang="zh-CN" altLang="en-US" sz="1600" b="1" dirty="0">
                <a:solidFill>
                  <a:srgbClr val="502700"/>
                </a:solidFill>
                <a:latin typeface="霞鹜文楷 Light" charset="-122"/>
                <a:ea typeface="霞鹜文楷 Light" charset="-122"/>
                <a:cs typeface="霞鹜文楷 Light" charset="-122"/>
                <a:sym typeface="+mn-ea"/>
              </a:rPr>
              <a:t>PK</a:t>
            </a:r>
            <a:r>
              <a:rPr lang="zh-CN" altLang="en-US" sz="1600" b="1" dirty="0">
                <a:solidFill>
                  <a:srgbClr val="502700"/>
                </a:solidFill>
                <a:latin typeface="霞鹜文楷 Light" charset="-122"/>
                <a:ea typeface="霞鹜文楷 Light" charset="-122"/>
                <a:cs typeface="霞鹜文楷 Light" charset="-122"/>
                <a:sym typeface="+mn-ea"/>
              </a:rPr>
              <a:t>赛</a:t>
            </a:r>
            <a:endParaRPr lang="zh-CN" altLang="en-US" sz="1600" b="1" dirty="0">
              <a:solidFill>
                <a:srgbClr val="502700"/>
              </a:solidFill>
              <a:latin typeface="霞鹜文楷 Light" charset="-122"/>
              <a:ea typeface="霞鹜文楷 Light" charset="-122"/>
              <a:cs typeface="霞鹜文楷 Light" charset="-122"/>
              <a:sym typeface="+mn-ea"/>
            </a:endParaRPr>
          </a:p>
          <a:p>
            <a:pPr lv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霞鹜文楷 Light" charset="-122"/>
                <a:ea typeface="霞鹜文楷 Light" charset="-122"/>
                <a:cs typeface="霞鹜文楷 Light" charset="-122"/>
                <a:sym typeface="+mn-ea"/>
              </a:rPr>
              <a:t>页面创建路径：</a:t>
            </a: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霞鹜文楷 Light" charset="-122"/>
                <a:ea typeface="霞鹜文楷 Light" charset="-122"/>
                <a:cs typeface="霞鹜文楷 Light" charset="-122"/>
                <a:sym typeface="+mn-ea"/>
              </a:rPr>
              <a:t>管理后台</a:t>
            </a: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霞鹜文楷 Light" charset="-122"/>
                <a:ea typeface="霞鹜文楷 Light" charset="-122"/>
                <a:cs typeface="霞鹜文楷 Light" charset="-122"/>
                <a:sym typeface="+mn-ea"/>
              </a:rPr>
              <a:t>→</a:t>
            </a: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霞鹜文楷 Light" charset="-122"/>
                <a:ea typeface="霞鹜文楷 Light" charset="-122"/>
                <a:cs typeface="霞鹜文楷 Light" charset="-122"/>
                <a:sym typeface="+mn-ea"/>
              </a:rPr>
              <a:t>运营</a:t>
            </a: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霞鹜文楷 Light" charset="-122"/>
                <a:ea typeface="霞鹜文楷 Light" charset="-122"/>
                <a:cs typeface="霞鹜文楷 Light" charset="-122"/>
                <a:sym typeface="+mn-ea"/>
              </a:rPr>
              <a:t>→</a:t>
            </a: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霞鹜文楷 Light" charset="-122"/>
                <a:ea typeface="霞鹜文楷 Light" charset="-122"/>
                <a:cs typeface="霞鹜文楷 Light" charset="-122"/>
                <a:sym typeface="+mn-ea"/>
              </a:rPr>
              <a:t>业务运营工具</a:t>
            </a: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霞鹜文楷 Light" charset="-122"/>
                <a:ea typeface="霞鹜文楷 Light" charset="-122"/>
                <a:cs typeface="霞鹜文楷 Light" charset="-122"/>
                <a:sym typeface="+mn-ea"/>
              </a:rPr>
              <a:t>→</a:t>
            </a: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霞鹜文楷 Light" charset="-122"/>
                <a:ea typeface="霞鹜文楷 Light" charset="-122"/>
                <a:cs typeface="霞鹜文楷 Light" charset="-122"/>
                <a:sym typeface="+mn-ea"/>
              </a:rPr>
              <a:t>业务活动</a:t>
            </a: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霞鹜文楷 Light" charset="-122"/>
                <a:ea typeface="霞鹜文楷 Light" charset="-122"/>
                <a:cs typeface="霞鹜文楷 Light" charset="-122"/>
                <a:sym typeface="+mn-ea"/>
              </a:rPr>
              <a:t>→</a:t>
            </a: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霞鹜文楷 Light" charset="-122"/>
                <a:ea typeface="霞鹜文楷 Light" charset="-122"/>
                <a:cs typeface="霞鹜文楷 Light" charset="-122"/>
                <a:sym typeface="+mn-ea"/>
              </a:rPr>
              <a:t>PK</a:t>
            </a: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霞鹜文楷 Light" charset="-122"/>
                <a:ea typeface="霞鹜文楷 Light" charset="-122"/>
                <a:cs typeface="霞鹜文楷 Light" charset="-122"/>
                <a:sym typeface="+mn-ea"/>
              </a:rPr>
              <a:t>赛</a:t>
            </a: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霞鹜文楷 Light" charset="-122"/>
                <a:ea typeface="霞鹜文楷 Light" charset="-122"/>
                <a:cs typeface="霞鹜文楷 Light" charset="-122"/>
                <a:sym typeface="+mn-ea"/>
              </a:rPr>
              <a:t>→</a:t>
            </a: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霞鹜文楷 Light" charset="-122"/>
                <a:ea typeface="霞鹜文楷 Light" charset="-122"/>
                <a:cs typeface="霞鹜文楷 Light" charset="-122"/>
                <a:sym typeface="+mn-ea"/>
              </a:rPr>
              <a:t>新建</a:t>
            </a: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霞鹜文楷 Light" charset="-122"/>
                <a:ea typeface="霞鹜文楷 Light" charset="-122"/>
                <a:cs typeface="霞鹜文楷 Light" charset="-122"/>
                <a:sym typeface="+mn-ea"/>
              </a:rPr>
              <a:t>→</a:t>
            </a: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霞鹜文楷 Light" charset="-122"/>
                <a:ea typeface="霞鹜文楷 Light" charset="-122"/>
                <a:cs typeface="霞鹜文楷 Light" charset="-122"/>
                <a:sym typeface="+mn-ea"/>
              </a:rPr>
              <a:t>编辑</a:t>
            </a: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霞鹜文楷 Light" charset="-122"/>
                <a:ea typeface="霞鹜文楷 Light" charset="-122"/>
                <a:cs typeface="霞鹜文楷 Light" charset="-122"/>
                <a:sym typeface="+mn-ea"/>
              </a:rPr>
              <a:t>PK</a:t>
            </a: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霞鹜文楷 Light" charset="-122"/>
                <a:ea typeface="霞鹜文楷 Light" charset="-122"/>
                <a:cs typeface="霞鹜文楷 Light" charset="-122"/>
                <a:sym typeface="+mn-ea"/>
              </a:rPr>
              <a:t>赛内容</a:t>
            </a: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霞鹜文楷 Light" charset="-122"/>
                <a:ea typeface="霞鹜文楷 Light" charset="-122"/>
                <a:cs typeface="霞鹜文楷 Light" charset="-122"/>
                <a:sym typeface="+mn-ea"/>
              </a:rPr>
              <a:t>→</a:t>
            </a: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霞鹜文楷 Light" charset="-122"/>
                <a:ea typeface="霞鹜文楷 Light" charset="-122"/>
                <a:cs typeface="霞鹜文楷 Light" charset="-122"/>
                <a:sym typeface="+mn-ea"/>
              </a:rPr>
              <a:t>发布</a:t>
            </a: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霞鹜文楷 Light" charset="-122"/>
                <a:ea typeface="霞鹜文楷 Light" charset="-122"/>
                <a:cs typeface="霞鹜文楷 Light" charset="-122"/>
                <a:sym typeface="+mn-ea"/>
              </a:rPr>
              <a:t>活动</a:t>
            </a: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霞鹜文楷 Light" charset="-122"/>
                <a:ea typeface="霞鹜文楷 Light" charset="-122"/>
                <a:cs typeface="霞鹜文楷 Light" charset="-122"/>
                <a:sym typeface="+mn-ea"/>
              </a:rPr>
              <a:t>。</a:t>
            </a:r>
            <a:endParaRPr lang="zh-CN" altLang="en-US" sz="1400" dirty="0">
              <a:solidFill>
                <a:schemeClr val="tx1">
                  <a:lumMod val="95000"/>
                  <a:lumOff val="5000"/>
                </a:schemeClr>
              </a:solidFill>
              <a:latin typeface="霞鹜文楷 Light" charset="-122"/>
              <a:ea typeface="霞鹜文楷 Light" charset="-122"/>
              <a:cs typeface="霞鹜文楷 Light" charset="-122"/>
              <a:sym typeface="+mn-ea"/>
            </a:endParaRPr>
          </a:p>
          <a:p>
            <a:pPr lv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endParaRPr lang="zh-CN" altLang="en-US" sz="1400" dirty="0">
              <a:solidFill>
                <a:schemeClr val="tx1">
                  <a:lumMod val="95000"/>
                  <a:lumOff val="5000"/>
                </a:schemeClr>
              </a:solidFill>
              <a:latin typeface="霞鹜文楷 Light" charset="-122"/>
              <a:ea typeface="霞鹜文楷 Light" charset="-122"/>
              <a:cs typeface="霞鹜文楷 Light" charset="-122"/>
              <a:sym typeface="+mn-ea"/>
            </a:endParaRPr>
          </a:p>
        </p:txBody>
      </p:sp>
      <p:sp>
        <p:nvSpPr>
          <p:cNvPr id="8" name="文本框 7"/>
          <p:cNvSpPr txBox="1"/>
          <p:nvPr>
            <p:custDataLst>
              <p:tags r:id="rId3"/>
            </p:custDataLst>
          </p:nvPr>
        </p:nvSpPr>
        <p:spPr>
          <a:xfrm>
            <a:off x="4750173" y="1590856"/>
            <a:ext cx="5059910" cy="4108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lv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r>
              <a:rPr lang="zh-CN" altLang="en-US" sz="1600" b="1" dirty="0">
                <a:solidFill>
                  <a:srgbClr val="502700"/>
                </a:solidFill>
                <a:latin typeface="霞鹜文楷 Light" charset="-122"/>
                <a:ea typeface="霞鹜文楷 Light" charset="-122"/>
                <a:cs typeface="霞鹜文楷 Light" charset="-122"/>
                <a:sym typeface="+mn-ea"/>
              </a:rPr>
              <a:t>管理员编辑</a:t>
            </a:r>
            <a:r>
              <a:rPr lang="zh-CN" altLang="en-US" sz="1600" b="1" dirty="0">
                <a:solidFill>
                  <a:srgbClr val="502700"/>
                </a:solidFill>
                <a:latin typeface="霞鹜文楷 Light" charset="-122"/>
                <a:ea typeface="霞鹜文楷 Light" charset="-122"/>
                <a:cs typeface="霞鹜文楷 Light" charset="-122"/>
                <a:sym typeface="+mn-ea"/>
              </a:rPr>
              <a:t>PK</a:t>
            </a:r>
            <a:r>
              <a:rPr lang="zh-CN" altLang="en-US" sz="1600" b="1" dirty="0">
                <a:solidFill>
                  <a:srgbClr val="502700"/>
                </a:solidFill>
                <a:latin typeface="霞鹜文楷 Light" charset="-122"/>
                <a:ea typeface="霞鹜文楷 Light" charset="-122"/>
                <a:cs typeface="霞鹜文楷 Light" charset="-122"/>
                <a:sym typeface="+mn-ea"/>
              </a:rPr>
              <a:t>赛示例：</a:t>
            </a:r>
            <a:endParaRPr lang="zh-CN" altLang="en-US" sz="1600" b="1" dirty="0">
              <a:solidFill>
                <a:srgbClr val="502700"/>
              </a:solidFill>
              <a:latin typeface="霞鹜文楷 Light" charset="-122"/>
              <a:ea typeface="霞鹜文楷 Light" charset="-122"/>
              <a:cs typeface="霞鹜文楷 Light" charset="-122"/>
              <a:sym typeface="+mn-ea"/>
            </a:endParaRPr>
          </a:p>
        </p:txBody>
      </p:sp>
      <p:pic>
        <p:nvPicPr>
          <p:cNvPr id="6" name="图片 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4788535" y="2044065"/>
            <a:ext cx="6555105" cy="386715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3D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2" name="文本框 11"/>
          <p:cNvSpPr txBox="1"/>
          <p:nvPr/>
        </p:nvSpPr>
        <p:spPr>
          <a:xfrm>
            <a:off x="57150" y="-32385"/>
            <a:ext cx="690880" cy="70675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4000">
                <a:solidFill>
                  <a:srgbClr val="502700"/>
                </a:solidFill>
                <a:latin typeface="演示秋鸿楷" panose="00000500000000000000" charset="-122"/>
                <a:ea typeface="演示秋鸿楷" panose="00000500000000000000" charset="-122"/>
                <a:cs typeface="霞鹜文楷 Light" charset="-122"/>
                <a:sym typeface="+mn-ea"/>
              </a:rPr>
              <a:t>叁</a:t>
            </a:r>
            <a:endParaRPr lang="zh-CN" altLang="en-US" sz="4000">
              <a:solidFill>
                <a:srgbClr val="502700"/>
              </a:solidFill>
              <a:latin typeface="演示秋鸿楷" panose="00000500000000000000" charset="-122"/>
              <a:ea typeface="演示秋鸿楷" panose="00000500000000000000" charset="-122"/>
              <a:cs typeface="霞鹜文楷 Light" charset="-122"/>
              <a:sym typeface="+mn-ea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868680" y="227330"/>
            <a:ext cx="429133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sz="2800">
                <a:solidFill>
                  <a:srgbClr val="502700"/>
                </a:solidFill>
                <a:latin typeface="LXGW WenKai Bold" panose="02000800000000000000" charset="-122"/>
                <a:ea typeface="LXGW WenKai Bold" panose="02000800000000000000" charset="-122"/>
                <a:cs typeface="霞鹜文楷 Light" charset="-122"/>
              </a:rPr>
              <a:t>活动1-PK赛结果统计</a:t>
            </a:r>
            <a:endParaRPr lang="zh-CN" sz="2800">
              <a:solidFill>
                <a:srgbClr val="502700"/>
              </a:solidFill>
              <a:latin typeface="LXGW WenKai Bold" panose="02000800000000000000" charset="-122"/>
              <a:ea typeface="LXGW WenKai Bold" panose="02000800000000000000" charset="-122"/>
              <a:cs typeface="霞鹜文楷 Light" charset="-122"/>
            </a:endParaRPr>
          </a:p>
        </p:txBody>
      </p:sp>
      <p:pic>
        <p:nvPicPr>
          <p:cNvPr id="39" name="图片 38" descr="13"/>
          <p:cNvPicPr>
            <a:picLocks noChangeAspect="1"/>
          </p:cNvPicPr>
          <p:nvPr/>
        </p:nvPicPr>
        <p:blipFill>
          <a:blip r:embed="rId1"/>
          <a:srcRect l="54853" t="20452" b="52407"/>
          <a:stretch>
            <a:fillRect/>
          </a:stretch>
        </p:blipFill>
        <p:spPr>
          <a:xfrm>
            <a:off x="9411970" y="0"/>
            <a:ext cx="2780030" cy="1771015"/>
          </a:xfrm>
          <a:prstGeom prst="rect">
            <a:avLst/>
          </a:prstGeom>
        </p:spPr>
      </p:pic>
      <p:sp>
        <p:nvSpPr>
          <p:cNvPr id="9" name="文本框 8"/>
          <p:cNvSpPr txBox="1"/>
          <p:nvPr>
            <p:custDataLst>
              <p:tags r:id="rId2"/>
            </p:custDataLst>
          </p:nvPr>
        </p:nvSpPr>
        <p:spPr>
          <a:xfrm>
            <a:off x="1311910" y="5205095"/>
            <a:ext cx="9890760" cy="85661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lvl="0" algn="l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r>
              <a:rPr lang="zh-CN" altLang="en-US" sz="1600" b="1" dirty="0">
                <a:solidFill>
                  <a:srgbClr val="502700"/>
                </a:solidFill>
                <a:latin typeface="霞鹜文楷 Light" charset="-122"/>
                <a:ea typeface="霞鹜文楷 Light" charset="-122"/>
                <a:cs typeface="霞鹜文楷 Light" charset="-122"/>
                <a:sym typeface="+mn-ea"/>
              </a:rPr>
              <a:t>3</a:t>
            </a:r>
            <a:r>
              <a:rPr lang="zh-CN" altLang="en-US" sz="1600" b="1" dirty="0">
                <a:solidFill>
                  <a:srgbClr val="502700"/>
                </a:solidFill>
                <a:latin typeface="霞鹜文楷 Light" charset="-122"/>
                <a:ea typeface="霞鹜文楷 Light" charset="-122"/>
                <a:cs typeface="霞鹜文楷 Light" charset="-122"/>
                <a:sym typeface="+mn-ea"/>
              </a:rPr>
              <a:t>. </a:t>
            </a:r>
            <a:r>
              <a:rPr lang="zh-CN" altLang="en-US" sz="1600" b="1" dirty="0">
                <a:solidFill>
                  <a:srgbClr val="502700"/>
                </a:solidFill>
                <a:latin typeface="霞鹜文楷 Light" charset="-122"/>
                <a:ea typeface="霞鹜文楷 Light" charset="-122"/>
                <a:cs typeface="霞鹜文楷 Light" charset="-122"/>
                <a:sym typeface="+mn-ea"/>
              </a:rPr>
              <a:t>学习结果查询</a:t>
            </a:r>
            <a:endParaRPr lang="zh-CN" altLang="en-US" sz="1600" b="1" dirty="0">
              <a:solidFill>
                <a:srgbClr val="502700"/>
              </a:solidFill>
              <a:latin typeface="霞鹜文楷 Light" charset="-122"/>
              <a:ea typeface="霞鹜文楷 Light" charset="-122"/>
              <a:cs typeface="霞鹜文楷 Light" charset="-122"/>
              <a:sym typeface="+mn-ea"/>
            </a:endParaRPr>
          </a:p>
          <a:p>
            <a:pPr lvl="0" algn="l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霞鹜文楷 Light" charset="-122"/>
                <a:ea typeface="霞鹜文楷 Light" charset="-122"/>
                <a:cs typeface="霞鹜文楷 Light" charset="-122"/>
                <a:sym typeface="+mn-ea"/>
              </a:rPr>
              <a:t>结果查询</a:t>
            </a: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霞鹜文楷 Light" charset="-122"/>
                <a:ea typeface="霞鹜文楷 Light" charset="-122"/>
                <a:cs typeface="霞鹜文楷 Light" charset="-122"/>
                <a:sym typeface="+mn-ea"/>
              </a:rPr>
              <a:t>路径：管理后台→运营→业务运营工具→业务活动→PK赛→</a:t>
            </a: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霞鹜文楷 Light" charset="-122"/>
                <a:ea typeface="霞鹜文楷 Light" charset="-122"/>
                <a:cs typeface="霞鹜文楷 Light" charset="-122"/>
                <a:sym typeface="+mn-ea"/>
              </a:rPr>
              <a:t>选择对应的</a:t>
            </a: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霞鹜文楷 Light" charset="-122"/>
                <a:ea typeface="霞鹜文楷 Light" charset="-122"/>
                <a:cs typeface="霞鹜文楷 Light" charset="-122"/>
                <a:sym typeface="+mn-ea"/>
              </a:rPr>
              <a:t>PK</a:t>
            </a: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霞鹜文楷 Light" charset="-122"/>
                <a:ea typeface="霞鹜文楷 Light" charset="-122"/>
                <a:cs typeface="霞鹜文楷 Light" charset="-122"/>
                <a:sym typeface="+mn-ea"/>
              </a:rPr>
              <a:t>赛项目</a:t>
            </a: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霞鹜文楷 Light" charset="-122"/>
                <a:ea typeface="霞鹜文楷 Light" charset="-122"/>
                <a:cs typeface="霞鹜文楷 Light" charset="-122"/>
                <a:sym typeface="+mn-ea"/>
              </a:rPr>
              <a:t>→</a:t>
            </a: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霞鹜文楷 Light" charset="-122"/>
                <a:ea typeface="霞鹜文楷 Light" charset="-122"/>
                <a:cs typeface="霞鹜文楷 Light" charset="-122"/>
                <a:sym typeface="+mn-ea"/>
              </a:rPr>
              <a:t>点击数据</a:t>
            </a: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霞鹜文楷 Light" charset="-122"/>
                <a:ea typeface="霞鹜文楷 Light" charset="-122"/>
                <a:cs typeface="霞鹜文楷 Light" charset="-122"/>
                <a:sym typeface="+mn-ea"/>
              </a:rPr>
              <a:t>→</a:t>
            </a: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霞鹜文楷 Light" charset="-122"/>
                <a:ea typeface="霞鹜文楷 Light" charset="-122"/>
                <a:cs typeface="霞鹜文楷 Light" charset="-122"/>
                <a:sym typeface="+mn-ea"/>
              </a:rPr>
              <a:t>查看数据</a:t>
            </a: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霞鹜文楷 Light" charset="-122"/>
                <a:ea typeface="霞鹜文楷 Light" charset="-122"/>
                <a:cs typeface="霞鹜文楷 Light" charset="-122"/>
                <a:sym typeface="微软雅黑" panose="020B0503020204020204" charset="-122"/>
              </a:rPr>
              <a:t>→</a:t>
            </a: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霞鹜文楷 Light" charset="-122"/>
                <a:ea typeface="霞鹜文楷 Light" charset="-122"/>
                <a:cs typeface="霞鹜文楷 Light" charset="-122"/>
                <a:sym typeface="微软雅黑" panose="020B0503020204020204" charset="-122"/>
              </a:rPr>
              <a:t>数据导出</a:t>
            </a: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霞鹜文楷 Light" charset="-122"/>
                <a:ea typeface="霞鹜文楷 Light" charset="-122"/>
                <a:cs typeface="霞鹜文楷 Light" charset="-122"/>
                <a:sym typeface="+mn-ea"/>
              </a:rPr>
              <a:t>；</a:t>
            </a:r>
            <a:endParaRPr lang="zh-CN" altLang="en-US" sz="1400" dirty="0">
              <a:solidFill>
                <a:schemeClr val="tx1">
                  <a:lumMod val="95000"/>
                  <a:lumOff val="5000"/>
                </a:schemeClr>
              </a:solidFill>
              <a:latin typeface="霞鹜文楷 Light" charset="-122"/>
              <a:ea typeface="霞鹜文楷 Light" charset="-122"/>
              <a:cs typeface="霞鹜文楷 Light" charset="-122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rcRect b="3225"/>
          <a:stretch>
            <a:fillRect/>
          </a:stretch>
        </p:blipFill>
        <p:spPr>
          <a:xfrm>
            <a:off x="2747645" y="1484630"/>
            <a:ext cx="6895465" cy="348043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3D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2" name="文本框 11"/>
          <p:cNvSpPr txBox="1"/>
          <p:nvPr/>
        </p:nvSpPr>
        <p:spPr>
          <a:xfrm>
            <a:off x="57150" y="-32385"/>
            <a:ext cx="690880" cy="70675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4000">
                <a:solidFill>
                  <a:srgbClr val="502700"/>
                </a:solidFill>
                <a:latin typeface="演示秋鸿楷" panose="00000500000000000000" charset="-122"/>
                <a:ea typeface="演示秋鸿楷" panose="00000500000000000000" charset="-122"/>
                <a:cs typeface="霞鹜文楷 Light" charset="-122"/>
                <a:sym typeface="+mn-ea"/>
              </a:rPr>
              <a:t>叁</a:t>
            </a:r>
            <a:endParaRPr lang="zh-CN" altLang="en-US" sz="4000">
              <a:solidFill>
                <a:srgbClr val="502700"/>
              </a:solidFill>
              <a:latin typeface="演示秋鸿楷" panose="00000500000000000000" charset="-122"/>
              <a:ea typeface="演示秋鸿楷" panose="00000500000000000000" charset="-122"/>
              <a:cs typeface="霞鹜文楷 Light" charset="-122"/>
              <a:sym typeface="+mn-ea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881380" y="252730"/>
            <a:ext cx="334899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sz="2800">
                <a:solidFill>
                  <a:srgbClr val="502700"/>
                </a:solidFill>
                <a:latin typeface="LXGW WenKai Bold" panose="02000800000000000000" charset="-122"/>
                <a:ea typeface="LXGW WenKai Bold" panose="02000800000000000000" charset="-122"/>
                <a:cs typeface="霞鹜文楷 Light" charset="-122"/>
              </a:rPr>
              <a:t>活动</a:t>
            </a:r>
            <a:r>
              <a:rPr lang="en-US" altLang="zh-CN" sz="2800">
                <a:solidFill>
                  <a:srgbClr val="502700"/>
                </a:solidFill>
                <a:latin typeface="LXGW WenKai Bold" panose="02000800000000000000" charset="-122"/>
                <a:ea typeface="LXGW WenKai Bold" panose="02000800000000000000" charset="-122"/>
                <a:cs typeface="霞鹜文楷 Light" charset="-122"/>
              </a:rPr>
              <a:t>2-</a:t>
            </a:r>
            <a:r>
              <a:rPr lang="zh-CN" altLang="en-US" sz="2800">
                <a:solidFill>
                  <a:srgbClr val="502700"/>
                </a:solidFill>
                <a:latin typeface="LXGW WenKai Bold" panose="02000800000000000000" charset="-122"/>
                <a:ea typeface="LXGW WenKai Bold" panose="02000800000000000000" charset="-122"/>
                <a:cs typeface="霞鹜文楷 Light" charset="-122"/>
              </a:rPr>
              <a:t>上传</a:t>
            </a:r>
            <a:r>
              <a:rPr lang="zh-CN" altLang="en-US" sz="2800">
                <a:solidFill>
                  <a:srgbClr val="502700"/>
                </a:solidFill>
                <a:latin typeface="LXGW WenKai Bold" panose="02000800000000000000" charset="-122"/>
                <a:ea typeface="LXGW WenKai Bold" panose="02000800000000000000" charset="-122"/>
                <a:cs typeface="霞鹜文楷 Light" charset="-122"/>
              </a:rPr>
              <a:t>课程</a:t>
            </a:r>
            <a:endParaRPr lang="zh-CN" altLang="en-US" sz="2800">
              <a:solidFill>
                <a:srgbClr val="502700"/>
              </a:solidFill>
              <a:latin typeface="LXGW WenKai Bold" panose="02000800000000000000" charset="-122"/>
              <a:ea typeface="LXGW WenKai Bold" panose="02000800000000000000" charset="-122"/>
              <a:cs typeface="霞鹜文楷 Light" charset="-122"/>
            </a:endParaRPr>
          </a:p>
        </p:txBody>
      </p:sp>
      <p:pic>
        <p:nvPicPr>
          <p:cNvPr id="39" name="图片 38" descr="13"/>
          <p:cNvPicPr>
            <a:picLocks noChangeAspect="1"/>
          </p:cNvPicPr>
          <p:nvPr/>
        </p:nvPicPr>
        <p:blipFill>
          <a:blip r:embed="rId1"/>
          <a:srcRect l="54853" t="20452" b="52407"/>
          <a:stretch>
            <a:fillRect/>
          </a:stretch>
        </p:blipFill>
        <p:spPr>
          <a:xfrm>
            <a:off x="9411970" y="0"/>
            <a:ext cx="2780030" cy="1771015"/>
          </a:xfrm>
          <a:prstGeom prst="rect">
            <a:avLst/>
          </a:prstGeom>
        </p:spPr>
      </p:pic>
      <p:sp>
        <p:nvSpPr>
          <p:cNvPr id="2" name="文本框 1"/>
          <p:cNvSpPr txBox="1"/>
          <p:nvPr>
            <p:custDataLst>
              <p:tags r:id="rId2"/>
            </p:custDataLst>
          </p:nvPr>
        </p:nvSpPr>
        <p:spPr>
          <a:xfrm>
            <a:off x="631190" y="2566670"/>
            <a:ext cx="3113405" cy="1430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lv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r>
              <a:rPr lang="zh-CN" altLang="en-US" sz="1600" b="1" dirty="0">
                <a:solidFill>
                  <a:srgbClr val="502700"/>
                </a:solidFill>
                <a:latin typeface="霞鹜文楷 Light" charset="-122"/>
                <a:ea typeface="霞鹜文楷 Light" charset="-122"/>
                <a:cs typeface="霞鹜文楷 Light" charset="-122"/>
                <a:sym typeface="微软雅黑" panose="020B0503020204020204" charset="-122"/>
              </a:rPr>
              <a:t>2</a:t>
            </a:r>
            <a:r>
              <a:rPr lang="zh-CN" altLang="en-US" sz="1600" b="1" dirty="0">
                <a:solidFill>
                  <a:srgbClr val="502700"/>
                </a:solidFill>
                <a:latin typeface="霞鹜文楷 Light" charset="-122"/>
                <a:ea typeface="霞鹜文楷 Light" charset="-122"/>
                <a:cs typeface="霞鹜文楷 Light" charset="-122"/>
                <a:sym typeface="微软雅黑" panose="020B0503020204020204" charset="-122"/>
              </a:rPr>
              <a:t>. </a:t>
            </a:r>
            <a:r>
              <a:rPr lang="zh-CN" altLang="en-US" sz="1600" b="1" dirty="0">
                <a:solidFill>
                  <a:srgbClr val="502700"/>
                </a:solidFill>
                <a:latin typeface="霞鹜文楷 Light" charset="-122"/>
                <a:ea typeface="霞鹜文楷 Light" charset="-122"/>
                <a:cs typeface="霞鹜文楷 Light" charset="-122"/>
                <a:sym typeface="微软雅黑" panose="020B0503020204020204" charset="-122"/>
              </a:rPr>
              <a:t>新建课程</a:t>
            </a:r>
            <a:endParaRPr lang="zh-CN" altLang="en-US" sz="1600" b="1" dirty="0">
              <a:solidFill>
                <a:srgbClr val="502700"/>
              </a:solidFill>
              <a:latin typeface="霞鹜文楷 Light" charset="-122"/>
              <a:ea typeface="霞鹜文楷 Light" charset="-122"/>
              <a:cs typeface="霞鹜文楷 Light" charset="-122"/>
              <a:sym typeface="微软雅黑" panose="020B0503020204020204" charset="-122"/>
            </a:endParaRPr>
          </a:p>
          <a:p>
            <a:pPr lv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霞鹜文楷 Light" charset="-122"/>
                <a:ea typeface="霞鹜文楷 Light" charset="-122"/>
                <a:cs typeface="霞鹜文楷 Light" charset="-122"/>
                <a:sym typeface="微软雅黑" panose="020B0503020204020204" charset="-122"/>
              </a:rPr>
              <a:t>页面创建路径：</a:t>
            </a: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霞鹜文楷 Light" charset="-122"/>
                <a:ea typeface="霞鹜文楷 Light" charset="-122"/>
                <a:cs typeface="霞鹜文楷 Light" charset="-122"/>
                <a:sym typeface="微软雅黑" panose="020B0503020204020204" charset="-122"/>
              </a:rPr>
              <a:t>管理后台</a:t>
            </a: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霞鹜文楷 Light" charset="-122"/>
                <a:ea typeface="霞鹜文楷 Light" charset="-122"/>
                <a:cs typeface="霞鹜文楷 Light" charset="-122"/>
                <a:sym typeface="微软雅黑" panose="020B0503020204020204" charset="-122"/>
              </a:rPr>
              <a:t>→</a:t>
            </a: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霞鹜文楷 Light" charset="-122"/>
                <a:ea typeface="霞鹜文楷 Light" charset="-122"/>
                <a:cs typeface="霞鹜文楷 Light" charset="-122"/>
                <a:sym typeface="微软雅黑" panose="020B0503020204020204" charset="-122"/>
              </a:rPr>
              <a:t>培训</a:t>
            </a: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霞鹜文楷 Light" charset="-122"/>
                <a:ea typeface="霞鹜文楷 Light" charset="-122"/>
                <a:cs typeface="霞鹜文楷 Light" charset="-122"/>
                <a:sym typeface="微软雅黑" panose="020B0503020204020204" charset="-122"/>
              </a:rPr>
              <a:t>→</a:t>
            </a: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霞鹜文楷 Light" charset="-122"/>
                <a:ea typeface="霞鹜文楷 Light" charset="-122"/>
                <a:cs typeface="霞鹜文楷 Light" charset="-122"/>
                <a:sym typeface="微软雅黑" panose="020B0503020204020204" charset="-122"/>
              </a:rPr>
              <a:t>学习项目</a:t>
            </a: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霞鹜文楷 Light" charset="-122"/>
                <a:ea typeface="霞鹜文楷 Light" charset="-122"/>
                <a:cs typeface="霞鹜文楷 Light" charset="-122"/>
                <a:sym typeface="微软雅黑" panose="020B0503020204020204" charset="-122"/>
              </a:rPr>
              <a:t>→</a:t>
            </a: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霞鹜文楷 Light" charset="-122"/>
                <a:ea typeface="霞鹜文楷 Light" charset="-122"/>
                <a:cs typeface="霞鹜文楷 Light" charset="-122"/>
                <a:sym typeface="微软雅黑" panose="020B0503020204020204" charset="-122"/>
              </a:rPr>
              <a:t>新建学习项目</a:t>
            </a: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霞鹜文楷 Light" charset="-122"/>
                <a:ea typeface="霞鹜文楷 Light" charset="-122"/>
                <a:cs typeface="霞鹜文楷 Light" charset="-122"/>
                <a:sym typeface="微软雅黑" panose="020B0503020204020204" charset="-122"/>
              </a:rPr>
              <a:t>→</a:t>
            </a: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霞鹜文楷 Light" charset="-122"/>
                <a:ea typeface="霞鹜文楷 Light" charset="-122"/>
                <a:cs typeface="霞鹜文楷 Light" charset="-122"/>
                <a:sym typeface="微软雅黑" panose="020B0503020204020204" charset="-122"/>
              </a:rPr>
              <a:t>添加所选定的</a:t>
            </a: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霞鹜文楷 Light" charset="-122"/>
                <a:ea typeface="霞鹜文楷 Light" charset="-122"/>
                <a:cs typeface="霞鹜文楷 Light" charset="-122"/>
                <a:sym typeface="微软雅黑" panose="020B0503020204020204" charset="-122"/>
              </a:rPr>
              <a:t>课程</a:t>
            </a: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霞鹜文楷 Light" charset="-122"/>
                <a:ea typeface="霞鹜文楷 Light" charset="-122"/>
                <a:cs typeface="霞鹜文楷 Light" charset="-122"/>
                <a:sym typeface="微软雅黑" panose="020B0503020204020204" charset="-122"/>
              </a:rPr>
              <a:t>→</a:t>
            </a: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霞鹜文楷 Light" charset="-122"/>
                <a:ea typeface="霞鹜文楷 Light" charset="-122"/>
                <a:cs typeface="霞鹜文楷 Light" charset="-122"/>
                <a:sym typeface="微软雅黑" panose="020B0503020204020204" charset="-122"/>
              </a:rPr>
              <a:t>编辑项目内容</a:t>
            </a: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霞鹜文楷 Light" charset="-122"/>
                <a:ea typeface="霞鹜文楷 Light" charset="-122"/>
                <a:cs typeface="霞鹜文楷 Light" charset="-122"/>
                <a:sym typeface="微软雅黑" panose="020B0503020204020204" charset="-122"/>
              </a:rPr>
              <a:t>→</a:t>
            </a: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霞鹜文楷 Light" charset="-122"/>
                <a:ea typeface="霞鹜文楷 Light" charset="-122"/>
                <a:cs typeface="霞鹜文楷 Light" charset="-122"/>
                <a:sym typeface="微软雅黑" panose="020B0503020204020204" charset="-122"/>
              </a:rPr>
              <a:t>点击发布。</a:t>
            </a:r>
            <a:endParaRPr lang="zh-CN" altLang="en-US" sz="1400" dirty="0">
              <a:solidFill>
                <a:schemeClr val="tx1">
                  <a:lumMod val="95000"/>
                  <a:lumOff val="5000"/>
                </a:schemeClr>
              </a:solidFill>
              <a:latin typeface="霞鹜文楷 Light" charset="-122"/>
              <a:ea typeface="霞鹜文楷 Light" charset="-122"/>
              <a:cs typeface="霞鹜文楷 Light" charset="-122"/>
              <a:sym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3"/>
            </p:custDataLst>
          </p:nvPr>
        </p:nvSpPr>
        <p:spPr>
          <a:xfrm>
            <a:off x="4091043" y="1694361"/>
            <a:ext cx="5059910" cy="3708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lv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r>
              <a:rPr lang="zh-CN" altLang="en-US" sz="1600" b="1" dirty="0">
                <a:solidFill>
                  <a:srgbClr val="502700"/>
                </a:solidFill>
                <a:latin typeface="霞鹜文楷 Light" charset="-122"/>
                <a:ea typeface="霞鹜文楷 Light" charset="-122"/>
                <a:cs typeface="霞鹜文楷 Light" charset="-122"/>
                <a:sym typeface="+mn-ea"/>
              </a:rPr>
              <a:t>管理员编辑学习项目示例：</a:t>
            </a:r>
            <a:endParaRPr lang="zh-CN" altLang="en-US" sz="1600" b="1" dirty="0">
              <a:solidFill>
                <a:srgbClr val="502700"/>
              </a:solidFill>
              <a:latin typeface="霞鹜文楷 Light" charset="-122"/>
              <a:ea typeface="霞鹜文楷 Light" charset="-122"/>
              <a:cs typeface="霞鹜文楷 Light" charset="-122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rcRect r="1200"/>
          <a:stretch>
            <a:fillRect/>
          </a:stretch>
        </p:blipFill>
        <p:spPr>
          <a:xfrm>
            <a:off x="4154170" y="2219960"/>
            <a:ext cx="7366635" cy="3350895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3D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2" name="文本框 11"/>
          <p:cNvSpPr txBox="1"/>
          <p:nvPr/>
        </p:nvSpPr>
        <p:spPr>
          <a:xfrm>
            <a:off x="57150" y="-32385"/>
            <a:ext cx="690880" cy="70675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4000">
                <a:solidFill>
                  <a:srgbClr val="502700"/>
                </a:solidFill>
                <a:latin typeface="演示秋鸿楷" panose="00000500000000000000" charset="-122"/>
                <a:ea typeface="演示秋鸿楷" panose="00000500000000000000" charset="-122"/>
                <a:cs typeface="霞鹜文楷 Light" charset="-122"/>
                <a:sym typeface="+mn-ea"/>
              </a:rPr>
              <a:t>叁</a:t>
            </a:r>
            <a:endParaRPr lang="zh-CN" altLang="en-US" sz="4000">
              <a:solidFill>
                <a:srgbClr val="502700"/>
              </a:solidFill>
              <a:latin typeface="演示秋鸿楷" panose="00000500000000000000" charset="-122"/>
              <a:ea typeface="演示秋鸿楷" panose="00000500000000000000" charset="-122"/>
              <a:cs typeface="霞鹜文楷 Light" charset="-122"/>
              <a:sym typeface="+mn-ea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868680" y="227330"/>
            <a:ext cx="350393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sz="2800">
                <a:solidFill>
                  <a:srgbClr val="502700"/>
                </a:solidFill>
                <a:latin typeface="LXGW WenKai Bold" panose="02000800000000000000" charset="-122"/>
                <a:ea typeface="LXGW WenKai Bold" panose="02000800000000000000" charset="-122"/>
                <a:cs typeface="霞鹜文楷 Light" charset="-122"/>
              </a:rPr>
              <a:t>活动</a:t>
            </a:r>
            <a:r>
              <a:rPr lang="en-US" altLang="zh-CN" sz="2800">
                <a:solidFill>
                  <a:srgbClr val="502700"/>
                </a:solidFill>
                <a:latin typeface="LXGW WenKai Bold" panose="02000800000000000000" charset="-122"/>
                <a:ea typeface="LXGW WenKai Bold" panose="02000800000000000000" charset="-122"/>
                <a:cs typeface="霞鹜文楷 Light" charset="-122"/>
              </a:rPr>
              <a:t>3</a:t>
            </a:r>
            <a:r>
              <a:rPr lang="zh-CN" sz="2800">
                <a:solidFill>
                  <a:srgbClr val="502700"/>
                </a:solidFill>
                <a:latin typeface="LXGW WenKai Bold" panose="02000800000000000000" charset="-122"/>
                <a:ea typeface="LXGW WenKai Bold" panose="02000800000000000000" charset="-122"/>
                <a:cs typeface="霞鹜文楷 Light" charset="-122"/>
              </a:rPr>
              <a:t>-积分设置</a:t>
            </a:r>
            <a:endParaRPr lang="zh-CN" sz="2800">
              <a:solidFill>
                <a:srgbClr val="502700"/>
              </a:solidFill>
              <a:latin typeface="LXGW WenKai Bold" panose="02000800000000000000" charset="-122"/>
              <a:ea typeface="LXGW WenKai Bold" panose="02000800000000000000" charset="-122"/>
              <a:cs typeface="霞鹜文楷 Light" charset="-122"/>
            </a:endParaRPr>
          </a:p>
        </p:txBody>
      </p:sp>
      <p:pic>
        <p:nvPicPr>
          <p:cNvPr id="39" name="图片 38" descr="13"/>
          <p:cNvPicPr>
            <a:picLocks noChangeAspect="1"/>
          </p:cNvPicPr>
          <p:nvPr/>
        </p:nvPicPr>
        <p:blipFill>
          <a:blip r:embed="rId1"/>
          <a:srcRect l="54853" t="20452" b="52407"/>
          <a:stretch>
            <a:fillRect/>
          </a:stretch>
        </p:blipFill>
        <p:spPr>
          <a:xfrm>
            <a:off x="9411970" y="0"/>
            <a:ext cx="2780030" cy="1771015"/>
          </a:xfrm>
          <a:prstGeom prst="rect">
            <a:avLst/>
          </a:prstGeom>
        </p:spPr>
      </p:pic>
      <p:sp>
        <p:nvSpPr>
          <p:cNvPr id="3" name="文本框 2"/>
          <p:cNvSpPr txBox="1"/>
          <p:nvPr>
            <p:custDataLst>
              <p:tags r:id="rId2"/>
            </p:custDataLst>
          </p:nvPr>
        </p:nvSpPr>
        <p:spPr>
          <a:xfrm>
            <a:off x="736600" y="2484120"/>
            <a:ext cx="3413760" cy="13398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lvl="0" algn="l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r>
              <a:rPr lang="zh-CN" altLang="en-US" sz="1600" b="1" dirty="0">
                <a:solidFill>
                  <a:srgbClr val="502700"/>
                </a:solidFill>
                <a:latin typeface="霞鹜文楷 Light" charset="-122"/>
                <a:ea typeface="霞鹜文楷 Light" charset="-122"/>
                <a:cs typeface="霞鹜文楷 Light" charset="-122"/>
                <a:sym typeface="微软雅黑" panose="020B0503020204020204" charset="-122"/>
              </a:rPr>
              <a:t>1</a:t>
            </a:r>
            <a:r>
              <a:rPr lang="zh-CN" altLang="en-US" sz="1600" b="1" dirty="0">
                <a:solidFill>
                  <a:srgbClr val="502700"/>
                </a:solidFill>
                <a:latin typeface="霞鹜文楷 Light" charset="-122"/>
                <a:ea typeface="霞鹜文楷 Light" charset="-122"/>
                <a:cs typeface="霞鹜文楷 Light" charset="-122"/>
                <a:sym typeface="微软雅黑" panose="020B0503020204020204" charset="-122"/>
              </a:rPr>
              <a:t>. </a:t>
            </a:r>
            <a:r>
              <a:rPr lang="zh-CN" altLang="en-US" sz="1600" b="1" dirty="0">
                <a:solidFill>
                  <a:srgbClr val="502700"/>
                </a:solidFill>
                <a:latin typeface="霞鹜文楷 Light" charset="-122"/>
                <a:ea typeface="霞鹜文楷 Light" charset="-122"/>
                <a:cs typeface="霞鹜文楷 Light" charset="-122"/>
                <a:sym typeface="微软雅黑" panose="020B0503020204020204" charset="-122"/>
              </a:rPr>
              <a:t>积分设置</a:t>
            </a:r>
            <a:endParaRPr lang="zh-CN" altLang="en-US" sz="1600" b="1" dirty="0">
              <a:solidFill>
                <a:srgbClr val="502700"/>
              </a:solidFill>
              <a:latin typeface="霞鹜文楷 Light" charset="-122"/>
              <a:ea typeface="霞鹜文楷 Light" charset="-122"/>
              <a:cs typeface="霞鹜文楷 Light" charset="-122"/>
              <a:sym typeface="+mn-ea"/>
            </a:endParaRPr>
          </a:p>
          <a:p>
            <a:pPr lvl="0" algn="l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霞鹜文楷 Light" charset="-122"/>
                <a:ea typeface="霞鹜文楷 Light" charset="-122"/>
                <a:cs typeface="霞鹜文楷 Light" charset="-122"/>
                <a:sym typeface="微软雅黑" panose="020B0503020204020204" charset="-122"/>
              </a:rPr>
              <a:t>页面创建路径：</a:t>
            </a: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霞鹜文楷 Light" charset="-122"/>
                <a:ea typeface="霞鹜文楷 Light" charset="-122"/>
                <a:cs typeface="霞鹜文楷 Light" charset="-122"/>
                <a:sym typeface="微软雅黑" panose="020B0503020204020204" charset="-122"/>
              </a:rPr>
              <a:t>管理后台</a:t>
            </a: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霞鹜文楷 Light" charset="-122"/>
                <a:ea typeface="霞鹜文楷 Light" charset="-122"/>
                <a:cs typeface="霞鹜文楷 Light" charset="-122"/>
                <a:sym typeface="微软雅黑" panose="020B0503020204020204" charset="-122"/>
              </a:rPr>
              <a:t>→</a:t>
            </a: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霞鹜文楷 Light" charset="-122"/>
                <a:ea typeface="霞鹜文楷 Light" charset="-122"/>
                <a:cs typeface="霞鹜文楷 Light" charset="-122"/>
                <a:sym typeface="微软雅黑" panose="020B0503020204020204" charset="-122"/>
              </a:rPr>
              <a:t>运营</a:t>
            </a: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霞鹜文楷 Light" charset="-122"/>
                <a:ea typeface="霞鹜文楷 Light" charset="-122"/>
                <a:cs typeface="霞鹜文楷 Light" charset="-122"/>
                <a:sym typeface="微软雅黑" panose="020B0503020204020204" charset="-122"/>
              </a:rPr>
              <a:t>→</a:t>
            </a: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霞鹜文楷 Light" charset="-122"/>
                <a:ea typeface="霞鹜文楷 Light" charset="-122"/>
                <a:cs typeface="霞鹜文楷 Light" charset="-122"/>
                <a:sym typeface="微软雅黑" panose="020B0503020204020204" charset="-122"/>
              </a:rPr>
              <a:t>激励工具</a:t>
            </a: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霞鹜文楷 Light" charset="-122"/>
                <a:ea typeface="霞鹜文楷 Light" charset="-122"/>
                <a:cs typeface="霞鹜文楷 Light" charset="-122"/>
                <a:sym typeface="微软雅黑" panose="020B0503020204020204" charset="-122"/>
              </a:rPr>
              <a:t>→</a:t>
            </a: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霞鹜文楷 Light" charset="-122"/>
                <a:ea typeface="霞鹜文楷 Light" charset="-122"/>
                <a:cs typeface="霞鹜文楷 Light" charset="-122"/>
                <a:sym typeface="微软雅黑" panose="020B0503020204020204" charset="-122"/>
              </a:rPr>
              <a:t>积分管理</a:t>
            </a: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霞鹜文楷 Light" charset="-122"/>
                <a:ea typeface="霞鹜文楷 Light" charset="-122"/>
                <a:cs typeface="霞鹜文楷 Light" charset="-122"/>
                <a:sym typeface="微软雅黑" panose="020B0503020204020204" charset="-122"/>
              </a:rPr>
              <a:t>→</a:t>
            </a: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霞鹜文楷 Light" charset="-122"/>
                <a:ea typeface="霞鹜文楷 Light" charset="-122"/>
                <a:cs typeface="霞鹜文楷 Light" charset="-122"/>
                <a:sym typeface="微软雅黑" panose="020B0503020204020204" charset="-122"/>
              </a:rPr>
              <a:t>积分设置</a:t>
            </a: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霞鹜文楷 Light" charset="-122"/>
                <a:ea typeface="霞鹜文楷 Light" charset="-122"/>
                <a:cs typeface="霞鹜文楷 Light" charset="-122"/>
                <a:sym typeface="微软雅黑" panose="020B0503020204020204" charset="-122"/>
              </a:rPr>
              <a:t>→</a:t>
            </a: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霞鹜文楷 Light" charset="-122"/>
                <a:ea typeface="霞鹜文楷 Light" charset="-122"/>
                <a:cs typeface="霞鹜文楷 Light" charset="-122"/>
                <a:sym typeface="微软雅黑" panose="020B0503020204020204" charset="-122"/>
              </a:rPr>
              <a:t>编辑社区板块积分获得的相关内容</a:t>
            </a: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霞鹜文楷 Light" charset="-122"/>
                <a:ea typeface="霞鹜文楷 Light" charset="-122"/>
                <a:cs typeface="霞鹜文楷 Light" charset="-122"/>
                <a:sym typeface="微软雅黑" panose="020B0503020204020204" charset="-122"/>
              </a:rPr>
              <a:t>→</a:t>
            </a: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霞鹜文楷 Light" charset="-122"/>
                <a:ea typeface="霞鹜文楷 Light" charset="-122"/>
                <a:cs typeface="霞鹜文楷 Light" charset="-122"/>
                <a:sym typeface="微软雅黑" panose="020B0503020204020204" charset="-122"/>
              </a:rPr>
              <a:t>点击保存。</a:t>
            </a:r>
            <a:endParaRPr lang="zh-CN" altLang="en-US" sz="1400" dirty="0">
              <a:solidFill>
                <a:schemeClr val="tx1">
                  <a:lumMod val="95000"/>
                  <a:lumOff val="5000"/>
                </a:schemeClr>
              </a:solidFill>
              <a:latin typeface="霞鹜文楷 Light" charset="-122"/>
              <a:ea typeface="霞鹜文楷 Light" charset="-122"/>
              <a:cs typeface="霞鹜文楷 Light" charset="-122"/>
              <a:sym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3"/>
            </p:custDataLst>
          </p:nvPr>
        </p:nvSpPr>
        <p:spPr>
          <a:xfrm>
            <a:off x="4350758" y="1784531"/>
            <a:ext cx="5059910" cy="4108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lv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r>
              <a:rPr lang="zh-CN" altLang="en-US" sz="1600" b="1" dirty="0">
                <a:solidFill>
                  <a:srgbClr val="502700"/>
                </a:solidFill>
                <a:latin typeface="霞鹜文楷 Light" charset="-122"/>
                <a:ea typeface="霞鹜文楷 Light" charset="-122"/>
                <a:cs typeface="霞鹜文楷 Light" charset="-122"/>
                <a:sym typeface="微软雅黑" panose="020B0503020204020204" charset="-122"/>
              </a:rPr>
              <a:t>管理员编辑页面示例：</a:t>
            </a:r>
            <a:endParaRPr lang="zh-CN" altLang="en-US" sz="1600" b="1" dirty="0">
              <a:solidFill>
                <a:srgbClr val="502700"/>
              </a:solidFill>
              <a:latin typeface="霞鹜文楷 Light" charset="-122"/>
              <a:ea typeface="霞鹜文楷 Light" charset="-122"/>
              <a:cs typeface="霞鹜文楷 Light" charset="-122"/>
              <a:sym typeface="微软雅黑" panose="020B0503020204020204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4452620" y="2242820"/>
            <a:ext cx="6988175" cy="3086735"/>
          </a:xfrm>
          <a:prstGeom prst="rect">
            <a:avLst/>
          </a:prstGeom>
          <a:ln>
            <a:solidFill>
              <a:srgbClr val="4B2CBF">
                <a:lumMod val="20000"/>
                <a:lumOff val="80000"/>
              </a:srgbClr>
            </a:solidFill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3D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2" name="文本框 11"/>
          <p:cNvSpPr txBox="1"/>
          <p:nvPr/>
        </p:nvSpPr>
        <p:spPr>
          <a:xfrm>
            <a:off x="57150" y="-32385"/>
            <a:ext cx="690880" cy="70675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4000">
                <a:solidFill>
                  <a:srgbClr val="502700"/>
                </a:solidFill>
                <a:latin typeface="演示秋鸿楷" panose="00000500000000000000" charset="-122"/>
                <a:ea typeface="演示秋鸿楷" panose="00000500000000000000" charset="-122"/>
                <a:cs typeface="霞鹜文楷 Light" charset="-122"/>
                <a:sym typeface="+mn-ea"/>
              </a:rPr>
              <a:t>叁</a:t>
            </a:r>
            <a:endParaRPr lang="zh-CN" altLang="en-US" sz="4000">
              <a:solidFill>
                <a:srgbClr val="502700"/>
              </a:solidFill>
              <a:latin typeface="演示秋鸿楷" panose="00000500000000000000" charset="-122"/>
              <a:ea typeface="演示秋鸿楷" panose="00000500000000000000" charset="-122"/>
              <a:cs typeface="霞鹜文楷 Light" charset="-122"/>
              <a:sym typeface="+mn-ea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868680" y="227330"/>
            <a:ext cx="350393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sz="2800">
                <a:solidFill>
                  <a:srgbClr val="502700"/>
                </a:solidFill>
                <a:latin typeface="LXGW WenKai Bold" panose="02000800000000000000" charset="-122"/>
                <a:ea typeface="LXGW WenKai Bold" panose="02000800000000000000" charset="-122"/>
                <a:cs typeface="霞鹜文楷 Light" charset="-122"/>
              </a:rPr>
              <a:t>活动</a:t>
            </a:r>
            <a:r>
              <a:rPr lang="en-US" altLang="zh-CN" sz="2800">
                <a:solidFill>
                  <a:srgbClr val="502700"/>
                </a:solidFill>
                <a:latin typeface="LXGW WenKai Bold" panose="02000800000000000000" charset="-122"/>
                <a:ea typeface="LXGW WenKai Bold" panose="02000800000000000000" charset="-122"/>
                <a:cs typeface="霞鹜文楷 Light" charset="-122"/>
              </a:rPr>
              <a:t>3</a:t>
            </a:r>
            <a:r>
              <a:rPr lang="zh-CN" sz="2800">
                <a:solidFill>
                  <a:srgbClr val="502700"/>
                </a:solidFill>
                <a:latin typeface="LXGW WenKai Bold" panose="02000800000000000000" charset="-122"/>
                <a:ea typeface="LXGW WenKai Bold" panose="02000800000000000000" charset="-122"/>
                <a:cs typeface="霞鹜文楷 Light" charset="-122"/>
              </a:rPr>
              <a:t>-设置社区圈子</a:t>
            </a:r>
            <a:endParaRPr lang="zh-CN" sz="2800">
              <a:solidFill>
                <a:srgbClr val="502700"/>
              </a:solidFill>
              <a:latin typeface="LXGW WenKai Bold" panose="02000800000000000000" charset="-122"/>
              <a:ea typeface="LXGW WenKai Bold" panose="02000800000000000000" charset="-122"/>
              <a:cs typeface="霞鹜文楷 Light" charset="-122"/>
            </a:endParaRPr>
          </a:p>
        </p:txBody>
      </p:sp>
      <p:pic>
        <p:nvPicPr>
          <p:cNvPr id="39" name="图片 38" descr="13"/>
          <p:cNvPicPr>
            <a:picLocks noChangeAspect="1"/>
          </p:cNvPicPr>
          <p:nvPr/>
        </p:nvPicPr>
        <p:blipFill>
          <a:blip r:embed="rId1"/>
          <a:srcRect l="54853" t="20452" b="52407"/>
          <a:stretch>
            <a:fillRect/>
          </a:stretch>
        </p:blipFill>
        <p:spPr>
          <a:xfrm>
            <a:off x="9411970" y="0"/>
            <a:ext cx="2780030" cy="1771015"/>
          </a:xfrm>
          <a:prstGeom prst="rect">
            <a:avLst/>
          </a:prstGeom>
        </p:spPr>
      </p:pic>
      <p:sp>
        <p:nvSpPr>
          <p:cNvPr id="3" name="íSḷïḓé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11160125" y="6315710"/>
            <a:ext cx="458470" cy="2254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lang="zh-CN" altLang="en-US" sz="1000" kern="1200" smtClean="0">
                <a:solidFill>
                  <a:srgbClr val="2F2F2F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2F2F2F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2F2F2F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2F2F2F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2F2F2F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2F2F2F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2F2F2F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2F2F2F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2F2F2F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9pPr>
          </a:lstStyle>
          <a:p>
            <a:fld id="{7F65B630-C7FF-41C0-9923-C5E5E29EED81}" type="slidenum">
              <a:rPr lang="zh-CN" altLang="en-US" smtClean="0">
                <a:solidFill>
                  <a:schemeClr val="tx1"/>
                </a:solidFill>
              </a:rPr>
            </a:fld>
            <a:endParaRPr lang="zh-CN" altLang="en-US" smtClean="0">
              <a:solidFill>
                <a:schemeClr val="tx1"/>
              </a:solidFill>
            </a:endParaRPr>
          </a:p>
        </p:txBody>
      </p:sp>
      <p:pic>
        <p:nvPicPr>
          <p:cNvPr id="5" name="图片 4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rcRect b="148"/>
          <a:stretch>
            <a:fillRect/>
          </a:stretch>
        </p:blipFill>
        <p:spPr>
          <a:xfrm>
            <a:off x="4720590" y="2051685"/>
            <a:ext cx="6624320" cy="3924300"/>
          </a:xfrm>
          <a:prstGeom prst="rect">
            <a:avLst/>
          </a:prstGeom>
          <a:ln>
            <a:solidFill>
              <a:srgbClr val="665DEF">
                <a:lumMod val="20000"/>
                <a:lumOff val="80000"/>
              </a:srgbClr>
            </a:solidFill>
          </a:ln>
        </p:spPr>
      </p:pic>
      <p:sp>
        <p:nvSpPr>
          <p:cNvPr id="6" name="文本框 5"/>
          <p:cNvSpPr txBox="1"/>
          <p:nvPr>
            <p:custDataLst>
              <p:tags r:id="rId5"/>
            </p:custDataLst>
          </p:nvPr>
        </p:nvSpPr>
        <p:spPr>
          <a:xfrm>
            <a:off x="868680" y="2501265"/>
            <a:ext cx="3207385" cy="177038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lvl="0" algn="l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r>
              <a:rPr lang="zh-CN" altLang="en-US" sz="1600" b="1" dirty="0">
                <a:solidFill>
                  <a:srgbClr val="502700"/>
                </a:solidFill>
                <a:latin typeface="霞鹜文楷 Light" charset="-122"/>
                <a:ea typeface="霞鹜文楷 Light" charset="-122"/>
                <a:cs typeface="霞鹜文楷 Light" charset="-122"/>
                <a:sym typeface="微软雅黑" panose="020B0503020204020204" charset="-122"/>
              </a:rPr>
              <a:t>2</a:t>
            </a:r>
            <a:r>
              <a:rPr lang="zh-CN" altLang="en-US" sz="1600" b="1" dirty="0">
                <a:solidFill>
                  <a:srgbClr val="502700"/>
                </a:solidFill>
                <a:latin typeface="霞鹜文楷 Light" charset="-122"/>
                <a:ea typeface="霞鹜文楷 Light" charset="-122"/>
                <a:cs typeface="霞鹜文楷 Light" charset="-122"/>
                <a:sym typeface="微软雅黑" panose="020B0503020204020204" charset="-122"/>
              </a:rPr>
              <a:t>. </a:t>
            </a:r>
            <a:r>
              <a:rPr lang="zh-CN" altLang="en-US" sz="1600" b="1" dirty="0">
                <a:solidFill>
                  <a:srgbClr val="502700"/>
                </a:solidFill>
                <a:latin typeface="霞鹜文楷 Light" charset="-122"/>
                <a:ea typeface="霞鹜文楷 Light" charset="-122"/>
                <a:cs typeface="霞鹜文楷 Light" charset="-122"/>
                <a:sym typeface="微软雅黑" panose="020B0503020204020204" charset="-122"/>
              </a:rPr>
              <a:t>设置社区圈子</a:t>
            </a:r>
            <a:endParaRPr lang="zh-CN" altLang="en-US" sz="1600" b="1" dirty="0">
              <a:solidFill>
                <a:srgbClr val="502700"/>
              </a:solidFill>
              <a:latin typeface="霞鹜文楷 Light" charset="-122"/>
              <a:ea typeface="霞鹜文楷 Light" charset="-122"/>
              <a:cs typeface="霞鹜文楷 Light" charset="-122"/>
              <a:sym typeface="+mn-ea"/>
            </a:endParaRPr>
          </a:p>
          <a:p>
            <a:pPr lvl="0" algn="l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霞鹜文楷 Light" charset="-122"/>
                <a:ea typeface="霞鹜文楷 Light" charset="-122"/>
                <a:cs typeface="霞鹜文楷 Light" charset="-122"/>
                <a:sym typeface="微软雅黑" panose="020B0503020204020204" charset="-122"/>
              </a:rPr>
              <a:t>页面创建路径：</a:t>
            </a: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霞鹜文楷 Light" charset="-122"/>
                <a:ea typeface="霞鹜文楷 Light" charset="-122"/>
                <a:cs typeface="霞鹜文楷 Light" charset="-122"/>
                <a:sym typeface="微软雅黑" panose="020B0503020204020204" charset="-122"/>
              </a:rPr>
              <a:t>管理后台</a:t>
            </a: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霞鹜文楷 Light" charset="-122"/>
                <a:ea typeface="霞鹜文楷 Light" charset="-122"/>
                <a:cs typeface="霞鹜文楷 Light" charset="-122"/>
                <a:sym typeface="微软雅黑" panose="020B0503020204020204" charset="-122"/>
              </a:rPr>
              <a:t>→</a:t>
            </a: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霞鹜文楷 Light" charset="-122"/>
                <a:ea typeface="霞鹜文楷 Light" charset="-122"/>
                <a:cs typeface="霞鹜文楷 Light" charset="-122"/>
                <a:sym typeface="微软雅黑" panose="020B0503020204020204" charset="-122"/>
              </a:rPr>
              <a:t>运营</a:t>
            </a: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霞鹜文楷 Light" charset="-122"/>
                <a:ea typeface="霞鹜文楷 Light" charset="-122"/>
                <a:cs typeface="霞鹜文楷 Light" charset="-122"/>
                <a:sym typeface="微软雅黑" panose="020B0503020204020204" charset="-122"/>
              </a:rPr>
              <a:t>→</a:t>
            </a: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霞鹜文楷 Light" charset="-122"/>
                <a:ea typeface="霞鹜文楷 Light" charset="-122"/>
                <a:cs typeface="霞鹜文楷 Light" charset="-122"/>
                <a:sym typeface="微软雅黑" panose="020B0503020204020204" charset="-122"/>
              </a:rPr>
              <a:t>社区管理</a:t>
            </a: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霞鹜文楷 Light" charset="-122"/>
                <a:ea typeface="霞鹜文楷 Light" charset="-122"/>
                <a:cs typeface="霞鹜文楷 Light" charset="-122"/>
                <a:sym typeface="微软雅黑" panose="020B0503020204020204" charset="-122"/>
              </a:rPr>
              <a:t>→</a:t>
            </a: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霞鹜文楷 Light" charset="-122"/>
                <a:ea typeface="霞鹜文楷 Light" charset="-122"/>
                <a:cs typeface="霞鹜文楷 Light" charset="-122"/>
                <a:sym typeface="微软雅黑" panose="020B0503020204020204" charset="-122"/>
              </a:rPr>
              <a:t>圈子管理</a:t>
            </a: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霞鹜文楷 Light" charset="-122"/>
                <a:ea typeface="霞鹜文楷 Light" charset="-122"/>
                <a:cs typeface="霞鹜文楷 Light" charset="-122"/>
                <a:sym typeface="微软雅黑" panose="020B0503020204020204" charset="-122"/>
              </a:rPr>
              <a:t>→</a:t>
            </a: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霞鹜文楷 Light" charset="-122"/>
                <a:ea typeface="霞鹜文楷 Light" charset="-122"/>
                <a:cs typeface="霞鹜文楷 Light" charset="-122"/>
                <a:sym typeface="微软雅黑" panose="020B0503020204020204" charset="-122"/>
              </a:rPr>
              <a:t>新建圈子</a:t>
            </a: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霞鹜文楷 Light" charset="-122"/>
                <a:ea typeface="霞鹜文楷 Light" charset="-122"/>
                <a:cs typeface="霞鹜文楷 Light" charset="-122"/>
                <a:sym typeface="微软雅黑" panose="020B0503020204020204" charset="-122"/>
              </a:rPr>
              <a:t>→</a:t>
            </a: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霞鹜文楷 Light" charset="-122"/>
                <a:ea typeface="霞鹜文楷 Light" charset="-122"/>
                <a:cs typeface="霞鹜文楷 Light" charset="-122"/>
                <a:sym typeface="微软雅黑" panose="020B0503020204020204" charset="-122"/>
              </a:rPr>
              <a:t>编辑圈子必填内容</a:t>
            </a: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霞鹜文楷 Light" charset="-122"/>
                <a:ea typeface="霞鹜文楷 Light" charset="-122"/>
                <a:cs typeface="霞鹜文楷 Light" charset="-122"/>
                <a:sym typeface="微软雅黑" panose="020B0503020204020204" charset="-122"/>
              </a:rPr>
              <a:t>→</a:t>
            </a: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霞鹜文楷 Light" charset="-122"/>
                <a:ea typeface="霞鹜文楷 Light" charset="-122"/>
                <a:cs typeface="霞鹜文楷 Light" charset="-122"/>
                <a:sym typeface="微软雅黑" panose="020B0503020204020204" charset="-122"/>
              </a:rPr>
              <a:t>点击确定。</a:t>
            </a:r>
            <a:endParaRPr lang="zh-CN" altLang="en-US" sz="1400" dirty="0">
              <a:solidFill>
                <a:schemeClr val="tx1">
                  <a:lumMod val="95000"/>
                  <a:lumOff val="5000"/>
                </a:schemeClr>
              </a:solidFill>
              <a:latin typeface="霞鹜文楷 Light" charset="-122"/>
              <a:ea typeface="霞鹜文楷 Light" charset="-122"/>
              <a:cs typeface="霞鹜文楷 Light" charset="-122"/>
              <a:sym typeface="微软雅黑" panose="020B0503020204020204" charset="-122"/>
            </a:endParaRPr>
          </a:p>
        </p:txBody>
      </p:sp>
      <p:sp>
        <p:nvSpPr>
          <p:cNvPr id="10" name="文本框 9"/>
          <p:cNvSpPr txBox="1"/>
          <p:nvPr>
            <p:custDataLst>
              <p:tags r:id="rId6"/>
            </p:custDataLst>
          </p:nvPr>
        </p:nvSpPr>
        <p:spPr>
          <a:xfrm>
            <a:off x="4656828" y="1611811"/>
            <a:ext cx="5059910" cy="3708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lv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r>
              <a:rPr lang="zh-CN" altLang="en-US" sz="1600" b="1" dirty="0">
                <a:solidFill>
                  <a:srgbClr val="502700"/>
                </a:solidFill>
                <a:latin typeface="霞鹜文楷 Light" charset="-122"/>
                <a:ea typeface="霞鹜文楷 Light" charset="-122"/>
                <a:cs typeface="霞鹜文楷 Light" charset="-122"/>
                <a:sym typeface="微软雅黑" panose="020B0503020204020204" charset="-122"/>
              </a:rPr>
              <a:t>管理员编辑页面示例：</a:t>
            </a:r>
            <a:endParaRPr lang="zh-CN" altLang="en-US" sz="1600" b="1" dirty="0">
              <a:solidFill>
                <a:srgbClr val="502700"/>
              </a:solidFill>
              <a:latin typeface="霞鹜文楷 Light" charset="-122"/>
              <a:ea typeface="霞鹜文楷 Light" charset="-122"/>
              <a:cs typeface="霞鹜文楷 Light" charset="-122"/>
              <a:sym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3D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2" name="文本框 11"/>
          <p:cNvSpPr txBox="1"/>
          <p:nvPr/>
        </p:nvSpPr>
        <p:spPr>
          <a:xfrm>
            <a:off x="57150" y="-32385"/>
            <a:ext cx="690880" cy="70675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4000">
                <a:solidFill>
                  <a:srgbClr val="502700"/>
                </a:solidFill>
                <a:latin typeface="演示秋鸿楷" panose="00000500000000000000" charset="-122"/>
                <a:ea typeface="演示秋鸿楷" panose="00000500000000000000" charset="-122"/>
                <a:cs typeface="霞鹜文楷 Light" charset="-122"/>
                <a:sym typeface="+mn-ea"/>
              </a:rPr>
              <a:t>叁</a:t>
            </a:r>
            <a:endParaRPr lang="zh-CN" altLang="en-US" sz="4000">
              <a:solidFill>
                <a:srgbClr val="502700"/>
              </a:solidFill>
              <a:latin typeface="演示秋鸿楷" panose="00000500000000000000" charset="-122"/>
              <a:ea typeface="演示秋鸿楷" panose="00000500000000000000" charset="-122"/>
              <a:cs typeface="霞鹜文楷 Light" charset="-122"/>
              <a:sym typeface="+mn-ea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868680" y="227330"/>
            <a:ext cx="350393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sz="2800">
                <a:solidFill>
                  <a:srgbClr val="502700"/>
                </a:solidFill>
                <a:latin typeface="LXGW WenKai Bold" panose="02000800000000000000" charset="-122"/>
                <a:ea typeface="LXGW WenKai Bold" panose="02000800000000000000" charset="-122"/>
                <a:cs typeface="霞鹜文楷 Light" charset="-122"/>
              </a:rPr>
              <a:t>活动</a:t>
            </a:r>
            <a:r>
              <a:rPr lang="en-US" altLang="zh-CN" sz="2800">
                <a:solidFill>
                  <a:srgbClr val="502700"/>
                </a:solidFill>
                <a:latin typeface="LXGW WenKai Bold" panose="02000800000000000000" charset="-122"/>
                <a:ea typeface="LXGW WenKai Bold" panose="02000800000000000000" charset="-122"/>
                <a:cs typeface="霞鹜文楷 Light" charset="-122"/>
              </a:rPr>
              <a:t>3</a:t>
            </a:r>
            <a:r>
              <a:rPr lang="zh-CN" sz="2800">
                <a:solidFill>
                  <a:srgbClr val="502700"/>
                </a:solidFill>
                <a:latin typeface="LXGW WenKai Bold" panose="02000800000000000000" charset="-122"/>
                <a:ea typeface="LXGW WenKai Bold" panose="02000800000000000000" charset="-122"/>
                <a:cs typeface="霞鹜文楷 Light" charset="-122"/>
              </a:rPr>
              <a:t>-学员端路径</a:t>
            </a:r>
            <a:endParaRPr lang="zh-CN" sz="2800">
              <a:solidFill>
                <a:srgbClr val="502700"/>
              </a:solidFill>
              <a:latin typeface="LXGW WenKai Bold" panose="02000800000000000000" charset="-122"/>
              <a:ea typeface="LXGW WenKai Bold" panose="02000800000000000000" charset="-122"/>
              <a:cs typeface="霞鹜文楷 Light" charset="-122"/>
            </a:endParaRPr>
          </a:p>
        </p:txBody>
      </p:sp>
      <p:pic>
        <p:nvPicPr>
          <p:cNvPr id="39" name="图片 38" descr="13"/>
          <p:cNvPicPr>
            <a:picLocks noChangeAspect="1"/>
          </p:cNvPicPr>
          <p:nvPr/>
        </p:nvPicPr>
        <p:blipFill>
          <a:blip r:embed="rId1"/>
          <a:srcRect l="54853" t="20452" b="52407"/>
          <a:stretch>
            <a:fillRect/>
          </a:stretch>
        </p:blipFill>
        <p:spPr>
          <a:xfrm>
            <a:off x="9411970" y="0"/>
            <a:ext cx="2780030" cy="177101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rcRect l="3296" r="2133" b="10328"/>
          <a:stretch>
            <a:fillRect/>
          </a:stretch>
        </p:blipFill>
        <p:spPr>
          <a:xfrm>
            <a:off x="4502785" y="1569720"/>
            <a:ext cx="6821170" cy="2254885"/>
          </a:xfrm>
          <a:prstGeom prst="rect">
            <a:avLst/>
          </a:prstGeom>
          <a:ln>
            <a:solidFill>
              <a:srgbClr val="665DEF">
                <a:lumMod val="20000"/>
                <a:lumOff val="80000"/>
              </a:srgbClr>
            </a:solidFill>
          </a:ln>
        </p:spPr>
      </p:pic>
      <p:sp>
        <p:nvSpPr>
          <p:cNvPr id="6" name="文本框 5"/>
          <p:cNvSpPr txBox="1"/>
          <p:nvPr>
            <p:custDataLst>
              <p:tags r:id="rId4"/>
            </p:custDataLst>
          </p:nvPr>
        </p:nvSpPr>
        <p:spPr>
          <a:xfrm>
            <a:off x="633730" y="2499360"/>
            <a:ext cx="3336290" cy="10382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lvl="0" algn="l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r>
              <a:rPr lang="zh-CN" altLang="en-US" sz="1600" b="1" dirty="0">
                <a:solidFill>
                  <a:srgbClr val="502700"/>
                </a:solidFill>
                <a:latin typeface="霞鹜文楷 Light" charset="-122"/>
                <a:ea typeface="霞鹜文楷 Light" charset="-122"/>
                <a:cs typeface="霞鹜文楷 Light" charset="-122"/>
                <a:sym typeface="微软雅黑" panose="020B0503020204020204" charset="-122"/>
              </a:rPr>
              <a:t>3</a:t>
            </a:r>
            <a:r>
              <a:rPr lang="zh-CN" altLang="en-US" sz="1600" b="1" dirty="0">
                <a:solidFill>
                  <a:srgbClr val="502700"/>
                </a:solidFill>
                <a:latin typeface="霞鹜文楷 Light" charset="-122"/>
                <a:ea typeface="霞鹜文楷 Light" charset="-122"/>
                <a:cs typeface="霞鹜文楷 Light" charset="-122"/>
                <a:sym typeface="微软雅黑" panose="020B0503020204020204" charset="-122"/>
              </a:rPr>
              <a:t>. </a:t>
            </a:r>
            <a:r>
              <a:rPr lang="zh-CN" altLang="en-US" sz="1600" b="1" dirty="0">
                <a:solidFill>
                  <a:srgbClr val="502700"/>
                </a:solidFill>
                <a:latin typeface="霞鹜文楷 Light" charset="-122"/>
                <a:ea typeface="霞鹜文楷 Light" charset="-122"/>
                <a:cs typeface="霞鹜文楷 Light" charset="-122"/>
                <a:sym typeface="微软雅黑" panose="020B0503020204020204" charset="-122"/>
              </a:rPr>
              <a:t>学员端社区操作路径</a:t>
            </a:r>
            <a:endParaRPr lang="zh-CN" altLang="en-US" sz="1600" b="1" dirty="0">
              <a:solidFill>
                <a:srgbClr val="502700"/>
              </a:solidFill>
              <a:latin typeface="霞鹜文楷 Light" charset="-122"/>
              <a:ea typeface="霞鹜文楷 Light" charset="-122"/>
              <a:cs typeface="霞鹜文楷 Light" charset="-122"/>
              <a:sym typeface="+mn-ea"/>
            </a:endParaRPr>
          </a:p>
          <a:p>
            <a:pPr lvl="0" algn="l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霞鹜文楷 Light" charset="-122"/>
                <a:ea typeface="霞鹜文楷 Light" charset="-122"/>
                <a:cs typeface="霞鹜文楷 Light" charset="-122"/>
                <a:sym typeface="微软雅黑" panose="020B0503020204020204" charset="-122"/>
              </a:rPr>
              <a:t>创建路径：</a:t>
            </a: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霞鹜文楷 Light" charset="-122"/>
                <a:ea typeface="霞鹜文楷 Light" charset="-122"/>
                <a:cs typeface="霞鹜文楷 Light" charset="-122"/>
                <a:sym typeface="微软雅黑" panose="020B0503020204020204" charset="-122"/>
              </a:rPr>
              <a:t>学员端</a:t>
            </a: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霞鹜文楷 Light" charset="-122"/>
                <a:ea typeface="霞鹜文楷 Light" charset="-122"/>
                <a:cs typeface="霞鹜文楷 Light" charset="-122"/>
                <a:sym typeface="微软雅黑" panose="020B0503020204020204" charset="-122"/>
              </a:rPr>
              <a:t>→</a:t>
            </a: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霞鹜文楷 Light" charset="-122"/>
                <a:ea typeface="霞鹜文楷 Light" charset="-122"/>
                <a:cs typeface="霞鹜文楷 Light" charset="-122"/>
                <a:sym typeface="微软雅黑" panose="020B0503020204020204" charset="-122"/>
              </a:rPr>
              <a:t>社区</a:t>
            </a: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霞鹜文楷 Light" charset="-122"/>
                <a:ea typeface="霞鹜文楷 Light" charset="-122"/>
                <a:cs typeface="霞鹜文楷 Light" charset="-122"/>
                <a:sym typeface="微软雅黑" panose="020B0503020204020204" charset="-122"/>
              </a:rPr>
              <a:t>→</a:t>
            </a: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霞鹜文楷 Light" charset="-122"/>
                <a:ea typeface="霞鹜文楷 Light" charset="-122"/>
                <a:cs typeface="霞鹜文楷 Light" charset="-122"/>
                <a:sym typeface="微软雅黑" panose="020B0503020204020204" charset="-122"/>
              </a:rPr>
              <a:t>发表文章</a:t>
            </a: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霞鹜文楷 Light" charset="-122"/>
                <a:ea typeface="霞鹜文楷 Light" charset="-122"/>
                <a:cs typeface="霞鹜文楷 Light" charset="-122"/>
                <a:sym typeface="微软雅黑" panose="020B0503020204020204" charset="-122"/>
              </a:rPr>
              <a:t>→</a:t>
            </a: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霞鹜文楷 Light" charset="-122"/>
                <a:ea typeface="霞鹜文楷 Light" charset="-122"/>
                <a:cs typeface="霞鹜文楷 Light" charset="-122"/>
                <a:sym typeface="微软雅黑" panose="020B0503020204020204" charset="-122"/>
              </a:rPr>
              <a:t>填写内容</a:t>
            </a: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霞鹜文楷 Light" charset="-122"/>
                <a:ea typeface="霞鹜文楷 Light" charset="-122"/>
                <a:cs typeface="霞鹜文楷 Light" charset="-122"/>
                <a:sym typeface="微软雅黑" panose="020B0503020204020204" charset="-122"/>
              </a:rPr>
              <a:t>→</a:t>
            </a: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霞鹜文楷 Light" charset="-122"/>
                <a:ea typeface="霞鹜文楷 Light" charset="-122"/>
                <a:cs typeface="霞鹜文楷 Light" charset="-122"/>
                <a:sym typeface="微软雅黑" panose="020B0503020204020204" charset="-122"/>
              </a:rPr>
              <a:t>圈子选择『</a:t>
            </a: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霞鹜文楷 Light" charset="-122"/>
                <a:ea typeface="霞鹜文楷 Light" charset="-122"/>
                <a:cs typeface="霞鹜文楷 Light" charset="-122"/>
                <a:sym typeface="微软雅黑" panose="020B0503020204020204" charset="-122"/>
              </a:rPr>
              <a:t>XXX</a:t>
            </a: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霞鹜文楷 Light" charset="-122"/>
                <a:ea typeface="霞鹜文楷 Light" charset="-122"/>
                <a:cs typeface="霞鹜文楷 Light" charset="-122"/>
                <a:sym typeface="微软雅黑" panose="020B0503020204020204" charset="-122"/>
              </a:rPr>
              <a:t>』</a:t>
            </a: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霞鹜文楷 Light" charset="-122"/>
                <a:ea typeface="霞鹜文楷 Light" charset="-122"/>
                <a:cs typeface="霞鹜文楷 Light" charset="-122"/>
                <a:sym typeface="微软雅黑" panose="020B0503020204020204" charset="-122"/>
              </a:rPr>
              <a:t>→</a:t>
            </a: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霞鹜文楷 Light" charset="-122"/>
                <a:ea typeface="霞鹜文楷 Light" charset="-122"/>
                <a:cs typeface="霞鹜文楷 Light" charset="-122"/>
                <a:sym typeface="微软雅黑" panose="020B0503020204020204" charset="-122"/>
              </a:rPr>
              <a:t>点击发布。</a:t>
            </a:r>
            <a:endParaRPr lang="zh-CN" altLang="en-US" sz="1400" dirty="0">
              <a:solidFill>
                <a:schemeClr val="tx1">
                  <a:lumMod val="95000"/>
                  <a:lumOff val="5000"/>
                </a:schemeClr>
              </a:solidFill>
              <a:latin typeface="霞鹜文楷 Light" charset="-122"/>
              <a:ea typeface="霞鹜文楷 Light" charset="-122"/>
              <a:cs typeface="霞鹜文楷 Light" charset="-122"/>
              <a:sym typeface="微软雅黑" panose="020B0503020204020204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4502785" y="3906520"/>
            <a:ext cx="3937000" cy="2526030"/>
          </a:xfrm>
          <a:prstGeom prst="rect">
            <a:avLst/>
          </a:prstGeom>
          <a:ln>
            <a:solidFill>
              <a:srgbClr val="665DEF">
                <a:lumMod val="20000"/>
                <a:lumOff val="80000"/>
              </a:srgbClr>
            </a:solidFill>
          </a:ln>
        </p:spPr>
      </p:pic>
      <p:pic>
        <p:nvPicPr>
          <p:cNvPr id="10" name="图片 9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/>
          <a:srcRect b="40637"/>
          <a:stretch>
            <a:fillRect/>
          </a:stretch>
        </p:blipFill>
        <p:spPr>
          <a:xfrm>
            <a:off x="8540750" y="3907790"/>
            <a:ext cx="2783205" cy="2524760"/>
          </a:xfrm>
          <a:prstGeom prst="rect">
            <a:avLst/>
          </a:prstGeom>
          <a:ln>
            <a:solidFill>
              <a:srgbClr val="665DEF">
                <a:lumMod val="20000"/>
                <a:lumOff val="80000"/>
              </a:srgbClr>
            </a:solidFill>
          </a:ln>
        </p:spPr>
      </p:pic>
      <p:sp>
        <p:nvSpPr>
          <p:cNvPr id="11" name="文本框 10"/>
          <p:cNvSpPr txBox="1"/>
          <p:nvPr>
            <p:custDataLst>
              <p:tags r:id="rId9"/>
            </p:custDataLst>
          </p:nvPr>
        </p:nvSpPr>
        <p:spPr>
          <a:xfrm>
            <a:off x="4465058" y="1136831"/>
            <a:ext cx="5059910" cy="4108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lv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r>
              <a:rPr lang="zh-CN" altLang="en-US" sz="1600" b="1" dirty="0">
                <a:solidFill>
                  <a:srgbClr val="502700"/>
                </a:solidFill>
                <a:latin typeface="霞鹜文楷 Light" charset="-122"/>
                <a:ea typeface="霞鹜文楷 Light" charset="-122"/>
                <a:cs typeface="霞鹜文楷 Light" charset="-122"/>
                <a:sym typeface="微软雅黑" panose="020B0503020204020204" charset="-122"/>
              </a:rPr>
              <a:t>学员编辑页面示例：</a:t>
            </a:r>
            <a:endParaRPr lang="zh-CN" altLang="en-US" sz="1600" b="1" dirty="0">
              <a:solidFill>
                <a:srgbClr val="502700"/>
              </a:solidFill>
              <a:latin typeface="霞鹜文楷 Light" charset="-122"/>
              <a:ea typeface="霞鹜文楷 Light" charset="-122"/>
              <a:cs typeface="霞鹜文楷 Light" charset="-122"/>
              <a:sym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7" name="组合 6"/>
          <p:cNvGrpSpPr/>
          <p:nvPr/>
        </p:nvGrpSpPr>
        <p:grpSpPr>
          <a:xfrm>
            <a:off x="2898140" y="808990"/>
            <a:ext cx="1459865" cy="2203004"/>
            <a:chOff x="4937" y="1400"/>
            <a:chExt cx="2299" cy="3309"/>
          </a:xfrm>
        </p:grpSpPr>
        <p:sp>
          <p:nvSpPr>
            <p:cNvPr id="5" name="文本框 4"/>
            <p:cNvSpPr txBox="1"/>
            <p:nvPr/>
          </p:nvSpPr>
          <p:spPr>
            <a:xfrm>
              <a:off x="4937" y="1400"/>
              <a:ext cx="2299" cy="1946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p>
              <a:r>
                <a:rPr lang="zh-CN" altLang="en-US" sz="8300">
                  <a:solidFill>
                    <a:srgbClr val="502700"/>
                  </a:solidFill>
                  <a:latin typeface="演示秋鸿楷" panose="00000500000000000000" charset="-122"/>
                  <a:ea typeface="演示秋鸿楷" panose="00000500000000000000" charset="-122"/>
                  <a:cs typeface="霞鹜文楷 Light" charset="-122"/>
                </a:rPr>
                <a:t>谢</a:t>
              </a:r>
              <a:endParaRPr lang="zh-CN" altLang="en-US" sz="8300">
                <a:solidFill>
                  <a:srgbClr val="502700"/>
                </a:solidFill>
                <a:latin typeface="演示秋鸿楷" panose="00000500000000000000" charset="-122"/>
                <a:ea typeface="演示秋鸿楷" panose="00000500000000000000" charset="-122"/>
                <a:cs typeface="霞鹜文楷 Light" charset="-122"/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4937" y="2763"/>
              <a:ext cx="2299" cy="1946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p>
              <a:r>
                <a:rPr lang="zh-CN" altLang="en-US" sz="8300">
                  <a:solidFill>
                    <a:srgbClr val="502700"/>
                  </a:solidFill>
                  <a:latin typeface="演示秋鸿楷" panose="00000500000000000000" charset="-122"/>
                  <a:ea typeface="演示秋鸿楷" panose="00000500000000000000" charset="-122"/>
                  <a:cs typeface="霞鹜文楷 Light" charset="-122"/>
                </a:rPr>
                <a:t>谢</a:t>
              </a:r>
              <a:endParaRPr lang="zh-CN" altLang="en-US" sz="8300">
                <a:solidFill>
                  <a:srgbClr val="502700"/>
                </a:solidFill>
                <a:latin typeface="演示秋鸿楷" panose="00000500000000000000" charset="-122"/>
                <a:ea typeface="演示秋鸿楷" panose="00000500000000000000" charset="-122"/>
                <a:cs typeface="霞鹜文楷 Light" charset="-122"/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4062730" y="1326515"/>
            <a:ext cx="1580515" cy="3371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1600">
                <a:latin typeface="LXGW WenKai Bold" panose="02000800000000000000" charset="-122"/>
                <a:ea typeface="LXGW WenKai Bold" panose="02000800000000000000" charset="-122"/>
                <a:cs typeface="霞鹜文楷 Light" charset="-122"/>
                <a:sym typeface="+mn-ea"/>
              </a:rPr>
              <a:t>THANKS</a:t>
            </a:r>
            <a:endParaRPr lang="en-US" altLang="zh-CN" sz="1600">
              <a:latin typeface="LXGW WenKai Bold" panose="02000800000000000000" charset="-122"/>
              <a:ea typeface="LXGW WenKai Bold" panose="02000800000000000000" charset="-122"/>
              <a:cs typeface="霞鹜文楷 Light" charset="-122"/>
              <a:sym typeface="+mn-ea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3871595" y="1563673"/>
            <a:ext cx="1413510" cy="2164390"/>
            <a:chOff x="4860" y="1286"/>
            <a:chExt cx="2226" cy="3251"/>
          </a:xfrm>
        </p:grpSpPr>
        <p:sp>
          <p:nvSpPr>
            <p:cNvPr id="3" name="文本框 2"/>
            <p:cNvSpPr txBox="1"/>
            <p:nvPr/>
          </p:nvSpPr>
          <p:spPr>
            <a:xfrm>
              <a:off x="4860" y="1286"/>
              <a:ext cx="2226" cy="1946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p>
              <a:r>
                <a:rPr lang="zh-CN" altLang="en-US" sz="8000">
                  <a:solidFill>
                    <a:srgbClr val="502700"/>
                  </a:solidFill>
                  <a:latin typeface="演示秋鸿楷" panose="00000500000000000000" charset="-122"/>
                  <a:ea typeface="演示秋鸿楷" panose="00000500000000000000" charset="-122"/>
                  <a:cs typeface="霞鹜文楷 Light" charset="-122"/>
                </a:rPr>
                <a:t>观</a:t>
              </a:r>
              <a:endParaRPr lang="zh-CN" altLang="en-US" sz="8000">
                <a:solidFill>
                  <a:srgbClr val="502700"/>
                </a:solidFill>
                <a:latin typeface="演示秋鸿楷" panose="00000500000000000000" charset="-122"/>
                <a:ea typeface="演示秋鸿楷" panose="00000500000000000000" charset="-122"/>
                <a:cs typeface="霞鹜文楷 Light" charset="-122"/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4860" y="2591"/>
              <a:ext cx="2226" cy="1946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p>
              <a:r>
                <a:rPr lang="zh-CN" altLang="en-US" sz="8000">
                  <a:solidFill>
                    <a:srgbClr val="502700"/>
                  </a:solidFill>
                  <a:latin typeface="演示秋鸿楷" panose="00000500000000000000" charset="-122"/>
                  <a:ea typeface="演示秋鸿楷" panose="00000500000000000000" charset="-122"/>
                  <a:cs typeface="霞鹜文楷 Light" charset="-122"/>
                </a:rPr>
                <a:t>看</a:t>
              </a:r>
              <a:endParaRPr lang="zh-CN" altLang="en-US" sz="8000">
                <a:solidFill>
                  <a:srgbClr val="502700"/>
                </a:solidFill>
                <a:latin typeface="演示秋鸿楷" panose="00000500000000000000" charset="-122"/>
                <a:ea typeface="演示秋鸿楷" panose="00000500000000000000" charset="-122"/>
                <a:cs typeface="霞鹜文楷 Light" charset="-122"/>
              </a:endParaRPr>
            </a:p>
          </p:txBody>
        </p:sp>
      </p:grpSp>
      <p:sp>
        <p:nvSpPr>
          <p:cNvPr id="8" name="副标题 7"/>
          <p:cNvSpPr txBox="1">
            <a:spLocks noGrp="1"/>
          </p:cNvSpPr>
          <p:nvPr>
            <p:ph type="subTitle" idx="1" hasCustomPrompt="1"/>
            <p:custDataLst>
              <p:tags r:id="rId1"/>
            </p:custDataLst>
          </p:nvPr>
        </p:nvSpPr>
        <p:spPr>
          <a:xfrm>
            <a:off x="3519805" y="6179185"/>
            <a:ext cx="5690235" cy="331470"/>
          </a:xfrm>
        </p:spPr>
        <p:txBody>
          <a:bodyPr/>
          <a:p>
            <a:pPr marL="0" lvl="0" indent="0" algn="ctr">
              <a:buNone/>
            </a:pPr>
            <a:r>
              <a:rPr sz="1400">
                <a:solidFill>
                  <a:srgbClr val="502700"/>
                </a:solidFill>
              </a:rPr>
              <a:t>酷渲（北京）科技有限公司</a:t>
            </a:r>
            <a:endParaRPr sz="1400">
              <a:solidFill>
                <a:srgbClr val="502700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7" name="图片 16" descr="5"/>
          <p:cNvPicPr>
            <a:picLocks noChangeAspect="1"/>
          </p:cNvPicPr>
          <p:nvPr/>
        </p:nvPicPr>
        <p:blipFill>
          <a:blip r:embed="rId1"/>
          <a:srcRect l="20759" t="32086"/>
          <a:stretch>
            <a:fillRect/>
          </a:stretch>
        </p:blipFill>
        <p:spPr>
          <a:xfrm>
            <a:off x="-19050" y="-13335"/>
            <a:ext cx="2545080" cy="217741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68275" y="73660"/>
            <a:ext cx="1402080" cy="156845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9600">
                <a:solidFill>
                  <a:srgbClr val="502700"/>
                </a:solidFill>
                <a:latin typeface="演示秋鸿楷" panose="00000500000000000000" charset="-122"/>
                <a:ea typeface="演示秋鸿楷" panose="00000500000000000000" charset="-122"/>
                <a:cs typeface="霞鹜文楷 Light" charset="-122"/>
                <a:sym typeface="+mn-ea"/>
              </a:rPr>
              <a:t>目</a:t>
            </a:r>
            <a:endParaRPr lang="zh-CN" altLang="en-US" sz="9600">
              <a:solidFill>
                <a:srgbClr val="502700"/>
              </a:solidFill>
              <a:latin typeface="演示秋鸿楷" panose="00000500000000000000" charset="-122"/>
              <a:ea typeface="演示秋鸿楷" panose="00000500000000000000" charset="-122"/>
              <a:cs typeface="霞鹜文楷 Light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047875" y="1030605"/>
            <a:ext cx="1132840" cy="30670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en-US" altLang="zh-CN" sz="1400">
                <a:latin typeface="LXGW WenKai Bold" panose="02000800000000000000" charset="-122"/>
                <a:ea typeface="LXGW WenKai Bold" panose="02000800000000000000" charset="-122"/>
                <a:cs typeface="霞鹜文楷 Light" charset="-122"/>
                <a:sym typeface="+mn-ea"/>
              </a:rPr>
              <a:t>CONTENTS</a:t>
            </a:r>
            <a:endParaRPr lang="en-US" altLang="zh-CN" sz="1400">
              <a:latin typeface="LXGW WenKai Bold" panose="02000800000000000000" charset="-122"/>
              <a:ea typeface="LXGW WenKai Bold" panose="02000800000000000000" charset="-122"/>
              <a:cs typeface="霞鹜文楷 Light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61085" y="160655"/>
            <a:ext cx="1198880" cy="13220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8000">
                <a:solidFill>
                  <a:srgbClr val="502700"/>
                </a:solidFill>
                <a:latin typeface="演示秋鸿楷" panose="00000500000000000000" charset="-122"/>
                <a:ea typeface="演示秋鸿楷" panose="00000500000000000000" charset="-122"/>
                <a:cs typeface="霞鹜文楷 Light" charset="-122"/>
                <a:sym typeface="+mn-ea"/>
              </a:rPr>
              <a:t>录</a:t>
            </a:r>
            <a:endParaRPr lang="zh-CN" altLang="en-US" sz="8000">
              <a:solidFill>
                <a:srgbClr val="502700"/>
              </a:solidFill>
              <a:latin typeface="演示秋鸿楷" panose="00000500000000000000" charset="-122"/>
              <a:ea typeface="演示秋鸿楷" panose="00000500000000000000" charset="-122"/>
              <a:cs typeface="霞鹜文楷 Light" charset="-122"/>
              <a:sym typeface="+mn-ea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1884680" y="2151380"/>
            <a:ext cx="199517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sz="3200">
                <a:solidFill>
                  <a:srgbClr val="502700"/>
                </a:solidFill>
                <a:latin typeface="LXGW WenKai Bold" panose="02000800000000000000" charset="-122"/>
                <a:ea typeface="LXGW WenKai Bold" panose="02000800000000000000" charset="-122"/>
                <a:cs typeface="霞鹜文楷 Light" charset="-122"/>
              </a:rPr>
              <a:t>素材总览</a:t>
            </a:r>
            <a:endParaRPr lang="zh-CN" sz="3200">
              <a:solidFill>
                <a:srgbClr val="502700"/>
              </a:solidFill>
              <a:latin typeface="LXGW WenKai Bold" panose="02000800000000000000" charset="-122"/>
              <a:ea typeface="LXGW WenKai Bold" panose="02000800000000000000" charset="-122"/>
              <a:cs typeface="霞鹜文楷 Light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1884680" y="3350260"/>
            <a:ext cx="199517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buClrTx/>
              <a:buSzTx/>
              <a:buFontTx/>
            </a:pPr>
            <a:r>
              <a:rPr lang="zh-CN" sz="3200">
                <a:solidFill>
                  <a:srgbClr val="502700"/>
                </a:solidFill>
                <a:latin typeface="LXGW WenKai Bold" panose="02000800000000000000" charset="-122"/>
                <a:ea typeface="LXGW WenKai Bold" panose="02000800000000000000" charset="-122"/>
                <a:cs typeface="霞鹜文楷 Light" charset="-122"/>
              </a:rPr>
              <a:t>方案介绍</a:t>
            </a:r>
            <a:endParaRPr lang="zh-CN" sz="3200">
              <a:solidFill>
                <a:srgbClr val="502700"/>
              </a:solidFill>
              <a:latin typeface="LXGW WenKai Bold" panose="02000800000000000000" charset="-122"/>
              <a:ea typeface="LXGW WenKai Bold" panose="02000800000000000000" charset="-122"/>
              <a:cs typeface="霞鹜文楷 Light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4829810" y="2151380"/>
            <a:ext cx="199517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buClrTx/>
              <a:buSzTx/>
              <a:buFontTx/>
            </a:pPr>
            <a:r>
              <a:rPr lang="zh-CN" sz="3200">
                <a:solidFill>
                  <a:srgbClr val="502700"/>
                </a:solidFill>
                <a:latin typeface="LXGW WenKai Bold" panose="02000800000000000000" charset="-122"/>
                <a:ea typeface="LXGW WenKai Bold" panose="02000800000000000000" charset="-122"/>
                <a:cs typeface="霞鹜文楷 Light" charset="-122"/>
              </a:rPr>
              <a:t>操作说明</a:t>
            </a:r>
            <a:endParaRPr lang="zh-CN" sz="3200">
              <a:solidFill>
                <a:srgbClr val="502700"/>
              </a:solidFill>
              <a:latin typeface="LXGW WenKai Bold" panose="02000800000000000000" charset="-122"/>
              <a:ea typeface="LXGW WenKai Bold" panose="02000800000000000000" charset="-122"/>
              <a:cs typeface="霞鹜文楷 Light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1172845" y="2127250"/>
            <a:ext cx="662940" cy="662940"/>
            <a:chOff x="1044" y="3433"/>
            <a:chExt cx="1044" cy="1044"/>
          </a:xfrm>
        </p:grpSpPr>
        <p:grpSp>
          <p:nvGrpSpPr>
            <p:cNvPr id="11" name="组合 10"/>
            <p:cNvGrpSpPr/>
            <p:nvPr/>
          </p:nvGrpSpPr>
          <p:grpSpPr>
            <a:xfrm>
              <a:off x="1044" y="3433"/>
              <a:ext cx="1045" cy="1045"/>
              <a:chOff x="594" y="3459"/>
              <a:chExt cx="1660" cy="1660"/>
            </a:xfrm>
          </p:grpSpPr>
          <p:grpSp>
            <p:nvGrpSpPr>
              <p:cNvPr id="7" name="图形 2"/>
              <p:cNvGrpSpPr/>
              <p:nvPr/>
            </p:nvGrpSpPr>
            <p:grpSpPr>
              <a:xfrm>
                <a:off x="594" y="3459"/>
                <a:ext cx="1661" cy="1661"/>
                <a:chOff x="8542939" y="1161466"/>
                <a:chExt cx="1885945" cy="1886172"/>
              </a:xfrm>
              <a:solidFill>
                <a:srgbClr val="502700"/>
              </a:solidFill>
            </p:grpSpPr>
            <p:sp>
              <p:nvSpPr>
                <p:cNvPr id="9" name="任意多边形: 形状 4"/>
                <p:cNvSpPr/>
                <p:nvPr/>
              </p:nvSpPr>
              <p:spPr>
                <a:xfrm>
                  <a:off x="8740873" y="1359297"/>
                  <a:ext cx="1490068" cy="1490126"/>
                </a:xfrm>
                <a:custGeom>
                  <a:avLst/>
                  <a:gdLst>
                    <a:gd name="connsiteX0" fmla="*/ 1489355 w 1490068"/>
                    <a:gd name="connsiteY0" fmla="*/ 713553 h 1490126"/>
                    <a:gd name="connsiteX1" fmla="*/ 1487641 w 1490068"/>
                    <a:gd name="connsiteY1" fmla="*/ 683550 h 1490126"/>
                    <a:gd name="connsiteX2" fmla="*/ 1484021 w 1490068"/>
                    <a:gd name="connsiteY2" fmla="*/ 648783 h 1490126"/>
                    <a:gd name="connsiteX3" fmla="*/ 1473448 w 1490068"/>
                    <a:gd name="connsiteY3" fmla="*/ 587633 h 1490126"/>
                    <a:gd name="connsiteX4" fmla="*/ 1458780 w 1490068"/>
                    <a:gd name="connsiteY4" fmla="*/ 531150 h 1490126"/>
                    <a:gd name="connsiteX5" fmla="*/ 1448493 w 1490068"/>
                    <a:gd name="connsiteY5" fmla="*/ 499527 h 1490126"/>
                    <a:gd name="connsiteX6" fmla="*/ 1432777 w 1490068"/>
                    <a:gd name="connsiteY6" fmla="*/ 458283 h 1490126"/>
                    <a:gd name="connsiteX7" fmla="*/ 1409631 w 1490068"/>
                    <a:gd name="connsiteY7" fmla="*/ 408182 h 1490126"/>
                    <a:gd name="connsiteX8" fmla="*/ 1375627 w 1490068"/>
                    <a:gd name="connsiteY8" fmla="*/ 348460 h 1490126"/>
                    <a:gd name="connsiteX9" fmla="*/ 1359720 w 1490068"/>
                    <a:gd name="connsiteY9" fmla="*/ 324076 h 1490126"/>
                    <a:gd name="connsiteX10" fmla="*/ 1359720 w 1490068"/>
                    <a:gd name="connsiteY10" fmla="*/ 324076 h 1490126"/>
                    <a:gd name="connsiteX11" fmla="*/ 1346956 w 1490068"/>
                    <a:gd name="connsiteY11" fmla="*/ 306169 h 1490126"/>
                    <a:gd name="connsiteX12" fmla="*/ 1302189 w 1490068"/>
                    <a:gd name="connsiteY12" fmla="*/ 250448 h 1490126"/>
                    <a:gd name="connsiteX13" fmla="*/ 1269804 w 1490068"/>
                    <a:gd name="connsiteY13" fmla="*/ 216158 h 1490126"/>
                    <a:gd name="connsiteX14" fmla="*/ 1211130 w 1490068"/>
                    <a:gd name="connsiteY14" fmla="*/ 163675 h 1490126"/>
                    <a:gd name="connsiteX15" fmla="*/ 1192842 w 1490068"/>
                    <a:gd name="connsiteY15" fmla="*/ 149388 h 1490126"/>
                    <a:gd name="connsiteX16" fmla="*/ 1163029 w 1490068"/>
                    <a:gd name="connsiteY16" fmla="*/ 128052 h 1490126"/>
                    <a:gd name="connsiteX17" fmla="*/ 1107022 w 1490068"/>
                    <a:gd name="connsiteY17" fmla="*/ 93762 h 1490126"/>
                    <a:gd name="connsiteX18" fmla="*/ 1077018 w 1490068"/>
                    <a:gd name="connsiteY18" fmla="*/ 77950 h 1490126"/>
                    <a:gd name="connsiteX19" fmla="*/ 1054348 w 1490068"/>
                    <a:gd name="connsiteY19" fmla="*/ 67187 h 1490126"/>
                    <a:gd name="connsiteX20" fmla="*/ 1004818 w 1490068"/>
                    <a:gd name="connsiteY20" fmla="*/ 46708 h 1490126"/>
                    <a:gd name="connsiteX21" fmla="*/ 959575 w 1490068"/>
                    <a:gd name="connsiteY21" fmla="*/ 31659 h 1490126"/>
                    <a:gd name="connsiteX22" fmla="*/ 922903 w 1490068"/>
                    <a:gd name="connsiteY22" fmla="*/ 21657 h 1490126"/>
                    <a:gd name="connsiteX23" fmla="*/ 875088 w 1490068"/>
                    <a:gd name="connsiteY23" fmla="*/ 11466 h 1490126"/>
                    <a:gd name="connsiteX24" fmla="*/ 840322 w 1490068"/>
                    <a:gd name="connsiteY24" fmla="*/ 6227 h 1490126"/>
                    <a:gd name="connsiteX25" fmla="*/ 780981 w 1490068"/>
                    <a:gd name="connsiteY25" fmla="*/ 893 h 1490126"/>
                    <a:gd name="connsiteX26" fmla="*/ 765741 w 1490068"/>
                    <a:gd name="connsiteY26" fmla="*/ 417 h 1490126"/>
                    <a:gd name="connsiteX27" fmla="*/ 694780 w 1490068"/>
                    <a:gd name="connsiteY27" fmla="*/ 1750 h 1490126"/>
                    <a:gd name="connsiteX28" fmla="*/ 680683 w 1490068"/>
                    <a:gd name="connsiteY28" fmla="*/ 2703 h 1490126"/>
                    <a:gd name="connsiteX29" fmla="*/ 627628 w 1490068"/>
                    <a:gd name="connsiteY29" fmla="*/ 9275 h 1490126"/>
                    <a:gd name="connsiteX30" fmla="*/ 610960 w 1490068"/>
                    <a:gd name="connsiteY30" fmla="*/ 12037 h 1490126"/>
                    <a:gd name="connsiteX31" fmla="*/ 547809 w 1490068"/>
                    <a:gd name="connsiteY31" fmla="*/ 26420 h 1490126"/>
                    <a:gd name="connsiteX32" fmla="*/ 497422 w 1490068"/>
                    <a:gd name="connsiteY32" fmla="*/ 42231 h 1490126"/>
                    <a:gd name="connsiteX33" fmla="*/ 437795 w 1490068"/>
                    <a:gd name="connsiteY33" fmla="*/ 66234 h 1490126"/>
                    <a:gd name="connsiteX34" fmla="*/ 422936 w 1490068"/>
                    <a:gd name="connsiteY34" fmla="*/ 73188 h 1490126"/>
                    <a:gd name="connsiteX35" fmla="*/ 422269 w 1490068"/>
                    <a:gd name="connsiteY35" fmla="*/ 73569 h 1490126"/>
                    <a:gd name="connsiteX36" fmla="*/ 382074 w 1490068"/>
                    <a:gd name="connsiteY36" fmla="*/ 94524 h 1490126"/>
                    <a:gd name="connsiteX37" fmla="*/ 335306 w 1490068"/>
                    <a:gd name="connsiteY37" fmla="*/ 122908 h 1490126"/>
                    <a:gd name="connsiteX38" fmla="*/ 324162 w 1490068"/>
                    <a:gd name="connsiteY38" fmla="*/ 130433 h 1490126"/>
                    <a:gd name="connsiteX39" fmla="*/ 283871 w 1490068"/>
                    <a:gd name="connsiteY39" fmla="*/ 160151 h 1490126"/>
                    <a:gd name="connsiteX40" fmla="*/ 225483 w 1490068"/>
                    <a:gd name="connsiteY40" fmla="*/ 211205 h 1490126"/>
                    <a:gd name="connsiteX41" fmla="*/ 181382 w 1490068"/>
                    <a:gd name="connsiteY41" fmla="*/ 257973 h 1490126"/>
                    <a:gd name="connsiteX42" fmla="*/ 180715 w 1490068"/>
                    <a:gd name="connsiteY42" fmla="*/ 258735 h 1490126"/>
                    <a:gd name="connsiteX43" fmla="*/ 131947 w 1490068"/>
                    <a:gd name="connsiteY43" fmla="*/ 321885 h 1490126"/>
                    <a:gd name="connsiteX44" fmla="*/ 106801 w 1490068"/>
                    <a:gd name="connsiteY44" fmla="*/ 360747 h 1490126"/>
                    <a:gd name="connsiteX45" fmla="*/ 92419 w 1490068"/>
                    <a:gd name="connsiteY45" fmla="*/ 385703 h 1490126"/>
                    <a:gd name="connsiteX46" fmla="*/ 60605 w 1490068"/>
                    <a:gd name="connsiteY46" fmla="*/ 450949 h 1490126"/>
                    <a:gd name="connsiteX47" fmla="*/ 52699 w 1490068"/>
                    <a:gd name="connsiteY47" fmla="*/ 470285 h 1490126"/>
                    <a:gd name="connsiteX48" fmla="*/ 29363 w 1490068"/>
                    <a:gd name="connsiteY48" fmla="*/ 538865 h 1490126"/>
                    <a:gd name="connsiteX49" fmla="*/ 29077 w 1490068"/>
                    <a:gd name="connsiteY49" fmla="*/ 539627 h 1490126"/>
                    <a:gd name="connsiteX50" fmla="*/ 8789 w 1490068"/>
                    <a:gd name="connsiteY50" fmla="*/ 632019 h 1490126"/>
                    <a:gd name="connsiteX51" fmla="*/ 4884 w 1490068"/>
                    <a:gd name="connsiteY51" fmla="*/ 661071 h 1490126"/>
                    <a:gd name="connsiteX52" fmla="*/ 1074 w 1490068"/>
                    <a:gd name="connsiteY52" fmla="*/ 707934 h 1490126"/>
                    <a:gd name="connsiteX53" fmla="*/ 978 w 1490068"/>
                    <a:gd name="connsiteY53" fmla="*/ 708981 h 1490126"/>
                    <a:gd name="connsiteX54" fmla="*/ 883 w 1490068"/>
                    <a:gd name="connsiteY54" fmla="*/ 710791 h 1490126"/>
                    <a:gd name="connsiteX55" fmla="*/ 1360 w 1490068"/>
                    <a:gd name="connsiteY55" fmla="*/ 790515 h 1490126"/>
                    <a:gd name="connsiteX56" fmla="*/ 3550 w 1490068"/>
                    <a:gd name="connsiteY56" fmla="*/ 817947 h 1490126"/>
                    <a:gd name="connsiteX57" fmla="*/ 8122 w 1490068"/>
                    <a:gd name="connsiteY57" fmla="*/ 855571 h 1490126"/>
                    <a:gd name="connsiteX58" fmla="*/ 27458 w 1490068"/>
                    <a:gd name="connsiteY58" fmla="*/ 946440 h 1490126"/>
                    <a:gd name="connsiteX59" fmla="*/ 35745 w 1490068"/>
                    <a:gd name="connsiteY59" fmla="*/ 973586 h 1490126"/>
                    <a:gd name="connsiteX60" fmla="*/ 41650 w 1490068"/>
                    <a:gd name="connsiteY60" fmla="*/ 991112 h 1490126"/>
                    <a:gd name="connsiteX61" fmla="*/ 76607 w 1490068"/>
                    <a:gd name="connsiteY61" fmla="*/ 1074456 h 1490126"/>
                    <a:gd name="connsiteX62" fmla="*/ 94133 w 1490068"/>
                    <a:gd name="connsiteY62" fmla="*/ 1107793 h 1490126"/>
                    <a:gd name="connsiteX63" fmla="*/ 123375 w 1490068"/>
                    <a:gd name="connsiteY63" fmla="*/ 1155704 h 1490126"/>
                    <a:gd name="connsiteX64" fmla="*/ 130328 w 1490068"/>
                    <a:gd name="connsiteY64" fmla="*/ 1166181 h 1490126"/>
                    <a:gd name="connsiteX65" fmla="*/ 156236 w 1490068"/>
                    <a:gd name="connsiteY65" fmla="*/ 1201614 h 1490126"/>
                    <a:gd name="connsiteX66" fmla="*/ 194050 w 1490068"/>
                    <a:gd name="connsiteY66" fmla="*/ 1246763 h 1490126"/>
                    <a:gd name="connsiteX67" fmla="*/ 220435 w 1490068"/>
                    <a:gd name="connsiteY67" fmla="*/ 1274195 h 1490126"/>
                    <a:gd name="connsiteX68" fmla="*/ 255963 w 1490068"/>
                    <a:gd name="connsiteY68" fmla="*/ 1307342 h 1490126"/>
                    <a:gd name="connsiteX69" fmla="*/ 284824 w 1490068"/>
                    <a:gd name="connsiteY69" fmla="*/ 1331250 h 1490126"/>
                    <a:gd name="connsiteX70" fmla="*/ 334449 w 1490068"/>
                    <a:gd name="connsiteY70" fmla="*/ 1366968 h 1490126"/>
                    <a:gd name="connsiteX71" fmla="*/ 369691 w 1490068"/>
                    <a:gd name="connsiteY71" fmla="*/ 1388876 h 1490126"/>
                    <a:gd name="connsiteX72" fmla="*/ 388646 w 1490068"/>
                    <a:gd name="connsiteY72" fmla="*/ 1399639 h 1490126"/>
                    <a:gd name="connsiteX73" fmla="*/ 447891 w 1490068"/>
                    <a:gd name="connsiteY73" fmla="*/ 1428405 h 1490126"/>
                    <a:gd name="connsiteX74" fmla="*/ 482562 w 1490068"/>
                    <a:gd name="connsiteY74" fmla="*/ 1442406 h 1490126"/>
                    <a:gd name="connsiteX75" fmla="*/ 521615 w 1490068"/>
                    <a:gd name="connsiteY75" fmla="*/ 1455837 h 1490126"/>
                    <a:gd name="connsiteX76" fmla="*/ 569716 w 1490068"/>
                    <a:gd name="connsiteY76" fmla="*/ 1469076 h 1490126"/>
                    <a:gd name="connsiteX77" fmla="*/ 596101 w 1490068"/>
                    <a:gd name="connsiteY77" fmla="*/ 1474982 h 1490126"/>
                    <a:gd name="connsiteX78" fmla="*/ 686112 w 1490068"/>
                    <a:gd name="connsiteY78" fmla="*/ 1487650 h 1490126"/>
                    <a:gd name="connsiteX79" fmla="*/ 686588 w 1490068"/>
                    <a:gd name="connsiteY79" fmla="*/ 1487745 h 1490126"/>
                    <a:gd name="connsiteX80" fmla="*/ 742881 w 1490068"/>
                    <a:gd name="connsiteY80" fmla="*/ 1490127 h 1490126"/>
                    <a:gd name="connsiteX81" fmla="*/ 744310 w 1490068"/>
                    <a:gd name="connsiteY81" fmla="*/ 1490127 h 1490126"/>
                    <a:gd name="connsiteX82" fmla="*/ 761740 w 1490068"/>
                    <a:gd name="connsiteY82" fmla="*/ 1489936 h 1490126"/>
                    <a:gd name="connsiteX83" fmla="*/ 801745 w 1490068"/>
                    <a:gd name="connsiteY83" fmla="*/ 1488126 h 1490126"/>
                    <a:gd name="connsiteX84" fmla="*/ 821081 w 1490068"/>
                    <a:gd name="connsiteY84" fmla="*/ 1486317 h 1490126"/>
                    <a:gd name="connsiteX85" fmla="*/ 880231 w 1490068"/>
                    <a:gd name="connsiteY85" fmla="*/ 1477839 h 1490126"/>
                    <a:gd name="connsiteX86" fmla="*/ 972338 w 1490068"/>
                    <a:gd name="connsiteY86" fmla="*/ 1454789 h 1490126"/>
                    <a:gd name="connsiteX87" fmla="*/ 993960 w 1490068"/>
                    <a:gd name="connsiteY87" fmla="*/ 1447455 h 1490126"/>
                    <a:gd name="connsiteX88" fmla="*/ 1038346 w 1490068"/>
                    <a:gd name="connsiteY88" fmla="*/ 1430119 h 1490126"/>
                    <a:gd name="connsiteX89" fmla="*/ 1102545 w 1490068"/>
                    <a:gd name="connsiteY89" fmla="*/ 1398877 h 1490126"/>
                    <a:gd name="connsiteX90" fmla="*/ 1158742 w 1490068"/>
                    <a:gd name="connsiteY90" fmla="*/ 1364778 h 1490126"/>
                    <a:gd name="connsiteX91" fmla="*/ 1166077 w 1490068"/>
                    <a:gd name="connsiteY91" fmla="*/ 1359825 h 1490126"/>
                    <a:gd name="connsiteX92" fmla="*/ 1207987 w 1490068"/>
                    <a:gd name="connsiteY92" fmla="*/ 1328964 h 1490126"/>
                    <a:gd name="connsiteX93" fmla="*/ 1256278 w 1490068"/>
                    <a:gd name="connsiteY93" fmla="*/ 1287149 h 1490126"/>
                    <a:gd name="connsiteX94" fmla="*/ 1306666 w 1490068"/>
                    <a:gd name="connsiteY94" fmla="*/ 1234952 h 1490126"/>
                    <a:gd name="connsiteX95" fmla="*/ 1309809 w 1490068"/>
                    <a:gd name="connsiteY95" fmla="*/ 1231237 h 1490126"/>
                    <a:gd name="connsiteX96" fmla="*/ 1313809 w 1490068"/>
                    <a:gd name="connsiteY96" fmla="*/ 1226570 h 1490126"/>
                    <a:gd name="connsiteX97" fmla="*/ 1348480 w 1490068"/>
                    <a:gd name="connsiteY97" fmla="*/ 1182374 h 1490126"/>
                    <a:gd name="connsiteX98" fmla="*/ 1388581 w 1490068"/>
                    <a:gd name="connsiteY98" fmla="*/ 1120652 h 1490126"/>
                    <a:gd name="connsiteX99" fmla="*/ 1403344 w 1490068"/>
                    <a:gd name="connsiteY99" fmla="*/ 1094172 h 1490126"/>
                    <a:gd name="connsiteX100" fmla="*/ 1416775 w 1490068"/>
                    <a:gd name="connsiteY100" fmla="*/ 1067407 h 1490126"/>
                    <a:gd name="connsiteX101" fmla="*/ 1440111 w 1490068"/>
                    <a:gd name="connsiteY101" fmla="*/ 1013019 h 1490126"/>
                    <a:gd name="connsiteX102" fmla="*/ 1442587 w 1490068"/>
                    <a:gd name="connsiteY102" fmla="*/ 1006638 h 1490126"/>
                    <a:gd name="connsiteX103" fmla="*/ 1462114 w 1490068"/>
                    <a:gd name="connsiteY103" fmla="*/ 946630 h 1490126"/>
                    <a:gd name="connsiteX104" fmla="*/ 1466019 w 1490068"/>
                    <a:gd name="connsiteY104" fmla="*/ 932247 h 1490126"/>
                    <a:gd name="connsiteX105" fmla="*/ 1478401 w 1490068"/>
                    <a:gd name="connsiteY105" fmla="*/ 875383 h 1490126"/>
                    <a:gd name="connsiteX106" fmla="*/ 1479068 w 1490068"/>
                    <a:gd name="connsiteY106" fmla="*/ 871668 h 1490126"/>
                    <a:gd name="connsiteX107" fmla="*/ 1480973 w 1490068"/>
                    <a:gd name="connsiteY107" fmla="*/ 860524 h 1490126"/>
                    <a:gd name="connsiteX108" fmla="*/ 1487641 w 1490068"/>
                    <a:gd name="connsiteY108" fmla="*/ 803946 h 1490126"/>
                    <a:gd name="connsiteX109" fmla="*/ 1489736 w 1490068"/>
                    <a:gd name="connsiteY109" fmla="*/ 762131 h 1490126"/>
                    <a:gd name="connsiteX110" fmla="*/ 1489355 w 1490068"/>
                    <a:gd name="connsiteY110" fmla="*/ 713553 h 1490126"/>
                    <a:gd name="connsiteX111" fmla="*/ 1446683 w 1490068"/>
                    <a:gd name="connsiteY111" fmla="*/ 761274 h 1490126"/>
                    <a:gd name="connsiteX112" fmla="*/ 1444683 w 1490068"/>
                    <a:gd name="connsiteY112" fmla="*/ 800612 h 1490126"/>
                    <a:gd name="connsiteX113" fmla="*/ 1438396 w 1490068"/>
                    <a:gd name="connsiteY113" fmla="*/ 854047 h 1490126"/>
                    <a:gd name="connsiteX114" fmla="*/ 1436682 w 1490068"/>
                    <a:gd name="connsiteY114" fmla="*/ 864429 h 1490126"/>
                    <a:gd name="connsiteX115" fmla="*/ 1436015 w 1490068"/>
                    <a:gd name="connsiteY115" fmla="*/ 868144 h 1490126"/>
                    <a:gd name="connsiteX116" fmla="*/ 1424395 w 1490068"/>
                    <a:gd name="connsiteY116" fmla="*/ 921484 h 1490126"/>
                    <a:gd name="connsiteX117" fmla="*/ 1420680 w 1490068"/>
                    <a:gd name="connsiteY117" fmla="*/ 935200 h 1490126"/>
                    <a:gd name="connsiteX118" fmla="*/ 1402297 w 1490068"/>
                    <a:gd name="connsiteY118" fmla="*/ 991683 h 1490126"/>
                    <a:gd name="connsiteX119" fmla="*/ 1400011 w 1490068"/>
                    <a:gd name="connsiteY119" fmla="*/ 997494 h 1490126"/>
                    <a:gd name="connsiteX120" fmla="*/ 1377913 w 1490068"/>
                    <a:gd name="connsiteY120" fmla="*/ 1048929 h 1490126"/>
                    <a:gd name="connsiteX121" fmla="*/ 1365244 w 1490068"/>
                    <a:gd name="connsiteY121" fmla="*/ 1074075 h 1490126"/>
                    <a:gd name="connsiteX122" fmla="*/ 1351338 w 1490068"/>
                    <a:gd name="connsiteY122" fmla="*/ 1099030 h 1490126"/>
                    <a:gd name="connsiteX123" fmla="*/ 1313524 w 1490068"/>
                    <a:gd name="connsiteY123" fmla="*/ 1157133 h 1490126"/>
                    <a:gd name="connsiteX124" fmla="*/ 1280758 w 1490068"/>
                    <a:gd name="connsiteY124" fmla="*/ 1198757 h 1490126"/>
                    <a:gd name="connsiteX125" fmla="*/ 1277043 w 1490068"/>
                    <a:gd name="connsiteY125" fmla="*/ 1203043 h 1490126"/>
                    <a:gd name="connsiteX126" fmla="*/ 1273900 w 1490068"/>
                    <a:gd name="connsiteY126" fmla="*/ 1206663 h 1490126"/>
                    <a:gd name="connsiteX127" fmla="*/ 1226560 w 1490068"/>
                    <a:gd name="connsiteY127" fmla="*/ 1255716 h 1490126"/>
                    <a:gd name="connsiteX128" fmla="*/ 1181126 w 1490068"/>
                    <a:gd name="connsiteY128" fmla="*/ 1295150 h 1490126"/>
                    <a:gd name="connsiteX129" fmla="*/ 1141597 w 1490068"/>
                    <a:gd name="connsiteY129" fmla="*/ 1324296 h 1490126"/>
                    <a:gd name="connsiteX130" fmla="*/ 1134739 w 1490068"/>
                    <a:gd name="connsiteY130" fmla="*/ 1328868 h 1490126"/>
                    <a:gd name="connsiteX131" fmla="*/ 1081590 w 1490068"/>
                    <a:gd name="connsiteY131" fmla="*/ 1361158 h 1490126"/>
                    <a:gd name="connsiteX132" fmla="*/ 1021201 w 1490068"/>
                    <a:gd name="connsiteY132" fmla="*/ 1390590 h 1490126"/>
                    <a:gd name="connsiteX133" fmla="*/ 979387 w 1490068"/>
                    <a:gd name="connsiteY133" fmla="*/ 1406973 h 1490126"/>
                    <a:gd name="connsiteX134" fmla="*/ 959003 w 1490068"/>
                    <a:gd name="connsiteY134" fmla="*/ 1413927 h 1490126"/>
                    <a:gd name="connsiteX135" fmla="*/ 872230 w 1490068"/>
                    <a:gd name="connsiteY135" fmla="*/ 1435644 h 1490126"/>
                    <a:gd name="connsiteX136" fmla="*/ 816414 w 1490068"/>
                    <a:gd name="connsiteY136" fmla="*/ 1443645 h 1490126"/>
                    <a:gd name="connsiteX137" fmla="*/ 798412 w 1490068"/>
                    <a:gd name="connsiteY137" fmla="*/ 1445359 h 1490126"/>
                    <a:gd name="connsiteX138" fmla="*/ 760693 w 1490068"/>
                    <a:gd name="connsiteY138" fmla="*/ 1447074 h 1490126"/>
                    <a:gd name="connsiteX139" fmla="*/ 744214 w 1490068"/>
                    <a:gd name="connsiteY139" fmla="*/ 1447264 h 1490126"/>
                    <a:gd name="connsiteX140" fmla="*/ 690303 w 1490068"/>
                    <a:gd name="connsiteY140" fmla="*/ 1445073 h 1490126"/>
                    <a:gd name="connsiteX141" fmla="*/ 689731 w 1490068"/>
                    <a:gd name="connsiteY141" fmla="*/ 1444978 h 1490126"/>
                    <a:gd name="connsiteX142" fmla="*/ 604483 w 1490068"/>
                    <a:gd name="connsiteY142" fmla="*/ 1432977 h 1490126"/>
                    <a:gd name="connsiteX143" fmla="*/ 579813 w 1490068"/>
                    <a:gd name="connsiteY143" fmla="*/ 1427452 h 1490126"/>
                    <a:gd name="connsiteX144" fmla="*/ 534474 w 1490068"/>
                    <a:gd name="connsiteY144" fmla="*/ 1414879 h 1490126"/>
                    <a:gd name="connsiteX145" fmla="*/ 497707 w 1490068"/>
                    <a:gd name="connsiteY145" fmla="*/ 1402211 h 1490126"/>
                    <a:gd name="connsiteX146" fmla="*/ 465037 w 1490068"/>
                    <a:gd name="connsiteY146" fmla="*/ 1388971 h 1490126"/>
                    <a:gd name="connsiteX147" fmla="*/ 409125 w 1490068"/>
                    <a:gd name="connsiteY147" fmla="*/ 1361825 h 1490126"/>
                    <a:gd name="connsiteX148" fmla="*/ 391313 w 1490068"/>
                    <a:gd name="connsiteY148" fmla="*/ 1351824 h 1490126"/>
                    <a:gd name="connsiteX149" fmla="*/ 358071 w 1490068"/>
                    <a:gd name="connsiteY149" fmla="*/ 1331154 h 1490126"/>
                    <a:gd name="connsiteX150" fmla="*/ 311303 w 1490068"/>
                    <a:gd name="connsiteY150" fmla="*/ 1297531 h 1490126"/>
                    <a:gd name="connsiteX151" fmla="*/ 284157 w 1490068"/>
                    <a:gd name="connsiteY151" fmla="*/ 1275052 h 1490126"/>
                    <a:gd name="connsiteX152" fmla="*/ 250629 w 1490068"/>
                    <a:gd name="connsiteY152" fmla="*/ 1243715 h 1490126"/>
                    <a:gd name="connsiteX153" fmla="*/ 225864 w 1490068"/>
                    <a:gd name="connsiteY153" fmla="*/ 1217902 h 1490126"/>
                    <a:gd name="connsiteX154" fmla="*/ 190240 w 1490068"/>
                    <a:gd name="connsiteY154" fmla="*/ 1175325 h 1490126"/>
                    <a:gd name="connsiteX155" fmla="*/ 165761 w 1490068"/>
                    <a:gd name="connsiteY155" fmla="*/ 1141797 h 1490126"/>
                    <a:gd name="connsiteX156" fmla="*/ 159475 w 1490068"/>
                    <a:gd name="connsiteY156" fmla="*/ 1132272 h 1490126"/>
                    <a:gd name="connsiteX157" fmla="*/ 131757 w 1490068"/>
                    <a:gd name="connsiteY157" fmla="*/ 1086838 h 1490126"/>
                    <a:gd name="connsiteX158" fmla="*/ 115183 w 1490068"/>
                    <a:gd name="connsiteY158" fmla="*/ 1055501 h 1490126"/>
                    <a:gd name="connsiteX159" fmla="*/ 82227 w 1490068"/>
                    <a:gd name="connsiteY159" fmla="*/ 976920 h 1490126"/>
                    <a:gd name="connsiteX160" fmla="*/ 76702 w 1490068"/>
                    <a:gd name="connsiteY160" fmla="*/ 960632 h 1490126"/>
                    <a:gd name="connsiteX161" fmla="*/ 68892 w 1490068"/>
                    <a:gd name="connsiteY161" fmla="*/ 934914 h 1490126"/>
                    <a:gd name="connsiteX162" fmla="*/ 50699 w 1490068"/>
                    <a:gd name="connsiteY162" fmla="*/ 849380 h 1490126"/>
                    <a:gd name="connsiteX163" fmla="*/ 46318 w 1490068"/>
                    <a:gd name="connsiteY163" fmla="*/ 813947 h 1490126"/>
                    <a:gd name="connsiteX164" fmla="*/ 44222 w 1490068"/>
                    <a:gd name="connsiteY164" fmla="*/ 788039 h 1490126"/>
                    <a:gd name="connsiteX165" fmla="*/ 43746 w 1490068"/>
                    <a:gd name="connsiteY165" fmla="*/ 712601 h 1490126"/>
                    <a:gd name="connsiteX166" fmla="*/ 43841 w 1490068"/>
                    <a:gd name="connsiteY166" fmla="*/ 711648 h 1490126"/>
                    <a:gd name="connsiteX167" fmla="*/ 43936 w 1490068"/>
                    <a:gd name="connsiteY167" fmla="*/ 709839 h 1490126"/>
                    <a:gd name="connsiteX168" fmla="*/ 47556 w 1490068"/>
                    <a:gd name="connsiteY168" fmla="*/ 666119 h 1490126"/>
                    <a:gd name="connsiteX169" fmla="*/ 51271 w 1490068"/>
                    <a:gd name="connsiteY169" fmla="*/ 638687 h 1490126"/>
                    <a:gd name="connsiteX170" fmla="*/ 70225 w 1490068"/>
                    <a:gd name="connsiteY170" fmla="*/ 552105 h 1490126"/>
                    <a:gd name="connsiteX171" fmla="*/ 70511 w 1490068"/>
                    <a:gd name="connsiteY171" fmla="*/ 551343 h 1490126"/>
                    <a:gd name="connsiteX172" fmla="*/ 92704 w 1490068"/>
                    <a:gd name="connsiteY172" fmla="*/ 486192 h 1490126"/>
                    <a:gd name="connsiteX173" fmla="*/ 100039 w 1490068"/>
                    <a:gd name="connsiteY173" fmla="*/ 468189 h 1490126"/>
                    <a:gd name="connsiteX174" fmla="*/ 130042 w 1490068"/>
                    <a:gd name="connsiteY174" fmla="*/ 406658 h 1490126"/>
                    <a:gd name="connsiteX175" fmla="*/ 143568 w 1490068"/>
                    <a:gd name="connsiteY175" fmla="*/ 383226 h 1490126"/>
                    <a:gd name="connsiteX176" fmla="*/ 167285 w 1490068"/>
                    <a:gd name="connsiteY176" fmla="*/ 346555 h 1490126"/>
                    <a:gd name="connsiteX177" fmla="*/ 212719 w 1490068"/>
                    <a:gd name="connsiteY177" fmla="*/ 287595 h 1490126"/>
                    <a:gd name="connsiteX178" fmla="*/ 213386 w 1490068"/>
                    <a:gd name="connsiteY178" fmla="*/ 286929 h 1490126"/>
                    <a:gd name="connsiteX179" fmla="*/ 255487 w 1490068"/>
                    <a:gd name="connsiteY179" fmla="*/ 242352 h 1490126"/>
                    <a:gd name="connsiteX180" fmla="*/ 310541 w 1490068"/>
                    <a:gd name="connsiteY180" fmla="*/ 194250 h 1490126"/>
                    <a:gd name="connsiteX181" fmla="*/ 348546 w 1490068"/>
                    <a:gd name="connsiteY181" fmla="*/ 166247 h 1490126"/>
                    <a:gd name="connsiteX182" fmla="*/ 358928 w 1490068"/>
                    <a:gd name="connsiteY182" fmla="*/ 159198 h 1490126"/>
                    <a:gd name="connsiteX183" fmla="*/ 403029 w 1490068"/>
                    <a:gd name="connsiteY183" fmla="*/ 132433 h 1490126"/>
                    <a:gd name="connsiteX184" fmla="*/ 440843 w 1490068"/>
                    <a:gd name="connsiteY184" fmla="*/ 112716 h 1490126"/>
                    <a:gd name="connsiteX185" fmla="*/ 441510 w 1490068"/>
                    <a:gd name="connsiteY185" fmla="*/ 112431 h 1490126"/>
                    <a:gd name="connsiteX186" fmla="*/ 455607 w 1490068"/>
                    <a:gd name="connsiteY186" fmla="*/ 105858 h 1490126"/>
                    <a:gd name="connsiteX187" fmla="*/ 511900 w 1490068"/>
                    <a:gd name="connsiteY187" fmla="*/ 83189 h 1490126"/>
                    <a:gd name="connsiteX188" fmla="*/ 559334 w 1490068"/>
                    <a:gd name="connsiteY188" fmla="*/ 68330 h 1490126"/>
                    <a:gd name="connsiteX189" fmla="*/ 618865 w 1490068"/>
                    <a:gd name="connsiteY189" fmla="*/ 54804 h 1490126"/>
                    <a:gd name="connsiteX190" fmla="*/ 634486 w 1490068"/>
                    <a:gd name="connsiteY190" fmla="*/ 52233 h 1490126"/>
                    <a:gd name="connsiteX191" fmla="*/ 684493 w 1490068"/>
                    <a:gd name="connsiteY191" fmla="*/ 45946 h 1490126"/>
                    <a:gd name="connsiteX192" fmla="*/ 697637 w 1490068"/>
                    <a:gd name="connsiteY192" fmla="*/ 45089 h 1490126"/>
                    <a:gd name="connsiteX193" fmla="*/ 764788 w 1490068"/>
                    <a:gd name="connsiteY193" fmla="*/ 43851 h 1490126"/>
                    <a:gd name="connsiteX194" fmla="*/ 779076 w 1490068"/>
                    <a:gd name="connsiteY194" fmla="*/ 44327 h 1490126"/>
                    <a:gd name="connsiteX195" fmla="*/ 834892 w 1490068"/>
                    <a:gd name="connsiteY195" fmla="*/ 49280 h 1490126"/>
                    <a:gd name="connsiteX196" fmla="*/ 867658 w 1490068"/>
                    <a:gd name="connsiteY196" fmla="*/ 54233 h 1490126"/>
                    <a:gd name="connsiteX197" fmla="*/ 912712 w 1490068"/>
                    <a:gd name="connsiteY197" fmla="*/ 63853 h 1490126"/>
                    <a:gd name="connsiteX198" fmla="*/ 947287 w 1490068"/>
                    <a:gd name="connsiteY198" fmla="*/ 73283 h 1490126"/>
                    <a:gd name="connsiteX199" fmla="*/ 989864 w 1490068"/>
                    <a:gd name="connsiteY199" fmla="*/ 87475 h 1490126"/>
                    <a:gd name="connsiteX200" fmla="*/ 1036537 w 1490068"/>
                    <a:gd name="connsiteY200" fmla="*/ 106811 h 1490126"/>
                    <a:gd name="connsiteX201" fmla="*/ 1057873 w 1490068"/>
                    <a:gd name="connsiteY201" fmla="*/ 116907 h 1490126"/>
                    <a:gd name="connsiteX202" fmla="*/ 1086162 w 1490068"/>
                    <a:gd name="connsiteY202" fmla="*/ 131862 h 1490126"/>
                    <a:gd name="connsiteX203" fmla="*/ 1138835 w 1490068"/>
                    <a:gd name="connsiteY203" fmla="*/ 164056 h 1490126"/>
                    <a:gd name="connsiteX204" fmla="*/ 1166934 w 1490068"/>
                    <a:gd name="connsiteY204" fmla="*/ 184249 h 1490126"/>
                    <a:gd name="connsiteX205" fmla="*/ 1184079 w 1490068"/>
                    <a:gd name="connsiteY205" fmla="*/ 197584 h 1490126"/>
                    <a:gd name="connsiteX206" fmla="*/ 1239419 w 1490068"/>
                    <a:gd name="connsiteY206" fmla="*/ 247019 h 1490126"/>
                    <a:gd name="connsiteX207" fmla="*/ 1269994 w 1490068"/>
                    <a:gd name="connsiteY207" fmla="*/ 279309 h 1490126"/>
                    <a:gd name="connsiteX208" fmla="*/ 1312190 w 1490068"/>
                    <a:gd name="connsiteY208" fmla="*/ 331887 h 1490126"/>
                    <a:gd name="connsiteX209" fmla="*/ 1324192 w 1490068"/>
                    <a:gd name="connsiteY209" fmla="*/ 348746 h 1490126"/>
                    <a:gd name="connsiteX210" fmla="*/ 1339146 w 1490068"/>
                    <a:gd name="connsiteY210" fmla="*/ 371701 h 1490126"/>
                    <a:gd name="connsiteX211" fmla="*/ 1371245 w 1490068"/>
                    <a:gd name="connsiteY211" fmla="*/ 428089 h 1490126"/>
                    <a:gd name="connsiteX212" fmla="*/ 1393057 w 1490068"/>
                    <a:gd name="connsiteY212" fmla="*/ 475333 h 1490126"/>
                    <a:gd name="connsiteX213" fmla="*/ 1407916 w 1490068"/>
                    <a:gd name="connsiteY213" fmla="*/ 514195 h 1490126"/>
                    <a:gd name="connsiteX214" fmla="*/ 1417537 w 1490068"/>
                    <a:gd name="connsiteY214" fmla="*/ 543913 h 1490126"/>
                    <a:gd name="connsiteX215" fmla="*/ 1431348 w 1490068"/>
                    <a:gd name="connsiteY215" fmla="*/ 597158 h 1490126"/>
                    <a:gd name="connsiteX216" fmla="*/ 1441349 w 1490068"/>
                    <a:gd name="connsiteY216" fmla="*/ 654784 h 1490126"/>
                    <a:gd name="connsiteX217" fmla="*/ 1444778 w 1490068"/>
                    <a:gd name="connsiteY217" fmla="*/ 687550 h 1490126"/>
                    <a:gd name="connsiteX218" fmla="*/ 1446397 w 1490068"/>
                    <a:gd name="connsiteY218" fmla="*/ 715744 h 1490126"/>
                    <a:gd name="connsiteX219" fmla="*/ 1446683 w 1490068"/>
                    <a:gd name="connsiteY219" fmla="*/ 761274 h 14901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  <a:cxn ang="0">
                      <a:pos x="connsiteX151" y="connsiteY151"/>
                    </a:cxn>
                    <a:cxn ang="0">
                      <a:pos x="connsiteX152" y="connsiteY152"/>
                    </a:cxn>
                    <a:cxn ang="0">
                      <a:pos x="connsiteX153" y="connsiteY153"/>
                    </a:cxn>
                    <a:cxn ang="0">
                      <a:pos x="connsiteX154" y="connsiteY154"/>
                    </a:cxn>
                    <a:cxn ang="0">
                      <a:pos x="connsiteX155" y="connsiteY155"/>
                    </a:cxn>
                    <a:cxn ang="0">
                      <a:pos x="connsiteX156" y="connsiteY156"/>
                    </a:cxn>
                    <a:cxn ang="0">
                      <a:pos x="connsiteX157" y="connsiteY157"/>
                    </a:cxn>
                    <a:cxn ang="0">
                      <a:pos x="connsiteX158" y="connsiteY158"/>
                    </a:cxn>
                    <a:cxn ang="0">
                      <a:pos x="connsiteX159" y="connsiteY159"/>
                    </a:cxn>
                    <a:cxn ang="0">
                      <a:pos x="connsiteX160" y="connsiteY160"/>
                    </a:cxn>
                    <a:cxn ang="0">
                      <a:pos x="connsiteX161" y="connsiteY161"/>
                    </a:cxn>
                    <a:cxn ang="0">
                      <a:pos x="connsiteX162" y="connsiteY162"/>
                    </a:cxn>
                    <a:cxn ang="0">
                      <a:pos x="connsiteX163" y="connsiteY163"/>
                    </a:cxn>
                    <a:cxn ang="0">
                      <a:pos x="connsiteX164" y="connsiteY164"/>
                    </a:cxn>
                    <a:cxn ang="0">
                      <a:pos x="connsiteX165" y="connsiteY165"/>
                    </a:cxn>
                    <a:cxn ang="0">
                      <a:pos x="connsiteX166" y="connsiteY166"/>
                    </a:cxn>
                    <a:cxn ang="0">
                      <a:pos x="connsiteX167" y="connsiteY167"/>
                    </a:cxn>
                    <a:cxn ang="0">
                      <a:pos x="connsiteX168" y="connsiteY168"/>
                    </a:cxn>
                    <a:cxn ang="0">
                      <a:pos x="connsiteX169" y="connsiteY169"/>
                    </a:cxn>
                    <a:cxn ang="0">
                      <a:pos x="connsiteX170" y="connsiteY170"/>
                    </a:cxn>
                    <a:cxn ang="0">
                      <a:pos x="connsiteX171" y="connsiteY171"/>
                    </a:cxn>
                    <a:cxn ang="0">
                      <a:pos x="connsiteX172" y="connsiteY172"/>
                    </a:cxn>
                    <a:cxn ang="0">
                      <a:pos x="connsiteX173" y="connsiteY173"/>
                    </a:cxn>
                    <a:cxn ang="0">
                      <a:pos x="connsiteX174" y="connsiteY174"/>
                    </a:cxn>
                    <a:cxn ang="0">
                      <a:pos x="connsiteX175" y="connsiteY175"/>
                    </a:cxn>
                    <a:cxn ang="0">
                      <a:pos x="connsiteX176" y="connsiteY176"/>
                    </a:cxn>
                    <a:cxn ang="0">
                      <a:pos x="connsiteX177" y="connsiteY177"/>
                    </a:cxn>
                    <a:cxn ang="0">
                      <a:pos x="connsiteX178" y="connsiteY178"/>
                    </a:cxn>
                    <a:cxn ang="0">
                      <a:pos x="connsiteX179" y="connsiteY179"/>
                    </a:cxn>
                    <a:cxn ang="0">
                      <a:pos x="connsiteX180" y="connsiteY180"/>
                    </a:cxn>
                    <a:cxn ang="0">
                      <a:pos x="connsiteX181" y="connsiteY181"/>
                    </a:cxn>
                    <a:cxn ang="0">
                      <a:pos x="connsiteX182" y="connsiteY182"/>
                    </a:cxn>
                    <a:cxn ang="0">
                      <a:pos x="connsiteX183" y="connsiteY183"/>
                    </a:cxn>
                    <a:cxn ang="0">
                      <a:pos x="connsiteX184" y="connsiteY184"/>
                    </a:cxn>
                    <a:cxn ang="0">
                      <a:pos x="connsiteX185" y="connsiteY185"/>
                    </a:cxn>
                    <a:cxn ang="0">
                      <a:pos x="connsiteX186" y="connsiteY186"/>
                    </a:cxn>
                    <a:cxn ang="0">
                      <a:pos x="connsiteX187" y="connsiteY187"/>
                    </a:cxn>
                    <a:cxn ang="0">
                      <a:pos x="connsiteX188" y="connsiteY188"/>
                    </a:cxn>
                    <a:cxn ang="0">
                      <a:pos x="connsiteX189" y="connsiteY189"/>
                    </a:cxn>
                    <a:cxn ang="0">
                      <a:pos x="connsiteX190" y="connsiteY190"/>
                    </a:cxn>
                    <a:cxn ang="0">
                      <a:pos x="connsiteX191" y="connsiteY191"/>
                    </a:cxn>
                    <a:cxn ang="0">
                      <a:pos x="connsiteX192" y="connsiteY192"/>
                    </a:cxn>
                    <a:cxn ang="0">
                      <a:pos x="connsiteX193" y="connsiteY193"/>
                    </a:cxn>
                    <a:cxn ang="0">
                      <a:pos x="connsiteX194" y="connsiteY194"/>
                    </a:cxn>
                    <a:cxn ang="0">
                      <a:pos x="connsiteX195" y="connsiteY195"/>
                    </a:cxn>
                    <a:cxn ang="0">
                      <a:pos x="connsiteX196" y="connsiteY196"/>
                    </a:cxn>
                    <a:cxn ang="0">
                      <a:pos x="connsiteX197" y="connsiteY197"/>
                    </a:cxn>
                    <a:cxn ang="0">
                      <a:pos x="connsiteX198" y="connsiteY198"/>
                    </a:cxn>
                    <a:cxn ang="0">
                      <a:pos x="connsiteX199" y="connsiteY199"/>
                    </a:cxn>
                    <a:cxn ang="0">
                      <a:pos x="connsiteX200" y="connsiteY200"/>
                    </a:cxn>
                    <a:cxn ang="0">
                      <a:pos x="connsiteX201" y="connsiteY201"/>
                    </a:cxn>
                    <a:cxn ang="0">
                      <a:pos x="connsiteX202" y="connsiteY202"/>
                    </a:cxn>
                    <a:cxn ang="0">
                      <a:pos x="connsiteX203" y="connsiteY203"/>
                    </a:cxn>
                    <a:cxn ang="0">
                      <a:pos x="connsiteX204" y="connsiteY204"/>
                    </a:cxn>
                    <a:cxn ang="0">
                      <a:pos x="connsiteX205" y="connsiteY205"/>
                    </a:cxn>
                    <a:cxn ang="0">
                      <a:pos x="connsiteX206" y="connsiteY206"/>
                    </a:cxn>
                    <a:cxn ang="0">
                      <a:pos x="connsiteX207" y="connsiteY207"/>
                    </a:cxn>
                    <a:cxn ang="0">
                      <a:pos x="connsiteX208" y="connsiteY208"/>
                    </a:cxn>
                    <a:cxn ang="0">
                      <a:pos x="connsiteX209" y="connsiteY209"/>
                    </a:cxn>
                    <a:cxn ang="0">
                      <a:pos x="connsiteX210" y="connsiteY210"/>
                    </a:cxn>
                    <a:cxn ang="0">
                      <a:pos x="connsiteX211" y="connsiteY211"/>
                    </a:cxn>
                    <a:cxn ang="0">
                      <a:pos x="connsiteX212" y="connsiteY212"/>
                    </a:cxn>
                    <a:cxn ang="0">
                      <a:pos x="connsiteX213" y="connsiteY213"/>
                    </a:cxn>
                    <a:cxn ang="0">
                      <a:pos x="connsiteX214" y="connsiteY214"/>
                    </a:cxn>
                    <a:cxn ang="0">
                      <a:pos x="connsiteX215" y="connsiteY215"/>
                    </a:cxn>
                    <a:cxn ang="0">
                      <a:pos x="connsiteX216" y="connsiteY216"/>
                    </a:cxn>
                    <a:cxn ang="0">
                      <a:pos x="connsiteX217" y="connsiteY217"/>
                    </a:cxn>
                    <a:cxn ang="0">
                      <a:pos x="connsiteX218" y="connsiteY218"/>
                    </a:cxn>
                    <a:cxn ang="0">
                      <a:pos x="connsiteX219" y="connsiteY219"/>
                    </a:cxn>
                  </a:cxnLst>
                  <a:rect l="l" t="t" r="r" b="b"/>
                  <a:pathLst>
                    <a:path w="1490068" h="1490126">
                      <a:moveTo>
                        <a:pt x="1489355" y="713553"/>
                      </a:moveTo>
                      <a:cubicBezTo>
                        <a:pt x="1488974" y="704028"/>
                        <a:pt x="1488403" y="693932"/>
                        <a:pt x="1487641" y="683550"/>
                      </a:cubicBezTo>
                      <a:cubicBezTo>
                        <a:pt x="1486688" y="672120"/>
                        <a:pt x="1485545" y="660785"/>
                        <a:pt x="1484021" y="648783"/>
                      </a:cubicBezTo>
                      <a:cubicBezTo>
                        <a:pt x="1481259" y="628114"/>
                        <a:pt x="1477734" y="607540"/>
                        <a:pt x="1473448" y="587633"/>
                      </a:cubicBezTo>
                      <a:cubicBezTo>
                        <a:pt x="1469067" y="567535"/>
                        <a:pt x="1464304" y="549057"/>
                        <a:pt x="1458780" y="531150"/>
                      </a:cubicBezTo>
                      <a:cubicBezTo>
                        <a:pt x="1455446" y="519624"/>
                        <a:pt x="1452017" y="509242"/>
                        <a:pt x="1448493" y="499527"/>
                      </a:cubicBezTo>
                      <a:cubicBezTo>
                        <a:pt x="1443730" y="485620"/>
                        <a:pt x="1438396" y="471809"/>
                        <a:pt x="1432777" y="458283"/>
                      </a:cubicBezTo>
                      <a:cubicBezTo>
                        <a:pt x="1425823" y="441519"/>
                        <a:pt x="1418013" y="424755"/>
                        <a:pt x="1409631" y="408182"/>
                      </a:cubicBezTo>
                      <a:cubicBezTo>
                        <a:pt x="1398677" y="386846"/>
                        <a:pt x="1387533" y="367224"/>
                        <a:pt x="1375627" y="348460"/>
                      </a:cubicBezTo>
                      <a:cubicBezTo>
                        <a:pt x="1370864" y="340745"/>
                        <a:pt x="1365625" y="332744"/>
                        <a:pt x="1359720" y="324076"/>
                      </a:cubicBezTo>
                      <a:cubicBezTo>
                        <a:pt x="1359720" y="324076"/>
                        <a:pt x="1359720" y="324076"/>
                        <a:pt x="1359720" y="324076"/>
                      </a:cubicBezTo>
                      <a:cubicBezTo>
                        <a:pt x="1355529" y="317980"/>
                        <a:pt x="1351338" y="311979"/>
                        <a:pt x="1346956" y="306169"/>
                      </a:cubicBezTo>
                      <a:cubicBezTo>
                        <a:pt x="1333431" y="287500"/>
                        <a:pt x="1318381" y="268736"/>
                        <a:pt x="1302189" y="250448"/>
                      </a:cubicBezTo>
                      <a:cubicBezTo>
                        <a:pt x="1291426" y="238351"/>
                        <a:pt x="1280472" y="226826"/>
                        <a:pt x="1269804" y="216158"/>
                      </a:cubicBezTo>
                      <a:cubicBezTo>
                        <a:pt x="1250849" y="197203"/>
                        <a:pt x="1231037" y="179582"/>
                        <a:pt x="1211130" y="163675"/>
                      </a:cubicBezTo>
                      <a:cubicBezTo>
                        <a:pt x="1205224" y="158913"/>
                        <a:pt x="1199224" y="154150"/>
                        <a:pt x="1192842" y="149388"/>
                      </a:cubicBezTo>
                      <a:cubicBezTo>
                        <a:pt x="1183507" y="142339"/>
                        <a:pt x="1173792" y="135386"/>
                        <a:pt x="1163029" y="128052"/>
                      </a:cubicBezTo>
                      <a:cubicBezTo>
                        <a:pt x="1144931" y="115860"/>
                        <a:pt x="1126072" y="104239"/>
                        <a:pt x="1107022" y="93762"/>
                      </a:cubicBezTo>
                      <a:cubicBezTo>
                        <a:pt x="1096258" y="87761"/>
                        <a:pt x="1086448" y="82617"/>
                        <a:pt x="1077018" y="77950"/>
                      </a:cubicBezTo>
                      <a:cubicBezTo>
                        <a:pt x="1070065" y="74521"/>
                        <a:pt x="1062635" y="70997"/>
                        <a:pt x="1054348" y="67187"/>
                      </a:cubicBezTo>
                      <a:cubicBezTo>
                        <a:pt x="1038632" y="59948"/>
                        <a:pt x="1021963" y="53090"/>
                        <a:pt x="1004818" y="46708"/>
                      </a:cubicBezTo>
                      <a:cubicBezTo>
                        <a:pt x="989864" y="41184"/>
                        <a:pt x="974624" y="36135"/>
                        <a:pt x="959575" y="31659"/>
                      </a:cubicBezTo>
                      <a:cubicBezTo>
                        <a:pt x="946335" y="27658"/>
                        <a:pt x="934238" y="24420"/>
                        <a:pt x="922903" y="21657"/>
                      </a:cubicBezTo>
                      <a:cubicBezTo>
                        <a:pt x="906520" y="17562"/>
                        <a:pt x="890423" y="14133"/>
                        <a:pt x="875088" y="11466"/>
                      </a:cubicBezTo>
                      <a:cubicBezTo>
                        <a:pt x="863086" y="9370"/>
                        <a:pt x="851275" y="7560"/>
                        <a:pt x="840322" y="6227"/>
                      </a:cubicBezTo>
                      <a:cubicBezTo>
                        <a:pt x="820891" y="3655"/>
                        <a:pt x="800888" y="1845"/>
                        <a:pt x="780981" y="893"/>
                      </a:cubicBezTo>
                      <a:cubicBezTo>
                        <a:pt x="775837" y="607"/>
                        <a:pt x="770599" y="417"/>
                        <a:pt x="765741" y="417"/>
                      </a:cubicBezTo>
                      <a:cubicBezTo>
                        <a:pt x="741928" y="-441"/>
                        <a:pt x="717925" y="36"/>
                        <a:pt x="694780" y="1750"/>
                      </a:cubicBezTo>
                      <a:cubicBezTo>
                        <a:pt x="690112" y="1941"/>
                        <a:pt x="685350" y="2322"/>
                        <a:pt x="680683" y="2703"/>
                      </a:cubicBezTo>
                      <a:cubicBezTo>
                        <a:pt x="662014" y="4322"/>
                        <a:pt x="644583" y="6513"/>
                        <a:pt x="627628" y="9275"/>
                      </a:cubicBezTo>
                      <a:cubicBezTo>
                        <a:pt x="622104" y="10037"/>
                        <a:pt x="616484" y="11085"/>
                        <a:pt x="610960" y="12037"/>
                      </a:cubicBezTo>
                      <a:cubicBezTo>
                        <a:pt x="588481" y="16133"/>
                        <a:pt x="567811" y="20895"/>
                        <a:pt x="547809" y="26420"/>
                      </a:cubicBezTo>
                      <a:cubicBezTo>
                        <a:pt x="530092" y="31278"/>
                        <a:pt x="513138" y="36612"/>
                        <a:pt x="497422" y="42231"/>
                      </a:cubicBezTo>
                      <a:cubicBezTo>
                        <a:pt x="477800" y="49185"/>
                        <a:pt x="457798" y="57186"/>
                        <a:pt x="437795" y="66234"/>
                      </a:cubicBezTo>
                      <a:cubicBezTo>
                        <a:pt x="432842" y="68520"/>
                        <a:pt x="427889" y="70806"/>
                        <a:pt x="422936" y="73188"/>
                      </a:cubicBezTo>
                      <a:lnTo>
                        <a:pt x="422269" y="73569"/>
                      </a:lnTo>
                      <a:cubicBezTo>
                        <a:pt x="408934" y="80046"/>
                        <a:pt x="395409" y="87094"/>
                        <a:pt x="382074" y="94524"/>
                      </a:cubicBezTo>
                      <a:cubicBezTo>
                        <a:pt x="366262" y="103382"/>
                        <a:pt x="350546" y="112907"/>
                        <a:pt x="335306" y="122908"/>
                      </a:cubicBezTo>
                      <a:cubicBezTo>
                        <a:pt x="331591" y="125385"/>
                        <a:pt x="327877" y="127861"/>
                        <a:pt x="324162" y="130433"/>
                      </a:cubicBezTo>
                      <a:cubicBezTo>
                        <a:pt x="309970" y="140148"/>
                        <a:pt x="296444" y="150150"/>
                        <a:pt x="283871" y="160151"/>
                      </a:cubicBezTo>
                      <a:cubicBezTo>
                        <a:pt x="263583" y="176058"/>
                        <a:pt x="243961" y="193203"/>
                        <a:pt x="225483" y="211205"/>
                      </a:cubicBezTo>
                      <a:cubicBezTo>
                        <a:pt x="210147" y="226064"/>
                        <a:pt x="195289" y="241780"/>
                        <a:pt x="181382" y="257973"/>
                      </a:cubicBezTo>
                      <a:cubicBezTo>
                        <a:pt x="181192" y="258163"/>
                        <a:pt x="180906" y="258449"/>
                        <a:pt x="180715" y="258735"/>
                      </a:cubicBezTo>
                      <a:cubicBezTo>
                        <a:pt x="163475" y="278642"/>
                        <a:pt x="147092" y="299978"/>
                        <a:pt x="131947" y="321885"/>
                      </a:cubicBezTo>
                      <a:cubicBezTo>
                        <a:pt x="123089" y="334744"/>
                        <a:pt x="114612" y="347793"/>
                        <a:pt x="106801" y="360747"/>
                      </a:cubicBezTo>
                      <a:cubicBezTo>
                        <a:pt x="101658" y="369225"/>
                        <a:pt x="96800" y="377607"/>
                        <a:pt x="92419" y="385703"/>
                      </a:cubicBezTo>
                      <a:cubicBezTo>
                        <a:pt x="80989" y="406372"/>
                        <a:pt x="70321" y="428375"/>
                        <a:pt x="60605" y="450949"/>
                      </a:cubicBezTo>
                      <a:cubicBezTo>
                        <a:pt x="58319" y="456283"/>
                        <a:pt x="55366" y="463332"/>
                        <a:pt x="52699" y="470285"/>
                      </a:cubicBezTo>
                      <a:cubicBezTo>
                        <a:pt x="43841" y="492478"/>
                        <a:pt x="35935" y="515529"/>
                        <a:pt x="29363" y="538865"/>
                      </a:cubicBezTo>
                      <a:cubicBezTo>
                        <a:pt x="29268" y="539151"/>
                        <a:pt x="29173" y="539341"/>
                        <a:pt x="29077" y="539627"/>
                      </a:cubicBezTo>
                      <a:cubicBezTo>
                        <a:pt x="20410" y="570107"/>
                        <a:pt x="13551" y="601158"/>
                        <a:pt x="8789" y="632019"/>
                      </a:cubicBezTo>
                      <a:cubicBezTo>
                        <a:pt x="7170" y="642687"/>
                        <a:pt x="5836" y="652212"/>
                        <a:pt x="4884" y="661071"/>
                      </a:cubicBezTo>
                      <a:cubicBezTo>
                        <a:pt x="3074" y="676406"/>
                        <a:pt x="1836" y="692027"/>
                        <a:pt x="1074" y="707934"/>
                      </a:cubicBezTo>
                      <a:lnTo>
                        <a:pt x="978" y="708981"/>
                      </a:lnTo>
                      <a:cubicBezTo>
                        <a:pt x="883" y="709743"/>
                        <a:pt x="883" y="710410"/>
                        <a:pt x="883" y="710791"/>
                      </a:cubicBezTo>
                      <a:cubicBezTo>
                        <a:pt x="-450" y="736985"/>
                        <a:pt x="-260" y="763845"/>
                        <a:pt x="1360" y="790515"/>
                      </a:cubicBezTo>
                      <a:cubicBezTo>
                        <a:pt x="2026" y="801088"/>
                        <a:pt x="2693" y="809851"/>
                        <a:pt x="3550" y="817947"/>
                      </a:cubicBezTo>
                      <a:cubicBezTo>
                        <a:pt x="4693" y="830044"/>
                        <a:pt x="6217" y="842712"/>
                        <a:pt x="8122" y="855571"/>
                      </a:cubicBezTo>
                      <a:cubicBezTo>
                        <a:pt x="12599" y="885956"/>
                        <a:pt x="19171" y="916531"/>
                        <a:pt x="27458" y="946440"/>
                      </a:cubicBezTo>
                      <a:cubicBezTo>
                        <a:pt x="30125" y="955584"/>
                        <a:pt x="32792" y="964632"/>
                        <a:pt x="35745" y="973586"/>
                      </a:cubicBezTo>
                      <a:cubicBezTo>
                        <a:pt x="37555" y="979491"/>
                        <a:pt x="39555" y="985397"/>
                        <a:pt x="41650" y="991112"/>
                      </a:cubicBezTo>
                      <a:cubicBezTo>
                        <a:pt x="51556" y="1019687"/>
                        <a:pt x="63367" y="1047690"/>
                        <a:pt x="76607" y="1074456"/>
                      </a:cubicBezTo>
                      <a:cubicBezTo>
                        <a:pt x="82132" y="1085695"/>
                        <a:pt x="88037" y="1096935"/>
                        <a:pt x="94133" y="1107793"/>
                      </a:cubicBezTo>
                      <a:cubicBezTo>
                        <a:pt x="103849" y="1125224"/>
                        <a:pt x="113469" y="1141035"/>
                        <a:pt x="123375" y="1155704"/>
                      </a:cubicBezTo>
                      <a:cubicBezTo>
                        <a:pt x="125566" y="1159228"/>
                        <a:pt x="127852" y="1162562"/>
                        <a:pt x="130328" y="1166181"/>
                      </a:cubicBezTo>
                      <a:cubicBezTo>
                        <a:pt x="138615" y="1178278"/>
                        <a:pt x="147378" y="1190280"/>
                        <a:pt x="156236" y="1201614"/>
                      </a:cubicBezTo>
                      <a:cubicBezTo>
                        <a:pt x="168238" y="1217235"/>
                        <a:pt x="181001" y="1232475"/>
                        <a:pt x="194050" y="1246763"/>
                      </a:cubicBezTo>
                      <a:cubicBezTo>
                        <a:pt x="203575" y="1257336"/>
                        <a:pt x="212243" y="1266384"/>
                        <a:pt x="220435" y="1274195"/>
                      </a:cubicBezTo>
                      <a:cubicBezTo>
                        <a:pt x="231865" y="1285625"/>
                        <a:pt x="243771" y="1296769"/>
                        <a:pt x="255963" y="1307342"/>
                      </a:cubicBezTo>
                      <a:cubicBezTo>
                        <a:pt x="264440" y="1314771"/>
                        <a:pt x="273870" y="1322582"/>
                        <a:pt x="284824" y="1331250"/>
                      </a:cubicBezTo>
                      <a:cubicBezTo>
                        <a:pt x="301302" y="1344204"/>
                        <a:pt x="317971" y="1356205"/>
                        <a:pt x="334449" y="1366968"/>
                      </a:cubicBezTo>
                      <a:cubicBezTo>
                        <a:pt x="345879" y="1374588"/>
                        <a:pt x="357785" y="1382018"/>
                        <a:pt x="369691" y="1388876"/>
                      </a:cubicBezTo>
                      <a:cubicBezTo>
                        <a:pt x="376645" y="1392972"/>
                        <a:pt x="382931" y="1396496"/>
                        <a:pt x="388646" y="1399639"/>
                      </a:cubicBezTo>
                      <a:cubicBezTo>
                        <a:pt x="408458" y="1410402"/>
                        <a:pt x="428365" y="1420118"/>
                        <a:pt x="447891" y="1428405"/>
                      </a:cubicBezTo>
                      <a:cubicBezTo>
                        <a:pt x="459607" y="1433548"/>
                        <a:pt x="471323" y="1438311"/>
                        <a:pt x="482562" y="1442406"/>
                      </a:cubicBezTo>
                      <a:cubicBezTo>
                        <a:pt x="496088" y="1447550"/>
                        <a:pt x="508852" y="1451931"/>
                        <a:pt x="521615" y="1455837"/>
                      </a:cubicBezTo>
                      <a:cubicBezTo>
                        <a:pt x="538474" y="1461171"/>
                        <a:pt x="554286" y="1465457"/>
                        <a:pt x="569716" y="1469076"/>
                      </a:cubicBezTo>
                      <a:cubicBezTo>
                        <a:pt x="578384" y="1471267"/>
                        <a:pt x="587338" y="1473267"/>
                        <a:pt x="596101" y="1474982"/>
                      </a:cubicBezTo>
                      <a:cubicBezTo>
                        <a:pt x="625819" y="1481078"/>
                        <a:pt x="656108" y="1485364"/>
                        <a:pt x="686112" y="1487650"/>
                      </a:cubicBezTo>
                      <a:cubicBezTo>
                        <a:pt x="686302" y="1487650"/>
                        <a:pt x="686398" y="1487650"/>
                        <a:pt x="686588" y="1487745"/>
                      </a:cubicBezTo>
                      <a:cubicBezTo>
                        <a:pt x="705448" y="1489269"/>
                        <a:pt x="724402" y="1490127"/>
                        <a:pt x="742881" y="1490127"/>
                      </a:cubicBezTo>
                      <a:cubicBezTo>
                        <a:pt x="743357" y="1490127"/>
                        <a:pt x="743833" y="1490127"/>
                        <a:pt x="744310" y="1490127"/>
                      </a:cubicBezTo>
                      <a:cubicBezTo>
                        <a:pt x="750215" y="1490127"/>
                        <a:pt x="756121" y="1490127"/>
                        <a:pt x="761740" y="1489936"/>
                      </a:cubicBezTo>
                      <a:cubicBezTo>
                        <a:pt x="774694" y="1489746"/>
                        <a:pt x="787744" y="1489174"/>
                        <a:pt x="801745" y="1488126"/>
                      </a:cubicBezTo>
                      <a:cubicBezTo>
                        <a:pt x="808318" y="1487650"/>
                        <a:pt x="814795" y="1486983"/>
                        <a:pt x="821081" y="1486317"/>
                      </a:cubicBezTo>
                      <a:cubicBezTo>
                        <a:pt x="841084" y="1484316"/>
                        <a:pt x="860991" y="1481459"/>
                        <a:pt x="880231" y="1477839"/>
                      </a:cubicBezTo>
                      <a:cubicBezTo>
                        <a:pt x="911188" y="1472220"/>
                        <a:pt x="942144" y="1464409"/>
                        <a:pt x="972338" y="1454789"/>
                      </a:cubicBezTo>
                      <a:cubicBezTo>
                        <a:pt x="979482" y="1452503"/>
                        <a:pt x="986721" y="1450026"/>
                        <a:pt x="993960" y="1447455"/>
                      </a:cubicBezTo>
                      <a:cubicBezTo>
                        <a:pt x="1009009" y="1442121"/>
                        <a:pt x="1023963" y="1436310"/>
                        <a:pt x="1038346" y="1430119"/>
                      </a:cubicBezTo>
                      <a:cubicBezTo>
                        <a:pt x="1060254" y="1420785"/>
                        <a:pt x="1081780" y="1410307"/>
                        <a:pt x="1102545" y="1398877"/>
                      </a:cubicBezTo>
                      <a:cubicBezTo>
                        <a:pt x="1122166" y="1388114"/>
                        <a:pt x="1141121" y="1376589"/>
                        <a:pt x="1158742" y="1364778"/>
                      </a:cubicBezTo>
                      <a:cubicBezTo>
                        <a:pt x="1161219" y="1363158"/>
                        <a:pt x="1163695" y="1361539"/>
                        <a:pt x="1166077" y="1359825"/>
                      </a:cubicBezTo>
                      <a:cubicBezTo>
                        <a:pt x="1180078" y="1350204"/>
                        <a:pt x="1194175" y="1339822"/>
                        <a:pt x="1207987" y="1328964"/>
                      </a:cubicBezTo>
                      <a:cubicBezTo>
                        <a:pt x="1224560" y="1315914"/>
                        <a:pt x="1240848" y="1301817"/>
                        <a:pt x="1256278" y="1287149"/>
                      </a:cubicBezTo>
                      <a:cubicBezTo>
                        <a:pt x="1273804" y="1270766"/>
                        <a:pt x="1290664" y="1253240"/>
                        <a:pt x="1306666" y="1234952"/>
                      </a:cubicBezTo>
                      <a:lnTo>
                        <a:pt x="1309809" y="1231237"/>
                      </a:lnTo>
                      <a:cubicBezTo>
                        <a:pt x="1311142" y="1229713"/>
                        <a:pt x="1312476" y="1228094"/>
                        <a:pt x="1313809" y="1226570"/>
                      </a:cubicBezTo>
                      <a:cubicBezTo>
                        <a:pt x="1326001" y="1212187"/>
                        <a:pt x="1337717" y="1197328"/>
                        <a:pt x="1348480" y="1182374"/>
                      </a:cubicBezTo>
                      <a:cubicBezTo>
                        <a:pt x="1363244" y="1161990"/>
                        <a:pt x="1376770" y="1141131"/>
                        <a:pt x="1388581" y="1120652"/>
                      </a:cubicBezTo>
                      <a:cubicBezTo>
                        <a:pt x="1393534" y="1112365"/>
                        <a:pt x="1398296" y="1103697"/>
                        <a:pt x="1403344" y="1094172"/>
                      </a:cubicBezTo>
                      <a:cubicBezTo>
                        <a:pt x="1407726" y="1085981"/>
                        <a:pt x="1412107" y="1077218"/>
                        <a:pt x="1416775" y="1067407"/>
                      </a:cubicBezTo>
                      <a:cubicBezTo>
                        <a:pt x="1425442" y="1049405"/>
                        <a:pt x="1433348" y="1031022"/>
                        <a:pt x="1440111" y="1013019"/>
                      </a:cubicBezTo>
                      <a:cubicBezTo>
                        <a:pt x="1440968" y="1010924"/>
                        <a:pt x="1441825" y="1008733"/>
                        <a:pt x="1442587" y="1006638"/>
                      </a:cubicBezTo>
                      <a:cubicBezTo>
                        <a:pt x="1450112" y="986826"/>
                        <a:pt x="1456684" y="966633"/>
                        <a:pt x="1462114" y="946630"/>
                      </a:cubicBezTo>
                      <a:cubicBezTo>
                        <a:pt x="1463447" y="941868"/>
                        <a:pt x="1464781" y="937105"/>
                        <a:pt x="1466019" y="932247"/>
                      </a:cubicBezTo>
                      <a:cubicBezTo>
                        <a:pt x="1470972" y="913578"/>
                        <a:pt x="1475068" y="894433"/>
                        <a:pt x="1478401" y="875383"/>
                      </a:cubicBezTo>
                      <a:lnTo>
                        <a:pt x="1479068" y="871668"/>
                      </a:lnTo>
                      <a:cubicBezTo>
                        <a:pt x="1479735" y="867954"/>
                        <a:pt x="1480402" y="864144"/>
                        <a:pt x="1480973" y="860524"/>
                      </a:cubicBezTo>
                      <a:cubicBezTo>
                        <a:pt x="1483926" y="841855"/>
                        <a:pt x="1486212" y="822805"/>
                        <a:pt x="1487641" y="803946"/>
                      </a:cubicBezTo>
                      <a:cubicBezTo>
                        <a:pt x="1488879" y="788229"/>
                        <a:pt x="1489546" y="774513"/>
                        <a:pt x="1489736" y="762131"/>
                      </a:cubicBezTo>
                      <a:cubicBezTo>
                        <a:pt x="1490308" y="745843"/>
                        <a:pt x="1490117" y="729460"/>
                        <a:pt x="1489355" y="713553"/>
                      </a:cubicBezTo>
                      <a:close/>
                      <a:moveTo>
                        <a:pt x="1446683" y="761274"/>
                      </a:moveTo>
                      <a:cubicBezTo>
                        <a:pt x="1446493" y="772989"/>
                        <a:pt x="1445826" y="785848"/>
                        <a:pt x="1444683" y="800612"/>
                      </a:cubicBezTo>
                      <a:cubicBezTo>
                        <a:pt x="1443254" y="818424"/>
                        <a:pt x="1441159" y="836331"/>
                        <a:pt x="1438396" y="854047"/>
                      </a:cubicBezTo>
                      <a:cubicBezTo>
                        <a:pt x="1437920" y="857476"/>
                        <a:pt x="1437253" y="861000"/>
                        <a:pt x="1436682" y="864429"/>
                      </a:cubicBezTo>
                      <a:lnTo>
                        <a:pt x="1436015" y="868144"/>
                      </a:lnTo>
                      <a:cubicBezTo>
                        <a:pt x="1432872" y="886051"/>
                        <a:pt x="1428967" y="904053"/>
                        <a:pt x="1424395" y="921484"/>
                      </a:cubicBezTo>
                      <a:cubicBezTo>
                        <a:pt x="1423156" y="926056"/>
                        <a:pt x="1421918" y="930628"/>
                        <a:pt x="1420680" y="935200"/>
                      </a:cubicBezTo>
                      <a:cubicBezTo>
                        <a:pt x="1415536" y="954060"/>
                        <a:pt x="1409345" y="973110"/>
                        <a:pt x="1402297" y="991683"/>
                      </a:cubicBezTo>
                      <a:cubicBezTo>
                        <a:pt x="1401630" y="993493"/>
                        <a:pt x="1400868" y="995398"/>
                        <a:pt x="1400011" y="997494"/>
                      </a:cubicBezTo>
                      <a:cubicBezTo>
                        <a:pt x="1393534" y="1014639"/>
                        <a:pt x="1386104" y="1031974"/>
                        <a:pt x="1377913" y="1048929"/>
                      </a:cubicBezTo>
                      <a:cubicBezTo>
                        <a:pt x="1373436" y="1058168"/>
                        <a:pt x="1369340" y="1066455"/>
                        <a:pt x="1365244" y="1074075"/>
                      </a:cubicBezTo>
                      <a:cubicBezTo>
                        <a:pt x="1360482" y="1083028"/>
                        <a:pt x="1356005" y="1091124"/>
                        <a:pt x="1351338" y="1099030"/>
                      </a:cubicBezTo>
                      <a:cubicBezTo>
                        <a:pt x="1340194" y="1118366"/>
                        <a:pt x="1327430" y="1137987"/>
                        <a:pt x="1313524" y="1157133"/>
                      </a:cubicBezTo>
                      <a:cubicBezTo>
                        <a:pt x="1303332" y="1171134"/>
                        <a:pt x="1292378" y="1185136"/>
                        <a:pt x="1280758" y="1198757"/>
                      </a:cubicBezTo>
                      <a:cubicBezTo>
                        <a:pt x="1279519" y="1200186"/>
                        <a:pt x="1278281" y="1201614"/>
                        <a:pt x="1277043" y="1203043"/>
                      </a:cubicBezTo>
                      <a:lnTo>
                        <a:pt x="1273900" y="1206663"/>
                      </a:lnTo>
                      <a:cubicBezTo>
                        <a:pt x="1259041" y="1223712"/>
                        <a:pt x="1243134" y="1240191"/>
                        <a:pt x="1226560" y="1255716"/>
                      </a:cubicBezTo>
                      <a:cubicBezTo>
                        <a:pt x="1211987" y="1269528"/>
                        <a:pt x="1196652" y="1282767"/>
                        <a:pt x="1181126" y="1295150"/>
                      </a:cubicBezTo>
                      <a:cubicBezTo>
                        <a:pt x="1168172" y="1305437"/>
                        <a:pt x="1154837" y="1315248"/>
                        <a:pt x="1141597" y="1324296"/>
                      </a:cubicBezTo>
                      <a:cubicBezTo>
                        <a:pt x="1139407" y="1325820"/>
                        <a:pt x="1137216" y="1327344"/>
                        <a:pt x="1134739" y="1328868"/>
                      </a:cubicBezTo>
                      <a:cubicBezTo>
                        <a:pt x="1117975" y="1340108"/>
                        <a:pt x="1100164" y="1350966"/>
                        <a:pt x="1081590" y="1361158"/>
                      </a:cubicBezTo>
                      <a:cubicBezTo>
                        <a:pt x="1062064" y="1371921"/>
                        <a:pt x="1041775" y="1381732"/>
                        <a:pt x="1021201" y="1390590"/>
                      </a:cubicBezTo>
                      <a:cubicBezTo>
                        <a:pt x="1007676" y="1396401"/>
                        <a:pt x="993579" y="1401925"/>
                        <a:pt x="979387" y="1406973"/>
                      </a:cubicBezTo>
                      <a:cubicBezTo>
                        <a:pt x="972529" y="1409355"/>
                        <a:pt x="965861" y="1411736"/>
                        <a:pt x="959003" y="1413927"/>
                      </a:cubicBezTo>
                      <a:cubicBezTo>
                        <a:pt x="930619" y="1423071"/>
                        <a:pt x="901377" y="1430310"/>
                        <a:pt x="872230" y="1435644"/>
                      </a:cubicBezTo>
                      <a:cubicBezTo>
                        <a:pt x="854038" y="1439073"/>
                        <a:pt x="835369" y="1441740"/>
                        <a:pt x="816414" y="1443645"/>
                      </a:cubicBezTo>
                      <a:cubicBezTo>
                        <a:pt x="810508" y="1444311"/>
                        <a:pt x="804412" y="1444883"/>
                        <a:pt x="798412" y="1445359"/>
                      </a:cubicBezTo>
                      <a:cubicBezTo>
                        <a:pt x="785267" y="1446407"/>
                        <a:pt x="772980" y="1446883"/>
                        <a:pt x="760693" y="1447074"/>
                      </a:cubicBezTo>
                      <a:cubicBezTo>
                        <a:pt x="755168" y="1447264"/>
                        <a:pt x="749644" y="1447264"/>
                        <a:pt x="744214" y="1447264"/>
                      </a:cubicBezTo>
                      <a:cubicBezTo>
                        <a:pt x="726498" y="1447359"/>
                        <a:pt x="708400" y="1446597"/>
                        <a:pt x="690303" y="1445073"/>
                      </a:cubicBezTo>
                      <a:cubicBezTo>
                        <a:pt x="690112" y="1445073"/>
                        <a:pt x="689922" y="1445073"/>
                        <a:pt x="689731" y="1444978"/>
                      </a:cubicBezTo>
                      <a:cubicBezTo>
                        <a:pt x="661347" y="1442787"/>
                        <a:pt x="632677" y="1438692"/>
                        <a:pt x="604483" y="1432977"/>
                      </a:cubicBezTo>
                      <a:cubicBezTo>
                        <a:pt x="596196" y="1431357"/>
                        <a:pt x="588004" y="1429548"/>
                        <a:pt x="579813" y="1427452"/>
                      </a:cubicBezTo>
                      <a:cubicBezTo>
                        <a:pt x="565144" y="1424023"/>
                        <a:pt x="550381" y="1419927"/>
                        <a:pt x="534474" y="1414879"/>
                      </a:cubicBezTo>
                      <a:cubicBezTo>
                        <a:pt x="522472" y="1411164"/>
                        <a:pt x="510471" y="1407069"/>
                        <a:pt x="497707" y="1402211"/>
                      </a:cubicBezTo>
                      <a:cubicBezTo>
                        <a:pt x="487039" y="1398306"/>
                        <a:pt x="476085" y="1393829"/>
                        <a:pt x="465037" y="1388971"/>
                      </a:cubicBezTo>
                      <a:cubicBezTo>
                        <a:pt x="446653" y="1381065"/>
                        <a:pt x="427889" y="1371921"/>
                        <a:pt x="409125" y="1361825"/>
                      </a:cubicBezTo>
                      <a:cubicBezTo>
                        <a:pt x="403124" y="1358682"/>
                        <a:pt x="397314" y="1355253"/>
                        <a:pt x="391313" y="1351824"/>
                      </a:cubicBezTo>
                      <a:cubicBezTo>
                        <a:pt x="380074" y="1345347"/>
                        <a:pt x="368929" y="1338393"/>
                        <a:pt x="358071" y="1331154"/>
                      </a:cubicBezTo>
                      <a:cubicBezTo>
                        <a:pt x="342545" y="1320963"/>
                        <a:pt x="326829" y="1309723"/>
                        <a:pt x="311303" y="1297531"/>
                      </a:cubicBezTo>
                      <a:cubicBezTo>
                        <a:pt x="301016" y="1289435"/>
                        <a:pt x="292158" y="1282101"/>
                        <a:pt x="284157" y="1275052"/>
                      </a:cubicBezTo>
                      <a:cubicBezTo>
                        <a:pt x="272727" y="1265051"/>
                        <a:pt x="261487" y="1254573"/>
                        <a:pt x="250629" y="1243715"/>
                      </a:cubicBezTo>
                      <a:cubicBezTo>
                        <a:pt x="242914" y="1236285"/>
                        <a:pt x="234817" y="1227808"/>
                        <a:pt x="225864" y="1217902"/>
                      </a:cubicBezTo>
                      <a:cubicBezTo>
                        <a:pt x="213577" y="1204377"/>
                        <a:pt x="201575" y="1190089"/>
                        <a:pt x="190240" y="1175325"/>
                      </a:cubicBezTo>
                      <a:cubicBezTo>
                        <a:pt x="181858" y="1164562"/>
                        <a:pt x="173667" y="1153323"/>
                        <a:pt x="165761" y="1141797"/>
                      </a:cubicBezTo>
                      <a:cubicBezTo>
                        <a:pt x="163666" y="1138749"/>
                        <a:pt x="161570" y="1135701"/>
                        <a:pt x="159475" y="1132272"/>
                      </a:cubicBezTo>
                      <a:cubicBezTo>
                        <a:pt x="150045" y="1118175"/>
                        <a:pt x="140996" y="1103316"/>
                        <a:pt x="131757" y="1086838"/>
                      </a:cubicBezTo>
                      <a:cubicBezTo>
                        <a:pt x="125946" y="1076646"/>
                        <a:pt x="120422" y="1066074"/>
                        <a:pt x="115183" y="1055501"/>
                      </a:cubicBezTo>
                      <a:cubicBezTo>
                        <a:pt x="102706" y="1030260"/>
                        <a:pt x="91561" y="1003875"/>
                        <a:pt x="82227" y="976920"/>
                      </a:cubicBezTo>
                      <a:cubicBezTo>
                        <a:pt x="80322" y="971490"/>
                        <a:pt x="78417" y="966156"/>
                        <a:pt x="76702" y="960632"/>
                      </a:cubicBezTo>
                      <a:cubicBezTo>
                        <a:pt x="73940" y="951964"/>
                        <a:pt x="71368" y="943392"/>
                        <a:pt x="68892" y="934914"/>
                      </a:cubicBezTo>
                      <a:cubicBezTo>
                        <a:pt x="61081" y="906816"/>
                        <a:pt x="54890" y="878050"/>
                        <a:pt x="50699" y="849380"/>
                      </a:cubicBezTo>
                      <a:cubicBezTo>
                        <a:pt x="48889" y="837283"/>
                        <a:pt x="47461" y="825377"/>
                        <a:pt x="46318" y="813947"/>
                      </a:cubicBezTo>
                      <a:cubicBezTo>
                        <a:pt x="45556" y="806232"/>
                        <a:pt x="44889" y="798040"/>
                        <a:pt x="44222" y="788039"/>
                      </a:cubicBezTo>
                      <a:cubicBezTo>
                        <a:pt x="42698" y="762893"/>
                        <a:pt x="42508" y="737652"/>
                        <a:pt x="43746" y="712601"/>
                      </a:cubicBezTo>
                      <a:lnTo>
                        <a:pt x="43841" y="711648"/>
                      </a:lnTo>
                      <a:cubicBezTo>
                        <a:pt x="43936" y="710982"/>
                        <a:pt x="43936" y="710220"/>
                        <a:pt x="43936" y="709839"/>
                      </a:cubicBezTo>
                      <a:cubicBezTo>
                        <a:pt x="44603" y="695265"/>
                        <a:pt x="45841" y="680597"/>
                        <a:pt x="47556" y="666119"/>
                      </a:cubicBezTo>
                      <a:cubicBezTo>
                        <a:pt x="48508" y="657737"/>
                        <a:pt x="49747" y="648783"/>
                        <a:pt x="51271" y="638687"/>
                      </a:cubicBezTo>
                      <a:cubicBezTo>
                        <a:pt x="55747" y="609826"/>
                        <a:pt x="62129" y="580680"/>
                        <a:pt x="70225" y="552105"/>
                      </a:cubicBezTo>
                      <a:cubicBezTo>
                        <a:pt x="70321" y="551819"/>
                        <a:pt x="70416" y="551628"/>
                        <a:pt x="70511" y="551343"/>
                      </a:cubicBezTo>
                      <a:cubicBezTo>
                        <a:pt x="76798" y="529245"/>
                        <a:pt x="84227" y="507337"/>
                        <a:pt x="92704" y="486192"/>
                      </a:cubicBezTo>
                      <a:cubicBezTo>
                        <a:pt x="95181" y="479619"/>
                        <a:pt x="97943" y="473142"/>
                        <a:pt x="100039" y="468189"/>
                      </a:cubicBezTo>
                      <a:cubicBezTo>
                        <a:pt x="109183" y="446853"/>
                        <a:pt x="119279" y="426184"/>
                        <a:pt x="130042" y="406658"/>
                      </a:cubicBezTo>
                      <a:cubicBezTo>
                        <a:pt x="134233" y="399038"/>
                        <a:pt x="138710" y="391132"/>
                        <a:pt x="143568" y="383226"/>
                      </a:cubicBezTo>
                      <a:cubicBezTo>
                        <a:pt x="150902" y="371034"/>
                        <a:pt x="158903" y="358652"/>
                        <a:pt x="167285" y="346555"/>
                      </a:cubicBezTo>
                      <a:cubicBezTo>
                        <a:pt x="181477" y="326076"/>
                        <a:pt x="196717" y="306169"/>
                        <a:pt x="212719" y="287595"/>
                      </a:cubicBezTo>
                      <a:cubicBezTo>
                        <a:pt x="212910" y="287405"/>
                        <a:pt x="213195" y="287119"/>
                        <a:pt x="213386" y="286929"/>
                      </a:cubicBezTo>
                      <a:cubicBezTo>
                        <a:pt x="226721" y="271498"/>
                        <a:pt x="240818" y="256544"/>
                        <a:pt x="255487" y="242352"/>
                      </a:cubicBezTo>
                      <a:cubicBezTo>
                        <a:pt x="272917" y="225492"/>
                        <a:pt x="291396" y="209300"/>
                        <a:pt x="310541" y="194250"/>
                      </a:cubicBezTo>
                      <a:cubicBezTo>
                        <a:pt x="322352" y="184821"/>
                        <a:pt x="335211" y="175391"/>
                        <a:pt x="348546" y="166247"/>
                      </a:cubicBezTo>
                      <a:cubicBezTo>
                        <a:pt x="351975" y="163866"/>
                        <a:pt x="355499" y="161484"/>
                        <a:pt x="358928" y="159198"/>
                      </a:cubicBezTo>
                      <a:cubicBezTo>
                        <a:pt x="373311" y="149769"/>
                        <a:pt x="388075" y="140815"/>
                        <a:pt x="403029" y="132433"/>
                      </a:cubicBezTo>
                      <a:cubicBezTo>
                        <a:pt x="415602" y="125385"/>
                        <a:pt x="428270" y="118812"/>
                        <a:pt x="440843" y="112716"/>
                      </a:cubicBezTo>
                      <a:lnTo>
                        <a:pt x="441510" y="112431"/>
                      </a:lnTo>
                      <a:cubicBezTo>
                        <a:pt x="446177" y="110240"/>
                        <a:pt x="450939" y="107954"/>
                        <a:pt x="455607" y="105858"/>
                      </a:cubicBezTo>
                      <a:cubicBezTo>
                        <a:pt x="474466" y="97381"/>
                        <a:pt x="493326" y="89761"/>
                        <a:pt x="511900" y="83189"/>
                      </a:cubicBezTo>
                      <a:cubicBezTo>
                        <a:pt x="526663" y="77950"/>
                        <a:pt x="542665" y="72902"/>
                        <a:pt x="559334" y="68330"/>
                      </a:cubicBezTo>
                      <a:cubicBezTo>
                        <a:pt x="578194" y="63091"/>
                        <a:pt x="597625" y="58710"/>
                        <a:pt x="618865" y="54804"/>
                      </a:cubicBezTo>
                      <a:cubicBezTo>
                        <a:pt x="623914" y="53852"/>
                        <a:pt x="629152" y="52995"/>
                        <a:pt x="634486" y="52233"/>
                      </a:cubicBezTo>
                      <a:cubicBezTo>
                        <a:pt x="650584" y="49566"/>
                        <a:pt x="666967" y="47565"/>
                        <a:pt x="684493" y="45946"/>
                      </a:cubicBezTo>
                      <a:cubicBezTo>
                        <a:pt x="688684" y="45565"/>
                        <a:pt x="693065" y="45279"/>
                        <a:pt x="697637" y="45089"/>
                      </a:cubicBezTo>
                      <a:cubicBezTo>
                        <a:pt x="719640" y="43470"/>
                        <a:pt x="742119" y="43089"/>
                        <a:pt x="764788" y="43851"/>
                      </a:cubicBezTo>
                      <a:cubicBezTo>
                        <a:pt x="769456" y="43851"/>
                        <a:pt x="774313" y="44041"/>
                        <a:pt x="779076" y="44327"/>
                      </a:cubicBezTo>
                      <a:cubicBezTo>
                        <a:pt x="797745" y="45184"/>
                        <a:pt x="816509" y="46899"/>
                        <a:pt x="834892" y="49280"/>
                      </a:cubicBezTo>
                      <a:cubicBezTo>
                        <a:pt x="845275" y="50613"/>
                        <a:pt x="856324" y="52233"/>
                        <a:pt x="867658" y="54233"/>
                      </a:cubicBezTo>
                      <a:cubicBezTo>
                        <a:pt x="882136" y="56709"/>
                        <a:pt x="897186" y="59948"/>
                        <a:pt x="912712" y="63853"/>
                      </a:cubicBezTo>
                      <a:cubicBezTo>
                        <a:pt x="923475" y="66425"/>
                        <a:pt x="934810" y="69473"/>
                        <a:pt x="947287" y="73283"/>
                      </a:cubicBezTo>
                      <a:cubicBezTo>
                        <a:pt x="961480" y="77474"/>
                        <a:pt x="975862" y="82332"/>
                        <a:pt x="989864" y="87475"/>
                      </a:cubicBezTo>
                      <a:cubicBezTo>
                        <a:pt x="1005961" y="93476"/>
                        <a:pt x="1021678" y="99953"/>
                        <a:pt x="1036537" y="106811"/>
                      </a:cubicBezTo>
                      <a:cubicBezTo>
                        <a:pt x="1044347" y="110335"/>
                        <a:pt x="1051396" y="113669"/>
                        <a:pt x="1057873" y="116907"/>
                      </a:cubicBezTo>
                      <a:cubicBezTo>
                        <a:pt x="1066731" y="121289"/>
                        <a:pt x="1075970" y="126147"/>
                        <a:pt x="1086162" y="131862"/>
                      </a:cubicBezTo>
                      <a:cubicBezTo>
                        <a:pt x="1104164" y="141768"/>
                        <a:pt x="1121881" y="152626"/>
                        <a:pt x="1138835" y="164056"/>
                      </a:cubicBezTo>
                      <a:cubicBezTo>
                        <a:pt x="1148932" y="170914"/>
                        <a:pt x="1158076" y="177486"/>
                        <a:pt x="1166934" y="184249"/>
                      </a:cubicBezTo>
                      <a:cubicBezTo>
                        <a:pt x="1172934" y="188726"/>
                        <a:pt x="1178554" y="193107"/>
                        <a:pt x="1184079" y="197584"/>
                      </a:cubicBezTo>
                      <a:cubicBezTo>
                        <a:pt x="1202938" y="212538"/>
                        <a:pt x="1221512" y="229207"/>
                        <a:pt x="1239419" y="247019"/>
                      </a:cubicBezTo>
                      <a:cubicBezTo>
                        <a:pt x="1249516" y="257020"/>
                        <a:pt x="1259803" y="267879"/>
                        <a:pt x="1269994" y="279309"/>
                      </a:cubicBezTo>
                      <a:cubicBezTo>
                        <a:pt x="1285234" y="296549"/>
                        <a:pt x="1299331" y="314170"/>
                        <a:pt x="1312190" y="331887"/>
                      </a:cubicBezTo>
                      <a:cubicBezTo>
                        <a:pt x="1316286" y="337411"/>
                        <a:pt x="1320191" y="343031"/>
                        <a:pt x="1324192" y="348746"/>
                      </a:cubicBezTo>
                      <a:cubicBezTo>
                        <a:pt x="1329811" y="356937"/>
                        <a:pt x="1334669" y="364367"/>
                        <a:pt x="1339146" y="371701"/>
                      </a:cubicBezTo>
                      <a:cubicBezTo>
                        <a:pt x="1350481" y="389513"/>
                        <a:pt x="1360958" y="407896"/>
                        <a:pt x="1371245" y="428089"/>
                      </a:cubicBezTo>
                      <a:cubicBezTo>
                        <a:pt x="1379151" y="443615"/>
                        <a:pt x="1386485" y="459522"/>
                        <a:pt x="1393057" y="475333"/>
                      </a:cubicBezTo>
                      <a:cubicBezTo>
                        <a:pt x="1398391" y="488001"/>
                        <a:pt x="1403344" y="500955"/>
                        <a:pt x="1407916" y="514195"/>
                      </a:cubicBezTo>
                      <a:cubicBezTo>
                        <a:pt x="1411250" y="523434"/>
                        <a:pt x="1414393" y="533055"/>
                        <a:pt x="1417537" y="543913"/>
                      </a:cubicBezTo>
                      <a:cubicBezTo>
                        <a:pt x="1422680" y="560868"/>
                        <a:pt x="1427252" y="578203"/>
                        <a:pt x="1431348" y="597158"/>
                      </a:cubicBezTo>
                      <a:cubicBezTo>
                        <a:pt x="1435444" y="615922"/>
                        <a:pt x="1438777" y="635353"/>
                        <a:pt x="1441349" y="654784"/>
                      </a:cubicBezTo>
                      <a:cubicBezTo>
                        <a:pt x="1442778" y="666024"/>
                        <a:pt x="1443921" y="676692"/>
                        <a:pt x="1444778" y="687550"/>
                      </a:cubicBezTo>
                      <a:cubicBezTo>
                        <a:pt x="1445540" y="697266"/>
                        <a:pt x="1446112" y="706695"/>
                        <a:pt x="1446397" y="715744"/>
                      </a:cubicBezTo>
                      <a:cubicBezTo>
                        <a:pt x="1446969" y="730413"/>
                        <a:pt x="1447159" y="745748"/>
                        <a:pt x="1446683" y="761274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>
                    <a:cs typeface="霞鹜文楷 Light" charset="-122"/>
                  </a:endParaRPr>
                </a:p>
              </p:txBody>
            </p:sp>
            <p:sp>
              <p:nvSpPr>
                <p:cNvPr id="218" name="任意多边形: 形状 217"/>
                <p:cNvSpPr/>
                <p:nvPr/>
              </p:nvSpPr>
              <p:spPr>
                <a:xfrm>
                  <a:off x="8542939" y="1161466"/>
                  <a:ext cx="1885945" cy="1886172"/>
                </a:xfrm>
                <a:custGeom>
                  <a:avLst/>
                  <a:gdLst>
                    <a:gd name="connsiteX0" fmla="*/ 1885028 w 1885945"/>
                    <a:gd name="connsiteY0" fmla="*/ 903002 h 1886172"/>
                    <a:gd name="connsiteX1" fmla="*/ 1882837 w 1885945"/>
                    <a:gd name="connsiteY1" fmla="*/ 865093 h 1886172"/>
                    <a:gd name="connsiteX2" fmla="*/ 1878170 w 1885945"/>
                    <a:gd name="connsiteY2" fmla="*/ 821087 h 1886172"/>
                    <a:gd name="connsiteX3" fmla="*/ 1864740 w 1885945"/>
                    <a:gd name="connsiteY3" fmla="*/ 743649 h 1886172"/>
                    <a:gd name="connsiteX4" fmla="*/ 1846261 w 1885945"/>
                    <a:gd name="connsiteY4" fmla="*/ 672116 h 1886172"/>
                    <a:gd name="connsiteX5" fmla="*/ 1833307 w 1885945"/>
                    <a:gd name="connsiteY5" fmla="*/ 632111 h 1886172"/>
                    <a:gd name="connsiteX6" fmla="*/ 1813400 w 1885945"/>
                    <a:gd name="connsiteY6" fmla="*/ 580009 h 1886172"/>
                    <a:gd name="connsiteX7" fmla="*/ 1784158 w 1885945"/>
                    <a:gd name="connsiteY7" fmla="*/ 516573 h 1886172"/>
                    <a:gd name="connsiteX8" fmla="*/ 1741105 w 1885945"/>
                    <a:gd name="connsiteY8" fmla="*/ 440944 h 1886172"/>
                    <a:gd name="connsiteX9" fmla="*/ 1721008 w 1885945"/>
                    <a:gd name="connsiteY9" fmla="*/ 410083 h 1886172"/>
                    <a:gd name="connsiteX10" fmla="*/ 1721008 w 1885945"/>
                    <a:gd name="connsiteY10" fmla="*/ 410083 h 1886172"/>
                    <a:gd name="connsiteX11" fmla="*/ 1704910 w 1885945"/>
                    <a:gd name="connsiteY11" fmla="*/ 387319 h 1886172"/>
                    <a:gd name="connsiteX12" fmla="*/ 1648332 w 1885945"/>
                    <a:gd name="connsiteY12" fmla="*/ 316834 h 1886172"/>
                    <a:gd name="connsiteX13" fmla="*/ 1607279 w 1885945"/>
                    <a:gd name="connsiteY13" fmla="*/ 273495 h 1886172"/>
                    <a:gd name="connsiteX14" fmla="*/ 1532984 w 1885945"/>
                    <a:gd name="connsiteY14" fmla="*/ 207106 h 1886172"/>
                    <a:gd name="connsiteX15" fmla="*/ 1509838 w 1885945"/>
                    <a:gd name="connsiteY15" fmla="*/ 189103 h 1886172"/>
                    <a:gd name="connsiteX16" fmla="*/ 1472119 w 1885945"/>
                    <a:gd name="connsiteY16" fmla="*/ 162052 h 1886172"/>
                    <a:gd name="connsiteX17" fmla="*/ 1401253 w 1885945"/>
                    <a:gd name="connsiteY17" fmla="*/ 118714 h 1886172"/>
                    <a:gd name="connsiteX18" fmla="*/ 1363344 w 1885945"/>
                    <a:gd name="connsiteY18" fmla="*/ 98711 h 1886172"/>
                    <a:gd name="connsiteX19" fmla="*/ 1334674 w 1885945"/>
                    <a:gd name="connsiteY19" fmla="*/ 85090 h 1886172"/>
                    <a:gd name="connsiteX20" fmla="*/ 1271904 w 1885945"/>
                    <a:gd name="connsiteY20" fmla="*/ 59087 h 1886172"/>
                    <a:gd name="connsiteX21" fmla="*/ 1214659 w 1885945"/>
                    <a:gd name="connsiteY21" fmla="*/ 39942 h 1886172"/>
                    <a:gd name="connsiteX22" fmla="*/ 1168177 w 1885945"/>
                    <a:gd name="connsiteY22" fmla="*/ 27274 h 1886172"/>
                    <a:gd name="connsiteX23" fmla="*/ 1107598 w 1885945"/>
                    <a:gd name="connsiteY23" fmla="*/ 14415 h 1886172"/>
                    <a:gd name="connsiteX24" fmla="*/ 1063592 w 1885945"/>
                    <a:gd name="connsiteY24" fmla="*/ 7747 h 1886172"/>
                    <a:gd name="connsiteX25" fmla="*/ 988535 w 1885945"/>
                    <a:gd name="connsiteY25" fmla="*/ 1080 h 1886172"/>
                    <a:gd name="connsiteX26" fmla="*/ 969294 w 1885945"/>
                    <a:gd name="connsiteY26" fmla="*/ 508 h 1886172"/>
                    <a:gd name="connsiteX27" fmla="*/ 879379 w 1885945"/>
                    <a:gd name="connsiteY27" fmla="*/ 2223 h 1886172"/>
                    <a:gd name="connsiteX28" fmla="*/ 861471 w 1885945"/>
                    <a:gd name="connsiteY28" fmla="*/ 3366 h 1886172"/>
                    <a:gd name="connsiteX29" fmla="*/ 794416 w 1885945"/>
                    <a:gd name="connsiteY29" fmla="*/ 11748 h 1886172"/>
                    <a:gd name="connsiteX30" fmla="*/ 773365 w 1885945"/>
                    <a:gd name="connsiteY30" fmla="*/ 15272 h 1886172"/>
                    <a:gd name="connsiteX31" fmla="*/ 693355 w 1885945"/>
                    <a:gd name="connsiteY31" fmla="*/ 33465 h 1886172"/>
                    <a:gd name="connsiteX32" fmla="*/ 629538 w 1885945"/>
                    <a:gd name="connsiteY32" fmla="*/ 53467 h 1886172"/>
                    <a:gd name="connsiteX33" fmla="*/ 554004 w 1885945"/>
                    <a:gd name="connsiteY33" fmla="*/ 83852 h 1886172"/>
                    <a:gd name="connsiteX34" fmla="*/ 535145 w 1885945"/>
                    <a:gd name="connsiteY34" fmla="*/ 92615 h 1886172"/>
                    <a:gd name="connsiteX35" fmla="*/ 534288 w 1885945"/>
                    <a:gd name="connsiteY35" fmla="*/ 93091 h 1886172"/>
                    <a:gd name="connsiteX36" fmla="*/ 483424 w 1885945"/>
                    <a:gd name="connsiteY36" fmla="*/ 119571 h 1886172"/>
                    <a:gd name="connsiteX37" fmla="*/ 424274 w 1885945"/>
                    <a:gd name="connsiteY37" fmla="*/ 155480 h 1886172"/>
                    <a:gd name="connsiteX38" fmla="*/ 410177 w 1885945"/>
                    <a:gd name="connsiteY38" fmla="*/ 165005 h 1886172"/>
                    <a:gd name="connsiteX39" fmla="*/ 359123 w 1885945"/>
                    <a:gd name="connsiteY39" fmla="*/ 202534 h 1886172"/>
                    <a:gd name="connsiteX40" fmla="*/ 285304 w 1885945"/>
                    <a:gd name="connsiteY40" fmla="*/ 267113 h 1886172"/>
                    <a:gd name="connsiteX41" fmla="*/ 229488 w 1885945"/>
                    <a:gd name="connsiteY41" fmla="*/ 326263 h 1886172"/>
                    <a:gd name="connsiteX42" fmla="*/ 228630 w 1885945"/>
                    <a:gd name="connsiteY42" fmla="*/ 327216 h 1886172"/>
                    <a:gd name="connsiteX43" fmla="*/ 166908 w 1885945"/>
                    <a:gd name="connsiteY43" fmla="*/ 407226 h 1886172"/>
                    <a:gd name="connsiteX44" fmla="*/ 135095 w 1885945"/>
                    <a:gd name="connsiteY44" fmla="*/ 456470 h 1886172"/>
                    <a:gd name="connsiteX45" fmla="*/ 116902 w 1885945"/>
                    <a:gd name="connsiteY45" fmla="*/ 488093 h 1886172"/>
                    <a:gd name="connsiteX46" fmla="*/ 76611 w 1885945"/>
                    <a:gd name="connsiteY46" fmla="*/ 570675 h 1886172"/>
                    <a:gd name="connsiteX47" fmla="*/ 66610 w 1885945"/>
                    <a:gd name="connsiteY47" fmla="*/ 595154 h 1886172"/>
                    <a:gd name="connsiteX48" fmla="*/ 36987 w 1885945"/>
                    <a:gd name="connsiteY48" fmla="*/ 681927 h 1886172"/>
                    <a:gd name="connsiteX49" fmla="*/ 36702 w 1885945"/>
                    <a:gd name="connsiteY49" fmla="*/ 682880 h 1886172"/>
                    <a:gd name="connsiteX50" fmla="*/ 11079 w 1885945"/>
                    <a:gd name="connsiteY50" fmla="*/ 799751 h 1886172"/>
                    <a:gd name="connsiteX51" fmla="*/ 6126 w 1885945"/>
                    <a:gd name="connsiteY51" fmla="*/ 836518 h 1886172"/>
                    <a:gd name="connsiteX52" fmla="*/ 1269 w 1885945"/>
                    <a:gd name="connsiteY52" fmla="*/ 895763 h 1886172"/>
                    <a:gd name="connsiteX53" fmla="*/ 1173 w 1885945"/>
                    <a:gd name="connsiteY53" fmla="*/ 897097 h 1886172"/>
                    <a:gd name="connsiteX54" fmla="*/ 1078 w 1885945"/>
                    <a:gd name="connsiteY54" fmla="*/ 899383 h 1886172"/>
                    <a:gd name="connsiteX55" fmla="*/ 1745 w 1885945"/>
                    <a:gd name="connsiteY55" fmla="*/ 1000348 h 1886172"/>
                    <a:gd name="connsiteX56" fmla="*/ 4507 w 1885945"/>
                    <a:gd name="connsiteY56" fmla="*/ 1035019 h 1886172"/>
                    <a:gd name="connsiteX57" fmla="*/ 10317 w 1885945"/>
                    <a:gd name="connsiteY57" fmla="*/ 1082644 h 1886172"/>
                    <a:gd name="connsiteX58" fmla="*/ 34892 w 1885945"/>
                    <a:gd name="connsiteY58" fmla="*/ 1197706 h 1886172"/>
                    <a:gd name="connsiteX59" fmla="*/ 45369 w 1885945"/>
                    <a:gd name="connsiteY59" fmla="*/ 1232091 h 1886172"/>
                    <a:gd name="connsiteX60" fmla="*/ 52894 w 1885945"/>
                    <a:gd name="connsiteY60" fmla="*/ 1254284 h 1886172"/>
                    <a:gd name="connsiteX61" fmla="*/ 97185 w 1885945"/>
                    <a:gd name="connsiteY61" fmla="*/ 1359821 h 1886172"/>
                    <a:gd name="connsiteX62" fmla="*/ 119379 w 1885945"/>
                    <a:gd name="connsiteY62" fmla="*/ 1402017 h 1886172"/>
                    <a:gd name="connsiteX63" fmla="*/ 156336 w 1885945"/>
                    <a:gd name="connsiteY63" fmla="*/ 1462691 h 1886172"/>
                    <a:gd name="connsiteX64" fmla="*/ 165099 w 1885945"/>
                    <a:gd name="connsiteY64" fmla="*/ 1475931 h 1886172"/>
                    <a:gd name="connsiteX65" fmla="*/ 197865 w 1885945"/>
                    <a:gd name="connsiteY65" fmla="*/ 1520794 h 1886172"/>
                    <a:gd name="connsiteX66" fmla="*/ 245775 w 1885945"/>
                    <a:gd name="connsiteY66" fmla="*/ 1577944 h 1886172"/>
                    <a:gd name="connsiteX67" fmla="*/ 279113 w 1885945"/>
                    <a:gd name="connsiteY67" fmla="*/ 1612710 h 1886172"/>
                    <a:gd name="connsiteX68" fmla="*/ 324071 w 1885945"/>
                    <a:gd name="connsiteY68" fmla="*/ 1654715 h 1886172"/>
                    <a:gd name="connsiteX69" fmla="*/ 360552 w 1885945"/>
                    <a:gd name="connsiteY69" fmla="*/ 1684910 h 1886172"/>
                    <a:gd name="connsiteX70" fmla="*/ 423321 w 1885945"/>
                    <a:gd name="connsiteY70" fmla="*/ 1730153 h 1886172"/>
                    <a:gd name="connsiteX71" fmla="*/ 467994 w 1885945"/>
                    <a:gd name="connsiteY71" fmla="*/ 1757871 h 1886172"/>
                    <a:gd name="connsiteX72" fmla="*/ 491997 w 1885945"/>
                    <a:gd name="connsiteY72" fmla="*/ 1771492 h 1886172"/>
                    <a:gd name="connsiteX73" fmla="*/ 566958 w 1885945"/>
                    <a:gd name="connsiteY73" fmla="*/ 1807973 h 1886172"/>
                    <a:gd name="connsiteX74" fmla="*/ 610869 w 1885945"/>
                    <a:gd name="connsiteY74" fmla="*/ 1825689 h 1886172"/>
                    <a:gd name="connsiteX75" fmla="*/ 660304 w 1885945"/>
                    <a:gd name="connsiteY75" fmla="*/ 1842739 h 1886172"/>
                    <a:gd name="connsiteX76" fmla="*/ 721168 w 1885945"/>
                    <a:gd name="connsiteY76" fmla="*/ 1859503 h 1886172"/>
                    <a:gd name="connsiteX77" fmla="*/ 754601 w 1885945"/>
                    <a:gd name="connsiteY77" fmla="*/ 1867027 h 1886172"/>
                    <a:gd name="connsiteX78" fmla="*/ 868520 w 1885945"/>
                    <a:gd name="connsiteY78" fmla="*/ 1883125 h 1886172"/>
                    <a:gd name="connsiteX79" fmla="*/ 869092 w 1885945"/>
                    <a:gd name="connsiteY79" fmla="*/ 1883220 h 1886172"/>
                    <a:gd name="connsiteX80" fmla="*/ 940339 w 1885945"/>
                    <a:gd name="connsiteY80" fmla="*/ 1886173 h 1886172"/>
                    <a:gd name="connsiteX81" fmla="*/ 942053 w 1885945"/>
                    <a:gd name="connsiteY81" fmla="*/ 1886173 h 1886172"/>
                    <a:gd name="connsiteX82" fmla="*/ 964151 w 1885945"/>
                    <a:gd name="connsiteY82" fmla="*/ 1885887 h 1886172"/>
                    <a:gd name="connsiteX83" fmla="*/ 1014824 w 1885945"/>
                    <a:gd name="connsiteY83" fmla="*/ 1883601 h 1886172"/>
                    <a:gd name="connsiteX84" fmla="*/ 1039303 w 1885945"/>
                    <a:gd name="connsiteY84" fmla="*/ 1881315 h 1886172"/>
                    <a:gd name="connsiteX85" fmla="*/ 1114170 w 1885945"/>
                    <a:gd name="connsiteY85" fmla="*/ 1870647 h 1886172"/>
                    <a:gd name="connsiteX86" fmla="*/ 1230661 w 1885945"/>
                    <a:gd name="connsiteY86" fmla="*/ 1841405 h 1886172"/>
                    <a:gd name="connsiteX87" fmla="*/ 1257997 w 1885945"/>
                    <a:gd name="connsiteY87" fmla="*/ 1832071 h 1886172"/>
                    <a:gd name="connsiteX88" fmla="*/ 1314195 w 1885945"/>
                    <a:gd name="connsiteY88" fmla="*/ 1810068 h 1886172"/>
                    <a:gd name="connsiteX89" fmla="*/ 1395348 w 1885945"/>
                    <a:gd name="connsiteY89" fmla="*/ 1770539 h 1886172"/>
                    <a:gd name="connsiteX90" fmla="*/ 1466500 w 1885945"/>
                    <a:gd name="connsiteY90" fmla="*/ 1727391 h 1886172"/>
                    <a:gd name="connsiteX91" fmla="*/ 1475834 w 1885945"/>
                    <a:gd name="connsiteY91" fmla="*/ 1721105 h 1886172"/>
                    <a:gd name="connsiteX92" fmla="*/ 1528888 w 1885945"/>
                    <a:gd name="connsiteY92" fmla="*/ 1682052 h 1886172"/>
                    <a:gd name="connsiteX93" fmla="*/ 1590039 w 1885945"/>
                    <a:gd name="connsiteY93" fmla="*/ 1629093 h 1886172"/>
                    <a:gd name="connsiteX94" fmla="*/ 1653761 w 1885945"/>
                    <a:gd name="connsiteY94" fmla="*/ 1563085 h 1886172"/>
                    <a:gd name="connsiteX95" fmla="*/ 1657762 w 1885945"/>
                    <a:gd name="connsiteY95" fmla="*/ 1558418 h 1886172"/>
                    <a:gd name="connsiteX96" fmla="*/ 1662810 w 1885945"/>
                    <a:gd name="connsiteY96" fmla="*/ 1552512 h 1886172"/>
                    <a:gd name="connsiteX97" fmla="*/ 1706720 w 1885945"/>
                    <a:gd name="connsiteY97" fmla="*/ 1496600 h 1886172"/>
                    <a:gd name="connsiteX98" fmla="*/ 1757488 w 1885945"/>
                    <a:gd name="connsiteY98" fmla="*/ 1418495 h 1886172"/>
                    <a:gd name="connsiteX99" fmla="*/ 1776157 w 1885945"/>
                    <a:gd name="connsiteY99" fmla="*/ 1385063 h 1886172"/>
                    <a:gd name="connsiteX100" fmla="*/ 1793207 w 1885945"/>
                    <a:gd name="connsiteY100" fmla="*/ 1351154 h 1886172"/>
                    <a:gd name="connsiteX101" fmla="*/ 1822734 w 1885945"/>
                    <a:gd name="connsiteY101" fmla="*/ 1282383 h 1886172"/>
                    <a:gd name="connsiteX102" fmla="*/ 1825878 w 1885945"/>
                    <a:gd name="connsiteY102" fmla="*/ 1274382 h 1886172"/>
                    <a:gd name="connsiteX103" fmla="*/ 1850643 w 1885945"/>
                    <a:gd name="connsiteY103" fmla="*/ 1198373 h 1886172"/>
                    <a:gd name="connsiteX104" fmla="*/ 1855596 w 1885945"/>
                    <a:gd name="connsiteY104" fmla="*/ 1180180 h 1886172"/>
                    <a:gd name="connsiteX105" fmla="*/ 1871312 w 1885945"/>
                    <a:gd name="connsiteY105" fmla="*/ 1108266 h 1886172"/>
                    <a:gd name="connsiteX106" fmla="*/ 1872169 w 1885945"/>
                    <a:gd name="connsiteY106" fmla="*/ 1103504 h 1886172"/>
                    <a:gd name="connsiteX107" fmla="*/ 1874551 w 1885945"/>
                    <a:gd name="connsiteY107" fmla="*/ 1089311 h 1886172"/>
                    <a:gd name="connsiteX108" fmla="*/ 1883028 w 1885945"/>
                    <a:gd name="connsiteY108" fmla="*/ 1017683 h 1886172"/>
                    <a:gd name="connsiteX109" fmla="*/ 1885695 w 1885945"/>
                    <a:gd name="connsiteY109" fmla="*/ 964820 h 1886172"/>
                    <a:gd name="connsiteX110" fmla="*/ 1885028 w 1885945"/>
                    <a:gd name="connsiteY110" fmla="*/ 903002 h 1886172"/>
                    <a:gd name="connsiteX111" fmla="*/ 1831021 w 1885945"/>
                    <a:gd name="connsiteY111" fmla="*/ 963295 h 1886172"/>
                    <a:gd name="connsiteX112" fmla="*/ 1828545 w 1885945"/>
                    <a:gd name="connsiteY112" fmla="*/ 1013111 h 1886172"/>
                    <a:gd name="connsiteX113" fmla="*/ 1820544 w 1885945"/>
                    <a:gd name="connsiteY113" fmla="*/ 1080739 h 1886172"/>
                    <a:gd name="connsiteX114" fmla="*/ 1818353 w 1885945"/>
                    <a:gd name="connsiteY114" fmla="*/ 1093883 h 1886172"/>
                    <a:gd name="connsiteX115" fmla="*/ 1817496 w 1885945"/>
                    <a:gd name="connsiteY115" fmla="*/ 1098551 h 1886172"/>
                    <a:gd name="connsiteX116" fmla="*/ 1802827 w 1885945"/>
                    <a:gd name="connsiteY116" fmla="*/ 1166083 h 1886172"/>
                    <a:gd name="connsiteX117" fmla="*/ 1798065 w 1885945"/>
                    <a:gd name="connsiteY117" fmla="*/ 1183418 h 1886172"/>
                    <a:gd name="connsiteX118" fmla="*/ 1774824 w 1885945"/>
                    <a:gd name="connsiteY118" fmla="*/ 1254951 h 1886172"/>
                    <a:gd name="connsiteX119" fmla="*/ 1771966 w 1885945"/>
                    <a:gd name="connsiteY119" fmla="*/ 1262285 h 1886172"/>
                    <a:gd name="connsiteX120" fmla="*/ 1743963 w 1885945"/>
                    <a:gd name="connsiteY120" fmla="*/ 1327341 h 1886172"/>
                    <a:gd name="connsiteX121" fmla="*/ 1727961 w 1885945"/>
                    <a:gd name="connsiteY121" fmla="*/ 1359250 h 1886172"/>
                    <a:gd name="connsiteX122" fmla="*/ 1710340 w 1885945"/>
                    <a:gd name="connsiteY122" fmla="*/ 1390777 h 1886172"/>
                    <a:gd name="connsiteX123" fmla="*/ 1662524 w 1885945"/>
                    <a:gd name="connsiteY123" fmla="*/ 1464406 h 1886172"/>
                    <a:gd name="connsiteX124" fmla="*/ 1621090 w 1885945"/>
                    <a:gd name="connsiteY124" fmla="*/ 1517079 h 1886172"/>
                    <a:gd name="connsiteX125" fmla="*/ 1616423 w 1885945"/>
                    <a:gd name="connsiteY125" fmla="*/ 1522508 h 1886172"/>
                    <a:gd name="connsiteX126" fmla="*/ 1612518 w 1885945"/>
                    <a:gd name="connsiteY126" fmla="*/ 1527080 h 1886172"/>
                    <a:gd name="connsiteX127" fmla="*/ 1552605 w 1885945"/>
                    <a:gd name="connsiteY127" fmla="*/ 1589183 h 1886172"/>
                    <a:gd name="connsiteX128" fmla="*/ 1495075 w 1885945"/>
                    <a:gd name="connsiteY128" fmla="*/ 1639094 h 1886172"/>
                    <a:gd name="connsiteX129" fmla="*/ 1445068 w 1885945"/>
                    <a:gd name="connsiteY129" fmla="*/ 1675956 h 1886172"/>
                    <a:gd name="connsiteX130" fmla="*/ 1436401 w 1885945"/>
                    <a:gd name="connsiteY130" fmla="*/ 1681766 h 1886172"/>
                    <a:gd name="connsiteX131" fmla="*/ 1369154 w 1885945"/>
                    <a:gd name="connsiteY131" fmla="*/ 1722533 h 1886172"/>
                    <a:gd name="connsiteX132" fmla="*/ 1292668 w 1885945"/>
                    <a:gd name="connsiteY132" fmla="*/ 1759776 h 1886172"/>
                    <a:gd name="connsiteX133" fmla="*/ 1239805 w 1885945"/>
                    <a:gd name="connsiteY133" fmla="*/ 1780445 h 1886172"/>
                    <a:gd name="connsiteX134" fmla="*/ 1214087 w 1885945"/>
                    <a:gd name="connsiteY134" fmla="*/ 1789208 h 1886172"/>
                    <a:gd name="connsiteX135" fmla="*/ 1104264 w 1885945"/>
                    <a:gd name="connsiteY135" fmla="*/ 1816735 h 1886172"/>
                    <a:gd name="connsiteX136" fmla="*/ 1033588 w 1885945"/>
                    <a:gd name="connsiteY136" fmla="*/ 1826832 h 1886172"/>
                    <a:gd name="connsiteX137" fmla="*/ 1010728 w 1885945"/>
                    <a:gd name="connsiteY137" fmla="*/ 1829023 h 1886172"/>
                    <a:gd name="connsiteX138" fmla="*/ 963008 w 1885945"/>
                    <a:gd name="connsiteY138" fmla="*/ 1831214 h 1886172"/>
                    <a:gd name="connsiteX139" fmla="*/ 942148 w 1885945"/>
                    <a:gd name="connsiteY139" fmla="*/ 1831499 h 1886172"/>
                    <a:gd name="connsiteX140" fmla="*/ 873949 w 1885945"/>
                    <a:gd name="connsiteY140" fmla="*/ 1828737 h 1886172"/>
                    <a:gd name="connsiteX141" fmla="*/ 873283 w 1885945"/>
                    <a:gd name="connsiteY141" fmla="*/ 1828642 h 1886172"/>
                    <a:gd name="connsiteX142" fmla="*/ 765364 w 1885945"/>
                    <a:gd name="connsiteY142" fmla="*/ 1813402 h 1886172"/>
                    <a:gd name="connsiteX143" fmla="*/ 734122 w 1885945"/>
                    <a:gd name="connsiteY143" fmla="*/ 1806353 h 1886172"/>
                    <a:gd name="connsiteX144" fmla="*/ 676687 w 1885945"/>
                    <a:gd name="connsiteY144" fmla="*/ 1790542 h 1886172"/>
                    <a:gd name="connsiteX145" fmla="*/ 630109 w 1885945"/>
                    <a:gd name="connsiteY145" fmla="*/ 1774444 h 1886172"/>
                    <a:gd name="connsiteX146" fmla="*/ 588771 w 1885945"/>
                    <a:gd name="connsiteY146" fmla="*/ 1757681 h 1886172"/>
                    <a:gd name="connsiteX147" fmla="*/ 518095 w 1885945"/>
                    <a:gd name="connsiteY147" fmla="*/ 1723295 h 1886172"/>
                    <a:gd name="connsiteX148" fmla="*/ 495616 w 1885945"/>
                    <a:gd name="connsiteY148" fmla="*/ 1710627 h 1886172"/>
                    <a:gd name="connsiteX149" fmla="*/ 453516 w 1885945"/>
                    <a:gd name="connsiteY149" fmla="*/ 1684433 h 1886172"/>
                    <a:gd name="connsiteX150" fmla="*/ 394365 w 1885945"/>
                    <a:gd name="connsiteY150" fmla="*/ 1641856 h 1886172"/>
                    <a:gd name="connsiteX151" fmla="*/ 359980 w 1885945"/>
                    <a:gd name="connsiteY151" fmla="*/ 1613377 h 1886172"/>
                    <a:gd name="connsiteX152" fmla="*/ 317499 w 1885945"/>
                    <a:gd name="connsiteY152" fmla="*/ 1573753 h 1886172"/>
                    <a:gd name="connsiteX153" fmla="*/ 286161 w 1885945"/>
                    <a:gd name="connsiteY153" fmla="*/ 1541082 h 1886172"/>
                    <a:gd name="connsiteX154" fmla="*/ 241013 w 1885945"/>
                    <a:gd name="connsiteY154" fmla="*/ 1487171 h 1886172"/>
                    <a:gd name="connsiteX155" fmla="*/ 209961 w 1885945"/>
                    <a:gd name="connsiteY155" fmla="*/ 1444784 h 1886172"/>
                    <a:gd name="connsiteX156" fmla="*/ 201960 w 1885945"/>
                    <a:gd name="connsiteY156" fmla="*/ 1432783 h 1886172"/>
                    <a:gd name="connsiteX157" fmla="*/ 166908 w 1885945"/>
                    <a:gd name="connsiteY157" fmla="*/ 1375347 h 1886172"/>
                    <a:gd name="connsiteX158" fmla="*/ 145953 w 1885945"/>
                    <a:gd name="connsiteY158" fmla="*/ 1335628 h 1886172"/>
                    <a:gd name="connsiteX159" fmla="*/ 104234 w 1885945"/>
                    <a:gd name="connsiteY159" fmla="*/ 1236092 h 1886172"/>
                    <a:gd name="connsiteX160" fmla="*/ 97281 w 1885945"/>
                    <a:gd name="connsiteY160" fmla="*/ 1215422 h 1886172"/>
                    <a:gd name="connsiteX161" fmla="*/ 87375 w 1885945"/>
                    <a:gd name="connsiteY161" fmla="*/ 1182847 h 1886172"/>
                    <a:gd name="connsiteX162" fmla="*/ 64324 w 1885945"/>
                    <a:gd name="connsiteY162" fmla="*/ 1074548 h 1886172"/>
                    <a:gd name="connsiteX163" fmla="*/ 58800 w 1885945"/>
                    <a:gd name="connsiteY163" fmla="*/ 1029685 h 1886172"/>
                    <a:gd name="connsiteX164" fmla="*/ 56133 w 1885945"/>
                    <a:gd name="connsiteY164" fmla="*/ 996919 h 1886172"/>
                    <a:gd name="connsiteX165" fmla="*/ 55561 w 1885945"/>
                    <a:gd name="connsiteY165" fmla="*/ 901478 h 1886172"/>
                    <a:gd name="connsiteX166" fmla="*/ 55656 w 1885945"/>
                    <a:gd name="connsiteY166" fmla="*/ 900240 h 1886172"/>
                    <a:gd name="connsiteX167" fmla="*/ 55752 w 1885945"/>
                    <a:gd name="connsiteY167" fmla="*/ 897954 h 1886172"/>
                    <a:gd name="connsiteX168" fmla="*/ 60324 w 1885945"/>
                    <a:gd name="connsiteY168" fmla="*/ 842614 h 1886172"/>
                    <a:gd name="connsiteX169" fmla="*/ 64991 w 1885945"/>
                    <a:gd name="connsiteY169" fmla="*/ 807943 h 1886172"/>
                    <a:gd name="connsiteX170" fmla="*/ 88994 w 1885945"/>
                    <a:gd name="connsiteY170" fmla="*/ 698405 h 1886172"/>
                    <a:gd name="connsiteX171" fmla="*/ 89280 w 1885945"/>
                    <a:gd name="connsiteY171" fmla="*/ 697453 h 1886172"/>
                    <a:gd name="connsiteX172" fmla="*/ 117378 w 1885945"/>
                    <a:gd name="connsiteY172" fmla="*/ 615061 h 1886172"/>
                    <a:gd name="connsiteX173" fmla="*/ 126713 w 1885945"/>
                    <a:gd name="connsiteY173" fmla="*/ 592201 h 1886172"/>
                    <a:gd name="connsiteX174" fmla="*/ 164718 w 1885945"/>
                    <a:gd name="connsiteY174" fmla="*/ 514287 h 1886172"/>
                    <a:gd name="connsiteX175" fmla="*/ 181767 w 1885945"/>
                    <a:gd name="connsiteY175" fmla="*/ 484569 h 1886172"/>
                    <a:gd name="connsiteX176" fmla="*/ 211771 w 1885945"/>
                    <a:gd name="connsiteY176" fmla="*/ 438182 h 1886172"/>
                    <a:gd name="connsiteX177" fmla="*/ 269302 w 1885945"/>
                    <a:gd name="connsiteY177" fmla="*/ 363601 h 1886172"/>
                    <a:gd name="connsiteX178" fmla="*/ 270159 w 1885945"/>
                    <a:gd name="connsiteY178" fmla="*/ 362744 h 1886172"/>
                    <a:gd name="connsiteX179" fmla="*/ 323404 w 1885945"/>
                    <a:gd name="connsiteY179" fmla="*/ 306261 h 1886172"/>
                    <a:gd name="connsiteX180" fmla="*/ 393032 w 1885945"/>
                    <a:gd name="connsiteY180" fmla="*/ 245396 h 1886172"/>
                    <a:gd name="connsiteX181" fmla="*/ 441038 w 1885945"/>
                    <a:gd name="connsiteY181" fmla="*/ 210058 h 1886172"/>
                    <a:gd name="connsiteX182" fmla="*/ 454278 w 1885945"/>
                    <a:gd name="connsiteY182" fmla="*/ 201105 h 1886172"/>
                    <a:gd name="connsiteX183" fmla="*/ 510094 w 1885945"/>
                    <a:gd name="connsiteY183" fmla="*/ 167196 h 1886172"/>
                    <a:gd name="connsiteX184" fmla="*/ 557910 w 1885945"/>
                    <a:gd name="connsiteY184" fmla="*/ 142240 h 1886172"/>
                    <a:gd name="connsiteX185" fmla="*/ 558672 w 1885945"/>
                    <a:gd name="connsiteY185" fmla="*/ 141859 h 1886172"/>
                    <a:gd name="connsiteX186" fmla="*/ 576483 w 1885945"/>
                    <a:gd name="connsiteY186" fmla="*/ 133573 h 1886172"/>
                    <a:gd name="connsiteX187" fmla="*/ 647635 w 1885945"/>
                    <a:gd name="connsiteY187" fmla="*/ 104902 h 1886172"/>
                    <a:gd name="connsiteX188" fmla="*/ 707738 w 1885945"/>
                    <a:gd name="connsiteY188" fmla="*/ 86043 h 1886172"/>
                    <a:gd name="connsiteX189" fmla="*/ 783081 w 1885945"/>
                    <a:gd name="connsiteY189" fmla="*/ 68898 h 1886172"/>
                    <a:gd name="connsiteX190" fmla="*/ 802893 w 1885945"/>
                    <a:gd name="connsiteY190" fmla="*/ 65659 h 1886172"/>
                    <a:gd name="connsiteX191" fmla="*/ 866139 w 1885945"/>
                    <a:gd name="connsiteY191" fmla="*/ 57754 h 1886172"/>
                    <a:gd name="connsiteX192" fmla="*/ 882712 w 1885945"/>
                    <a:gd name="connsiteY192" fmla="*/ 56611 h 1886172"/>
                    <a:gd name="connsiteX193" fmla="*/ 967771 w 1885945"/>
                    <a:gd name="connsiteY193" fmla="*/ 55087 h 1886172"/>
                    <a:gd name="connsiteX194" fmla="*/ 985773 w 1885945"/>
                    <a:gd name="connsiteY194" fmla="*/ 55658 h 1886172"/>
                    <a:gd name="connsiteX195" fmla="*/ 1056448 w 1885945"/>
                    <a:gd name="connsiteY195" fmla="*/ 61945 h 1886172"/>
                    <a:gd name="connsiteX196" fmla="*/ 1097977 w 1885945"/>
                    <a:gd name="connsiteY196" fmla="*/ 68231 h 1886172"/>
                    <a:gd name="connsiteX197" fmla="*/ 1155032 w 1885945"/>
                    <a:gd name="connsiteY197" fmla="*/ 80423 h 1886172"/>
                    <a:gd name="connsiteX198" fmla="*/ 1198847 w 1885945"/>
                    <a:gd name="connsiteY198" fmla="*/ 92329 h 1886172"/>
                    <a:gd name="connsiteX199" fmla="*/ 1252759 w 1885945"/>
                    <a:gd name="connsiteY199" fmla="*/ 110332 h 1886172"/>
                    <a:gd name="connsiteX200" fmla="*/ 1311813 w 1885945"/>
                    <a:gd name="connsiteY200" fmla="*/ 134811 h 1886172"/>
                    <a:gd name="connsiteX201" fmla="*/ 1338865 w 1885945"/>
                    <a:gd name="connsiteY201" fmla="*/ 147574 h 1886172"/>
                    <a:gd name="connsiteX202" fmla="*/ 1374679 w 1885945"/>
                    <a:gd name="connsiteY202" fmla="*/ 166434 h 1886172"/>
                    <a:gd name="connsiteX203" fmla="*/ 1441354 w 1885945"/>
                    <a:gd name="connsiteY203" fmla="*/ 207201 h 1886172"/>
                    <a:gd name="connsiteX204" fmla="*/ 1476882 w 1885945"/>
                    <a:gd name="connsiteY204" fmla="*/ 232728 h 1886172"/>
                    <a:gd name="connsiteX205" fmla="*/ 1498599 w 1885945"/>
                    <a:gd name="connsiteY205" fmla="*/ 249682 h 1886172"/>
                    <a:gd name="connsiteX206" fmla="*/ 1568608 w 1885945"/>
                    <a:gd name="connsiteY206" fmla="*/ 312262 h 1886172"/>
                    <a:gd name="connsiteX207" fmla="*/ 1607279 w 1885945"/>
                    <a:gd name="connsiteY207" fmla="*/ 353124 h 1886172"/>
                    <a:gd name="connsiteX208" fmla="*/ 1660619 w 1885945"/>
                    <a:gd name="connsiteY208" fmla="*/ 419608 h 1886172"/>
                    <a:gd name="connsiteX209" fmla="*/ 1675764 w 1885945"/>
                    <a:gd name="connsiteY209" fmla="*/ 440944 h 1886172"/>
                    <a:gd name="connsiteX210" fmla="*/ 1694718 w 1885945"/>
                    <a:gd name="connsiteY210" fmla="*/ 469900 h 1886172"/>
                    <a:gd name="connsiteX211" fmla="*/ 1735390 w 1885945"/>
                    <a:gd name="connsiteY211" fmla="*/ 541243 h 1886172"/>
                    <a:gd name="connsiteX212" fmla="*/ 1763013 w 1885945"/>
                    <a:gd name="connsiteY212" fmla="*/ 600964 h 1886172"/>
                    <a:gd name="connsiteX213" fmla="*/ 1781777 w 1885945"/>
                    <a:gd name="connsiteY213" fmla="*/ 650113 h 1886172"/>
                    <a:gd name="connsiteX214" fmla="*/ 1793969 w 1885945"/>
                    <a:gd name="connsiteY214" fmla="*/ 687737 h 1886172"/>
                    <a:gd name="connsiteX215" fmla="*/ 1811400 w 1885945"/>
                    <a:gd name="connsiteY215" fmla="*/ 755079 h 1886172"/>
                    <a:gd name="connsiteX216" fmla="*/ 1823973 w 1885945"/>
                    <a:gd name="connsiteY216" fmla="*/ 828041 h 1886172"/>
                    <a:gd name="connsiteX217" fmla="*/ 1828354 w 1885945"/>
                    <a:gd name="connsiteY217" fmla="*/ 869474 h 1886172"/>
                    <a:gd name="connsiteX218" fmla="*/ 1830450 w 1885945"/>
                    <a:gd name="connsiteY218" fmla="*/ 905193 h 1886172"/>
                    <a:gd name="connsiteX219" fmla="*/ 1831021 w 1885945"/>
                    <a:gd name="connsiteY219" fmla="*/ 963295 h 18861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  <a:cxn ang="0">
                      <a:pos x="connsiteX151" y="connsiteY151"/>
                    </a:cxn>
                    <a:cxn ang="0">
                      <a:pos x="connsiteX152" y="connsiteY152"/>
                    </a:cxn>
                    <a:cxn ang="0">
                      <a:pos x="connsiteX153" y="connsiteY153"/>
                    </a:cxn>
                    <a:cxn ang="0">
                      <a:pos x="connsiteX154" y="connsiteY154"/>
                    </a:cxn>
                    <a:cxn ang="0">
                      <a:pos x="connsiteX155" y="connsiteY155"/>
                    </a:cxn>
                    <a:cxn ang="0">
                      <a:pos x="connsiteX156" y="connsiteY156"/>
                    </a:cxn>
                    <a:cxn ang="0">
                      <a:pos x="connsiteX157" y="connsiteY157"/>
                    </a:cxn>
                    <a:cxn ang="0">
                      <a:pos x="connsiteX158" y="connsiteY158"/>
                    </a:cxn>
                    <a:cxn ang="0">
                      <a:pos x="connsiteX159" y="connsiteY159"/>
                    </a:cxn>
                    <a:cxn ang="0">
                      <a:pos x="connsiteX160" y="connsiteY160"/>
                    </a:cxn>
                    <a:cxn ang="0">
                      <a:pos x="connsiteX161" y="connsiteY161"/>
                    </a:cxn>
                    <a:cxn ang="0">
                      <a:pos x="connsiteX162" y="connsiteY162"/>
                    </a:cxn>
                    <a:cxn ang="0">
                      <a:pos x="connsiteX163" y="connsiteY163"/>
                    </a:cxn>
                    <a:cxn ang="0">
                      <a:pos x="connsiteX164" y="connsiteY164"/>
                    </a:cxn>
                    <a:cxn ang="0">
                      <a:pos x="connsiteX165" y="connsiteY165"/>
                    </a:cxn>
                    <a:cxn ang="0">
                      <a:pos x="connsiteX166" y="connsiteY166"/>
                    </a:cxn>
                    <a:cxn ang="0">
                      <a:pos x="connsiteX167" y="connsiteY167"/>
                    </a:cxn>
                    <a:cxn ang="0">
                      <a:pos x="connsiteX168" y="connsiteY168"/>
                    </a:cxn>
                    <a:cxn ang="0">
                      <a:pos x="connsiteX169" y="connsiteY169"/>
                    </a:cxn>
                    <a:cxn ang="0">
                      <a:pos x="connsiteX170" y="connsiteY170"/>
                    </a:cxn>
                    <a:cxn ang="0">
                      <a:pos x="connsiteX171" y="connsiteY171"/>
                    </a:cxn>
                    <a:cxn ang="0">
                      <a:pos x="connsiteX172" y="connsiteY172"/>
                    </a:cxn>
                    <a:cxn ang="0">
                      <a:pos x="connsiteX173" y="connsiteY173"/>
                    </a:cxn>
                    <a:cxn ang="0">
                      <a:pos x="connsiteX174" y="connsiteY174"/>
                    </a:cxn>
                    <a:cxn ang="0">
                      <a:pos x="connsiteX175" y="connsiteY175"/>
                    </a:cxn>
                    <a:cxn ang="0">
                      <a:pos x="connsiteX176" y="connsiteY176"/>
                    </a:cxn>
                    <a:cxn ang="0">
                      <a:pos x="connsiteX177" y="connsiteY177"/>
                    </a:cxn>
                    <a:cxn ang="0">
                      <a:pos x="connsiteX178" y="connsiteY178"/>
                    </a:cxn>
                    <a:cxn ang="0">
                      <a:pos x="connsiteX179" y="connsiteY179"/>
                    </a:cxn>
                    <a:cxn ang="0">
                      <a:pos x="connsiteX180" y="connsiteY180"/>
                    </a:cxn>
                    <a:cxn ang="0">
                      <a:pos x="connsiteX181" y="connsiteY181"/>
                    </a:cxn>
                    <a:cxn ang="0">
                      <a:pos x="connsiteX182" y="connsiteY182"/>
                    </a:cxn>
                    <a:cxn ang="0">
                      <a:pos x="connsiteX183" y="connsiteY183"/>
                    </a:cxn>
                    <a:cxn ang="0">
                      <a:pos x="connsiteX184" y="connsiteY184"/>
                    </a:cxn>
                    <a:cxn ang="0">
                      <a:pos x="connsiteX185" y="connsiteY185"/>
                    </a:cxn>
                    <a:cxn ang="0">
                      <a:pos x="connsiteX186" y="connsiteY186"/>
                    </a:cxn>
                    <a:cxn ang="0">
                      <a:pos x="connsiteX187" y="connsiteY187"/>
                    </a:cxn>
                    <a:cxn ang="0">
                      <a:pos x="connsiteX188" y="connsiteY188"/>
                    </a:cxn>
                    <a:cxn ang="0">
                      <a:pos x="connsiteX189" y="connsiteY189"/>
                    </a:cxn>
                    <a:cxn ang="0">
                      <a:pos x="connsiteX190" y="connsiteY190"/>
                    </a:cxn>
                    <a:cxn ang="0">
                      <a:pos x="connsiteX191" y="connsiteY191"/>
                    </a:cxn>
                    <a:cxn ang="0">
                      <a:pos x="connsiteX192" y="connsiteY192"/>
                    </a:cxn>
                    <a:cxn ang="0">
                      <a:pos x="connsiteX193" y="connsiteY193"/>
                    </a:cxn>
                    <a:cxn ang="0">
                      <a:pos x="connsiteX194" y="connsiteY194"/>
                    </a:cxn>
                    <a:cxn ang="0">
                      <a:pos x="connsiteX195" y="connsiteY195"/>
                    </a:cxn>
                    <a:cxn ang="0">
                      <a:pos x="connsiteX196" y="connsiteY196"/>
                    </a:cxn>
                    <a:cxn ang="0">
                      <a:pos x="connsiteX197" y="connsiteY197"/>
                    </a:cxn>
                    <a:cxn ang="0">
                      <a:pos x="connsiteX198" y="connsiteY198"/>
                    </a:cxn>
                    <a:cxn ang="0">
                      <a:pos x="connsiteX199" y="connsiteY199"/>
                    </a:cxn>
                    <a:cxn ang="0">
                      <a:pos x="connsiteX200" y="connsiteY200"/>
                    </a:cxn>
                    <a:cxn ang="0">
                      <a:pos x="connsiteX201" y="connsiteY201"/>
                    </a:cxn>
                    <a:cxn ang="0">
                      <a:pos x="connsiteX202" y="connsiteY202"/>
                    </a:cxn>
                    <a:cxn ang="0">
                      <a:pos x="connsiteX203" y="connsiteY203"/>
                    </a:cxn>
                    <a:cxn ang="0">
                      <a:pos x="connsiteX204" y="connsiteY204"/>
                    </a:cxn>
                    <a:cxn ang="0">
                      <a:pos x="connsiteX205" y="connsiteY205"/>
                    </a:cxn>
                    <a:cxn ang="0">
                      <a:pos x="connsiteX206" y="connsiteY206"/>
                    </a:cxn>
                    <a:cxn ang="0">
                      <a:pos x="connsiteX207" y="connsiteY207"/>
                    </a:cxn>
                    <a:cxn ang="0">
                      <a:pos x="connsiteX208" y="connsiteY208"/>
                    </a:cxn>
                    <a:cxn ang="0">
                      <a:pos x="connsiteX209" y="connsiteY209"/>
                    </a:cxn>
                    <a:cxn ang="0">
                      <a:pos x="connsiteX210" y="connsiteY210"/>
                    </a:cxn>
                    <a:cxn ang="0">
                      <a:pos x="connsiteX211" y="connsiteY211"/>
                    </a:cxn>
                    <a:cxn ang="0">
                      <a:pos x="connsiteX212" y="connsiteY212"/>
                    </a:cxn>
                    <a:cxn ang="0">
                      <a:pos x="connsiteX213" y="connsiteY213"/>
                    </a:cxn>
                    <a:cxn ang="0">
                      <a:pos x="connsiteX214" y="connsiteY214"/>
                    </a:cxn>
                    <a:cxn ang="0">
                      <a:pos x="connsiteX215" y="connsiteY215"/>
                    </a:cxn>
                    <a:cxn ang="0">
                      <a:pos x="connsiteX216" y="connsiteY216"/>
                    </a:cxn>
                    <a:cxn ang="0">
                      <a:pos x="connsiteX217" y="connsiteY217"/>
                    </a:cxn>
                    <a:cxn ang="0">
                      <a:pos x="connsiteX218" y="connsiteY218"/>
                    </a:cxn>
                    <a:cxn ang="0">
                      <a:pos x="connsiteX219" y="connsiteY219"/>
                    </a:cxn>
                  </a:cxnLst>
                  <a:rect l="l" t="t" r="r" b="b"/>
                  <a:pathLst>
                    <a:path w="1885945" h="1886172">
                      <a:moveTo>
                        <a:pt x="1885028" y="903002"/>
                      </a:moveTo>
                      <a:cubicBezTo>
                        <a:pt x="1884647" y="890905"/>
                        <a:pt x="1883885" y="878142"/>
                        <a:pt x="1882837" y="865093"/>
                      </a:cubicBezTo>
                      <a:cubicBezTo>
                        <a:pt x="1881694" y="850615"/>
                        <a:pt x="1880170" y="836232"/>
                        <a:pt x="1878170" y="821087"/>
                      </a:cubicBezTo>
                      <a:cubicBezTo>
                        <a:pt x="1874741" y="794893"/>
                        <a:pt x="1870169" y="768890"/>
                        <a:pt x="1864740" y="743649"/>
                      </a:cubicBezTo>
                      <a:cubicBezTo>
                        <a:pt x="1859215" y="718217"/>
                        <a:pt x="1853119" y="694786"/>
                        <a:pt x="1846261" y="672116"/>
                      </a:cubicBezTo>
                      <a:cubicBezTo>
                        <a:pt x="1841975" y="657543"/>
                        <a:pt x="1837689" y="644399"/>
                        <a:pt x="1833307" y="632111"/>
                      </a:cubicBezTo>
                      <a:cubicBezTo>
                        <a:pt x="1827211" y="614490"/>
                        <a:pt x="1820544" y="596964"/>
                        <a:pt x="1813400" y="580009"/>
                      </a:cubicBezTo>
                      <a:cubicBezTo>
                        <a:pt x="1804542" y="558864"/>
                        <a:pt x="1794731" y="537528"/>
                        <a:pt x="1784158" y="516573"/>
                      </a:cubicBezTo>
                      <a:cubicBezTo>
                        <a:pt x="1770252" y="489522"/>
                        <a:pt x="1756155" y="464757"/>
                        <a:pt x="1741105" y="440944"/>
                      </a:cubicBezTo>
                      <a:cubicBezTo>
                        <a:pt x="1735105" y="431229"/>
                        <a:pt x="1728532" y="421132"/>
                        <a:pt x="1721008" y="410083"/>
                      </a:cubicBezTo>
                      <a:cubicBezTo>
                        <a:pt x="1721008" y="410083"/>
                        <a:pt x="1721008" y="410083"/>
                        <a:pt x="1721008" y="410083"/>
                      </a:cubicBezTo>
                      <a:cubicBezTo>
                        <a:pt x="1715674" y="402273"/>
                        <a:pt x="1710340" y="394748"/>
                        <a:pt x="1704910" y="387319"/>
                      </a:cubicBezTo>
                      <a:cubicBezTo>
                        <a:pt x="1687765" y="363697"/>
                        <a:pt x="1668715" y="339979"/>
                        <a:pt x="1648332" y="316834"/>
                      </a:cubicBezTo>
                      <a:cubicBezTo>
                        <a:pt x="1634711" y="301498"/>
                        <a:pt x="1620900" y="286925"/>
                        <a:pt x="1607279" y="273495"/>
                      </a:cubicBezTo>
                      <a:cubicBezTo>
                        <a:pt x="1583276" y="249587"/>
                        <a:pt x="1558225" y="227203"/>
                        <a:pt x="1532984" y="207106"/>
                      </a:cubicBezTo>
                      <a:cubicBezTo>
                        <a:pt x="1525555" y="201010"/>
                        <a:pt x="1517934" y="195104"/>
                        <a:pt x="1509838" y="189103"/>
                      </a:cubicBezTo>
                      <a:cubicBezTo>
                        <a:pt x="1498027" y="180150"/>
                        <a:pt x="1485740" y="171292"/>
                        <a:pt x="1472119" y="162052"/>
                      </a:cubicBezTo>
                      <a:cubicBezTo>
                        <a:pt x="1449259" y="146527"/>
                        <a:pt x="1425351" y="131953"/>
                        <a:pt x="1401253" y="118714"/>
                      </a:cubicBezTo>
                      <a:cubicBezTo>
                        <a:pt x="1387633" y="111189"/>
                        <a:pt x="1375250" y="104617"/>
                        <a:pt x="1363344" y="98711"/>
                      </a:cubicBezTo>
                      <a:cubicBezTo>
                        <a:pt x="1354581" y="94330"/>
                        <a:pt x="1345151" y="89853"/>
                        <a:pt x="1334674" y="85090"/>
                      </a:cubicBezTo>
                      <a:cubicBezTo>
                        <a:pt x="1314766" y="75946"/>
                        <a:pt x="1293621" y="67183"/>
                        <a:pt x="1271904" y="59087"/>
                      </a:cubicBezTo>
                      <a:cubicBezTo>
                        <a:pt x="1252949" y="52134"/>
                        <a:pt x="1233709" y="45657"/>
                        <a:pt x="1214659" y="39942"/>
                      </a:cubicBezTo>
                      <a:cubicBezTo>
                        <a:pt x="1197895" y="34894"/>
                        <a:pt x="1182655" y="30798"/>
                        <a:pt x="1168177" y="27274"/>
                      </a:cubicBezTo>
                      <a:cubicBezTo>
                        <a:pt x="1147412" y="22130"/>
                        <a:pt x="1127029" y="17749"/>
                        <a:pt x="1107598" y="14415"/>
                      </a:cubicBezTo>
                      <a:cubicBezTo>
                        <a:pt x="1092358" y="11748"/>
                        <a:pt x="1077499" y="9462"/>
                        <a:pt x="1063592" y="7747"/>
                      </a:cubicBezTo>
                      <a:cubicBezTo>
                        <a:pt x="1038922" y="4414"/>
                        <a:pt x="1013681" y="2223"/>
                        <a:pt x="988535" y="1080"/>
                      </a:cubicBezTo>
                      <a:cubicBezTo>
                        <a:pt x="982058" y="794"/>
                        <a:pt x="975391" y="508"/>
                        <a:pt x="969294" y="508"/>
                      </a:cubicBezTo>
                      <a:cubicBezTo>
                        <a:pt x="939005" y="-539"/>
                        <a:pt x="908620" y="32"/>
                        <a:pt x="879379" y="2223"/>
                      </a:cubicBezTo>
                      <a:cubicBezTo>
                        <a:pt x="873473" y="2413"/>
                        <a:pt x="867377" y="2890"/>
                        <a:pt x="861471" y="3366"/>
                      </a:cubicBezTo>
                      <a:cubicBezTo>
                        <a:pt x="837850" y="5461"/>
                        <a:pt x="815847" y="8224"/>
                        <a:pt x="794416" y="11748"/>
                      </a:cubicBezTo>
                      <a:cubicBezTo>
                        <a:pt x="787462" y="12796"/>
                        <a:pt x="780319" y="14034"/>
                        <a:pt x="773365" y="15272"/>
                      </a:cubicBezTo>
                      <a:cubicBezTo>
                        <a:pt x="744885" y="20511"/>
                        <a:pt x="718787" y="26416"/>
                        <a:pt x="693355" y="33465"/>
                      </a:cubicBezTo>
                      <a:cubicBezTo>
                        <a:pt x="670971" y="39656"/>
                        <a:pt x="649445" y="46419"/>
                        <a:pt x="629538" y="53467"/>
                      </a:cubicBezTo>
                      <a:cubicBezTo>
                        <a:pt x="604773" y="62230"/>
                        <a:pt x="579341" y="72422"/>
                        <a:pt x="554004" y="83852"/>
                      </a:cubicBezTo>
                      <a:cubicBezTo>
                        <a:pt x="547718" y="86710"/>
                        <a:pt x="541431" y="89662"/>
                        <a:pt x="535145" y="92615"/>
                      </a:cubicBezTo>
                      <a:lnTo>
                        <a:pt x="534288" y="93091"/>
                      </a:lnTo>
                      <a:cubicBezTo>
                        <a:pt x="517333" y="101283"/>
                        <a:pt x="500283" y="110141"/>
                        <a:pt x="483424" y="119571"/>
                      </a:cubicBezTo>
                      <a:cubicBezTo>
                        <a:pt x="463422" y="130810"/>
                        <a:pt x="443514" y="142907"/>
                        <a:pt x="424274" y="155480"/>
                      </a:cubicBezTo>
                      <a:cubicBezTo>
                        <a:pt x="419607" y="158528"/>
                        <a:pt x="414844" y="161767"/>
                        <a:pt x="410177" y="165005"/>
                      </a:cubicBezTo>
                      <a:cubicBezTo>
                        <a:pt x="392270" y="177292"/>
                        <a:pt x="375030" y="189961"/>
                        <a:pt x="359123" y="202534"/>
                      </a:cubicBezTo>
                      <a:cubicBezTo>
                        <a:pt x="333501" y="222727"/>
                        <a:pt x="308640" y="244444"/>
                        <a:pt x="285304" y="267113"/>
                      </a:cubicBezTo>
                      <a:cubicBezTo>
                        <a:pt x="265968" y="285877"/>
                        <a:pt x="247109" y="305785"/>
                        <a:pt x="229488" y="326263"/>
                      </a:cubicBezTo>
                      <a:cubicBezTo>
                        <a:pt x="229202" y="326549"/>
                        <a:pt x="228916" y="326835"/>
                        <a:pt x="228630" y="327216"/>
                      </a:cubicBezTo>
                      <a:cubicBezTo>
                        <a:pt x="206818" y="352457"/>
                        <a:pt x="186054" y="379413"/>
                        <a:pt x="166908" y="407226"/>
                      </a:cubicBezTo>
                      <a:cubicBezTo>
                        <a:pt x="155669" y="423514"/>
                        <a:pt x="144906" y="440087"/>
                        <a:pt x="135095" y="456470"/>
                      </a:cubicBezTo>
                      <a:cubicBezTo>
                        <a:pt x="128618" y="467138"/>
                        <a:pt x="122522" y="477806"/>
                        <a:pt x="116902" y="488093"/>
                      </a:cubicBezTo>
                      <a:cubicBezTo>
                        <a:pt x="102519" y="514287"/>
                        <a:pt x="88899" y="542100"/>
                        <a:pt x="76611" y="570675"/>
                      </a:cubicBezTo>
                      <a:cubicBezTo>
                        <a:pt x="73754" y="577438"/>
                        <a:pt x="69944" y="586296"/>
                        <a:pt x="66610" y="595154"/>
                      </a:cubicBezTo>
                      <a:cubicBezTo>
                        <a:pt x="55371" y="623158"/>
                        <a:pt x="45465" y="652399"/>
                        <a:pt x="36987" y="681927"/>
                      </a:cubicBezTo>
                      <a:cubicBezTo>
                        <a:pt x="36892" y="682213"/>
                        <a:pt x="36797" y="682594"/>
                        <a:pt x="36702" y="682880"/>
                      </a:cubicBezTo>
                      <a:cubicBezTo>
                        <a:pt x="25653" y="721361"/>
                        <a:pt x="17080" y="760699"/>
                        <a:pt x="11079" y="799751"/>
                      </a:cubicBezTo>
                      <a:cubicBezTo>
                        <a:pt x="8984" y="813277"/>
                        <a:pt x="7365" y="825278"/>
                        <a:pt x="6126" y="836518"/>
                      </a:cubicBezTo>
                      <a:cubicBezTo>
                        <a:pt x="3936" y="855949"/>
                        <a:pt x="2316" y="875666"/>
                        <a:pt x="1269" y="895763"/>
                      </a:cubicBezTo>
                      <a:lnTo>
                        <a:pt x="1173" y="897097"/>
                      </a:lnTo>
                      <a:cubicBezTo>
                        <a:pt x="1078" y="898049"/>
                        <a:pt x="1078" y="899002"/>
                        <a:pt x="1078" y="899383"/>
                      </a:cubicBezTo>
                      <a:cubicBezTo>
                        <a:pt x="-541" y="932530"/>
                        <a:pt x="-351" y="966534"/>
                        <a:pt x="1745" y="1000348"/>
                      </a:cubicBezTo>
                      <a:cubicBezTo>
                        <a:pt x="2602" y="1013778"/>
                        <a:pt x="3459" y="1024827"/>
                        <a:pt x="4507" y="1035019"/>
                      </a:cubicBezTo>
                      <a:cubicBezTo>
                        <a:pt x="5936" y="1050354"/>
                        <a:pt x="7841" y="1066451"/>
                        <a:pt x="10317" y="1082644"/>
                      </a:cubicBezTo>
                      <a:cubicBezTo>
                        <a:pt x="16032" y="1121125"/>
                        <a:pt x="24224" y="1159796"/>
                        <a:pt x="34892" y="1197706"/>
                      </a:cubicBezTo>
                      <a:cubicBezTo>
                        <a:pt x="38226" y="1209231"/>
                        <a:pt x="41655" y="1220756"/>
                        <a:pt x="45369" y="1232091"/>
                      </a:cubicBezTo>
                      <a:cubicBezTo>
                        <a:pt x="47751" y="1239616"/>
                        <a:pt x="50227" y="1246950"/>
                        <a:pt x="52894" y="1254284"/>
                      </a:cubicBezTo>
                      <a:cubicBezTo>
                        <a:pt x="65467" y="1290384"/>
                        <a:pt x="80326" y="1325912"/>
                        <a:pt x="97185" y="1359821"/>
                      </a:cubicBezTo>
                      <a:cubicBezTo>
                        <a:pt x="104139" y="1374109"/>
                        <a:pt x="111663" y="1388301"/>
                        <a:pt x="119379" y="1402017"/>
                      </a:cubicBezTo>
                      <a:cubicBezTo>
                        <a:pt x="131666" y="1424115"/>
                        <a:pt x="143858" y="1444118"/>
                        <a:pt x="156336" y="1462691"/>
                      </a:cubicBezTo>
                      <a:cubicBezTo>
                        <a:pt x="159098" y="1467073"/>
                        <a:pt x="162051" y="1471454"/>
                        <a:pt x="165099" y="1475931"/>
                      </a:cubicBezTo>
                      <a:cubicBezTo>
                        <a:pt x="175576" y="1491266"/>
                        <a:pt x="186625" y="1506411"/>
                        <a:pt x="197865" y="1520794"/>
                      </a:cubicBezTo>
                      <a:cubicBezTo>
                        <a:pt x="213105" y="1540606"/>
                        <a:pt x="229202" y="1559846"/>
                        <a:pt x="245775" y="1577944"/>
                      </a:cubicBezTo>
                      <a:cubicBezTo>
                        <a:pt x="257872" y="1591279"/>
                        <a:pt x="268826" y="1602709"/>
                        <a:pt x="279113" y="1612710"/>
                      </a:cubicBezTo>
                      <a:cubicBezTo>
                        <a:pt x="293591" y="1627188"/>
                        <a:pt x="308736" y="1641285"/>
                        <a:pt x="324071" y="1654715"/>
                      </a:cubicBezTo>
                      <a:cubicBezTo>
                        <a:pt x="334834" y="1664145"/>
                        <a:pt x="346740" y="1674051"/>
                        <a:pt x="360552" y="1684910"/>
                      </a:cubicBezTo>
                      <a:cubicBezTo>
                        <a:pt x="381316" y="1701293"/>
                        <a:pt x="402557" y="1716533"/>
                        <a:pt x="423321" y="1730153"/>
                      </a:cubicBezTo>
                      <a:cubicBezTo>
                        <a:pt x="437799" y="1739869"/>
                        <a:pt x="452849" y="1749203"/>
                        <a:pt x="467994" y="1757871"/>
                      </a:cubicBezTo>
                      <a:cubicBezTo>
                        <a:pt x="476852" y="1763110"/>
                        <a:pt x="484662" y="1767491"/>
                        <a:pt x="491997" y="1771492"/>
                      </a:cubicBezTo>
                      <a:cubicBezTo>
                        <a:pt x="517047" y="1785113"/>
                        <a:pt x="542289" y="1797400"/>
                        <a:pt x="566958" y="1807973"/>
                      </a:cubicBezTo>
                      <a:cubicBezTo>
                        <a:pt x="581818" y="1814450"/>
                        <a:pt x="596581" y="1820450"/>
                        <a:pt x="610869" y="1825689"/>
                      </a:cubicBezTo>
                      <a:cubicBezTo>
                        <a:pt x="627919" y="1832166"/>
                        <a:pt x="644111" y="1837786"/>
                        <a:pt x="660304" y="1842739"/>
                      </a:cubicBezTo>
                      <a:cubicBezTo>
                        <a:pt x="681639" y="1849406"/>
                        <a:pt x="701642" y="1854931"/>
                        <a:pt x="721168" y="1859503"/>
                      </a:cubicBezTo>
                      <a:cubicBezTo>
                        <a:pt x="732122" y="1862265"/>
                        <a:pt x="743457" y="1864837"/>
                        <a:pt x="754601" y="1867027"/>
                      </a:cubicBezTo>
                      <a:cubicBezTo>
                        <a:pt x="792225" y="1874743"/>
                        <a:pt x="830610" y="1880172"/>
                        <a:pt x="868520" y="1883125"/>
                      </a:cubicBezTo>
                      <a:cubicBezTo>
                        <a:pt x="868710" y="1883125"/>
                        <a:pt x="868901" y="1883220"/>
                        <a:pt x="869092" y="1883220"/>
                      </a:cubicBezTo>
                      <a:cubicBezTo>
                        <a:pt x="892904" y="1885220"/>
                        <a:pt x="916907" y="1886173"/>
                        <a:pt x="940339" y="1886173"/>
                      </a:cubicBezTo>
                      <a:cubicBezTo>
                        <a:pt x="940910" y="1886173"/>
                        <a:pt x="941481" y="1886173"/>
                        <a:pt x="942053" y="1886173"/>
                      </a:cubicBezTo>
                      <a:cubicBezTo>
                        <a:pt x="949578" y="1886173"/>
                        <a:pt x="956912" y="1886173"/>
                        <a:pt x="964151" y="1885887"/>
                      </a:cubicBezTo>
                      <a:cubicBezTo>
                        <a:pt x="980534" y="1885697"/>
                        <a:pt x="997108" y="1884935"/>
                        <a:pt x="1014824" y="1883601"/>
                      </a:cubicBezTo>
                      <a:cubicBezTo>
                        <a:pt x="1023111" y="1883030"/>
                        <a:pt x="1031398" y="1882172"/>
                        <a:pt x="1039303" y="1881315"/>
                      </a:cubicBezTo>
                      <a:cubicBezTo>
                        <a:pt x="1064545" y="1878839"/>
                        <a:pt x="1089786" y="1875219"/>
                        <a:pt x="1114170" y="1870647"/>
                      </a:cubicBezTo>
                      <a:cubicBezTo>
                        <a:pt x="1153317" y="1863503"/>
                        <a:pt x="1192465" y="1853693"/>
                        <a:pt x="1230661" y="1841405"/>
                      </a:cubicBezTo>
                      <a:cubicBezTo>
                        <a:pt x="1239709" y="1838548"/>
                        <a:pt x="1248853" y="1835309"/>
                        <a:pt x="1257997" y="1832071"/>
                      </a:cubicBezTo>
                      <a:cubicBezTo>
                        <a:pt x="1277047" y="1825308"/>
                        <a:pt x="1296002" y="1817974"/>
                        <a:pt x="1314195" y="1810068"/>
                      </a:cubicBezTo>
                      <a:cubicBezTo>
                        <a:pt x="1341913" y="1798257"/>
                        <a:pt x="1369154" y="1784922"/>
                        <a:pt x="1395348" y="1770539"/>
                      </a:cubicBezTo>
                      <a:cubicBezTo>
                        <a:pt x="1420208" y="1756919"/>
                        <a:pt x="1444211" y="1742345"/>
                        <a:pt x="1466500" y="1727391"/>
                      </a:cubicBezTo>
                      <a:cubicBezTo>
                        <a:pt x="1469643" y="1725391"/>
                        <a:pt x="1472691" y="1723295"/>
                        <a:pt x="1475834" y="1721105"/>
                      </a:cubicBezTo>
                      <a:cubicBezTo>
                        <a:pt x="1493646" y="1708913"/>
                        <a:pt x="1511458" y="1695768"/>
                        <a:pt x="1528888" y="1682052"/>
                      </a:cubicBezTo>
                      <a:cubicBezTo>
                        <a:pt x="1549843" y="1665479"/>
                        <a:pt x="1570513" y="1647667"/>
                        <a:pt x="1590039" y="1629093"/>
                      </a:cubicBezTo>
                      <a:cubicBezTo>
                        <a:pt x="1612232" y="1608329"/>
                        <a:pt x="1633568" y="1586135"/>
                        <a:pt x="1653761" y="1563085"/>
                      </a:cubicBezTo>
                      <a:lnTo>
                        <a:pt x="1657762" y="1558418"/>
                      </a:lnTo>
                      <a:cubicBezTo>
                        <a:pt x="1659476" y="1556417"/>
                        <a:pt x="1661191" y="1554417"/>
                        <a:pt x="1662810" y="1552512"/>
                      </a:cubicBezTo>
                      <a:cubicBezTo>
                        <a:pt x="1678240" y="1534319"/>
                        <a:pt x="1693004" y="1515460"/>
                        <a:pt x="1706720" y="1496600"/>
                      </a:cubicBezTo>
                      <a:cubicBezTo>
                        <a:pt x="1725389" y="1470788"/>
                        <a:pt x="1742534" y="1444498"/>
                        <a:pt x="1757488" y="1418495"/>
                      </a:cubicBezTo>
                      <a:cubicBezTo>
                        <a:pt x="1763680" y="1408018"/>
                        <a:pt x="1769871" y="1397064"/>
                        <a:pt x="1776157" y="1385063"/>
                      </a:cubicBezTo>
                      <a:cubicBezTo>
                        <a:pt x="1781682" y="1374776"/>
                        <a:pt x="1787206" y="1363631"/>
                        <a:pt x="1793207" y="1351154"/>
                      </a:cubicBezTo>
                      <a:cubicBezTo>
                        <a:pt x="1804161" y="1328294"/>
                        <a:pt x="1814162" y="1305052"/>
                        <a:pt x="1822734" y="1282383"/>
                      </a:cubicBezTo>
                      <a:cubicBezTo>
                        <a:pt x="1823878" y="1279716"/>
                        <a:pt x="1824830" y="1277049"/>
                        <a:pt x="1825878" y="1274382"/>
                      </a:cubicBezTo>
                      <a:cubicBezTo>
                        <a:pt x="1835403" y="1249331"/>
                        <a:pt x="1843690" y="1223709"/>
                        <a:pt x="1850643" y="1198373"/>
                      </a:cubicBezTo>
                      <a:cubicBezTo>
                        <a:pt x="1852357" y="1192372"/>
                        <a:pt x="1853976" y="1186276"/>
                        <a:pt x="1855596" y="1180180"/>
                      </a:cubicBezTo>
                      <a:cubicBezTo>
                        <a:pt x="1861787" y="1156558"/>
                        <a:pt x="1867121" y="1132364"/>
                        <a:pt x="1871312" y="1108266"/>
                      </a:cubicBezTo>
                      <a:lnTo>
                        <a:pt x="1872169" y="1103504"/>
                      </a:lnTo>
                      <a:cubicBezTo>
                        <a:pt x="1873026" y="1098741"/>
                        <a:pt x="1873884" y="1093979"/>
                        <a:pt x="1874551" y="1089311"/>
                      </a:cubicBezTo>
                      <a:cubicBezTo>
                        <a:pt x="1878361" y="1065689"/>
                        <a:pt x="1881123" y="1041591"/>
                        <a:pt x="1883028" y="1017683"/>
                      </a:cubicBezTo>
                      <a:cubicBezTo>
                        <a:pt x="1884552" y="997871"/>
                        <a:pt x="1885504" y="980441"/>
                        <a:pt x="1885695" y="964820"/>
                      </a:cubicBezTo>
                      <a:cubicBezTo>
                        <a:pt x="1886171" y="943864"/>
                        <a:pt x="1885980" y="923100"/>
                        <a:pt x="1885028" y="903002"/>
                      </a:cubicBezTo>
                      <a:close/>
                      <a:moveTo>
                        <a:pt x="1831021" y="963295"/>
                      </a:moveTo>
                      <a:cubicBezTo>
                        <a:pt x="1830831" y="978155"/>
                        <a:pt x="1829974" y="994442"/>
                        <a:pt x="1828545" y="1013111"/>
                      </a:cubicBezTo>
                      <a:cubicBezTo>
                        <a:pt x="1826830" y="1035590"/>
                        <a:pt x="1824068" y="1058355"/>
                        <a:pt x="1820544" y="1080739"/>
                      </a:cubicBezTo>
                      <a:cubicBezTo>
                        <a:pt x="1819877" y="1085120"/>
                        <a:pt x="1819115" y="1089502"/>
                        <a:pt x="1818353" y="1093883"/>
                      </a:cubicBezTo>
                      <a:lnTo>
                        <a:pt x="1817496" y="1098551"/>
                      </a:lnTo>
                      <a:cubicBezTo>
                        <a:pt x="1813591" y="1121220"/>
                        <a:pt x="1808638" y="1143985"/>
                        <a:pt x="1802827" y="1166083"/>
                      </a:cubicBezTo>
                      <a:cubicBezTo>
                        <a:pt x="1801303" y="1171893"/>
                        <a:pt x="1799684" y="1177608"/>
                        <a:pt x="1798065" y="1183418"/>
                      </a:cubicBezTo>
                      <a:cubicBezTo>
                        <a:pt x="1791492" y="1207326"/>
                        <a:pt x="1783682" y="1231329"/>
                        <a:pt x="1774824" y="1254951"/>
                      </a:cubicBezTo>
                      <a:cubicBezTo>
                        <a:pt x="1773967" y="1257332"/>
                        <a:pt x="1773109" y="1259618"/>
                        <a:pt x="1771966" y="1262285"/>
                      </a:cubicBezTo>
                      <a:cubicBezTo>
                        <a:pt x="1763680" y="1284002"/>
                        <a:pt x="1754345" y="1305910"/>
                        <a:pt x="1743963" y="1327341"/>
                      </a:cubicBezTo>
                      <a:cubicBezTo>
                        <a:pt x="1738343" y="1339057"/>
                        <a:pt x="1733104" y="1349534"/>
                        <a:pt x="1727961" y="1359250"/>
                      </a:cubicBezTo>
                      <a:cubicBezTo>
                        <a:pt x="1721960" y="1370585"/>
                        <a:pt x="1716245" y="1380872"/>
                        <a:pt x="1710340" y="1390777"/>
                      </a:cubicBezTo>
                      <a:cubicBezTo>
                        <a:pt x="1696147" y="1415257"/>
                        <a:pt x="1680050" y="1440022"/>
                        <a:pt x="1662524" y="1464406"/>
                      </a:cubicBezTo>
                      <a:cubicBezTo>
                        <a:pt x="1649665" y="1482122"/>
                        <a:pt x="1635663" y="1499839"/>
                        <a:pt x="1621090" y="1517079"/>
                      </a:cubicBezTo>
                      <a:cubicBezTo>
                        <a:pt x="1619566" y="1518889"/>
                        <a:pt x="1618042" y="1520698"/>
                        <a:pt x="1616423" y="1522508"/>
                      </a:cubicBezTo>
                      <a:lnTo>
                        <a:pt x="1612518" y="1527080"/>
                      </a:lnTo>
                      <a:cubicBezTo>
                        <a:pt x="1593658" y="1548702"/>
                        <a:pt x="1573561" y="1569562"/>
                        <a:pt x="1552605" y="1589183"/>
                      </a:cubicBezTo>
                      <a:cubicBezTo>
                        <a:pt x="1534127" y="1606709"/>
                        <a:pt x="1514791" y="1623473"/>
                        <a:pt x="1495075" y="1639094"/>
                      </a:cubicBezTo>
                      <a:cubicBezTo>
                        <a:pt x="1478596" y="1652048"/>
                        <a:pt x="1461832" y="1664431"/>
                        <a:pt x="1445068" y="1675956"/>
                      </a:cubicBezTo>
                      <a:cubicBezTo>
                        <a:pt x="1442306" y="1677861"/>
                        <a:pt x="1439544" y="1679766"/>
                        <a:pt x="1436401" y="1681766"/>
                      </a:cubicBezTo>
                      <a:cubicBezTo>
                        <a:pt x="1415160" y="1696054"/>
                        <a:pt x="1392586" y="1709770"/>
                        <a:pt x="1369154" y="1722533"/>
                      </a:cubicBezTo>
                      <a:cubicBezTo>
                        <a:pt x="1344484" y="1736059"/>
                        <a:pt x="1318767" y="1748632"/>
                        <a:pt x="1292668" y="1759776"/>
                      </a:cubicBezTo>
                      <a:cubicBezTo>
                        <a:pt x="1275523" y="1767206"/>
                        <a:pt x="1257712" y="1774159"/>
                        <a:pt x="1239805" y="1780445"/>
                      </a:cubicBezTo>
                      <a:cubicBezTo>
                        <a:pt x="1231137" y="1783493"/>
                        <a:pt x="1222659" y="1786446"/>
                        <a:pt x="1214087" y="1789208"/>
                      </a:cubicBezTo>
                      <a:cubicBezTo>
                        <a:pt x="1178178" y="1800734"/>
                        <a:pt x="1141221" y="1809973"/>
                        <a:pt x="1104264" y="1816735"/>
                      </a:cubicBezTo>
                      <a:cubicBezTo>
                        <a:pt x="1081309" y="1821022"/>
                        <a:pt x="1057591" y="1824451"/>
                        <a:pt x="1033588" y="1826832"/>
                      </a:cubicBezTo>
                      <a:cubicBezTo>
                        <a:pt x="1026064" y="1827689"/>
                        <a:pt x="1018444" y="1828451"/>
                        <a:pt x="1010728" y="1829023"/>
                      </a:cubicBezTo>
                      <a:cubicBezTo>
                        <a:pt x="994060" y="1830261"/>
                        <a:pt x="978534" y="1831023"/>
                        <a:pt x="963008" y="1831214"/>
                      </a:cubicBezTo>
                      <a:cubicBezTo>
                        <a:pt x="956055" y="1831404"/>
                        <a:pt x="949006" y="1831499"/>
                        <a:pt x="942148" y="1831499"/>
                      </a:cubicBezTo>
                      <a:cubicBezTo>
                        <a:pt x="919764" y="1831690"/>
                        <a:pt x="896809" y="1830642"/>
                        <a:pt x="873949" y="1828737"/>
                      </a:cubicBezTo>
                      <a:cubicBezTo>
                        <a:pt x="873759" y="1828737"/>
                        <a:pt x="873473" y="1828642"/>
                        <a:pt x="873283" y="1828642"/>
                      </a:cubicBezTo>
                      <a:cubicBezTo>
                        <a:pt x="837373" y="1825880"/>
                        <a:pt x="801083" y="1820736"/>
                        <a:pt x="765364" y="1813402"/>
                      </a:cubicBezTo>
                      <a:cubicBezTo>
                        <a:pt x="754887" y="1811402"/>
                        <a:pt x="744504" y="1809020"/>
                        <a:pt x="734122" y="1806353"/>
                      </a:cubicBezTo>
                      <a:cubicBezTo>
                        <a:pt x="715548" y="1801972"/>
                        <a:pt x="696784" y="1796828"/>
                        <a:pt x="676687" y="1790542"/>
                      </a:cubicBezTo>
                      <a:cubicBezTo>
                        <a:pt x="661542" y="1785875"/>
                        <a:pt x="646302" y="1780636"/>
                        <a:pt x="630109" y="1774444"/>
                      </a:cubicBezTo>
                      <a:cubicBezTo>
                        <a:pt x="616679" y="1769492"/>
                        <a:pt x="602773" y="1763872"/>
                        <a:pt x="588771" y="1757681"/>
                      </a:cubicBezTo>
                      <a:cubicBezTo>
                        <a:pt x="565530" y="1747679"/>
                        <a:pt x="541717" y="1736154"/>
                        <a:pt x="518095" y="1723295"/>
                      </a:cubicBezTo>
                      <a:cubicBezTo>
                        <a:pt x="510570" y="1719295"/>
                        <a:pt x="503141" y="1715009"/>
                        <a:pt x="495616" y="1710627"/>
                      </a:cubicBezTo>
                      <a:cubicBezTo>
                        <a:pt x="481329" y="1702340"/>
                        <a:pt x="467232" y="1693577"/>
                        <a:pt x="453516" y="1684433"/>
                      </a:cubicBezTo>
                      <a:cubicBezTo>
                        <a:pt x="433799" y="1671575"/>
                        <a:pt x="413987" y="1657287"/>
                        <a:pt x="394365" y="1641856"/>
                      </a:cubicBezTo>
                      <a:cubicBezTo>
                        <a:pt x="381316" y="1631569"/>
                        <a:pt x="370077" y="1622330"/>
                        <a:pt x="359980" y="1613377"/>
                      </a:cubicBezTo>
                      <a:cubicBezTo>
                        <a:pt x="345502" y="1600709"/>
                        <a:pt x="331215" y="1587469"/>
                        <a:pt x="317499" y="1573753"/>
                      </a:cubicBezTo>
                      <a:cubicBezTo>
                        <a:pt x="307783" y="1564323"/>
                        <a:pt x="297496" y="1553655"/>
                        <a:pt x="286161" y="1541082"/>
                      </a:cubicBezTo>
                      <a:cubicBezTo>
                        <a:pt x="270540" y="1524032"/>
                        <a:pt x="255396" y="1505935"/>
                        <a:pt x="241013" y="1487171"/>
                      </a:cubicBezTo>
                      <a:cubicBezTo>
                        <a:pt x="230345" y="1473550"/>
                        <a:pt x="219963" y="1459358"/>
                        <a:pt x="209961" y="1444784"/>
                      </a:cubicBezTo>
                      <a:cubicBezTo>
                        <a:pt x="207294" y="1440974"/>
                        <a:pt x="204723" y="1437164"/>
                        <a:pt x="201960" y="1432783"/>
                      </a:cubicBezTo>
                      <a:cubicBezTo>
                        <a:pt x="189959" y="1414971"/>
                        <a:pt x="178529" y="1396207"/>
                        <a:pt x="166908" y="1375347"/>
                      </a:cubicBezTo>
                      <a:cubicBezTo>
                        <a:pt x="159574" y="1362393"/>
                        <a:pt x="152526" y="1349058"/>
                        <a:pt x="145953" y="1335628"/>
                      </a:cubicBezTo>
                      <a:cubicBezTo>
                        <a:pt x="130142" y="1303719"/>
                        <a:pt x="116045" y="1270286"/>
                        <a:pt x="104234" y="1236092"/>
                      </a:cubicBezTo>
                      <a:cubicBezTo>
                        <a:pt x="101757" y="1229329"/>
                        <a:pt x="99471" y="1222471"/>
                        <a:pt x="97281" y="1215422"/>
                      </a:cubicBezTo>
                      <a:cubicBezTo>
                        <a:pt x="93756" y="1204469"/>
                        <a:pt x="90518" y="1193610"/>
                        <a:pt x="87375" y="1182847"/>
                      </a:cubicBezTo>
                      <a:cubicBezTo>
                        <a:pt x="77469" y="1147319"/>
                        <a:pt x="69658" y="1110838"/>
                        <a:pt x="64324" y="1074548"/>
                      </a:cubicBezTo>
                      <a:cubicBezTo>
                        <a:pt x="62038" y="1059308"/>
                        <a:pt x="60133" y="1044258"/>
                        <a:pt x="58800" y="1029685"/>
                      </a:cubicBezTo>
                      <a:cubicBezTo>
                        <a:pt x="57752" y="1019969"/>
                        <a:pt x="56990" y="1009587"/>
                        <a:pt x="56133" y="996919"/>
                      </a:cubicBezTo>
                      <a:cubicBezTo>
                        <a:pt x="54228" y="965105"/>
                        <a:pt x="53942" y="933101"/>
                        <a:pt x="55561" y="901478"/>
                      </a:cubicBezTo>
                      <a:lnTo>
                        <a:pt x="55656" y="900240"/>
                      </a:lnTo>
                      <a:cubicBezTo>
                        <a:pt x="55752" y="899383"/>
                        <a:pt x="55752" y="898430"/>
                        <a:pt x="55752" y="897954"/>
                      </a:cubicBezTo>
                      <a:cubicBezTo>
                        <a:pt x="56609" y="879476"/>
                        <a:pt x="58133" y="860902"/>
                        <a:pt x="60324" y="842614"/>
                      </a:cubicBezTo>
                      <a:cubicBezTo>
                        <a:pt x="61562" y="832041"/>
                        <a:pt x="63086" y="820706"/>
                        <a:pt x="64991" y="807943"/>
                      </a:cubicBezTo>
                      <a:cubicBezTo>
                        <a:pt x="70611" y="771367"/>
                        <a:pt x="78707" y="734505"/>
                        <a:pt x="88994" y="698405"/>
                      </a:cubicBezTo>
                      <a:cubicBezTo>
                        <a:pt x="89089" y="698120"/>
                        <a:pt x="89184" y="697738"/>
                        <a:pt x="89280" y="697453"/>
                      </a:cubicBezTo>
                      <a:cubicBezTo>
                        <a:pt x="97281" y="669449"/>
                        <a:pt x="106615" y="641827"/>
                        <a:pt x="117378" y="615061"/>
                      </a:cubicBezTo>
                      <a:cubicBezTo>
                        <a:pt x="120522" y="606775"/>
                        <a:pt x="124046" y="598488"/>
                        <a:pt x="126713" y="592201"/>
                      </a:cubicBezTo>
                      <a:cubicBezTo>
                        <a:pt x="138333" y="565246"/>
                        <a:pt x="151097" y="539052"/>
                        <a:pt x="164718" y="514287"/>
                      </a:cubicBezTo>
                      <a:cubicBezTo>
                        <a:pt x="169956" y="504667"/>
                        <a:pt x="175671" y="494665"/>
                        <a:pt x="181767" y="484569"/>
                      </a:cubicBezTo>
                      <a:cubicBezTo>
                        <a:pt x="191102" y="469138"/>
                        <a:pt x="201103" y="453517"/>
                        <a:pt x="211771" y="438182"/>
                      </a:cubicBezTo>
                      <a:cubicBezTo>
                        <a:pt x="229678" y="412179"/>
                        <a:pt x="249014" y="387128"/>
                        <a:pt x="269302" y="363601"/>
                      </a:cubicBezTo>
                      <a:cubicBezTo>
                        <a:pt x="269588" y="363316"/>
                        <a:pt x="269874" y="363030"/>
                        <a:pt x="270159" y="362744"/>
                      </a:cubicBezTo>
                      <a:cubicBezTo>
                        <a:pt x="287019" y="343218"/>
                        <a:pt x="304926" y="324263"/>
                        <a:pt x="323404" y="306261"/>
                      </a:cubicBezTo>
                      <a:cubicBezTo>
                        <a:pt x="345407" y="284830"/>
                        <a:pt x="368838" y="264446"/>
                        <a:pt x="393032" y="245396"/>
                      </a:cubicBezTo>
                      <a:cubicBezTo>
                        <a:pt x="408081" y="233490"/>
                        <a:pt x="424179" y="221584"/>
                        <a:pt x="441038" y="210058"/>
                      </a:cubicBezTo>
                      <a:cubicBezTo>
                        <a:pt x="445419" y="207106"/>
                        <a:pt x="449801" y="204058"/>
                        <a:pt x="454278" y="201105"/>
                      </a:cubicBezTo>
                      <a:cubicBezTo>
                        <a:pt x="472375" y="189199"/>
                        <a:pt x="491235" y="177769"/>
                        <a:pt x="510094" y="167196"/>
                      </a:cubicBezTo>
                      <a:cubicBezTo>
                        <a:pt x="526001" y="158338"/>
                        <a:pt x="542098" y="149860"/>
                        <a:pt x="557910" y="142240"/>
                      </a:cubicBezTo>
                      <a:lnTo>
                        <a:pt x="558672" y="141859"/>
                      </a:lnTo>
                      <a:cubicBezTo>
                        <a:pt x="564673" y="139002"/>
                        <a:pt x="570578" y="136240"/>
                        <a:pt x="576483" y="133573"/>
                      </a:cubicBezTo>
                      <a:cubicBezTo>
                        <a:pt x="600296" y="122809"/>
                        <a:pt x="624299" y="113189"/>
                        <a:pt x="647635" y="104902"/>
                      </a:cubicBezTo>
                      <a:cubicBezTo>
                        <a:pt x="666400" y="98235"/>
                        <a:pt x="686592" y="91948"/>
                        <a:pt x="707738" y="86043"/>
                      </a:cubicBezTo>
                      <a:cubicBezTo>
                        <a:pt x="731646" y="79471"/>
                        <a:pt x="756220" y="73851"/>
                        <a:pt x="783081" y="68898"/>
                      </a:cubicBezTo>
                      <a:cubicBezTo>
                        <a:pt x="789558" y="67850"/>
                        <a:pt x="796130" y="66707"/>
                        <a:pt x="802893" y="65659"/>
                      </a:cubicBezTo>
                      <a:cubicBezTo>
                        <a:pt x="823276" y="62326"/>
                        <a:pt x="843946" y="59659"/>
                        <a:pt x="866139" y="57754"/>
                      </a:cubicBezTo>
                      <a:cubicBezTo>
                        <a:pt x="871473" y="57277"/>
                        <a:pt x="876902" y="56896"/>
                        <a:pt x="882712" y="56611"/>
                      </a:cubicBezTo>
                      <a:cubicBezTo>
                        <a:pt x="910525" y="54515"/>
                        <a:pt x="939100" y="54039"/>
                        <a:pt x="967771" y="55087"/>
                      </a:cubicBezTo>
                      <a:cubicBezTo>
                        <a:pt x="973676" y="55087"/>
                        <a:pt x="979772" y="55372"/>
                        <a:pt x="985773" y="55658"/>
                      </a:cubicBezTo>
                      <a:cubicBezTo>
                        <a:pt x="1009490" y="56706"/>
                        <a:pt x="1033207" y="58897"/>
                        <a:pt x="1056448" y="61945"/>
                      </a:cubicBezTo>
                      <a:cubicBezTo>
                        <a:pt x="1069593" y="63564"/>
                        <a:pt x="1083595" y="65755"/>
                        <a:pt x="1097977" y="68231"/>
                      </a:cubicBezTo>
                      <a:cubicBezTo>
                        <a:pt x="1116265" y="71374"/>
                        <a:pt x="1135411" y="75470"/>
                        <a:pt x="1155032" y="80423"/>
                      </a:cubicBezTo>
                      <a:cubicBezTo>
                        <a:pt x="1168653" y="83662"/>
                        <a:pt x="1182940" y="87567"/>
                        <a:pt x="1198847" y="92329"/>
                      </a:cubicBezTo>
                      <a:cubicBezTo>
                        <a:pt x="1216849" y="97663"/>
                        <a:pt x="1234947" y="103759"/>
                        <a:pt x="1252759" y="110332"/>
                      </a:cubicBezTo>
                      <a:cubicBezTo>
                        <a:pt x="1273142" y="117952"/>
                        <a:pt x="1293049" y="126143"/>
                        <a:pt x="1311813" y="134811"/>
                      </a:cubicBezTo>
                      <a:cubicBezTo>
                        <a:pt x="1321720" y="139288"/>
                        <a:pt x="1330578" y="143479"/>
                        <a:pt x="1338865" y="147574"/>
                      </a:cubicBezTo>
                      <a:cubicBezTo>
                        <a:pt x="1350104" y="153099"/>
                        <a:pt x="1361820" y="159290"/>
                        <a:pt x="1374679" y="166434"/>
                      </a:cubicBezTo>
                      <a:cubicBezTo>
                        <a:pt x="1397443" y="178912"/>
                        <a:pt x="1419827" y="192628"/>
                        <a:pt x="1441354" y="207201"/>
                      </a:cubicBezTo>
                      <a:cubicBezTo>
                        <a:pt x="1454117" y="215964"/>
                        <a:pt x="1465738" y="224251"/>
                        <a:pt x="1476882" y="232728"/>
                      </a:cubicBezTo>
                      <a:cubicBezTo>
                        <a:pt x="1484502" y="238443"/>
                        <a:pt x="1491646" y="243872"/>
                        <a:pt x="1498599" y="249682"/>
                      </a:cubicBezTo>
                      <a:cubicBezTo>
                        <a:pt x="1522507" y="268637"/>
                        <a:pt x="1546033" y="289687"/>
                        <a:pt x="1568608" y="312262"/>
                      </a:cubicBezTo>
                      <a:cubicBezTo>
                        <a:pt x="1581466" y="324930"/>
                        <a:pt x="1594420" y="338646"/>
                        <a:pt x="1607279" y="353124"/>
                      </a:cubicBezTo>
                      <a:cubicBezTo>
                        <a:pt x="1626520" y="374936"/>
                        <a:pt x="1644426" y="397225"/>
                        <a:pt x="1660619" y="419608"/>
                      </a:cubicBezTo>
                      <a:cubicBezTo>
                        <a:pt x="1665763" y="426562"/>
                        <a:pt x="1670811" y="433705"/>
                        <a:pt x="1675764" y="440944"/>
                      </a:cubicBezTo>
                      <a:cubicBezTo>
                        <a:pt x="1682812" y="451231"/>
                        <a:pt x="1689004" y="460661"/>
                        <a:pt x="1694718" y="469900"/>
                      </a:cubicBezTo>
                      <a:cubicBezTo>
                        <a:pt x="1709006" y="492379"/>
                        <a:pt x="1722341" y="515811"/>
                        <a:pt x="1735390" y="541243"/>
                      </a:cubicBezTo>
                      <a:cubicBezTo>
                        <a:pt x="1745392" y="560959"/>
                        <a:pt x="1754631" y="581057"/>
                        <a:pt x="1763013" y="600964"/>
                      </a:cubicBezTo>
                      <a:cubicBezTo>
                        <a:pt x="1769776" y="616966"/>
                        <a:pt x="1776062" y="633445"/>
                        <a:pt x="1781777" y="650113"/>
                      </a:cubicBezTo>
                      <a:cubicBezTo>
                        <a:pt x="1785968" y="661734"/>
                        <a:pt x="1789968" y="674021"/>
                        <a:pt x="1793969" y="687737"/>
                      </a:cubicBezTo>
                      <a:cubicBezTo>
                        <a:pt x="1800541" y="709168"/>
                        <a:pt x="1806161" y="731171"/>
                        <a:pt x="1811400" y="755079"/>
                      </a:cubicBezTo>
                      <a:cubicBezTo>
                        <a:pt x="1816543" y="778891"/>
                        <a:pt x="1820734" y="803371"/>
                        <a:pt x="1823973" y="828041"/>
                      </a:cubicBezTo>
                      <a:cubicBezTo>
                        <a:pt x="1825783" y="842233"/>
                        <a:pt x="1827211" y="855853"/>
                        <a:pt x="1828354" y="869474"/>
                      </a:cubicBezTo>
                      <a:cubicBezTo>
                        <a:pt x="1829307" y="881761"/>
                        <a:pt x="1830069" y="893763"/>
                        <a:pt x="1830450" y="905193"/>
                      </a:cubicBezTo>
                      <a:cubicBezTo>
                        <a:pt x="1831402" y="924338"/>
                        <a:pt x="1831593" y="943769"/>
                        <a:pt x="1831021" y="963295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>
                    <a:cs typeface="霞鹜文楷 Light" charset="-122"/>
                  </a:endParaRPr>
                </a:p>
              </p:txBody>
            </p:sp>
            <p:sp>
              <p:nvSpPr>
                <p:cNvPr id="1020" name="任意多边形: 形状 1019"/>
                <p:cNvSpPr/>
                <p:nvPr/>
              </p:nvSpPr>
              <p:spPr>
                <a:xfrm>
                  <a:off x="8931806" y="1550556"/>
                  <a:ext cx="1107988" cy="1107891"/>
                </a:xfrm>
                <a:custGeom>
                  <a:avLst/>
                  <a:gdLst>
                    <a:gd name="connsiteX0" fmla="*/ 1107541 w 1107988"/>
                    <a:gd name="connsiteY0" fmla="*/ 530391 h 1107891"/>
                    <a:gd name="connsiteX1" fmla="*/ 1106208 w 1107988"/>
                    <a:gd name="connsiteY1" fmla="*/ 508102 h 1107891"/>
                    <a:gd name="connsiteX2" fmla="*/ 1103445 w 1107988"/>
                    <a:gd name="connsiteY2" fmla="*/ 482290 h 1107891"/>
                    <a:gd name="connsiteX3" fmla="*/ 1095540 w 1107988"/>
                    <a:gd name="connsiteY3" fmla="*/ 436760 h 1107891"/>
                    <a:gd name="connsiteX4" fmla="*/ 1084681 w 1107988"/>
                    <a:gd name="connsiteY4" fmla="*/ 394755 h 1107891"/>
                    <a:gd name="connsiteX5" fmla="*/ 1077061 w 1107988"/>
                    <a:gd name="connsiteY5" fmla="*/ 371228 h 1107891"/>
                    <a:gd name="connsiteX6" fmla="*/ 1065345 w 1107988"/>
                    <a:gd name="connsiteY6" fmla="*/ 340558 h 1107891"/>
                    <a:gd name="connsiteX7" fmla="*/ 1048105 w 1107988"/>
                    <a:gd name="connsiteY7" fmla="*/ 303315 h 1107891"/>
                    <a:gd name="connsiteX8" fmla="*/ 1022769 w 1107988"/>
                    <a:gd name="connsiteY8" fmla="*/ 258928 h 1107891"/>
                    <a:gd name="connsiteX9" fmla="*/ 1010958 w 1107988"/>
                    <a:gd name="connsiteY9" fmla="*/ 240831 h 1107891"/>
                    <a:gd name="connsiteX10" fmla="*/ 1010958 w 1107988"/>
                    <a:gd name="connsiteY10" fmla="*/ 240831 h 1107891"/>
                    <a:gd name="connsiteX11" fmla="*/ 1001528 w 1107988"/>
                    <a:gd name="connsiteY11" fmla="*/ 227496 h 1107891"/>
                    <a:gd name="connsiteX12" fmla="*/ 968286 w 1107988"/>
                    <a:gd name="connsiteY12" fmla="*/ 186062 h 1107891"/>
                    <a:gd name="connsiteX13" fmla="*/ 944187 w 1107988"/>
                    <a:gd name="connsiteY13" fmla="*/ 160630 h 1107891"/>
                    <a:gd name="connsiteX14" fmla="*/ 900563 w 1107988"/>
                    <a:gd name="connsiteY14" fmla="*/ 121578 h 1107891"/>
                    <a:gd name="connsiteX15" fmla="*/ 886942 w 1107988"/>
                    <a:gd name="connsiteY15" fmla="*/ 111005 h 1107891"/>
                    <a:gd name="connsiteX16" fmla="*/ 864844 w 1107988"/>
                    <a:gd name="connsiteY16" fmla="*/ 95098 h 1107891"/>
                    <a:gd name="connsiteX17" fmla="*/ 823220 w 1107988"/>
                    <a:gd name="connsiteY17" fmla="*/ 69667 h 1107891"/>
                    <a:gd name="connsiteX18" fmla="*/ 800931 w 1107988"/>
                    <a:gd name="connsiteY18" fmla="*/ 57951 h 1107891"/>
                    <a:gd name="connsiteX19" fmla="*/ 784072 w 1107988"/>
                    <a:gd name="connsiteY19" fmla="*/ 49950 h 1107891"/>
                    <a:gd name="connsiteX20" fmla="*/ 747210 w 1107988"/>
                    <a:gd name="connsiteY20" fmla="*/ 34710 h 1107891"/>
                    <a:gd name="connsiteX21" fmla="*/ 713587 w 1107988"/>
                    <a:gd name="connsiteY21" fmla="*/ 23470 h 1107891"/>
                    <a:gd name="connsiteX22" fmla="*/ 686250 w 1107988"/>
                    <a:gd name="connsiteY22" fmla="*/ 16041 h 1107891"/>
                    <a:gd name="connsiteX23" fmla="*/ 650627 w 1107988"/>
                    <a:gd name="connsiteY23" fmla="*/ 8516 h 1107891"/>
                    <a:gd name="connsiteX24" fmla="*/ 624814 w 1107988"/>
                    <a:gd name="connsiteY24" fmla="*/ 4611 h 1107891"/>
                    <a:gd name="connsiteX25" fmla="*/ 580713 w 1107988"/>
                    <a:gd name="connsiteY25" fmla="*/ 706 h 1107891"/>
                    <a:gd name="connsiteX26" fmla="*/ 569379 w 1107988"/>
                    <a:gd name="connsiteY26" fmla="*/ 325 h 1107891"/>
                    <a:gd name="connsiteX27" fmla="*/ 516610 w 1107988"/>
                    <a:gd name="connsiteY27" fmla="*/ 1277 h 1107891"/>
                    <a:gd name="connsiteX28" fmla="*/ 506133 w 1107988"/>
                    <a:gd name="connsiteY28" fmla="*/ 1944 h 1107891"/>
                    <a:gd name="connsiteX29" fmla="*/ 466699 w 1107988"/>
                    <a:gd name="connsiteY29" fmla="*/ 6897 h 1107891"/>
                    <a:gd name="connsiteX30" fmla="*/ 454317 w 1107988"/>
                    <a:gd name="connsiteY30" fmla="*/ 8992 h 1107891"/>
                    <a:gd name="connsiteX31" fmla="*/ 407358 w 1107988"/>
                    <a:gd name="connsiteY31" fmla="*/ 19660 h 1107891"/>
                    <a:gd name="connsiteX32" fmla="*/ 369925 w 1107988"/>
                    <a:gd name="connsiteY32" fmla="*/ 31376 h 1107891"/>
                    <a:gd name="connsiteX33" fmla="*/ 325539 w 1107988"/>
                    <a:gd name="connsiteY33" fmla="*/ 49188 h 1107891"/>
                    <a:gd name="connsiteX34" fmla="*/ 314490 w 1107988"/>
                    <a:gd name="connsiteY34" fmla="*/ 54331 h 1107891"/>
                    <a:gd name="connsiteX35" fmla="*/ 313918 w 1107988"/>
                    <a:gd name="connsiteY35" fmla="*/ 54617 h 1107891"/>
                    <a:gd name="connsiteX36" fmla="*/ 284010 w 1107988"/>
                    <a:gd name="connsiteY36" fmla="*/ 70238 h 1107891"/>
                    <a:gd name="connsiteX37" fmla="*/ 249243 w 1107988"/>
                    <a:gd name="connsiteY37" fmla="*/ 91384 h 1107891"/>
                    <a:gd name="connsiteX38" fmla="*/ 240956 w 1107988"/>
                    <a:gd name="connsiteY38" fmla="*/ 97003 h 1107891"/>
                    <a:gd name="connsiteX39" fmla="*/ 210953 w 1107988"/>
                    <a:gd name="connsiteY39" fmla="*/ 119101 h 1107891"/>
                    <a:gd name="connsiteX40" fmla="*/ 167614 w 1107988"/>
                    <a:gd name="connsiteY40" fmla="*/ 157011 h 1107891"/>
                    <a:gd name="connsiteX41" fmla="*/ 134753 w 1107988"/>
                    <a:gd name="connsiteY41" fmla="*/ 191777 h 1107891"/>
                    <a:gd name="connsiteX42" fmla="*/ 134277 w 1107988"/>
                    <a:gd name="connsiteY42" fmla="*/ 192349 h 1107891"/>
                    <a:gd name="connsiteX43" fmla="*/ 97986 w 1107988"/>
                    <a:gd name="connsiteY43" fmla="*/ 239307 h 1107891"/>
                    <a:gd name="connsiteX44" fmla="*/ 79317 w 1107988"/>
                    <a:gd name="connsiteY44" fmla="*/ 268263 h 1107891"/>
                    <a:gd name="connsiteX45" fmla="*/ 68649 w 1107988"/>
                    <a:gd name="connsiteY45" fmla="*/ 286837 h 1107891"/>
                    <a:gd name="connsiteX46" fmla="*/ 45027 w 1107988"/>
                    <a:gd name="connsiteY46" fmla="*/ 335319 h 1107891"/>
                    <a:gd name="connsiteX47" fmla="*/ 39122 w 1107988"/>
                    <a:gd name="connsiteY47" fmla="*/ 349702 h 1107891"/>
                    <a:gd name="connsiteX48" fmla="*/ 21786 w 1107988"/>
                    <a:gd name="connsiteY48" fmla="*/ 400660 h 1107891"/>
                    <a:gd name="connsiteX49" fmla="*/ 21596 w 1107988"/>
                    <a:gd name="connsiteY49" fmla="*/ 401232 h 1107891"/>
                    <a:gd name="connsiteX50" fmla="*/ 6546 w 1107988"/>
                    <a:gd name="connsiteY50" fmla="*/ 469907 h 1107891"/>
                    <a:gd name="connsiteX51" fmla="*/ 3593 w 1107988"/>
                    <a:gd name="connsiteY51" fmla="*/ 491529 h 1107891"/>
                    <a:gd name="connsiteX52" fmla="*/ 736 w 1107988"/>
                    <a:gd name="connsiteY52" fmla="*/ 526390 h 1107891"/>
                    <a:gd name="connsiteX53" fmla="*/ 736 w 1107988"/>
                    <a:gd name="connsiteY53" fmla="*/ 527152 h 1107891"/>
                    <a:gd name="connsiteX54" fmla="*/ 641 w 1107988"/>
                    <a:gd name="connsiteY54" fmla="*/ 528486 h 1107891"/>
                    <a:gd name="connsiteX55" fmla="*/ 1022 w 1107988"/>
                    <a:gd name="connsiteY55" fmla="*/ 587827 h 1107891"/>
                    <a:gd name="connsiteX56" fmla="*/ 2641 w 1107988"/>
                    <a:gd name="connsiteY56" fmla="*/ 608210 h 1107891"/>
                    <a:gd name="connsiteX57" fmla="*/ 6070 w 1107988"/>
                    <a:gd name="connsiteY57" fmla="*/ 636214 h 1107891"/>
                    <a:gd name="connsiteX58" fmla="*/ 20453 w 1107988"/>
                    <a:gd name="connsiteY58" fmla="*/ 703746 h 1107891"/>
                    <a:gd name="connsiteX59" fmla="*/ 26644 w 1107988"/>
                    <a:gd name="connsiteY59" fmla="*/ 723939 h 1107891"/>
                    <a:gd name="connsiteX60" fmla="*/ 31026 w 1107988"/>
                    <a:gd name="connsiteY60" fmla="*/ 736988 h 1107891"/>
                    <a:gd name="connsiteX61" fmla="*/ 57029 w 1107988"/>
                    <a:gd name="connsiteY61" fmla="*/ 798996 h 1107891"/>
                    <a:gd name="connsiteX62" fmla="*/ 70078 w 1107988"/>
                    <a:gd name="connsiteY62" fmla="*/ 823761 h 1107891"/>
                    <a:gd name="connsiteX63" fmla="*/ 91795 w 1107988"/>
                    <a:gd name="connsiteY63" fmla="*/ 859384 h 1107891"/>
                    <a:gd name="connsiteX64" fmla="*/ 96938 w 1107988"/>
                    <a:gd name="connsiteY64" fmla="*/ 867100 h 1107891"/>
                    <a:gd name="connsiteX65" fmla="*/ 116179 w 1107988"/>
                    <a:gd name="connsiteY65" fmla="*/ 893389 h 1107891"/>
                    <a:gd name="connsiteX66" fmla="*/ 144278 w 1107988"/>
                    <a:gd name="connsiteY66" fmla="*/ 927012 h 1107891"/>
                    <a:gd name="connsiteX67" fmla="*/ 163899 w 1107988"/>
                    <a:gd name="connsiteY67" fmla="*/ 947395 h 1107891"/>
                    <a:gd name="connsiteX68" fmla="*/ 190284 w 1107988"/>
                    <a:gd name="connsiteY68" fmla="*/ 972065 h 1107891"/>
                    <a:gd name="connsiteX69" fmla="*/ 211715 w 1107988"/>
                    <a:gd name="connsiteY69" fmla="*/ 989782 h 1107891"/>
                    <a:gd name="connsiteX70" fmla="*/ 248577 w 1107988"/>
                    <a:gd name="connsiteY70" fmla="*/ 1016356 h 1107891"/>
                    <a:gd name="connsiteX71" fmla="*/ 274770 w 1107988"/>
                    <a:gd name="connsiteY71" fmla="*/ 1032644 h 1107891"/>
                    <a:gd name="connsiteX72" fmla="*/ 288867 w 1107988"/>
                    <a:gd name="connsiteY72" fmla="*/ 1040645 h 1107891"/>
                    <a:gd name="connsiteX73" fmla="*/ 332873 w 1107988"/>
                    <a:gd name="connsiteY73" fmla="*/ 1062077 h 1107891"/>
                    <a:gd name="connsiteX74" fmla="*/ 358685 w 1107988"/>
                    <a:gd name="connsiteY74" fmla="*/ 1072459 h 1107891"/>
                    <a:gd name="connsiteX75" fmla="*/ 387737 w 1107988"/>
                    <a:gd name="connsiteY75" fmla="*/ 1082460 h 1107891"/>
                    <a:gd name="connsiteX76" fmla="*/ 423456 w 1107988"/>
                    <a:gd name="connsiteY76" fmla="*/ 1092366 h 1107891"/>
                    <a:gd name="connsiteX77" fmla="*/ 443077 w 1107988"/>
                    <a:gd name="connsiteY77" fmla="*/ 1096748 h 1107891"/>
                    <a:gd name="connsiteX78" fmla="*/ 510038 w 1107988"/>
                    <a:gd name="connsiteY78" fmla="*/ 1106177 h 1107891"/>
                    <a:gd name="connsiteX79" fmla="*/ 510419 w 1107988"/>
                    <a:gd name="connsiteY79" fmla="*/ 1106177 h 1107891"/>
                    <a:gd name="connsiteX80" fmla="*/ 552329 w 1107988"/>
                    <a:gd name="connsiteY80" fmla="*/ 1107892 h 1107891"/>
                    <a:gd name="connsiteX81" fmla="*/ 553377 w 1107988"/>
                    <a:gd name="connsiteY81" fmla="*/ 1107892 h 1107891"/>
                    <a:gd name="connsiteX82" fmla="*/ 566331 w 1107988"/>
                    <a:gd name="connsiteY82" fmla="*/ 1107701 h 1107891"/>
                    <a:gd name="connsiteX83" fmla="*/ 596049 w 1107988"/>
                    <a:gd name="connsiteY83" fmla="*/ 1106368 h 1107891"/>
                    <a:gd name="connsiteX84" fmla="*/ 610431 w 1107988"/>
                    <a:gd name="connsiteY84" fmla="*/ 1105034 h 1107891"/>
                    <a:gd name="connsiteX85" fmla="*/ 654437 w 1107988"/>
                    <a:gd name="connsiteY85" fmla="*/ 1098748 h 1107891"/>
                    <a:gd name="connsiteX86" fmla="*/ 722922 w 1107988"/>
                    <a:gd name="connsiteY86" fmla="*/ 1081603 h 1107891"/>
                    <a:gd name="connsiteX87" fmla="*/ 739019 w 1107988"/>
                    <a:gd name="connsiteY87" fmla="*/ 1076173 h 1107891"/>
                    <a:gd name="connsiteX88" fmla="*/ 771975 w 1107988"/>
                    <a:gd name="connsiteY88" fmla="*/ 1063219 h 1107891"/>
                    <a:gd name="connsiteX89" fmla="*/ 819696 w 1107988"/>
                    <a:gd name="connsiteY89" fmla="*/ 1039978 h 1107891"/>
                    <a:gd name="connsiteX90" fmla="*/ 861510 w 1107988"/>
                    <a:gd name="connsiteY90" fmla="*/ 1014642 h 1107891"/>
                    <a:gd name="connsiteX91" fmla="*/ 866940 w 1107988"/>
                    <a:gd name="connsiteY91" fmla="*/ 1010927 h 1107891"/>
                    <a:gd name="connsiteX92" fmla="*/ 898086 w 1107988"/>
                    <a:gd name="connsiteY92" fmla="*/ 987972 h 1107891"/>
                    <a:gd name="connsiteX93" fmla="*/ 933996 w 1107988"/>
                    <a:gd name="connsiteY93" fmla="*/ 956825 h 1107891"/>
                    <a:gd name="connsiteX94" fmla="*/ 971429 w 1107988"/>
                    <a:gd name="connsiteY94" fmla="*/ 918058 h 1107891"/>
                    <a:gd name="connsiteX95" fmla="*/ 973810 w 1107988"/>
                    <a:gd name="connsiteY95" fmla="*/ 915296 h 1107891"/>
                    <a:gd name="connsiteX96" fmla="*/ 976763 w 1107988"/>
                    <a:gd name="connsiteY96" fmla="*/ 911867 h 1107891"/>
                    <a:gd name="connsiteX97" fmla="*/ 1002575 w 1107988"/>
                    <a:gd name="connsiteY97" fmla="*/ 879006 h 1107891"/>
                    <a:gd name="connsiteX98" fmla="*/ 1032389 w 1107988"/>
                    <a:gd name="connsiteY98" fmla="*/ 833095 h 1107891"/>
                    <a:gd name="connsiteX99" fmla="*/ 1043342 w 1107988"/>
                    <a:gd name="connsiteY99" fmla="*/ 813474 h 1107891"/>
                    <a:gd name="connsiteX100" fmla="*/ 1053344 w 1107988"/>
                    <a:gd name="connsiteY100" fmla="*/ 793567 h 1107891"/>
                    <a:gd name="connsiteX101" fmla="*/ 1070679 w 1107988"/>
                    <a:gd name="connsiteY101" fmla="*/ 753181 h 1107891"/>
                    <a:gd name="connsiteX102" fmla="*/ 1072489 w 1107988"/>
                    <a:gd name="connsiteY102" fmla="*/ 748418 h 1107891"/>
                    <a:gd name="connsiteX103" fmla="*/ 1087062 w 1107988"/>
                    <a:gd name="connsiteY103" fmla="*/ 703746 h 1107891"/>
                    <a:gd name="connsiteX104" fmla="*/ 1090015 w 1107988"/>
                    <a:gd name="connsiteY104" fmla="*/ 693078 h 1107891"/>
                    <a:gd name="connsiteX105" fmla="*/ 1099254 w 1107988"/>
                    <a:gd name="connsiteY105" fmla="*/ 650787 h 1107891"/>
                    <a:gd name="connsiteX106" fmla="*/ 1099730 w 1107988"/>
                    <a:gd name="connsiteY106" fmla="*/ 648025 h 1107891"/>
                    <a:gd name="connsiteX107" fmla="*/ 1101159 w 1107988"/>
                    <a:gd name="connsiteY107" fmla="*/ 639738 h 1107891"/>
                    <a:gd name="connsiteX108" fmla="*/ 1106112 w 1107988"/>
                    <a:gd name="connsiteY108" fmla="*/ 597637 h 1107891"/>
                    <a:gd name="connsiteX109" fmla="*/ 1107636 w 1107988"/>
                    <a:gd name="connsiteY109" fmla="*/ 566586 h 1107891"/>
                    <a:gd name="connsiteX110" fmla="*/ 1107541 w 1107988"/>
                    <a:gd name="connsiteY110" fmla="*/ 530391 h 1107891"/>
                    <a:gd name="connsiteX111" fmla="*/ 1075823 w 1107988"/>
                    <a:gd name="connsiteY111" fmla="*/ 565824 h 1107891"/>
                    <a:gd name="connsiteX112" fmla="*/ 1074394 w 1107988"/>
                    <a:gd name="connsiteY112" fmla="*/ 595066 h 1107891"/>
                    <a:gd name="connsiteX113" fmla="*/ 1069727 w 1107988"/>
                    <a:gd name="connsiteY113" fmla="*/ 634785 h 1107891"/>
                    <a:gd name="connsiteX114" fmla="*/ 1068393 w 1107988"/>
                    <a:gd name="connsiteY114" fmla="*/ 642500 h 1107891"/>
                    <a:gd name="connsiteX115" fmla="*/ 1067917 w 1107988"/>
                    <a:gd name="connsiteY115" fmla="*/ 645262 h 1107891"/>
                    <a:gd name="connsiteX116" fmla="*/ 1059249 w 1107988"/>
                    <a:gd name="connsiteY116" fmla="*/ 684886 h 1107891"/>
                    <a:gd name="connsiteX117" fmla="*/ 1056487 w 1107988"/>
                    <a:gd name="connsiteY117" fmla="*/ 695078 h 1107891"/>
                    <a:gd name="connsiteX118" fmla="*/ 1042771 w 1107988"/>
                    <a:gd name="connsiteY118" fmla="*/ 737083 h 1107891"/>
                    <a:gd name="connsiteX119" fmla="*/ 1041057 w 1107988"/>
                    <a:gd name="connsiteY119" fmla="*/ 741370 h 1107891"/>
                    <a:gd name="connsiteX120" fmla="*/ 1024578 w 1107988"/>
                    <a:gd name="connsiteY120" fmla="*/ 779565 h 1107891"/>
                    <a:gd name="connsiteX121" fmla="*/ 1015149 w 1107988"/>
                    <a:gd name="connsiteY121" fmla="*/ 798329 h 1107891"/>
                    <a:gd name="connsiteX122" fmla="*/ 1004766 w 1107988"/>
                    <a:gd name="connsiteY122" fmla="*/ 816903 h 1107891"/>
                    <a:gd name="connsiteX123" fmla="*/ 976667 w 1107988"/>
                    <a:gd name="connsiteY123" fmla="*/ 860146 h 1107891"/>
                    <a:gd name="connsiteX124" fmla="*/ 952284 w 1107988"/>
                    <a:gd name="connsiteY124" fmla="*/ 891103 h 1107891"/>
                    <a:gd name="connsiteX125" fmla="*/ 949521 w 1107988"/>
                    <a:gd name="connsiteY125" fmla="*/ 894341 h 1107891"/>
                    <a:gd name="connsiteX126" fmla="*/ 947235 w 1107988"/>
                    <a:gd name="connsiteY126" fmla="*/ 897008 h 1107891"/>
                    <a:gd name="connsiteX127" fmla="*/ 911993 w 1107988"/>
                    <a:gd name="connsiteY127" fmla="*/ 933489 h 1107891"/>
                    <a:gd name="connsiteX128" fmla="*/ 878179 w 1107988"/>
                    <a:gd name="connsiteY128" fmla="*/ 962826 h 1107891"/>
                    <a:gd name="connsiteX129" fmla="*/ 848842 w 1107988"/>
                    <a:gd name="connsiteY129" fmla="*/ 984448 h 1107891"/>
                    <a:gd name="connsiteX130" fmla="*/ 843794 w 1107988"/>
                    <a:gd name="connsiteY130" fmla="*/ 987877 h 1107891"/>
                    <a:gd name="connsiteX131" fmla="*/ 804265 w 1107988"/>
                    <a:gd name="connsiteY131" fmla="*/ 1011880 h 1107891"/>
                    <a:gd name="connsiteX132" fmla="*/ 759307 w 1107988"/>
                    <a:gd name="connsiteY132" fmla="*/ 1033787 h 1107891"/>
                    <a:gd name="connsiteX133" fmla="*/ 728256 w 1107988"/>
                    <a:gd name="connsiteY133" fmla="*/ 1045979 h 1107891"/>
                    <a:gd name="connsiteX134" fmla="*/ 713111 w 1107988"/>
                    <a:gd name="connsiteY134" fmla="*/ 1051123 h 1107891"/>
                    <a:gd name="connsiteX135" fmla="*/ 648627 w 1107988"/>
                    <a:gd name="connsiteY135" fmla="*/ 1067315 h 1107891"/>
                    <a:gd name="connsiteX136" fmla="*/ 607098 w 1107988"/>
                    <a:gd name="connsiteY136" fmla="*/ 1073221 h 1107891"/>
                    <a:gd name="connsiteX137" fmla="*/ 593667 w 1107988"/>
                    <a:gd name="connsiteY137" fmla="*/ 1074459 h 1107891"/>
                    <a:gd name="connsiteX138" fmla="*/ 565664 w 1107988"/>
                    <a:gd name="connsiteY138" fmla="*/ 1075697 h 1107891"/>
                    <a:gd name="connsiteX139" fmla="*/ 553377 w 1107988"/>
                    <a:gd name="connsiteY139" fmla="*/ 1075888 h 1107891"/>
                    <a:gd name="connsiteX140" fmla="*/ 513276 w 1107988"/>
                    <a:gd name="connsiteY140" fmla="*/ 1074268 h 1107891"/>
                    <a:gd name="connsiteX141" fmla="*/ 512895 w 1107988"/>
                    <a:gd name="connsiteY141" fmla="*/ 1074268 h 1107891"/>
                    <a:gd name="connsiteX142" fmla="*/ 449459 w 1107988"/>
                    <a:gd name="connsiteY142" fmla="*/ 1065315 h 1107891"/>
                    <a:gd name="connsiteX143" fmla="*/ 431075 w 1107988"/>
                    <a:gd name="connsiteY143" fmla="*/ 1061219 h 1107891"/>
                    <a:gd name="connsiteX144" fmla="*/ 397357 w 1107988"/>
                    <a:gd name="connsiteY144" fmla="*/ 1051885 h 1107891"/>
                    <a:gd name="connsiteX145" fmla="*/ 370020 w 1107988"/>
                    <a:gd name="connsiteY145" fmla="*/ 1042455 h 1107891"/>
                    <a:gd name="connsiteX146" fmla="*/ 345731 w 1107988"/>
                    <a:gd name="connsiteY146" fmla="*/ 1032644 h 1107891"/>
                    <a:gd name="connsiteX147" fmla="*/ 304202 w 1107988"/>
                    <a:gd name="connsiteY147" fmla="*/ 1012451 h 1107891"/>
                    <a:gd name="connsiteX148" fmla="*/ 290963 w 1107988"/>
                    <a:gd name="connsiteY148" fmla="*/ 1005022 h 1107891"/>
                    <a:gd name="connsiteX149" fmla="*/ 266198 w 1107988"/>
                    <a:gd name="connsiteY149" fmla="*/ 989686 h 1107891"/>
                    <a:gd name="connsiteX150" fmla="*/ 231431 w 1107988"/>
                    <a:gd name="connsiteY150" fmla="*/ 964636 h 1107891"/>
                    <a:gd name="connsiteX151" fmla="*/ 211238 w 1107988"/>
                    <a:gd name="connsiteY151" fmla="*/ 947967 h 1107891"/>
                    <a:gd name="connsiteX152" fmla="*/ 186283 w 1107988"/>
                    <a:gd name="connsiteY152" fmla="*/ 924631 h 1107891"/>
                    <a:gd name="connsiteX153" fmla="*/ 167900 w 1107988"/>
                    <a:gd name="connsiteY153" fmla="*/ 905485 h 1107891"/>
                    <a:gd name="connsiteX154" fmla="*/ 141420 w 1107988"/>
                    <a:gd name="connsiteY154" fmla="*/ 873862 h 1107891"/>
                    <a:gd name="connsiteX155" fmla="*/ 123228 w 1107988"/>
                    <a:gd name="connsiteY155" fmla="*/ 848907 h 1107891"/>
                    <a:gd name="connsiteX156" fmla="*/ 118560 w 1107988"/>
                    <a:gd name="connsiteY156" fmla="*/ 841858 h 1107891"/>
                    <a:gd name="connsiteX157" fmla="*/ 97986 w 1107988"/>
                    <a:gd name="connsiteY157" fmla="*/ 808140 h 1107891"/>
                    <a:gd name="connsiteX158" fmla="*/ 85699 w 1107988"/>
                    <a:gd name="connsiteY158" fmla="*/ 784804 h 1107891"/>
                    <a:gd name="connsiteX159" fmla="*/ 61220 w 1107988"/>
                    <a:gd name="connsiteY159" fmla="*/ 726320 h 1107891"/>
                    <a:gd name="connsiteX160" fmla="*/ 57124 w 1107988"/>
                    <a:gd name="connsiteY160" fmla="*/ 714223 h 1107891"/>
                    <a:gd name="connsiteX161" fmla="*/ 51314 w 1107988"/>
                    <a:gd name="connsiteY161" fmla="*/ 695078 h 1107891"/>
                    <a:gd name="connsiteX162" fmla="*/ 37788 w 1107988"/>
                    <a:gd name="connsiteY162" fmla="*/ 631451 h 1107891"/>
                    <a:gd name="connsiteX163" fmla="*/ 34550 w 1107988"/>
                    <a:gd name="connsiteY163" fmla="*/ 605067 h 1107891"/>
                    <a:gd name="connsiteX164" fmla="*/ 33026 w 1107988"/>
                    <a:gd name="connsiteY164" fmla="*/ 585826 h 1107891"/>
                    <a:gd name="connsiteX165" fmla="*/ 32645 w 1107988"/>
                    <a:gd name="connsiteY165" fmla="*/ 529724 h 1107891"/>
                    <a:gd name="connsiteX166" fmla="*/ 32645 w 1107988"/>
                    <a:gd name="connsiteY166" fmla="*/ 528962 h 1107891"/>
                    <a:gd name="connsiteX167" fmla="*/ 32740 w 1107988"/>
                    <a:gd name="connsiteY167" fmla="*/ 527629 h 1107891"/>
                    <a:gd name="connsiteX168" fmla="*/ 35407 w 1107988"/>
                    <a:gd name="connsiteY168" fmla="*/ 495148 h 1107891"/>
                    <a:gd name="connsiteX169" fmla="*/ 38169 w 1107988"/>
                    <a:gd name="connsiteY169" fmla="*/ 474765 h 1107891"/>
                    <a:gd name="connsiteX170" fmla="*/ 52266 w 1107988"/>
                    <a:gd name="connsiteY170" fmla="*/ 410376 h 1107891"/>
                    <a:gd name="connsiteX171" fmla="*/ 52457 w 1107988"/>
                    <a:gd name="connsiteY171" fmla="*/ 409804 h 1107891"/>
                    <a:gd name="connsiteX172" fmla="*/ 68935 w 1107988"/>
                    <a:gd name="connsiteY172" fmla="*/ 361417 h 1107891"/>
                    <a:gd name="connsiteX173" fmla="*/ 74460 w 1107988"/>
                    <a:gd name="connsiteY173" fmla="*/ 347987 h 1107891"/>
                    <a:gd name="connsiteX174" fmla="*/ 96748 w 1107988"/>
                    <a:gd name="connsiteY174" fmla="*/ 302267 h 1107891"/>
                    <a:gd name="connsiteX175" fmla="*/ 106749 w 1107988"/>
                    <a:gd name="connsiteY175" fmla="*/ 284836 h 1107891"/>
                    <a:gd name="connsiteX176" fmla="*/ 124370 w 1107988"/>
                    <a:gd name="connsiteY176" fmla="*/ 257595 h 1107891"/>
                    <a:gd name="connsiteX177" fmla="*/ 158184 w 1107988"/>
                    <a:gd name="connsiteY177" fmla="*/ 213780 h 1107891"/>
                    <a:gd name="connsiteX178" fmla="*/ 158661 w 1107988"/>
                    <a:gd name="connsiteY178" fmla="*/ 213304 h 1107891"/>
                    <a:gd name="connsiteX179" fmla="*/ 189903 w 1107988"/>
                    <a:gd name="connsiteY179" fmla="*/ 180157 h 1107891"/>
                    <a:gd name="connsiteX180" fmla="*/ 230765 w 1107988"/>
                    <a:gd name="connsiteY180" fmla="*/ 144438 h 1107891"/>
                    <a:gd name="connsiteX181" fmla="*/ 258959 w 1107988"/>
                    <a:gd name="connsiteY181" fmla="*/ 123673 h 1107891"/>
                    <a:gd name="connsiteX182" fmla="*/ 266674 w 1107988"/>
                    <a:gd name="connsiteY182" fmla="*/ 118435 h 1107891"/>
                    <a:gd name="connsiteX183" fmla="*/ 299440 w 1107988"/>
                    <a:gd name="connsiteY183" fmla="*/ 98527 h 1107891"/>
                    <a:gd name="connsiteX184" fmla="*/ 327539 w 1107988"/>
                    <a:gd name="connsiteY184" fmla="*/ 83859 h 1107891"/>
                    <a:gd name="connsiteX185" fmla="*/ 328015 w 1107988"/>
                    <a:gd name="connsiteY185" fmla="*/ 83668 h 1107891"/>
                    <a:gd name="connsiteX186" fmla="*/ 338493 w 1107988"/>
                    <a:gd name="connsiteY186" fmla="*/ 78811 h 1107891"/>
                    <a:gd name="connsiteX187" fmla="*/ 380307 w 1107988"/>
                    <a:gd name="connsiteY187" fmla="*/ 61951 h 1107891"/>
                    <a:gd name="connsiteX188" fmla="*/ 415550 w 1107988"/>
                    <a:gd name="connsiteY188" fmla="*/ 50902 h 1107891"/>
                    <a:gd name="connsiteX189" fmla="*/ 459841 w 1107988"/>
                    <a:gd name="connsiteY189" fmla="*/ 40806 h 1107891"/>
                    <a:gd name="connsiteX190" fmla="*/ 471462 w 1107988"/>
                    <a:gd name="connsiteY190" fmla="*/ 38901 h 1107891"/>
                    <a:gd name="connsiteX191" fmla="*/ 508609 w 1107988"/>
                    <a:gd name="connsiteY191" fmla="*/ 34234 h 1107891"/>
                    <a:gd name="connsiteX192" fmla="*/ 518325 w 1107988"/>
                    <a:gd name="connsiteY192" fmla="*/ 33567 h 1107891"/>
                    <a:gd name="connsiteX193" fmla="*/ 568236 w 1107988"/>
                    <a:gd name="connsiteY193" fmla="*/ 32614 h 1107891"/>
                    <a:gd name="connsiteX194" fmla="*/ 578808 w 1107988"/>
                    <a:gd name="connsiteY194" fmla="*/ 32900 h 1107891"/>
                    <a:gd name="connsiteX195" fmla="*/ 620337 w 1107988"/>
                    <a:gd name="connsiteY195" fmla="*/ 36615 h 1107891"/>
                    <a:gd name="connsiteX196" fmla="*/ 644721 w 1107988"/>
                    <a:gd name="connsiteY196" fmla="*/ 40330 h 1107891"/>
                    <a:gd name="connsiteX197" fmla="*/ 678249 w 1107988"/>
                    <a:gd name="connsiteY197" fmla="*/ 47473 h 1107891"/>
                    <a:gd name="connsiteX198" fmla="*/ 703967 w 1107988"/>
                    <a:gd name="connsiteY198" fmla="*/ 54427 h 1107891"/>
                    <a:gd name="connsiteX199" fmla="*/ 735685 w 1107988"/>
                    <a:gd name="connsiteY199" fmla="*/ 64999 h 1107891"/>
                    <a:gd name="connsiteX200" fmla="*/ 770356 w 1107988"/>
                    <a:gd name="connsiteY200" fmla="*/ 79382 h 1107891"/>
                    <a:gd name="connsiteX201" fmla="*/ 786263 w 1107988"/>
                    <a:gd name="connsiteY201" fmla="*/ 86907 h 1107891"/>
                    <a:gd name="connsiteX202" fmla="*/ 807313 w 1107988"/>
                    <a:gd name="connsiteY202" fmla="*/ 97956 h 1107891"/>
                    <a:gd name="connsiteX203" fmla="*/ 846461 w 1107988"/>
                    <a:gd name="connsiteY203" fmla="*/ 121864 h 1107891"/>
                    <a:gd name="connsiteX204" fmla="*/ 867321 w 1107988"/>
                    <a:gd name="connsiteY204" fmla="*/ 136913 h 1107891"/>
                    <a:gd name="connsiteX205" fmla="*/ 880084 w 1107988"/>
                    <a:gd name="connsiteY205" fmla="*/ 146819 h 1107891"/>
                    <a:gd name="connsiteX206" fmla="*/ 921232 w 1107988"/>
                    <a:gd name="connsiteY206" fmla="*/ 183586 h 1107891"/>
                    <a:gd name="connsiteX207" fmla="*/ 943901 w 1107988"/>
                    <a:gd name="connsiteY207" fmla="*/ 207589 h 1107891"/>
                    <a:gd name="connsiteX208" fmla="*/ 975239 w 1107988"/>
                    <a:gd name="connsiteY208" fmla="*/ 246641 h 1107891"/>
                    <a:gd name="connsiteX209" fmla="*/ 984097 w 1107988"/>
                    <a:gd name="connsiteY209" fmla="*/ 259214 h 1107891"/>
                    <a:gd name="connsiteX210" fmla="*/ 995241 w 1107988"/>
                    <a:gd name="connsiteY210" fmla="*/ 276264 h 1107891"/>
                    <a:gd name="connsiteX211" fmla="*/ 1019149 w 1107988"/>
                    <a:gd name="connsiteY211" fmla="*/ 318174 h 1107891"/>
                    <a:gd name="connsiteX212" fmla="*/ 1035342 w 1107988"/>
                    <a:gd name="connsiteY212" fmla="*/ 353321 h 1107891"/>
                    <a:gd name="connsiteX213" fmla="*/ 1046391 w 1107988"/>
                    <a:gd name="connsiteY213" fmla="*/ 382182 h 1107891"/>
                    <a:gd name="connsiteX214" fmla="*/ 1053534 w 1107988"/>
                    <a:gd name="connsiteY214" fmla="*/ 404280 h 1107891"/>
                    <a:gd name="connsiteX215" fmla="*/ 1063821 w 1107988"/>
                    <a:gd name="connsiteY215" fmla="*/ 443809 h 1107891"/>
                    <a:gd name="connsiteX216" fmla="*/ 1071251 w 1107988"/>
                    <a:gd name="connsiteY216" fmla="*/ 486671 h 1107891"/>
                    <a:gd name="connsiteX217" fmla="*/ 1073823 w 1107988"/>
                    <a:gd name="connsiteY217" fmla="*/ 510960 h 1107891"/>
                    <a:gd name="connsiteX218" fmla="*/ 1075061 w 1107988"/>
                    <a:gd name="connsiteY218" fmla="*/ 531915 h 1107891"/>
                    <a:gd name="connsiteX219" fmla="*/ 1075823 w 1107988"/>
                    <a:gd name="connsiteY219" fmla="*/ 565824 h 11078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  <a:cxn ang="0">
                      <a:pos x="connsiteX151" y="connsiteY151"/>
                    </a:cxn>
                    <a:cxn ang="0">
                      <a:pos x="connsiteX152" y="connsiteY152"/>
                    </a:cxn>
                    <a:cxn ang="0">
                      <a:pos x="connsiteX153" y="connsiteY153"/>
                    </a:cxn>
                    <a:cxn ang="0">
                      <a:pos x="connsiteX154" y="connsiteY154"/>
                    </a:cxn>
                    <a:cxn ang="0">
                      <a:pos x="connsiteX155" y="connsiteY155"/>
                    </a:cxn>
                    <a:cxn ang="0">
                      <a:pos x="connsiteX156" y="connsiteY156"/>
                    </a:cxn>
                    <a:cxn ang="0">
                      <a:pos x="connsiteX157" y="connsiteY157"/>
                    </a:cxn>
                    <a:cxn ang="0">
                      <a:pos x="connsiteX158" y="connsiteY158"/>
                    </a:cxn>
                    <a:cxn ang="0">
                      <a:pos x="connsiteX159" y="connsiteY159"/>
                    </a:cxn>
                    <a:cxn ang="0">
                      <a:pos x="connsiteX160" y="connsiteY160"/>
                    </a:cxn>
                    <a:cxn ang="0">
                      <a:pos x="connsiteX161" y="connsiteY161"/>
                    </a:cxn>
                    <a:cxn ang="0">
                      <a:pos x="connsiteX162" y="connsiteY162"/>
                    </a:cxn>
                    <a:cxn ang="0">
                      <a:pos x="connsiteX163" y="connsiteY163"/>
                    </a:cxn>
                    <a:cxn ang="0">
                      <a:pos x="connsiteX164" y="connsiteY164"/>
                    </a:cxn>
                    <a:cxn ang="0">
                      <a:pos x="connsiteX165" y="connsiteY165"/>
                    </a:cxn>
                    <a:cxn ang="0">
                      <a:pos x="connsiteX166" y="connsiteY166"/>
                    </a:cxn>
                    <a:cxn ang="0">
                      <a:pos x="connsiteX167" y="connsiteY167"/>
                    </a:cxn>
                    <a:cxn ang="0">
                      <a:pos x="connsiteX168" y="connsiteY168"/>
                    </a:cxn>
                    <a:cxn ang="0">
                      <a:pos x="connsiteX169" y="connsiteY169"/>
                    </a:cxn>
                    <a:cxn ang="0">
                      <a:pos x="connsiteX170" y="connsiteY170"/>
                    </a:cxn>
                    <a:cxn ang="0">
                      <a:pos x="connsiteX171" y="connsiteY171"/>
                    </a:cxn>
                    <a:cxn ang="0">
                      <a:pos x="connsiteX172" y="connsiteY172"/>
                    </a:cxn>
                    <a:cxn ang="0">
                      <a:pos x="connsiteX173" y="connsiteY173"/>
                    </a:cxn>
                    <a:cxn ang="0">
                      <a:pos x="connsiteX174" y="connsiteY174"/>
                    </a:cxn>
                    <a:cxn ang="0">
                      <a:pos x="connsiteX175" y="connsiteY175"/>
                    </a:cxn>
                    <a:cxn ang="0">
                      <a:pos x="connsiteX176" y="connsiteY176"/>
                    </a:cxn>
                    <a:cxn ang="0">
                      <a:pos x="connsiteX177" y="connsiteY177"/>
                    </a:cxn>
                    <a:cxn ang="0">
                      <a:pos x="connsiteX178" y="connsiteY178"/>
                    </a:cxn>
                    <a:cxn ang="0">
                      <a:pos x="connsiteX179" y="connsiteY179"/>
                    </a:cxn>
                    <a:cxn ang="0">
                      <a:pos x="connsiteX180" y="connsiteY180"/>
                    </a:cxn>
                    <a:cxn ang="0">
                      <a:pos x="connsiteX181" y="connsiteY181"/>
                    </a:cxn>
                    <a:cxn ang="0">
                      <a:pos x="connsiteX182" y="connsiteY182"/>
                    </a:cxn>
                    <a:cxn ang="0">
                      <a:pos x="connsiteX183" y="connsiteY183"/>
                    </a:cxn>
                    <a:cxn ang="0">
                      <a:pos x="connsiteX184" y="connsiteY184"/>
                    </a:cxn>
                    <a:cxn ang="0">
                      <a:pos x="connsiteX185" y="connsiteY185"/>
                    </a:cxn>
                    <a:cxn ang="0">
                      <a:pos x="connsiteX186" y="connsiteY186"/>
                    </a:cxn>
                    <a:cxn ang="0">
                      <a:pos x="connsiteX187" y="connsiteY187"/>
                    </a:cxn>
                    <a:cxn ang="0">
                      <a:pos x="connsiteX188" y="connsiteY188"/>
                    </a:cxn>
                    <a:cxn ang="0">
                      <a:pos x="connsiteX189" y="connsiteY189"/>
                    </a:cxn>
                    <a:cxn ang="0">
                      <a:pos x="connsiteX190" y="connsiteY190"/>
                    </a:cxn>
                    <a:cxn ang="0">
                      <a:pos x="connsiteX191" y="connsiteY191"/>
                    </a:cxn>
                    <a:cxn ang="0">
                      <a:pos x="connsiteX192" y="connsiteY192"/>
                    </a:cxn>
                    <a:cxn ang="0">
                      <a:pos x="connsiteX193" y="connsiteY193"/>
                    </a:cxn>
                    <a:cxn ang="0">
                      <a:pos x="connsiteX194" y="connsiteY194"/>
                    </a:cxn>
                    <a:cxn ang="0">
                      <a:pos x="connsiteX195" y="connsiteY195"/>
                    </a:cxn>
                    <a:cxn ang="0">
                      <a:pos x="connsiteX196" y="connsiteY196"/>
                    </a:cxn>
                    <a:cxn ang="0">
                      <a:pos x="connsiteX197" y="connsiteY197"/>
                    </a:cxn>
                    <a:cxn ang="0">
                      <a:pos x="connsiteX198" y="connsiteY198"/>
                    </a:cxn>
                    <a:cxn ang="0">
                      <a:pos x="connsiteX199" y="connsiteY199"/>
                    </a:cxn>
                    <a:cxn ang="0">
                      <a:pos x="connsiteX200" y="connsiteY200"/>
                    </a:cxn>
                    <a:cxn ang="0">
                      <a:pos x="connsiteX201" y="connsiteY201"/>
                    </a:cxn>
                    <a:cxn ang="0">
                      <a:pos x="connsiteX202" y="connsiteY202"/>
                    </a:cxn>
                    <a:cxn ang="0">
                      <a:pos x="connsiteX203" y="connsiteY203"/>
                    </a:cxn>
                    <a:cxn ang="0">
                      <a:pos x="connsiteX204" y="connsiteY204"/>
                    </a:cxn>
                    <a:cxn ang="0">
                      <a:pos x="connsiteX205" y="connsiteY205"/>
                    </a:cxn>
                    <a:cxn ang="0">
                      <a:pos x="connsiteX206" y="connsiteY206"/>
                    </a:cxn>
                    <a:cxn ang="0">
                      <a:pos x="connsiteX207" y="connsiteY207"/>
                    </a:cxn>
                    <a:cxn ang="0">
                      <a:pos x="connsiteX208" y="connsiteY208"/>
                    </a:cxn>
                    <a:cxn ang="0">
                      <a:pos x="connsiteX209" y="connsiteY209"/>
                    </a:cxn>
                    <a:cxn ang="0">
                      <a:pos x="connsiteX210" y="connsiteY210"/>
                    </a:cxn>
                    <a:cxn ang="0">
                      <a:pos x="connsiteX211" y="connsiteY211"/>
                    </a:cxn>
                    <a:cxn ang="0">
                      <a:pos x="connsiteX212" y="connsiteY212"/>
                    </a:cxn>
                    <a:cxn ang="0">
                      <a:pos x="connsiteX213" y="connsiteY213"/>
                    </a:cxn>
                    <a:cxn ang="0">
                      <a:pos x="connsiteX214" y="connsiteY214"/>
                    </a:cxn>
                    <a:cxn ang="0">
                      <a:pos x="connsiteX215" y="connsiteY215"/>
                    </a:cxn>
                    <a:cxn ang="0">
                      <a:pos x="connsiteX216" y="connsiteY216"/>
                    </a:cxn>
                    <a:cxn ang="0">
                      <a:pos x="connsiteX217" y="connsiteY217"/>
                    </a:cxn>
                    <a:cxn ang="0">
                      <a:pos x="connsiteX218" y="connsiteY218"/>
                    </a:cxn>
                    <a:cxn ang="0">
                      <a:pos x="connsiteX219" y="connsiteY219"/>
                    </a:cxn>
                  </a:cxnLst>
                  <a:rect l="l" t="t" r="r" b="b"/>
                  <a:pathLst>
                    <a:path w="1107988" h="1107891">
                      <a:moveTo>
                        <a:pt x="1107541" y="530391"/>
                      </a:moveTo>
                      <a:cubicBezTo>
                        <a:pt x="1107255" y="523247"/>
                        <a:pt x="1106874" y="515818"/>
                        <a:pt x="1106208" y="508102"/>
                      </a:cubicBezTo>
                      <a:cubicBezTo>
                        <a:pt x="1105541" y="499625"/>
                        <a:pt x="1104588" y="491148"/>
                        <a:pt x="1103445" y="482290"/>
                      </a:cubicBezTo>
                      <a:cubicBezTo>
                        <a:pt x="1101445" y="466954"/>
                        <a:pt x="1098778" y="451619"/>
                        <a:pt x="1095540" y="436760"/>
                      </a:cubicBezTo>
                      <a:cubicBezTo>
                        <a:pt x="1092301" y="421806"/>
                        <a:pt x="1088682" y="408090"/>
                        <a:pt x="1084681" y="394755"/>
                      </a:cubicBezTo>
                      <a:cubicBezTo>
                        <a:pt x="1082205" y="386182"/>
                        <a:pt x="1079633" y="378467"/>
                        <a:pt x="1077061" y="371228"/>
                      </a:cubicBezTo>
                      <a:cubicBezTo>
                        <a:pt x="1073537" y="360941"/>
                        <a:pt x="1069536" y="350559"/>
                        <a:pt x="1065345" y="340558"/>
                      </a:cubicBezTo>
                      <a:cubicBezTo>
                        <a:pt x="1060107" y="328175"/>
                        <a:pt x="1054392" y="315602"/>
                        <a:pt x="1048105" y="303315"/>
                      </a:cubicBezTo>
                      <a:cubicBezTo>
                        <a:pt x="1040009" y="287408"/>
                        <a:pt x="1031627" y="272835"/>
                        <a:pt x="1022769" y="258928"/>
                      </a:cubicBezTo>
                      <a:cubicBezTo>
                        <a:pt x="1019244" y="253213"/>
                        <a:pt x="1015339" y="247308"/>
                        <a:pt x="1010958" y="240831"/>
                      </a:cubicBezTo>
                      <a:cubicBezTo>
                        <a:pt x="1010958" y="240831"/>
                        <a:pt x="1010958" y="240831"/>
                        <a:pt x="1010958" y="240831"/>
                      </a:cubicBezTo>
                      <a:cubicBezTo>
                        <a:pt x="1007814" y="236259"/>
                        <a:pt x="1004671" y="231782"/>
                        <a:pt x="1001528" y="227496"/>
                      </a:cubicBezTo>
                      <a:cubicBezTo>
                        <a:pt x="991431" y="213589"/>
                        <a:pt x="980287" y="199683"/>
                        <a:pt x="968286" y="186062"/>
                      </a:cubicBezTo>
                      <a:cubicBezTo>
                        <a:pt x="960284" y="177013"/>
                        <a:pt x="952188" y="168441"/>
                        <a:pt x="944187" y="160630"/>
                      </a:cubicBezTo>
                      <a:cubicBezTo>
                        <a:pt x="930090" y="146533"/>
                        <a:pt x="915422" y="133389"/>
                        <a:pt x="900563" y="121578"/>
                      </a:cubicBezTo>
                      <a:cubicBezTo>
                        <a:pt x="896181" y="117958"/>
                        <a:pt x="891705" y="114529"/>
                        <a:pt x="886942" y="111005"/>
                      </a:cubicBezTo>
                      <a:cubicBezTo>
                        <a:pt x="879989" y="105766"/>
                        <a:pt x="872750" y="100528"/>
                        <a:pt x="864844" y="95098"/>
                      </a:cubicBezTo>
                      <a:cubicBezTo>
                        <a:pt x="851414" y="85954"/>
                        <a:pt x="837412" y="77382"/>
                        <a:pt x="823220" y="69667"/>
                      </a:cubicBezTo>
                      <a:cubicBezTo>
                        <a:pt x="815219" y="65190"/>
                        <a:pt x="807980" y="61380"/>
                        <a:pt x="800931" y="57951"/>
                      </a:cubicBezTo>
                      <a:cubicBezTo>
                        <a:pt x="795788" y="55379"/>
                        <a:pt x="790263" y="52712"/>
                        <a:pt x="784072" y="49950"/>
                      </a:cubicBezTo>
                      <a:cubicBezTo>
                        <a:pt x="772356" y="44616"/>
                        <a:pt x="759974" y="39472"/>
                        <a:pt x="747210" y="34710"/>
                      </a:cubicBezTo>
                      <a:cubicBezTo>
                        <a:pt x="736066" y="30614"/>
                        <a:pt x="724731" y="26804"/>
                        <a:pt x="713587" y="23470"/>
                      </a:cubicBezTo>
                      <a:cubicBezTo>
                        <a:pt x="703776" y="20518"/>
                        <a:pt x="694823" y="18041"/>
                        <a:pt x="686250" y="16041"/>
                      </a:cubicBezTo>
                      <a:cubicBezTo>
                        <a:pt x="674058" y="12993"/>
                        <a:pt x="662057" y="10421"/>
                        <a:pt x="650627" y="8516"/>
                      </a:cubicBezTo>
                      <a:cubicBezTo>
                        <a:pt x="641673" y="6897"/>
                        <a:pt x="632910" y="5659"/>
                        <a:pt x="624814" y="4611"/>
                      </a:cubicBezTo>
                      <a:cubicBezTo>
                        <a:pt x="610336" y="2706"/>
                        <a:pt x="595477" y="1372"/>
                        <a:pt x="580713" y="706"/>
                      </a:cubicBezTo>
                      <a:cubicBezTo>
                        <a:pt x="576903" y="515"/>
                        <a:pt x="572998" y="420"/>
                        <a:pt x="569379" y="325"/>
                      </a:cubicBezTo>
                      <a:cubicBezTo>
                        <a:pt x="551662" y="-342"/>
                        <a:pt x="533850" y="39"/>
                        <a:pt x="516610" y="1277"/>
                      </a:cubicBezTo>
                      <a:cubicBezTo>
                        <a:pt x="513086" y="1372"/>
                        <a:pt x="509562" y="1658"/>
                        <a:pt x="506133" y="1944"/>
                      </a:cubicBezTo>
                      <a:cubicBezTo>
                        <a:pt x="492226" y="3182"/>
                        <a:pt x="479272" y="4801"/>
                        <a:pt x="466699" y="6897"/>
                      </a:cubicBezTo>
                      <a:cubicBezTo>
                        <a:pt x="462603" y="7468"/>
                        <a:pt x="458412" y="8230"/>
                        <a:pt x="454317" y="8992"/>
                      </a:cubicBezTo>
                      <a:cubicBezTo>
                        <a:pt x="437648" y="12040"/>
                        <a:pt x="422217" y="15565"/>
                        <a:pt x="407358" y="19660"/>
                      </a:cubicBezTo>
                      <a:cubicBezTo>
                        <a:pt x="394214" y="23280"/>
                        <a:pt x="381546" y="27280"/>
                        <a:pt x="369925" y="31376"/>
                      </a:cubicBezTo>
                      <a:cubicBezTo>
                        <a:pt x="355352" y="36520"/>
                        <a:pt x="340398" y="42520"/>
                        <a:pt x="325539" y="49188"/>
                      </a:cubicBezTo>
                      <a:cubicBezTo>
                        <a:pt x="321824" y="50807"/>
                        <a:pt x="318204" y="52617"/>
                        <a:pt x="314490" y="54331"/>
                      </a:cubicBezTo>
                      <a:lnTo>
                        <a:pt x="313918" y="54617"/>
                      </a:lnTo>
                      <a:cubicBezTo>
                        <a:pt x="304012" y="59380"/>
                        <a:pt x="293916" y="64618"/>
                        <a:pt x="284010" y="70238"/>
                      </a:cubicBezTo>
                      <a:cubicBezTo>
                        <a:pt x="272199" y="76810"/>
                        <a:pt x="260578" y="83954"/>
                        <a:pt x="249243" y="91384"/>
                      </a:cubicBezTo>
                      <a:cubicBezTo>
                        <a:pt x="246481" y="93193"/>
                        <a:pt x="243719" y="95098"/>
                        <a:pt x="240956" y="97003"/>
                      </a:cubicBezTo>
                      <a:cubicBezTo>
                        <a:pt x="230384" y="104242"/>
                        <a:pt x="220287" y="111672"/>
                        <a:pt x="210953" y="119101"/>
                      </a:cubicBezTo>
                      <a:cubicBezTo>
                        <a:pt x="195903" y="130912"/>
                        <a:pt x="181330" y="143676"/>
                        <a:pt x="167614" y="157011"/>
                      </a:cubicBezTo>
                      <a:cubicBezTo>
                        <a:pt x="156279" y="168060"/>
                        <a:pt x="145230" y="179776"/>
                        <a:pt x="134753" y="191777"/>
                      </a:cubicBezTo>
                      <a:cubicBezTo>
                        <a:pt x="134562" y="191968"/>
                        <a:pt x="134372" y="192158"/>
                        <a:pt x="134277" y="192349"/>
                      </a:cubicBezTo>
                      <a:cubicBezTo>
                        <a:pt x="121513" y="207208"/>
                        <a:pt x="109321" y="223019"/>
                        <a:pt x="97986" y="239307"/>
                      </a:cubicBezTo>
                      <a:cubicBezTo>
                        <a:pt x="91414" y="248832"/>
                        <a:pt x="85128" y="258547"/>
                        <a:pt x="79317" y="268263"/>
                      </a:cubicBezTo>
                      <a:cubicBezTo>
                        <a:pt x="75507" y="274549"/>
                        <a:pt x="71888" y="280836"/>
                        <a:pt x="68649" y="286837"/>
                      </a:cubicBezTo>
                      <a:cubicBezTo>
                        <a:pt x="60172" y="302172"/>
                        <a:pt x="52171" y="318555"/>
                        <a:pt x="45027" y="335319"/>
                      </a:cubicBezTo>
                      <a:cubicBezTo>
                        <a:pt x="43313" y="339224"/>
                        <a:pt x="41122" y="344463"/>
                        <a:pt x="39122" y="349702"/>
                      </a:cubicBezTo>
                      <a:cubicBezTo>
                        <a:pt x="32550" y="366180"/>
                        <a:pt x="26739" y="383325"/>
                        <a:pt x="21786" y="400660"/>
                      </a:cubicBezTo>
                      <a:cubicBezTo>
                        <a:pt x="21691" y="400851"/>
                        <a:pt x="21691" y="401041"/>
                        <a:pt x="21596" y="401232"/>
                      </a:cubicBezTo>
                      <a:cubicBezTo>
                        <a:pt x="15119" y="423901"/>
                        <a:pt x="10070" y="447047"/>
                        <a:pt x="6546" y="469907"/>
                      </a:cubicBezTo>
                      <a:cubicBezTo>
                        <a:pt x="5308" y="477813"/>
                        <a:pt x="4356" y="484957"/>
                        <a:pt x="3593" y="491529"/>
                      </a:cubicBezTo>
                      <a:cubicBezTo>
                        <a:pt x="2260" y="502959"/>
                        <a:pt x="1308" y="514579"/>
                        <a:pt x="736" y="526390"/>
                      </a:cubicBezTo>
                      <a:lnTo>
                        <a:pt x="736" y="527152"/>
                      </a:lnTo>
                      <a:cubicBezTo>
                        <a:pt x="736" y="527724"/>
                        <a:pt x="641" y="528200"/>
                        <a:pt x="641" y="528486"/>
                      </a:cubicBezTo>
                      <a:cubicBezTo>
                        <a:pt x="-312" y="548012"/>
                        <a:pt x="-216" y="567919"/>
                        <a:pt x="1022" y="587827"/>
                      </a:cubicBezTo>
                      <a:cubicBezTo>
                        <a:pt x="1498" y="595732"/>
                        <a:pt x="2069" y="602209"/>
                        <a:pt x="2641" y="608210"/>
                      </a:cubicBezTo>
                      <a:cubicBezTo>
                        <a:pt x="3498" y="617259"/>
                        <a:pt x="4641" y="626689"/>
                        <a:pt x="6070" y="636214"/>
                      </a:cubicBezTo>
                      <a:cubicBezTo>
                        <a:pt x="9404" y="658788"/>
                        <a:pt x="14262" y="681553"/>
                        <a:pt x="20453" y="703746"/>
                      </a:cubicBezTo>
                      <a:cubicBezTo>
                        <a:pt x="22453" y="710509"/>
                        <a:pt x="24453" y="717271"/>
                        <a:pt x="26644" y="723939"/>
                      </a:cubicBezTo>
                      <a:cubicBezTo>
                        <a:pt x="27978" y="728320"/>
                        <a:pt x="29502" y="732702"/>
                        <a:pt x="31026" y="736988"/>
                      </a:cubicBezTo>
                      <a:cubicBezTo>
                        <a:pt x="38360" y="758229"/>
                        <a:pt x="47123" y="779089"/>
                        <a:pt x="57029" y="798996"/>
                      </a:cubicBezTo>
                      <a:cubicBezTo>
                        <a:pt x="61125" y="807378"/>
                        <a:pt x="65506" y="815760"/>
                        <a:pt x="70078" y="823761"/>
                      </a:cubicBezTo>
                      <a:cubicBezTo>
                        <a:pt x="77317" y="836715"/>
                        <a:pt x="84461" y="848431"/>
                        <a:pt x="91795" y="859384"/>
                      </a:cubicBezTo>
                      <a:cubicBezTo>
                        <a:pt x="93414" y="861956"/>
                        <a:pt x="95129" y="864528"/>
                        <a:pt x="96938" y="867100"/>
                      </a:cubicBezTo>
                      <a:cubicBezTo>
                        <a:pt x="103130" y="876148"/>
                        <a:pt x="109607" y="885007"/>
                        <a:pt x="116179" y="893389"/>
                      </a:cubicBezTo>
                      <a:cubicBezTo>
                        <a:pt x="125133" y="905009"/>
                        <a:pt x="134562" y="916344"/>
                        <a:pt x="144278" y="927012"/>
                      </a:cubicBezTo>
                      <a:cubicBezTo>
                        <a:pt x="151422" y="934822"/>
                        <a:pt x="157803" y="941585"/>
                        <a:pt x="163899" y="947395"/>
                      </a:cubicBezTo>
                      <a:cubicBezTo>
                        <a:pt x="172377" y="955873"/>
                        <a:pt x="181235" y="964159"/>
                        <a:pt x="190284" y="972065"/>
                      </a:cubicBezTo>
                      <a:cubicBezTo>
                        <a:pt x="196570" y="977590"/>
                        <a:pt x="203618" y="983400"/>
                        <a:pt x="211715" y="989782"/>
                      </a:cubicBezTo>
                      <a:cubicBezTo>
                        <a:pt x="223907" y="999402"/>
                        <a:pt x="236385" y="1008355"/>
                        <a:pt x="248577" y="1016356"/>
                      </a:cubicBezTo>
                      <a:cubicBezTo>
                        <a:pt x="257054" y="1022071"/>
                        <a:pt x="265912" y="1027501"/>
                        <a:pt x="274770" y="1032644"/>
                      </a:cubicBezTo>
                      <a:cubicBezTo>
                        <a:pt x="279914" y="1035692"/>
                        <a:pt x="284581" y="1038359"/>
                        <a:pt x="288867" y="1040645"/>
                      </a:cubicBezTo>
                      <a:cubicBezTo>
                        <a:pt x="303631" y="1048646"/>
                        <a:pt x="318395" y="1055885"/>
                        <a:pt x="332873" y="1062077"/>
                      </a:cubicBezTo>
                      <a:cubicBezTo>
                        <a:pt x="341636" y="1065886"/>
                        <a:pt x="350304" y="1069411"/>
                        <a:pt x="358685" y="1072459"/>
                      </a:cubicBezTo>
                      <a:cubicBezTo>
                        <a:pt x="368687" y="1076269"/>
                        <a:pt x="378212" y="1079507"/>
                        <a:pt x="387737" y="1082460"/>
                      </a:cubicBezTo>
                      <a:cubicBezTo>
                        <a:pt x="400310" y="1086365"/>
                        <a:pt x="412025" y="1089604"/>
                        <a:pt x="423456" y="1092366"/>
                      </a:cubicBezTo>
                      <a:cubicBezTo>
                        <a:pt x="429933" y="1093985"/>
                        <a:pt x="436505" y="1095509"/>
                        <a:pt x="443077" y="1096748"/>
                      </a:cubicBezTo>
                      <a:cubicBezTo>
                        <a:pt x="465175" y="1101224"/>
                        <a:pt x="487749" y="1104463"/>
                        <a:pt x="510038" y="1106177"/>
                      </a:cubicBezTo>
                      <a:cubicBezTo>
                        <a:pt x="510133" y="1106177"/>
                        <a:pt x="510324" y="1106177"/>
                        <a:pt x="510419" y="1106177"/>
                      </a:cubicBezTo>
                      <a:cubicBezTo>
                        <a:pt x="524421" y="1107320"/>
                        <a:pt x="538518" y="1107892"/>
                        <a:pt x="552329" y="1107892"/>
                      </a:cubicBezTo>
                      <a:cubicBezTo>
                        <a:pt x="552710" y="1107892"/>
                        <a:pt x="552996" y="1107892"/>
                        <a:pt x="553377" y="1107892"/>
                      </a:cubicBezTo>
                      <a:cubicBezTo>
                        <a:pt x="557758" y="1107892"/>
                        <a:pt x="562140" y="1107892"/>
                        <a:pt x="566331" y="1107701"/>
                      </a:cubicBezTo>
                      <a:cubicBezTo>
                        <a:pt x="575951" y="1107606"/>
                        <a:pt x="585666" y="1107130"/>
                        <a:pt x="596049" y="1106368"/>
                      </a:cubicBezTo>
                      <a:cubicBezTo>
                        <a:pt x="600906" y="1105987"/>
                        <a:pt x="605764" y="1105510"/>
                        <a:pt x="610431" y="1105034"/>
                      </a:cubicBezTo>
                      <a:cubicBezTo>
                        <a:pt x="625290" y="1103606"/>
                        <a:pt x="640054" y="1101415"/>
                        <a:pt x="654437" y="1098748"/>
                      </a:cubicBezTo>
                      <a:cubicBezTo>
                        <a:pt x="677392" y="1094557"/>
                        <a:pt x="700443" y="1088746"/>
                        <a:pt x="722922" y="1081603"/>
                      </a:cubicBezTo>
                      <a:cubicBezTo>
                        <a:pt x="728256" y="1079888"/>
                        <a:pt x="733590" y="1078078"/>
                        <a:pt x="739019" y="1076173"/>
                      </a:cubicBezTo>
                      <a:cubicBezTo>
                        <a:pt x="750258" y="1072173"/>
                        <a:pt x="761307" y="1067887"/>
                        <a:pt x="771975" y="1063219"/>
                      </a:cubicBezTo>
                      <a:cubicBezTo>
                        <a:pt x="788263" y="1056266"/>
                        <a:pt x="804265" y="1048456"/>
                        <a:pt x="819696" y="1039978"/>
                      </a:cubicBezTo>
                      <a:cubicBezTo>
                        <a:pt x="834269" y="1031977"/>
                        <a:pt x="848366" y="1023405"/>
                        <a:pt x="861510" y="1014642"/>
                      </a:cubicBezTo>
                      <a:cubicBezTo>
                        <a:pt x="863320" y="1013499"/>
                        <a:pt x="865130" y="1012165"/>
                        <a:pt x="866940" y="1010927"/>
                      </a:cubicBezTo>
                      <a:cubicBezTo>
                        <a:pt x="877417" y="1003783"/>
                        <a:pt x="887895" y="996068"/>
                        <a:pt x="898086" y="987972"/>
                      </a:cubicBezTo>
                      <a:cubicBezTo>
                        <a:pt x="910374" y="978256"/>
                        <a:pt x="922470" y="967779"/>
                        <a:pt x="933996" y="956825"/>
                      </a:cubicBezTo>
                      <a:cubicBezTo>
                        <a:pt x="947045" y="944633"/>
                        <a:pt x="959618" y="931584"/>
                        <a:pt x="971429" y="918058"/>
                      </a:cubicBezTo>
                      <a:lnTo>
                        <a:pt x="973810" y="915296"/>
                      </a:lnTo>
                      <a:cubicBezTo>
                        <a:pt x="974858" y="914153"/>
                        <a:pt x="975810" y="913010"/>
                        <a:pt x="976763" y="911867"/>
                      </a:cubicBezTo>
                      <a:cubicBezTo>
                        <a:pt x="985812" y="901199"/>
                        <a:pt x="994479" y="890150"/>
                        <a:pt x="1002575" y="879006"/>
                      </a:cubicBezTo>
                      <a:cubicBezTo>
                        <a:pt x="1013529" y="863861"/>
                        <a:pt x="1023626" y="848335"/>
                        <a:pt x="1032389" y="833095"/>
                      </a:cubicBezTo>
                      <a:cubicBezTo>
                        <a:pt x="1036008" y="826904"/>
                        <a:pt x="1039628" y="820522"/>
                        <a:pt x="1043342" y="813474"/>
                      </a:cubicBezTo>
                      <a:cubicBezTo>
                        <a:pt x="1046581" y="807378"/>
                        <a:pt x="1049820" y="800901"/>
                        <a:pt x="1053344" y="793567"/>
                      </a:cubicBezTo>
                      <a:cubicBezTo>
                        <a:pt x="1059821" y="780136"/>
                        <a:pt x="1065631" y="766516"/>
                        <a:pt x="1070679" y="753181"/>
                      </a:cubicBezTo>
                      <a:cubicBezTo>
                        <a:pt x="1071346" y="751657"/>
                        <a:pt x="1071918" y="750037"/>
                        <a:pt x="1072489" y="748418"/>
                      </a:cubicBezTo>
                      <a:cubicBezTo>
                        <a:pt x="1078109" y="733750"/>
                        <a:pt x="1082967" y="718700"/>
                        <a:pt x="1087062" y="703746"/>
                      </a:cubicBezTo>
                      <a:cubicBezTo>
                        <a:pt x="1088015" y="700222"/>
                        <a:pt x="1089063" y="696697"/>
                        <a:pt x="1090015" y="693078"/>
                      </a:cubicBezTo>
                      <a:cubicBezTo>
                        <a:pt x="1093635" y="679171"/>
                        <a:pt x="1096778" y="664979"/>
                        <a:pt x="1099254" y="650787"/>
                      </a:cubicBezTo>
                      <a:lnTo>
                        <a:pt x="1099730" y="648025"/>
                      </a:lnTo>
                      <a:cubicBezTo>
                        <a:pt x="1100207" y="645262"/>
                        <a:pt x="1100683" y="642405"/>
                        <a:pt x="1101159" y="639738"/>
                      </a:cubicBezTo>
                      <a:cubicBezTo>
                        <a:pt x="1103350" y="625831"/>
                        <a:pt x="1105065" y="611734"/>
                        <a:pt x="1106112" y="597637"/>
                      </a:cubicBezTo>
                      <a:cubicBezTo>
                        <a:pt x="1107065" y="586017"/>
                        <a:pt x="1107541" y="575825"/>
                        <a:pt x="1107636" y="566586"/>
                      </a:cubicBezTo>
                      <a:cubicBezTo>
                        <a:pt x="1108208" y="554394"/>
                        <a:pt x="1108017" y="542202"/>
                        <a:pt x="1107541" y="530391"/>
                      </a:cubicBezTo>
                      <a:close/>
                      <a:moveTo>
                        <a:pt x="1075823" y="565824"/>
                      </a:moveTo>
                      <a:cubicBezTo>
                        <a:pt x="1075728" y="574492"/>
                        <a:pt x="1075251" y="584112"/>
                        <a:pt x="1074394" y="595066"/>
                      </a:cubicBezTo>
                      <a:cubicBezTo>
                        <a:pt x="1073346" y="608305"/>
                        <a:pt x="1071822" y="621640"/>
                        <a:pt x="1069727" y="634785"/>
                      </a:cubicBezTo>
                      <a:cubicBezTo>
                        <a:pt x="1069346" y="637357"/>
                        <a:pt x="1068870" y="639928"/>
                        <a:pt x="1068393" y="642500"/>
                      </a:cubicBezTo>
                      <a:lnTo>
                        <a:pt x="1067917" y="645262"/>
                      </a:lnTo>
                      <a:cubicBezTo>
                        <a:pt x="1065631" y="658597"/>
                        <a:pt x="1062678" y="671932"/>
                        <a:pt x="1059249" y="684886"/>
                      </a:cubicBezTo>
                      <a:cubicBezTo>
                        <a:pt x="1058297" y="688315"/>
                        <a:pt x="1057440" y="691649"/>
                        <a:pt x="1056487" y="695078"/>
                      </a:cubicBezTo>
                      <a:cubicBezTo>
                        <a:pt x="1052677" y="709080"/>
                        <a:pt x="1048010" y="723272"/>
                        <a:pt x="1042771" y="737083"/>
                      </a:cubicBezTo>
                      <a:cubicBezTo>
                        <a:pt x="1042295" y="738417"/>
                        <a:pt x="1041723" y="739846"/>
                        <a:pt x="1041057" y="741370"/>
                      </a:cubicBezTo>
                      <a:cubicBezTo>
                        <a:pt x="1036199" y="754133"/>
                        <a:pt x="1030674" y="766992"/>
                        <a:pt x="1024578" y="779565"/>
                      </a:cubicBezTo>
                      <a:cubicBezTo>
                        <a:pt x="1021245" y="786423"/>
                        <a:pt x="1018196" y="792614"/>
                        <a:pt x="1015149" y="798329"/>
                      </a:cubicBezTo>
                      <a:cubicBezTo>
                        <a:pt x="1011624" y="804997"/>
                        <a:pt x="1008291" y="810997"/>
                        <a:pt x="1004766" y="816903"/>
                      </a:cubicBezTo>
                      <a:cubicBezTo>
                        <a:pt x="996480" y="831286"/>
                        <a:pt x="986955" y="845859"/>
                        <a:pt x="976667" y="860146"/>
                      </a:cubicBezTo>
                      <a:cubicBezTo>
                        <a:pt x="969143" y="870529"/>
                        <a:pt x="960951" y="881006"/>
                        <a:pt x="952284" y="891103"/>
                      </a:cubicBezTo>
                      <a:cubicBezTo>
                        <a:pt x="951426" y="892150"/>
                        <a:pt x="950474" y="893198"/>
                        <a:pt x="949521" y="894341"/>
                      </a:cubicBezTo>
                      <a:lnTo>
                        <a:pt x="947235" y="897008"/>
                      </a:lnTo>
                      <a:cubicBezTo>
                        <a:pt x="936186" y="909676"/>
                        <a:pt x="924375" y="921964"/>
                        <a:pt x="911993" y="933489"/>
                      </a:cubicBezTo>
                      <a:cubicBezTo>
                        <a:pt x="901134" y="943776"/>
                        <a:pt x="889800" y="953587"/>
                        <a:pt x="878179" y="962826"/>
                      </a:cubicBezTo>
                      <a:cubicBezTo>
                        <a:pt x="868559" y="970446"/>
                        <a:pt x="858653" y="977780"/>
                        <a:pt x="848842" y="984448"/>
                      </a:cubicBezTo>
                      <a:cubicBezTo>
                        <a:pt x="847223" y="985591"/>
                        <a:pt x="845604" y="986638"/>
                        <a:pt x="843794" y="987877"/>
                      </a:cubicBezTo>
                      <a:cubicBezTo>
                        <a:pt x="831316" y="996259"/>
                        <a:pt x="818076" y="1004355"/>
                        <a:pt x="804265" y="1011880"/>
                      </a:cubicBezTo>
                      <a:cubicBezTo>
                        <a:pt x="789787" y="1019881"/>
                        <a:pt x="774642" y="1027215"/>
                        <a:pt x="759307" y="1033787"/>
                      </a:cubicBezTo>
                      <a:cubicBezTo>
                        <a:pt x="749211" y="1038169"/>
                        <a:pt x="738733" y="1042169"/>
                        <a:pt x="728256" y="1045979"/>
                      </a:cubicBezTo>
                      <a:cubicBezTo>
                        <a:pt x="723207" y="1047789"/>
                        <a:pt x="718159" y="1049503"/>
                        <a:pt x="713111" y="1051123"/>
                      </a:cubicBezTo>
                      <a:cubicBezTo>
                        <a:pt x="691965" y="1057885"/>
                        <a:pt x="670344" y="1063315"/>
                        <a:pt x="648627" y="1067315"/>
                      </a:cubicBezTo>
                      <a:cubicBezTo>
                        <a:pt x="635101" y="1069887"/>
                        <a:pt x="621195" y="1071792"/>
                        <a:pt x="607098" y="1073221"/>
                      </a:cubicBezTo>
                      <a:cubicBezTo>
                        <a:pt x="602716" y="1073697"/>
                        <a:pt x="598144" y="1074173"/>
                        <a:pt x="593667" y="1074459"/>
                      </a:cubicBezTo>
                      <a:cubicBezTo>
                        <a:pt x="583857" y="1075221"/>
                        <a:pt x="574808" y="1075602"/>
                        <a:pt x="565664" y="1075697"/>
                      </a:cubicBezTo>
                      <a:cubicBezTo>
                        <a:pt x="561568" y="1075792"/>
                        <a:pt x="557472" y="1075888"/>
                        <a:pt x="553377" y="1075888"/>
                      </a:cubicBezTo>
                      <a:cubicBezTo>
                        <a:pt x="540232" y="1075983"/>
                        <a:pt x="526707" y="1075411"/>
                        <a:pt x="513276" y="1074268"/>
                      </a:cubicBezTo>
                      <a:cubicBezTo>
                        <a:pt x="513181" y="1074268"/>
                        <a:pt x="512991" y="1074268"/>
                        <a:pt x="512895" y="1074268"/>
                      </a:cubicBezTo>
                      <a:cubicBezTo>
                        <a:pt x="491845" y="1072649"/>
                        <a:pt x="470509" y="1069601"/>
                        <a:pt x="449459" y="1065315"/>
                      </a:cubicBezTo>
                      <a:cubicBezTo>
                        <a:pt x="443363" y="1064077"/>
                        <a:pt x="437172" y="1062743"/>
                        <a:pt x="431075" y="1061219"/>
                      </a:cubicBezTo>
                      <a:cubicBezTo>
                        <a:pt x="420217" y="1058648"/>
                        <a:pt x="409168" y="1055599"/>
                        <a:pt x="397357" y="1051885"/>
                      </a:cubicBezTo>
                      <a:cubicBezTo>
                        <a:pt x="388404" y="1049123"/>
                        <a:pt x="379545" y="1046074"/>
                        <a:pt x="370020" y="1042455"/>
                      </a:cubicBezTo>
                      <a:cubicBezTo>
                        <a:pt x="362115" y="1039502"/>
                        <a:pt x="354018" y="1036264"/>
                        <a:pt x="345731" y="1032644"/>
                      </a:cubicBezTo>
                      <a:cubicBezTo>
                        <a:pt x="332111" y="1026834"/>
                        <a:pt x="318109" y="1019976"/>
                        <a:pt x="304202" y="1012451"/>
                      </a:cubicBezTo>
                      <a:cubicBezTo>
                        <a:pt x="299726" y="1010070"/>
                        <a:pt x="295440" y="1007593"/>
                        <a:pt x="290963" y="1005022"/>
                      </a:cubicBezTo>
                      <a:cubicBezTo>
                        <a:pt x="282581" y="1000164"/>
                        <a:pt x="274294" y="995020"/>
                        <a:pt x="266198" y="989686"/>
                      </a:cubicBezTo>
                      <a:cubicBezTo>
                        <a:pt x="254673" y="982162"/>
                        <a:pt x="242957" y="973684"/>
                        <a:pt x="231431" y="964636"/>
                      </a:cubicBezTo>
                      <a:cubicBezTo>
                        <a:pt x="223716" y="958635"/>
                        <a:pt x="217144" y="953110"/>
                        <a:pt x="211238" y="947967"/>
                      </a:cubicBezTo>
                      <a:cubicBezTo>
                        <a:pt x="202761" y="940537"/>
                        <a:pt x="194379" y="932727"/>
                        <a:pt x="186283" y="924631"/>
                      </a:cubicBezTo>
                      <a:cubicBezTo>
                        <a:pt x="180568" y="919106"/>
                        <a:pt x="174567" y="912820"/>
                        <a:pt x="167900" y="905485"/>
                      </a:cubicBezTo>
                      <a:cubicBezTo>
                        <a:pt x="158756" y="895484"/>
                        <a:pt x="149802" y="884816"/>
                        <a:pt x="141420" y="873862"/>
                      </a:cubicBezTo>
                      <a:cubicBezTo>
                        <a:pt x="135134" y="865861"/>
                        <a:pt x="129038" y="857479"/>
                        <a:pt x="123228" y="848907"/>
                      </a:cubicBezTo>
                      <a:cubicBezTo>
                        <a:pt x="121704" y="846621"/>
                        <a:pt x="120180" y="844430"/>
                        <a:pt x="118560" y="841858"/>
                      </a:cubicBezTo>
                      <a:cubicBezTo>
                        <a:pt x="111512" y="831381"/>
                        <a:pt x="104844" y="820332"/>
                        <a:pt x="97986" y="808140"/>
                      </a:cubicBezTo>
                      <a:cubicBezTo>
                        <a:pt x="93700" y="800520"/>
                        <a:pt x="89604" y="792709"/>
                        <a:pt x="85699" y="784804"/>
                      </a:cubicBezTo>
                      <a:cubicBezTo>
                        <a:pt x="76364" y="766039"/>
                        <a:pt x="68173" y="746418"/>
                        <a:pt x="61220" y="726320"/>
                      </a:cubicBezTo>
                      <a:cubicBezTo>
                        <a:pt x="59791" y="722320"/>
                        <a:pt x="58362" y="718319"/>
                        <a:pt x="57124" y="714223"/>
                      </a:cubicBezTo>
                      <a:cubicBezTo>
                        <a:pt x="55029" y="707842"/>
                        <a:pt x="53124" y="701460"/>
                        <a:pt x="51314" y="695078"/>
                      </a:cubicBezTo>
                      <a:cubicBezTo>
                        <a:pt x="45504" y="674218"/>
                        <a:pt x="40932" y="652787"/>
                        <a:pt x="37788" y="631451"/>
                      </a:cubicBezTo>
                      <a:cubicBezTo>
                        <a:pt x="36455" y="622498"/>
                        <a:pt x="35312" y="613639"/>
                        <a:pt x="34550" y="605067"/>
                      </a:cubicBezTo>
                      <a:cubicBezTo>
                        <a:pt x="33978" y="599352"/>
                        <a:pt x="33502" y="593256"/>
                        <a:pt x="33026" y="585826"/>
                      </a:cubicBezTo>
                      <a:cubicBezTo>
                        <a:pt x="31883" y="567157"/>
                        <a:pt x="31787" y="548393"/>
                        <a:pt x="32645" y="529724"/>
                      </a:cubicBezTo>
                      <a:lnTo>
                        <a:pt x="32645" y="528962"/>
                      </a:lnTo>
                      <a:cubicBezTo>
                        <a:pt x="32645" y="528391"/>
                        <a:pt x="32740" y="527914"/>
                        <a:pt x="32740" y="527629"/>
                      </a:cubicBezTo>
                      <a:cubicBezTo>
                        <a:pt x="33312" y="516770"/>
                        <a:pt x="34169" y="505816"/>
                        <a:pt x="35407" y="495148"/>
                      </a:cubicBezTo>
                      <a:cubicBezTo>
                        <a:pt x="36074" y="488957"/>
                        <a:pt x="37026" y="482290"/>
                        <a:pt x="38169" y="474765"/>
                      </a:cubicBezTo>
                      <a:cubicBezTo>
                        <a:pt x="41503" y="453334"/>
                        <a:pt x="46170" y="431617"/>
                        <a:pt x="52266" y="410376"/>
                      </a:cubicBezTo>
                      <a:cubicBezTo>
                        <a:pt x="52362" y="410185"/>
                        <a:pt x="52362" y="409995"/>
                        <a:pt x="52457" y="409804"/>
                      </a:cubicBezTo>
                      <a:cubicBezTo>
                        <a:pt x="57124" y="393326"/>
                        <a:pt x="62649" y="377134"/>
                        <a:pt x="68935" y="361417"/>
                      </a:cubicBezTo>
                      <a:cubicBezTo>
                        <a:pt x="70745" y="356560"/>
                        <a:pt x="72840" y="351702"/>
                        <a:pt x="74460" y="347987"/>
                      </a:cubicBezTo>
                      <a:cubicBezTo>
                        <a:pt x="81317" y="332176"/>
                        <a:pt x="88747" y="316745"/>
                        <a:pt x="96748" y="302267"/>
                      </a:cubicBezTo>
                      <a:cubicBezTo>
                        <a:pt x="99796" y="296647"/>
                        <a:pt x="103225" y="290742"/>
                        <a:pt x="106749" y="284836"/>
                      </a:cubicBezTo>
                      <a:cubicBezTo>
                        <a:pt x="112179" y="275788"/>
                        <a:pt x="118084" y="266548"/>
                        <a:pt x="124370" y="257595"/>
                      </a:cubicBezTo>
                      <a:cubicBezTo>
                        <a:pt x="134943" y="242355"/>
                        <a:pt x="146278" y="227591"/>
                        <a:pt x="158184" y="213780"/>
                      </a:cubicBezTo>
                      <a:cubicBezTo>
                        <a:pt x="158375" y="213589"/>
                        <a:pt x="158470" y="213494"/>
                        <a:pt x="158661" y="213304"/>
                      </a:cubicBezTo>
                      <a:cubicBezTo>
                        <a:pt x="168566" y="201874"/>
                        <a:pt x="179044" y="190729"/>
                        <a:pt x="189903" y="180157"/>
                      </a:cubicBezTo>
                      <a:cubicBezTo>
                        <a:pt x="202857" y="167584"/>
                        <a:pt x="216573" y="155582"/>
                        <a:pt x="230765" y="144438"/>
                      </a:cubicBezTo>
                      <a:cubicBezTo>
                        <a:pt x="239623" y="137389"/>
                        <a:pt x="249053" y="130436"/>
                        <a:pt x="258959" y="123673"/>
                      </a:cubicBezTo>
                      <a:cubicBezTo>
                        <a:pt x="261531" y="121959"/>
                        <a:pt x="264102" y="120149"/>
                        <a:pt x="266674" y="118435"/>
                      </a:cubicBezTo>
                      <a:cubicBezTo>
                        <a:pt x="277342" y="111481"/>
                        <a:pt x="288391" y="104719"/>
                        <a:pt x="299440" y="98527"/>
                      </a:cubicBezTo>
                      <a:cubicBezTo>
                        <a:pt x="308775" y="93289"/>
                        <a:pt x="318204" y="88336"/>
                        <a:pt x="327539" y="83859"/>
                      </a:cubicBezTo>
                      <a:lnTo>
                        <a:pt x="328015" y="83668"/>
                      </a:lnTo>
                      <a:cubicBezTo>
                        <a:pt x="331539" y="82049"/>
                        <a:pt x="335064" y="80335"/>
                        <a:pt x="338493" y="78811"/>
                      </a:cubicBezTo>
                      <a:cubicBezTo>
                        <a:pt x="352494" y="72524"/>
                        <a:pt x="366591" y="66809"/>
                        <a:pt x="380307" y="61951"/>
                      </a:cubicBezTo>
                      <a:cubicBezTo>
                        <a:pt x="391261" y="58046"/>
                        <a:pt x="403167" y="54331"/>
                        <a:pt x="415550" y="50902"/>
                      </a:cubicBezTo>
                      <a:cubicBezTo>
                        <a:pt x="429552" y="46997"/>
                        <a:pt x="444029" y="43759"/>
                        <a:pt x="459841" y="40806"/>
                      </a:cubicBezTo>
                      <a:cubicBezTo>
                        <a:pt x="463651" y="40139"/>
                        <a:pt x="467461" y="39472"/>
                        <a:pt x="471462" y="38901"/>
                      </a:cubicBezTo>
                      <a:cubicBezTo>
                        <a:pt x="483463" y="36901"/>
                        <a:pt x="495560" y="35377"/>
                        <a:pt x="508609" y="34234"/>
                      </a:cubicBezTo>
                      <a:cubicBezTo>
                        <a:pt x="511752" y="33948"/>
                        <a:pt x="514991" y="33757"/>
                        <a:pt x="518325" y="33567"/>
                      </a:cubicBezTo>
                      <a:cubicBezTo>
                        <a:pt x="534708" y="32329"/>
                        <a:pt x="551472" y="32043"/>
                        <a:pt x="568236" y="32614"/>
                      </a:cubicBezTo>
                      <a:cubicBezTo>
                        <a:pt x="571760" y="32614"/>
                        <a:pt x="575284" y="32805"/>
                        <a:pt x="578808" y="32900"/>
                      </a:cubicBezTo>
                      <a:cubicBezTo>
                        <a:pt x="592715" y="33567"/>
                        <a:pt x="606621" y="34805"/>
                        <a:pt x="620337" y="36615"/>
                      </a:cubicBezTo>
                      <a:cubicBezTo>
                        <a:pt x="628052" y="37567"/>
                        <a:pt x="636244" y="38806"/>
                        <a:pt x="644721" y="40330"/>
                      </a:cubicBezTo>
                      <a:cubicBezTo>
                        <a:pt x="655485" y="42235"/>
                        <a:pt x="666724" y="44616"/>
                        <a:pt x="678249" y="47473"/>
                      </a:cubicBezTo>
                      <a:cubicBezTo>
                        <a:pt x="686250" y="49378"/>
                        <a:pt x="694632" y="51664"/>
                        <a:pt x="703967" y="54427"/>
                      </a:cubicBezTo>
                      <a:cubicBezTo>
                        <a:pt x="714540" y="57570"/>
                        <a:pt x="725208" y="61094"/>
                        <a:pt x="735685" y="64999"/>
                      </a:cubicBezTo>
                      <a:cubicBezTo>
                        <a:pt x="747687" y="69476"/>
                        <a:pt x="759307" y="74334"/>
                        <a:pt x="770356" y="79382"/>
                      </a:cubicBezTo>
                      <a:cubicBezTo>
                        <a:pt x="776166" y="82049"/>
                        <a:pt x="781405" y="84430"/>
                        <a:pt x="786263" y="86907"/>
                      </a:cubicBezTo>
                      <a:cubicBezTo>
                        <a:pt x="792835" y="90145"/>
                        <a:pt x="799693" y="93765"/>
                        <a:pt x="807313" y="97956"/>
                      </a:cubicBezTo>
                      <a:cubicBezTo>
                        <a:pt x="820648" y="105290"/>
                        <a:pt x="833888" y="113386"/>
                        <a:pt x="846461" y="121864"/>
                      </a:cubicBezTo>
                      <a:cubicBezTo>
                        <a:pt x="853986" y="127007"/>
                        <a:pt x="860748" y="131865"/>
                        <a:pt x="867321" y="136913"/>
                      </a:cubicBezTo>
                      <a:cubicBezTo>
                        <a:pt x="871797" y="140247"/>
                        <a:pt x="875988" y="143485"/>
                        <a:pt x="880084" y="146819"/>
                      </a:cubicBezTo>
                      <a:cubicBezTo>
                        <a:pt x="894086" y="157963"/>
                        <a:pt x="907897" y="170346"/>
                        <a:pt x="921232" y="183586"/>
                      </a:cubicBezTo>
                      <a:cubicBezTo>
                        <a:pt x="928757" y="191015"/>
                        <a:pt x="936377" y="199111"/>
                        <a:pt x="943901" y="207589"/>
                      </a:cubicBezTo>
                      <a:cubicBezTo>
                        <a:pt x="955236" y="220352"/>
                        <a:pt x="965714" y="233497"/>
                        <a:pt x="975239" y="246641"/>
                      </a:cubicBezTo>
                      <a:cubicBezTo>
                        <a:pt x="978287" y="250737"/>
                        <a:pt x="981240" y="254928"/>
                        <a:pt x="984097" y="259214"/>
                      </a:cubicBezTo>
                      <a:cubicBezTo>
                        <a:pt x="988288" y="265310"/>
                        <a:pt x="991908" y="270835"/>
                        <a:pt x="995241" y="276264"/>
                      </a:cubicBezTo>
                      <a:cubicBezTo>
                        <a:pt x="1003623" y="289504"/>
                        <a:pt x="1011434" y="303220"/>
                        <a:pt x="1019149" y="318174"/>
                      </a:cubicBezTo>
                      <a:cubicBezTo>
                        <a:pt x="1024959" y="329699"/>
                        <a:pt x="1030484" y="341510"/>
                        <a:pt x="1035342" y="353321"/>
                      </a:cubicBezTo>
                      <a:cubicBezTo>
                        <a:pt x="1039247" y="362751"/>
                        <a:pt x="1042962" y="372371"/>
                        <a:pt x="1046391" y="382182"/>
                      </a:cubicBezTo>
                      <a:cubicBezTo>
                        <a:pt x="1048867" y="389040"/>
                        <a:pt x="1051153" y="396279"/>
                        <a:pt x="1053534" y="404280"/>
                      </a:cubicBezTo>
                      <a:cubicBezTo>
                        <a:pt x="1057344" y="416853"/>
                        <a:pt x="1060678" y="429807"/>
                        <a:pt x="1063821" y="443809"/>
                      </a:cubicBezTo>
                      <a:cubicBezTo>
                        <a:pt x="1066869" y="457810"/>
                        <a:pt x="1069346" y="472193"/>
                        <a:pt x="1071251" y="486671"/>
                      </a:cubicBezTo>
                      <a:cubicBezTo>
                        <a:pt x="1072299" y="495053"/>
                        <a:pt x="1073156" y="502959"/>
                        <a:pt x="1073823" y="510960"/>
                      </a:cubicBezTo>
                      <a:cubicBezTo>
                        <a:pt x="1074394" y="518199"/>
                        <a:pt x="1074775" y="525247"/>
                        <a:pt x="1075061" y="531915"/>
                      </a:cubicBezTo>
                      <a:cubicBezTo>
                        <a:pt x="1076013" y="542964"/>
                        <a:pt x="1076109" y="554394"/>
                        <a:pt x="1075823" y="565824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>
                    <a:cs typeface="霞鹜文楷 Light" charset="-122"/>
                  </a:endParaRPr>
                </a:p>
              </p:txBody>
            </p:sp>
            <p:sp>
              <p:nvSpPr>
                <p:cNvPr id="1021" name="任意多边形: 形状 1020"/>
                <p:cNvSpPr/>
                <p:nvPr/>
              </p:nvSpPr>
              <p:spPr>
                <a:xfrm>
                  <a:off x="9107460" y="1725816"/>
                  <a:ext cx="757294" cy="757466"/>
                </a:xfrm>
                <a:custGeom>
                  <a:avLst/>
                  <a:gdLst>
                    <a:gd name="connsiteX0" fmla="*/ 756723 w 757294"/>
                    <a:gd name="connsiteY0" fmla="*/ 362560 h 757466"/>
                    <a:gd name="connsiteX1" fmla="*/ 755865 w 757294"/>
                    <a:gd name="connsiteY1" fmla="*/ 347320 h 757466"/>
                    <a:gd name="connsiteX2" fmla="*/ 754056 w 757294"/>
                    <a:gd name="connsiteY2" fmla="*/ 329604 h 757466"/>
                    <a:gd name="connsiteX3" fmla="*/ 748626 w 757294"/>
                    <a:gd name="connsiteY3" fmla="*/ 298552 h 757466"/>
                    <a:gd name="connsiteX4" fmla="*/ 741197 w 757294"/>
                    <a:gd name="connsiteY4" fmla="*/ 269882 h 757466"/>
                    <a:gd name="connsiteX5" fmla="*/ 735958 w 757294"/>
                    <a:gd name="connsiteY5" fmla="*/ 253785 h 757466"/>
                    <a:gd name="connsiteX6" fmla="*/ 727957 w 757294"/>
                    <a:gd name="connsiteY6" fmla="*/ 232830 h 757466"/>
                    <a:gd name="connsiteX7" fmla="*/ 716241 w 757294"/>
                    <a:gd name="connsiteY7" fmla="*/ 207398 h 757466"/>
                    <a:gd name="connsiteX8" fmla="*/ 698906 w 757294"/>
                    <a:gd name="connsiteY8" fmla="*/ 177013 h 757466"/>
                    <a:gd name="connsiteX9" fmla="*/ 690810 w 757294"/>
                    <a:gd name="connsiteY9" fmla="*/ 164631 h 757466"/>
                    <a:gd name="connsiteX10" fmla="*/ 690810 w 757294"/>
                    <a:gd name="connsiteY10" fmla="*/ 164631 h 757466"/>
                    <a:gd name="connsiteX11" fmla="*/ 684333 w 757294"/>
                    <a:gd name="connsiteY11" fmla="*/ 155487 h 757466"/>
                    <a:gd name="connsiteX12" fmla="*/ 661568 w 757294"/>
                    <a:gd name="connsiteY12" fmla="*/ 127198 h 757466"/>
                    <a:gd name="connsiteX13" fmla="*/ 645090 w 757294"/>
                    <a:gd name="connsiteY13" fmla="*/ 109767 h 757466"/>
                    <a:gd name="connsiteX14" fmla="*/ 615276 w 757294"/>
                    <a:gd name="connsiteY14" fmla="*/ 83097 h 757466"/>
                    <a:gd name="connsiteX15" fmla="*/ 605942 w 757294"/>
                    <a:gd name="connsiteY15" fmla="*/ 75858 h 757466"/>
                    <a:gd name="connsiteX16" fmla="*/ 590797 w 757294"/>
                    <a:gd name="connsiteY16" fmla="*/ 64999 h 757466"/>
                    <a:gd name="connsiteX17" fmla="*/ 562317 w 757294"/>
                    <a:gd name="connsiteY17" fmla="*/ 47569 h 757466"/>
                    <a:gd name="connsiteX18" fmla="*/ 547077 w 757294"/>
                    <a:gd name="connsiteY18" fmla="*/ 39568 h 757466"/>
                    <a:gd name="connsiteX19" fmla="*/ 535552 w 757294"/>
                    <a:gd name="connsiteY19" fmla="*/ 34138 h 757466"/>
                    <a:gd name="connsiteX20" fmla="*/ 510406 w 757294"/>
                    <a:gd name="connsiteY20" fmla="*/ 23661 h 757466"/>
                    <a:gd name="connsiteX21" fmla="*/ 487451 w 757294"/>
                    <a:gd name="connsiteY21" fmla="*/ 15946 h 757466"/>
                    <a:gd name="connsiteX22" fmla="*/ 468782 w 757294"/>
                    <a:gd name="connsiteY22" fmla="*/ 10897 h 757466"/>
                    <a:gd name="connsiteX23" fmla="*/ 444493 w 757294"/>
                    <a:gd name="connsiteY23" fmla="*/ 5754 h 757466"/>
                    <a:gd name="connsiteX24" fmla="*/ 426872 w 757294"/>
                    <a:gd name="connsiteY24" fmla="*/ 3087 h 757466"/>
                    <a:gd name="connsiteX25" fmla="*/ 396678 w 757294"/>
                    <a:gd name="connsiteY25" fmla="*/ 420 h 757466"/>
                    <a:gd name="connsiteX26" fmla="*/ 388962 w 757294"/>
                    <a:gd name="connsiteY26" fmla="*/ 229 h 757466"/>
                    <a:gd name="connsiteX27" fmla="*/ 352863 w 757294"/>
                    <a:gd name="connsiteY27" fmla="*/ 896 h 757466"/>
                    <a:gd name="connsiteX28" fmla="*/ 345719 w 757294"/>
                    <a:gd name="connsiteY28" fmla="*/ 1372 h 757466"/>
                    <a:gd name="connsiteX29" fmla="*/ 318763 w 757294"/>
                    <a:gd name="connsiteY29" fmla="*/ 4706 h 757466"/>
                    <a:gd name="connsiteX30" fmla="*/ 310286 w 757294"/>
                    <a:gd name="connsiteY30" fmla="*/ 6135 h 757466"/>
                    <a:gd name="connsiteX31" fmla="*/ 278187 w 757294"/>
                    <a:gd name="connsiteY31" fmla="*/ 13469 h 757466"/>
                    <a:gd name="connsiteX32" fmla="*/ 252564 w 757294"/>
                    <a:gd name="connsiteY32" fmla="*/ 21470 h 757466"/>
                    <a:gd name="connsiteX33" fmla="*/ 222275 w 757294"/>
                    <a:gd name="connsiteY33" fmla="*/ 33662 h 757466"/>
                    <a:gd name="connsiteX34" fmla="*/ 214750 w 757294"/>
                    <a:gd name="connsiteY34" fmla="*/ 37186 h 757466"/>
                    <a:gd name="connsiteX35" fmla="*/ 214369 w 757294"/>
                    <a:gd name="connsiteY35" fmla="*/ 37377 h 757466"/>
                    <a:gd name="connsiteX36" fmla="*/ 193986 w 757294"/>
                    <a:gd name="connsiteY36" fmla="*/ 48045 h 757466"/>
                    <a:gd name="connsiteX37" fmla="*/ 170268 w 757294"/>
                    <a:gd name="connsiteY37" fmla="*/ 62523 h 757466"/>
                    <a:gd name="connsiteX38" fmla="*/ 164649 w 757294"/>
                    <a:gd name="connsiteY38" fmla="*/ 66333 h 757466"/>
                    <a:gd name="connsiteX39" fmla="*/ 144170 w 757294"/>
                    <a:gd name="connsiteY39" fmla="*/ 81382 h 757466"/>
                    <a:gd name="connsiteX40" fmla="*/ 114547 w 757294"/>
                    <a:gd name="connsiteY40" fmla="*/ 107290 h 757466"/>
                    <a:gd name="connsiteX41" fmla="*/ 92068 w 757294"/>
                    <a:gd name="connsiteY41" fmla="*/ 131008 h 757466"/>
                    <a:gd name="connsiteX42" fmla="*/ 91687 w 757294"/>
                    <a:gd name="connsiteY42" fmla="*/ 131389 h 757466"/>
                    <a:gd name="connsiteX43" fmla="*/ 66922 w 757294"/>
                    <a:gd name="connsiteY43" fmla="*/ 163488 h 757466"/>
                    <a:gd name="connsiteX44" fmla="*/ 54159 w 757294"/>
                    <a:gd name="connsiteY44" fmla="*/ 183300 h 757466"/>
                    <a:gd name="connsiteX45" fmla="*/ 46824 w 757294"/>
                    <a:gd name="connsiteY45" fmla="*/ 195968 h 757466"/>
                    <a:gd name="connsiteX46" fmla="*/ 30632 w 757294"/>
                    <a:gd name="connsiteY46" fmla="*/ 229115 h 757466"/>
                    <a:gd name="connsiteX47" fmla="*/ 26631 w 757294"/>
                    <a:gd name="connsiteY47" fmla="*/ 238926 h 757466"/>
                    <a:gd name="connsiteX48" fmla="*/ 14725 w 757294"/>
                    <a:gd name="connsiteY48" fmla="*/ 273787 h 757466"/>
                    <a:gd name="connsiteX49" fmla="*/ 14630 w 757294"/>
                    <a:gd name="connsiteY49" fmla="*/ 274168 h 757466"/>
                    <a:gd name="connsiteX50" fmla="*/ 4343 w 757294"/>
                    <a:gd name="connsiteY50" fmla="*/ 321127 h 757466"/>
                    <a:gd name="connsiteX51" fmla="*/ 2343 w 757294"/>
                    <a:gd name="connsiteY51" fmla="*/ 335890 h 757466"/>
                    <a:gd name="connsiteX52" fmla="*/ 438 w 757294"/>
                    <a:gd name="connsiteY52" fmla="*/ 359703 h 757466"/>
                    <a:gd name="connsiteX53" fmla="*/ 438 w 757294"/>
                    <a:gd name="connsiteY53" fmla="*/ 360179 h 757466"/>
                    <a:gd name="connsiteX54" fmla="*/ 438 w 757294"/>
                    <a:gd name="connsiteY54" fmla="*/ 361132 h 757466"/>
                    <a:gd name="connsiteX55" fmla="*/ 723 w 757294"/>
                    <a:gd name="connsiteY55" fmla="*/ 401708 h 757466"/>
                    <a:gd name="connsiteX56" fmla="*/ 1866 w 757294"/>
                    <a:gd name="connsiteY56" fmla="*/ 415615 h 757466"/>
                    <a:gd name="connsiteX57" fmla="*/ 4248 w 757294"/>
                    <a:gd name="connsiteY57" fmla="*/ 434760 h 757466"/>
                    <a:gd name="connsiteX58" fmla="*/ 14058 w 757294"/>
                    <a:gd name="connsiteY58" fmla="*/ 480956 h 757466"/>
                    <a:gd name="connsiteX59" fmla="*/ 18249 w 757294"/>
                    <a:gd name="connsiteY59" fmla="*/ 494767 h 757466"/>
                    <a:gd name="connsiteX60" fmla="*/ 21297 w 757294"/>
                    <a:gd name="connsiteY60" fmla="*/ 503626 h 757466"/>
                    <a:gd name="connsiteX61" fmla="*/ 39109 w 757294"/>
                    <a:gd name="connsiteY61" fmla="*/ 546012 h 757466"/>
                    <a:gd name="connsiteX62" fmla="*/ 48063 w 757294"/>
                    <a:gd name="connsiteY62" fmla="*/ 562966 h 757466"/>
                    <a:gd name="connsiteX63" fmla="*/ 62922 w 757294"/>
                    <a:gd name="connsiteY63" fmla="*/ 587350 h 757466"/>
                    <a:gd name="connsiteX64" fmla="*/ 66446 w 757294"/>
                    <a:gd name="connsiteY64" fmla="*/ 592684 h 757466"/>
                    <a:gd name="connsiteX65" fmla="*/ 79590 w 757294"/>
                    <a:gd name="connsiteY65" fmla="*/ 610687 h 757466"/>
                    <a:gd name="connsiteX66" fmla="*/ 98831 w 757294"/>
                    <a:gd name="connsiteY66" fmla="*/ 633642 h 757466"/>
                    <a:gd name="connsiteX67" fmla="*/ 112261 w 757294"/>
                    <a:gd name="connsiteY67" fmla="*/ 647644 h 757466"/>
                    <a:gd name="connsiteX68" fmla="*/ 130263 w 757294"/>
                    <a:gd name="connsiteY68" fmla="*/ 664503 h 757466"/>
                    <a:gd name="connsiteX69" fmla="*/ 144932 w 757294"/>
                    <a:gd name="connsiteY69" fmla="*/ 676600 h 757466"/>
                    <a:gd name="connsiteX70" fmla="*/ 170173 w 757294"/>
                    <a:gd name="connsiteY70" fmla="*/ 694792 h 757466"/>
                    <a:gd name="connsiteX71" fmla="*/ 188080 w 757294"/>
                    <a:gd name="connsiteY71" fmla="*/ 705937 h 757466"/>
                    <a:gd name="connsiteX72" fmla="*/ 197700 w 757294"/>
                    <a:gd name="connsiteY72" fmla="*/ 711366 h 757466"/>
                    <a:gd name="connsiteX73" fmla="*/ 227799 w 757294"/>
                    <a:gd name="connsiteY73" fmla="*/ 726034 h 757466"/>
                    <a:gd name="connsiteX74" fmla="*/ 245421 w 757294"/>
                    <a:gd name="connsiteY74" fmla="*/ 733178 h 757466"/>
                    <a:gd name="connsiteX75" fmla="*/ 265233 w 757294"/>
                    <a:gd name="connsiteY75" fmla="*/ 740036 h 757466"/>
                    <a:gd name="connsiteX76" fmla="*/ 289617 w 757294"/>
                    <a:gd name="connsiteY76" fmla="*/ 746799 h 757466"/>
                    <a:gd name="connsiteX77" fmla="*/ 303047 w 757294"/>
                    <a:gd name="connsiteY77" fmla="*/ 749847 h 757466"/>
                    <a:gd name="connsiteX78" fmla="*/ 348767 w 757294"/>
                    <a:gd name="connsiteY78" fmla="*/ 756324 h 757466"/>
                    <a:gd name="connsiteX79" fmla="*/ 349053 w 757294"/>
                    <a:gd name="connsiteY79" fmla="*/ 756324 h 757466"/>
                    <a:gd name="connsiteX80" fmla="*/ 377723 w 757294"/>
                    <a:gd name="connsiteY80" fmla="*/ 757467 h 757466"/>
                    <a:gd name="connsiteX81" fmla="*/ 378390 w 757294"/>
                    <a:gd name="connsiteY81" fmla="*/ 757467 h 757466"/>
                    <a:gd name="connsiteX82" fmla="*/ 387248 w 757294"/>
                    <a:gd name="connsiteY82" fmla="*/ 757372 h 757466"/>
                    <a:gd name="connsiteX83" fmla="*/ 407536 w 757294"/>
                    <a:gd name="connsiteY83" fmla="*/ 756419 h 757466"/>
                    <a:gd name="connsiteX84" fmla="*/ 417347 w 757294"/>
                    <a:gd name="connsiteY84" fmla="*/ 755467 h 757466"/>
                    <a:gd name="connsiteX85" fmla="*/ 447446 w 757294"/>
                    <a:gd name="connsiteY85" fmla="*/ 751180 h 757466"/>
                    <a:gd name="connsiteX86" fmla="*/ 494214 w 757294"/>
                    <a:gd name="connsiteY86" fmla="*/ 739465 h 757466"/>
                    <a:gd name="connsiteX87" fmla="*/ 505167 w 757294"/>
                    <a:gd name="connsiteY87" fmla="*/ 735750 h 757466"/>
                    <a:gd name="connsiteX88" fmla="*/ 527742 w 757294"/>
                    <a:gd name="connsiteY88" fmla="*/ 726892 h 757466"/>
                    <a:gd name="connsiteX89" fmla="*/ 560317 w 757294"/>
                    <a:gd name="connsiteY89" fmla="*/ 710985 h 757466"/>
                    <a:gd name="connsiteX90" fmla="*/ 588892 w 757294"/>
                    <a:gd name="connsiteY90" fmla="*/ 693650 h 757466"/>
                    <a:gd name="connsiteX91" fmla="*/ 592607 w 757294"/>
                    <a:gd name="connsiteY91" fmla="*/ 691173 h 757466"/>
                    <a:gd name="connsiteX92" fmla="*/ 613943 w 757294"/>
                    <a:gd name="connsiteY92" fmla="*/ 675457 h 757466"/>
                    <a:gd name="connsiteX93" fmla="*/ 638517 w 757294"/>
                    <a:gd name="connsiteY93" fmla="*/ 654216 h 757466"/>
                    <a:gd name="connsiteX94" fmla="*/ 664140 w 757294"/>
                    <a:gd name="connsiteY94" fmla="*/ 627736 h 757466"/>
                    <a:gd name="connsiteX95" fmla="*/ 665759 w 757294"/>
                    <a:gd name="connsiteY95" fmla="*/ 625831 h 757466"/>
                    <a:gd name="connsiteX96" fmla="*/ 667759 w 757294"/>
                    <a:gd name="connsiteY96" fmla="*/ 623450 h 757466"/>
                    <a:gd name="connsiteX97" fmla="*/ 685380 w 757294"/>
                    <a:gd name="connsiteY97" fmla="*/ 600971 h 757466"/>
                    <a:gd name="connsiteX98" fmla="*/ 705764 w 757294"/>
                    <a:gd name="connsiteY98" fmla="*/ 569634 h 757466"/>
                    <a:gd name="connsiteX99" fmla="*/ 713289 w 757294"/>
                    <a:gd name="connsiteY99" fmla="*/ 556204 h 757466"/>
                    <a:gd name="connsiteX100" fmla="*/ 720147 w 757294"/>
                    <a:gd name="connsiteY100" fmla="*/ 542583 h 757466"/>
                    <a:gd name="connsiteX101" fmla="*/ 732053 w 757294"/>
                    <a:gd name="connsiteY101" fmla="*/ 514960 h 757466"/>
                    <a:gd name="connsiteX102" fmla="*/ 733291 w 757294"/>
                    <a:gd name="connsiteY102" fmla="*/ 511722 h 757466"/>
                    <a:gd name="connsiteX103" fmla="*/ 743197 w 757294"/>
                    <a:gd name="connsiteY103" fmla="*/ 481242 h 757466"/>
                    <a:gd name="connsiteX104" fmla="*/ 745197 w 757294"/>
                    <a:gd name="connsiteY104" fmla="*/ 473908 h 757466"/>
                    <a:gd name="connsiteX105" fmla="*/ 751484 w 757294"/>
                    <a:gd name="connsiteY105" fmla="*/ 445047 h 757466"/>
                    <a:gd name="connsiteX106" fmla="*/ 751865 w 757294"/>
                    <a:gd name="connsiteY106" fmla="*/ 443142 h 757466"/>
                    <a:gd name="connsiteX107" fmla="*/ 752817 w 757294"/>
                    <a:gd name="connsiteY107" fmla="*/ 437427 h 757466"/>
                    <a:gd name="connsiteX108" fmla="*/ 756246 w 757294"/>
                    <a:gd name="connsiteY108" fmla="*/ 408661 h 757466"/>
                    <a:gd name="connsiteX109" fmla="*/ 757294 w 757294"/>
                    <a:gd name="connsiteY109" fmla="*/ 387421 h 757466"/>
                    <a:gd name="connsiteX110" fmla="*/ 756723 w 757294"/>
                    <a:gd name="connsiteY110" fmla="*/ 362560 h 7574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</a:cxnLst>
                  <a:rect l="l" t="t" r="r" b="b"/>
                  <a:pathLst>
                    <a:path w="757294" h="757466">
                      <a:moveTo>
                        <a:pt x="756723" y="362560"/>
                      </a:moveTo>
                      <a:cubicBezTo>
                        <a:pt x="756532" y="357703"/>
                        <a:pt x="756246" y="352559"/>
                        <a:pt x="755865" y="347320"/>
                      </a:cubicBezTo>
                      <a:cubicBezTo>
                        <a:pt x="755389" y="341510"/>
                        <a:pt x="754818" y="335700"/>
                        <a:pt x="754056" y="329604"/>
                      </a:cubicBezTo>
                      <a:cubicBezTo>
                        <a:pt x="752627" y="319126"/>
                        <a:pt x="750817" y="308649"/>
                        <a:pt x="748626" y="298552"/>
                      </a:cubicBezTo>
                      <a:cubicBezTo>
                        <a:pt x="746436" y="288361"/>
                        <a:pt x="743959" y="278931"/>
                        <a:pt x="741197" y="269882"/>
                      </a:cubicBezTo>
                      <a:cubicBezTo>
                        <a:pt x="739482" y="264072"/>
                        <a:pt x="737768" y="258738"/>
                        <a:pt x="735958" y="253785"/>
                      </a:cubicBezTo>
                      <a:cubicBezTo>
                        <a:pt x="733482" y="246736"/>
                        <a:pt x="730815" y="239688"/>
                        <a:pt x="727957" y="232830"/>
                      </a:cubicBezTo>
                      <a:cubicBezTo>
                        <a:pt x="724433" y="224353"/>
                        <a:pt x="720432" y="215780"/>
                        <a:pt x="716241" y="207398"/>
                      </a:cubicBezTo>
                      <a:cubicBezTo>
                        <a:pt x="710717" y="196540"/>
                        <a:pt x="705002" y="186538"/>
                        <a:pt x="698906" y="177013"/>
                      </a:cubicBezTo>
                      <a:cubicBezTo>
                        <a:pt x="696525" y="173108"/>
                        <a:pt x="693858" y="169012"/>
                        <a:pt x="690810" y="164631"/>
                      </a:cubicBezTo>
                      <a:cubicBezTo>
                        <a:pt x="690810" y="164631"/>
                        <a:pt x="690810" y="164631"/>
                        <a:pt x="690810" y="164631"/>
                      </a:cubicBezTo>
                      <a:cubicBezTo>
                        <a:pt x="688714" y="161488"/>
                        <a:pt x="686523" y="158440"/>
                        <a:pt x="684333" y="155487"/>
                      </a:cubicBezTo>
                      <a:cubicBezTo>
                        <a:pt x="677475" y="145962"/>
                        <a:pt x="669759" y="136437"/>
                        <a:pt x="661568" y="127198"/>
                      </a:cubicBezTo>
                      <a:cubicBezTo>
                        <a:pt x="656139" y="121006"/>
                        <a:pt x="650519" y="115196"/>
                        <a:pt x="645090" y="109767"/>
                      </a:cubicBezTo>
                      <a:cubicBezTo>
                        <a:pt x="635469" y="100147"/>
                        <a:pt x="625373" y="91193"/>
                        <a:pt x="615276" y="83097"/>
                      </a:cubicBezTo>
                      <a:cubicBezTo>
                        <a:pt x="612324" y="80620"/>
                        <a:pt x="609276" y="78239"/>
                        <a:pt x="605942" y="75858"/>
                      </a:cubicBezTo>
                      <a:cubicBezTo>
                        <a:pt x="601179" y="72238"/>
                        <a:pt x="596226" y="68714"/>
                        <a:pt x="590797" y="64999"/>
                      </a:cubicBezTo>
                      <a:cubicBezTo>
                        <a:pt x="581653" y="58808"/>
                        <a:pt x="572033" y="52903"/>
                        <a:pt x="562317" y="47569"/>
                      </a:cubicBezTo>
                      <a:cubicBezTo>
                        <a:pt x="556888" y="44521"/>
                        <a:pt x="551840" y="41949"/>
                        <a:pt x="547077" y="39568"/>
                      </a:cubicBezTo>
                      <a:cubicBezTo>
                        <a:pt x="543553" y="37758"/>
                        <a:pt x="539743" y="36043"/>
                        <a:pt x="535552" y="34138"/>
                      </a:cubicBezTo>
                      <a:cubicBezTo>
                        <a:pt x="527551" y="30424"/>
                        <a:pt x="519074" y="26995"/>
                        <a:pt x="510406" y="23661"/>
                      </a:cubicBezTo>
                      <a:cubicBezTo>
                        <a:pt x="502786" y="20899"/>
                        <a:pt x="495071" y="18232"/>
                        <a:pt x="487451" y="15946"/>
                      </a:cubicBezTo>
                      <a:cubicBezTo>
                        <a:pt x="480688" y="13945"/>
                        <a:pt x="474592" y="12231"/>
                        <a:pt x="468782" y="10897"/>
                      </a:cubicBezTo>
                      <a:cubicBezTo>
                        <a:pt x="460495" y="8802"/>
                        <a:pt x="452304" y="7087"/>
                        <a:pt x="444493" y="5754"/>
                      </a:cubicBezTo>
                      <a:cubicBezTo>
                        <a:pt x="438397" y="4706"/>
                        <a:pt x="432396" y="3754"/>
                        <a:pt x="426872" y="3087"/>
                      </a:cubicBezTo>
                      <a:cubicBezTo>
                        <a:pt x="416966" y="1753"/>
                        <a:pt x="406869" y="896"/>
                        <a:pt x="396678" y="420"/>
                      </a:cubicBezTo>
                      <a:cubicBezTo>
                        <a:pt x="394106" y="325"/>
                        <a:pt x="391439" y="229"/>
                        <a:pt x="388962" y="229"/>
                      </a:cubicBezTo>
                      <a:cubicBezTo>
                        <a:pt x="376866" y="-247"/>
                        <a:pt x="364674" y="39"/>
                        <a:pt x="352863" y="896"/>
                      </a:cubicBezTo>
                      <a:cubicBezTo>
                        <a:pt x="350481" y="991"/>
                        <a:pt x="348100" y="1182"/>
                        <a:pt x="345719" y="1372"/>
                      </a:cubicBezTo>
                      <a:cubicBezTo>
                        <a:pt x="336194" y="2230"/>
                        <a:pt x="327431" y="3277"/>
                        <a:pt x="318763" y="4706"/>
                      </a:cubicBezTo>
                      <a:cubicBezTo>
                        <a:pt x="316001" y="5087"/>
                        <a:pt x="313048" y="5659"/>
                        <a:pt x="310286" y="6135"/>
                      </a:cubicBezTo>
                      <a:cubicBezTo>
                        <a:pt x="298856" y="8230"/>
                        <a:pt x="288378" y="10612"/>
                        <a:pt x="278187" y="13469"/>
                      </a:cubicBezTo>
                      <a:cubicBezTo>
                        <a:pt x="269138" y="15946"/>
                        <a:pt x="260565" y="18613"/>
                        <a:pt x="252564" y="21470"/>
                      </a:cubicBezTo>
                      <a:cubicBezTo>
                        <a:pt x="242563" y="24994"/>
                        <a:pt x="232371" y="29090"/>
                        <a:pt x="222275" y="33662"/>
                      </a:cubicBezTo>
                      <a:cubicBezTo>
                        <a:pt x="219798" y="34805"/>
                        <a:pt x="217227" y="36043"/>
                        <a:pt x="214750" y="37186"/>
                      </a:cubicBezTo>
                      <a:lnTo>
                        <a:pt x="214369" y="37377"/>
                      </a:lnTo>
                      <a:cubicBezTo>
                        <a:pt x="207606" y="40615"/>
                        <a:pt x="200653" y="44235"/>
                        <a:pt x="193986" y="48045"/>
                      </a:cubicBezTo>
                      <a:cubicBezTo>
                        <a:pt x="185985" y="52522"/>
                        <a:pt x="177984" y="57379"/>
                        <a:pt x="170268" y="62523"/>
                      </a:cubicBezTo>
                      <a:cubicBezTo>
                        <a:pt x="168363" y="63761"/>
                        <a:pt x="166458" y="65095"/>
                        <a:pt x="164649" y="66333"/>
                      </a:cubicBezTo>
                      <a:cubicBezTo>
                        <a:pt x="157410" y="71286"/>
                        <a:pt x="150552" y="76334"/>
                        <a:pt x="144170" y="81382"/>
                      </a:cubicBezTo>
                      <a:cubicBezTo>
                        <a:pt x="133883" y="89479"/>
                        <a:pt x="123882" y="98242"/>
                        <a:pt x="114547" y="107290"/>
                      </a:cubicBezTo>
                      <a:cubicBezTo>
                        <a:pt x="106737" y="114815"/>
                        <a:pt x="99212" y="122816"/>
                        <a:pt x="92068" y="131008"/>
                      </a:cubicBezTo>
                      <a:cubicBezTo>
                        <a:pt x="91973" y="131103"/>
                        <a:pt x="91878" y="131293"/>
                        <a:pt x="91687" y="131389"/>
                      </a:cubicBezTo>
                      <a:cubicBezTo>
                        <a:pt x="82924" y="141485"/>
                        <a:pt x="74637" y="152344"/>
                        <a:pt x="66922" y="163488"/>
                      </a:cubicBezTo>
                      <a:cubicBezTo>
                        <a:pt x="62445" y="170060"/>
                        <a:pt x="58064" y="176632"/>
                        <a:pt x="54159" y="183300"/>
                      </a:cubicBezTo>
                      <a:cubicBezTo>
                        <a:pt x="51587" y="187586"/>
                        <a:pt x="49110" y="191872"/>
                        <a:pt x="46824" y="195968"/>
                      </a:cubicBezTo>
                      <a:cubicBezTo>
                        <a:pt x="41014" y="206446"/>
                        <a:pt x="35585" y="217685"/>
                        <a:pt x="30632" y="229115"/>
                      </a:cubicBezTo>
                      <a:cubicBezTo>
                        <a:pt x="29489" y="231782"/>
                        <a:pt x="27965" y="235402"/>
                        <a:pt x="26631" y="238926"/>
                      </a:cubicBezTo>
                      <a:cubicBezTo>
                        <a:pt x="22155" y="250165"/>
                        <a:pt x="18154" y="261881"/>
                        <a:pt x="14725" y="273787"/>
                      </a:cubicBezTo>
                      <a:cubicBezTo>
                        <a:pt x="14630" y="273883"/>
                        <a:pt x="14630" y="274073"/>
                        <a:pt x="14630" y="274168"/>
                      </a:cubicBezTo>
                      <a:cubicBezTo>
                        <a:pt x="10248" y="289694"/>
                        <a:pt x="6724" y="305410"/>
                        <a:pt x="4343" y="321127"/>
                      </a:cubicBezTo>
                      <a:cubicBezTo>
                        <a:pt x="3486" y="326556"/>
                        <a:pt x="2819" y="331414"/>
                        <a:pt x="2343" y="335890"/>
                      </a:cubicBezTo>
                      <a:cubicBezTo>
                        <a:pt x="1485" y="343701"/>
                        <a:pt x="819" y="351607"/>
                        <a:pt x="438" y="359703"/>
                      </a:cubicBezTo>
                      <a:lnTo>
                        <a:pt x="438" y="360179"/>
                      </a:lnTo>
                      <a:cubicBezTo>
                        <a:pt x="438" y="360560"/>
                        <a:pt x="438" y="360941"/>
                        <a:pt x="438" y="361132"/>
                      </a:cubicBezTo>
                      <a:cubicBezTo>
                        <a:pt x="-229" y="374467"/>
                        <a:pt x="-134" y="388087"/>
                        <a:pt x="723" y="401708"/>
                      </a:cubicBezTo>
                      <a:cubicBezTo>
                        <a:pt x="1104" y="407042"/>
                        <a:pt x="1390" y="411519"/>
                        <a:pt x="1866" y="415615"/>
                      </a:cubicBezTo>
                      <a:cubicBezTo>
                        <a:pt x="2438" y="421806"/>
                        <a:pt x="3200" y="428188"/>
                        <a:pt x="4248" y="434760"/>
                      </a:cubicBezTo>
                      <a:cubicBezTo>
                        <a:pt x="6534" y="450190"/>
                        <a:pt x="9867" y="465716"/>
                        <a:pt x="14058" y="480956"/>
                      </a:cubicBezTo>
                      <a:cubicBezTo>
                        <a:pt x="15392" y="485623"/>
                        <a:pt x="16821" y="490195"/>
                        <a:pt x="18249" y="494767"/>
                      </a:cubicBezTo>
                      <a:cubicBezTo>
                        <a:pt x="19202" y="497815"/>
                        <a:pt x="20250" y="500768"/>
                        <a:pt x="21297" y="503626"/>
                      </a:cubicBezTo>
                      <a:cubicBezTo>
                        <a:pt x="26346" y="518104"/>
                        <a:pt x="32346" y="532391"/>
                        <a:pt x="39109" y="546012"/>
                      </a:cubicBezTo>
                      <a:cubicBezTo>
                        <a:pt x="41871" y="551727"/>
                        <a:pt x="44919" y="557442"/>
                        <a:pt x="48063" y="562966"/>
                      </a:cubicBezTo>
                      <a:cubicBezTo>
                        <a:pt x="53016" y="571825"/>
                        <a:pt x="57873" y="579826"/>
                        <a:pt x="62922" y="587350"/>
                      </a:cubicBezTo>
                      <a:cubicBezTo>
                        <a:pt x="64065" y="589160"/>
                        <a:pt x="65208" y="590875"/>
                        <a:pt x="66446" y="592684"/>
                      </a:cubicBezTo>
                      <a:cubicBezTo>
                        <a:pt x="70637" y="598876"/>
                        <a:pt x="75114" y="604876"/>
                        <a:pt x="79590" y="610687"/>
                      </a:cubicBezTo>
                      <a:cubicBezTo>
                        <a:pt x="85686" y="618592"/>
                        <a:pt x="92163" y="626403"/>
                        <a:pt x="98831" y="633642"/>
                      </a:cubicBezTo>
                      <a:cubicBezTo>
                        <a:pt x="103689" y="638976"/>
                        <a:pt x="108070" y="643643"/>
                        <a:pt x="112261" y="647644"/>
                      </a:cubicBezTo>
                      <a:cubicBezTo>
                        <a:pt x="118071" y="653454"/>
                        <a:pt x="124167" y="659169"/>
                        <a:pt x="130263" y="664503"/>
                      </a:cubicBezTo>
                      <a:cubicBezTo>
                        <a:pt x="134550" y="668313"/>
                        <a:pt x="139407" y="672218"/>
                        <a:pt x="144932" y="676600"/>
                      </a:cubicBezTo>
                      <a:cubicBezTo>
                        <a:pt x="153314" y="683172"/>
                        <a:pt x="161791" y="689268"/>
                        <a:pt x="170173" y="694792"/>
                      </a:cubicBezTo>
                      <a:cubicBezTo>
                        <a:pt x="175983" y="698698"/>
                        <a:pt x="182079" y="702413"/>
                        <a:pt x="188080" y="705937"/>
                      </a:cubicBezTo>
                      <a:cubicBezTo>
                        <a:pt x="191604" y="708032"/>
                        <a:pt x="194748" y="709842"/>
                        <a:pt x="197700" y="711366"/>
                      </a:cubicBezTo>
                      <a:cubicBezTo>
                        <a:pt x="207797" y="716795"/>
                        <a:pt x="217893" y="721748"/>
                        <a:pt x="227799" y="726034"/>
                      </a:cubicBezTo>
                      <a:cubicBezTo>
                        <a:pt x="233800" y="728606"/>
                        <a:pt x="239706" y="731083"/>
                        <a:pt x="245421" y="733178"/>
                      </a:cubicBezTo>
                      <a:cubicBezTo>
                        <a:pt x="252279" y="735750"/>
                        <a:pt x="258756" y="738036"/>
                        <a:pt x="265233" y="740036"/>
                      </a:cubicBezTo>
                      <a:cubicBezTo>
                        <a:pt x="273805" y="742703"/>
                        <a:pt x="281806" y="744989"/>
                        <a:pt x="289617" y="746799"/>
                      </a:cubicBezTo>
                      <a:cubicBezTo>
                        <a:pt x="293998" y="747942"/>
                        <a:pt x="298570" y="748894"/>
                        <a:pt x="303047" y="749847"/>
                      </a:cubicBezTo>
                      <a:cubicBezTo>
                        <a:pt x="318192" y="752895"/>
                        <a:pt x="333527" y="755086"/>
                        <a:pt x="348767" y="756324"/>
                      </a:cubicBezTo>
                      <a:cubicBezTo>
                        <a:pt x="348862" y="756324"/>
                        <a:pt x="348957" y="756324"/>
                        <a:pt x="349053" y="756324"/>
                      </a:cubicBezTo>
                      <a:cubicBezTo>
                        <a:pt x="358673" y="757086"/>
                        <a:pt x="368293" y="757467"/>
                        <a:pt x="377723" y="757467"/>
                      </a:cubicBezTo>
                      <a:cubicBezTo>
                        <a:pt x="377913" y="757467"/>
                        <a:pt x="378199" y="757467"/>
                        <a:pt x="378390" y="757467"/>
                      </a:cubicBezTo>
                      <a:cubicBezTo>
                        <a:pt x="381438" y="757467"/>
                        <a:pt x="384390" y="757467"/>
                        <a:pt x="387248" y="757372"/>
                      </a:cubicBezTo>
                      <a:cubicBezTo>
                        <a:pt x="393820" y="757276"/>
                        <a:pt x="400488" y="756991"/>
                        <a:pt x="407536" y="756419"/>
                      </a:cubicBezTo>
                      <a:cubicBezTo>
                        <a:pt x="410870" y="756133"/>
                        <a:pt x="414204" y="755848"/>
                        <a:pt x="417347" y="755467"/>
                      </a:cubicBezTo>
                      <a:cubicBezTo>
                        <a:pt x="427539" y="754419"/>
                        <a:pt x="437635" y="752990"/>
                        <a:pt x="447446" y="751180"/>
                      </a:cubicBezTo>
                      <a:cubicBezTo>
                        <a:pt x="463162" y="748323"/>
                        <a:pt x="478878" y="744322"/>
                        <a:pt x="494214" y="739465"/>
                      </a:cubicBezTo>
                      <a:cubicBezTo>
                        <a:pt x="497833" y="738322"/>
                        <a:pt x="501548" y="736988"/>
                        <a:pt x="505167" y="735750"/>
                      </a:cubicBezTo>
                      <a:cubicBezTo>
                        <a:pt x="512787" y="733083"/>
                        <a:pt x="520407" y="730035"/>
                        <a:pt x="527742" y="726892"/>
                      </a:cubicBezTo>
                      <a:cubicBezTo>
                        <a:pt x="538886" y="722129"/>
                        <a:pt x="549840" y="716795"/>
                        <a:pt x="560317" y="710985"/>
                      </a:cubicBezTo>
                      <a:cubicBezTo>
                        <a:pt x="570318" y="705556"/>
                        <a:pt x="579939" y="699650"/>
                        <a:pt x="588892" y="693650"/>
                      </a:cubicBezTo>
                      <a:cubicBezTo>
                        <a:pt x="590130" y="692792"/>
                        <a:pt x="591369" y="692030"/>
                        <a:pt x="592607" y="691173"/>
                      </a:cubicBezTo>
                      <a:cubicBezTo>
                        <a:pt x="599751" y="686315"/>
                        <a:pt x="606894" y="680981"/>
                        <a:pt x="613943" y="675457"/>
                      </a:cubicBezTo>
                      <a:cubicBezTo>
                        <a:pt x="622420" y="668789"/>
                        <a:pt x="630612" y="661646"/>
                        <a:pt x="638517" y="654216"/>
                      </a:cubicBezTo>
                      <a:cubicBezTo>
                        <a:pt x="647376" y="645834"/>
                        <a:pt x="656043" y="636976"/>
                        <a:pt x="664140" y="627736"/>
                      </a:cubicBezTo>
                      <a:lnTo>
                        <a:pt x="665759" y="625831"/>
                      </a:lnTo>
                      <a:cubicBezTo>
                        <a:pt x="666426" y="625069"/>
                        <a:pt x="667092" y="624212"/>
                        <a:pt x="667759" y="623450"/>
                      </a:cubicBezTo>
                      <a:cubicBezTo>
                        <a:pt x="673950" y="616116"/>
                        <a:pt x="679856" y="608591"/>
                        <a:pt x="685380" y="600971"/>
                      </a:cubicBezTo>
                      <a:cubicBezTo>
                        <a:pt x="692905" y="590589"/>
                        <a:pt x="699763" y="580016"/>
                        <a:pt x="705764" y="569634"/>
                      </a:cubicBezTo>
                      <a:cubicBezTo>
                        <a:pt x="708240" y="565443"/>
                        <a:pt x="710717" y="560966"/>
                        <a:pt x="713289" y="556204"/>
                      </a:cubicBezTo>
                      <a:cubicBezTo>
                        <a:pt x="715479" y="552108"/>
                        <a:pt x="717765" y="547631"/>
                        <a:pt x="720147" y="542583"/>
                      </a:cubicBezTo>
                      <a:cubicBezTo>
                        <a:pt x="724528" y="533439"/>
                        <a:pt x="728529" y="524104"/>
                        <a:pt x="732053" y="514960"/>
                      </a:cubicBezTo>
                      <a:cubicBezTo>
                        <a:pt x="732529" y="513913"/>
                        <a:pt x="732910" y="512770"/>
                        <a:pt x="733291" y="511722"/>
                      </a:cubicBezTo>
                      <a:cubicBezTo>
                        <a:pt x="737101" y="501625"/>
                        <a:pt x="740435" y="491338"/>
                        <a:pt x="743197" y="481242"/>
                      </a:cubicBezTo>
                      <a:cubicBezTo>
                        <a:pt x="743864" y="478861"/>
                        <a:pt x="744531" y="476384"/>
                        <a:pt x="745197" y="473908"/>
                      </a:cubicBezTo>
                      <a:cubicBezTo>
                        <a:pt x="747674" y="464383"/>
                        <a:pt x="749769" y="454667"/>
                        <a:pt x="751484" y="445047"/>
                      </a:cubicBezTo>
                      <a:lnTo>
                        <a:pt x="751865" y="443142"/>
                      </a:lnTo>
                      <a:cubicBezTo>
                        <a:pt x="752246" y="441237"/>
                        <a:pt x="752532" y="439332"/>
                        <a:pt x="752817" y="437427"/>
                      </a:cubicBezTo>
                      <a:cubicBezTo>
                        <a:pt x="754341" y="427902"/>
                        <a:pt x="755484" y="418282"/>
                        <a:pt x="756246" y="408661"/>
                      </a:cubicBezTo>
                      <a:cubicBezTo>
                        <a:pt x="756913" y="400660"/>
                        <a:pt x="757199" y="393707"/>
                        <a:pt x="757294" y="387421"/>
                      </a:cubicBezTo>
                      <a:cubicBezTo>
                        <a:pt x="757199" y="378943"/>
                        <a:pt x="757104" y="370657"/>
                        <a:pt x="756723" y="362560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>
                    <a:cs typeface="霞鹜文楷 Light" charset="-122"/>
                  </a:endParaRPr>
                </a:p>
              </p:txBody>
            </p:sp>
          </p:grpSp>
          <p:sp>
            <p:nvSpPr>
              <p:cNvPr id="10" name="椭圆 9"/>
              <p:cNvSpPr/>
              <p:nvPr/>
            </p:nvSpPr>
            <p:spPr>
              <a:xfrm>
                <a:off x="797" y="3662"/>
                <a:ext cx="1256" cy="1256"/>
              </a:xfrm>
              <a:prstGeom prst="ellipse">
                <a:avLst/>
              </a:prstGeom>
              <a:solidFill>
                <a:srgbClr val="5027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cs typeface="霞鹜文楷 Light" charset="-122"/>
                </a:endParaRPr>
              </a:p>
            </p:txBody>
          </p:sp>
        </p:grpSp>
        <p:sp>
          <p:nvSpPr>
            <p:cNvPr id="12" name="文本框 11"/>
            <p:cNvSpPr txBox="1"/>
            <p:nvPr/>
          </p:nvSpPr>
          <p:spPr>
            <a:xfrm>
              <a:off x="1115" y="3465"/>
              <a:ext cx="848" cy="822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p>
              <a:r>
                <a:rPr lang="zh-CN" altLang="en-US" sz="2800">
                  <a:solidFill>
                    <a:schemeClr val="bg1"/>
                  </a:solidFill>
                  <a:latin typeface="演示秋鸿楷" panose="00000500000000000000" charset="-122"/>
                  <a:ea typeface="演示秋鸿楷" panose="00000500000000000000" charset="-122"/>
                  <a:cs typeface="霞鹜文楷 Light" charset="-122"/>
                  <a:sym typeface="+mn-ea"/>
                </a:rPr>
                <a:t>壹</a:t>
              </a:r>
              <a:endParaRPr lang="zh-CN" altLang="en-US" sz="2800">
                <a:solidFill>
                  <a:schemeClr val="bg1"/>
                </a:solidFill>
                <a:latin typeface="演示秋鸿楷" panose="00000500000000000000" charset="-122"/>
                <a:ea typeface="演示秋鸿楷" panose="00000500000000000000" charset="-122"/>
                <a:cs typeface="霞鹜文楷 Light" charset="-122"/>
                <a:sym typeface="+mn-ea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1172845" y="3308350"/>
            <a:ext cx="663575" cy="663575"/>
            <a:chOff x="1044" y="3433"/>
            <a:chExt cx="1045" cy="1045"/>
          </a:xfrm>
        </p:grpSpPr>
        <p:grpSp>
          <p:nvGrpSpPr>
            <p:cNvPr id="15" name="组合 14"/>
            <p:cNvGrpSpPr/>
            <p:nvPr/>
          </p:nvGrpSpPr>
          <p:grpSpPr>
            <a:xfrm>
              <a:off x="1044" y="3433"/>
              <a:ext cx="1045" cy="1045"/>
              <a:chOff x="594" y="3459"/>
              <a:chExt cx="1660" cy="1660"/>
            </a:xfrm>
          </p:grpSpPr>
          <p:grpSp>
            <p:nvGrpSpPr>
              <p:cNvPr id="16" name="图形 2"/>
              <p:cNvGrpSpPr/>
              <p:nvPr/>
            </p:nvGrpSpPr>
            <p:grpSpPr>
              <a:xfrm>
                <a:off x="594" y="3459"/>
                <a:ext cx="1661" cy="1661"/>
                <a:chOff x="8542939" y="1161466"/>
                <a:chExt cx="1885945" cy="1886172"/>
              </a:xfrm>
              <a:solidFill>
                <a:srgbClr val="502700"/>
              </a:solidFill>
            </p:grpSpPr>
            <p:sp>
              <p:nvSpPr>
                <p:cNvPr id="18" name="任意多边形: 形状 4"/>
                <p:cNvSpPr/>
                <p:nvPr/>
              </p:nvSpPr>
              <p:spPr>
                <a:xfrm>
                  <a:off x="8740873" y="1359297"/>
                  <a:ext cx="1490068" cy="1490126"/>
                </a:xfrm>
                <a:custGeom>
                  <a:avLst/>
                  <a:gdLst>
                    <a:gd name="connsiteX0" fmla="*/ 1489355 w 1490068"/>
                    <a:gd name="connsiteY0" fmla="*/ 713553 h 1490126"/>
                    <a:gd name="connsiteX1" fmla="*/ 1487641 w 1490068"/>
                    <a:gd name="connsiteY1" fmla="*/ 683550 h 1490126"/>
                    <a:gd name="connsiteX2" fmla="*/ 1484021 w 1490068"/>
                    <a:gd name="connsiteY2" fmla="*/ 648783 h 1490126"/>
                    <a:gd name="connsiteX3" fmla="*/ 1473448 w 1490068"/>
                    <a:gd name="connsiteY3" fmla="*/ 587633 h 1490126"/>
                    <a:gd name="connsiteX4" fmla="*/ 1458780 w 1490068"/>
                    <a:gd name="connsiteY4" fmla="*/ 531150 h 1490126"/>
                    <a:gd name="connsiteX5" fmla="*/ 1448493 w 1490068"/>
                    <a:gd name="connsiteY5" fmla="*/ 499527 h 1490126"/>
                    <a:gd name="connsiteX6" fmla="*/ 1432777 w 1490068"/>
                    <a:gd name="connsiteY6" fmla="*/ 458283 h 1490126"/>
                    <a:gd name="connsiteX7" fmla="*/ 1409631 w 1490068"/>
                    <a:gd name="connsiteY7" fmla="*/ 408182 h 1490126"/>
                    <a:gd name="connsiteX8" fmla="*/ 1375627 w 1490068"/>
                    <a:gd name="connsiteY8" fmla="*/ 348460 h 1490126"/>
                    <a:gd name="connsiteX9" fmla="*/ 1359720 w 1490068"/>
                    <a:gd name="connsiteY9" fmla="*/ 324076 h 1490126"/>
                    <a:gd name="connsiteX10" fmla="*/ 1359720 w 1490068"/>
                    <a:gd name="connsiteY10" fmla="*/ 324076 h 1490126"/>
                    <a:gd name="connsiteX11" fmla="*/ 1346956 w 1490068"/>
                    <a:gd name="connsiteY11" fmla="*/ 306169 h 1490126"/>
                    <a:gd name="connsiteX12" fmla="*/ 1302189 w 1490068"/>
                    <a:gd name="connsiteY12" fmla="*/ 250448 h 1490126"/>
                    <a:gd name="connsiteX13" fmla="*/ 1269804 w 1490068"/>
                    <a:gd name="connsiteY13" fmla="*/ 216158 h 1490126"/>
                    <a:gd name="connsiteX14" fmla="*/ 1211130 w 1490068"/>
                    <a:gd name="connsiteY14" fmla="*/ 163675 h 1490126"/>
                    <a:gd name="connsiteX15" fmla="*/ 1192842 w 1490068"/>
                    <a:gd name="connsiteY15" fmla="*/ 149388 h 1490126"/>
                    <a:gd name="connsiteX16" fmla="*/ 1163029 w 1490068"/>
                    <a:gd name="connsiteY16" fmla="*/ 128052 h 1490126"/>
                    <a:gd name="connsiteX17" fmla="*/ 1107022 w 1490068"/>
                    <a:gd name="connsiteY17" fmla="*/ 93762 h 1490126"/>
                    <a:gd name="connsiteX18" fmla="*/ 1077018 w 1490068"/>
                    <a:gd name="connsiteY18" fmla="*/ 77950 h 1490126"/>
                    <a:gd name="connsiteX19" fmla="*/ 1054348 w 1490068"/>
                    <a:gd name="connsiteY19" fmla="*/ 67187 h 1490126"/>
                    <a:gd name="connsiteX20" fmla="*/ 1004818 w 1490068"/>
                    <a:gd name="connsiteY20" fmla="*/ 46708 h 1490126"/>
                    <a:gd name="connsiteX21" fmla="*/ 959575 w 1490068"/>
                    <a:gd name="connsiteY21" fmla="*/ 31659 h 1490126"/>
                    <a:gd name="connsiteX22" fmla="*/ 922903 w 1490068"/>
                    <a:gd name="connsiteY22" fmla="*/ 21657 h 1490126"/>
                    <a:gd name="connsiteX23" fmla="*/ 875088 w 1490068"/>
                    <a:gd name="connsiteY23" fmla="*/ 11466 h 1490126"/>
                    <a:gd name="connsiteX24" fmla="*/ 840322 w 1490068"/>
                    <a:gd name="connsiteY24" fmla="*/ 6227 h 1490126"/>
                    <a:gd name="connsiteX25" fmla="*/ 780981 w 1490068"/>
                    <a:gd name="connsiteY25" fmla="*/ 893 h 1490126"/>
                    <a:gd name="connsiteX26" fmla="*/ 765741 w 1490068"/>
                    <a:gd name="connsiteY26" fmla="*/ 417 h 1490126"/>
                    <a:gd name="connsiteX27" fmla="*/ 694780 w 1490068"/>
                    <a:gd name="connsiteY27" fmla="*/ 1750 h 1490126"/>
                    <a:gd name="connsiteX28" fmla="*/ 680683 w 1490068"/>
                    <a:gd name="connsiteY28" fmla="*/ 2703 h 1490126"/>
                    <a:gd name="connsiteX29" fmla="*/ 627628 w 1490068"/>
                    <a:gd name="connsiteY29" fmla="*/ 9275 h 1490126"/>
                    <a:gd name="connsiteX30" fmla="*/ 610960 w 1490068"/>
                    <a:gd name="connsiteY30" fmla="*/ 12037 h 1490126"/>
                    <a:gd name="connsiteX31" fmla="*/ 547809 w 1490068"/>
                    <a:gd name="connsiteY31" fmla="*/ 26420 h 1490126"/>
                    <a:gd name="connsiteX32" fmla="*/ 497422 w 1490068"/>
                    <a:gd name="connsiteY32" fmla="*/ 42231 h 1490126"/>
                    <a:gd name="connsiteX33" fmla="*/ 437795 w 1490068"/>
                    <a:gd name="connsiteY33" fmla="*/ 66234 h 1490126"/>
                    <a:gd name="connsiteX34" fmla="*/ 422936 w 1490068"/>
                    <a:gd name="connsiteY34" fmla="*/ 73188 h 1490126"/>
                    <a:gd name="connsiteX35" fmla="*/ 422269 w 1490068"/>
                    <a:gd name="connsiteY35" fmla="*/ 73569 h 1490126"/>
                    <a:gd name="connsiteX36" fmla="*/ 382074 w 1490068"/>
                    <a:gd name="connsiteY36" fmla="*/ 94524 h 1490126"/>
                    <a:gd name="connsiteX37" fmla="*/ 335306 w 1490068"/>
                    <a:gd name="connsiteY37" fmla="*/ 122908 h 1490126"/>
                    <a:gd name="connsiteX38" fmla="*/ 324162 w 1490068"/>
                    <a:gd name="connsiteY38" fmla="*/ 130433 h 1490126"/>
                    <a:gd name="connsiteX39" fmla="*/ 283871 w 1490068"/>
                    <a:gd name="connsiteY39" fmla="*/ 160151 h 1490126"/>
                    <a:gd name="connsiteX40" fmla="*/ 225483 w 1490068"/>
                    <a:gd name="connsiteY40" fmla="*/ 211205 h 1490126"/>
                    <a:gd name="connsiteX41" fmla="*/ 181382 w 1490068"/>
                    <a:gd name="connsiteY41" fmla="*/ 257973 h 1490126"/>
                    <a:gd name="connsiteX42" fmla="*/ 180715 w 1490068"/>
                    <a:gd name="connsiteY42" fmla="*/ 258735 h 1490126"/>
                    <a:gd name="connsiteX43" fmla="*/ 131947 w 1490068"/>
                    <a:gd name="connsiteY43" fmla="*/ 321885 h 1490126"/>
                    <a:gd name="connsiteX44" fmla="*/ 106801 w 1490068"/>
                    <a:gd name="connsiteY44" fmla="*/ 360747 h 1490126"/>
                    <a:gd name="connsiteX45" fmla="*/ 92419 w 1490068"/>
                    <a:gd name="connsiteY45" fmla="*/ 385703 h 1490126"/>
                    <a:gd name="connsiteX46" fmla="*/ 60605 w 1490068"/>
                    <a:gd name="connsiteY46" fmla="*/ 450949 h 1490126"/>
                    <a:gd name="connsiteX47" fmla="*/ 52699 w 1490068"/>
                    <a:gd name="connsiteY47" fmla="*/ 470285 h 1490126"/>
                    <a:gd name="connsiteX48" fmla="*/ 29363 w 1490068"/>
                    <a:gd name="connsiteY48" fmla="*/ 538865 h 1490126"/>
                    <a:gd name="connsiteX49" fmla="*/ 29077 w 1490068"/>
                    <a:gd name="connsiteY49" fmla="*/ 539627 h 1490126"/>
                    <a:gd name="connsiteX50" fmla="*/ 8789 w 1490068"/>
                    <a:gd name="connsiteY50" fmla="*/ 632019 h 1490126"/>
                    <a:gd name="connsiteX51" fmla="*/ 4884 w 1490068"/>
                    <a:gd name="connsiteY51" fmla="*/ 661071 h 1490126"/>
                    <a:gd name="connsiteX52" fmla="*/ 1074 w 1490068"/>
                    <a:gd name="connsiteY52" fmla="*/ 707934 h 1490126"/>
                    <a:gd name="connsiteX53" fmla="*/ 978 w 1490068"/>
                    <a:gd name="connsiteY53" fmla="*/ 708981 h 1490126"/>
                    <a:gd name="connsiteX54" fmla="*/ 883 w 1490068"/>
                    <a:gd name="connsiteY54" fmla="*/ 710791 h 1490126"/>
                    <a:gd name="connsiteX55" fmla="*/ 1360 w 1490068"/>
                    <a:gd name="connsiteY55" fmla="*/ 790515 h 1490126"/>
                    <a:gd name="connsiteX56" fmla="*/ 3550 w 1490068"/>
                    <a:gd name="connsiteY56" fmla="*/ 817947 h 1490126"/>
                    <a:gd name="connsiteX57" fmla="*/ 8122 w 1490068"/>
                    <a:gd name="connsiteY57" fmla="*/ 855571 h 1490126"/>
                    <a:gd name="connsiteX58" fmla="*/ 27458 w 1490068"/>
                    <a:gd name="connsiteY58" fmla="*/ 946440 h 1490126"/>
                    <a:gd name="connsiteX59" fmla="*/ 35745 w 1490068"/>
                    <a:gd name="connsiteY59" fmla="*/ 973586 h 1490126"/>
                    <a:gd name="connsiteX60" fmla="*/ 41650 w 1490068"/>
                    <a:gd name="connsiteY60" fmla="*/ 991112 h 1490126"/>
                    <a:gd name="connsiteX61" fmla="*/ 76607 w 1490068"/>
                    <a:gd name="connsiteY61" fmla="*/ 1074456 h 1490126"/>
                    <a:gd name="connsiteX62" fmla="*/ 94133 w 1490068"/>
                    <a:gd name="connsiteY62" fmla="*/ 1107793 h 1490126"/>
                    <a:gd name="connsiteX63" fmla="*/ 123375 w 1490068"/>
                    <a:gd name="connsiteY63" fmla="*/ 1155704 h 1490126"/>
                    <a:gd name="connsiteX64" fmla="*/ 130328 w 1490068"/>
                    <a:gd name="connsiteY64" fmla="*/ 1166181 h 1490126"/>
                    <a:gd name="connsiteX65" fmla="*/ 156236 w 1490068"/>
                    <a:gd name="connsiteY65" fmla="*/ 1201614 h 1490126"/>
                    <a:gd name="connsiteX66" fmla="*/ 194050 w 1490068"/>
                    <a:gd name="connsiteY66" fmla="*/ 1246763 h 1490126"/>
                    <a:gd name="connsiteX67" fmla="*/ 220435 w 1490068"/>
                    <a:gd name="connsiteY67" fmla="*/ 1274195 h 1490126"/>
                    <a:gd name="connsiteX68" fmla="*/ 255963 w 1490068"/>
                    <a:gd name="connsiteY68" fmla="*/ 1307342 h 1490126"/>
                    <a:gd name="connsiteX69" fmla="*/ 284824 w 1490068"/>
                    <a:gd name="connsiteY69" fmla="*/ 1331250 h 1490126"/>
                    <a:gd name="connsiteX70" fmla="*/ 334449 w 1490068"/>
                    <a:gd name="connsiteY70" fmla="*/ 1366968 h 1490126"/>
                    <a:gd name="connsiteX71" fmla="*/ 369691 w 1490068"/>
                    <a:gd name="connsiteY71" fmla="*/ 1388876 h 1490126"/>
                    <a:gd name="connsiteX72" fmla="*/ 388646 w 1490068"/>
                    <a:gd name="connsiteY72" fmla="*/ 1399639 h 1490126"/>
                    <a:gd name="connsiteX73" fmla="*/ 447891 w 1490068"/>
                    <a:gd name="connsiteY73" fmla="*/ 1428405 h 1490126"/>
                    <a:gd name="connsiteX74" fmla="*/ 482562 w 1490068"/>
                    <a:gd name="connsiteY74" fmla="*/ 1442406 h 1490126"/>
                    <a:gd name="connsiteX75" fmla="*/ 521615 w 1490068"/>
                    <a:gd name="connsiteY75" fmla="*/ 1455837 h 1490126"/>
                    <a:gd name="connsiteX76" fmla="*/ 569716 w 1490068"/>
                    <a:gd name="connsiteY76" fmla="*/ 1469076 h 1490126"/>
                    <a:gd name="connsiteX77" fmla="*/ 596101 w 1490068"/>
                    <a:gd name="connsiteY77" fmla="*/ 1474982 h 1490126"/>
                    <a:gd name="connsiteX78" fmla="*/ 686112 w 1490068"/>
                    <a:gd name="connsiteY78" fmla="*/ 1487650 h 1490126"/>
                    <a:gd name="connsiteX79" fmla="*/ 686588 w 1490068"/>
                    <a:gd name="connsiteY79" fmla="*/ 1487745 h 1490126"/>
                    <a:gd name="connsiteX80" fmla="*/ 742881 w 1490068"/>
                    <a:gd name="connsiteY80" fmla="*/ 1490127 h 1490126"/>
                    <a:gd name="connsiteX81" fmla="*/ 744310 w 1490068"/>
                    <a:gd name="connsiteY81" fmla="*/ 1490127 h 1490126"/>
                    <a:gd name="connsiteX82" fmla="*/ 761740 w 1490068"/>
                    <a:gd name="connsiteY82" fmla="*/ 1489936 h 1490126"/>
                    <a:gd name="connsiteX83" fmla="*/ 801745 w 1490068"/>
                    <a:gd name="connsiteY83" fmla="*/ 1488126 h 1490126"/>
                    <a:gd name="connsiteX84" fmla="*/ 821081 w 1490068"/>
                    <a:gd name="connsiteY84" fmla="*/ 1486317 h 1490126"/>
                    <a:gd name="connsiteX85" fmla="*/ 880231 w 1490068"/>
                    <a:gd name="connsiteY85" fmla="*/ 1477839 h 1490126"/>
                    <a:gd name="connsiteX86" fmla="*/ 972338 w 1490068"/>
                    <a:gd name="connsiteY86" fmla="*/ 1454789 h 1490126"/>
                    <a:gd name="connsiteX87" fmla="*/ 993960 w 1490068"/>
                    <a:gd name="connsiteY87" fmla="*/ 1447455 h 1490126"/>
                    <a:gd name="connsiteX88" fmla="*/ 1038346 w 1490068"/>
                    <a:gd name="connsiteY88" fmla="*/ 1430119 h 1490126"/>
                    <a:gd name="connsiteX89" fmla="*/ 1102545 w 1490068"/>
                    <a:gd name="connsiteY89" fmla="*/ 1398877 h 1490126"/>
                    <a:gd name="connsiteX90" fmla="*/ 1158742 w 1490068"/>
                    <a:gd name="connsiteY90" fmla="*/ 1364778 h 1490126"/>
                    <a:gd name="connsiteX91" fmla="*/ 1166077 w 1490068"/>
                    <a:gd name="connsiteY91" fmla="*/ 1359825 h 1490126"/>
                    <a:gd name="connsiteX92" fmla="*/ 1207987 w 1490068"/>
                    <a:gd name="connsiteY92" fmla="*/ 1328964 h 1490126"/>
                    <a:gd name="connsiteX93" fmla="*/ 1256278 w 1490068"/>
                    <a:gd name="connsiteY93" fmla="*/ 1287149 h 1490126"/>
                    <a:gd name="connsiteX94" fmla="*/ 1306666 w 1490068"/>
                    <a:gd name="connsiteY94" fmla="*/ 1234952 h 1490126"/>
                    <a:gd name="connsiteX95" fmla="*/ 1309809 w 1490068"/>
                    <a:gd name="connsiteY95" fmla="*/ 1231237 h 1490126"/>
                    <a:gd name="connsiteX96" fmla="*/ 1313809 w 1490068"/>
                    <a:gd name="connsiteY96" fmla="*/ 1226570 h 1490126"/>
                    <a:gd name="connsiteX97" fmla="*/ 1348480 w 1490068"/>
                    <a:gd name="connsiteY97" fmla="*/ 1182374 h 1490126"/>
                    <a:gd name="connsiteX98" fmla="*/ 1388581 w 1490068"/>
                    <a:gd name="connsiteY98" fmla="*/ 1120652 h 1490126"/>
                    <a:gd name="connsiteX99" fmla="*/ 1403344 w 1490068"/>
                    <a:gd name="connsiteY99" fmla="*/ 1094172 h 1490126"/>
                    <a:gd name="connsiteX100" fmla="*/ 1416775 w 1490068"/>
                    <a:gd name="connsiteY100" fmla="*/ 1067407 h 1490126"/>
                    <a:gd name="connsiteX101" fmla="*/ 1440111 w 1490068"/>
                    <a:gd name="connsiteY101" fmla="*/ 1013019 h 1490126"/>
                    <a:gd name="connsiteX102" fmla="*/ 1442587 w 1490068"/>
                    <a:gd name="connsiteY102" fmla="*/ 1006638 h 1490126"/>
                    <a:gd name="connsiteX103" fmla="*/ 1462114 w 1490068"/>
                    <a:gd name="connsiteY103" fmla="*/ 946630 h 1490126"/>
                    <a:gd name="connsiteX104" fmla="*/ 1466019 w 1490068"/>
                    <a:gd name="connsiteY104" fmla="*/ 932247 h 1490126"/>
                    <a:gd name="connsiteX105" fmla="*/ 1478401 w 1490068"/>
                    <a:gd name="connsiteY105" fmla="*/ 875383 h 1490126"/>
                    <a:gd name="connsiteX106" fmla="*/ 1479068 w 1490068"/>
                    <a:gd name="connsiteY106" fmla="*/ 871668 h 1490126"/>
                    <a:gd name="connsiteX107" fmla="*/ 1480973 w 1490068"/>
                    <a:gd name="connsiteY107" fmla="*/ 860524 h 1490126"/>
                    <a:gd name="connsiteX108" fmla="*/ 1487641 w 1490068"/>
                    <a:gd name="connsiteY108" fmla="*/ 803946 h 1490126"/>
                    <a:gd name="connsiteX109" fmla="*/ 1489736 w 1490068"/>
                    <a:gd name="connsiteY109" fmla="*/ 762131 h 1490126"/>
                    <a:gd name="connsiteX110" fmla="*/ 1489355 w 1490068"/>
                    <a:gd name="connsiteY110" fmla="*/ 713553 h 1490126"/>
                    <a:gd name="connsiteX111" fmla="*/ 1446683 w 1490068"/>
                    <a:gd name="connsiteY111" fmla="*/ 761274 h 1490126"/>
                    <a:gd name="connsiteX112" fmla="*/ 1444683 w 1490068"/>
                    <a:gd name="connsiteY112" fmla="*/ 800612 h 1490126"/>
                    <a:gd name="connsiteX113" fmla="*/ 1438396 w 1490068"/>
                    <a:gd name="connsiteY113" fmla="*/ 854047 h 1490126"/>
                    <a:gd name="connsiteX114" fmla="*/ 1436682 w 1490068"/>
                    <a:gd name="connsiteY114" fmla="*/ 864429 h 1490126"/>
                    <a:gd name="connsiteX115" fmla="*/ 1436015 w 1490068"/>
                    <a:gd name="connsiteY115" fmla="*/ 868144 h 1490126"/>
                    <a:gd name="connsiteX116" fmla="*/ 1424395 w 1490068"/>
                    <a:gd name="connsiteY116" fmla="*/ 921484 h 1490126"/>
                    <a:gd name="connsiteX117" fmla="*/ 1420680 w 1490068"/>
                    <a:gd name="connsiteY117" fmla="*/ 935200 h 1490126"/>
                    <a:gd name="connsiteX118" fmla="*/ 1402297 w 1490068"/>
                    <a:gd name="connsiteY118" fmla="*/ 991683 h 1490126"/>
                    <a:gd name="connsiteX119" fmla="*/ 1400011 w 1490068"/>
                    <a:gd name="connsiteY119" fmla="*/ 997494 h 1490126"/>
                    <a:gd name="connsiteX120" fmla="*/ 1377913 w 1490068"/>
                    <a:gd name="connsiteY120" fmla="*/ 1048929 h 1490126"/>
                    <a:gd name="connsiteX121" fmla="*/ 1365244 w 1490068"/>
                    <a:gd name="connsiteY121" fmla="*/ 1074075 h 1490126"/>
                    <a:gd name="connsiteX122" fmla="*/ 1351338 w 1490068"/>
                    <a:gd name="connsiteY122" fmla="*/ 1099030 h 1490126"/>
                    <a:gd name="connsiteX123" fmla="*/ 1313524 w 1490068"/>
                    <a:gd name="connsiteY123" fmla="*/ 1157133 h 1490126"/>
                    <a:gd name="connsiteX124" fmla="*/ 1280758 w 1490068"/>
                    <a:gd name="connsiteY124" fmla="*/ 1198757 h 1490126"/>
                    <a:gd name="connsiteX125" fmla="*/ 1277043 w 1490068"/>
                    <a:gd name="connsiteY125" fmla="*/ 1203043 h 1490126"/>
                    <a:gd name="connsiteX126" fmla="*/ 1273900 w 1490068"/>
                    <a:gd name="connsiteY126" fmla="*/ 1206663 h 1490126"/>
                    <a:gd name="connsiteX127" fmla="*/ 1226560 w 1490068"/>
                    <a:gd name="connsiteY127" fmla="*/ 1255716 h 1490126"/>
                    <a:gd name="connsiteX128" fmla="*/ 1181126 w 1490068"/>
                    <a:gd name="connsiteY128" fmla="*/ 1295150 h 1490126"/>
                    <a:gd name="connsiteX129" fmla="*/ 1141597 w 1490068"/>
                    <a:gd name="connsiteY129" fmla="*/ 1324296 h 1490126"/>
                    <a:gd name="connsiteX130" fmla="*/ 1134739 w 1490068"/>
                    <a:gd name="connsiteY130" fmla="*/ 1328868 h 1490126"/>
                    <a:gd name="connsiteX131" fmla="*/ 1081590 w 1490068"/>
                    <a:gd name="connsiteY131" fmla="*/ 1361158 h 1490126"/>
                    <a:gd name="connsiteX132" fmla="*/ 1021201 w 1490068"/>
                    <a:gd name="connsiteY132" fmla="*/ 1390590 h 1490126"/>
                    <a:gd name="connsiteX133" fmla="*/ 979387 w 1490068"/>
                    <a:gd name="connsiteY133" fmla="*/ 1406973 h 1490126"/>
                    <a:gd name="connsiteX134" fmla="*/ 959003 w 1490068"/>
                    <a:gd name="connsiteY134" fmla="*/ 1413927 h 1490126"/>
                    <a:gd name="connsiteX135" fmla="*/ 872230 w 1490068"/>
                    <a:gd name="connsiteY135" fmla="*/ 1435644 h 1490126"/>
                    <a:gd name="connsiteX136" fmla="*/ 816414 w 1490068"/>
                    <a:gd name="connsiteY136" fmla="*/ 1443645 h 1490126"/>
                    <a:gd name="connsiteX137" fmla="*/ 798412 w 1490068"/>
                    <a:gd name="connsiteY137" fmla="*/ 1445359 h 1490126"/>
                    <a:gd name="connsiteX138" fmla="*/ 760693 w 1490068"/>
                    <a:gd name="connsiteY138" fmla="*/ 1447074 h 1490126"/>
                    <a:gd name="connsiteX139" fmla="*/ 744214 w 1490068"/>
                    <a:gd name="connsiteY139" fmla="*/ 1447264 h 1490126"/>
                    <a:gd name="connsiteX140" fmla="*/ 690303 w 1490068"/>
                    <a:gd name="connsiteY140" fmla="*/ 1445073 h 1490126"/>
                    <a:gd name="connsiteX141" fmla="*/ 689731 w 1490068"/>
                    <a:gd name="connsiteY141" fmla="*/ 1444978 h 1490126"/>
                    <a:gd name="connsiteX142" fmla="*/ 604483 w 1490068"/>
                    <a:gd name="connsiteY142" fmla="*/ 1432977 h 1490126"/>
                    <a:gd name="connsiteX143" fmla="*/ 579813 w 1490068"/>
                    <a:gd name="connsiteY143" fmla="*/ 1427452 h 1490126"/>
                    <a:gd name="connsiteX144" fmla="*/ 534474 w 1490068"/>
                    <a:gd name="connsiteY144" fmla="*/ 1414879 h 1490126"/>
                    <a:gd name="connsiteX145" fmla="*/ 497707 w 1490068"/>
                    <a:gd name="connsiteY145" fmla="*/ 1402211 h 1490126"/>
                    <a:gd name="connsiteX146" fmla="*/ 465037 w 1490068"/>
                    <a:gd name="connsiteY146" fmla="*/ 1388971 h 1490126"/>
                    <a:gd name="connsiteX147" fmla="*/ 409125 w 1490068"/>
                    <a:gd name="connsiteY147" fmla="*/ 1361825 h 1490126"/>
                    <a:gd name="connsiteX148" fmla="*/ 391313 w 1490068"/>
                    <a:gd name="connsiteY148" fmla="*/ 1351824 h 1490126"/>
                    <a:gd name="connsiteX149" fmla="*/ 358071 w 1490068"/>
                    <a:gd name="connsiteY149" fmla="*/ 1331154 h 1490126"/>
                    <a:gd name="connsiteX150" fmla="*/ 311303 w 1490068"/>
                    <a:gd name="connsiteY150" fmla="*/ 1297531 h 1490126"/>
                    <a:gd name="connsiteX151" fmla="*/ 284157 w 1490068"/>
                    <a:gd name="connsiteY151" fmla="*/ 1275052 h 1490126"/>
                    <a:gd name="connsiteX152" fmla="*/ 250629 w 1490068"/>
                    <a:gd name="connsiteY152" fmla="*/ 1243715 h 1490126"/>
                    <a:gd name="connsiteX153" fmla="*/ 225864 w 1490068"/>
                    <a:gd name="connsiteY153" fmla="*/ 1217902 h 1490126"/>
                    <a:gd name="connsiteX154" fmla="*/ 190240 w 1490068"/>
                    <a:gd name="connsiteY154" fmla="*/ 1175325 h 1490126"/>
                    <a:gd name="connsiteX155" fmla="*/ 165761 w 1490068"/>
                    <a:gd name="connsiteY155" fmla="*/ 1141797 h 1490126"/>
                    <a:gd name="connsiteX156" fmla="*/ 159475 w 1490068"/>
                    <a:gd name="connsiteY156" fmla="*/ 1132272 h 1490126"/>
                    <a:gd name="connsiteX157" fmla="*/ 131757 w 1490068"/>
                    <a:gd name="connsiteY157" fmla="*/ 1086838 h 1490126"/>
                    <a:gd name="connsiteX158" fmla="*/ 115183 w 1490068"/>
                    <a:gd name="connsiteY158" fmla="*/ 1055501 h 1490126"/>
                    <a:gd name="connsiteX159" fmla="*/ 82227 w 1490068"/>
                    <a:gd name="connsiteY159" fmla="*/ 976920 h 1490126"/>
                    <a:gd name="connsiteX160" fmla="*/ 76702 w 1490068"/>
                    <a:gd name="connsiteY160" fmla="*/ 960632 h 1490126"/>
                    <a:gd name="connsiteX161" fmla="*/ 68892 w 1490068"/>
                    <a:gd name="connsiteY161" fmla="*/ 934914 h 1490126"/>
                    <a:gd name="connsiteX162" fmla="*/ 50699 w 1490068"/>
                    <a:gd name="connsiteY162" fmla="*/ 849380 h 1490126"/>
                    <a:gd name="connsiteX163" fmla="*/ 46318 w 1490068"/>
                    <a:gd name="connsiteY163" fmla="*/ 813947 h 1490126"/>
                    <a:gd name="connsiteX164" fmla="*/ 44222 w 1490068"/>
                    <a:gd name="connsiteY164" fmla="*/ 788039 h 1490126"/>
                    <a:gd name="connsiteX165" fmla="*/ 43746 w 1490068"/>
                    <a:gd name="connsiteY165" fmla="*/ 712601 h 1490126"/>
                    <a:gd name="connsiteX166" fmla="*/ 43841 w 1490068"/>
                    <a:gd name="connsiteY166" fmla="*/ 711648 h 1490126"/>
                    <a:gd name="connsiteX167" fmla="*/ 43936 w 1490068"/>
                    <a:gd name="connsiteY167" fmla="*/ 709839 h 1490126"/>
                    <a:gd name="connsiteX168" fmla="*/ 47556 w 1490068"/>
                    <a:gd name="connsiteY168" fmla="*/ 666119 h 1490126"/>
                    <a:gd name="connsiteX169" fmla="*/ 51271 w 1490068"/>
                    <a:gd name="connsiteY169" fmla="*/ 638687 h 1490126"/>
                    <a:gd name="connsiteX170" fmla="*/ 70225 w 1490068"/>
                    <a:gd name="connsiteY170" fmla="*/ 552105 h 1490126"/>
                    <a:gd name="connsiteX171" fmla="*/ 70511 w 1490068"/>
                    <a:gd name="connsiteY171" fmla="*/ 551343 h 1490126"/>
                    <a:gd name="connsiteX172" fmla="*/ 92704 w 1490068"/>
                    <a:gd name="connsiteY172" fmla="*/ 486192 h 1490126"/>
                    <a:gd name="connsiteX173" fmla="*/ 100039 w 1490068"/>
                    <a:gd name="connsiteY173" fmla="*/ 468189 h 1490126"/>
                    <a:gd name="connsiteX174" fmla="*/ 130042 w 1490068"/>
                    <a:gd name="connsiteY174" fmla="*/ 406658 h 1490126"/>
                    <a:gd name="connsiteX175" fmla="*/ 143568 w 1490068"/>
                    <a:gd name="connsiteY175" fmla="*/ 383226 h 1490126"/>
                    <a:gd name="connsiteX176" fmla="*/ 167285 w 1490068"/>
                    <a:gd name="connsiteY176" fmla="*/ 346555 h 1490126"/>
                    <a:gd name="connsiteX177" fmla="*/ 212719 w 1490068"/>
                    <a:gd name="connsiteY177" fmla="*/ 287595 h 1490126"/>
                    <a:gd name="connsiteX178" fmla="*/ 213386 w 1490068"/>
                    <a:gd name="connsiteY178" fmla="*/ 286929 h 1490126"/>
                    <a:gd name="connsiteX179" fmla="*/ 255487 w 1490068"/>
                    <a:gd name="connsiteY179" fmla="*/ 242352 h 1490126"/>
                    <a:gd name="connsiteX180" fmla="*/ 310541 w 1490068"/>
                    <a:gd name="connsiteY180" fmla="*/ 194250 h 1490126"/>
                    <a:gd name="connsiteX181" fmla="*/ 348546 w 1490068"/>
                    <a:gd name="connsiteY181" fmla="*/ 166247 h 1490126"/>
                    <a:gd name="connsiteX182" fmla="*/ 358928 w 1490068"/>
                    <a:gd name="connsiteY182" fmla="*/ 159198 h 1490126"/>
                    <a:gd name="connsiteX183" fmla="*/ 403029 w 1490068"/>
                    <a:gd name="connsiteY183" fmla="*/ 132433 h 1490126"/>
                    <a:gd name="connsiteX184" fmla="*/ 440843 w 1490068"/>
                    <a:gd name="connsiteY184" fmla="*/ 112716 h 1490126"/>
                    <a:gd name="connsiteX185" fmla="*/ 441510 w 1490068"/>
                    <a:gd name="connsiteY185" fmla="*/ 112431 h 1490126"/>
                    <a:gd name="connsiteX186" fmla="*/ 455607 w 1490068"/>
                    <a:gd name="connsiteY186" fmla="*/ 105858 h 1490126"/>
                    <a:gd name="connsiteX187" fmla="*/ 511900 w 1490068"/>
                    <a:gd name="connsiteY187" fmla="*/ 83189 h 1490126"/>
                    <a:gd name="connsiteX188" fmla="*/ 559334 w 1490068"/>
                    <a:gd name="connsiteY188" fmla="*/ 68330 h 1490126"/>
                    <a:gd name="connsiteX189" fmla="*/ 618865 w 1490068"/>
                    <a:gd name="connsiteY189" fmla="*/ 54804 h 1490126"/>
                    <a:gd name="connsiteX190" fmla="*/ 634486 w 1490068"/>
                    <a:gd name="connsiteY190" fmla="*/ 52233 h 1490126"/>
                    <a:gd name="connsiteX191" fmla="*/ 684493 w 1490068"/>
                    <a:gd name="connsiteY191" fmla="*/ 45946 h 1490126"/>
                    <a:gd name="connsiteX192" fmla="*/ 697637 w 1490068"/>
                    <a:gd name="connsiteY192" fmla="*/ 45089 h 1490126"/>
                    <a:gd name="connsiteX193" fmla="*/ 764788 w 1490068"/>
                    <a:gd name="connsiteY193" fmla="*/ 43851 h 1490126"/>
                    <a:gd name="connsiteX194" fmla="*/ 779076 w 1490068"/>
                    <a:gd name="connsiteY194" fmla="*/ 44327 h 1490126"/>
                    <a:gd name="connsiteX195" fmla="*/ 834892 w 1490068"/>
                    <a:gd name="connsiteY195" fmla="*/ 49280 h 1490126"/>
                    <a:gd name="connsiteX196" fmla="*/ 867658 w 1490068"/>
                    <a:gd name="connsiteY196" fmla="*/ 54233 h 1490126"/>
                    <a:gd name="connsiteX197" fmla="*/ 912712 w 1490068"/>
                    <a:gd name="connsiteY197" fmla="*/ 63853 h 1490126"/>
                    <a:gd name="connsiteX198" fmla="*/ 947287 w 1490068"/>
                    <a:gd name="connsiteY198" fmla="*/ 73283 h 1490126"/>
                    <a:gd name="connsiteX199" fmla="*/ 989864 w 1490068"/>
                    <a:gd name="connsiteY199" fmla="*/ 87475 h 1490126"/>
                    <a:gd name="connsiteX200" fmla="*/ 1036537 w 1490068"/>
                    <a:gd name="connsiteY200" fmla="*/ 106811 h 1490126"/>
                    <a:gd name="connsiteX201" fmla="*/ 1057873 w 1490068"/>
                    <a:gd name="connsiteY201" fmla="*/ 116907 h 1490126"/>
                    <a:gd name="connsiteX202" fmla="*/ 1086162 w 1490068"/>
                    <a:gd name="connsiteY202" fmla="*/ 131862 h 1490126"/>
                    <a:gd name="connsiteX203" fmla="*/ 1138835 w 1490068"/>
                    <a:gd name="connsiteY203" fmla="*/ 164056 h 1490126"/>
                    <a:gd name="connsiteX204" fmla="*/ 1166934 w 1490068"/>
                    <a:gd name="connsiteY204" fmla="*/ 184249 h 1490126"/>
                    <a:gd name="connsiteX205" fmla="*/ 1184079 w 1490068"/>
                    <a:gd name="connsiteY205" fmla="*/ 197584 h 1490126"/>
                    <a:gd name="connsiteX206" fmla="*/ 1239419 w 1490068"/>
                    <a:gd name="connsiteY206" fmla="*/ 247019 h 1490126"/>
                    <a:gd name="connsiteX207" fmla="*/ 1269994 w 1490068"/>
                    <a:gd name="connsiteY207" fmla="*/ 279309 h 1490126"/>
                    <a:gd name="connsiteX208" fmla="*/ 1312190 w 1490068"/>
                    <a:gd name="connsiteY208" fmla="*/ 331887 h 1490126"/>
                    <a:gd name="connsiteX209" fmla="*/ 1324192 w 1490068"/>
                    <a:gd name="connsiteY209" fmla="*/ 348746 h 1490126"/>
                    <a:gd name="connsiteX210" fmla="*/ 1339146 w 1490068"/>
                    <a:gd name="connsiteY210" fmla="*/ 371701 h 1490126"/>
                    <a:gd name="connsiteX211" fmla="*/ 1371245 w 1490068"/>
                    <a:gd name="connsiteY211" fmla="*/ 428089 h 1490126"/>
                    <a:gd name="connsiteX212" fmla="*/ 1393057 w 1490068"/>
                    <a:gd name="connsiteY212" fmla="*/ 475333 h 1490126"/>
                    <a:gd name="connsiteX213" fmla="*/ 1407916 w 1490068"/>
                    <a:gd name="connsiteY213" fmla="*/ 514195 h 1490126"/>
                    <a:gd name="connsiteX214" fmla="*/ 1417537 w 1490068"/>
                    <a:gd name="connsiteY214" fmla="*/ 543913 h 1490126"/>
                    <a:gd name="connsiteX215" fmla="*/ 1431348 w 1490068"/>
                    <a:gd name="connsiteY215" fmla="*/ 597158 h 1490126"/>
                    <a:gd name="connsiteX216" fmla="*/ 1441349 w 1490068"/>
                    <a:gd name="connsiteY216" fmla="*/ 654784 h 1490126"/>
                    <a:gd name="connsiteX217" fmla="*/ 1444778 w 1490068"/>
                    <a:gd name="connsiteY217" fmla="*/ 687550 h 1490126"/>
                    <a:gd name="connsiteX218" fmla="*/ 1446397 w 1490068"/>
                    <a:gd name="connsiteY218" fmla="*/ 715744 h 1490126"/>
                    <a:gd name="connsiteX219" fmla="*/ 1446683 w 1490068"/>
                    <a:gd name="connsiteY219" fmla="*/ 761274 h 14901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  <a:cxn ang="0">
                      <a:pos x="connsiteX151" y="connsiteY151"/>
                    </a:cxn>
                    <a:cxn ang="0">
                      <a:pos x="connsiteX152" y="connsiteY152"/>
                    </a:cxn>
                    <a:cxn ang="0">
                      <a:pos x="connsiteX153" y="connsiteY153"/>
                    </a:cxn>
                    <a:cxn ang="0">
                      <a:pos x="connsiteX154" y="connsiteY154"/>
                    </a:cxn>
                    <a:cxn ang="0">
                      <a:pos x="connsiteX155" y="connsiteY155"/>
                    </a:cxn>
                    <a:cxn ang="0">
                      <a:pos x="connsiteX156" y="connsiteY156"/>
                    </a:cxn>
                    <a:cxn ang="0">
                      <a:pos x="connsiteX157" y="connsiteY157"/>
                    </a:cxn>
                    <a:cxn ang="0">
                      <a:pos x="connsiteX158" y="connsiteY158"/>
                    </a:cxn>
                    <a:cxn ang="0">
                      <a:pos x="connsiteX159" y="connsiteY159"/>
                    </a:cxn>
                    <a:cxn ang="0">
                      <a:pos x="connsiteX160" y="connsiteY160"/>
                    </a:cxn>
                    <a:cxn ang="0">
                      <a:pos x="connsiteX161" y="connsiteY161"/>
                    </a:cxn>
                    <a:cxn ang="0">
                      <a:pos x="connsiteX162" y="connsiteY162"/>
                    </a:cxn>
                    <a:cxn ang="0">
                      <a:pos x="connsiteX163" y="connsiteY163"/>
                    </a:cxn>
                    <a:cxn ang="0">
                      <a:pos x="connsiteX164" y="connsiteY164"/>
                    </a:cxn>
                    <a:cxn ang="0">
                      <a:pos x="connsiteX165" y="connsiteY165"/>
                    </a:cxn>
                    <a:cxn ang="0">
                      <a:pos x="connsiteX166" y="connsiteY166"/>
                    </a:cxn>
                    <a:cxn ang="0">
                      <a:pos x="connsiteX167" y="connsiteY167"/>
                    </a:cxn>
                    <a:cxn ang="0">
                      <a:pos x="connsiteX168" y="connsiteY168"/>
                    </a:cxn>
                    <a:cxn ang="0">
                      <a:pos x="connsiteX169" y="connsiteY169"/>
                    </a:cxn>
                    <a:cxn ang="0">
                      <a:pos x="connsiteX170" y="connsiteY170"/>
                    </a:cxn>
                    <a:cxn ang="0">
                      <a:pos x="connsiteX171" y="connsiteY171"/>
                    </a:cxn>
                    <a:cxn ang="0">
                      <a:pos x="connsiteX172" y="connsiteY172"/>
                    </a:cxn>
                    <a:cxn ang="0">
                      <a:pos x="connsiteX173" y="connsiteY173"/>
                    </a:cxn>
                    <a:cxn ang="0">
                      <a:pos x="connsiteX174" y="connsiteY174"/>
                    </a:cxn>
                    <a:cxn ang="0">
                      <a:pos x="connsiteX175" y="connsiteY175"/>
                    </a:cxn>
                    <a:cxn ang="0">
                      <a:pos x="connsiteX176" y="connsiteY176"/>
                    </a:cxn>
                    <a:cxn ang="0">
                      <a:pos x="connsiteX177" y="connsiteY177"/>
                    </a:cxn>
                    <a:cxn ang="0">
                      <a:pos x="connsiteX178" y="connsiteY178"/>
                    </a:cxn>
                    <a:cxn ang="0">
                      <a:pos x="connsiteX179" y="connsiteY179"/>
                    </a:cxn>
                    <a:cxn ang="0">
                      <a:pos x="connsiteX180" y="connsiteY180"/>
                    </a:cxn>
                    <a:cxn ang="0">
                      <a:pos x="connsiteX181" y="connsiteY181"/>
                    </a:cxn>
                    <a:cxn ang="0">
                      <a:pos x="connsiteX182" y="connsiteY182"/>
                    </a:cxn>
                    <a:cxn ang="0">
                      <a:pos x="connsiteX183" y="connsiteY183"/>
                    </a:cxn>
                    <a:cxn ang="0">
                      <a:pos x="connsiteX184" y="connsiteY184"/>
                    </a:cxn>
                    <a:cxn ang="0">
                      <a:pos x="connsiteX185" y="connsiteY185"/>
                    </a:cxn>
                    <a:cxn ang="0">
                      <a:pos x="connsiteX186" y="connsiteY186"/>
                    </a:cxn>
                    <a:cxn ang="0">
                      <a:pos x="connsiteX187" y="connsiteY187"/>
                    </a:cxn>
                    <a:cxn ang="0">
                      <a:pos x="connsiteX188" y="connsiteY188"/>
                    </a:cxn>
                    <a:cxn ang="0">
                      <a:pos x="connsiteX189" y="connsiteY189"/>
                    </a:cxn>
                    <a:cxn ang="0">
                      <a:pos x="connsiteX190" y="connsiteY190"/>
                    </a:cxn>
                    <a:cxn ang="0">
                      <a:pos x="connsiteX191" y="connsiteY191"/>
                    </a:cxn>
                    <a:cxn ang="0">
                      <a:pos x="connsiteX192" y="connsiteY192"/>
                    </a:cxn>
                    <a:cxn ang="0">
                      <a:pos x="connsiteX193" y="connsiteY193"/>
                    </a:cxn>
                    <a:cxn ang="0">
                      <a:pos x="connsiteX194" y="connsiteY194"/>
                    </a:cxn>
                    <a:cxn ang="0">
                      <a:pos x="connsiteX195" y="connsiteY195"/>
                    </a:cxn>
                    <a:cxn ang="0">
                      <a:pos x="connsiteX196" y="connsiteY196"/>
                    </a:cxn>
                    <a:cxn ang="0">
                      <a:pos x="connsiteX197" y="connsiteY197"/>
                    </a:cxn>
                    <a:cxn ang="0">
                      <a:pos x="connsiteX198" y="connsiteY198"/>
                    </a:cxn>
                    <a:cxn ang="0">
                      <a:pos x="connsiteX199" y="connsiteY199"/>
                    </a:cxn>
                    <a:cxn ang="0">
                      <a:pos x="connsiteX200" y="connsiteY200"/>
                    </a:cxn>
                    <a:cxn ang="0">
                      <a:pos x="connsiteX201" y="connsiteY201"/>
                    </a:cxn>
                    <a:cxn ang="0">
                      <a:pos x="connsiteX202" y="connsiteY202"/>
                    </a:cxn>
                    <a:cxn ang="0">
                      <a:pos x="connsiteX203" y="connsiteY203"/>
                    </a:cxn>
                    <a:cxn ang="0">
                      <a:pos x="connsiteX204" y="connsiteY204"/>
                    </a:cxn>
                    <a:cxn ang="0">
                      <a:pos x="connsiteX205" y="connsiteY205"/>
                    </a:cxn>
                    <a:cxn ang="0">
                      <a:pos x="connsiteX206" y="connsiteY206"/>
                    </a:cxn>
                    <a:cxn ang="0">
                      <a:pos x="connsiteX207" y="connsiteY207"/>
                    </a:cxn>
                    <a:cxn ang="0">
                      <a:pos x="connsiteX208" y="connsiteY208"/>
                    </a:cxn>
                    <a:cxn ang="0">
                      <a:pos x="connsiteX209" y="connsiteY209"/>
                    </a:cxn>
                    <a:cxn ang="0">
                      <a:pos x="connsiteX210" y="connsiteY210"/>
                    </a:cxn>
                    <a:cxn ang="0">
                      <a:pos x="connsiteX211" y="connsiteY211"/>
                    </a:cxn>
                    <a:cxn ang="0">
                      <a:pos x="connsiteX212" y="connsiteY212"/>
                    </a:cxn>
                    <a:cxn ang="0">
                      <a:pos x="connsiteX213" y="connsiteY213"/>
                    </a:cxn>
                    <a:cxn ang="0">
                      <a:pos x="connsiteX214" y="connsiteY214"/>
                    </a:cxn>
                    <a:cxn ang="0">
                      <a:pos x="connsiteX215" y="connsiteY215"/>
                    </a:cxn>
                    <a:cxn ang="0">
                      <a:pos x="connsiteX216" y="connsiteY216"/>
                    </a:cxn>
                    <a:cxn ang="0">
                      <a:pos x="connsiteX217" y="connsiteY217"/>
                    </a:cxn>
                    <a:cxn ang="0">
                      <a:pos x="connsiteX218" y="connsiteY218"/>
                    </a:cxn>
                    <a:cxn ang="0">
                      <a:pos x="connsiteX219" y="connsiteY219"/>
                    </a:cxn>
                  </a:cxnLst>
                  <a:rect l="l" t="t" r="r" b="b"/>
                  <a:pathLst>
                    <a:path w="1490068" h="1490126">
                      <a:moveTo>
                        <a:pt x="1489355" y="713553"/>
                      </a:moveTo>
                      <a:cubicBezTo>
                        <a:pt x="1488974" y="704028"/>
                        <a:pt x="1488403" y="693932"/>
                        <a:pt x="1487641" y="683550"/>
                      </a:cubicBezTo>
                      <a:cubicBezTo>
                        <a:pt x="1486688" y="672120"/>
                        <a:pt x="1485545" y="660785"/>
                        <a:pt x="1484021" y="648783"/>
                      </a:cubicBezTo>
                      <a:cubicBezTo>
                        <a:pt x="1481259" y="628114"/>
                        <a:pt x="1477734" y="607540"/>
                        <a:pt x="1473448" y="587633"/>
                      </a:cubicBezTo>
                      <a:cubicBezTo>
                        <a:pt x="1469067" y="567535"/>
                        <a:pt x="1464304" y="549057"/>
                        <a:pt x="1458780" y="531150"/>
                      </a:cubicBezTo>
                      <a:cubicBezTo>
                        <a:pt x="1455446" y="519624"/>
                        <a:pt x="1452017" y="509242"/>
                        <a:pt x="1448493" y="499527"/>
                      </a:cubicBezTo>
                      <a:cubicBezTo>
                        <a:pt x="1443730" y="485620"/>
                        <a:pt x="1438396" y="471809"/>
                        <a:pt x="1432777" y="458283"/>
                      </a:cubicBezTo>
                      <a:cubicBezTo>
                        <a:pt x="1425823" y="441519"/>
                        <a:pt x="1418013" y="424755"/>
                        <a:pt x="1409631" y="408182"/>
                      </a:cubicBezTo>
                      <a:cubicBezTo>
                        <a:pt x="1398677" y="386846"/>
                        <a:pt x="1387533" y="367224"/>
                        <a:pt x="1375627" y="348460"/>
                      </a:cubicBezTo>
                      <a:cubicBezTo>
                        <a:pt x="1370864" y="340745"/>
                        <a:pt x="1365625" y="332744"/>
                        <a:pt x="1359720" y="324076"/>
                      </a:cubicBezTo>
                      <a:cubicBezTo>
                        <a:pt x="1359720" y="324076"/>
                        <a:pt x="1359720" y="324076"/>
                        <a:pt x="1359720" y="324076"/>
                      </a:cubicBezTo>
                      <a:cubicBezTo>
                        <a:pt x="1355529" y="317980"/>
                        <a:pt x="1351338" y="311979"/>
                        <a:pt x="1346956" y="306169"/>
                      </a:cubicBezTo>
                      <a:cubicBezTo>
                        <a:pt x="1333431" y="287500"/>
                        <a:pt x="1318381" y="268736"/>
                        <a:pt x="1302189" y="250448"/>
                      </a:cubicBezTo>
                      <a:cubicBezTo>
                        <a:pt x="1291426" y="238351"/>
                        <a:pt x="1280472" y="226826"/>
                        <a:pt x="1269804" y="216158"/>
                      </a:cubicBezTo>
                      <a:cubicBezTo>
                        <a:pt x="1250849" y="197203"/>
                        <a:pt x="1231037" y="179582"/>
                        <a:pt x="1211130" y="163675"/>
                      </a:cubicBezTo>
                      <a:cubicBezTo>
                        <a:pt x="1205224" y="158913"/>
                        <a:pt x="1199224" y="154150"/>
                        <a:pt x="1192842" y="149388"/>
                      </a:cubicBezTo>
                      <a:cubicBezTo>
                        <a:pt x="1183507" y="142339"/>
                        <a:pt x="1173792" y="135386"/>
                        <a:pt x="1163029" y="128052"/>
                      </a:cubicBezTo>
                      <a:cubicBezTo>
                        <a:pt x="1144931" y="115860"/>
                        <a:pt x="1126072" y="104239"/>
                        <a:pt x="1107022" y="93762"/>
                      </a:cubicBezTo>
                      <a:cubicBezTo>
                        <a:pt x="1096258" y="87761"/>
                        <a:pt x="1086448" y="82617"/>
                        <a:pt x="1077018" y="77950"/>
                      </a:cubicBezTo>
                      <a:cubicBezTo>
                        <a:pt x="1070065" y="74521"/>
                        <a:pt x="1062635" y="70997"/>
                        <a:pt x="1054348" y="67187"/>
                      </a:cubicBezTo>
                      <a:cubicBezTo>
                        <a:pt x="1038632" y="59948"/>
                        <a:pt x="1021963" y="53090"/>
                        <a:pt x="1004818" y="46708"/>
                      </a:cubicBezTo>
                      <a:cubicBezTo>
                        <a:pt x="989864" y="41184"/>
                        <a:pt x="974624" y="36135"/>
                        <a:pt x="959575" y="31659"/>
                      </a:cubicBezTo>
                      <a:cubicBezTo>
                        <a:pt x="946335" y="27658"/>
                        <a:pt x="934238" y="24420"/>
                        <a:pt x="922903" y="21657"/>
                      </a:cubicBezTo>
                      <a:cubicBezTo>
                        <a:pt x="906520" y="17562"/>
                        <a:pt x="890423" y="14133"/>
                        <a:pt x="875088" y="11466"/>
                      </a:cubicBezTo>
                      <a:cubicBezTo>
                        <a:pt x="863086" y="9370"/>
                        <a:pt x="851275" y="7560"/>
                        <a:pt x="840322" y="6227"/>
                      </a:cubicBezTo>
                      <a:cubicBezTo>
                        <a:pt x="820891" y="3655"/>
                        <a:pt x="800888" y="1845"/>
                        <a:pt x="780981" y="893"/>
                      </a:cubicBezTo>
                      <a:cubicBezTo>
                        <a:pt x="775837" y="607"/>
                        <a:pt x="770599" y="417"/>
                        <a:pt x="765741" y="417"/>
                      </a:cubicBezTo>
                      <a:cubicBezTo>
                        <a:pt x="741928" y="-441"/>
                        <a:pt x="717925" y="36"/>
                        <a:pt x="694780" y="1750"/>
                      </a:cubicBezTo>
                      <a:cubicBezTo>
                        <a:pt x="690112" y="1941"/>
                        <a:pt x="685350" y="2322"/>
                        <a:pt x="680683" y="2703"/>
                      </a:cubicBezTo>
                      <a:cubicBezTo>
                        <a:pt x="662014" y="4322"/>
                        <a:pt x="644583" y="6513"/>
                        <a:pt x="627628" y="9275"/>
                      </a:cubicBezTo>
                      <a:cubicBezTo>
                        <a:pt x="622104" y="10037"/>
                        <a:pt x="616484" y="11085"/>
                        <a:pt x="610960" y="12037"/>
                      </a:cubicBezTo>
                      <a:cubicBezTo>
                        <a:pt x="588481" y="16133"/>
                        <a:pt x="567811" y="20895"/>
                        <a:pt x="547809" y="26420"/>
                      </a:cubicBezTo>
                      <a:cubicBezTo>
                        <a:pt x="530092" y="31278"/>
                        <a:pt x="513138" y="36612"/>
                        <a:pt x="497422" y="42231"/>
                      </a:cubicBezTo>
                      <a:cubicBezTo>
                        <a:pt x="477800" y="49185"/>
                        <a:pt x="457798" y="57186"/>
                        <a:pt x="437795" y="66234"/>
                      </a:cubicBezTo>
                      <a:cubicBezTo>
                        <a:pt x="432842" y="68520"/>
                        <a:pt x="427889" y="70806"/>
                        <a:pt x="422936" y="73188"/>
                      </a:cubicBezTo>
                      <a:lnTo>
                        <a:pt x="422269" y="73569"/>
                      </a:lnTo>
                      <a:cubicBezTo>
                        <a:pt x="408934" y="80046"/>
                        <a:pt x="395409" y="87094"/>
                        <a:pt x="382074" y="94524"/>
                      </a:cubicBezTo>
                      <a:cubicBezTo>
                        <a:pt x="366262" y="103382"/>
                        <a:pt x="350546" y="112907"/>
                        <a:pt x="335306" y="122908"/>
                      </a:cubicBezTo>
                      <a:cubicBezTo>
                        <a:pt x="331591" y="125385"/>
                        <a:pt x="327877" y="127861"/>
                        <a:pt x="324162" y="130433"/>
                      </a:cubicBezTo>
                      <a:cubicBezTo>
                        <a:pt x="309970" y="140148"/>
                        <a:pt x="296444" y="150150"/>
                        <a:pt x="283871" y="160151"/>
                      </a:cubicBezTo>
                      <a:cubicBezTo>
                        <a:pt x="263583" y="176058"/>
                        <a:pt x="243961" y="193203"/>
                        <a:pt x="225483" y="211205"/>
                      </a:cubicBezTo>
                      <a:cubicBezTo>
                        <a:pt x="210147" y="226064"/>
                        <a:pt x="195289" y="241780"/>
                        <a:pt x="181382" y="257973"/>
                      </a:cubicBezTo>
                      <a:cubicBezTo>
                        <a:pt x="181192" y="258163"/>
                        <a:pt x="180906" y="258449"/>
                        <a:pt x="180715" y="258735"/>
                      </a:cubicBezTo>
                      <a:cubicBezTo>
                        <a:pt x="163475" y="278642"/>
                        <a:pt x="147092" y="299978"/>
                        <a:pt x="131947" y="321885"/>
                      </a:cubicBezTo>
                      <a:cubicBezTo>
                        <a:pt x="123089" y="334744"/>
                        <a:pt x="114612" y="347793"/>
                        <a:pt x="106801" y="360747"/>
                      </a:cubicBezTo>
                      <a:cubicBezTo>
                        <a:pt x="101658" y="369225"/>
                        <a:pt x="96800" y="377607"/>
                        <a:pt x="92419" y="385703"/>
                      </a:cubicBezTo>
                      <a:cubicBezTo>
                        <a:pt x="80989" y="406372"/>
                        <a:pt x="70321" y="428375"/>
                        <a:pt x="60605" y="450949"/>
                      </a:cubicBezTo>
                      <a:cubicBezTo>
                        <a:pt x="58319" y="456283"/>
                        <a:pt x="55366" y="463332"/>
                        <a:pt x="52699" y="470285"/>
                      </a:cubicBezTo>
                      <a:cubicBezTo>
                        <a:pt x="43841" y="492478"/>
                        <a:pt x="35935" y="515529"/>
                        <a:pt x="29363" y="538865"/>
                      </a:cubicBezTo>
                      <a:cubicBezTo>
                        <a:pt x="29268" y="539151"/>
                        <a:pt x="29173" y="539341"/>
                        <a:pt x="29077" y="539627"/>
                      </a:cubicBezTo>
                      <a:cubicBezTo>
                        <a:pt x="20410" y="570107"/>
                        <a:pt x="13551" y="601158"/>
                        <a:pt x="8789" y="632019"/>
                      </a:cubicBezTo>
                      <a:cubicBezTo>
                        <a:pt x="7170" y="642687"/>
                        <a:pt x="5836" y="652212"/>
                        <a:pt x="4884" y="661071"/>
                      </a:cubicBezTo>
                      <a:cubicBezTo>
                        <a:pt x="3074" y="676406"/>
                        <a:pt x="1836" y="692027"/>
                        <a:pt x="1074" y="707934"/>
                      </a:cubicBezTo>
                      <a:lnTo>
                        <a:pt x="978" y="708981"/>
                      </a:lnTo>
                      <a:cubicBezTo>
                        <a:pt x="883" y="709743"/>
                        <a:pt x="883" y="710410"/>
                        <a:pt x="883" y="710791"/>
                      </a:cubicBezTo>
                      <a:cubicBezTo>
                        <a:pt x="-450" y="736985"/>
                        <a:pt x="-260" y="763845"/>
                        <a:pt x="1360" y="790515"/>
                      </a:cubicBezTo>
                      <a:cubicBezTo>
                        <a:pt x="2026" y="801088"/>
                        <a:pt x="2693" y="809851"/>
                        <a:pt x="3550" y="817947"/>
                      </a:cubicBezTo>
                      <a:cubicBezTo>
                        <a:pt x="4693" y="830044"/>
                        <a:pt x="6217" y="842712"/>
                        <a:pt x="8122" y="855571"/>
                      </a:cubicBezTo>
                      <a:cubicBezTo>
                        <a:pt x="12599" y="885956"/>
                        <a:pt x="19171" y="916531"/>
                        <a:pt x="27458" y="946440"/>
                      </a:cubicBezTo>
                      <a:cubicBezTo>
                        <a:pt x="30125" y="955584"/>
                        <a:pt x="32792" y="964632"/>
                        <a:pt x="35745" y="973586"/>
                      </a:cubicBezTo>
                      <a:cubicBezTo>
                        <a:pt x="37555" y="979491"/>
                        <a:pt x="39555" y="985397"/>
                        <a:pt x="41650" y="991112"/>
                      </a:cubicBezTo>
                      <a:cubicBezTo>
                        <a:pt x="51556" y="1019687"/>
                        <a:pt x="63367" y="1047690"/>
                        <a:pt x="76607" y="1074456"/>
                      </a:cubicBezTo>
                      <a:cubicBezTo>
                        <a:pt x="82132" y="1085695"/>
                        <a:pt x="88037" y="1096935"/>
                        <a:pt x="94133" y="1107793"/>
                      </a:cubicBezTo>
                      <a:cubicBezTo>
                        <a:pt x="103849" y="1125224"/>
                        <a:pt x="113469" y="1141035"/>
                        <a:pt x="123375" y="1155704"/>
                      </a:cubicBezTo>
                      <a:cubicBezTo>
                        <a:pt x="125566" y="1159228"/>
                        <a:pt x="127852" y="1162562"/>
                        <a:pt x="130328" y="1166181"/>
                      </a:cubicBezTo>
                      <a:cubicBezTo>
                        <a:pt x="138615" y="1178278"/>
                        <a:pt x="147378" y="1190280"/>
                        <a:pt x="156236" y="1201614"/>
                      </a:cubicBezTo>
                      <a:cubicBezTo>
                        <a:pt x="168238" y="1217235"/>
                        <a:pt x="181001" y="1232475"/>
                        <a:pt x="194050" y="1246763"/>
                      </a:cubicBezTo>
                      <a:cubicBezTo>
                        <a:pt x="203575" y="1257336"/>
                        <a:pt x="212243" y="1266384"/>
                        <a:pt x="220435" y="1274195"/>
                      </a:cubicBezTo>
                      <a:cubicBezTo>
                        <a:pt x="231865" y="1285625"/>
                        <a:pt x="243771" y="1296769"/>
                        <a:pt x="255963" y="1307342"/>
                      </a:cubicBezTo>
                      <a:cubicBezTo>
                        <a:pt x="264440" y="1314771"/>
                        <a:pt x="273870" y="1322582"/>
                        <a:pt x="284824" y="1331250"/>
                      </a:cubicBezTo>
                      <a:cubicBezTo>
                        <a:pt x="301302" y="1344204"/>
                        <a:pt x="317971" y="1356205"/>
                        <a:pt x="334449" y="1366968"/>
                      </a:cubicBezTo>
                      <a:cubicBezTo>
                        <a:pt x="345879" y="1374588"/>
                        <a:pt x="357785" y="1382018"/>
                        <a:pt x="369691" y="1388876"/>
                      </a:cubicBezTo>
                      <a:cubicBezTo>
                        <a:pt x="376645" y="1392972"/>
                        <a:pt x="382931" y="1396496"/>
                        <a:pt x="388646" y="1399639"/>
                      </a:cubicBezTo>
                      <a:cubicBezTo>
                        <a:pt x="408458" y="1410402"/>
                        <a:pt x="428365" y="1420118"/>
                        <a:pt x="447891" y="1428405"/>
                      </a:cubicBezTo>
                      <a:cubicBezTo>
                        <a:pt x="459607" y="1433548"/>
                        <a:pt x="471323" y="1438311"/>
                        <a:pt x="482562" y="1442406"/>
                      </a:cubicBezTo>
                      <a:cubicBezTo>
                        <a:pt x="496088" y="1447550"/>
                        <a:pt x="508852" y="1451931"/>
                        <a:pt x="521615" y="1455837"/>
                      </a:cubicBezTo>
                      <a:cubicBezTo>
                        <a:pt x="538474" y="1461171"/>
                        <a:pt x="554286" y="1465457"/>
                        <a:pt x="569716" y="1469076"/>
                      </a:cubicBezTo>
                      <a:cubicBezTo>
                        <a:pt x="578384" y="1471267"/>
                        <a:pt x="587338" y="1473267"/>
                        <a:pt x="596101" y="1474982"/>
                      </a:cubicBezTo>
                      <a:cubicBezTo>
                        <a:pt x="625819" y="1481078"/>
                        <a:pt x="656108" y="1485364"/>
                        <a:pt x="686112" y="1487650"/>
                      </a:cubicBezTo>
                      <a:cubicBezTo>
                        <a:pt x="686302" y="1487650"/>
                        <a:pt x="686398" y="1487650"/>
                        <a:pt x="686588" y="1487745"/>
                      </a:cubicBezTo>
                      <a:cubicBezTo>
                        <a:pt x="705448" y="1489269"/>
                        <a:pt x="724402" y="1490127"/>
                        <a:pt x="742881" y="1490127"/>
                      </a:cubicBezTo>
                      <a:cubicBezTo>
                        <a:pt x="743357" y="1490127"/>
                        <a:pt x="743833" y="1490127"/>
                        <a:pt x="744310" y="1490127"/>
                      </a:cubicBezTo>
                      <a:cubicBezTo>
                        <a:pt x="750215" y="1490127"/>
                        <a:pt x="756121" y="1490127"/>
                        <a:pt x="761740" y="1489936"/>
                      </a:cubicBezTo>
                      <a:cubicBezTo>
                        <a:pt x="774694" y="1489746"/>
                        <a:pt x="787744" y="1489174"/>
                        <a:pt x="801745" y="1488126"/>
                      </a:cubicBezTo>
                      <a:cubicBezTo>
                        <a:pt x="808318" y="1487650"/>
                        <a:pt x="814795" y="1486983"/>
                        <a:pt x="821081" y="1486317"/>
                      </a:cubicBezTo>
                      <a:cubicBezTo>
                        <a:pt x="841084" y="1484316"/>
                        <a:pt x="860991" y="1481459"/>
                        <a:pt x="880231" y="1477839"/>
                      </a:cubicBezTo>
                      <a:cubicBezTo>
                        <a:pt x="911188" y="1472220"/>
                        <a:pt x="942144" y="1464409"/>
                        <a:pt x="972338" y="1454789"/>
                      </a:cubicBezTo>
                      <a:cubicBezTo>
                        <a:pt x="979482" y="1452503"/>
                        <a:pt x="986721" y="1450026"/>
                        <a:pt x="993960" y="1447455"/>
                      </a:cubicBezTo>
                      <a:cubicBezTo>
                        <a:pt x="1009009" y="1442121"/>
                        <a:pt x="1023963" y="1436310"/>
                        <a:pt x="1038346" y="1430119"/>
                      </a:cubicBezTo>
                      <a:cubicBezTo>
                        <a:pt x="1060254" y="1420785"/>
                        <a:pt x="1081780" y="1410307"/>
                        <a:pt x="1102545" y="1398877"/>
                      </a:cubicBezTo>
                      <a:cubicBezTo>
                        <a:pt x="1122166" y="1388114"/>
                        <a:pt x="1141121" y="1376589"/>
                        <a:pt x="1158742" y="1364778"/>
                      </a:cubicBezTo>
                      <a:cubicBezTo>
                        <a:pt x="1161219" y="1363158"/>
                        <a:pt x="1163695" y="1361539"/>
                        <a:pt x="1166077" y="1359825"/>
                      </a:cubicBezTo>
                      <a:cubicBezTo>
                        <a:pt x="1180078" y="1350204"/>
                        <a:pt x="1194175" y="1339822"/>
                        <a:pt x="1207987" y="1328964"/>
                      </a:cubicBezTo>
                      <a:cubicBezTo>
                        <a:pt x="1224560" y="1315914"/>
                        <a:pt x="1240848" y="1301817"/>
                        <a:pt x="1256278" y="1287149"/>
                      </a:cubicBezTo>
                      <a:cubicBezTo>
                        <a:pt x="1273804" y="1270766"/>
                        <a:pt x="1290664" y="1253240"/>
                        <a:pt x="1306666" y="1234952"/>
                      </a:cubicBezTo>
                      <a:lnTo>
                        <a:pt x="1309809" y="1231237"/>
                      </a:lnTo>
                      <a:cubicBezTo>
                        <a:pt x="1311142" y="1229713"/>
                        <a:pt x="1312476" y="1228094"/>
                        <a:pt x="1313809" y="1226570"/>
                      </a:cubicBezTo>
                      <a:cubicBezTo>
                        <a:pt x="1326001" y="1212187"/>
                        <a:pt x="1337717" y="1197328"/>
                        <a:pt x="1348480" y="1182374"/>
                      </a:cubicBezTo>
                      <a:cubicBezTo>
                        <a:pt x="1363244" y="1161990"/>
                        <a:pt x="1376770" y="1141131"/>
                        <a:pt x="1388581" y="1120652"/>
                      </a:cubicBezTo>
                      <a:cubicBezTo>
                        <a:pt x="1393534" y="1112365"/>
                        <a:pt x="1398296" y="1103697"/>
                        <a:pt x="1403344" y="1094172"/>
                      </a:cubicBezTo>
                      <a:cubicBezTo>
                        <a:pt x="1407726" y="1085981"/>
                        <a:pt x="1412107" y="1077218"/>
                        <a:pt x="1416775" y="1067407"/>
                      </a:cubicBezTo>
                      <a:cubicBezTo>
                        <a:pt x="1425442" y="1049405"/>
                        <a:pt x="1433348" y="1031022"/>
                        <a:pt x="1440111" y="1013019"/>
                      </a:cubicBezTo>
                      <a:cubicBezTo>
                        <a:pt x="1440968" y="1010924"/>
                        <a:pt x="1441825" y="1008733"/>
                        <a:pt x="1442587" y="1006638"/>
                      </a:cubicBezTo>
                      <a:cubicBezTo>
                        <a:pt x="1450112" y="986826"/>
                        <a:pt x="1456684" y="966633"/>
                        <a:pt x="1462114" y="946630"/>
                      </a:cubicBezTo>
                      <a:cubicBezTo>
                        <a:pt x="1463447" y="941868"/>
                        <a:pt x="1464781" y="937105"/>
                        <a:pt x="1466019" y="932247"/>
                      </a:cubicBezTo>
                      <a:cubicBezTo>
                        <a:pt x="1470972" y="913578"/>
                        <a:pt x="1475068" y="894433"/>
                        <a:pt x="1478401" y="875383"/>
                      </a:cubicBezTo>
                      <a:lnTo>
                        <a:pt x="1479068" y="871668"/>
                      </a:lnTo>
                      <a:cubicBezTo>
                        <a:pt x="1479735" y="867954"/>
                        <a:pt x="1480402" y="864144"/>
                        <a:pt x="1480973" y="860524"/>
                      </a:cubicBezTo>
                      <a:cubicBezTo>
                        <a:pt x="1483926" y="841855"/>
                        <a:pt x="1486212" y="822805"/>
                        <a:pt x="1487641" y="803946"/>
                      </a:cubicBezTo>
                      <a:cubicBezTo>
                        <a:pt x="1488879" y="788229"/>
                        <a:pt x="1489546" y="774513"/>
                        <a:pt x="1489736" y="762131"/>
                      </a:cubicBezTo>
                      <a:cubicBezTo>
                        <a:pt x="1490308" y="745843"/>
                        <a:pt x="1490117" y="729460"/>
                        <a:pt x="1489355" y="713553"/>
                      </a:cubicBezTo>
                      <a:close/>
                      <a:moveTo>
                        <a:pt x="1446683" y="761274"/>
                      </a:moveTo>
                      <a:cubicBezTo>
                        <a:pt x="1446493" y="772989"/>
                        <a:pt x="1445826" y="785848"/>
                        <a:pt x="1444683" y="800612"/>
                      </a:cubicBezTo>
                      <a:cubicBezTo>
                        <a:pt x="1443254" y="818424"/>
                        <a:pt x="1441159" y="836331"/>
                        <a:pt x="1438396" y="854047"/>
                      </a:cubicBezTo>
                      <a:cubicBezTo>
                        <a:pt x="1437920" y="857476"/>
                        <a:pt x="1437253" y="861000"/>
                        <a:pt x="1436682" y="864429"/>
                      </a:cubicBezTo>
                      <a:lnTo>
                        <a:pt x="1436015" y="868144"/>
                      </a:lnTo>
                      <a:cubicBezTo>
                        <a:pt x="1432872" y="886051"/>
                        <a:pt x="1428967" y="904053"/>
                        <a:pt x="1424395" y="921484"/>
                      </a:cubicBezTo>
                      <a:cubicBezTo>
                        <a:pt x="1423156" y="926056"/>
                        <a:pt x="1421918" y="930628"/>
                        <a:pt x="1420680" y="935200"/>
                      </a:cubicBezTo>
                      <a:cubicBezTo>
                        <a:pt x="1415536" y="954060"/>
                        <a:pt x="1409345" y="973110"/>
                        <a:pt x="1402297" y="991683"/>
                      </a:cubicBezTo>
                      <a:cubicBezTo>
                        <a:pt x="1401630" y="993493"/>
                        <a:pt x="1400868" y="995398"/>
                        <a:pt x="1400011" y="997494"/>
                      </a:cubicBezTo>
                      <a:cubicBezTo>
                        <a:pt x="1393534" y="1014639"/>
                        <a:pt x="1386104" y="1031974"/>
                        <a:pt x="1377913" y="1048929"/>
                      </a:cubicBezTo>
                      <a:cubicBezTo>
                        <a:pt x="1373436" y="1058168"/>
                        <a:pt x="1369340" y="1066455"/>
                        <a:pt x="1365244" y="1074075"/>
                      </a:cubicBezTo>
                      <a:cubicBezTo>
                        <a:pt x="1360482" y="1083028"/>
                        <a:pt x="1356005" y="1091124"/>
                        <a:pt x="1351338" y="1099030"/>
                      </a:cubicBezTo>
                      <a:cubicBezTo>
                        <a:pt x="1340194" y="1118366"/>
                        <a:pt x="1327430" y="1137987"/>
                        <a:pt x="1313524" y="1157133"/>
                      </a:cubicBezTo>
                      <a:cubicBezTo>
                        <a:pt x="1303332" y="1171134"/>
                        <a:pt x="1292378" y="1185136"/>
                        <a:pt x="1280758" y="1198757"/>
                      </a:cubicBezTo>
                      <a:cubicBezTo>
                        <a:pt x="1279519" y="1200186"/>
                        <a:pt x="1278281" y="1201614"/>
                        <a:pt x="1277043" y="1203043"/>
                      </a:cubicBezTo>
                      <a:lnTo>
                        <a:pt x="1273900" y="1206663"/>
                      </a:lnTo>
                      <a:cubicBezTo>
                        <a:pt x="1259041" y="1223712"/>
                        <a:pt x="1243134" y="1240191"/>
                        <a:pt x="1226560" y="1255716"/>
                      </a:cubicBezTo>
                      <a:cubicBezTo>
                        <a:pt x="1211987" y="1269528"/>
                        <a:pt x="1196652" y="1282767"/>
                        <a:pt x="1181126" y="1295150"/>
                      </a:cubicBezTo>
                      <a:cubicBezTo>
                        <a:pt x="1168172" y="1305437"/>
                        <a:pt x="1154837" y="1315248"/>
                        <a:pt x="1141597" y="1324296"/>
                      </a:cubicBezTo>
                      <a:cubicBezTo>
                        <a:pt x="1139407" y="1325820"/>
                        <a:pt x="1137216" y="1327344"/>
                        <a:pt x="1134739" y="1328868"/>
                      </a:cubicBezTo>
                      <a:cubicBezTo>
                        <a:pt x="1117975" y="1340108"/>
                        <a:pt x="1100164" y="1350966"/>
                        <a:pt x="1081590" y="1361158"/>
                      </a:cubicBezTo>
                      <a:cubicBezTo>
                        <a:pt x="1062064" y="1371921"/>
                        <a:pt x="1041775" y="1381732"/>
                        <a:pt x="1021201" y="1390590"/>
                      </a:cubicBezTo>
                      <a:cubicBezTo>
                        <a:pt x="1007676" y="1396401"/>
                        <a:pt x="993579" y="1401925"/>
                        <a:pt x="979387" y="1406973"/>
                      </a:cubicBezTo>
                      <a:cubicBezTo>
                        <a:pt x="972529" y="1409355"/>
                        <a:pt x="965861" y="1411736"/>
                        <a:pt x="959003" y="1413927"/>
                      </a:cubicBezTo>
                      <a:cubicBezTo>
                        <a:pt x="930619" y="1423071"/>
                        <a:pt x="901377" y="1430310"/>
                        <a:pt x="872230" y="1435644"/>
                      </a:cubicBezTo>
                      <a:cubicBezTo>
                        <a:pt x="854038" y="1439073"/>
                        <a:pt x="835369" y="1441740"/>
                        <a:pt x="816414" y="1443645"/>
                      </a:cubicBezTo>
                      <a:cubicBezTo>
                        <a:pt x="810508" y="1444311"/>
                        <a:pt x="804412" y="1444883"/>
                        <a:pt x="798412" y="1445359"/>
                      </a:cubicBezTo>
                      <a:cubicBezTo>
                        <a:pt x="785267" y="1446407"/>
                        <a:pt x="772980" y="1446883"/>
                        <a:pt x="760693" y="1447074"/>
                      </a:cubicBezTo>
                      <a:cubicBezTo>
                        <a:pt x="755168" y="1447264"/>
                        <a:pt x="749644" y="1447264"/>
                        <a:pt x="744214" y="1447264"/>
                      </a:cubicBezTo>
                      <a:cubicBezTo>
                        <a:pt x="726498" y="1447359"/>
                        <a:pt x="708400" y="1446597"/>
                        <a:pt x="690303" y="1445073"/>
                      </a:cubicBezTo>
                      <a:cubicBezTo>
                        <a:pt x="690112" y="1445073"/>
                        <a:pt x="689922" y="1445073"/>
                        <a:pt x="689731" y="1444978"/>
                      </a:cubicBezTo>
                      <a:cubicBezTo>
                        <a:pt x="661347" y="1442787"/>
                        <a:pt x="632677" y="1438692"/>
                        <a:pt x="604483" y="1432977"/>
                      </a:cubicBezTo>
                      <a:cubicBezTo>
                        <a:pt x="596196" y="1431357"/>
                        <a:pt x="588004" y="1429548"/>
                        <a:pt x="579813" y="1427452"/>
                      </a:cubicBezTo>
                      <a:cubicBezTo>
                        <a:pt x="565144" y="1424023"/>
                        <a:pt x="550381" y="1419927"/>
                        <a:pt x="534474" y="1414879"/>
                      </a:cubicBezTo>
                      <a:cubicBezTo>
                        <a:pt x="522472" y="1411164"/>
                        <a:pt x="510471" y="1407069"/>
                        <a:pt x="497707" y="1402211"/>
                      </a:cubicBezTo>
                      <a:cubicBezTo>
                        <a:pt x="487039" y="1398306"/>
                        <a:pt x="476085" y="1393829"/>
                        <a:pt x="465037" y="1388971"/>
                      </a:cubicBezTo>
                      <a:cubicBezTo>
                        <a:pt x="446653" y="1381065"/>
                        <a:pt x="427889" y="1371921"/>
                        <a:pt x="409125" y="1361825"/>
                      </a:cubicBezTo>
                      <a:cubicBezTo>
                        <a:pt x="403124" y="1358682"/>
                        <a:pt x="397314" y="1355253"/>
                        <a:pt x="391313" y="1351824"/>
                      </a:cubicBezTo>
                      <a:cubicBezTo>
                        <a:pt x="380074" y="1345347"/>
                        <a:pt x="368929" y="1338393"/>
                        <a:pt x="358071" y="1331154"/>
                      </a:cubicBezTo>
                      <a:cubicBezTo>
                        <a:pt x="342545" y="1320963"/>
                        <a:pt x="326829" y="1309723"/>
                        <a:pt x="311303" y="1297531"/>
                      </a:cubicBezTo>
                      <a:cubicBezTo>
                        <a:pt x="301016" y="1289435"/>
                        <a:pt x="292158" y="1282101"/>
                        <a:pt x="284157" y="1275052"/>
                      </a:cubicBezTo>
                      <a:cubicBezTo>
                        <a:pt x="272727" y="1265051"/>
                        <a:pt x="261487" y="1254573"/>
                        <a:pt x="250629" y="1243715"/>
                      </a:cubicBezTo>
                      <a:cubicBezTo>
                        <a:pt x="242914" y="1236285"/>
                        <a:pt x="234817" y="1227808"/>
                        <a:pt x="225864" y="1217902"/>
                      </a:cubicBezTo>
                      <a:cubicBezTo>
                        <a:pt x="213577" y="1204377"/>
                        <a:pt x="201575" y="1190089"/>
                        <a:pt x="190240" y="1175325"/>
                      </a:cubicBezTo>
                      <a:cubicBezTo>
                        <a:pt x="181858" y="1164562"/>
                        <a:pt x="173667" y="1153323"/>
                        <a:pt x="165761" y="1141797"/>
                      </a:cubicBezTo>
                      <a:cubicBezTo>
                        <a:pt x="163666" y="1138749"/>
                        <a:pt x="161570" y="1135701"/>
                        <a:pt x="159475" y="1132272"/>
                      </a:cubicBezTo>
                      <a:cubicBezTo>
                        <a:pt x="150045" y="1118175"/>
                        <a:pt x="140996" y="1103316"/>
                        <a:pt x="131757" y="1086838"/>
                      </a:cubicBezTo>
                      <a:cubicBezTo>
                        <a:pt x="125946" y="1076646"/>
                        <a:pt x="120422" y="1066074"/>
                        <a:pt x="115183" y="1055501"/>
                      </a:cubicBezTo>
                      <a:cubicBezTo>
                        <a:pt x="102706" y="1030260"/>
                        <a:pt x="91561" y="1003875"/>
                        <a:pt x="82227" y="976920"/>
                      </a:cubicBezTo>
                      <a:cubicBezTo>
                        <a:pt x="80322" y="971490"/>
                        <a:pt x="78417" y="966156"/>
                        <a:pt x="76702" y="960632"/>
                      </a:cubicBezTo>
                      <a:cubicBezTo>
                        <a:pt x="73940" y="951964"/>
                        <a:pt x="71368" y="943392"/>
                        <a:pt x="68892" y="934914"/>
                      </a:cubicBezTo>
                      <a:cubicBezTo>
                        <a:pt x="61081" y="906816"/>
                        <a:pt x="54890" y="878050"/>
                        <a:pt x="50699" y="849380"/>
                      </a:cubicBezTo>
                      <a:cubicBezTo>
                        <a:pt x="48889" y="837283"/>
                        <a:pt x="47461" y="825377"/>
                        <a:pt x="46318" y="813947"/>
                      </a:cubicBezTo>
                      <a:cubicBezTo>
                        <a:pt x="45556" y="806232"/>
                        <a:pt x="44889" y="798040"/>
                        <a:pt x="44222" y="788039"/>
                      </a:cubicBezTo>
                      <a:cubicBezTo>
                        <a:pt x="42698" y="762893"/>
                        <a:pt x="42508" y="737652"/>
                        <a:pt x="43746" y="712601"/>
                      </a:cubicBezTo>
                      <a:lnTo>
                        <a:pt x="43841" y="711648"/>
                      </a:lnTo>
                      <a:cubicBezTo>
                        <a:pt x="43936" y="710982"/>
                        <a:pt x="43936" y="710220"/>
                        <a:pt x="43936" y="709839"/>
                      </a:cubicBezTo>
                      <a:cubicBezTo>
                        <a:pt x="44603" y="695265"/>
                        <a:pt x="45841" y="680597"/>
                        <a:pt x="47556" y="666119"/>
                      </a:cubicBezTo>
                      <a:cubicBezTo>
                        <a:pt x="48508" y="657737"/>
                        <a:pt x="49747" y="648783"/>
                        <a:pt x="51271" y="638687"/>
                      </a:cubicBezTo>
                      <a:cubicBezTo>
                        <a:pt x="55747" y="609826"/>
                        <a:pt x="62129" y="580680"/>
                        <a:pt x="70225" y="552105"/>
                      </a:cubicBezTo>
                      <a:cubicBezTo>
                        <a:pt x="70321" y="551819"/>
                        <a:pt x="70416" y="551628"/>
                        <a:pt x="70511" y="551343"/>
                      </a:cubicBezTo>
                      <a:cubicBezTo>
                        <a:pt x="76798" y="529245"/>
                        <a:pt x="84227" y="507337"/>
                        <a:pt x="92704" y="486192"/>
                      </a:cubicBezTo>
                      <a:cubicBezTo>
                        <a:pt x="95181" y="479619"/>
                        <a:pt x="97943" y="473142"/>
                        <a:pt x="100039" y="468189"/>
                      </a:cubicBezTo>
                      <a:cubicBezTo>
                        <a:pt x="109183" y="446853"/>
                        <a:pt x="119279" y="426184"/>
                        <a:pt x="130042" y="406658"/>
                      </a:cubicBezTo>
                      <a:cubicBezTo>
                        <a:pt x="134233" y="399038"/>
                        <a:pt x="138710" y="391132"/>
                        <a:pt x="143568" y="383226"/>
                      </a:cubicBezTo>
                      <a:cubicBezTo>
                        <a:pt x="150902" y="371034"/>
                        <a:pt x="158903" y="358652"/>
                        <a:pt x="167285" y="346555"/>
                      </a:cubicBezTo>
                      <a:cubicBezTo>
                        <a:pt x="181477" y="326076"/>
                        <a:pt x="196717" y="306169"/>
                        <a:pt x="212719" y="287595"/>
                      </a:cubicBezTo>
                      <a:cubicBezTo>
                        <a:pt x="212910" y="287405"/>
                        <a:pt x="213195" y="287119"/>
                        <a:pt x="213386" y="286929"/>
                      </a:cubicBezTo>
                      <a:cubicBezTo>
                        <a:pt x="226721" y="271498"/>
                        <a:pt x="240818" y="256544"/>
                        <a:pt x="255487" y="242352"/>
                      </a:cubicBezTo>
                      <a:cubicBezTo>
                        <a:pt x="272917" y="225492"/>
                        <a:pt x="291396" y="209300"/>
                        <a:pt x="310541" y="194250"/>
                      </a:cubicBezTo>
                      <a:cubicBezTo>
                        <a:pt x="322352" y="184821"/>
                        <a:pt x="335211" y="175391"/>
                        <a:pt x="348546" y="166247"/>
                      </a:cubicBezTo>
                      <a:cubicBezTo>
                        <a:pt x="351975" y="163866"/>
                        <a:pt x="355499" y="161484"/>
                        <a:pt x="358928" y="159198"/>
                      </a:cubicBezTo>
                      <a:cubicBezTo>
                        <a:pt x="373311" y="149769"/>
                        <a:pt x="388075" y="140815"/>
                        <a:pt x="403029" y="132433"/>
                      </a:cubicBezTo>
                      <a:cubicBezTo>
                        <a:pt x="415602" y="125385"/>
                        <a:pt x="428270" y="118812"/>
                        <a:pt x="440843" y="112716"/>
                      </a:cubicBezTo>
                      <a:lnTo>
                        <a:pt x="441510" y="112431"/>
                      </a:lnTo>
                      <a:cubicBezTo>
                        <a:pt x="446177" y="110240"/>
                        <a:pt x="450939" y="107954"/>
                        <a:pt x="455607" y="105858"/>
                      </a:cubicBezTo>
                      <a:cubicBezTo>
                        <a:pt x="474466" y="97381"/>
                        <a:pt x="493326" y="89761"/>
                        <a:pt x="511900" y="83189"/>
                      </a:cubicBezTo>
                      <a:cubicBezTo>
                        <a:pt x="526663" y="77950"/>
                        <a:pt x="542665" y="72902"/>
                        <a:pt x="559334" y="68330"/>
                      </a:cubicBezTo>
                      <a:cubicBezTo>
                        <a:pt x="578194" y="63091"/>
                        <a:pt x="597625" y="58710"/>
                        <a:pt x="618865" y="54804"/>
                      </a:cubicBezTo>
                      <a:cubicBezTo>
                        <a:pt x="623914" y="53852"/>
                        <a:pt x="629152" y="52995"/>
                        <a:pt x="634486" y="52233"/>
                      </a:cubicBezTo>
                      <a:cubicBezTo>
                        <a:pt x="650584" y="49566"/>
                        <a:pt x="666967" y="47565"/>
                        <a:pt x="684493" y="45946"/>
                      </a:cubicBezTo>
                      <a:cubicBezTo>
                        <a:pt x="688684" y="45565"/>
                        <a:pt x="693065" y="45279"/>
                        <a:pt x="697637" y="45089"/>
                      </a:cubicBezTo>
                      <a:cubicBezTo>
                        <a:pt x="719640" y="43470"/>
                        <a:pt x="742119" y="43089"/>
                        <a:pt x="764788" y="43851"/>
                      </a:cubicBezTo>
                      <a:cubicBezTo>
                        <a:pt x="769456" y="43851"/>
                        <a:pt x="774313" y="44041"/>
                        <a:pt x="779076" y="44327"/>
                      </a:cubicBezTo>
                      <a:cubicBezTo>
                        <a:pt x="797745" y="45184"/>
                        <a:pt x="816509" y="46899"/>
                        <a:pt x="834892" y="49280"/>
                      </a:cubicBezTo>
                      <a:cubicBezTo>
                        <a:pt x="845275" y="50613"/>
                        <a:pt x="856324" y="52233"/>
                        <a:pt x="867658" y="54233"/>
                      </a:cubicBezTo>
                      <a:cubicBezTo>
                        <a:pt x="882136" y="56709"/>
                        <a:pt x="897186" y="59948"/>
                        <a:pt x="912712" y="63853"/>
                      </a:cubicBezTo>
                      <a:cubicBezTo>
                        <a:pt x="923475" y="66425"/>
                        <a:pt x="934810" y="69473"/>
                        <a:pt x="947287" y="73283"/>
                      </a:cubicBezTo>
                      <a:cubicBezTo>
                        <a:pt x="961480" y="77474"/>
                        <a:pt x="975862" y="82332"/>
                        <a:pt x="989864" y="87475"/>
                      </a:cubicBezTo>
                      <a:cubicBezTo>
                        <a:pt x="1005961" y="93476"/>
                        <a:pt x="1021678" y="99953"/>
                        <a:pt x="1036537" y="106811"/>
                      </a:cubicBezTo>
                      <a:cubicBezTo>
                        <a:pt x="1044347" y="110335"/>
                        <a:pt x="1051396" y="113669"/>
                        <a:pt x="1057873" y="116907"/>
                      </a:cubicBezTo>
                      <a:cubicBezTo>
                        <a:pt x="1066731" y="121289"/>
                        <a:pt x="1075970" y="126147"/>
                        <a:pt x="1086162" y="131862"/>
                      </a:cubicBezTo>
                      <a:cubicBezTo>
                        <a:pt x="1104164" y="141768"/>
                        <a:pt x="1121881" y="152626"/>
                        <a:pt x="1138835" y="164056"/>
                      </a:cubicBezTo>
                      <a:cubicBezTo>
                        <a:pt x="1148932" y="170914"/>
                        <a:pt x="1158076" y="177486"/>
                        <a:pt x="1166934" y="184249"/>
                      </a:cubicBezTo>
                      <a:cubicBezTo>
                        <a:pt x="1172934" y="188726"/>
                        <a:pt x="1178554" y="193107"/>
                        <a:pt x="1184079" y="197584"/>
                      </a:cubicBezTo>
                      <a:cubicBezTo>
                        <a:pt x="1202938" y="212538"/>
                        <a:pt x="1221512" y="229207"/>
                        <a:pt x="1239419" y="247019"/>
                      </a:cubicBezTo>
                      <a:cubicBezTo>
                        <a:pt x="1249516" y="257020"/>
                        <a:pt x="1259803" y="267879"/>
                        <a:pt x="1269994" y="279309"/>
                      </a:cubicBezTo>
                      <a:cubicBezTo>
                        <a:pt x="1285234" y="296549"/>
                        <a:pt x="1299331" y="314170"/>
                        <a:pt x="1312190" y="331887"/>
                      </a:cubicBezTo>
                      <a:cubicBezTo>
                        <a:pt x="1316286" y="337411"/>
                        <a:pt x="1320191" y="343031"/>
                        <a:pt x="1324192" y="348746"/>
                      </a:cubicBezTo>
                      <a:cubicBezTo>
                        <a:pt x="1329811" y="356937"/>
                        <a:pt x="1334669" y="364367"/>
                        <a:pt x="1339146" y="371701"/>
                      </a:cubicBezTo>
                      <a:cubicBezTo>
                        <a:pt x="1350481" y="389513"/>
                        <a:pt x="1360958" y="407896"/>
                        <a:pt x="1371245" y="428089"/>
                      </a:cubicBezTo>
                      <a:cubicBezTo>
                        <a:pt x="1379151" y="443615"/>
                        <a:pt x="1386485" y="459522"/>
                        <a:pt x="1393057" y="475333"/>
                      </a:cubicBezTo>
                      <a:cubicBezTo>
                        <a:pt x="1398391" y="488001"/>
                        <a:pt x="1403344" y="500955"/>
                        <a:pt x="1407916" y="514195"/>
                      </a:cubicBezTo>
                      <a:cubicBezTo>
                        <a:pt x="1411250" y="523434"/>
                        <a:pt x="1414393" y="533055"/>
                        <a:pt x="1417537" y="543913"/>
                      </a:cubicBezTo>
                      <a:cubicBezTo>
                        <a:pt x="1422680" y="560868"/>
                        <a:pt x="1427252" y="578203"/>
                        <a:pt x="1431348" y="597158"/>
                      </a:cubicBezTo>
                      <a:cubicBezTo>
                        <a:pt x="1435444" y="615922"/>
                        <a:pt x="1438777" y="635353"/>
                        <a:pt x="1441349" y="654784"/>
                      </a:cubicBezTo>
                      <a:cubicBezTo>
                        <a:pt x="1442778" y="666024"/>
                        <a:pt x="1443921" y="676692"/>
                        <a:pt x="1444778" y="687550"/>
                      </a:cubicBezTo>
                      <a:cubicBezTo>
                        <a:pt x="1445540" y="697266"/>
                        <a:pt x="1446112" y="706695"/>
                        <a:pt x="1446397" y="715744"/>
                      </a:cubicBezTo>
                      <a:cubicBezTo>
                        <a:pt x="1446969" y="730413"/>
                        <a:pt x="1447159" y="745748"/>
                        <a:pt x="1446683" y="761274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>
                    <a:cs typeface="霞鹜文楷 Light" charset="-122"/>
                  </a:endParaRPr>
                </a:p>
              </p:txBody>
            </p:sp>
            <p:sp>
              <p:nvSpPr>
                <p:cNvPr id="19" name="任意多边形: 形状 217"/>
                <p:cNvSpPr/>
                <p:nvPr/>
              </p:nvSpPr>
              <p:spPr>
                <a:xfrm>
                  <a:off x="8542939" y="1161466"/>
                  <a:ext cx="1885945" cy="1886172"/>
                </a:xfrm>
                <a:custGeom>
                  <a:avLst/>
                  <a:gdLst>
                    <a:gd name="connsiteX0" fmla="*/ 1885028 w 1885945"/>
                    <a:gd name="connsiteY0" fmla="*/ 903002 h 1886172"/>
                    <a:gd name="connsiteX1" fmla="*/ 1882837 w 1885945"/>
                    <a:gd name="connsiteY1" fmla="*/ 865093 h 1886172"/>
                    <a:gd name="connsiteX2" fmla="*/ 1878170 w 1885945"/>
                    <a:gd name="connsiteY2" fmla="*/ 821087 h 1886172"/>
                    <a:gd name="connsiteX3" fmla="*/ 1864740 w 1885945"/>
                    <a:gd name="connsiteY3" fmla="*/ 743649 h 1886172"/>
                    <a:gd name="connsiteX4" fmla="*/ 1846261 w 1885945"/>
                    <a:gd name="connsiteY4" fmla="*/ 672116 h 1886172"/>
                    <a:gd name="connsiteX5" fmla="*/ 1833307 w 1885945"/>
                    <a:gd name="connsiteY5" fmla="*/ 632111 h 1886172"/>
                    <a:gd name="connsiteX6" fmla="*/ 1813400 w 1885945"/>
                    <a:gd name="connsiteY6" fmla="*/ 580009 h 1886172"/>
                    <a:gd name="connsiteX7" fmla="*/ 1784158 w 1885945"/>
                    <a:gd name="connsiteY7" fmla="*/ 516573 h 1886172"/>
                    <a:gd name="connsiteX8" fmla="*/ 1741105 w 1885945"/>
                    <a:gd name="connsiteY8" fmla="*/ 440944 h 1886172"/>
                    <a:gd name="connsiteX9" fmla="*/ 1721008 w 1885945"/>
                    <a:gd name="connsiteY9" fmla="*/ 410083 h 1886172"/>
                    <a:gd name="connsiteX10" fmla="*/ 1721008 w 1885945"/>
                    <a:gd name="connsiteY10" fmla="*/ 410083 h 1886172"/>
                    <a:gd name="connsiteX11" fmla="*/ 1704910 w 1885945"/>
                    <a:gd name="connsiteY11" fmla="*/ 387319 h 1886172"/>
                    <a:gd name="connsiteX12" fmla="*/ 1648332 w 1885945"/>
                    <a:gd name="connsiteY12" fmla="*/ 316834 h 1886172"/>
                    <a:gd name="connsiteX13" fmla="*/ 1607279 w 1885945"/>
                    <a:gd name="connsiteY13" fmla="*/ 273495 h 1886172"/>
                    <a:gd name="connsiteX14" fmla="*/ 1532984 w 1885945"/>
                    <a:gd name="connsiteY14" fmla="*/ 207106 h 1886172"/>
                    <a:gd name="connsiteX15" fmla="*/ 1509838 w 1885945"/>
                    <a:gd name="connsiteY15" fmla="*/ 189103 h 1886172"/>
                    <a:gd name="connsiteX16" fmla="*/ 1472119 w 1885945"/>
                    <a:gd name="connsiteY16" fmla="*/ 162052 h 1886172"/>
                    <a:gd name="connsiteX17" fmla="*/ 1401253 w 1885945"/>
                    <a:gd name="connsiteY17" fmla="*/ 118714 h 1886172"/>
                    <a:gd name="connsiteX18" fmla="*/ 1363344 w 1885945"/>
                    <a:gd name="connsiteY18" fmla="*/ 98711 h 1886172"/>
                    <a:gd name="connsiteX19" fmla="*/ 1334674 w 1885945"/>
                    <a:gd name="connsiteY19" fmla="*/ 85090 h 1886172"/>
                    <a:gd name="connsiteX20" fmla="*/ 1271904 w 1885945"/>
                    <a:gd name="connsiteY20" fmla="*/ 59087 h 1886172"/>
                    <a:gd name="connsiteX21" fmla="*/ 1214659 w 1885945"/>
                    <a:gd name="connsiteY21" fmla="*/ 39942 h 1886172"/>
                    <a:gd name="connsiteX22" fmla="*/ 1168177 w 1885945"/>
                    <a:gd name="connsiteY22" fmla="*/ 27274 h 1886172"/>
                    <a:gd name="connsiteX23" fmla="*/ 1107598 w 1885945"/>
                    <a:gd name="connsiteY23" fmla="*/ 14415 h 1886172"/>
                    <a:gd name="connsiteX24" fmla="*/ 1063592 w 1885945"/>
                    <a:gd name="connsiteY24" fmla="*/ 7747 h 1886172"/>
                    <a:gd name="connsiteX25" fmla="*/ 988535 w 1885945"/>
                    <a:gd name="connsiteY25" fmla="*/ 1080 h 1886172"/>
                    <a:gd name="connsiteX26" fmla="*/ 969294 w 1885945"/>
                    <a:gd name="connsiteY26" fmla="*/ 508 h 1886172"/>
                    <a:gd name="connsiteX27" fmla="*/ 879379 w 1885945"/>
                    <a:gd name="connsiteY27" fmla="*/ 2223 h 1886172"/>
                    <a:gd name="connsiteX28" fmla="*/ 861471 w 1885945"/>
                    <a:gd name="connsiteY28" fmla="*/ 3366 h 1886172"/>
                    <a:gd name="connsiteX29" fmla="*/ 794416 w 1885945"/>
                    <a:gd name="connsiteY29" fmla="*/ 11748 h 1886172"/>
                    <a:gd name="connsiteX30" fmla="*/ 773365 w 1885945"/>
                    <a:gd name="connsiteY30" fmla="*/ 15272 h 1886172"/>
                    <a:gd name="connsiteX31" fmla="*/ 693355 w 1885945"/>
                    <a:gd name="connsiteY31" fmla="*/ 33465 h 1886172"/>
                    <a:gd name="connsiteX32" fmla="*/ 629538 w 1885945"/>
                    <a:gd name="connsiteY32" fmla="*/ 53467 h 1886172"/>
                    <a:gd name="connsiteX33" fmla="*/ 554004 w 1885945"/>
                    <a:gd name="connsiteY33" fmla="*/ 83852 h 1886172"/>
                    <a:gd name="connsiteX34" fmla="*/ 535145 w 1885945"/>
                    <a:gd name="connsiteY34" fmla="*/ 92615 h 1886172"/>
                    <a:gd name="connsiteX35" fmla="*/ 534288 w 1885945"/>
                    <a:gd name="connsiteY35" fmla="*/ 93091 h 1886172"/>
                    <a:gd name="connsiteX36" fmla="*/ 483424 w 1885945"/>
                    <a:gd name="connsiteY36" fmla="*/ 119571 h 1886172"/>
                    <a:gd name="connsiteX37" fmla="*/ 424274 w 1885945"/>
                    <a:gd name="connsiteY37" fmla="*/ 155480 h 1886172"/>
                    <a:gd name="connsiteX38" fmla="*/ 410177 w 1885945"/>
                    <a:gd name="connsiteY38" fmla="*/ 165005 h 1886172"/>
                    <a:gd name="connsiteX39" fmla="*/ 359123 w 1885945"/>
                    <a:gd name="connsiteY39" fmla="*/ 202534 h 1886172"/>
                    <a:gd name="connsiteX40" fmla="*/ 285304 w 1885945"/>
                    <a:gd name="connsiteY40" fmla="*/ 267113 h 1886172"/>
                    <a:gd name="connsiteX41" fmla="*/ 229488 w 1885945"/>
                    <a:gd name="connsiteY41" fmla="*/ 326263 h 1886172"/>
                    <a:gd name="connsiteX42" fmla="*/ 228630 w 1885945"/>
                    <a:gd name="connsiteY42" fmla="*/ 327216 h 1886172"/>
                    <a:gd name="connsiteX43" fmla="*/ 166908 w 1885945"/>
                    <a:gd name="connsiteY43" fmla="*/ 407226 h 1886172"/>
                    <a:gd name="connsiteX44" fmla="*/ 135095 w 1885945"/>
                    <a:gd name="connsiteY44" fmla="*/ 456470 h 1886172"/>
                    <a:gd name="connsiteX45" fmla="*/ 116902 w 1885945"/>
                    <a:gd name="connsiteY45" fmla="*/ 488093 h 1886172"/>
                    <a:gd name="connsiteX46" fmla="*/ 76611 w 1885945"/>
                    <a:gd name="connsiteY46" fmla="*/ 570675 h 1886172"/>
                    <a:gd name="connsiteX47" fmla="*/ 66610 w 1885945"/>
                    <a:gd name="connsiteY47" fmla="*/ 595154 h 1886172"/>
                    <a:gd name="connsiteX48" fmla="*/ 36987 w 1885945"/>
                    <a:gd name="connsiteY48" fmla="*/ 681927 h 1886172"/>
                    <a:gd name="connsiteX49" fmla="*/ 36702 w 1885945"/>
                    <a:gd name="connsiteY49" fmla="*/ 682880 h 1886172"/>
                    <a:gd name="connsiteX50" fmla="*/ 11079 w 1885945"/>
                    <a:gd name="connsiteY50" fmla="*/ 799751 h 1886172"/>
                    <a:gd name="connsiteX51" fmla="*/ 6126 w 1885945"/>
                    <a:gd name="connsiteY51" fmla="*/ 836518 h 1886172"/>
                    <a:gd name="connsiteX52" fmla="*/ 1269 w 1885945"/>
                    <a:gd name="connsiteY52" fmla="*/ 895763 h 1886172"/>
                    <a:gd name="connsiteX53" fmla="*/ 1173 w 1885945"/>
                    <a:gd name="connsiteY53" fmla="*/ 897097 h 1886172"/>
                    <a:gd name="connsiteX54" fmla="*/ 1078 w 1885945"/>
                    <a:gd name="connsiteY54" fmla="*/ 899383 h 1886172"/>
                    <a:gd name="connsiteX55" fmla="*/ 1745 w 1885945"/>
                    <a:gd name="connsiteY55" fmla="*/ 1000348 h 1886172"/>
                    <a:gd name="connsiteX56" fmla="*/ 4507 w 1885945"/>
                    <a:gd name="connsiteY56" fmla="*/ 1035019 h 1886172"/>
                    <a:gd name="connsiteX57" fmla="*/ 10317 w 1885945"/>
                    <a:gd name="connsiteY57" fmla="*/ 1082644 h 1886172"/>
                    <a:gd name="connsiteX58" fmla="*/ 34892 w 1885945"/>
                    <a:gd name="connsiteY58" fmla="*/ 1197706 h 1886172"/>
                    <a:gd name="connsiteX59" fmla="*/ 45369 w 1885945"/>
                    <a:gd name="connsiteY59" fmla="*/ 1232091 h 1886172"/>
                    <a:gd name="connsiteX60" fmla="*/ 52894 w 1885945"/>
                    <a:gd name="connsiteY60" fmla="*/ 1254284 h 1886172"/>
                    <a:gd name="connsiteX61" fmla="*/ 97185 w 1885945"/>
                    <a:gd name="connsiteY61" fmla="*/ 1359821 h 1886172"/>
                    <a:gd name="connsiteX62" fmla="*/ 119379 w 1885945"/>
                    <a:gd name="connsiteY62" fmla="*/ 1402017 h 1886172"/>
                    <a:gd name="connsiteX63" fmla="*/ 156336 w 1885945"/>
                    <a:gd name="connsiteY63" fmla="*/ 1462691 h 1886172"/>
                    <a:gd name="connsiteX64" fmla="*/ 165099 w 1885945"/>
                    <a:gd name="connsiteY64" fmla="*/ 1475931 h 1886172"/>
                    <a:gd name="connsiteX65" fmla="*/ 197865 w 1885945"/>
                    <a:gd name="connsiteY65" fmla="*/ 1520794 h 1886172"/>
                    <a:gd name="connsiteX66" fmla="*/ 245775 w 1885945"/>
                    <a:gd name="connsiteY66" fmla="*/ 1577944 h 1886172"/>
                    <a:gd name="connsiteX67" fmla="*/ 279113 w 1885945"/>
                    <a:gd name="connsiteY67" fmla="*/ 1612710 h 1886172"/>
                    <a:gd name="connsiteX68" fmla="*/ 324071 w 1885945"/>
                    <a:gd name="connsiteY68" fmla="*/ 1654715 h 1886172"/>
                    <a:gd name="connsiteX69" fmla="*/ 360552 w 1885945"/>
                    <a:gd name="connsiteY69" fmla="*/ 1684910 h 1886172"/>
                    <a:gd name="connsiteX70" fmla="*/ 423321 w 1885945"/>
                    <a:gd name="connsiteY70" fmla="*/ 1730153 h 1886172"/>
                    <a:gd name="connsiteX71" fmla="*/ 467994 w 1885945"/>
                    <a:gd name="connsiteY71" fmla="*/ 1757871 h 1886172"/>
                    <a:gd name="connsiteX72" fmla="*/ 491997 w 1885945"/>
                    <a:gd name="connsiteY72" fmla="*/ 1771492 h 1886172"/>
                    <a:gd name="connsiteX73" fmla="*/ 566958 w 1885945"/>
                    <a:gd name="connsiteY73" fmla="*/ 1807973 h 1886172"/>
                    <a:gd name="connsiteX74" fmla="*/ 610869 w 1885945"/>
                    <a:gd name="connsiteY74" fmla="*/ 1825689 h 1886172"/>
                    <a:gd name="connsiteX75" fmla="*/ 660304 w 1885945"/>
                    <a:gd name="connsiteY75" fmla="*/ 1842739 h 1886172"/>
                    <a:gd name="connsiteX76" fmla="*/ 721168 w 1885945"/>
                    <a:gd name="connsiteY76" fmla="*/ 1859503 h 1886172"/>
                    <a:gd name="connsiteX77" fmla="*/ 754601 w 1885945"/>
                    <a:gd name="connsiteY77" fmla="*/ 1867027 h 1886172"/>
                    <a:gd name="connsiteX78" fmla="*/ 868520 w 1885945"/>
                    <a:gd name="connsiteY78" fmla="*/ 1883125 h 1886172"/>
                    <a:gd name="connsiteX79" fmla="*/ 869092 w 1885945"/>
                    <a:gd name="connsiteY79" fmla="*/ 1883220 h 1886172"/>
                    <a:gd name="connsiteX80" fmla="*/ 940339 w 1885945"/>
                    <a:gd name="connsiteY80" fmla="*/ 1886173 h 1886172"/>
                    <a:gd name="connsiteX81" fmla="*/ 942053 w 1885945"/>
                    <a:gd name="connsiteY81" fmla="*/ 1886173 h 1886172"/>
                    <a:gd name="connsiteX82" fmla="*/ 964151 w 1885945"/>
                    <a:gd name="connsiteY82" fmla="*/ 1885887 h 1886172"/>
                    <a:gd name="connsiteX83" fmla="*/ 1014824 w 1885945"/>
                    <a:gd name="connsiteY83" fmla="*/ 1883601 h 1886172"/>
                    <a:gd name="connsiteX84" fmla="*/ 1039303 w 1885945"/>
                    <a:gd name="connsiteY84" fmla="*/ 1881315 h 1886172"/>
                    <a:gd name="connsiteX85" fmla="*/ 1114170 w 1885945"/>
                    <a:gd name="connsiteY85" fmla="*/ 1870647 h 1886172"/>
                    <a:gd name="connsiteX86" fmla="*/ 1230661 w 1885945"/>
                    <a:gd name="connsiteY86" fmla="*/ 1841405 h 1886172"/>
                    <a:gd name="connsiteX87" fmla="*/ 1257997 w 1885945"/>
                    <a:gd name="connsiteY87" fmla="*/ 1832071 h 1886172"/>
                    <a:gd name="connsiteX88" fmla="*/ 1314195 w 1885945"/>
                    <a:gd name="connsiteY88" fmla="*/ 1810068 h 1886172"/>
                    <a:gd name="connsiteX89" fmla="*/ 1395348 w 1885945"/>
                    <a:gd name="connsiteY89" fmla="*/ 1770539 h 1886172"/>
                    <a:gd name="connsiteX90" fmla="*/ 1466500 w 1885945"/>
                    <a:gd name="connsiteY90" fmla="*/ 1727391 h 1886172"/>
                    <a:gd name="connsiteX91" fmla="*/ 1475834 w 1885945"/>
                    <a:gd name="connsiteY91" fmla="*/ 1721105 h 1886172"/>
                    <a:gd name="connsiteX92" fmla="*/ 1528888 w 1885945"/>
                    <a:gd name="connsiteY92" fmla="*/ 1682052 h 1886172"/>
                    <a:gd name="connsiteX93" fmla="*/ 1590039 w 1885945"/>
                    <a:gd name="connsiteY93" fmla="*/ 1629093 h 1886172"/>
                    <a:gd name="connsiteX94" fmla="*/ 1653761 w 1885945"/>
                    <a:gd name="connsiteY94" fmla="*/ 1563085 h 1886172"/>
                    <a:gd name="connsiteX95" fmla="*/ 1657762 w 1885945"/>
                    <a:gd name="connsiteY95" fmla="*/ 1558418 h 1886172"/>
                    <a:gd name="connsiteX96" fmla="*/ 1662810 w 1885945"/>
                    <a:gd name="connsiteY96" fmla="*/ 1552512 h 1886172"/>
                    <a:gd name="connsiteX97" fmla="*/ 1706720 w 1885945"/>
                    <a:gd name="connsiteY97" fmla="*/ 1496600 h 1886172"/>
                    <a:gd name="connsiteX98" fmla="*/ 1757488 w 1885945"/>
                    <a:gd name="connsiteY98" fmla="*/ 1418495 h 1886172"/>
                    <a:gd name="connsiteX99" fmla="*/ 1776157 w 1885945"/>
                    <a:gd name="connsiteY99" fmla="*/ 1385063 h 1886172"/>
                    <a:gd name="connsiteX100" fmla="*/ 1793207 w 1885945"/>
                    <a:gd name="connsiteY100" fmla="*/ 1351154 h 1886172"/>
                    <a:gd name="connsiteX101" fmla="*/ 1822734 w 1885945"/>
                    <a:gd name="connsiteY101" fmla="*/ 1282383 h 1886172"/>
                    <a:gd name="connsiteX102" fmla="*/ 1825878 w 1885945"/>
                    <a:gd name="connsiteY102" fmla="*/ 1274382 h 1886172"/>
                    <a:gd name="connsiteX103" fmla="*/ 1850643 w 1885945"/>
                    <a:gd name="connsiteY103" fmla="*/ 1198373 h 1886172"/>
                    <a:gd name="connsiteX104" fmla="*/ 1855596 w 1885945"/>
                    <a:gd name="connsiteY104" fmla="*/ 1180180 h 1886172"/>
                    <a:gd name="connsiteX105" fmla="*/ 1871312 w 1885945"/>
                    <a:gd name="connsiteY105" fmla="*/ 1108266 h 1886172"/>
                    <a:gd name="connsiteX106" fmla="*/ 1872169 w 1885945"/>
                    <a:gd name="connsiteY106" fmla="*/ 1103504 h 1886172"/>
                    <a:gd name="connsiteX107" fmla="*/ 1874551 w 1885945"/>
                    <a:gd name="connsiteY107" fmla="*/ 1089311 h 1886172"/>
                    <a:gd name="connsiteX108" fmla="*/ 1883028 w 1885945"/>
                    <a:gd name="connsiteY108" fmla="*/ 1017683 h 1886172"/>
                    <a:gd name="connsiteX109" fmla="*/ 1885695 w 1885945"/>
                    <a:gd name="connsiteY109" fmla="*/ 964820 h 1886172"/>
                    <a:gd name="connsiteX110" fmla="*/ 1885028 w 1885945"/>
                    <a:gd name="connsiteY110" fmla="*/ 903002 h 1886172"/>
                    <a:gd name="connsiteX111" fmla="*/ 1831021 w 1885945"/>
                    <a:gd name="connsiteY111" fmla="*/ 963295 h 1886172"/>
                    <a:gd name="connsiteX112" fmla="*/ 1828545 w 1885945"/>
                    <a:gd name="connsiteY112" fmla="*/ 1013111 h 1886172"/>
                    <a:gd name="connsiteX113" fmla="*/ 1820544 w 1885945"/>
                    <a:gd name="connsiteY113" fmla="*/ 1080739 h 1886172"/>
                    <a:gd name="connsiteX114" fmla="*/ 1818353 w 1885945"/>
                    <a:gd name="connsiteY114" fmla="*/ 1093883 h 1886172"/>
                    <a:gd name="connsiteX115" fmla="*/ 1817496 w 1885945"/>
                    <a:gd name="connsiteY115" fmla="*/ 1098551 h 1886172"/>
                    <a:gd name="connsiteX116" fmla="*/ 1802827 w 1885945"/>
                    <a:gd name="connsiteY116" fmla="*/ 1166083 h 1886172"/>
                    <a:gd name="connsiteX117" fmla="*/ 1798065 w 1885945"/>
                    <a:gd name="connsiteY117" fmla="*/ 1183418 h 1886172"/>
                    <a:gd name="connsiteX118" fmla="*/ 1774824 w 1885945"/>
                    <a:gd name="connsiteY118" fmla="*/ 1254951 h 1886172"/>
                    <a:gd name="connsiteX119" fmla="*/ 1771966 w 1885945"/>
                    <a:gd name="connsiteY119" fmla="*/ 1262285 h 1886172"/>
                    <a:gd name="connsiteX120" fmla="*/ 1743963 w 1885945"/>
                    <a:gd name="connsiteY120" fmla="*/ 1327341 h 1886172"/>
                    <a:gd name="connsiteX121" fmla="*/ 1727961 w 1885945"/>
                    <a:gd name="connsiteY121" fmla="*/ 1359250 h 1886172"/>
                    <a:gd name="connsiteX122" fmla="*/ 1710340 w 1885945"/>
                    <a:gd name="connsiteY122" fmla="*/ 1390777 h 1886172"/>
                    <a:gd name="connsiteX123" fmla="*/ 1662524 w 1885945"/>
                    <a:gd name="connsiteY123" fmla="*/ 1464406 h 1886172"/>
                    <a:gd name="connsiteX124" fmla="*/ 1621090 w 1885945"/>
                    <a:gd name="connsiteY124" fmla="*/ 1517079 h 1886172"/>
                    <a:gd name="connsiteX125" fmla="*/ 1616423 w 1885945"/>
                    <a:gd name="connsiteY125" fmla="*/ 1522508 h 1886172"/>
                    <a:gd name="connsiteX126" fmla="*/ 1612518 w 1885945"/>
                    <a:gd name="connsiteY126" fmla="*/ 1527080 h 1886172"/>
                    <a:gd name="connsiteX127" fmla="*/ 1552605 w 1885945"/>
                    <a:gd name="connsiteY127" fmla="*/ 1589183 h 1886172"/>
                    <a:gd name="connsiteX128" fmla="*/ 1495075 w 1885945"/>
                    <a:gd name="connsiteY128" fmla="*/ 1639094 h 1886172"/>
                    <a:gd name="connsiteX129" fmla="*/ 1445068 w 1885945"/>
                    <a:gd name="connsiteY129" fmla="*/ 1675956 h 1886172"/>
                    <a:gd name="connsiteX130" fmla="*/ 1436401 w 1885945"/>
                    <a:gd name="connsiteY130" fmla="*/ 1681766 h 1886172"/>
                    <a:gd name="connsiteX131" fmla="*/ 1369154 w 1885945"/>
                    <a:gd name="connsiteY131" fmla="*/ 1722533 h 1886172"/>
                    <a:gd name="connsiteX132" fmla="*/ 1292668 w 1885945"/>
                    <a:gd name="connsiteY132" fmla="*/ 1759776 h 1886172"/>
                    <a:gd name="connsiteX133" fmla="*/ 1239805 w 1885945"/>
                    <a:gd name="connsiteY133" fmla="*/ 1780445 h 1886172"/>
                    <a:gd name="connsiteX134" fmla="*/ 1214087 w 1885945"/>
                    <a:gd name="connsiteY134" fmla="*/ 1789208 h 1886172"/>
                    <a:gd name="connsiteX135" fmla="*/ 1104264 w 1885945"/>
                    <a:gd name="connsiteY135" fmla="*/ 1816735 h 1886172"/>
                    <a:gd name="connsiteX136" fmla="*/ 1033588 w 1885945"/>
                    <a:gd name="connsiteY136" fmla="*/ 1826832 h 1886172"/>
                    <a:gd name="connsiteX137" fmla="*/ 1010728 w 1885945"/>
                    <a:gd name="connsiteY137" fmla="*/ 1829023 h 1886172"/>
                    <a:gd name="connsiteX138" fmla="*/ 963008 w 1885945"/>
                    <a:gd name="connsiteY138" fmla="*/ 1831214 h 1886172"/>
                    <a:gd name="connsiteX139" fmla="*/ 942148 w 1885945"/>
                    <a:gd name="connsiteY139" fmla="*/ 1831499 h 1886172"/>
                    <a:gd name="connsiteX140" fmla="*/ 873949 w 1885945"/>
                    <a:gd name="connsiteY140" fmla="*/ 1828737 h 1886172"/>
                    <a:gd name="connsiteX141" fmla="*/ 873283 w 1885945"/>
                    <a:gd name="connsiteY141" fmla="*/ 1828642 h 1886172"/>
                    <a:gd name="connsiteX142" fmla="*/ 765364 w 1885945"/>
                    <a:gd name="connsiteY142" fmla="*/ 1813402 h 1886172"/>
                    <a:gd name="connsiteX143" fmla="*/ 734122 w 1885945"/>
                    <a:gd name="connsiteY143" fmla="*/ 1806353 h 1886172"/>
                    <a:gd name="connsiteX144" fmla="*/ 676687 w 1885945"/>
                    <a:gd name="connsiteY144" fmla="*/ 1790542 h 1886172"/>
                    <a:gd name="connsiteX145" fmla="*/ 630109 w 1885945"/>
                    <a:gd name="connsiteY145" fmla="*/ 1774444 h 1886172"/>
                    <a:gd name="connsiteX146" fmla="*/ 588771 w 1885945"/>
                    <a:gd name="connsiteY146" fmla="*/ 1757681 h 1886172"/>
                    <a:gd name="connsiteX147" fmla="*/ 518095 w 1885945"/>
                    <a:gd name="connsiteY147" fmla="*/ 1723295 h 1886172"/>
                    <a:gd name="connsiteX148" fmla="*/ 495616 w 1885945"/>
                    <a:gd name="connsiteY148" fmla="*/ 1710627 h 1886172"/>
                    <a:gd name="connsiteX149" fmla="*/ 453516 w 1885945"/>
                    <a:gd name="connsiteY149" fmla="*/ 1684433 h 1886172"/>
                    <a:gd name="connsiteX150" fmla="*/ 394365 w 1885945"/>
                    <a:gd name="connsiteY150" fmla="*/ 1641856 h 1886172"/>
                    <a:gd name="connsiteX151" fmla="*/ 359980 w 1885945"/>
                    <a:gd name="connsiteY151" fmla="*/ 1613377 h 1886172"/>
                    <a:gd name="connsiteX152" fmla="*/ 317499 w 1885945"/>
                    <a:gd name="connsiteY152" fmla="*/ 1573753 h 1886172"/>
                    <a:gd name="connsiteX153" fmla="*/ 286161 w 1885945"/>
                    <a:gd name="connsiteY153" fmla="*/ 1541082 h 1886172"/>
                    <a:gd name="connsiteX154" fmla="*/ 241013 w 1885945"/>
                    <a:gd name="connsiteY154" fmla="*/ 1487171 h 1886172"/>
                    <a:gd name="connsiteX155" fmla="*/ 209961 w 1885945"/>
                    <a:gd name="connsiteY155" fmla="*/ 1444784 h 1886172"/>
                    <a:gd name="connsiteX156" fmla="*/ 201960 w 1885945"/>
                    <a:gd name="connsiteY156" fmla="*/ 1432783 h 1886172"/>
                    <a:gd name="connsiteX157" fmla="*/ 166908 w 1885945"/>
                    <a:gd name="connsiteY157" fmla="*/ 1375347 h 1886172"/>
                    <a:gd name="connsiteX158" fmla="*/ 145953 w 1885945"/>
                    <a:gd name="connsiteY158" fmla="*/ 1335628 h 1886172"/>
                    <a:gd name="connsiteX159" fmla="*/ 104234 w 1885945"/>
                    <a:gd name="connsiteY159" fmla="*/ 1236092 h 1886172"/>
                    <a:gd name="connsiteX160" fmla="*/ 97281 w 1885945"/>
                    <a:gd name="connsiteY160" fmla="*/ 1215422 h 1886172"/>
                    <a:gd name="connsiteX161" fmla="*/ 87375 w 1885945"/>
                    <a:gd name="connsiteY161" fmla="*/ 1182847 h 1886172"/>
                    <a:gd name="connsiteX162" fmla="*/ 64324 w 1885945"/>
                    <a:gd name="connsiteY162" fmla="*/ 1074548 h 1886172"/>
                    <a:gd name="connsiteX163" fmla="*/ 58800 w 1885945"/>
                    <a:gd name="connsiteY163" fmla="*/ 1029685 h 1886172"/>
                    <a:gd name="connsiteX164" fmla="*/ 56133 w 1885945"/>
                    <a:gd name="connsiteY164" fmla="*/ 996919 h 1886172"/>
                    <a:gd name="connsiteX165" fmla="*/ 55561 w 1885945"/>
                    <a:gd name="connsiteY165" fmla="*/ 901478 h 1886172"/>
                    <a:gd name="connsiteX166" fmla="*/ 55656 w 1885945"/>
                    <a:gd name="connsiteY166" fmla="*/ 900240 h 1886172"/>
                    <a:gd name="connsiteX167" fmla="*/ 55752 w 1885945"/>
                    <a:gd name="connsiteY167" fmla="*/ 897954 h 1886172"/>
                    <a:gd name="connsiteX168" fmla="*/ 60324 w 1885945"/>
                    <a:gd name="connsiteY168" fmla="*/ 842614 h 1886172"/>
                    <a:gd name="connsiteX169" fmla="*/ 64991 w 1885945"/>
                    <a:gd name="connsiteY169" fmla="*/ 807943 h 1886172"/>
                    <a:gd name="connsiteX170" fmla="*/ 88994 w 1885945"/>
                    <a:gd name="connsiteY170" fmla="*/ 698405 h 1886172"/>
                    <a:gd name="connsiteX171" fmla="*/ 89280 w 1885945"/>
                    <a:gd name="connsiteY171" fmla="*/ 697453 h 1886172"/>
                    <a:gd name="connsiteX172" fmla="*/ 117378 w 1885945"/>
                    <a:gd name="connsiteY172" fmla="*/ 615061 h 1886172"/>
                    <a:gd name="connsiteX173" fmla="*/ 126713 w 1885945"/>
                    <a:gd name="connsiteY173" fmla="*/ 592201 h 1886172"/>
                    <a:gd name="connsiteX174" fmla="*/ 164718 w 1885945"/>
                    <a:gd name="connsiteY174" fmla="*/ 514287 h 1886172"/>
                    <a:gd name="connsiteX175" fmla="*/ 181767 w 1885945"/>
                    <a:gd name="connsiteY175" fmla="*/ 484569 h 1886172"/>
                    <a:gd name="connsiteX176" fmla="*/ 211771 w 1885945"/>
                    <a:gd name="connsiteY176" fmla="*/ 438182 h 1886172"/>
                    <a:gd name="connsiteX177" fmla="*/ 269302 w 1885945"/>
                    <a:gd name="connsiteY177" fmla="*/ 363601 h 1886172"/>
                    <a:gd name="connsiteX178" fmla="*/ 270159 w 1885945"/>
                    <a:gd name="connsiteY178" fmla="*/ 362744 h 1886172"/>
                    <a:gd name="connsiteX179" fmla="*/ 323404 w 1885945"/>
                    <a:gd name="connsiteY179" fmla="*/ 306261 h 1886172"/>
                    <a:gd name="connsiteX180" fmla="*/ 393032 w 1885945"/>
                    <a:gd name="connsiteY180" fmla="*/ 245396 h 1886172"/>
                    <a:gd name="connsiteX181" fmla="*/ 441038 w 1885945"/>
                    <a:gd name="connsiteY181" fmla="*/ 210058 h 1886172"/>
                    <a:gd name="connsiteX182" fmla="*/ 454278 w 1885945"/>
                    <a:gd name="connsiteY182" fmla="*/ 201105 h 1886172"/>
                    <a:gd name="connsiteX183" fmla="*/ 510094 w 1885945"/>
                    <a:gd name="connsiteY183" fmla="*/ 167196 h 1886172"/>
                    <a:gd name="connsiteX184" fmla="*/ 557910 w 1885945"/>
                    <a:gd name="connsiteY184" fmla="*/ 142240 h 1886172"/>
                    <a:gd name="connsiteX185" fmla="*/ 558672 w 1885945"/>
                    <a:gd name="connsiteY185" fmla="*/ 141859 h 1886172"/>
                    <a:gd name="connsiteX186" fmla="*/ 576483 w 1885945"/>
                    <a:gd name="connsiteY186" fmla="*/ 133573 h 1886172"/>
                    <a:gd name="connsiteX187" fmla="*/ 647635 w 1885945"/>
                    <a:gd name="connsiteY187" fmla="*/ 104902 h 1886172"/>
                    <a:gd name="connsiteX188" fmla="*/ 707738 w 1885945"/>
                    <a:gd name="connsiteY188" fmla="*/ 86043 h 1886172"/>
                    <a:gd name="connsiteX189" fmla="*/ 783081 w 1885945"/>
                    <a:gd name="connsiteY189" fmla="*/ 68898 h 1886172"/>
                    <a:gd name="connsiteX190" fmla="*/ 802893 w 1885945"/>
                    <a:gd name="connsiteY190" fmla="*/ 65659 h 1886172"/>
                    <a:gd name="connsiteX191" fmla="*/ 866139 w 1885945"/>
                    <a:gd name="connsiteY191" fmla="*/ 57754 h 1886172"/>
                    <a:gd name="connsiteX192" fmla="*/ 882712 w 1885945"/>
                    <a:gd name="connsiteY192" fmla="*/ 56611 h 1886172"/>
                    <a:gd name="connsiteX193" fmla="*/ 967771 w 1885945"/>
                    <a:gd name="connsiteY193" fmla="*/ 55087 h 1886172"/>
                    <a:gd name="connsiteX194" fmla="*/ 985773 w 1885945"/>
                    <a:gd name="connsiteY194" fmla="*/ 55658 h 1886172"/>
                    <a:gd name="connsiteX195" fmla="*/ 1056448 w 1885945"/>
                    <a:gd name="connsiteY195" fmla="*/ 61945 h 1886172"/>
                    <a:gd name="connsiteX196" fmla="*/ 1097977 w 1885945"/>
                    <a:gd name="connsiteY196" fmla="*/ 68231 h 1886172"/>
                    <a:gd name="connsiteX197" fmla="*/ 1155032 w 1885945"/>
                    <a:gd name="connsiteY197" fmla="*/ 80423 h 1886172"/>
                    <a:gd name="connsiteX198" fmla="*/ 1198847 w 1885945"/>
                    <a:gd name="connsiteY198" fmla="*/ 92329 h 1886172"/>
                    <a:gd name="connsiteX199" fmla="*/ 1252759 w 1885945"/>
                    <a:gd name="connsiteY199" fmla="*/ 110332 h 1886172"/>
                    <a:gd name="connsiteX200" fmla="*/ 1311813 w 1885945"/>
                    <a:gd name="connsiteY200" fmla="*/ 134811 h 1886172"/>
                    <a:gd name="connsiteX201" fmla="*/ 1338865 w 1885945"/>
                    <a:gd name="connsiteY201" fmla="*/ 147574 h 1886172"/>
                    <a:gd name="connsiteX202" fmla="*/ 1374679 w 1885945"/>
                    <a:gd name="connsiteY202" fmla="*/ 166434 h 1886172"/>
                    <a:gd name="connsiteX203" fmla="*/ 1441354 w 1885945"/>
                    <a:gd name="connsiteY203" fmla="*/ 207201 h 1886172"/>
                    <a:gd name="connsiteX204" fmla="*/ 1476882 w 1885945"/>
                    <a:gd name="connsiteY204" fmla="*/ 232728 h 1886172"/>
                    <a:gd name="connsiteX205" fmla="*/ 1498599 w 1885945"/>
                    <a:gd name="connsiteY205" fmla="*/ 249682 h 1886172"/>
                    <a:gd name="connsiteX206" fmla="*/ 1568608 w 1885945"/>
                    <a:gd name="connsiteY206" fmla="*/ 312262 h 1886172"/>
                    <a:gd name="connsiteX207" fmla="*/ 1607279 w 1885945"/>
                    <a:gd name="connsiteY207" fmla="*/ 353124 h 1886172"/>
                    <a:gd name="connsiteX208" fmla="*/ 1660619 w 1885945"/>
                    <a:gd name="connsiteY208" fmla="*/ 419608 h 1886172"/>
                    <a:gd name="connsiteX209" fmla="*/ 1675764 w 1885945"/>
                    <a:gd name="connsiteY209" fmla="*/ 440944 h 1886172"/>
                    <a:gd name="connsiteX210" fmla="*/ 1694718 w 1885945"/>
                    <a:gd name="connsiteY210" fmla="*/ 469900 h 1886172"/>
                    <a:gd name="connsiteX211" fmla="*/ 1735390 w 1885945"/>
                    <a:gd name="connsiteY211" fmla="*/ 541243 h 1886172"/>
                    <a:gd name="connsiteX212" fmla="*/ 1763013 w 1885945"/>
                    <a:gd name="connsiteY212" fmla="*/ 600964 h 1886172"/>
                    <a:gd name="connsiteX213" fmla="*/ 1781777 w 1885945"/>
                    <a:gd name="connsiteY213" fmla="*/ 650113 h 1886172"/>
                    <a:gd name="connsiteX214" fmla="*/ 1793969 w 1885945"/>
                    <a:gd name="connsiteY214" fmla="*/ 687737 h 1886172"/>
                    <a:gd name="connsiteX215" fmla="*/ 1811400 w 1885945"/>
                    <a:gd name="connsiteY215" fmla="*/ 755079 h 1886172"/>
                    <a:gd name="connsiteX216" fmla="*/ 1823973 w 1885945"/>
                    <a:gd name="connsiteY216" fmla="*/ 828041 h 1886172"/>
                    <a:gd name="connsiteX217" fmla="*/ 1828354 w 1885945"/>
                    <a:gd name="connsiteY217" fmla="*/ 869474 h 1886172"/>
                    <a:gd name="connsiteX218" fmla="*/ 1830450 w 1885945"/>
                    <a:gd name="connsiteY218" fmla="*/ 905193 h 1886172"/>
                    <a:gd name="connsiteX219" fmla="*/ 1831021 w 1885945"/>
                    <a:gd name="connsiteY219" fmla="*/ 963295 h 18861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  <a:cxn ang="0">
                      <a:pos x="connsiteX151" y="connsiteY151"/>
                    </a:cxn>
                    <a:cxn ang="0">
                      <a:pos x="connsiteX152" y="connsiteY152"/>
                    </a:cxn>
                    <a:cxn ang="0">
                      <a:pos x="connsiteX153" y="connsiteY153"/>
                    </a:cxn>
                    <a:cxn ang="0">
                      <a:pos x="connsiteX154" y="connsiteY154"/>
                    </a:cxn>
                    <a:cxn ang="0">
                      <a:pos x="connsiteX155" y="connsiteY155"/>
                    </a:cxn>
                    <a:cxn ang="0">
                      <a:pos x="connsiteX156" y="connsiteY156"/>
                    </a:cxn>
                    <a:cxn ang="0">
                      <a:pos x="connsiteX157" y="connsiteY157"/>
                    </a:cxn>
                    <a:cxn ang="0">
                      <a:pos x="connsiteX158" y="connsiteY158"/>
                    </a:cxn>
                    <a:cxn ang="0">
                      <a:pos x="connsiteX159" y="connsiteY159"/>
                    </a:cxn>
                    <a:cxn ang="0">
                      <a:pos x="connsiteX160" y="connsiteY160"/>
                    </a:cxn>
                    <a:cxn ang="0">
                      <a:pos x="connsiteX161" y="connsiteY161"/>
                    </a:cxn>
                    <a:cxn ang="0">
                      <a:pos x="connsiteX162" y="connsiteY162"/>
                    </a:cxn>
                    <a:cxn ang="0">
                      <a:pos x="connsiteX163" y="connsiteY163"/>
                    </a:cxn>
                    <a:cxn ang="0">
                      <a:pos x="connsiteX164" y="connsiteY164"/>
                    </a:cxn>
                    <a:cxn ang="0">
                      <a:pos x="connsiteX165" y="connsiteY165"/>
                    </a:cxn>
                    <a:cxn ang="0">
                      <a:pos x="connsiteX166" y="connsiteY166"/>
                    </a:cxn>
                    <a:cxn ang="0">
                      <a:pos x="connsiteX167" y="connsiteY167"/>
                    </a:cxn>
                    <a:cxn ang="0">
                      <a:pos x="connsiteX168" y="connsiteY168"/>
                    </a:cxn>
                    <a:cxn ang="0">
                      <a:pos x="connsiteX169" y="connsiteY169"/>
                    </a:cxn>
                    <a:cxn ang="0">
                      <a:pos x="connsiteX170" y="connsiteY170"/>
                    </a:cxn>
                    <a:cxn ang="0">
                      <a:pos x="connsiteX171" y="connsiteY171"/>
                    </a:cxn>
                    <a:cxn ang="0">
                      <a:pos x="connsiteX172" y="connsiteY172"/>
                    </a:cxn>
                    <a:cxn ang="0">
                      <a:pos x="connsiteX173" y="connsiteY173"/>
                    </a:cxn>
                    <a:cxn ang="0">
                      <a:pos x="connsiteX174" y="connsiteY174"/>
                    </a:cxn>
                    <a:cxn ang="0">
                      <a:pos x="connsiteX175" y="connsiteY175"/>
                    </a:cxn>
                    <a:cxn ang="0">
                      <a:pos x="connsiteX176" y="connsiteY176"/>
                    </a:cxn>
                    <a:cxn ang="0">
                      <a:pos x="connsiteX177" y="connsiteY177"/>
                    </a:cxn>
                    <a:cxn ang="0">
                      <a:pos x="connsiteX178" y="connsiteY178"/>
                    </a:cxn>
                    <a:cxn ang="0">
                      <a:pos x="connsiteX179" y="connsiteY179"/>
                    </a:cxn>
                    <a:cxn ang="0">
                      <a:pos x="connsiteX180" y="connsiteY180"/>
                    </a:cxn>
                    <a:cxn ang="0">
                      <a:pos x="connsiteX181" y="connsiteY181"/>
                    </a:cxn>
                    <a:cxn ang="0">
                      <a:pos x="connsiteX182" y="connsiteY182"/>
                    </a:cxn>
                    <a:cxn ang="0">
                      <a:pos x="connsiteX183" y="connsiteY183"/>
                    </a:cxn>
                    <a:cxn ang="0">
                      <a:pos x="connsiteX184" y="connsiteY184"/>
                    </a:cxn>
                    <a:cxn ang="0">
                      <a:pos x="connsiteX185" y="connsiteY185"/>
                    </a:cxn>
                    <a:cxn ang="0">
                      <a:pos x="connsiteX186" y="connsiteY186"/>
                    </a:cxn>
                    <a:cxn ang="0">
                      <a:pos x="connsiteX187" y="connsiteY187"/>
                    </a:cxn>
                    <a:cxn ang="0">
                      <a:pos x="connsiteX188" y="connsiteY188"/>
                    </a:cxn>
                    <a:cxn ang="0">
                      <a:pos x="connsiteX189" y="connsiteY189"/>
                    </a:cxn>
                    <a:cxn ang="0">
                      <a:pos x="connsiteX190" y="connsiteY190"/>
                    </a:cxn>
                    <a:cxn ang="0">
                      <a:pos x="connsiteX191" y="connsiteY191"/>
                    </a:cxn>
                    <a:cxn ang="0">
                      <a:pos x="connsiteX192" y="connsiteY192"/>
                    </a:cxn>
                    <a:cxn ang="0">
                      <a:pos x="connsiteX193" y="connsiteY193"/>
                    </a:cxn>
                    <a:cxn ang="0">
                      <a:pos x="connsiteX194" y="connsiteY194"/>
                    </a:cxn>
                    <a:cxn ang="0">
                      <a:pos x="connsiteX195" y="connsiteY195"/>
                    </a:cxn>
                    <a:cxn ang="0">
                      <a:pos x="connsiteX196" y="connsiteY196"/>
                    </a:cxn>
                    <a:cxn ang="0">
                      <a:pos x="connsiteX197" y="connsiteY197"/>
                    </a:cxn>
                    <a:cxn ang="0">
                      <a:pos x="connsiteX198" y="connsiteY198"/>
                    </a:cxn>
                    <a:cxn ang="0">
                      <a:pos x="connsiteX199" y="connsiteY199"/>
                    </a:cxn>
                    <a:cxn ang="0">
                      <a:pos x="connsiteX200" y="connsiteY200"/>
                    </a:cxn>
                    <a:cxn ang="0">
                      <a:pos x="connsiteX201" y="connsiteY201"/>
                    </a:cxn>
                    <a:cxn ang="0">
                      <a:pos x="connsiteX202" y="connsiteY202"/>
                    </a:cxn>
                    <a:cxn ang="0">
                      <a:pos x="connsiteX203" y="connsiteY203"/>
                    </a:cxn>
                    <a:cxn ang="0">
                      <a:pos x="connsiteX204" y="connsiteY204"/>
                    </a:cxn>
                    <a:cxn ang="0">
                      <a:pos x="connsiteX205" y="connsiteY205"/>
                    </a:cxn>
                    <a:cxn ang="0">
                      <a:pos x="connsiteX206" y="connsiteY206"/>
                    </a:cxn>
                    <a:cxn ang="0">
                      <a:pos x="connsiteX207" y="connsiteY207"/>
                    </a:cxn>
                    <a:cxn ang="0">
                      <a:pos x="connsiteX208" y="connsiteY208"/>
                    </a:cxn>
                    <a:cxn ang="0">
                      <a:pos x="connsiteX209" y="connsiteY209"/>
                    </a:cxn>
                    <a:cxn ang="0">
                      <a:pos x="connsiteX210" y="connsiteY210"/>
                    </a:cxn>
                    <a:cxn ang="0">
                      <a:pos x="connsiteX211" y="connsiteY211"/>
                    </a:cxn>
                    <a:cxn ang="0">
                      <a:pos x="connsiteX212" y="connsiteY212"/>
                    </a:cxn>
                    <a:cxn ang="0">
                      <a:pos x="connsiteX213" y="connsiteY213"/>
                    </a:cxn>
                    <a:cxn ang="0">
                      <a:pos x="connsiteX214" y="connsiteY214"/>
                    </a:cxn>
                    <a:cxn ang="0">
                      <a:pos x="connsiteX215" y="connsiteY215"/>
                    </a:cxn>
                    <a:cxn ang="0">
                      <a:pos x="connsiteX216" y="connsiteY216"/>
                    </a:cxn>
                    <a:cxn ang="0">
                      <a:pos x="connsiteX217" y="connsiteY217"/>
                    </a:cxn>
                    <a:cxn ang="0">
                      <a:pos x="connsiteX218" y="connsiteY218"/>
                    </a:cxn>
                    <a:cxn ang="0">
                      <a:pos x="connsiteX219" y="connsiteY219"/>
                    </a:cxn>
                  </a:cxnLst>
                  <a:rect l="l" t="t" r="r" b="b"/>
                  <a:pathLst>
                    <a:path w="1885945" h="1886172">
                      <a:moveTo>
                        <a:pt x="1885028" y="903002"/>
                      </a:moveTo>
                      <a:cubicBezTo>
                        <a:pt x="1884647" y="890905"/>
                        <a:pt x="1883885" y="878142"/>
                        <a:pt x="1882837" y="865093"/>
                      </a:cubicBezTo>
                      <a:cubicBezTo>
                        <a:pt x="1881694" y="850615"/>
                        <a:pt x="1880170" y="836232"/>
                        <a:pt x="1878170" y="821087"/>
                      </a:cubicBezTo>
                      <a:cubicBezTo>
                        <a:pt x="1874741" y="794893"/>
                        <a:pt x="1870169" y="768890"/>
                        <a:pt x="1864740" y="743649"/>
                      </a:cubicBezTo>
                      <a:cubicBezTo>
                        <a:pt x="1859215" y="718217"/>
                        <a:pt x="1853119" y="694786"/>
                        <a:pt x="1846261" y="672116"/>
                      </a:cubicBezTo>
                      <a:cubicBezTo>
                        <a:pt x="1841975" y="657543"/>
                        <a:pt x="1837689" y="644399"/>
                        <a:pt x="1833307" y="632111"/>
                      </a:cubicBezTo>
                      <a:cubicBezTo>
                        <a:pt x="1827211" y="614490"/>
                        <a:pt x="1820544" y="596964"/>
                        <a:pt x="1813400" y="580009"/>
                      </a:cubicBezTo>
                      <a:cubicBezTo>
                        <a:pt x="1804542" y="558864"/>
                        <a:pt x="1794731" y="537528"/>
                        <a:pt x="1784158" y="516573"/>
                      </a:cubicBezTo>
                      <a:cubicBezTo>
                        <a:pt x="1770252" y="489522"/>
                        <a:pt x="1756155" y="464757"/>
                        <a:pt x="1741105" y="440944"/>
                      </a:cubicBezTo>
                      <a:cubicBezTo>
                        <a:pt x="1735105" y="431229"/>
                        <a:pt x="1728532" y="421132"/>
                        <a:pt x="1721008" y="410083"/>
                      </a:cubicBezTo>
                      <a:cubicBezTo>
                        <a:pt x="1721008" y="410083"/>
                        <a:pt x="1721008" y="410083"/>
                        <a:pt x="1721008" y="410083"/>
                      </a:cubicBezTo>
                      <a:cubicBezTo>
                        <a:pt x="1715674" y="402273"/>
                        <a:pt x="1710340" y="394748"/>
                        <a:pt x="1704910" y="387319"/>
                      </a:cubicBezTo>
                      <a:cubicBezTo>
                        <a:pt x="1687765" y="363697"/>
                        <a:pt x="1668715" y="339979"/>
                        <a:pt x="1648332" y="316834"/>
                      </a:cubicBezTo>
                      <a:cubicBezTo>
                        <a:pt x="1634711" y="301498"/>
                        <a:pt x="1620900" y="286925"/>
                        <a:pt x="1607279" y="273495"/>
                      </a:cubicBezTo>
                      <a:cubicBezTo>
                        <a:pt x="1583276" y="249587"/>
                        <a:pt x="1558225" y="227203"/>
                        <a:pt x="1532984" y="207106"/>
                      </a:cubicBezTo>
                      <a:cubicBezTo>
                        <a:pt x="1525555" y="201010"/>
                        <a:pt x="1517934" y="195104"/>
                        <a:pt x="1509838" y="189103"/>
                      </a:cubicBezTo>
                      <a:cubicBezTo>
                        <a:pt x="1498027" y="180150"/>
                        <a:pt x="1485740" y="171292"/>
                        <a:pt x="1472119" y="162052"/>
                      </a:cubicBezTo>
                      <a:cubicBezTo>
                        <a:pt x="1449259" y="146527"/>
                        <a:pt x="1425351" y="131953"/>
                        <a:pt x="1401253" y="118714"/>
                      </a:cubicBezTo>
                      <a:cubicBezTo>
                        <a:pt x="1387633" y="111189"/>
                        <a:pt x="1375250" y="104617"/>
                        <a:pt x="1363344" y="98711"/>
                      </a:cubicBezTo>
                      <a:cubicBezTo>
                        <a:pt x="1354581" y="94330"/>
                        <a:pt x="1345151" y="89853"/>
                        <a:pt x="1334674" y="85090"/>
                      </a:cubicBezTo>
                      <a:cubicBezTo>
                        <a:pt x="1314766" y="75946"/>
                        <a:pt x="1293621" y="67183"/>
                        <a:pt x="1271904" y="59087"/>
                      </a:cubicBezTo>
                      <a:cubicBezTo>
                        <a:pt x="1252949" y="52134"/>
                        <a:pt x="1233709" y="45657"/>
                        <a:pt x="1214659" y="39942"/>
                      </a:cubicBezTo>
                      <a:cubicBezTo>
                        <a:pt x="1197895" y="34894"/>
                        <a:pt x="1182655" y="30798"/>
                        <a:pt x="1168177" y="27274"/>
                      </a:cubicBezTo>
                      <a:cubicBezTo>
                        <a:pt x="1147412" y="22130"/>
                        <a:pt x="1127029" y="17749"/>
                        <a:pt x="1107598" y="14415"/>
                      </a:cubicBezTo>
                      <a:cubicBezTo>
                        <a:pt x="1092358" y="11748"/>
                        <a:pt x="1077499" y="9462"/>
                        <a:pt x="1063592" y="7747"/>
                      </a:cubicBezTo>
                      <a:cubicBezTo>
                        <a:pt x="1038922" y="4414"/>
                        <a:pt x="1013681" y="2223"/>
                        <a:pt x="988535" y="1080"/>
                      </a:cubicBezTo>
                      <a:cubicBezTo>
                        <a:pt x="982058" y="794"/>
                        <a:pt x="975391" y="508"/>
                        <a:pt x="969294" y="508"/>
                      </a:cubicBezTo>
                      <a:cubicBezTo>
                        <a:pt x="939005" y="-539"/>
                        <a:pt x="908620" y="32"/>
                        <a:pt x="879379" y="2223"/>
                      </a:cubicBezTo>
                      <a:cubicBezTo>
                        <a:pt x="873473" y="2413"/>
                        <a:pt x="867377" y="2890"/>
                        <a:pt x="861471" y="3366"/>
                      </a:cubicBezTo>
                      <a:cubicBezTo>
                        <a:pt x="837850" y="5461"/>
                        <a:pt x="815847" y="8224"/>
                        <a:pt x="794416" y="11748"/>
                      </a:cubicBezTo>
                      <a:cubicBezTo>
                        <a:pt x="787462" y="12796"/>
                        <a:pt x="780319" y="14034"/>
                        <a:pt x="773365" y="15272"/>
                      </a:cubicBezTo>
                      <a:cubicBezTo>
                        <a:pt x="744885" y="20511"/>
                        <a:pt x="718787" y="26416"/>
                        <a:pt x="693355" y="33465"/>
                      </a:cubicBezTo>
                      <a:cubicBezTo>
                        <a:pt x="670971" y="39656"/>
                        <a:pt x="649445" y="46419"/>
                        <a:pt x="629538" y="53467"/>
                      </a:cubicBezTo>
                      <a:cubicBezTo>
                        <a:pt x="604773" y="62230"/>
                        <a:pt x="579341" y="72422"/>
                        <a:pt x="554004" y="83852"/>
                      </a:cubicBezTo>
                      <a:cubicBezTo>
                        <a:pt x="547718" y="86710"/>
                        <a:pt x="541431" y="89662"/>
                        <a:pt x="535145" y="92615"/>
                      </a:cubicBezTo>
                      <a:lnTo>
                        <a:pt x="534288" y="93091"/>
                      </a:lnTo>
                      <a:cubicBezTo>
                        <a:pt x="517333" y="101283"/>
                        <a:pt x="500283" y="110141"/>
                        <a:pt x="483424" y="119571"/>
                      </a:cubicBezTo>
                      <a:cubicBezTo>
                        <a:pt x="463422" y="130810"/>
                        <a:pt x="443514" y="142907"/>
                        <a:pt x="424274" y="155480"/>
                      </a:cubicBezTo>
                      <a:cubicBezTo>
                        <a:pt x="419607" y="158528"/>
                        <a:pt x="414844" y="161767"/>
                        <a:pt x="410177" y="165005"/>
                      </a:cubicBezTo>
                      <a:cubicBezTo>
                        <a:pt x="392270" y="177292"/>
                        <a:pt x="375030" y="189961"/>
                        <a:pt x="359123" y="202534"/>
                      </a:cubicBezTo>
                      <a:cubicBezTo>
                        <a:pt x="333501" y="222727"/>
                        <a:pt x="308640" y="244444"/>
                        <a:pt x="285304" y="267113"/>
                      </a:cubicBezTo>
                      <a:cubicBezTo>
                        <a:pt x="265968" y="285877"/>
                        <a:pt x="247109" y="305785"/>
                        <a:pt x="229488" y="326263"/>
                      </a:cubicBezTo>
                      <a:cubicBezTo>
                        <a:pt x="229202" y="326549"/>
                        <a:pt x="228916" y="326835"/>
                        <a:pt x="228630" y="327216"/>
                      </a:cubicBezTo>
                      <a:cubicBezTo>
                        <a:pt x="206818" y="352457"/>
                        <a:pt x="186054" y="379413"/>
                        <a:pt x="166908" y="407226"/>
                      </a:cubicBezTo>
                      <a:cubicBezTo>
                        <a:pt x="155669" y="423514"/>
                        <a:pt x="144906" y="440087"/>
                        <a:pt x="135095" y="456470"/>
                      </a:cubicBezTo>
                      <a:cubicBezTo>
                        <a:pt x="128618" y="467138"/>
                        <a:pt x="122522" y="477806"/>
                        <a:pt x="116902" y="488093"/>
                      </a:cubicBezTo>
                      <a:cubicBezTo>
                        <a:pt x="102519" y="514287"/>
                        <a:pt x="88899" y="542100"/>
                        <a:pt x="76611" y="570675"/>
                      </a:cubicBezTo>
                      <a:cubicBezTo>
                        <a:pt x="73754" y="577438"/>
                        <a:pt x="69944" y="586296"/>
                        <a:pt x="66610" y="595154"/>
                      </a:cubicBezTo>
                      <a:cubicBezTo>
                        <a:pt x="55371" y="623158"/>
                        <a:pt x="45465" y="652399"/>
                        <a:pt x="36987" y="681927"/>
                      </a:cubicBezTo>
                      <a:cubicBezTo>
                        <a:pt x="36892" y="682213"/>
                        <a:pt x="36797" y="682594"/>
                        <a:pt x="36702" y="682880"/>
                      </a:cubicBezTo>
                      <a:cubicBezTo>
                        <a:pt x="25653" y="721361"/>
                        <a:pt x="17080" y="760699"/>
                        <a:pt x="11079" y="799751"/>
                      </a:cubicBezTo>
                      <a:cubicBezTo>
                        <a:pt x="8984" y="813277"/>
                        <a:pt x="7365" y="825278"/>
                        <a:pt x="6126" y="836518"/>
                      </a:cubicBezTo>
                      <a:cubicBezTo>
                        <a:pt x="3936" y="855949"/>
                        <a:pt x="2316" y="875666"/>
                        <a:pt x="1269" y="895763"/>
                      </a:cubicBezTo>
                      <a:lnTo>
                        <a:pt x="1173" y="897097"/>
                      </a:lnTo>
                      <a:cubicBezTo>
                        <a:pt x="1078" y="898049"/>
                        <a:pt x="1078" y="899002"/>
                        <a:pt x="1078" y="899383"/>
                      </a:cubicBezTo>
                      <a:cubicBezTo>
                        <a:pt x="-541" y="932530"/>
                        <a:pt x="-351" y="966534"/>
                        <a:pt x="1745" y="1000348"/>
                      </a:cubicBezTo>
                      <a:cubicBezTo>
                        <a:pt x="2602" y="1013778"/>
                        <a:pt x="3459" y="1024827"/>
                        <a:pt x="4507" y="1035019"/>
                      </a:cubicBezTo>
                      <a:cubicBezTo>
                        <a:pt x="5936" y="1050354"/>
                        <a:pt x="7841" y="1066451"/>
                        <a:pt x="10317" y="1082644"/>
                      </a:cubicBezTo>
                      <a:cubicBezTo>
                        <a:pt x="16032" y="1121125"/>
                        <a:pt x="24224" y="1159796"/>
                        <a:pt x="34892" y="1197706"/>
                      </a:cubicBezTo>
                      <a:cubicBezTo>
                        <a:pt x="38226" y="1209231"/>
                        <a:pt x="41655" y="1220756"/>
                        <a:pt x="45369" y="1232091"/>
                      </a:cubicBezTo>
                      <a:cubicBezTo>
                        <a:pt x="47751" y="1239616"/>
                        <a:pt x="50227" y="1246950"/>
                        <a:pt x="52894" y="1254284"/>
                      </a:cubicBezTo>
                      <a:cubicBezTo>
                        <a:pt x="65467" y="1290384"/>
                        <a:pt x="80326" y="1325912"/>
                        <a:pt x="97185" y="1359821"/>
                      </a:cubicBezTo>
                      <a:cubicBezTo>
                        <a:pt x="104139" y="1374109"/>
                        <a:pt x="111663" y="1388301"/>
                        <a:pt x="119379" y="1402017"/>
                      </a:cubicBezTo>
                      <a:cubicBezTo>
                        <a:pt x="131666" y="1424115"/>
                        <a:pt x="143858" y="1444118"/>
                        <a:pt x="156336" y="1462691"/>
                      </a:cubicBezTo>
                      <a:cubicBezTo>
                        <a:pt x="159098" y="1467073"/>
                        <a:pt x="162051" y="1471454"/>
                        <a:pt x="165099" y="1475931"/>
                      </a:cubicBezTo>
                      <a:cubicBezTo>
                        <a:pt x="175576" y="1491266"/>
                        <a:pt x="186625" y="1506411"/>
                        <a:pt x="197865" y="1520794"/>
                      </a:cubicBezTo>
                      <a:cubicBezTo>
                        <a:pt x="213105" y="1540606"/>
                        <a:pt x="229202" y="1559846"/>
                        <a:pt x="245775" y="1577944"/>
                      </a:cubicBezTo>
                      <a:cubicBezTo>
                        <a:pt x="257872" y="1591279"/>
                        <a:pt x="268826" y="1602709"/>
                        <a:pt x="279113" y="1612710"/>
                      </a:cubicBezTo>
                      <a:cubicBezTo>
                        <a:pt x="293591" y="1627188"/>
                        <a:pt x="308736" y="1641285"/>
                        <a:pt x="324071" y="1654715"/>
                      </a:cubicBezTo>
                      <a:cubicBezTo>
                        <a:pt x="334834" y="1664145"/>
                        <a:pt x="346740" y="1674051"/>
                        <a:pt x="360552" y="1684910"/>
                      </a:cubicBezTo>
                      <a:cubicBezTo>
                        <a:pt x="381316" y="1701293"/>
                        <a:pt x="402557" y="1716533"/>
                        <a:pt x="423321" y="1730153"/>
                      </a:cubicBezTo>
                      <a:cubicBezTo>
                        <a:pt x="437799" y="1739869"/>
                        <a:pt x="452849" y="1749203"/>
                        <a:pt x="467994" y="1757871"/>
                      </a:cubicBezTo>
                      <a:cubicBezTo>
                        <a:pt x="476852" y="1763110"/>
                        <a:pt x="484662" y="1767491"/>
                        <a:pt x="491997" y="1771492"/>
                      </a:cubicBezTo>
                      <a:cubicBezTo>
                        <a:pt x="517047" y="1785113"/>
                        <a:pt x="542289" y="1797400"/>
                        <a:pt x="566958" y="1807973"/>
                      </a:cubicBezTo>
                      <a:cubicBezTo>
                        <a:pt x="581818" y="1814450"/>
                        <a:pt x="596581" y="1820450"/>
                        <a:pt x="610869" y="1825689"/>
                      </a:cubicBezTo>
                      <a:cubicBezTo>
                        <a:pt x="627919" y="1832166"/>
                        <a:pt x="644111" y="1837786"/>
                        <a:pt x="660304" y="1842739"/>
                      </a:cubicBezTo>
                      <a:cubicBezTo>
                        <a:pt x="681639" y="1849406"/>
                        <a:pt x="701642" y="1854931"/>
                        <a:pt x="721168" y="1859503"/>
                      </a:cubicBezTo>
                      <a:cubicBezTo>
                        <a:pt x="732122" y="1862265"/>
                        <a:pt x="743457" y="1864837"/>
                        <a:pt x="754601" y="1867027"/>
                      </a:cubicBezTo>
                      <a:cubicBezTo>
                        <a:pt x="792225" y="1874743"/>
                        <a:pt x="830610" y="1880172"/>
                        <a:pt x="868520" y="1883125"/>
                      </a:cubicBezTo>
                      <a:cubicBezTo>
                        <a:pt x="868710" y="1883125"/>
                        <a:pt x="868901" y="1883220"/>
                        <a:pt x="869092" y="1883220"/>
                      </a:cubicBezTo>
                      <a:cubicBezTo>
                        <a:pt x="892904" y="1885220"/>
                        <a:pt x="916907" y="1886173"/>
                        <a:pt x="940339" y="1886173"/>
                      </a:cubicBezTo>
                      <a:cubicBezTo>
                        <a:pt x="940910" y="1886173"/>
                        <a:pt x="941481" y="1886173"/>
                        <a:pt x="942053" y="1886173"/>
                      </a:cubicBezTo>
                      <a:cubicBezTo>
                        <a:pt x="949578" y="1886173"/>
                        <a:pt x="956912" y="1886173"/>
                        <a:pt x="964151" y="1885887"/>
                      </a:cubicBezTo>
                      <a:cubicBezTo>
                        <a:pt x="980534" y="1885697"/>
                        <a:pt x="997108" y="1884935"/>
                        <a:pt x="1014824" y="1883601"/>
                      </a:cubicBezTo>
                      <a:cubicBezTo>
                        <a:pt x="1023111" y="1883030"/>
                        <a:pt x="1031398" y="1882172"/>
                        <a:pt x="1039303" y="1881315"/>
                      </a:cubicBezTo>
                      <a:cubicBezTo>
                        <a:pt x="1064545" y="1878839"/>
                        <a:pt x="1089786" y="1875219"/>
                        <a:pt x="1114170" y="1870647"/>
                      </a:cubicBezTo>
                      <a:cubicBezTo>
                        <a:pt x="1153317" y="1863503"/>
                        <a:pt x="1192465" y="1853693"/>
                        <a:pt x="1230661" y="1841405"/>
                      </a:cubicBezTo>
                      <a:cubicBezTo>
                        <a:pt x="1239709" y="1838548"/>
                        <a:pt x="1248853" y="1835309"/>
                        <a:pt x="1257997" y="1832071"/>
                      </a:cubicBezTo>
                      <a:cubicBezTo>
                        <a:pt x="1277047" y="1825308"/>
                        <a:pt x="1296002" y="1817974"/>
                        <a:pt x="1314195" y="1810068"/>
                      </a:cubicBezTo>
                      <a:cubicBezTo>
                        <a:pt x="1341913" y="1798257"/>
                        <a:pt x="1369154" y="1784922"/>
                        <a:pt x="1395348" y="1770539"/>
                      </a:cubicBezTo>
                      <a:cubicBezTo>
                        <a:pt x="1420208" y="1756919"/>
                        <a:pt x="1444211" y="1742345"/>
                        <a:pt x="1466500" y="1727391"/>
                      </a:cubicBezTo>
                      <a:cubicBezTo>
                        <a:pt x="1469643" y="1725391"/>
                        <a:pt x="1472691" y="1723295"/>
                        <a:pt x="1475834" y="1721105"/>
                      </a:cubicBezTo>
                      <a:cubicBezTo>
                        <a:pt x="1493646" y="1708913"/>
                        <a:pt x="1511458" y="1695768"/>
                        <a:pt x="1528888" y="1682052"/>
                      </a:cubicBezTo>
                      <a:cubicBezTo>
                        <a:pt x="1549843" y="1665479"/>
                        <a:pt x="1570513" y="1647667"/>
                        <a:pt x="1590039" y="1629093"/>
                      </a:cubicBezTo>
                      <a:cubicBezTo>
                        <a:pt x="1612232" y="1608329"/>
                        <a:pt x="1633568" y="1586135"/>
                        <a:pt x="1653761" y="1563085"/>
                      </a:cubicBezTo>
                      <a:lnTo>
                        <a:pt x="1657762" y="1558418"/>
                      </a:lnTo>
                      <a:cubicBezTo>
                        <a:pt x="1659476" y="1556417"/>
                        <a:pt x="1661191" y="1554417"/>
                        <a:pt x="1662810" y="1552512"/>
                      </a:cubicBezTo>
                      <a:cubicBezTo>
                        <a:pt x="1678240" y="1534319"/>
                        <a:pt x="1693004" y="1515460"/>
                        <a:pt x="1706720" y="1496600"/>
                      </a:cubicBezTo>
                      <a:cubicBezTo>
                        <a:pt x="1725389" y="1470788"/>
                        <a:pt x="1742534" y="1444498"/>
                        <a:pt x="1757488" y="1418495"/>
                      </a:cubicBezTo>
                      <a:cubicBezTo>
                        <a:pt x="1763680" y="1408018"/>
                        <a:pt x="1769871" y="1397064"/>
                        <a:pt x="1776157" y="1385063"/>
                      </a:cubicBezTo>
                      <a:cubicBezTo>
                        <a:pt x="1781682" y="1374776"/>
                        <a:pt x="1787206" y="1363631"/>
                        <a:pt x="1793207" y="1351154"/>
                      </a:cubicBezTo>
                      <a:cubicBezTo>
                        <a:pt x="1804161" y="1328294"/>
                        <a:pt x="1814162" y="1305052"/>
                        <a:pt x="1822734" y="1282383"/>
                      </a:cubicBezTo>
                      <a:cubicBezTo>
                        <a:pt x="1823878" y="1279716"/>
                        <a:pt x="1824830" y="1277049"/>
                        <a:pt x="1825878" y="1274382"/>
                      </a:cubicBezTo>
                      <a:cubicBezTo>
                        <a:pt x="1835403" y="1249331"/>
                        <a:pt x="1843690" y="1223709"/>
                        <a:pt x="1850643" y="1198373"/>
                      </a:cubicBezTo>
                      <a:cubicBezTo>
                        <a:pt x="1852357" y="1192372"/>
                        <a:pt x="1853976" y="1186276"/>
                        <a:pt x="1855596" y="1180180"/>
                      </a:cubicBezTo>
                      <a:cubicBezTo>
                        <a:pt x="1861787" y="1156558"/>
                        <a:pt x="1867121" y="1132364"/>
                        <a:pt x="1871312" y="1108266"/>
                      </a:cubicBezTo>
                      <a:lnTo>
                        <a:pt x="1872169" y="1103504"/>
                      </a:lnTo>
                      <a:cubicBezTo>
                        <a:pt x="1873026" y="1098741"/>
                        <a:pt x="1873884" y="1093979"/>
                        <a:pt x="1874551" y="1089311"/>
                      </a:cubicBezTo>
                      <a:cubicBezTo>
                        <a:pt x="1878361" y="1065689"/>
                        <a:pt x="1881123" y="1041591"/>
                        <a:pt x="1883028" y="1017683"/>
                      </a:cubicBezTo>
                      <a:cubicBezTo>
                        <a:pt x="1884552" y="997871"/>
                        <a:pt x="1885504" y="980441"/>
                        <a:pt x="1885695" y="964820"/>
                      </a:cubicBezTo>
                      <a:cubicBezTo>
                        <a:pt x="1886171" y="943864"/>
                        <a:pt x="1885980" y="923100"/>
                        <a:pt x="1885028" y="903002"/>
                      </a:cubicBezTo>
                      <a:close/>
                      <a:moveTo>
                        <a:pt x="1831021" y="963295"/>
                      </a:moveTo>
                      <a:cubicBezTo>
                        <a:pt x="1830831" y="978155"/>
                        <a:pt x="1829974" y="994442"/>
                        <a:pt x="1828545" y="1013111"/>
                      </a:cubicBezTo>
                      <a:cubicBezTo>
                        <a:pt x="1826830" y="1035590"/>
                        <a:pt x="1824068" y="1058355"/>
                        <a:pt x="1820544" y="1080739"/>
                      </a:cubicBezTo>
                      <a:cubicBezTo>
                        <a:pt x="1819877" y="1085120"/>
                        <a:pt x="1819115" y="1089502"/>
                        <a:pt x="1818353" y="1093883"/>
                      </a:cubicBezTo>
                      <a:lnTo>
                        <a:pt x="1817496" y="1098551"/>
                      </a:lnTo>
                      <a:cubicBezTo>
                        <a:pt x="1813591" y="1121220"/>
                        <a:pt x="1808638" y="1143985"/>
                        <a:pt x="1802827" y="1166083"/>
                      </a:cubicBezTo>
                      <a:cubicBezTo>
                        <a:pt x="1801303" y="1171893"/>
                        <a:pt x="1799684" y="1177608"/>
                        <a:pt x="1798065" y="1183418"/>
                      </a:cubicBezTo>
                      <a:cubicBezTo>
                        <a:pt x="1791492" y="1207326"/>
                        <a:pt x="1783682" y="1231329"/>
                        <a:pt x="1774824" y="1254951"/>
                      </a:cubicBezTo>
                      <a:cubicBezTo>
                        <a:pt x="1773967" y="1257332"/>
                        <a:pt x="1773109" y="1259618"/>
                        <a:pt x="1771966" y="1262285"/>
                      </a:cubicBezTo>
                      <a:cubicBezTo>
                        <a:pt x="1763680" y="1284002"/>
                        <a:pt x="1754345" y="1305910"/>
                        <a:pt x="1743963" y="1327341"/>
                      </a:cubicBezTo>
                      <a:cubicBezTo>
                        <a:pt x="1738343" y="1339057"/>
                        <a:pt x="1733104" y="1349534"/>
                        <a:pt x="1727961" y="1359250"/>
                      </a:cubicBezTo>
                      <a:cubicBezTo>
                        <a:pt x="1721960" y="1370585"/>
                        <a:pt x="1716245" y="1380872"/>
                        <a:pt x="1710340" y="1390777"/>
                      </a:cubicBezTo>
                      <a:cubicBezTo>
                        <a:pt x="1696147" y="1415257"/>
                        <a:pt x="1680050" y="1440022"/>
                        <a:pt x="1662524" y="1464406"/>
                      </a:cubicBezTo>
                      <a:cubicBezTo>
                        <a:pt x="1649665" y="1482122"/>
                        <a:pt x="1635663" y="1499839"/>
                        <a:pt x="1621090" y="1517079"/>
                      </a:cubicBezTo>
                      <a:cubicBezTo>
                        <a:pt x="1619566" y="1518889"/>
                        <a:pt x="1618042" y="1520698"/>
                        <a:pt x="1616423" y="1522508"/>
                      </a:cubicBezTo>
                      <a:lnTo>
                        <a:pt x="1612518" y="1527080"/>
                      </a:lnTo>
                      <a:cubicBezTo>
                        <a:pt x="1593658" y="1548702"/>
                        <a:pt x="1573561" y="1569562"/>
                        <a:pt x="1552605" y="1589183"/>
                      </a:cubicBezTo>
                      <a:cubicBezTo>
                        <a:pt x="1534127" y="1606709"/>
                        <a:pt x="1514791" y="1623473"/>
                        <a:pt x="1495075" y="1639094"/>
                      </a:cubicBezTo>
                      <a:cubicBezTo>
                        <a:pt x="1478596" y="1652048"/>
                        <a:pt x="1461832" y="1664431"/>
                        <a:pt x="1445068" y="1675956"/>
                      </a:cubicBezTo>
                      <a:cubicBezTo>
                        <a:pt x="1442306" y="1677861"/>
                        <a:pt x="1439544" y="1679766"/>
                        <a:pt x="1436401" y="1681766"/>
                      </a:cubicBezTo>
                      <a:cubicBezTo>
                        <a:pt x="1415160" y="1696054"/>
                        <a:pt x="1392586" y="1709770"/>
                        <a:pt x="1369154" y="1722533"/>
                      </a:cubicBezTo>
                      <a:cubicBezTo>
                        <a:pt x="1344484" y="1736059"/>
                        <a:pt x="1318767" y="1748632"/>
                        <a:pt x="1292668" y="1759776"/>
                      </a:cubicBezTo>
                      <a:cubicBezTo>
                        <a:pt x="1275523" y="1767206"/>
                        <a:pt x="1257712" y="1774159"/>
                        <a:pt x="1239805" y="1780445"/>
                      </a:cubicBezTo>
                      <a:cubicBezTo>
                        <a:pt x="1231137" y="1783493"/>
                        <a:pt x="1222659" y="1786446"/>
                        <a:pt x="1214087" y="1789208"/>
                      </a:cubicBezTo>
                      <a:cubicBezTo>
                        <a:pt x="1178178" y="1800734"/>
                        <a:pt x="1141221" y="1809973"/>
                        <a:pt x="1104264" y="1816735"/>
                      </a:cubicBezTo>
                      <a:cubicBezTo>
                        <a:pt x="1081309" y="1821022"/>
                        <a:pt x="1057591" y="1824451"/>
                        <a:pt x="1033588" y="1826832"/>
                      </a:cubicBezTo>
                      <a:cubicBezTo>
                        <a:pt x="1026064" y="1827689"/>
                        <a:pt x="1018444" y="1828451"/>
                        <a:pt x="1010728" y="1829023"/>
                      </a:cubicBezTo>
                      <a:cubicBezTo>
                        <a:pt x="994060" y="1830261"/>
                        <a:pt x="978534" y="1831023"/>
                        <a:pt x="963008" y="1831214"/>
                      </a:cubicBezTo>
                      <a:cubicBezTo>
                        <a:pt x="956055" y="1831404"/>
                        <a:pt x="949006" y="1831499"/>
                        <a:pt x="942148" y="1831499"/>
                      </a:cubicBezTo>
                      <a:cubicBezTo>
                        <a:pt x="919764" y="1831690"/>
                        <a:pt x="896809" y="1830642"/>
                        <a:pt x="873949" y="1828737"/>
                      </a:cubicBezTo>
                      <a:cubicBezTo>
                        <a:pt x="873759" y="1828737"/>
                        <a:pt x="873473" y="1828642"/>
                        <a:pt x="873283" y="1828642"/>
                      </a:cubicBezTo>
                      <a:cubicBezTo>
                        <a:pt x="837373" y="1825880"/>
                        <a:pt x="801083" y="1820736"/>
                        <a:pt x="765364" y="1813402"/>
                      </a:cubicBezTo>
                      <a:cubicBezTo>
                        <a:pt x="754887" y="1811402"/>
                        <a:pt x="744504" y="1809020"/>
                        <a:pt x="734122" y="1806353"/>
                      </a:cubicBezTo>
                      <a:cubicBezTo>
                        <a:pt x="715548" y="1801972"/>
                        <a:pt x="696784" y="1796828"/>
                        <a:pt x="676687" y="1790542"/>
                      </a:cubicBezTo>
                      <a:cubicBezTo>
                        <a:pt x="661542" y="1785875"/>
                        <a:pt x="646302" y="1780636"/>
                        <a:pt x="630109" y="1774444"/>
                      </a:cubicBezTo>
                      <a:cubicBezTo>
                        <a:pt x="616679" y="1769492"/>
                        <a:pt x="602773" y="1763872"/>
                        <a:pt x="588771" y="1757681"/>
                      </a:cubicBezTo>
                      <a:cubicBezTo>
                        <a:pt x="565530" y="1747679"/>
                        <a:pt x="541717" y="1736154"/>
                        <a:pt x="518095" y="1723295"/>
                      </a:cubicBezTo>
                      <a:cubicBezTo>
                        <a:pt x="510570" y="1719295"/>
                        <a:pt x="503141" y="1715009"/>
                        <a:pt x="495616" y="1710627"/>
                      </a:cubicBezTo>
                      <a:cubicBezTo>
                        <a:pt x="481329" y="1702340"/>
                        <a:pt x="467232" y="1693577"/>
                        <a:pt x="453516" y="1684433"/>
                      </a:cubicBezTo>
                      <a:cubicBezTo>
                        <a:pt x="433799" y="1671575"/>
                        <a:pt x="413987" y="1657287"/>
                        <a:pt x="394365" y="1641856"/>
                      </a:cubicBezTo>
                      <a:cubicBezTo>
                        <a:pt x="381316" y="1631569"/>
                        <a:pt x="370077" y="1622330"/>
                        <a:pt x="359980" y="1613377"/>
                      </a:cubicBezTo>
                      <a:cubicBezTo>
                        <a:pt x="345502" y="1600709"/>
                        <a:pt x="331215" y="1587469"/>
                        <a:pt x="317499" y="1573753"/>
                      </a:cubicBezTo>
                      <a:cubicBezTo>
                        <a:pt x="307783" y="1564323"/>
                        <a:pt x="297496" y="1553655"/>
                        <a:pt x="286161" y="1541082"/>
                      </a:cubicBezTo>
                      <a:cubicBezTo>
                        <a:pt x="270540" y="1524032"/>
                        <a:pt x="255396" y="1505935"/>
                        <a:pt x="241013" y="1487171"/>
                      </a:cubicBezTo>
                      <a:cubicBezTo>
                        <a:pt x="230345" y="1473550"/>
                        <a:pt x="219963" y="1459358"/>
                        <a:pt x="209961" y="1444784"/>
                      </a:cubicBezTo>
                      <a:cubicBezTo>
                        <a:pt x="207294" y="1440974"/>
                        <a:pt x="204723" y="1437164"/>
                        <a:pt x="201960" y="1432783"/>
                      </a:cubicBezTo>
                      <a:cubicBezTo>
                        <a:pt x="189959" y="1414971"/>
                        <a:pt x="178529" y="1396207"/>
                        <a:pt x="166908" y="1375347"/>
                      </a:cubicBezTo>
                      <a:cubicBezTo>
                        <a:pt x="159574" y="1362393"/>
                        <a:pt x="152526" y="1349058"/>
                        <a:pt x="145953" y="1335628"/>
                      </a:cubicBezTo>
                      <a:cubicBezTo>
                        <a:pt x="130142" y="1303719"/>
                        <a:pt x="116045" y="1270286"/>
                        <a:pt x="104234" y="1236092"/>
                      </a:cubicBezTo>
                      <a:cubicBezTo>
                        <a:pt x="101757" y="1229329"/>
                        <a:pt x="99471" y="1222471"/>
                        <a:pt x="97281" y="1215422"/>
                      </a:cubicBezTo>
                      <a:cubicBezTo>
                        <a:pt x="93756" y="1204469"/>
                        <a:pt x="90518" y="1193610"/>
                        <a:pt x="87375" y="1182847"/>
                      </a:cubicBezTo>
                      <a:cubicBezTo>
                        <a:pt x="77469" y="1147319"/>
                        <a:pt x="69658" y="1110838"/>
                        <a:pt x="64324" y="1074548"/>
                      </a:cubicBezTo>
                      <a:cubicBezTo>
                        <a:pt x="62038" y="1059308"/>
                        <a:pt x="60133" y="1044258"/>
                        <a:pt x="58800" y="1029685"/>
                      </a:cubicBezTo>
                      <a:cubicBezTo>
                        <a:pt x="57752" y="1019969"/>
                        <a:pt x="56990" y="1009587"/>
                        <a:pt x="56133" y="996919"/>
                      </a:cubicBezTo>
                      <a:cubicBezTo>
                        <a:pt x="54228" y="965105"/>
                        <a:pt x="53942" y="933101"/>
                        <a:pt x="55561" y="901478"/>
                      </a:cubicBezTo>
                      <a:lnTo>
                        <a:pt x="55656" y="900240"/>
                      </a:lnTo>
                      <a:cubicBezTo>
                        <a:pt x="55752" y="899383"/>
                        <a:pt x="55752" y="898430"/>
                        <a:pt x="55752" y="897954"/>
                      </a:cubicBezTo>
                      <a:cubicBezTo>
                        <a:pt x="56609" y="879476"/>
                        <a:pt x="58133" y="860902"/>
                        <a:pt x="60324" y="842614"/>
                      </a:cubicBezTo>
                      <a:cubicBezTo>
                        <a:pt x="61562" y="832041"/>
                        <a:pt x="63086" y="820706"/>
                        <a:pt x="64991" y="807943"/>
                      </a:cubicBezTo>
                      <a:cubicBezTo>
                        <a:pt x="70611" y="771367"/>
                        <a:pt x="78707" y="734505"/>
                        <a:pt x="88994" y="698405"/>
                      </a:cubicBezTo>
                      <a:cubicBezTo>
                        <a:pt x="89089" y="698120"/>
                        <a:pt x="89184" y="697738"/>
                        <a:pt x="89280" y="697453"/>
                      </a:cubicBezTo>
                      <a:cubicBezTo>
                        <a:pt x="97281" y="669449"/>
                        <a:pt x="106615" y="641827"/>
                        <a:pt x="117378" y="615061"/>
                      </a:cubicBezTo>
                      <a:cubicBezTo>
                        <a:pt x="120522" y="606775"/>
                        <a:pt x="124046" y="598488"/>
                        <a:pt x="126713" y="592201"/>
                      </a:cubicBezTo>
                      <a:cubicBezTo>
                        <a:pt x="138333" y="565246"/>
                        <a:pt x="151097" y="539052"/>
                        <a:pt x="164718" y="514287"/>
                      </a:cubicBezTo>
                      <a:cubicBezTo>
                        <a:pt x="169956" y="504667"/>
                        <a:pt x="175671" y="494665"/>
                        <a:pt x="181767" y="484569"/>
                      </a:cubicBezTo>
                      <a:cubicBezTo>
                        <a:pt x="191102" y="469138"/>
                        <a:pt x="201103" y="453517"/>
                        <a:pt x="211771" y="438182"/>
                      </a:cubicBezTo>
                      <a:cubicBezTo>
                        <a:pt x="229678" y="412179"/>
                        <a:pt x="249014" y="387128"/>
                        <a:pt x="269302" y="363601"/>
                      </a:cubicBezTo>
                      <a:cubicBezTo>
                        <a:pt x="269588" y="363316"/>
                        <a:pt x="269874" y="363030"/>
                        <a:pt x="270159" y="362744"/>
                      </a:cubicBezTo>
                      <a:cubicBezTo>
                        <a:pt x="287019" y="343218"/>
                        <a:pt x="304926" y="324263"/>
                        <a:pt x="323404" y="306261"/>
                      </a:cubicBezTo>
                      <a:cubicBezTo>
                        <a:pt x="345407" y="284830"/>
                        <a:pt x="368838" y="264446"/>
                        <a:pt x="393032" y="245396"/>
                      </a:cubicBezTo>
                      <a:cubicBezTo>
                        <a:pt x="408081" y="233490"/>
                        <a:pt x="424179" y="221584"/>
                        <a:pt x="441038" y="210058"/>
                      </a:cubicBezTo>
                      <a:cubicBezTo>
                        <a:pt x="445419" y="207106"/>
                        <a:pt x="449801" y="204058"/>
                        <a:pt x="454278" y="201105"/>
                      </a:cubicBezTo>
                      <a:cubicBezTo>
                        <a:pt x="472375" y="189199"/>
                        <a:pt x="491235" y="177769"/>
                        <a:pt x="510094" y="167196"/>
                      </a:cubicBezTo>
                      <a:cubicBezTo>
                        <a:pt x="526001" y="158338"/>
                        <a:pt x="542098" y="149860"/>
                        <a:pt x="557910" y="142240"/>
                      </a:cubicBezTo>
                      <a:lnTo>
                        <a:pt x="558672" y="141859"/>
                      </a:lnTo>
                      <a:cubicBezTo>
                        <a:pt x="564673" y="139002"/>
                        <a:pt x="570578" y="136240"/>
                        <a:pt x="576483" y="133573"/>
                      </a:cubicBezTo>
                      <a:cubicBezTo>
                        <a:pt x="600296" y="122809"/>
                        <a:pt x="624299" y="113189"/>
                        <a:pt x="647635" y="104902"/>
                      </a:cubicBezTo>
                      <a:cubicBezTo>
                        <a:pt x="666400" y="98235"/>
                        <a:pt x="686592" y="91948"/>
                        <a:pt x="707738" y="86043"/>
                      </a:cubicBezTo>
                      <a:cubicBezTo>
                        <a:pt x="731646" y="79471"/>
                        <a:pt x="756220" y="73851"/>
                        <a:pt x="783081" y="68898"/>
                      </a:cubicBezTo>
                      <a:cubicBezTo>
                        <a:pt x="789558" y="67850"/>
                        <a:pt x="796130" y="66707"/>
                        <a:pt x="802893" y="65659"/>
                      </a:cubicBezTo>
                      <a:cubicBezTo>
                        <a:pt x="823276" y="62326"/>
                        <a:pt x="843946" y="59659"/>
                        <a:pt x="866139" y="57754"/>
                      </a:cubicBezTo>
                      <a:cubicBezTo>
                        <a:pt x="871473" y="57277"/>
                        <a:pt x="876902" y="56896"/>
                        <a:pt x="882712" y="56611"/>
                      </a:cubicBezTo>
                      <a:cubicBezTo>
                        <a:pt x="910525" y="54515"/>
                        <a:pt x="939100" y="54039"/>
                        <a:pt x="967771" y="55087"/>
                      </a:cubicBezTo>
                      <a:cubicBezTo>
                        <a:pt x="973676" y="55087"/>
                        <a:pt x="979772" y="55372"/>
                        <a:pt x="985773" y="55658"/>
                      </a:cubicBezTo>
                      <a:cubicBezTo>
                        <a:pt x="1009490" y="56706"/>
                        <a:pt x="1033207" y="58897"/>
                        <a:pt x="1056448" y="61945"/>
                      </a:cubicBezTo>
                      <a:cubicBezTo>
                        <a:pt x="1069593" y="63564"/>
                        <a:pt x="1083595" y="65755"/>
                        <a:pt x="1097977" y="68231"/>
                      </a:cubicBezTo>
                      <a:cubicBezTo>
                        <a:pt x="1116265" y="71374"/>
                        <a:pt x="1135411" y="75470"/>
                        <a:pt x="1155032" y="80423"/>
                      </a:cubicBezTo>
                      <a:cubicBezTo>
                        <a:pt x="1168653" y="83662"/>
                        <a:pt x="1182940" y="87567"/>
                        <a:pt x="1198847" y="92329"/>
                      </a:cubicBezTo>
                      <a:cubicBezTo>
                        <a:pt x="1216849" y="97663"/>
                        <a:pt x="1234947" y="103759"/>
                        <a:pt x="1252759" y="110332"/>
                      </a:cubicBezTo>
                      <a:cubicBezTo>
                        <a:pt x="1273142" y="117952"/>
                        <a:pt x="1293049" y="126143"/>
                        <a:pt x="1311813" y="134811"/>
                      </a:cubicBezTo>
                      <a:cubicBezTo>
                        <a:pt x="1321720" y="139288"/>
                        <a:pt x="1330578" y="143479"/>
                        <a:pt x="1338865" y="147574"/>
                      </a:cubicBezTo>
                      <a:cubicBezTo>
                        <a:pt x="1350104" y="153099"/>
                        <a:pt x="1361820" y="159290"/>
                        <a:pt x="1374679" y="166434"/>
                      </a:cubicBezTo>
                      <a:cubicBezTo>
                        <a:pt x="1397443" y="178912"/>
                        <a:pt x="1419827" y="192628"/>
                        <a:pt x="1441354" y="207201"/>
                      </a:cubicBezTo>
                      <a:cubicBezTo>
                        <a:pt x="1454117" y="215964"/>
                        <a:pt x="1465738" y="224251"/>
                        <a:pt x="1476882" y="232728"/>
                      </a:cubicBezTo>
                      <a:cubicBezTo>
                        <a:pt x="1484502" y="238443"/>
                        <a:pt x="1491646" y="243872"/>
                        <a:pt x="1498599" y="249682"/>
                      </a:cubicBezTo>
                      <a:cubicBezTo>
                        <a:pt x="1522507" y="268637"/>
                        <a:pt x="1546033" y="289687"/>
                        <a:pt x="1568608" y="312262"/>
                      </a:cubicBezTo>
                      <a:cubicBezTo>
                        <a:pt x="1581466" y="324930"/>
                        <a:pt x="1594420" y="338646"/>
                        <a:pt x="1607279" y="353124"/>
                      </a:cubicBezTo>
                      <a:cubicBezTo>
                        <a:pt x="1626520" y="374936"/>
                        <a:pt x="1644426" y="397225"/>
                        <a:pt x="1660619" y="419608"/>
                      </a:cubicBezTo>
                      <a:cubicBezTo>
                        <a:pt x="1665763" y="426562"/>
                        <a:pt x="1670811" y="433705"/>
                        <a:pt x="1675764" y="440944"/>
                      </a:cubicBezTo>
                      <a:cubicBezTo>
                        <a:pt x="1682812" y="451231"/>
                        <a:pt x="1689004" y="460661"/>
                        <a:pt x="1694718" y="469900"/>
                      </a:cubicBezTo>
                      <a:cubicBezTo>
                        <a:pt x="1709006" y="492379"/>
                        <a:pt x="1722341" y="515811"/>
                        <a:pt x="1735390" y="541243"/>
                      </a:cubicBezTo>
                      <a:cubicBezTo>
                        <a:pt x="1745392" y="560959"/>
                        <a:pt x="1754631" y="581057"/>
                        <a:pt x="1763013" y="600964"/>
                      </a:cubicBezTo>
                      <a:cubicBezTo>
                        <a:pt x="1769776" y="616966"/>
                        <a:pt x="1776062" y="633445"/>
                        <a:pt x="1781777" y="650113"/>
                      </a:cubicBezTo>
                      <a:cubicBezTo>
                        <a:pt x="1785968" y="661734"/>
                        <a:pt x="1789968" y="674021"/>
                        <a:pt x="1793969" y="687737"/>
                      </a:cubicBezTo>
                      <a:cubicBezTo>
                        <a:pt x="1800541" y="709168"/>
                        <a:pt x="1806161" y="731171"/>
                        <a:pt x="1811400" y="755079"/>
                      </a:cubicBezTo>
                      <a:cubicBezTo>
                        <a:pt x="1816543" y="778891"/>
                        <a:pt x="1820734" y="803371"/>
                        <a:pt x="1823973" y="828041"/>
                      </a:cubicBezTo>
                      <a:cubicBezTo>
                        <a:pt x="1825783" y="842233"/>
                        <a:pt x="1827211" y="855853"/>
                        <a:pt x="1828354" y="869474"/>
                      </a:cubicBezTo>
                      <a:cubicBezTo>
                        <a:pt x="1829307" y="881761"/>
                        <a:pt x="1830069" y="893763"/>
                        <a:pt x="1830450" y="905193"/>
                      </a:cubicBezTo>
                      <a:cubicBezTo>
                        <a:pt x="1831402" y="924338"/>
                        <a:pt x="1831593" y="943769"/>
                        <a:pt x="1831021" y="963295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>
                    <a:cs typeface="霞鹜文楷 Light" charset="-122"/>
                  </a:endParaRPr>
                </a:p>
              </p:txBody>
            </p:sp>
            <p:sp>
              <p:nvSpPr>
                <p:cNvPr id="20" name="任意多边形: 形状 1019"/>
                <p:cNvSpPr/>
                <p:nvPr/>
              </p:nvSpPr>
              <p:spPr>
                <a:xfrm>
                  <a:off x="8931806" y="1550556"/>
                  <a:ext cx="1107988" cy="1107891"/>
                </a:xfrm>
                <a:custGeom>
                  <a:avLst/>
                  <a:gdLst>
                    <a:gd name="connsiteX0" fmla="*/ 1107541 w 1107988"/>
                    <a:gd name="connsiteY0" fmla="*/ 530391 h 1107891"/>
                    <a:gd name="connsiteX1" fmla="*/ 1106208 w 1107988"/>
                    <a:gd name="connsiteY1" fmla="*/ 508102 h 1107891"/>
                    <a:gd name="connsiteX2" fmla="*/ 1103445 w 1107988"/>
                    <a:gd name="connsiteY2" fmla="*/ 482290 h 1107891"/>
                    <a:gd name="connsiteX3" fmla="*/ 1095540 w 1107988"/>
                    <a:gd name="connsiteY3" fmla="*/ 436760 h 1107891"/>
                    <a:gd name="connsiteX4" fmla="*/ 1084681 w 1107988"/>
                    <a:gd name="connsiteY4" fmla="*/ 394755 h 1107891"/>
                    <a:gd name="connsiteX5" fmla="*/ 1077061 w 1107988"/>
                    <a:gd name="connsiteY5" fmla="*/ 371228 h 1107891"/>
                    <a:gd name="connsiteX6" fmla="*/ 1065345 w 1107988"/>
                    <a:gd name="connsiteY6" fmla="*/ 340558 h 1107891"/>
                    <a:gd name="connsiteX7" fmla="*/ 1048105 w 1107988"/>
                    <a:gd name="connsiteY7" fmla="*/ 303315 h 1107891"/>
                    <a:gd name="connsiteX8" fmla="*/ 1022769 w 1107988"/>
                    <a:gd name="connsiteY8" fmla="*/ 258928 h 1107891"/>
                    <a:gd name="connsiteX9" fmla="*/ 1010958 w 1107988"/>
                    <a:gd name="connsiteY9" fmla="*/ 240831 h 1107891"/>
                    <a:gd name="connsiteX10" fmla="*/ 1010958 w 1107988"/>
                    <a:gd name="connsiteY10" fmla="*/ 240831 h 1107891"/>
                    <a:gd name="connsiteX11" fmla="*/ 1001528 w 1107988"/>
                    <a:gd name="connsiteY11" fmla="*/ 227496 h 1107891"/>
                    <a:gd name="connsiteX12" fmla="*/ 968286 w 1107988"/>
                    <a:gd name="connsiteY12" fmla="*/ 186062 h 1107891"/>
                    <a:gd name="connsiteX13" fmla="*/ 944187 w 1107988"/>
                    <a:gd name="connsiteY13" fmla="*/ 160630 h 1107891"/>
                    <a:gd name="connsiteX14" fmla="*/ 900563 w 1107988"/>
                    <a:gd name="connsiteY14" fmla="*/ 121578 h 1107891"/>
                    <a:gd name="connsiteX15" fmla="*/ 886942 w 1107988"/>
                    <a:gd name="connsiteY15" fmla="*/ 111005 h 1107891"/>
                    <a:gd name="connsiteX16" fmla="*/ 864844 w 1107988"/>
                    <a:gd name="connsiteY16" fmla="*/ 95098 h 1107891"/>
                    <a:gd name="connsiteX17" fmla="*/ 823220 w 1107988"/>
                    <a:gd name="connsiteY17" fmla="*/ 69667 h 1107891"/>
                    <a:gd name="connsiteX18" fmla="*/ 800931 w 1107988"/>
                    <a:gd name="connsiteY18" fmla="*/ 57951 h 1107891"/>
                    <a:gd name="connsiteX19" fmla="*/ 784072 w 1107988"/>
                    <a:gd name="connsiteY19" fmla="*/ 49950 h 1107891"/>
                    <a:gd name="connsiteX20" fmla="*/ 747210 w 1107988"/>
                    <a:gd name="connsiteY20" fmla="*/ 34710 h 1107891"/>
                    <a:gd name="connsiteX21" fmla="*/ 713587 w 1107988"/>
                    <a:gd name="connsiteY21" fmla="*/ 23470 h 1107891"/>
                    <a:gd name="connsiteX22" fmla="*/ 686250 w 1107988"/>
                    <a:gd name="connsiteY22" fmla="*/ 16041 h 1107891"/>
                    <a:gd name="connsiteX23" fmla="*/ 650627 w 1107988"/>
                    <a:gd name="connsiteY23" fmla="*/ 8516 h 1107891"/>
                    <a:gd name="connsiteX24" fmla="*/ 624814 w 1107988"/>
                    <a:gd name="connsiteY24" fmla="*/ 4611 h 1107891"/>
                    <a:gd name="connsiteX25" fmla="*/ 580713 w 1107988"/>
                    <a:gd name="connsiteY25" fmla="*/ 706 h 1107891"/>
                    <a:gd name="connsiteX26" fmla="*/ 569379 w 1107988"/>
                    <a:gd name="connsiteY26" fmla="*/ 325 h 1107891"/>
                    <a:gd name="connsiteX27" fmla="*/ 516610 w 1107988"/>
                    <a:gd name="connsiteY27" fmla="*/ 1277 h 1107891"/>
                    <a:gd name="connsiteX28" fmla="*/ 506133 w 1107988"/>
                    <a:gd name="connsiteY28" fmla="*/ 1944 h 1107891"/>
                    <a:gd name="connsiteX29" fmla="*/ 466699 w 1107988"/>
                    <a:gd name="connsiteY29" fmla="*/ 6897 h 1107891"/>
                    <a:gd name="connsiteX30" fmla="*/ 454317 w 1107988"/>
                    <a:gd name="connsiteY30" fmla="*/ 8992 h 1107891"/>
                    <a:gd name="connsiteX31" fmla="*/ 407358 w 1107988"/>
                    <a:gd name="connsiteY31" fmla="*/ 19660 h 1107891"/>
                    <a:gd name="connsiteX32" fmla="*/ 369925 w 1107988"/>
                    <a:gd name="connsiteY32" fmla="*/ 31376 h 1107891"/>
                    <a:gd name="connsiteX33" fmla="*/ 325539 w 1107988"/>
                    <a:gd name="connsiteY33" fmla="*/ 49188 h 1107891"/>
                    <a:gd name="connsiteX34" fmla="*/ 314490 w 1107988"/>
                    <a:gd name="connsiteY34" fmla="*/ 54331 h 1107891"/>
                    <a:gd name="connsiteX35" fmla="*/ 313918 w 1107988"/>
                    <a:gd name="connsiteY35" fmla="*/ 54617 h 1107891"/>
                    <a:gd name="connsiteX36" fmla="*/ 284010 w 1107988"/>
                    <a:gd name="connsiteY36" fmla="*/ 70238 h 1107891"/>
                    <a:gd name="connsiteX37" fmla="*/ 249243 w 1107988"/>
                    <a:gd name="connsiteY37" fmla="*/ 91384 h 1107891"/>
                    <a:gd name="connsiteX38" fmla="*/ 240956 w 1107988"/>
                    <a:gd name="connsiteY38" fmla="*/ 97003 h 1107891"/>
                    <a:gd name="connsiteX39" fmla="*/ 210953 w 1107988"/>
                    <a:gd name="connsiteY39" fmla="*/ 119101 h 1107891"/>
                    <a:gd name="connsiteX40" fmla="*/ 167614 w 1107988"/>
                    <a:gd name="connsiteY40" fmla="*/ 157011 h 1107891"/>
                    <a:gd name="connsiteX41" fmla="*/ 134753 w 1107988"/>
                    <a:gd name="connsiteY41" fmla="*/ 191777 h 1107891"/>
                    <a:gd name="connsiteX42" fmla="*/ 134277 w 1107988"/>
                    <a:gd name="connsiteY42" fmla="*/ 192349 h 1107891"/>
                    <a:gd name="connsiteX43" fmla="*/ 97986 w 1107988"/>
                    <a:gd name="connsiteY43" fmla="*/ 239307 h 1107891"/>
                    <a:gd name="connsiteX44" fmla="*/ 79317 w 1107988"/>
                    <a:gd name="connsiteY44" fmla="*/ 268263 h 1107891"/>
                    <a:gd name="connsiteX45" fmla="*/ 68649 w 1107988"/>
                    <a:gd name="connsiteY45" fmla="*/ 286837 h 1107891"/>
                    <a:gd name="connsiteX46" fmla="*/ 45027 w 1107988"/>
                    <a:gd name="connsiteY46" fmla="*/ 335319 h 1107891"/>
                    <a:gd name="connsiteX47" fmla="*/ 39122 w 1107988"/>
                    <a:gd name="connsiteY47" fmla="*/ 349702 h 1107891"/>
                    <a:gd name="connsiteX48" fmla="*/ 21786 w 1107988"/>
                    <a:gd name="connsiteY48" fmla="*/ 400660 h 1107891"/>
                    <a:gd name="connsiteX49" fmla="*/ 21596 w 1107988"/>
                    <a:gd name="connsiteY49" fmla="*/ 401232 h 1107891"/>
                    <a:gd name="connsiteX50" fmla="*/ 6546 w 1107988"/>
                    <a:gd name="connsiteY50" fmla="*/ 469907 h 1107891"/>
                    <a:gd name="connsiteX51" fmla="*/ 3593 w 1107988"/>
                    <a:gd name="connsiteY51" fmla="*/ 491529 h 1107891"/>
                    <a:gd name="connsiteX52" fmla="*/ 736 w 1107988"/>
                    <a:gd name="connsiteY52" fmla="*/ 526390 h 1107891"/>
                    <a:gd name="connsiteX53" fmla="*/ 736 w 1107988"/>
                    <a:gd name="connsiteY53" fmla="*/ 527152 h 1107891"/>
                    <a:gd name="connsiteX54" fmla="*/ 641 w 1107988"/>
                    <a:gd name="connsiteY54" fmla="*/ 528486 h 1107891"/>
                    <a:gd name="connsiteX55" fmla="*/ 1022 w 1107988"/>
                    <a:gd name="connsiteY55" fmla="*/ 587827 h 1107891"/>
                    <a:gd name="connsiteX56" fmla="*/ 2641 w 1107988"/>
                    <a:gd name="connsiteY56" fmla="*/ 608210 h 1107891"/>
                    <a:gd name="connsiteX57" fmla="*/ 6070 w 1107988"/>
                    <a:gd name="connsiteY57" fmla="*/ 636214 h 1107891"/>
                    <a:gd name="connsiteX58" fmla="*/ 20453 w 1107988"/>
                    <a:gd name="connsiteY58" fmla="*/ 703746 h 1107891"/>
                    <a:gd name="connsiteX59" fmla="*/ 26644 w 1107988"/>
                    <a:gd name="connsiteY59" fmla="*/ 723939 h 1107891"/>
                    <a:gd name="connsiteX60" fmla="*/ 31026 w 1107988"/>
                    <a:gd name="connsiteY60" fmla="*/ 736988 h 1107891"/>
                    <a:gd name="connsiteX61" fmla="*/ 57029 w 1107988"/>
                    <a:gd name="connsiteY61" fmla="*/ 798996 h 1107891"/>
                    <a:gd name="connsiteX62" fmla="*/ 70078 w 1107988"/>
                    <a:gd name="connsiteY62" fmla="*/ 823761 h 1107891"/>
                    <a:gd name="connsiteX63" fmla="*/ 91795 w 1107988"/>
                    <a:gd name="connsiteY63" fmla="*/ 859384 h 1107891"/>
                    <a:gd name="connsiteX64" fmla="*/ 96938 w 1107988"/>
                    <a:gd name="connsiteY64" fmla="*/ 867100 h 1107891"/>
                    <a:gd name="connsiteX65" fmla="*/ 116179 w 1107988"/>
                    <a:gd name="connsiteY65" fmla="*/ 893389 h 1107891"/>
                    <a:gd name="connsiteX66" fmla="*/ 144278 w 1107988"/>
                    <a:gd name="connsiteY66" fmla="*/ 927012 h 1107891"/>
                    <a:gd name="connsiteX67" fmla="*/ 163899 w 1107988"/>
                    <a:gd name="connsiteY67" fmla="*/ 947395 h 1107891"/>
                    <a:gd name="connsiteX68" fmla="*/ 190284 w 1107988"/>
                    <a:gd name="connsiteY68" fmla="*/ 972065 h 1107891"/>
                    <a:gd name="connsiteX69" fmla="*/ 211715 w 1107988"/>
                    <a:gd name="connsiteY69" fmla="*/ 989782 h 1107891"/>
                    <a:gd name="connsiteX70" fmla="*/ 248577 w 1107988"/>
                    <a:gd name="connsiteY70" fmla="*/ 1016356 h 1107891"/>
                    <a:gd name="connsiteX71" fmla="*/ 274770 w 1107988"/>
                    <a:gd name="connsiteY71" fmla="*/ 1032644 h 1107891"/>
                    <a:gd name="connsiteX72" fmla="*/ 288867 w 1107988"/>
                    <a:gd name="connsiteY72" fmla="*/ 1040645 h 1107891"/>
                    <a:gd name="connsiteX73" fmla="*/ 332873 w 1107988"/>
                    <a:gd name="connsiteY73" fmla="*/ 1062077 h 1107891"/>
                    <a:gd name="connsiteX74" fmla="*/ 358685 w 1107988"/>
                    <a:gd name="connsiteY74" fmla="*/ 1072459 h 1107891"/>
                    <a:gd name="connsiteX75" fmla="*/ 387737 w 1107988"/>
                    <a:gd name="connsiteY75" fmla="*/ 1082460 h 1107891"/>
                    <a:gd name="connsiteX76" fmla="*/ 423456 w 1107988"/>
                    <a:gd name="connsiteY76" fmla="*/ 1092366 h 1107891"/>
                    <a:gd name="connsiteX77" fmla="*/ 443077 w 1107988"/>
                    <a:gd name="connsiteY77" fmla="*/ 1096748 h 1107891"/>
                    <a:gd name="connsiteX78" fmla="*/ 510038 w 1107988"/>
                    <a:gd name="connsiteY78" fmla="*/ 1106177 h 1107891"/>
                    <a:gd name="connsiteX79" fmla="*/ 510419 w 1107988"/>
                    <a:gd name="connsiteY79" fmla="*/ 1106177 h 1107891"/>
                    <a:gd name="connsiteX80" fmla="*/ 552329 w 1107988"/>
                    <a:gd name="connsiteY80" fmla="*/ 1107892 h 1107891"/>
                    <a:gd name="connsiteX81" fmla="*/ 553377 w 1107988"/>
                    <a:gd name="connsiteY81" fmla="*/ 1107892 h 1107891"/>
                    <a:gd name="connsiteX82" fmla="*/ 566331 w 1107988"/>
                    <a:gd name="connsiteY82" fmla="*/ 1107701 h 1107891"/>
                    <a:gd name="connsiteX83" fmla="*/ 596049 w 1107988"/>
                    <a:gd name="connsiteY83" fmla="*/ 1106368 h 1107891"/>
                    <a:gd name="connsiteX84" fmla="*/ 610431 w 1107988"/>
                    <a:gd name="connsiteY84" fmla="*/ 1105034 h 1107891"/>
                    <a:gd name="connsiteX85" fmla="*/ 654437 w 1107988"/>
                    <a:gd name="connsiteY85" fmla="*/ 1098748 h 1107891"/>
                    <a:gd name="connsiteX86" fmla="*/ 722922 w 1107988"/>
                    <a:gd name="connsiteY86" fmla="*/ 1081603 h 1107891"/>
                    <a:gd name="connsiteX87" fmla="*/ 739019 w 1107988"/>
                    <a:gd name="connsiteY87" fmla="*/ 1076173 h 1107891"/>
                    <a:gd name="connsiteX88" fmla="*/ 771975 w 1107988"/>
                    <a:gd name="connsiteY88" fmla="*/ 1063219 h 1107891"/>
                    <a:gd name="connsiteX89" fmla="*/ 819696 w 1107988"/>
                    <a:gd name="connsiteY89" fmla="*/ 1039978 h 1107891"/>
                    <a:gd name="connsiteX90" fmla="*/ 861510 w 1107988"/>
                    <a:gd name="connsiteY90" fmla="*/ 1014642 h 1107891"/>
                    <a:gd name="connsiteX91" fmla="*/ 866940 w 1107988"/>
                    <a:gd name="connsiteY91" fmla="*/ 1010927 h 1107891"/>
                    <a:gd name="connsiteX92" fmla="*/ 898086 w 1107988"/>
                    <a:gd name="connsiteY92" fmla="*/ 987972 h 1107891"/>
                    <a:gd name="connsiteX93" fmla="*/ 933996 w 1107988"/>
                    <a:gd name="connsiteY93" fmla="*/ 956825 h 1107891"/>
                    <a:gd name="connsiteX94" fmla="*/ 971429 w 1107988"/>
                    <a:gd name="connsiteY94" fmla="*/ 918058 h 1107891"/>
                    <a:gd name="connsiteX95" fmla="*/ 973810 w 1107988"/>
                    <a:gd name="connsiteY95" fmla="*/ 915296 h 1107891"/>
                    <a:gd name="connsiteX96" fmla="*/ 976763 w 1107988"/>
                    <a:gd name="connsiteY96" fmla="*/ 911867 h 1107891"/>
                    <a:gd name="connsiteX97" fmla="*/ 1002575 w 1107988"/>
                    <a:gd name="connsiteY97" fmla="*/ 879006 h 1107891"/>
                    <a:gd name="connsiteX98" fmla="*/ 1032389 w 1107988"/>
                    <a:gd name="connsiteY98" fmla="*/ 833095 h 1107891"/>
                    <a:gd name="connsiteX99" fmla="*/ 1043342 w 1107988"/>
                    <a:gd name="connsiteY99" fmla="*/ 813474 h 1107891"/>
                    <a:gd name="connsiteX100" fmla="*/ 1053344 w 1107988"/>
                    <a:gd name="connsiteY100" fmla="*/ 793567 h 1107891"/>
                    <a:gd name="connsiteX101" fmla="*/ 1070679 w 1107988"/>
                    <a:gd name="connsiteY101" fmla="*/ 753181 h 1107891"/>
                    <a:gd name="connsiteX102" fmla="*/ 1072489 w 1107988"/>
                    <a:gd name="connsiteY102" fmla="*/ 748418 h 1107891"/>
                    <a:gd name="connsiteX103" fmla="*/ 1087062 w 1107988"/>
                    <a:gd name="connsiteY103" fmla="*/ 703746 h 1107891"/>
                    <a:gd name="connsiteX104" fmla="*/ 1090015 w 1107988"/>
                    <a:gd name="connsiteY104" fmla="*/ 693078 h 1107891"/>
                    <a:gd name="connsiteX105" fmla="*/ 1099254 w 1107988"/>
                    <a:gd name="connsiteY105" fmla="*/ 650787 h 1107891"/>
                    <a:gd name="connsiteX106" fmla="*/ 1099730 w 1107988"/>
                    <a:gd name="connsiteY106" fmla="*/ 648025 h 1107891"/>
                    <a:gd name="connsiteX107" fmla="*/ 1101159 w 1107988"/>
                    <a:gd name="connsiteY107" fmla="*/ 639738 h 1107891"/>
                    <a:gd name="connsiteX108" fmla="*/ 1106112 w 1107988"/>
                    <a:gd name="connsiteY108" fmla="*/ 597637 h 1107891"/>
                    <a:gd name="connsiteX109" fmla="*/ 1107636 w 1107988"/>
                    <a:gd name="connsiteY109" fmla="*/ 566586 h 1107891"/>
                    <a:gd name="connsiteX110" fmla="*/ 1107541 w 1107988"/>
                    <a:gd name="connsiteY110" fmla="*/ 530391 h 1107891"/>
                    <a:gd name="connsiteX111" fmla="*/ 1075823 w 1107988"/>
                    <a:gd name="connsiteY111" fmla="*/ 565824 h 1107891"/>
                    <a:gd name="connsiteX112" fmla="*/ 1074394 w 1107988"/>
                    <a:gd name="connsiteY112" fmla="*/ 595066 h 1107891"/>
                    <a:gd name="connsiteX113" fmla="*/ 1069727 w 1107988"/>
                    <a:gd name="connsiteY113" fmla="*/ 634785 h 1107891"/>
                    <a:gd name="connsiteX114" fmla="*/ 1068393 w 1107988"/>
                    <a:gd name="connsiteY114" fmla="*/ 642500 h 1107891"/>
                    <a:gd name="connsiteX115" fmla="*/ 1067917 w 1107988"/>
                    <a:gd name="connsiteY115" fmla="*/ 645262 h 1107891"/>
                    <a:gd name="connsiteX116" fmla="*/ 1059249 w 1107988"/>
                    <a:gd name="connsiteY116" fmla="*/ 684886 h 1107891"/>
                    <a:gd name="connsiteX117" fmla="*/ 1056487 w 1107988"/>
                    <a:gd name="connsiteY117" fmla="*/ 695078 h 1107891"/>
                    <a:gd name="connsiteX118" fmla="*/ 1042771 w 1107988"/>
                    <a:gd name="connsiteY118" fmla="*/ 737083 h 1107891"/>
                    <a:gd name="connsiteX119" fmla="*/ 1041057 w 1107988"/>
                    <a:gd name="connsiteY119" fmla="*/ 741370 h 1107891"/>
                    <a:gd name="connsiteX120" fmla="*/ 1024578 w 1107988"/>
                    <a:gd name="connsiteY120" fmla="*/ 779565 h 1107891"/>
                    <a:gd name="connsiteX121" fmla="*/ 1015149 w 1107988"/>
                    <a:gd name="connsiteY121" fmla="*/ 798329 h 1107891"/>
                    <a:gd name="connsiteX122" fmla="*/ 1004766 w 1107988"/>
                    <a:gd name="connsiteY122" fmla="*/ 816903 h 1107891"/>
                    <a:gd name="connsiteX123" fmla="*/ 976667 w 1107988"/>
                    <a:gd name="connsiteY123" fmla="*/ 860146 h 1107891"/>
                    <a:gd name="connsiteX124" fmla="*/ 952284 w 1107988"/>
                    <a:gd name="connsiteY124" fmla="*/ 891103 h 1107891"/>
                    <a:gd name="connsiteX125" fmla="*/ 949521 w 1107988"/>
                    <a:gd name="connsiteY125" fmla="*/ 894341 h 1107891"/>
                    <a:gd name="connsiteX126" fmla="*/ 947235 w 1107988"/>
                    <a:gd name="connsiteY126" fmla="*/ 897008 h 1107891"/>
                    <a:gd name="connsiteX127" fmla="*/ 911993 w 1107988"/>
                    <a:gd name="connsiteY127" fmla="*/ 933489 h 1107891"/>
                    <a:gd name="connsiteX128" fmla="*/ 878179 w 1107988"/>
                    <a:gd name="connsiteY128" fmla="*/ 962826 h 1107891"/>
                    <a:gd name="connsiteX129" fmla="*/ 848842 w 1107988"/>
                    <a:gd name="connsiteY129" fmla="*/ 984448 h 1107891"/>
                    <a:gd name="connsiteX130" fmla="*/ 843794 w 1107988"/>
                    <a:gd name="connsiteY130" fmla="*/ 987877 h 1107891"/>
                    <a:gd name="connsiteX131" fmla="*/ 804265 w 1107988"/>
                    <a:gd name="connsiteY131" fmla="*/ 1011880 h 1107891"/>
                    <a:gd name="connsiteX132" fmla="*/ 759307 w 1107988"/>
                    <a:gd name="connsiteY132" fmla="*/ 1033787 h 1107891"/>
                    <a:gd name="connsiteX133" fmla="*/ 728256 w 1107988"/>
                    <a:gd name="connsiteY133" fmla="*/ 1045979 h 1107891"/>
                    <a:gd name="connsiteX134" fmla="*/ 713111 w 1107988"/>
                    <a:gd name="connsiteY134" fmla="*/ 1051123 h 1107891"/>
                    <a:gd name="connsiteX135" fmla="*/ 648627 w 1107988"/>
                    <a:gd name="connsiteY135" fmla="*/ 1067315 h 1107891"/>
                    <a:gd name="connsiteX136" fmla="*/ 607098 w 1107988"/>
                    <a:gd name="connsiteY136" fmla="*/ 1073221 h 1107891"/>
                    <a:gd name="connsiteX137" fmla="*/ 593667 w 1107988"/>
                    <a:gd name="connsiteY137" fmla="*/ 1074459 h 1107891"/>
                    <a:gd name="connsiteX138" fmla="*/ 565664 w 1107988"/>
                    <a:gd name="connsiteY138" fmla="*/ 1075697 h 1107891"/>
                    <a:gd name="connsiteX139" fmla="*/ 553377 w 1107988"/>
                    <a:gd name="connsiteY139" fmla="*/ 1075888 h 1107891"/>
                    <a:gd name="connsiteX140" fmla="*/ 513276 w 1107988"/>
                    <a:gd name="connsiteY140" fmla="*/ 1074268 h 1107891"/>
                    <a:gd name="connsiteX141" fmla="*/ 512895 w 1107988"/>
                    <a:gd name="connsiteY141" fmla="*/ 1074268 h 1107891"/>
                    <a:gd name="connsiteX142" fmla="*/ 449459 w 1107988"/>
                    <a:gd name="connsiteY142" fmla="*/ 1065315 h 1107891"/>
                    <a:gd name="connsiteX143" fmla="*/ 431075 w 1107988"/>
                    <a:gd name="connsiteY143" fmla="*/ 1061219 h 1107891"/>
                    <a:gd name="connsiteX144" fmla="*/ 397357 w 1107988"/>
                    <a:gd name="connsiteY144" fmla="*/ 1051885 h 1107891"/>
                    <a:gd name="connsiteX145" fmla="*/ 370020 w 1107988"/>
                    <a:gd name="connsiteY145" fmla="*/ 1042455 h 1107891"/>
                    <a:gd name="connsiteX146" fmla="*/ 345731 w 1107988"/>
                    <a:gd name="connsiteY146" fmla="*/ 1032644 h 1107891"/>
                    <a:gd name="connsiteX147" fmla="*/ 304202 w 1107988"/>
                    <a:gd name="connsiteY147" fmla="*/ 1012451 h 1107891"/>
                    <a:gd name="connsiteX148" fmla="*/ 290963 w 1107988"/>
                    <a:gd name="connsiteY148" fmla="*/ 1005022 h 1107891"/>
                    <a:gd name="connsiteX149" fmla="*/ 266198 w 1107988"/>
                    <a:gd name="connsiteY149" fmla="*/ 989686 h 1107891"/>
                    <a:gd name="connsiteX150" fmla="*/ 231431 w 1107988"/>
                    <a:gd name="connsiteY150" fmla="*/ 964636 h 1107891"/>
                    <a:gd name="connsiteX151" fmla="*/ 211238 w 1107988"/>
                    <a:gd name="connsiteY151" fmla="*/ 947967 h 1107891"/>
                    <a:gd name="connsiteX152" fmla="*/ 186283 w 1107988"/>
                    <a:gd name="connsiteY152" fmla="*/ 924631 h 1107891"/>
                    <a:gd name="connsiteX153" fmla="*/ 167900 w 1107988"/>
                    <a:gd name="connsiteY153" fmla="*/ 905485 h 1107891"/>
                    <a:gd name="connsiteX154" fmla="*/ 141420 w 1107988"/>
                    <a:gd name="connsiteY154" fmla="*/ 873862 h 1107891"/>
                    <a:gd name="connsiteX155" fmla="*/ 123228 w 1107988"/>
                    <a:gd name="connsiteY155" fmla="*/ 848907 h 1107891"/>
                    <a:gd name="connsiteX156" fmla="*/ 118560 w 1107988"/>
                    <a:gd name="connsiteY156" fmla="*/ 841858 h 1107891"/>
                    <a:gd name="connsiteX157" fmla="*/ 97986 w 1107988"/>
                    <a:gd name="connsiteY157" fmla="*/ 808140 h 1107891"/>
                    <a:gd name="connsiteX158" fmla="*/ 85699 w 1107988"/>
                    <a:gd name="connsiteY158" fmla="*/ 784804 h 1107891"/>
                    <a:gd name="connsiteX159" fmla="*/ 61220 w 1107988"/>
                    <a:gd name="connsiteY159" fmla="*/ 726320 h 1107891"/>
                    <a:gd name="connsiteX160" fmla="*/ 57124 w 1107988"/>
                    <a:gd name="connsiteY160" fmla="*/ 714223 h 1107891"/>
                    <a:gd name="connsiteX161" fmla="*/ 51314 w 1107988"/>
                    <a:gd name="connsiteY161" fmla="*/ 695078 h 1107891"/>
                    <a:gd name="connsiteX162" fmla="*/ 37788 w 1107988"/>
                    <a:gd name="connsiteY162" fmla="*/ 631451 h 1107891"/>
                    <a:gd name="connsiteX163" fmla="*/ 34550 w 1107988"/>
                    <a:gd name="connsiteY163" fmla="*/ 605067 h 1107891"/>
                    <a:gd name="connsiteX164" fmla="*/ 33026 w 1107988"/>
                    <a:gd name="connsiteY164" fmla="*/ 585826 h 1107891"/>
                    <a:gd name="connsiteX165" fmla="*/ 32645 w 1107988"/>
                    <a:gd name="connsiteY165" fmla="*/ 529724 h 1107891"/>
                    <a:gd name="connsiteX166" fmla="*/ 32645 w 1107988"/>
                    <a:gd name="connsiteY166" fmla="*/ 528962 h 1107891"/>
                    <a:gd name="connsiteX167" fmla="*/ 32740 w 1107988"/>
                    <a:gd name="connsiteY167" fmla="*/ 527629 h 1107891"/>
                    <a:gd name="connsiteX168" fmla="*/ 35407 w 1107988"/>
                    <a:gd name="connsiteY168" fmla="*/ 495148 h 1107891"/>
                    <a:gd name="connsiteX169" fmla="*/ 38169 w 1107988"/>
                    <a:gd name="connsiteY169" fmla="*/ 474765 h 1107891"/>
                    <a:gd name="connsiteX170" fmla="*/ 52266 w 1107988"/>
                    <a:gd name="connsiteY170" fmla="*/ 410376 h 1107891"/>
                    <a:gd name="connsiteX171" fmla="*/ 52457 w 1107988"/>
                    <a:gd name="connsiteY171" fmla="*/ 409804 h 1107891"/>
                    <a:gd name="connsiteX172" fmla="*/ 68935 w 1107988"/>
                    <a:gd name="connsiteY172" fmla="*/ 361417 h 1107891"/>
                    <a:gd name="connsiteX173" fmla="*/ 74460 w 1107988"/>
                    <a:gd name="connsiteY173" fmla="*/ 347987 h 1107891"/>
                    <a:gd name="connsiteX174" fmla="*/ 96748 w 1107988"/>
                    <a:gd name="connsiteY174" fmla="*/ 302267 h 1107891"/>
                    <a:gd name="connsiteX175" fmla="*/ 106749 w 1107988"/>
                    <a:gd name="connsiteY175" fmla="*/ 284836 h 1107891"/>
                    <a:gd name="connsiteX176" fmla="*/ 124370 w 1107988"/>
                    <a:gd name="connsiteY176" fmla="*/ 257595 h 1107891"/>
                    <a:gd name="connsiteX177" fmla="*/ 158184 w 1107988"/>
                    <a:gd name="connsiteY177" fmla="*/ 213780 h 1107891"/>
                    <a:gd name="connsiteX178" fmla="*/ 158661 w 1107988"/>
                    <a:gd name="connsiteY178" fmla="*/ 213304 h 1107891"/>
                    <a:gd name="connsiteX179" fmla="*/ 189903 w 1107988"/>
                    <a:gd name="connsiteY179" fmla="*/ 180157 h 1107891"/>
                    <a:gd name="connsiteX180" fmla="*/ 230765 w 1107988"/>
                    <a:gd name="connsiteY180" fmla="*/ 144438 h 1107891"/>
                    <a:gd name="connsiteX181" fmla="*/ 258959 w 1107988"/>
                    <a:gd name="connsiteY181" fmla="*/ 123673 h 1107891"/>
                    <a:gd name="connsiteX182" fmla="*/ 266674 w 1107988"/>
                    <a:gd name="connsiteY182" fmla="*/ 118435 h 1107891"/>
                    <a:gd name="connsiteX183" fmla="*/ 299440 w 1107988"/>
                    <a:gd name="connsiteY183" fmla="*/ 98527 h 1107891"/>
                    <a:gd name="connsiteX184" fmla="*/ 327539 w 1107988"/>
                    <a:gd name="connsiteY184" fmla="*/ 83859 h 1107891"/>
                    <a:gd name="connsiteX185" fmla="*/ 328015 w 1107988"/>
                    <a:gd name="connsiteY185" fmla="*/ 83668 h 1107891"/>
                    <a:gd name="connsiteX186" fmla="*/ 338493 w 1107988"/>
                    <a:gd name="connsiteY186" fmla="*/ 78811 h 1107891"/>
                    <a:gd name="connsiteX187" fmla="*/ 380307 w 1107988"/>
                    <a:gd name="connsiteY187" fmla="*/ 61951 h 1107891"/>
                    <a:gd name="connsiteX188" fmla="*/ 415550 w 1107988"/>
                    <a:gd name="connsiteY188" fmla="*/ 50902 h 1107891"/>
                    <a:gd name="connsiteX189" fmla="*/ 459841 w 1107988"/>
                    <a:gd name="connsiteY189" fmla="*/ 40806 h 1107891"/>
                    <a:gd name="connsiteX190" fmla="*/ 471462 w 1107988"/>
                    <a:gd name="connsiteY190" fmla="*/ 38901 h 1107891"/>
                    <a:gd name="connsiteX191" fmla="*/ 508609 w 1107988"/>
                    <a:gd name="connsiteY191" fmla="*/ 34234 h 1107891"/>
                    <a:gd name="connsiteX192" fmla="*/ 518325 w 1107988"/>
                    <a:gd name="connsiteY192" fmla="*/ 33567 h 1107891"/>
                    <a:gd name="connsiteX193" fmla="*/ 568236 w 1107988"/>
                    <a:gd name="connsiteY193" fmla="*/ 32614 h 1107891"/>
                    <a:gd name="connsiteX194" fmla="*/ 578808 w 1107988"/>
                    <a:gd name="connsiteY194" fmla="*/ 32900 h 1107891"/>
                    <a:gd name="connsiteX195" fmla="*/ 620337 w 1107988"/>
                    <a:gd name="connsiteY195" fmla="*/ 36615 h 1107891"/>
                    <a:gd name="connsiteX196" fmla="*/ 644721 w 1107988"/>
                    <a:gd name="connsiteY196" fmla="*/ 40330 h 1107891"/>
                    <a:gd name="connsiteX197" fmla="*/ 678249 w 1107988"/>
                    <a:gd name="connsiteY197" fmla="*/ 47473 h 1107891"/>
                    <a:gd name="connsiteX198" fmla="*/ 703967 w 1107988"/>
                    <a:gd name="connsiteY198" fmla="*/ 54427 h 1107891"/>
                    <a:gd name="connsiteX199" fmla="*/ 735685 w 1107988"/>
                    <a:gd name="connsiteY199" fmla="*/ 64999 h 1107891"/>
                    <a:gd name="connsiteX200" fmla="*/ 770356 w 1107988"/>
                    <a:gd name="connsiteY200" fmla="*/ 79382 h 1107891"/>
                    <a:gd name="connsiteX201" fmla="*/ 786263 w 1107988"/>
                    <a:gd name="connsiteY201" fmla="*/ 86907 h 1107891"/>
                    <a:gd name="connsiteX202" fmla="*/ 807313 w 1107988"/>
                    <a:gd name="connsiteY202" fmla="*/ 97956 h 1107891"/>
                    <a:gd name="connsiteX203" fmla="*/ 846461 w 1107988"/>
                    <a:gd name="connsiteY203" fmla="*/ 121864 h 1107891"/>
                    <a:gd name="connsiteX204" fmla="*/ 867321 w 1107988"/>
                    <a:gd name="connsiteY204" fmla="*/ 136913 h 1107891"/>
                    <a:gd name="connsiteX205" fmla="*/ 880084 w 1107988"/>
                    <a:gd name="connsiteY205" fmla="*/ 146819 h 1107891"/>
                    <a:gd name="connsiteX206" fmla="*/ 921232 w 1107988"/>
                    <a:gd name="connsiteY206" fmla="*/ 183586 h 1107891"/>
                    <a:gd name="connsiteX207" fmla="*/ 943901 w 1107988"/>
                    <a:gd name="connsiteY207" fmla="*/ 207589 h 1107891"/>
                    <a:gd name="connsiteX208" fmla="*/ 975239 w 1107988"/>
                    <a:gd name="connsiteY208" fmla="*/ 246641 h 1107891"/>
                    <a:gd name="connsiteX209" fmla="*/ 984097 w 1107988"/>
                    <a:gd name="connsiteY209" fmla="*/ 259214 h 1107891"/>
                    <a:gd name="connsiteX210" fmla="*/ 995241 w 1107988"/>
                    <a:gd name="connsiteY210" fmla="*/ 276264 h 1107891"/>
                    <a:gd name="connsiteX211" fmla="*/ 1019149 w 1107988"/>
                    <a:gd name="connsiteY211" fmla="*/ 318174 h 1107891"/>
                    <a:gd name="connsiteX212" fmla="*/ 1035342 w 1107988"/>
                    <a:gd name="connsiteY212" fmla="*/ 353321 h 1107891"/>
                    <a:gd name="connsiteX213" fmla="*/ 1046391 w 1107988"/>
                    <a:gd name="connsiteY213" fmla="*/ 382182 h 1107891"/>
                    <a:gd name="connsiteX214" fmla="*/ 1053534 w 1107988"/>
                    <a:gd name="connsiteY214" fmla="*/ 404280 h 1107891"/>
                    <a:gd name="connsiteX215" fmla="*/ 1063821 w 1107988"/>
                    <a:gd name="connsiteY215" fmla="*/ 443809 h 1107891"/>
                    <a:gd name="connsiteX216" fmla="*/ 1071251 w 1107988"/>
                    <a:gd name="connsiteY216" fmla="*/ 486671 h 1107891"/>
                    <a:gd name="connsiteX217" fmla="*/ 1073823 w 1107988"/>
                    <a:gd name="connsiteY217" fmla="*/ 510960 h 1107891"/>
                    <a:gd name="connsiteX218" fmla="*/ 1075061 w 1107988"/>
                    <a:gd name="connsiteY218" fmla="*/ 531915 h 1107891"/>
                    <a:gd name="connsiteX219" fmla="*/ 1075823 w 1107988"/>
                    <a:gd name="connsiteY219" fmla="*/ 565824 h 11078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  <a:cxn ang="0">
                      <a:pos x="connsiteX151" y="connsiteY151"/>
                    </a:cxn>
                    <a:cxn ang="0">
                      <a:pos x="connsiteX152" y="connsiteY152"/>
                    </a:cxn>
                    <a:cxn ang="0">
                      <a:pos x="connsiteX153" y="connsiteY153"/>
                    </a:cxn>
                    <a:cxn ang="0">
                      <a:pos x="connsiteX154" y="connsiteY154"/>
                    </a:cxn>
                    <a:cxn ang="0">
                      <a:pos x="connsiteX155" y="connsiteY155"/>
                    </a:cxn>
                    <a:cxn ang="0">
                      <a:pos x="connsiteX156" y="connsiteY156"/>
                    </a:cxn>
                    <a:cxn ang="0">
                      <a:pos x="connsiteX157" y="connsiteY157"/>
                    </a:cxn>
                    <a:cxn ang="0">
                      <a:pos x="connsiteX158" y="connsiteY158"/>
                    </a:cxn>
                    <a:cxn ang="0">
                      <a:pos x="connsiteX159" y="connsiteY159"/>
                    </a:cxn>
                    <a:cxn ang="0">
                      <a:pos x="connsiteX160" y="connsiteY160"/>
                    </a:cxn>
                    <a:cxn ang="0">
                      <a:pos x="connsiteX161" y="connsiteY161"/>
                    </a:cxn>
                    <a:cxn ang="0">
                      <a:pos x="connsiteX162" y="connsiteY162"/>
                    </a:cxn>
                    <a:cxn ang="0">
                      <a:pos x="connsiteX163" y="connsiteY163"/>
                    </a:cxn>
                    <a:cxn ang="0">
                      <a:pos x="connsiteX164" y="connsiteY164"/>
                    </a:cxn>
                    <a:cxn ang="0">
                      <a:pos x="connsiteX165" y="connsiteY165"/>
                    </a:cxn>
                    <a:cxn ang="0">
                      <a:pos x="connsiteX166" y="connsiteY166"/>
                    </a:cxn>
                    <a:cxn ang="0">
                      <a:pos x="connsiteX167" y="connsiteY167"/>
                    </a:cxn>
                    <a:cxn ang="0">
                      <a:pos x="connsiteX168" y="connsiteY168"/>
                    </a:cxn>
                    <a:cxn ang="0">
                      <a:pos x="connsiteX169" y="connsiteY169"/>
                    </a:cxn>
                    <a:cxn ang="0">
                      <a:pos x="connsiteX170" y="connsiteY170"/>
                    </a:cxn>
                    <a:cxn ang="0">
                      <a:pos x="connsiteX171" y="connsiteY171"/>
                    </a:cxn>
                    <a:cxn ang="0">
                      <a:pos x="connsiteX172" y="connsiteY172"/>
                    </a:cxn>
                    <a:cxn ang="0">
                      <a:pos x="connsiteX173" y="connsiteY173"/>
                    </a:cxn>
                    <a:cxn ang="0">
                      <a:pos x="connsiteX174" y="connsiteY174"/>
                    </a:cxn>
                    <a:cxn ang="0">
                      <a:pos x="connsiteX175" y="connsiteY175"/>
                    </a:cxn>
                    <a:cxn ang="0">
                      <a:pos x="connsiteX176" y="connsiteY176"/>
                    </a:cxn>
                    <a:cxn ang="0">
                      <a:pos x="connsiteX177" y="connsiteY177"/>
                    </a:cxn>
                    <a:cxn ang="0">
                      <a:pos x="connsiteX178" y="connsiteY178"/>
                    </a:cxn>
                    <a:cxn ang="0">
                      <a:pos x="connsiteX179" y="connsiteY179"/>
                    </a:cxn>
                    <a:cxn ang="0">
                      <a:pos x="connsiteX180" y="connsiteY180"/>
                    </a:cxn>
                    <a:cxn ang="0">
                      <a:pos x="connsiteX181" y="connsiteY181"/>
                    </a:cxn>
                    <a:cxn ang="0">
                      <a:pos x="connsiteX182" y="connsiteY182"/>
                    </a:cxn>
                    <a:cxn ang="0">
                      <a:pos x="connsiteX183" y="connsiteY183"/>
                    </a:cxn>
                    <a:cxn ang="0">
                      <a:pos x="connsiteX184" y="connsiteY184"/>
                    </a:cxn>
                    <a:cxn ang="0">
                      <a:pos x="connsiteX185" y="connsiteY185"/>
                    </a:cxn>
                    <a:cxn ang="0">
                      <a:pos x="connsiteX186" y="connsiteY186"/>
                    </a:cxn>
                    <a:cxn ang="0">
                      <a:pos x="connsiteX187" y="connsiteY187"/>
                    </a:cxn>
                    <a:cxn ang="0">
                      <a:pos x="connsiteX188" y="connsiteY188"/>
                    </a:cxn>
                    <a:cxn ang="0">
                      <a:pos x="connsiteX189" y="connsiteY189"/>
                    </a:cxn>
                    <a:cxn ang="0">
                      <a:pos x="connsiteX190" y="connsiteY190"/>
                    </a:cxn>
                    <a:cxn ang="0">
                      <a:pos x="connsiteX191" y="connsiteY191"/>
                    </a:cxn>
                    <a:cxn ang="0">
                      <a:pos x="connsiteX192" y="connsiteY192"/>
                    </a:cxn>
                    <a:cxn ang="0">
                      <a:pos x="connsiteX193" y="connsiteY193"/>
                    </a:cxn>
                    <a:cxn ang="0">
                      <a:pos x="connsiteX194" y="connsiteY194"/>
                    </a:cxn>
                    <a:cxn ang="0">
                      <a:pos x="connsiteX195" y="connsiteY195"/>
                    </a:cxn>
                    <a:cxn ang="0">
                      <a:pos x="connsiteX196" y="connsiteY196"/>
                    </a:cxn>
                    <a:cxn ang="0">
                      <a:pos x="connsiteX197" y="connsiteY197"/>
                    </a:cxn>
                    <a:cxn ang="0">
                      <a:pos x="connsiteX198" y="connsiteY198"/>
                    </a:cxn>
                    <a:cxn ang="0">
                      <a:pos x="connsiteX199" y="connsiteY199"/>
                    </a:cxn>
                    <a:cxn ang="0">
                      <a:pos x="connsiteX200" y="connsiteY200"/>
                    </a:cxn>
                    <a:cxn ang="0">
                      <a:pos x="connsiteX201" y="connsiteY201"/>
                    </a:cxn>
                    <a:cxn ang="0">
                      <a:pos x="connsiteX202" y="connsiteY202"/>
                    </a:cxn>
                    <a:cxn ang="0">
                      <a:pos x="connsiteX203" y="connsiteY203"/>
                    </a:cxn>
                    <a:cxn ang="0">
                      <a:pos x="connsiteX204" y="connsiteY204"/>
                    </a:cxn>
                    <a:cxn ang="0">
                      <a:pos x="connsiteX205" y="connsiteY205"/>
                    </a:cxn>
                    <a:cxn ang="0">
                      <a:pos x="connsiteX206" y="connsiteY206"/>
                    </a:cxn>
                    <a:cxn ang="0">
                      <a:pos x="connsiteX207" y="connsiteY207"/>
                    </a:cxn>
                    <a:cxn ang="0">
                      <a:pos x="connsiteX208" y="connsiteY208"/>
                    </a:cxn>
                    <a:cxn ang="0">
                      <a:pos x="connsiteX209" y="connsiteY209"/>
                    </a:cxn>
                    <a:cxn ang="0">
                      <a:pos x="connsiteX210" y="connsiteY210"/>
                    </a:cxn>
                    <a:cxn ang="0">
                      <a:pos x="connsiteX211" y="connsiteY211"/>
                    </a:cxn>
                    <a:cxn ang="0">
                      <a:pos x="connsiteX212" y="connsiteY212"/>
                    </a:cxn>
                    <a:cxn ang="0">
                      <a:pos x="connsiteX213" y="connsiteY213"/>
                    </a:cxn>
                    <a:cxn ang="0">
                      <a:pos x="connsiteX214" y="connsiteY214"/>
                    </a:cxn>
                    <a:cxn ang="0">
                      <a:pos x="connsiteX215" y="connsiteY215"/>
                    </a:cxn>
                    <a:cxn ang="0">
                      <a:pos x="connsiteX216" y="connsiteY216"/>
                    </a:cxn>
                    <a:cxn ang="0">
                      <a:pos x="connsiteX217" y="connsiteY217"/>
                    </a:cxn>
                    <a:cxn ang="0">
                      <a:pos x="connsiteX218" y="connsiteY218"/>
                    </a:cxn>
                    <a:cxn ang="0">
                      <a:pos x="connsiteX219" y="connsiteY219"/>
                    </a:cxn>
                  </a:cxnLst>
                  <a:rect l="l" t="t" r="r" b="b"/>
                  <a:pathLst>
                    <a:path w="1107988" h="1107891">
                      <a:moveTo>
                        <a:pt x="1107541" y="530391"/>
                      </a:moveTo>
                      <a:cubicBezTo>
                        <a:pt x="1107255" y="523247"/>
                        <a:pt x="1106874" y="515818"/>
                        <a:pt x="1106208" y="508102"/>
                      </a:cubicBezTo>
                      <a:cubicBezTo>
                        <a:pt x="1105541" y="499625"/>
                        <a:pt x="1104588" y="491148"/>
                        <a:pt x="1103445" y="482290"/>
                      </a:cubicBezTo>
                      <a:cubicBezTo>
                        <a:pt x="1101445" y="466954"/>
                        <a:pt x="1098778" y="451619"/>
                        <a:pt x="1095540" y="436760"/>
                      </a:cubicBezTo>
                      <a:cubicBezTo>
                        <a:pt x="1092301" y="421806"/>
                        <a:pt x="1088682" y="408090"/>
                        <a:pt x="1084681" y="394755"/>
                      </a:cubicBezTo>
                      <a:cubicBezTo>
                        <a:pt x="1082205" y="386182"/>
                        <a:pt x="1079633" y="378467"/>
                        <a:pt x="1077061" y="371228"/>
                      </a:cubicBezTo>
                      <a:cubicBezTo>
                        <a:pt x="1073537" y="360941"/>
                        <a:pt x="1069536" y="350559"/>
                        <a:pt x="1065345" y="340558"/>
                      </a:cubicBezTo>
                      <a:cubicBezTo>
                        <a:pt x="1060107" y="328175"/>
                        <a:pt x="1054392" y="315602"/>
                        <a:pt x="1048105" y="303315"/>
                      </a:cubicBezTo>
                      <a:cubicBezTo>
                        <a:pt x="1040009" y="287408"/>
                        <a:pt x="1031627" y="272835"/>
                        <a:pt x="1022769" y="258928"/>
                      </a:cubicBezTo>
                      <a:cubicBezTo>
                        <a:pt x="1019244" y="253213"/>
                        <a:pt x="1015339" y="247308"/>
                        <a:pt x="1010958" y="240831"/>
                      </a:cubicBezTo>
                      <a:cubicBezTo>
                        <a:pt x="1010958" y="240831"/>
                        <a:pt x="1010958" y="240831"/>
                        <a:pt x="1010958" y="240831"/>
                      </a:cubicBezTo>
                      <a:cubicBezTo>
                        <a:pt x="1007814" y="236259"/>
                        <a:pt x="1004671" y="231782"/>
                        <a:pt x="1001528" y="227496"/>
                      </a:cubicBezTo>
                      <a:cubicBezTo>
                        <a:pt x="991431" y="213589"/>
                        <a:pt x="980287" y="199683"/>
                        <a:pt x="968286" y="186062"/>
                      </a:cubicBezTo>
                      <a:cubicBezTo>
                        <a:pt x="960284" y="177013"/>
                        <a:pt x="952188" y="168441"/>
                        <a:pt x="944187" y="160630"/>
                      </a:cubicBezTo>
                      <a:cubicBezTo>
                        <a:pt x="930090" y="146533"/>
                        <a:pt x="915422" y="133389"/>
                        <a:pt x="900563" y="121578"/>
                      </a:cubicBezTo>
                      <a:cubicBezTo>
                        <a:pt x="896181" y="117958"/>
                        <a:pt x="891705" y="114529"/>
                        <a:pt x="886942" y="111005"/>
                      </a:cubicBezTo>
                      <a:cubicBezTo>
                        <a:pt x="879989" y="105766"/>
                        <a:pt x="872750" y="100528"/>
                        <a:pt x="864844" y="95098"/>
                      </a:cubicBezTo>
                      <a:cubicBezTo>
                        <a:pt x="851414" y="85954"/>
                        <a:pt x="837412" y="77382"/>
                        <a:pt x="823220" y="69667"/>
                      </a:cubicBezTo>
                      <a:cubicBezTo>
                        <a:pt x="815219" y="65190"/>
                        <a:pt x="807980" y="61380"/>
                        <a:pt x="800931" y="57951"/>
                      </a:cubicBezTo>
                      <a:cubicBezTo>
                        <a:pt x="795788" y="55379"/>
                        <a:pt x="790263" y="52712"/>
                        <a:pt x="784072" y="49950"/>
                      </a:cubicBezTo>
                      <a:cubicBezTo>
                        <a:pt x="772356" y="44616"/>
                        <a:pt x="759974" y="39472"/>
                        <a:pt x="747210" y="34710"/>
                      </a:cubicBezTo>
                      <a:cubicBezTo>
                        <a:pt x="736066" y="30614"/>
                        <a:pt x="724731" y="26804"/>
                        <a:pt x="713587" y="23470"/>
                      </a:cubicBezTo>
                      <a:cubicBezTo>
                        <a:pt x="703776" y="20518"/>
                        <a:pt x="694823" y="18041"/>
                        <a:pt x="686250" y="16041"/>
                      </a:cubicBezTo>
                      <a:cubicBezTo>
                        <a:pt x="674058" y="12993"/>
                        <a:pt x="662057" y="10421"/>
                        <a:pt x="650627" y="8516"/>
                      </a:cubicBezTo>
                      <a:cubicBezTo>
                        <a:pt x="641673" y="6897"/>
                        <a:pt x="632910" y="5659"/>
                        <a:pt x="624814" y="4611"/>
                      </a:cubicBezTo>
                      <a:cubicBezTo>
                        <a:pt x="610336" y="2706"/>
                        <a:pt x="595477" y="1372"/>
                        <a:pt x="580713" y="706"/>
                      </a:cubicBezTo>
                      <a:cubicBezTo>
                        <a:pt x="576903" y="515"/>
                        <a:pt x="572998" y="420"/>
                        <a:pt x="569379" y="325"/>
                      </a:cubicBezTo>
                      <a:cubicBezTo>
                        <a:pt x="551662" y="-342"/>
                        <a:pt x="533850" y="39"/>
                        <a:pt x="516610" y="1277"/>
                      </a:cubicBezTo>
                      <a:cubicBezTo>
                        <a:pt x="513086" y="1372"/>
                        <a:pt x="509562" y="1658"/>
                        <a:pt x="506133" y="1944"/>
                      </a:cubicBezTo>
                      <a:cubicBezTo>
                        <a:pt x="492226" y="3182"/>
                        <a:pt x="479272" y="4801"/>
                        <a:pt x="466699" y="6897"/>
                      </a:cubicBezTo>
                      <a:cubicBezTo>
                        <a:pt x="462603" y="7468"/>
                        <a:pt x="458412" y="8230"/>
                        <a:pt x="454317" y="8992"/>
                      </a:cubicBezTo>
                      <a:cubicBezTo>
                        <a:pt x="437648" y="12040"/>
                        <a:pt x="422217" y="15565"/>
                        <a:pt x="407358" y="19660"/>
                      </a:cubicBezTo>
                      <a:cubicBezTo>
                        <a:pt x="394214" y="23280"/>
                        <a:pt x="381546" y="27280"/>
                        <a:pt x="369925" y="31376"/>
                      </a:cubicBezTo>
                      <a:cubicBezTo>
                        <a:pt x="355352" y="36520"/>
                        <a:pt x="340398" y="42520"/>
                        <a:pt x="325539" y="49188"/>
                      </a:cubicBezTo>
                      <a:cubicBezTo>
                        <a:pt x="321824" y="50807"/>
                        <a:pt x="318204" y="52617"/>
                        <a:pt x="314490" y="54331"/>
                      </a:cubicBezTo>
                      <a:lnTo>
                        <a:pt x="313918" y="54617"/>
                      </a:lnTo>
                      <a:cubicBezTo>
                        <a:pt x="304012" y="59380"/>
                        <a:pt x="293916" y="64618"/>
                        <a:pt x="284010" y="70238"/>
                      </a:cubicBezTo>
                      <a:cubicBezTo>
                        <a:pt x="272199" y="76810"/>
                        <a:pt x="260578" y="83954"/>
                        <a:pt x="249243" y="91384"/>
                      </a:cubicBezTo>
                      <a:cubicBezTo>
                        <a:pt x="246481" y="93193"/>
                        <a:pt x="243719" y="95098"/>
                        <a:pt x="240956" y="97003"/>
                      </a:cubicBezTo>
                      <a:cubicBezTo>
                        <a:pt x="230384" y="104242"/>
                        <a:pt x="220287" y="111672"/>
                        <a:pt x="210953" y="119101"/>
                      </a:cubicBezTo>
                      <a:cubicBezTo>
                        <a:pt x="195903" y="130912"/>
                        <a:pt x="181330" y="143676"/>
                        <a:pt x="167614" y="157011"/>
                      </a:cubicBezTo>
                      <a:cubicBezTo>
                        <a:pt x="156279" y="168060"/>
                        <a:pt x="145230" y="179776"/>
                        <a:pt x="134753" y="191777"/>
                      </a:cubicBezTo>
                      <a:cubicBezTo>
                        <a:pt x="134562" y="191968"/>
                        <a:pt x="134372" y="192158"/>
                        <a:pt x="134277" y="192349"/>
                      </a:cubicBezTo>
                      <a:cubicBezTo>
                        <a:pt x="121513" y="207208"/>
                        <a:pt x="109321" y="223019"/>
                        <a:pt x="97986" y="239307"/>
                      </a:cubicBezTo>
                      <a:cubicBezTo>
                        <a:pt x="91414" y="248832"/>
                        <a:pt x="85128" y="258547"/>
                        <a:pt x="79317" y="268263"/>
                      </a:cubicBezTo>
                      <a:cubicBezTo>
                        <a:pt x="75507" y="274549"/>
                        <a:pt x="71888" y="280836"/>
                        <a:pt x="68649" y="286837"/>
                      </a:cubicBezTo>
                      <a:cubicBezTo>
                        <a:pt x="60172" y="302172"/>
                        <a:pt x="52171" y="318555"/>
                        <a:pt x="45027" y="335319"/>
                      </a:cubicBezTo>
                      <a:cubicBezTo>
                        <a:pt x="43313" y="339224"/>
                        <a:pt x="41122" y="344463"/>
                        <a:pt x="39122" y="349702"/>
                      </a:cubicBezTo>
                      <a:cubicBezTo>
                        <a:pt x="32550" y="366180"/>
                        <a:pt x="26739" y="383325"/>
                        <a:pt x="21786" y="400660"/>
                      </a:cubicBezTo>
                      <a:cubicBezTo>
                        <a:pt x="21691" y="400851"/>
                        <a:pt x="21691" y="401041"/>
                        <a:pt x="21596" y="401232"/>
                      </a:cubicBezTo>
                      <a:cubicBezTo>
                        <a:pt x="15119" y="423901"/>
                        <a:pt x="10070" y="447047"/>
                        <a:pt x="6546" y="469907"/>
                      </a:cubicBezTo>
                      <a:cubicBezTo>
                        <a:pt x="5308" y="477813"/>
                        <a:pt x="4356" y="484957"/>
                        <a:pt x="3593" y="491529"/>
                      </a:cubicBezTo>
                      <a:cubicBezTo>
                        <a:pt x="2260" y="502959"/>
                        <a:pt x="1308" y="514579"/>
                        <a:pt x="736" y="526390"/>
                      </a:cubicBezTo>
                      <a:lnTo>
                        <a:pt x="736" y="527152"/>
                      </a:lnTo>
                      <a:cubicBezTo>
                        <a:pt x="736" y="527724"/>
                        <a:pt x="641" y="528200"/>
                        <a:pt x="641" y="528486"/>
                      </a:cubicBezTo>
                      <a:cubicBezTo>
                        <a:pt x="-312" y="548012"/>
                        <a:pt x="-216" y="567919"/>
                        <a:pt x="1022" y="587827"/>
                      </a:cubicBezTo>
                      <a:cubicBezTo>
                        <a:pt x="1498" y="595732"/>
                        <a:pt x="2069" y="602209"/>
                        <a:pt x="2641" y="608210"/>
                      </a:cubicBezTo>
                      <a:cubicBezTo>
                        <a:pt x="3498" y="617259"/>
                        <a:pt x="4641" y="626689"/>
                        <a:pt x="6070" y="636214"/>
                      </a:cubicBezTo>
                      <a:cubicBezTo>
                        <a:pt x="9404" y="658788"/>
                        <a:pt x="14262" y="681553"/>
                        <a:pt x="20453" y="703746"/>
                      </a:cubicBezTo>
                      <a:cubicBezTo>
                        <a:pt x="22453" y="710509"/>
                        <a:pt x="24453" y="717271"/>
                        <a:pt x="26644" y="723939"/>
                      </a:cubicBezTo>
                      <a:cubicBezTo>
                        <a:pt x="27978" y="728320"/>
                        <a:pt x="29502" y="732702"/>
                        <a:pt x="31026" y="736988"/>
                      </a:cubicBezTo>
                      <a:cubicBezTo>
                        <a:pt x="38360" y="758229"/>
                        <a:pt x="47123" y="779089"/>
                        <a:pt x="57029" y="798996"/>
                      </a:cubicBezTo>
                      <a:cubicBezTo>
                        <a:pt x="61125" y="807378"/>
                        <a:pt x="65506" y="815760"/>
                        <a:pt x="70078" y="823761"/>
                      </a:cubicBezTo>
                      <a:cubicBezTo>
                        <a:pt x="77317" y="836715"/>
                        <a:pt x="84461" y="848431"/>
                        <a:pt x="91795" y="859384"/>
                      </a:cubicBezTo>
                      <a:cubicBezTo>
                        <a:pt x="93414" y="861956"/>
                        <a:pt x="95129" y="864528"/>
                        <a:pt x="96938" y="867100"/>
                      </a:cubicBezTo>
                      <a:cubicBezTo>
                        <a:pt x="103130" y="876148"/>
                        <a:pt x="109607" y="885007"/>
                        <a:pt x="116179" y="893389"/>
                      </a:cubicBezTo>
                      <a:cubicBezTo>
                        <a:pt x="125133" y="905009"/>
                        <a:pt x="134562" y="916344"/>
                        <a:pt x="144278" y="927012"/>
                      </a:cubicBezTo>
                      <a:cubicBezTo>
                        <a:pt x="151422" y="934822"/>
                        <a:pt x="157803" y="941585"/>
                        <a:pt x="163899" y="947395"/>
                      </a:cubicBezTo>
                      <a:cubicBezTo>
                        <a:pt x="172377" y="955873"/>
                        <a:pt x="181235" y="964159"/>
                        <a:pt x="190284" y="972065"/>
                      </a:cubicBezTo>
                      <a:cubicBezTo>
                        <a:pt x="196570" y="977590"/>
                        <a:pt x="203618" y="983400"/>
                        <a:pt x="211715" y="989782"/>
                      </a:cubicBezTo>
                      <a:cubicBezTo>
                        <a:pt x="223907" y="999402"/>
                        <a:pt x="236385" y="1008355"/>
                        <a:pt x="248577" y="1016356"/>
                      </a:cubicBezTo>
                      <a:cubicBezTo>
                        <a:pt x="257054" y="1022071"/>
                        <a:pt x="265912" y="1027501"/>
                        <a:pt x="274770" y="1032644"/>
                      </a:cubicBezTo>
                      <a:cubicBezTo>
                        <a:pt x="279914" y="1035692"/>
                        <a:pt x="284581" y="1038359"/>
                        <a:pt x="288867" y="1040645"/>
                      </a:cubicBezTo>
                      <a:cubicBezTo>
                        <a:pt x="303631" y="1048646"/>
                        <a:pt x="318395" y="1055885"/>
                        <a:pt x="332873" y="1062077"/>
                      </a:cubicBezTo>
                      <a:cubicBezTo>
                        <a:pt x="341636" y="1065886"/>
                        <a:pt x="350304" y="1069411"/>
                        <a:pt x="358685" y="1072459"/>
                      </a:cubicBezTo>
                      <a:cubicBezTo>
                        <a:pt x="368687" y="1076269"/>
                        <a:pt x="378212" y="1079507"/>
                        <a:pt x="387737" y="1082460"/>
                      </a:cubicBezTo>
                      <a:cubicBezTo>
                        <a:pt x="400310" y="1086365"/>
                        <a:pt x="412025" y="1089604"/>
                        <a:pt x="423456" y="1092366"/>
                      </a:cubicBezTo>
                      <a:cubicBezTo>
                        <a:pt x="429933" y="1093985"/>
                        <a:pt x="436505" y="1095509"/>
                        <a:pt x="443077" y="1096748"/>
                      </a:cubicBezTo>
                      <a:cubicBezTo>
                        <a:pt x="465175" y="1101224"/>
                        <a:pt x="487749" y="1104463"/>
                        <a:pt x="510038" y="1106177"/>
                      </a:cubicBezTo>
                      <a:cubicBezTo>
                        <a:pt x="510133" y="1106177"/>
                        <a:pt x="510324" y="1106177"/>
                        <a:pt x="510419" y="1106177"/>
                      </a:cubicBezTo>
                      <a:cubicBezTo>
                        <a:pt x="524421" y="1107320"/>
                        <a:pt x="538518" y="1107892"/>
                        <a:pt x="552329" y="1107892"/>
                      </a:cubicBezTo>
                      <a:cubicBezTo>
                        <a:pt x="552710" y="1107892"/>
                        <a:pt x="552996" y="1107892"/>
                        <a:pt x="553377" y="1107892"/>
                      </a:cubicBezTo>
                      <a:cubicBezTo>
                        <a:pt x="557758" y="1107892"/>
                        <a:pt x="562140" y="1107892"/>
                        <a:pt x="566331" y="1107701"/>
                      </a:cubicBezTo>
                      <a:cubicBezTo>
                        <a:pt x="575951" y="1107606"/>
                        <a:pt x="585666" y="1107130"/>
                        <a:pt x="596049" y="1106368"/>
                      </a:cubicBezTo>
                      <a:cubicBezTo>
                        <a:pt x="600906" y="1105987"/>
                        <a:pt x="605764" y="1105510"/>
                        <a:pt x="610431" y="1105034"/>
                      </a:cubicBezTo>
                      <a:cubicBezTo>
                        <a:pt x="625290" y="1103606"/>
                        <a:pt x="640054" y="1101415"/>
                        <a:pt x="654437" y="1098748"/>
                      </a:cubicBezTo>
                      <a:cubicBezTo>
                        <a:pt x="677392" y="1094557"/>
                        <a:pt x="700443" y="1088746"/>
                        <a:pt x="722922" y="1081603"/>
                      </a:cubicBezTo>
                      <a:cubicBezTo>
                        <a:pt x="728256" y="1079888"/>
                        <a:pt x="733590" y="1078078"/>
                        <a:pt x="739019" y="1076173"/>
                      </a:cubicBezTo>
                      <a:cubicBezTo>
                        <a:pt x="750258" y="1072173"/>
                        <a:pt x="761307" y="1067887"/>
                        <a:pt x="771975" y="1063219"/>
                      </a:cubicBezTo>
                      <a:cubicBezTo>
                        <a:pt x="788263" y="1056266"/>
                        <a:pt x="804265" y="1048456"/>
                        <a:pt x="819696" y="1039978"/>
                      </a:cubicBezTo>
                      <a:cubicBezTo>
                        <a:pt x="834269" y="1031977"/>
                        <a:pt x="848366" y="1023405"/>
                        <a:pt x="861510" y="1014642"/>
                      </a:cubicBezTo>
                      <a:cubicBezTo>
                        <a:pt x="863320" y="1013499"/>
                        <a:pt x="865130" y="1012165"/>
                        <a:pt x="866940" y="1010927"/>
                      </a:cubicBezTo>
                      <a:cubicBezTo>
                        <a:pt x="877417" y="1003783"/>
                        <a:pt x="887895" y="996068"/>
                        <a:pt x="898086" y="987972"/>
                      </a:cubicBezTo>
                      <a:cubicBezTo>
                        <a:pt x="910374" y="978256"/>
                        <a:pt x="922470" y="967779"/>
                        <a:pt x="933996" y="956825"/>
                      </a:cubicBezTo>
                      <a:cubicBezTo>
                        <a:pt x="947045" y="944633"/>
                        <a:pt x="959618" y="931584"/>
                        <a:pt x="971429" y="918058"/>
                      </a:cubicBezTo>
                      <a:lnTo>
                        <a:pt x="973810" y="915296"/>
                      </a:lnTo>
                      <a:cubicBezTo>
                        <a:pt x="974858" y="914153"/>
                        <a:pt x="975810" y="913010"/>
                        <a:pt x="976763" y="911867"/>
                      </a:cubicBezTo>
                      <a:cubicBezTo>
                        <a:pt x="985812" y="901199"/>
                        <a:pt x="994479" y="890150"/>
                        <a:pt x="1002575" y="879006"/>
                      </a:cubicBezTo>
                      <a:cubicBezTo>
                        <a:pt x="1013529" y="863861"/>
                        <a:pt x="1023626" y="848335"/>
                        <a:pt x="1032389" y="833095"/>
                      </a:cubicBezTo>
                      <a:cubicBezTo>
                        <a:pt x="1036008" y="826904"/>
                        <a:pt x="1039628" y="820522"/>
                        <a:pt x="1043342" y="813474"/>
                      </a:cubicBezTo>
                      <a:cubicBezTo>
                        <a:pt x="1046581" y="807378"/>
                        <a:pt x="1049820" y="800901"/>
                        <a:pt x="1053344" y="793567"/>
                      </a:cubicBezTo>
                      <a:cubicBezTo>
                        <a:pt x="1059821" y="780136"/>
                        <a:pt x="1065631" y="766516"/>
                        <a:pt x="1070679" y="753181"/>
                      </a:cubicBezTo>
                      <a:cubicBezTo>
                        <a:pt x="1071346" y="751657"/>
                        <a:pt x="1071918" y="750037"/>
                        <a:pt x="1072489" y="748418"/>
                      </a:cubicBezTo>
                      <a:cubicBezTo>
                        <a:pt x="1078109" y="733750"/>
                        <a:pt x="1082967" y="718700"/>
                        <a:pt x="1087062" y="703746"/>
                      </a:cubicBezTo>
                      <a:cubicBezTo>
                        <a:pt x="1088015" y="700222"/>
                        <a:pt x="1089063" y="696697"/>
                        <a:pt x="1090015" y="693078"/>
                      </a:cubicBezTo>
                      <a:cubicBezTo>
                        <a:pt x="1093635" y="679171"/>
                        <a:pt x="1096778" y="664979"/>
                        <a:pt x="1099254" y="650787"/>
                      </a:cubicBezTo>
                      <a:lnTo>
                        <a:pt x="1099730" y="648025"/>
                      </a:lnTo>
                      <a:cubicBezTo>
                        <a:pt x="1100207" y="645262"/>
                        <a:pt x="1100683" y="642405"/>
                        <a:pt x="1101159" y="639738"/>
                      </a:cubicBezTo>
                      <a:cubicBezTo>
                        <a:pt x="1103350" y="625831"/>
                        <a:pt x="1105065" y="611734"/>
                        <a:pt x="1106112" y="597637"/>
                      </a:cubicBezTo>
                      <a:cubicBezTo>
                        <a:pt x="1107065" y="586017"/>
                        <a:pt x="1107541" y="575825"/>
                        <a:pt x="1107636" y="566586"/>
                      </a:cubicBezTo>
                      <a:cubicBezTo>
                        <a:pt x="1108208" y="554394"/>
                        <a:pt x="1108017" y="542202"/>
                        <a:pt x="1107541" y="530391"/>
                      </a:cubicBezTo>
                      <a:close/>
                      <a:moveTo>
                        <a:pt x="1075823" y="565824"/>
                      </a:moveTo>
                      <a:cubicBezTo>
                        <a:pt x="1075728" y="574492"/>
                        <a:pt x="1075251" y="584112"/>
                        <a:pt x="1074394" y="595066"/>
                      </a:cubicBezTo>
                      <a:cubicBezTo>
                        <a:pt x="1073346" y="608305"/>
                        <a:pt x="1071822" y="621640"/>
                        <a:pt x="1069727" y="634785"/>
                      </a:cubicBezTo>
                      <a:cubicBezTo>
                        <a:pt x="1069346" y="637357"/>
                        <a:pt x="1068870" y="639928"/>
                        <a:pt x="1068393" y="642500"/>
                      </a:cubicBezTo>
                      <a:lnTo>
                        <a:pt x="1067917" y="645262"/>
                      </a:lnTo>
                      <a:cubicBezTo>
                        <a:pt x="1065631" y="658597"/>
                        <a:pt x="1062678" y="671932"/>
                        <a:pt x="1059249" y="684886"/>
                      </a:cubicBezTo>
                      <a:cubicBezTo>
                        <a:pt x="1058297" y="688315"/>
                        <a:pt x="1057440" y="691649"/>
                        <a:pt x="1056487" y="695078"/>
                      </a:cubicBezTo>
                      <a:cubicBezTo>
                        <a:pt x="1052677" y="709080"/>
                        <a:pt x="1048010" y="723272"/>
                        <a:pt x="1042771" y="737083"/>
                      </a:cubicBezTo>
                      <a:cubicBezTo>
                        <a:pt x="1042295" y="738417"/>
                        <a:pt x="1041723" y="739846"/>
                        <a:pt x="1041057" y="741370"/>
                      </a:cubicBezTo>
                      <a:cubicBezTo>
                        <a:pt x="1036199" y="754133"/>
                        <a:pt x="1030674" y="766992"/>
                        <a:pt x="1024578" y="779565"/>
                      </a:cubicBezTo>
                      <a:cubicBezTo>
                        <a:pt x="1021245" y="786423"/>
                        <a:pt x="1018196" y="792614"/>
                        <a:pt x="1015149" y="798329"/>
                      </a:cubicBezTo>
                      <a:cubicBezTo>
                        <a:pt x="1011624" y="804997"/>
                        <a:pt x="1008291" y="810997"/>
                        <a:pt x="1004766" y="816903"/>
                      </a:cubicBezTo>
                      <a:cubicBezTo>
                        <a:pt x="996480" y="831286"/>
                        <a:pt x="986955" y="845859"/>
                        <a:pt x="976667" y="860146"/>
                      </a:cubicBezTo>
                      <a:cubicBezTo>
                        <a:pt x="969143" y="870529"/>
                        <a:pt x="960951" y="881006"/>
                        <a:pt x="952284" y="891103"/>
                      </a:cubicBezTo>
                      <a:cubicBezTo>
                        <a:pt x="951426" y="892150"/>
                        <a:pt x="950474" y="893198"/>
                        <a:pt x="949521" y="894341"/>
                      </a:cubicBezTo>
                      <a:lnTo>
                        <a:pt x="947235" y="897008"/>
                      </a:lnTo>
                      <a:cubicBezTo>
                        <a:pt x="936186" y="909676"/>
                        <a:pt x="924375" y="921964"/>
                        <a:pt x="911993" y="933489"/>
                      </a:cubicBezTo>
                      <a:cubicBezTo>
                        <a:pt x="901134" y="943776"/>
                        <a:pt x="889800" y="953587"/>
                        <a:pt x="878179" y="962826"/>
                      </a:cubicBezTo>
                      <a:cubicBezTo>
                        <a:pt x="868559" y="970446"/>
                        <a:pt x="858653" y="977780"/>
                        <a:pt x="848842" y="984448"/>
                      </a:cubicBezTo>
                      <a:cubicBezTo>
                        <a:pt x="847223" y="985591"/>
                        <a:pt x="845604" y="986638"/>
                        <a:pt x="843794" y="987877"/>
                      </a:cubicBezTo>
                      <a:cubicBezTo>
                        <a:pt x="831316" y="996259"/>
                        <a:pt x="818076" y="1004355"/>
                        <a:pt x="804265" y="1011880"/>
                      </a:cubicBezTo>
                      <a:cubicBezTo>
                        <a:pt x="789787" y="1019881"/>
                        <a:pt x="774642" y="1027215"/>
                        <a:pt x="759307" y="1033787"/>
                      </a:cubicBezTo>
                      <a:cubicBezTo>
                        <a:pt x="749211" y="1038169"/>
                        <a:pt x="738733" y="1042169"/>
                        <a:pt x="728256" y="1045979"/>
                      </a:cubicBezTo>
                      <a:cubicBezTo>
                        <a:pt x="723207" y="1047789"/>
                        <a:pt x="718159" y="1049503"/>
                        <a:pt x="713111" y="1051123"/>
                      </a:cubicBezTo>
                      <a:cubicBezTo>
                        <a:pt x="691965" y="1057885"/>
                        <a:pt x="670344" y="1063315"/>
                        <a:pt x="648627" y="1067315"/>
                      </a:cubicBezTo>
                      <a:cubicBezTo>
                        <a:pt x="635101" y="1069887"/>
                        <a:pt x="621195" y="1071792"/>
                        <a:pt x="607098" y="1073221"/>
                      </a:cubicBezTo>
                      <a:cubicBezTo>
                        <a:pt x="602716" y="1073697"/>
                        <a:pt x="598144" y="1074173"/>
                        <a:pt x="593667" y="1074459"/>
                      </a:cubicBezTo>
                      <a:cubicBezTo>
                        <a:pt x="583857" y="1075221"/>
                        <a:pt x="574808" y="1075602"/>
                        <a:pt x="565664" y="1075697"/>
                      </a:cubicBezTo>
                      <a:cubicBezTo>
                        <a:pt x="561568" y="1075792"/>
                        <a:pt x="557472" y="1075888"/>
                        <a:pt x="553377" y="1075888"/>
                      </a:cubicBezTo>
                      <a:cubicBezTo>
                        <a:pt x="540232" y="1075983"/>
                        <a:pt x="526707" y="1075411"/>
                        <a:pt x="513276" y="1074268"/>
                      </a:cubicBezTo>
                      <a:cubicBezTo>
                        <a:pt x="513181" y="1074268"/>
                        <a:pt x="512991" y="1074268"/>
                        <a:pt x="512895" y="1074268"/>
                      </a:cubicBezTo>
                      <a:cubicBezTo>
                        <a:pt x="491845" y="1072649"/>
                        <a:pt x="470509" y="1069601"/>
                        <a:pt x="449459" y="1065315"/>
                      </a:cubicBezTo>
                      <a:cubicBezTo>
                        <a:pt x="443363" y="1064077"/>
                        <a:pt x="437172" y="1062743"/>
                        <a:pt x="431075" y="1061219"/>
                      </a:cubicBezTo>
                      <a:cubicBezTo>
                        <a:pt x="420217" y="1058648"/>
                        <a:pt x="409168" y="1055599"/>
                        <a:pt x="397357" y="1051885"/>
                      </a:cubicBezTo>
                      <a:cubicBezTo>
                        <a:pt x="388404" y="1049123"/>
                        <a:pt x="379545" y="1046074"/>
                        <a:pt x="370020" y="1042455"/>
                      </a:cubicBezTo>
                      <a:cubicBezTo>
                        <a:pt x="362115" y="1039502"/>
                        <a:pt x="354018" y="1036264"/>
                        <a:pt x="345731" y="1032644"/>
                      </a:cubicBezTo>
                      <a:cubicBezTo>
                        <a:pt x="332111" y="1026834"/>
                        <a:pt x="318109" y="1019976"/>
                        <a:pt x="304202" y="1012451"/>
                      </a:cubicBezTo>
                      <a:cubicBezTo>
                        <a:pt x="299726" y="1010070"/>
                        <a:pt x="295440" y="1007593"/>
                        <a:pt x="290963" y="1005022"/>
                      </a:cubicBezTo>
                      <a:cubicBezTo>
                        <a:pt x="282581" y="1000164"/>
                        <a:pt x="274294" y="995020"/>
                        <a:pt x="266198" y="989686"/>
                      </a:cubicBezTo>
                      <a:cubicBezTo>
                        <a:pt x="254673" y="982162"/>
                        <a:pt x="242957" y="973684"/>
                        <a:pt x="231431" y="964636"/>
                      </a:cubicBezTo>
                      <a:cubicBezTo>
                        <a:pt x="223716" y="958635"/>
                        <a:pt x="217144" y="953110"/>
                        <a:pt x="211238" y="947967"/>
                      </a:cubicBezTo>
                      <a:cubicBezTo>
                        <a:pt x="202761" y="940537"/>
                        <a:pt x="194379" y="932727"/>
                        <a:pt x="186283" y="924631"/>
                      </a:cubicBezTo>
                      <a:cubicBezTo>
                        <a:pt x="180568" y="919106"/>
                        <a:pt x="174567" y="912820"/>
                        <a:pt x="167900" y="905485"/>
                      </a:cubicBezTo>
                      <a:cubicBezTo>
                        <a:pt x="158756" y="895484"/>
                        <a:pt x="149802" y="884816"/>
                        <a:pt x="141420" y="873862"/>
                      </a:cubicBezTo>
                      <a:cubicBezTo>
                        <a:pt x="135134" y="865861"/>
                        <a:pt x="129038" y="857479"/>
                        <a:pt x="123228" y="848907"/>
                      </a:cubicBezTo>
                      <a:cubicBezTo>
                        <a:pt x="121704" y="846621"/>
                        <a:pt x="120180" y="844430"/>
                        <a:pt x="118560" y="841858"/>
                      </a:cubicBezTo>
                      <a:cubicBezTo>
                        <a:pt x="111512" y="831381"/>
                        <a:pt x="104844" y="820332"/>
                        <a:pt x="97986" y="808140"/>
                      </a:cubicBezTo>
                      <a:cubicBezTo>
                        <a:pt x="93700" y="800520"/>
                        <a:pt x="89604" y="792709"/>
                        <a:pt x="85699" y="784804"/>
                      </a:cubicBezTo>
                      <a:cubicBezTo>
                        <a:pt x="76364" y="766039"/>
                        <a:pt x="68173" y="746418"/>
                        <a:pt x="61220" y="726320"/>
                      </a:cubicBezTo>
                      <a:cubicBezTo>
                        <a:pt x="59791" y="722320"/>
                        <a:pt x="58362" y="718319"/>
                        <a:pt x="57124" y="714223"/>
                      </a:cubicBezTo>
                      <a:cubicBezTo>
                        <a:pt x="55029" y="707842"/>
                        <a:pt x="53124" y="701460"/>
                        <a:pt x="51314" y="695078"/>
                      </a:cubicBezTo>
                      <a:cubicBezTo>
                        <a:pt x="45504" y="674218"/>
                        <a:pt x="40932" y="652787"/>
                        <a:pt x="37788" y="631451"/>
                      </a:cubicBezTo>
                      <a:cubicBezTo>
                        <a:pt x="36455" y="622498"/>
                        <a:pt x="35312" y="613639"/>
                        <a:pt x="34550" y="605067"/>
                      </a:cubicBezTo>
                      <a:cubicBezTo>
                        <a:pt x="33978" y="599352"/>
                        <a:pt x="33502" y="593256"/>
                        <a:pt x="33026" y="585826"/>
                      </a:cubicBezTo>
                      <a:cubicBezTo>
                        <a:pt x="31883" y="567157"/>
                        <a:pt x="31787" y="548393"/>
                        <a:pt x="32645" y="529724"/>
                      </a:cubicBezTo>
                      <a:lnTo>
                        <a:pt x="32645" y="528962"/>
                      </a:lnTo>
                      <a:cubicBezTo>
                        <a:pt x="32645" y="528391"/>
                        <a:pt x="32740" y="527914"/>
                        <a:pt x="32740" y="527629"/>
                      </a:cubicBezTo>
                      <a:cubicBezTo>
                        <a:pt x="33312" y="516770"/>
                        <a:pt x="34169" y="505816"/>
                        <a:pt x="35407" y="495148"/>
                      </a:cubicBezTo>
                      <a:cubicBezTo>
                        <a:pt x="36074" y="488957"/>
                        <a:pt x="37026" y="482290"/>
                        <a:pt x="38169" y="474765"/>
                      </a:cubicBezTo>
                      <a:cubicBezTo>
                        <a:pt x="41503" y="453334"/>
                        <a:pt x="46170" y="431617"/>
                        <a:pt x="52266" y="410376"/>
                      </a:cubicBezTo>
                      <a:cubicBezTo>
                        <a:pt x="52362" y="410185"/>
                        <a:pt x="52362" y="409995"/>
                        <a:pt x="52457" y="409804"/>
                      </a:cubicBezTo>
                      <a:cubicBezTo>
                        <a:pt x="57124" y="393326"/>
                        <a:pt x="62649" y="377134"/>
                        <a:pt x="68935" y="361417"/>
                      </a:cubicBezTo>
                      <a:cubicBezTo>
                        <a:pt x="70745" y="356560"/>
                        <a:pt x="72840" y="351702"/>
                        <a:pt x="74460" y="347987"/>
                      </a:cubicBezTo>
                      <a:cubicBezTo>
                        <a:pt x="81317" y="332176"/>
                        <a:pt x="88747" y="316745"/>
                        <a:pt x="96748" y="302267"/>
                      </a:cubicBezTo>
                      <a:cubicBezTo>
                        <a:pt x="99796" y="296647"/>
                        <a:pt x="103225" y="290742"/>
                        <a:pt x="106749" y="284836"/>
                      </a:cubicBezTo>
                      <a:cubicBezTo>
                        <a:pt x="112179" y="275788"/>
                        <a:pt x="118084" y="266548"/>
                        <a:pt x="124370" y="257595"/>
                      </a:cubicBezTo>
                      <a:cubicBezTo>
                        <a:pt x="134943" y="242355"/>
                        <a:pt x="146278" y="227591"/>
                        <a:pt x="158184" y="213780"/>
                      </a:cubicBezTo>
                      <a:cubicBezTo>
                        <a:pt x="158375" y="213589"/>
                        <a:pt x="158470" y="213494"/>
                        <a:pt x="158661" y="213304"/>
                      </a:cubicBezTo>
                      <a:cubicBezTo>
                        <a:pt x="168566" y="201874"/>
                        <a:pt x="179044" y="190729"/>
                        <a:pt x="189903" y="180157"/>
                      </a:cubicBezTo>
                      <a:cubicBezTo>
                        <a:pt x="202857" y="167584"/>
                        <a:pt x="216573" y="155582"/>
                        <a:pt x="230765" y="144438"/>
                      </a:cubicBezTo>
                      <a:cubicBezTo>
                        <a:pt x="239623" y="137389"/>
                        <a:pt x="249053" y="130436"/>
                        <a:pt x="258959" y="123673"/>
                      </a:cubicBezTo>
                      <a:cubicBezTo>
                        <a:pt x="261531" y="121959"/>
                        <a:pt x="264102" y="120149"/>
                        <a:pt x="266674" y="118435"/>
                      </a:cubicBezTo>
                      <a:cubicBezTo>
                        <a:pt x="277342" y="111481"/>
                        <a:pt x="288391" y="104719"/>
                        <a:pt x="299440" y="98527"/>
                      </a:cubicBezTo>
                      <a:cubicBezTo>
                        <a:pt x="308775" y="93289"/>
                        <a:pt x="318204" y="88336"/>
                        <a:pt x="327539" y="83859"/>
                      </a:cubicBezTo>
                      <a:lnTo>
                        <a:pt x="328015" y="83668"/>
                      </a:lnTo>
                      <a:cubicBezTo>
                        <a:pt x="331539" y="82049"/>
                        <a:pt x="335064" y="80335"/>
                        <a:pt x="338493" y="78811"/>
                      </a:cubicBezTo>
                      <a:cubicBezTo>
                        <a:pt x="352494" y="72524"/>
                        <a:pt x="366591" y="66809"/>
                        <a:pt x="380307" y="61951"/>
                      </a:cubicBezTo>
                      <a:cubicBezTo>
                        <a:pt x="391261" y="58046"/>
                        <a:pt x="403167" y="54331"/>
                        <a:pt x="415550" y="50902"/>
                      </a:cubicBezTo>
                      <a:cubicBezTo>
                        <a:pt x="429552" y="46997"/>
                        <a:pt x="444029" y="43759"/>
                        <a:pt x="459841" y="40806"/>
                      </a:cubicBezTo>
                      <a:cubicBezTo>
                        <a:pt x="463651" y="40139"/>
                        <a:pt x="467461" y="39472"/>
                        <a:pt x="471462" y="38901"/>
                      </a:cubicBezTo>
                      <a:cubicBezTo>
                        <a:pt x="483463" y="36901"/>
                        <a:pt x="495560" y="35377"/>
                        <a:pt x="508609" y="34234"/>
                      </a:cubicBezTo>
                      <a:cubicBezTo>
                        <a:pt x="511752" y="33948"/>
                        <a:pt x="514991" y="33757"/>
                        <a:pt x="518325" y="33567"/>
                      </a:cubicBezTo>
                      <a:cubicBezTo>
                        <a:pt x="534708" y="32329"/>
                        <a:pt x="551472" y="32043"/>
                        <a:pt x="568236" y="32614"/>
                      </a:cubicBezTo>
                      <a:cubicBezTo>
                        <a:pt x="571760" y="32614"/>
                        <a:pt x="575284" y="32805"/>
                        <a:pt x="578808" y="32900"/>
                      </a:cubicBezTo>
                      <a:cubicBezTo>
                        <a:pt x="592715" y="33567"/>
                        <a:pt x="606621" y="34805"/>
                        <a:pt x="620337" y="36615"/>
                      </a:cubicBezTo>
                      <a:cubicBezTo>
                        <a:pt x="628052" y="37567"/>
                        <a:pt x="636244" y="38806"/>
                        <a:pt x="644721" y="40330"/>
                      </a:cubicBezTo>
                      <a:cubicBezTo>
                        <a:pt x="655485" y="42235"/>
                        <a:pt x="666724" y="44616"/>
                        <a:pt x="678249" y="47473"/>
                      </a:cubicBezTo>
                      <a:cubicBezTo>
                        <a:pt x="686250" y="49378"/>
                        <a:pt x="694632" y="51664"/>
                        <a:pt x="703967" y="54427"/>
                      </a:cubicBezTo>
                      <a:cubicBezTo>
                        <a:pt x="714540" y="57570"/>
                        <a:pt x="725208" y="61094"/>
                        <a:pt x="735685" y="64999"/>
                      </a:cubicBezTo>
                      <a:cubicBezTo>
                        <a:pt x="747687" y="69476"/>
                        <a:pt x="759307" y="74334"/>
                        <a:pt x="770356" y="79382"/>
                      </a:cubicBezTo>
                      <a:cubicBezTo>
                        <a:pt x="776166" y="82049"/>
                        <a:pt x="781405" y="84430"/>
                        <a:pt x="786263" y="86907"/>
                      </a:cubicBezTo>
                      <a:cubicBezTo>
                        <a:pt x="792835" y="90145"/>
                        <a:pt x="799693" y="93765"/>
                        <a:pt x="807313" y="97956"/>
                      </a:cubicBezTo>
                      <a:cubicBezTo>
                        <a:pt x="820648" y="105290"/>
                        <a:pt x="833888" y="113386"/>
                        <a:pt x="846461" y="121864"/>
                      </a:cubicBezTo>
                      <a:cubicBezTo>
                        <a:pt x="853986" y="127007"/>
                        <a:pt x="860748" y="131865"/>
                        <a:pt x="867321" y="136913"/>
                      </a:cubicBezTo>
                      <a:cubicBezTo>
                        <a:pt x="871797" y="140247"/>
                        <a:pt x="875988" y="143485"/>
                        <a:pt x="880084" y="146819"/>
                      </a:cubicBezTo>
                      <a:cubicBezTo>
                        <a:pt x="894086" y="157963"/>
                        <a:pt x="907897" y="170346"/>
                        <a:pt x="921232" y="183586"/>
                      </a:cubicBezTo>
                      <a:cubicBezTo>
                        <a:pt x="928757" y="191015"/>
                        <a:pt x="936377" y="199111"/>
                        <a:pt x="943901" y="207589"/>
                      </a:cubicBezTo>
                      <a:cubicBezTo>
                        <a:pt x="955236" y="220352"/>
                        <a:pt x="965714" y="233497"/>
                        <a:pt x="975239" y="246641"/>
                      </a:cubicBezTo>
                      <a:cubicBezTo>
                        <a:pt x="978287" y="250737"/>
                        <a:pt x="981240" y="254928"/>
                        <a:pt x="984097" y="259214"/>
                      </a:cubicBezTo>
                      <a:cubicBezTo>
                        <a:pt x="988288" y="265310"/>
                        <a:pt x="991908" y="270835"/>
                        <a:pt x="995241" y="276264"/>
                      </a:cubicBezTo>
                      <a:cubicBezTo>
                        <a:pt x="1003623" y="289504"/>
                        <a:pt x="1011434" y="303220"/>
                        <a:pt x="1019149" y="318174"/>
                      </a:cubicBezTo>
                      <a:cubicBezTo>
                        <a:pt x="1024959" y="329699"/>
                        <a:pt x="1030484" y="341510"/>
                        <a:pt x="1035342" y="353321"/>
                      </a:cubicBezTo>
                      <a:cubicBezTo>
                        <a:pt x="1039247" y="362751"/>
                        <a:pt x="1042962" y="372371"/>
                        <a:pt x="1046391" y="382182"/>
                      </a:cubicBezTo>
                      <a:cubicBezTo>
                        <a:pt x="1048867" y="389040"/>
                        <a:pt x="1051153" y="396279"/>
                        <a:pt x="1053534" y="404280"/>
                      </a:cubicBezTo>
                      <a:cubicBezTo>
                        <a:pt x="1057344" y="416853"/>
                        <a:pt x="1060678" y="429807"/>
                        <a:pt x="1063821" y="443809"/>
                      </a:cubicBezTo>
                      <a:cubicBezTo>
                        <a:pt x="1066869" y="457810"/>
                        <a:pt x="1069346" y="472193"/>
                        <a:pt x="1071251" y="486671"/>
                      </a:cubicBezTo>
                      <a:cubicBezTo>
                        <a:pt x="1072299" y="495053"/>
                        <a:pt x="1073156" y="502959"/>
                        <a:pt x="1073823" y="510960"/>
                      </a:cubicBezTo>
                      <a:cubicBezTo>
                        <a:pt x="1074394" y="518199"/>
                        <a:pt x="1074775" y="525247"/>
                        <a:pt x="1075061" y="531915"/>
                      </a:cubicBezTo>
                      <a:cubicBezTo>
                        <a:pt x="1076013" y="542964"/>
                        <a:pt x="1076109" y="554394"/>
                        <a:pt x="1075823" y="565824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>
                    <a:cs typeface="霞鹜文楷 Light" charset="-122"/>
                  </a:endParaRPr>
                </a:p>
              </p:txBody>
            </p:sp>
            <p:sp>
              <p:nvSpPr>
                <p:cNvPr id="21" name="任意多边形: 形状 1020"/>
                <p:cNvSpPr/>
                <p:nvPr/>
              </p:nvSpPr>
              <p:spPr>
                <a:xfrm>
                  <a:off x="9107460" y="1725816"/>
                  <a:ext cx="757294" cy="757466"/>
                </a:xfrm>
                <a:custGeom>
                  <a:avLst/>
                  <a:gdLst>
                    <a:gd name="connsiteX0" fmla="*/ 756723 w 757294"/>
                    <a:gd name="connsiteY0" fmla="*/ 362560 h 757466"/>
                    <a:gd name="connsiteX1" fmla="*/ 755865 w 757294"/>
                    <a:gd name="connsiteY1" fmla="*/ 347320 h 757466"/>
                    <a:gd name="connsiteX2" fmla="*/ 754056 w 757294"/>
                    <a:gd name="connsiteY2" fmla="*/ 329604 h 757466"/>
                    <a:gd name="connsiteX3" fmla="*/ 748626 w 757294"/>
                    <a:gd name="connsiteY3" fmla="*/ 298552 h 757466"/>
                    <a:gd name="connsiteX4" fmla="*/ 741197 w 757294"/>
                    <a:gd name="connsiteY4" fmla="*/ 269882 h 757466"/>
                    <a:gd name="connsiteX5" fmla="*/ 735958 w 757294"/>
                    <a:gd name="connsiteY5" fmla="*/ 253785 h 757466"/>
                    <a:gd name="connsiteX6" fmla="*/ 727957 w 757294"/>
                    <a:gd name="connsiteY6" fmla="*/ 232830 h 757466"/>
                    <a:gd name="connsiteX7" fmla="*/ 716241 w 757294"/>
                    <a:gd name="connsiteY7" fmla="*/ 207398 h 757466"/>
                    <a:gd name="connsiteX8" fmla="*/ 698906 w 757294"/>
                    <a:gd name="connsiteY8" fmla="*/ 177013 h 757466"/>
                    <a:gd name="connsiteX9" fmla="*/ 690810 w 757294"/>
                    <a:gd name="connsiteY9" fmla="*/ 164631 h 757466"/>
                    <a:gd name="connsiteX10" fmla="*/ 690810 w 757294"/>
                    <a:gd name="connsiteY10" fmla="*/ 164631 h 757466"/>
                    <a:gd name="connsiteX11" fmla="*/ 684333 w 757294"/>
                    <a:gd name="connsiteY11" fmla="*/ 155487 h 757466"/>
                    <a:gd name="connsiteX12" fmla="*/ 661568 w 757294"/>
                    <a:gd name="connsiteY12" fmla="*/ 127198 h 757466"/>
                    <a:gd name="connsiteX13" fmla="*/ 645090 w 757294"/>
                    <a:gd name="connsiteY13" fmla="*/ 109767 h 757466"/>
                    <a:gd name="connsiteX14" fmla="*/ 615276 w 757294"/>
                    <a:gd name="connsiteY14" fmla="*/ 83097 h 757466"/>
                    <a:gd name="connsiteX15" fmla="*/ 605942 w 757294"/>
                    <a:gd name="connsiteY15" fmla="*/ 75858 h 757466"/>
                    <a:gd name="connsiteX16" fmla="*/ 590797 w 757294"/>
                    <a:gd name="connsiteY16" fmla="*/ 64999 h 757466"/>
                    <a:gd name="connsiteX17" fmla="*/ 562317 w 757294"/>
                    <a:gd name="connsiteY17" fmla="*/ 47569 h 757466"/>
                    <a:gd name="connsiteX18" fmla="*/ 547077 w 757294"/>
                    <a:gd name="connsiteY18" fmla="*/ 39568 h 757466"/>
                    <a:gd name="connsiteX19" fmla="*/ 535552 w 757294"/>
                    <a:gd name="connsiteY19" fmla="*/ 34138 h 757466"/>
                    <a:gd name="connsiteX20" fmla="*/ 510406 w 757294"/>
                    <a:gd name="connsiteY20" fmla="*/ 23661 h 757466"/>
                    <a:gd name="connsiteX21" fmla="*/ 487451 w 757294"/>
                    <a:gd name="connsiteY21" fmla="*/ 15946 h 757466"/>
                    <a:gd name="connsiteX22" fmla="*/ 468782 w 757294"/>
                    <a:gd name="connsiteY22" fmla="*/ 10897 h 757466"/>
                    <a:gd name="connsiteX23" fmla="*/ 444493 w 757294"/>
                    <a:gd name="connsiteY23" fmla="*/ 5754 h 757466"/>
                    <a:gd name="connsiteX24" fmla="*/ 426872 w 757294"/>
                    <a:gd name="connsiteY24" fmla="*/ 3087 h 757466"/>
                    <a:gd name="connsiteX25" fmla="*/ 396678 w 757294"/>
                    <a:gd name="connsiteY25" fmla="*/ 420 h 757466"/>
                    <a:gd name="connsiteX26" fmla="*/ 388962 w 757294"/>
                    <a:gd name="connsiteY26" fmla="*/ 229 h 757466"/>
                    <a:gd name="connsiteX27" fmla="*/ 352863 w 757294"/>
                    <a:gd name="connsiteY27" fmla="*/ 896 h 757466"/>
                    <a:gd name="connsiteX28" fmla="*/ 345719 w 757294"/>
                    <a:gd name="connsiteY28" fmla="*/ 1372 h 757466"/>
                    <a:gd name="connsiteX29" fmla="*/ 318763 w 757294"/>
                    <a:gd name="connsiteY29" fmla="*/ 4706 h 757466"/>
                    <a:gd name="connsiteX30" fmla="*/ 310286 w 757294"/>
                    <a:gd name="connsiteY30" fmla="*/ 6135 h 757466"/>
                    <a:gd name="connsiteX31" fmla="*/ 278187 w 757294"/>
                    <a:gd name="connsiteY31" fmla="*/ 13469 h 757466"/>
                    <a:gd name="connsiteX32" fmla="*/ 252564 w 757294"/>
                    <a:gd name="connsiteY32" fmla="*/ 21470 h 757466"/>
                    <a:gd name="connsiteX33" fmla="*/ 222275 w 757294"/>
                    <a:gd name="connsiteY33" fmla="*/ 33662 h 757466"/>
                    <a:gd name="connsiteX34" fmla="*/ 214750 w 757294"/>
                    <a:gd name="connsiteY34" fmla="*/ 37186 h 757466"/>
                    <a:gd name="connsiteX35" fmla="*/ 214369 w 757294"/>
                    <a:gd name="connsiteY35" fmla="*/ 37377 h 757466"/>
                    <a:gd name="connsiteX36" fmla="*/ 193986 w 757294"/>
                    <a:gd name="connsiteY36" fmla="*/ 48045 h 757466"/>
                    <a:gd name="connsiteX37" fmla="*/ 170268 w 757294"/>
                    <a:gd name="connsiteY37" fmla="*/ 62523 h 757466"/>
                    <a:gd name="connsiteX38" fmla="*/ 164649 w 757294"/>
                    <a:gd name="connsiteY38" fmla="*/ 66333 h 757466"/>
                    <a:gd name="connsiteX39" fmla="*/ 144170 w 757294"/>
                    <a:gd name="connsiteY39" fmla="*/ 81382 h 757466"/>
                    <a:gd name="connsiteX40" fmla="*/ 114547 w 757294"/>
                    <a:gd name="connsiteY40" fmla="*/ 107290 h 757466"/>
                    <a:gd name="connsiteX41" fmla="*/ 92068 w 757294"/>
                    <a:gd name="connsiteY41" fmla="*/ 131008 h 757466"/>
                    <a:gd name="connsiteX42" fmla="*/ 91687 w 757294"/>
                    <a:gd name="connsiteY42" fmla="*/ 131389 h 757466"/>
                    <a:gd name="connsiteX43" fmla="*/ 66922 w 757294"/>
                    <a:gd name="connsiteY43" fmla="*/ 163488 h 757466"/>
                    <a:gd name="connsiteX44" fmla="*/ 54159 w 757294"/>
                    <a:gd name="connsiteY44" fmla="*/ 183300 h 757466"/>
                    <a:gd name="connsiteX45" fmla="*/ 46824 w 757294"/>
                    <a:gd name="connsiteY45" fmla="*/ 195968 h 757466"/>
                    <a:gd name="connsiteX46" fmla="*/ 30632 w 757294"/>
                    <a:gd name="connsiteY46" fmla="*/ 229115 h 757466"/>
                    <a:gd name="connsiteX47" fmla="*/ 26631 w 757294"/>
                    <a:gd name="connsiteY47" fmla="*/ 238926 h 757466"/>
                    <a:gd name="connsiteX48" fmla="*/ 14725 w 757294"/>
                    <a:gd name="connsiteY48" fmla="*/ 273787 h 757466"/>
                    <a:gd name="connsiteX49" fmla="*/ 14630 w 757294"/>
                    <a:gd name="connsiteY49" fmla="*/ 274168 h 757466"/>
                    <a:gd name="connsiteX50" fmla="*/ 4343 w 757294"/>
                    <a:gd name="connsiteY50" fmla="*/ 321127 h 757466"/>
                    <a:gd name="connsiteX51" fmla="*/ 2343 w 757294"/>
                    <a:gd name="connsiteY51" fmla="*/ 335890 h 757466"/>
                    <a:gd name="connsiteX52" fmla="*/ 438 w 757294"/>
                    <a:gd name="connsiteY52" fmla="*/ 359703 h 757466"/>
                    <a:gd name="connsiteX53" fmla="*/ 438 w 757294"/>
                    <a:gd name="connsiteY53" fmla="*/ 360179 h 757466"/>
                    <a:gd name="connsiteX54" fmla="*/ 438 w 757294"/>
                    <a:gd name="connsiteY54" fmla="*/ 361132 h 757466"/>
                    <a:gd name="connsiteX55" fmla="*/ 723 w 757294"/>
                    <a:gd name="connsiteY55" fmla="*/ 401708 h 757466"/>
                    <a:gd name="connsiteX56" fmla="*/ 1866 w 757294"/>
                    <a:gd name="connsiteY56" fmla="*/ 415615 h 757466"/>
                    <a:gd name="connsiteX57" fmla="*/ 4248 w 757294"/>
                    <a:gd name="connsiteY57" fmla="*/ 434760 h 757466"/>
                    <a:gd name="connsiteX58" fmla="*/ 14058 w 757294"/>
                    <a:gd name="connsiteY58" fmla="*/ 480956 h 757466"/>
                    <a:gd name="connsiteX59" fmla="*/ 18249 w 757294"/>
                    <a:gd name="connsiteY59" fmla="*/ 494767 h 757466"/>
                    <a:gd name="connsiteX60" fmla="*/ 21297 w 757294"/>
                    <a:gd name="connsiteY60" fmla="*/ 503626 h 757466"/>
                    <a:gd name="connsiteX61" fmla="*/ 39109 w 757294"/>
                    <a:gd name="connsiteY61" fmla="*/ 546012 h 757466"/>
                    <a:gd name="connsiteX62" fmla="*/ 48063 w 757294"/>
                    <a:gd name="connsiteY62" fmla="*/ 562966 h 757466"/>
                    <a:gd name="connsiteX63" fmla="*/ 62922 w 757294"/>
                    <a:gd name="connsiteY63" fmla="*/ 587350 h 757466"/>
                    <a:gd name="connsiteX64" fmla="*/ 66446 w 757294"/>
                    <a:gd name="connsiteY64" fmla="*/ 592684 h 757466"/>
                    <a:gd name="connsiteX65" fmla="*/ 79590 w 757294"/>
                    <a:gd name="connsiteY65" fmla="*/ 610687 h 757466"/>
                    <a:gd name="connsiteX66" fmla="*/ 98831 w 757294"/>
                    <a:gd name="connsiteY66" fmla="*/ 633642 h 757466"/>
                    <a:gd name="connsiteX67" fmla="*/ 112261 w 757294"/>
                    <a:gd name="connsiteY67" fmla="*/ 647644 h 757466"/>
                    <a:gd name="connsiteX68" fmla="*/ 130263 w 757294"/>
                    <a:gd name="connsiteY68" fmla="*/ 664503 h 757466"/>
                    <a:gd name="connsiteX69" fmla="*/ 144932 w 757294"/>
                    <a:gd name="connsiteY69" fmla="*/ 676600 h 757466"/>
                    <a:gd name="connsiteX70" fmla="*/ 170173 w 757294"/>
                    <a:gd name="connsiteY70" fmla="*/ 694792 h 757466"/>
                    <a:gd name="connsiteX71" fmla="*/ 188080 w 757294"/>
                    <a:gd name="connsiteY71" fmla="*/ 705937 h 757466"/>
                    <a:gd name="connsiteX72" fmla="*/ 197700 w 757294"/>
                    <a:gd name="connsiteY72" fmla="*/ 711366 h 757466"/>
                    <a:gd name="connsiteX73" fmla="*/ 227799 w 757294"/>
                    <a:gd name="connsiteY73" fmla="*/ 726034 h 757466"/>
                    <a:gd name="connsiteX74" fmla="*/ 245421 w 757294"/>
                    <a:gd name="connsiteY74" fmla="*/ 733178 h 757466"/>
                    <a:gd name="connsiteX75" fmla="*/ 265233 w 757294"/>
                    <a:gd name="connsiteY75" fmla="*/ 740036 h 757466"/>
                    <a:gd name="connsiteX76" fmla="*/ 289617 w 757294"/>
                    <a:gd name="connsiteY76" fmla="*/ 746799 h 757466"/>
                    <a:gd name="connsiteX77" fmla="*/ 303047 w 757294"/>
                    <a:gd name="connsiteY77" fmla="*/ 749847 h 757466"/>
                    <a:gd name="connsiteX78" fmla="*/ 348767 w 757294"/>
                    <a:gd name="connsiteY78" fmla="*/ 756324 h 757466"/>
                    <a:gd name="connsiteX79" fmla="*/ 349053 w 757294"/>
                    <a:gd name="connsiteY79" fmla="*/ 756324 h 757466"/>
                    <a:gd name="connsiteX80" fmla="*/ 377723 w 757294"/>
                    <a:gd name="connsiteY80" fmla="*/ 757467 h 757466"/>
                    <a:gd name="connsiteX81" fmla="*/ 378390 w 757294"/>
                    <a:gd name="connsiteY81" fmla="*/ 757467 h 757466"/>
                    <a:gd name="connsiteX82" fmla="*/ 387248 w 757294"/>
                    <a:gd name="connsiteY82" fmla="*/ 757372 h 757466"/>
                    <a:gd name="connsiteX83" fmla="*/ 407536 w 757294"/>
                    <a:gd name="connsiteY83" fmla="*/ 756419 h 757466"/>
                    <a:gd name="connsiteX84" fmla="*/ 417347 w 757294"/>
                    <a:gd name="connsiteY84" fmla="*/ 755467 h 757466"/>
                    <a:gd name="connsiteX85" fmla="*/ 447446 w 757294"/>
                    <a:gd name="connsiteY85" fmla="*/ 751180 h 757466"/>
                    <a:gd name="connsiteX86" fmla="*/ 494214 w 757294"/>
                    <a:gd name="connsiteY86" fmla="*/ 739465 h 757466"/>
                    <a:gd name="connsiteX87" fmla="*/ 505167 w 757294"/>
                    <a:gd name="connsiteY87" fmla="*/ 735750 h 757466"/>
                    <a:gd name="connsiteX88" fmla="*/ 527742 w 757294"/>
                    <a:gd name="connsiteY88" fmla="*/ 726892 h 757466"/>
                    <a:gd name="connsiteX89" fmla="*/ 560317 w 757294"/>
                    <a:gd name="connsiteY89" fmla="*/ 710985 h 757466"/>
                    <a:gd name="connsiteX90" fmla="*/ 588892 w 757294"/>
                    <a:gd name="connsiteY90" fmla="*/ 693650 h 757466"/>
                    <a:gd name="connsiteX91" fmla="*/ 592607 w 757294"/>
                    <a:gd name="connsiteY91" fmla="*/ 691173 h 757466"/>
                    <a:gd name="connsiteX92" fmla="*/ 613943 w 757294"/>
                    <a:gd name="connsiteY92" fmla="*/ 675457 h 757466"/>
                    <a:gd name="connsiteX93" fmla="*/ 638517 w 757294"/>
                    <a:gd name="connsiteY93" fmla="*/ 654216 h 757466"/>
                    <a:gd name="connsiteX94" fmla="*/ 664140 w 757294"/>
                    <a:gd name="connsiteY94" fmla="*/ 627736 h 757466"/>
                    <a:gd name="connsiteX95" fmla="*/ 665759 w 757294"/>
                    <a:gd name="connsiteY95" fmla="*/ 625831 h 757466"/>
                    <a:gd name="connsiteX96" fmla="*/ 667759 w 757294"/>
                    <a:gd name="connsiteY96" fmla="*/ 623450 h 757466"/>
                    <a:gd name="connsiteX97" fmla="*/ 685380 w 757294"/>
                    <a:gd name="connsiteY97" fmla="*/ 600971 h 757466"/>
                    <a:gd name="connsiteX98" fmla="*/ 705764 w 757294"/>
                    <a:gd name="connsiteY98" fmla="*/ 569634 h 757466"/>
                    <a:gd name="connsiteX99" fmla="*/ 713289 w 757294"/>
                    <a:gd name="connsiteY99" fmla="*/ 556204 h 757466"/>
                    <a:gd name="connsiteX100" fmla="*/ 720147 w 757294"/>
                    <a:gd name="connsiteY100" fmla="*/ 542583 h 757466"/>
                    <a:gd name="connsiteX101" fmla="*/ 732053 w 757294"/>
                    <a:gd name="connsiteY101" fmla="*/ 514960 h 757466"/>
                    <a:gd name="connsiteX102" fmla="*/ 733291 w 757294"/>
                    <a:gd name="connsiteY102" fmla="*/ 511722 h 757466"/>
                    <a:gd name="connsiteX103" fmla="*/ 743197 w 757294"/>
                    <a:gd name="connsiteY103" fmla="*/ 481242 h 757466"/>
                    <a:gd name="connsiteX104" fmla="*/ 745197 w 757294"/>
                    <a:gd name="connsiteY104" fmla="*/ 473908 h 757466"/>
                    <a:gd name="connsiteX105" fmla="*/ 751484 w 757294"/>
                    <a:gd name="connsiteY105" fmla="*/ 445047 h 757466"/>
                    <a:gd name="connsiteX106" fmla="*/ 751865 w 757294"/>
                    <a:gd name="connsiteY106" fmla="*/ 443142 h 757466"/>
                    <a:gd name="connsiteX107" fmla="*/ 752817 w 757294"/>
                    <a:gd name="connsiteY107" fmla="*/ 437427 h 757466"/>
                    <a:gd name="connsiteX108" fmla="*/ 756246 w 757294"/>
                    <a:gd name="connsiteY108" fmla="*/ 408661 h 757466"/>
                    <a:gd name="connsiteX109" fmla="*/ 757294 w 757294"/>
                    <a:gd name="connsiteY109" fmla="*/ 387421 h 757466"/>
                    <a:gd name="connsiteX110" fmla="*/ 756723 w 757294"/>
                    <a:gd name="connsiteY110" fmla="*/ 362560 h 7574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</a:cxnLst>
                  <a:rect l="l" t="t" r="r" b="b"/>
                  <a:pathLst>
                    <a:path w="757294" h="757466">
                      <a:moveTo>
                        <a:pt x="756723" y="362560"/>
                      </a:moveTo>
                      <a:cubicBezTo>
                        <a:pt x="756532" y="357703"/>
                        <a:pt x="756246" y="352559"/>
                        <a:pt x="755865" y="347320"/>
                      </a:cubicBezTo>
                      <a:cubicBezTo>
                        <a:pt x="755389" y="341510"/>
                        <a:pt x="754818" y="335700"/>
                        <a:pt x="754056" y="329604"/>
                      </a:cubicBezTo>
                      <a:cubicBezTo>
                        <a:pt x="752627" y="319126"/>
                        <a:pt x="750817" y="308649"/>
                        <a:pt x="748626" y="298552"/>
                      </a:cubicBezTo>
                      <a:cubicBezTo>
                        <a:pt x="746436" y="288361"/>
                        <a:pt x="743959" y="278931"/>
                        <a:pt x="741197" y="269882"/>
                      </a:cubicBezTo>
                      <a:cubicBezTo>
                        <a:pt x="739482" y="264072"/>
                        <a:pt x="737768" y="258738"/>
                        <a:pt x="735958" y="253785"/>
                      </a:cubicBezTo>
                      <a:cubicBezTo>
                        <a:pt x="733482" y="246736"/>
                        <a:pt x="730815" y="239688"/>
                        <a:pt x="727957" y="232830"/>
                      </a:cubicBezTo>
                      <a:cubicBezTo>
                        <a:pt x="724433" y="224353"/>
                        <a:pt x="720432" y="215780"/>
                        <a:pt x="716241" y="207398"/>
                      </a:cubicBezTo>
                      <a:cubicBezTo>
                        <a:pt x="710717" y="196540"/>
                        <a:pt x="705002" y="186538"/>
                        <a:pt x="698906" y="177013"/>
                      </a:cubicBezTo>
                      <a:cubicBezTo>
                        <a:pt x="696525" y="173108"/>
                        <a:pt x="693858" y="169012"/>
                        <a:pt x="690810" y="164631"/>
                      </a:cubicBezTo>
                      <a:cubicBezTo>
                        <a:pt x="690810" y="164631"/>
                        <a:pt x="690810" y="164631"/>
                        <a:pt x="690810" y="164631"/>
                      </a:cubicBezTo>
                      <a:cubicBezTo>
                        <a:pt x="688714" y="161488"/>
                        <a:pt x="686523" y="158440"/>
                        <a:pt x="684333" y="155487"/>
                      </a:cubicBezTo>
                      <a:cubicBezTo>
                        <a:pt x="677475" y="145962"/>
                        <a:pt x="669759" y="136437"/>
                        <a:pt x="661568" y="127198"/>
                      </a:cubicBezTo>
                      <a:cubicBezTo>
                        <a:pt x="656139" y="121006"/>
                        <a:pt x="650519" y="115196"/>
                        <a:pt x="645090" y="109767"/>
                      </a:cubicBezTo>
                      <a:cubicBezTo>
                        <a:pt x="635469" y="100147"/>
                        <a:pt x="625373" y="91193"/>
                        <a:pt x="615276" y="83097"/>
                      </a:cubicBezTo>
                      <a:cubicBezTo>
                        <a:pt x="612324" y="80620"/>
                        <a:pt x="609276" y="78239"/>
                        <a:pt x="605942" y="75858"/>
                      </a:cubicBezTo>
                      <a:cubicBezTo>
                        <a:pt x="601179" y="72238"/>
                        <a:pt x="596226" y="68714"/>
                        <a:pt x="590797" y="64999"/>
                      </a:cubicBezTo>
                      <a:cubicBezTo>
                        <a:pt x="581653" y="58808"/>
                        <a:pt x="572033" y="52903"/>
                        <a:pt x="562317" y="47569"/>
                      </a:cubicBezTo>
                      <a:cubicBezTo>
                        <a:pt x="556888" y="44521"/>
                        <a:pt x="551840" y="41949"/>
                        <a:pt x="547077" y="39568"/>
                      </a:cubicBezTo>
                      <a:cubicBezTo>
                        <a:pt x="543553" y="37758"/>
                        <a:pt x="539743" y="36043"/>
                        <a:pt x="535552" y="34138"/>
                      </a:cubicBezTo>
                      <a:cubicBezTo>
                        <a:pt x="527551" y="30424"/>
                        <a:pt x="519074" y="26995"/>
                        <a:pt x="510406" y="23661"/>
                      </a:cubicBezTo>
                      <a:cubicBezTo>
                        <a:pt x="502786" y="20899"/>
                        <a:pt x="495071" y="18232"/>
                        <a:pt x="487451" y="15946"/>
                      </a:cubicBezTo>
                      <a:cubicBezTo>
                        <a:pt x="480688" y="13945"/>
                        <a:pt x="474592" y="12231"/>
                        <a:pt x="468782" y="10897"/>
                      </a:cubicBezTo>
                      <a:cubicBezTo>
                        <a:pt x="460495" y="8802"/>
                        <a:pt x="452304" y="7087"/>
                        <a:pt x="444493" y="5754"/>
                      </a:cubicBezTo>
                      <a:cubicBezTo>
                        <a:pt x="438397" y="4706"/>
                        <a:pt x="432396" y="3754"/>
                        <a:pt x="426872" y="3087"/>
                      </a:cubicBezTo>
                      <a:cubicBezTo>
                        <a:pt x="416966" y="1753"/>
                        <a:pt x="406869" y="896"/>
                        <a:pt x="396678" y="420"/>
                      </a:cubicBezTo>
                      <a:cubicBezTo>
                        <a:pt x="394106" y="325"/>
                        <a:pt x="391439" y="229"/>
                        <a:pt x="388962" y="229"/>
                      </a:cubicBezTo>
                      <a:cubicBezTo>
                        <a:pt x="376866" y="-247"/>
                        <a:pt x="364674" y="39"/>
                        <a:pt x="352863" y="896"/>
                      </a:cubicBezTo>
                      <a:cubicBezTo>
                        <a:pt x="350481" y="991"/>
                        <a:pt x="348100" y="1182"/>
                        <a:pt x="345719" y="1372"/>
                      </a:cubicBezTo>
                      <a:cubicBezTo>
                        <a:pt x="336194" y="2230"/>
                        <a:pt x="327431" y="3277"/>
                        <a:pt x="318763" y="4706"/>
                      </a:cubicBezTo>
                      <a:cubicBezTo>
                        <a:pt x="316001" y="5087"/>
                        <a:pt x="313048" y="5659"/>
                        <a:pt x="310286" y="6135"/>
                      </a:cubicBezTo>
                      <a:cubicBezTo>
                        <a:pt x="298856" y="8230"/>
                        <a:pt x="288378" y="10612"/>
                        <a:pt x="278187" y="13469"/>
                      </a:cubicBezTo>
                      <a:cubicBezTo>
                        <a:pt x="269138" y="15946"/>
                        <a:pt x="260565" y="18613"/>
                        <a:pt x="252564" y="21470"/>
                      </a:cubicBezTo>
                      <a:cubicBezTo>
                        <a:pt x="242563" y="24994"/>
                        <a:pt x="232371" y="29090"/>
                        <a:pt x="222275" y="33662"/>
                      </a:cubicBezTo>
                      <a:cubicBezTo>
                        <a:pt x="219798" y="34805"/>
                        <a:pt x="217227" y="36043"/>
                        <a:pt x="214750" y="37186"/>
                      </a:cubicBezTo>
                      <a:lnTo>
                        <a:pt x="214369" y="37377"/>
                      </a:lnTo>
                      <a:cubicBezTo>
                        <a:pt x="207606" y="40615"/>
                        <a:pt x="200653" y="44235"/>
                        <a:pt x="193986" y="48045"/>
                      </a:cubicBezTo>
                      <a:cubicBezTo>
                        <a:pt x="185985" y="52522"/>
                        <a:pt x="177984" y="57379"/>
                        <a:pt x="170268" y="62523"/>
                      </a:cubicBezTo>
                      <a:cubicBezTo>
                        <a:pt x="168363" y="63761"/>
                        <a:pt x="166458" y="65095"/>
                        <a:pt x="164649" y="66333"/>
                      </a:cubicBezTo>
                      <a:cubicBezTo>
                        <a:pt x="157410" y="71286"/>
                        <a:pt x="150552" y="76334"/>
                        <a:pt x="144170" y="81382"/>
                      </a:cubicBezTo>
                      <a:cubicBezTo>
                        <a:pt x="133883" y="89479"/>
                        <a:pt x="123882" y="98242"/>
                        <a:pt x="114547" y="107290"/>
                      </a:cubicBezTo>
                      <a:cubicBezTo>
                        <a:pt x="106737" y="114815"/>
                        <a:pt x="99212" y="122816"/>
                        <a:pt x="92068" y="131008"/>
                      </a:cubicBezTo>
                      <a:cubicBezTo>
                        <a:pt x="91973" y="131103"/>
                        <a:pt x="91878" y="131293"/>
                        <a:pt x="91687" y="131389"/>
                      </a:cubicBezTo>
                      <a:cubicBezTo>
                        <a:pt x="82924" y="141485"/>
                        <a:pt x="74637" y="152344"/>
                        <a:pt x="66922" y="163488"/>
                      </a:cubicBezTo>
                      <a:cubicBezTo>
                        <a:pt x="62445" y="170060"/>
                        <a:pt x="58064" y="176632"/>
                        <a:pt x="54159" y="183300"/>
                      </a:cubicBezTo>
                      <a:cubicBezTo>
                        <a:pt x="51587" y="187586"/>
                        <a:pt x="49110" y="191872"/>
                        <a:pt x="46824" y="195968"/>
                      </a:cubicBezTo>
                      <a:cubicBezTo>
                        <a:pt x="41014" y="206446"/>
                        <a:pt x="35585" y="217685"/>
                        <a:pt x="30632" y="229115"/>
                      </a:cubicBezTo>
                      <a:cubicBezTo>
                        <a:pt x="29489" y="231782"/>
                        <a:pt x="27965" y="235402"/>
                        <a:pt x="26631" y="238926"/>
                      </a:cubicBezTo>
                      <a:cubicBezTo>
                        <a:pt x="22155" y="250165"/>
                        <a:pt x="18154" y="261881"/>
                        <a:pt x="14725" y="273787"/>
                      </a:cubicBezTo>
                      <a:cubicBezTo>
                        <a:pt x="14630" y="273883"/>
                        <a:pt x="14630" y="274073"/>
                        <a:pt x="14630" y="274168"/>
                      </a:cubicBezTo>
                      <a:cubicBezTo>
                        <a:pt x="10248" y="289694"/>
                        <a:pt x="6724" y="305410"/>
                        <a:pt x="4343" y="321127"/>
                      </a:cubicBezTo>
                      <a:cubicBezTo>
                        <a:pt x="3486" y="326556"/>
                        <a:pt x="2819" y="331414"/>
                        <a:pt x="2343" y="335890"/>
                      </a:cubicBezTo>
                      <a:cubicBezTo>
                        <a:pt x="1485" y="343701"/>
                        <a:pt x="819" y="351607"/>
                        <a:pt x="438" y="359703"/>
                      </a:cubicBezTo>
                      <a:lnTo>
                        <a:pt x="438" y="360179"/>
                      </a:lnTo>
                      <a:cubicBezTo>
                        <a:pt x="438" y="360560"/>
                        <a:pt x="438" y="360941"/>
                        <a:pt x="438" y="361132"/>
                      </a:cubicBezTo>
                      <a:cubicBezTo>
                        <a:pt x="-229" y="374467"/>
                        <a:pt x="-134" y="388087"/>
                        <a:pt x="723" y="401708"/>
                      </a:cubicBezTo>
                      <a:cubicBezTo>
                        <a:pt x="1104" y="407042"/>
                        <a:pt x="1390" y="411519"/>
                        <a:pt x="1866" y="415615"/>
                      </a:cubicBezTo>
                      <a:cubicBezTo>
                        <a:pt x="2438" y="421806"/>
                        <a:pt x="3200" y="428188"/>
                        <a:pt x="4248" y="434760"/>
                      </a:cubicBezTo>
                      <a:cubicBezTo>
                        <a:pt x="6534" y="450190"/>
                        <a:pt x="9867" y="465716"/>
                        <a:pt x="14058" y="480956"/>
                      </a:cubicBezTo>
                      <a:cubicBezTo>
                        <a:pt x="15392" y="485623"/>
                        <a:pt x="16821" y="490195"/>
                        <a:pt x="18249" y="494767"/>
                      </a:cubicBezTo>
                      <a:cubicBezTo>
                        <a:pt x="19202" y="497815"/>
                        <a:pt x="20250" y="500768"/>
                        <a:pt x="21297" y="503626"/>
                      </a:cubicBezTo>
                      <a:cubicBezTo>
                        <a:pt x="26346" y="518104"/>
                        <a:pt x="32346" y="532391"/>
                        <a:pt x="39109" y="546012"/>
                      </a:cubicBezTo>
                      <a:cubicBezTo>
                        <a:pt x="41871" y="551727"/>
                        <a:pt x="44919" y="557442"/>
                        <a:pt x="48063" y="562966"/>
                      </a:cubicBezTo>
                      <a:cubicBezTo>
                        <a:pt x="53016" y="571825"/>
                        <a:pt x="57873" y="579826"/>
                        <a:pt x="62922" y="587350"/>
                      </a:cubicBezTo>
                      <a:cubicBezTo>
                        <a:pt x="64065" y="589160"/>
                        <a:pt x="65208" y="590875"/>
                        <a:pt x="66446" y="592684"/>
                      </a:cubicBezTo>
                      <a:cubicBezTo>
                        <a:pt x="70637" y="598876"/>
                        <a:pt x="75114" y="604876"/>
                        <a:pt x="79590" y="610687"/>
                      </a:cubicBezTo>
                      <a:cubicBezTo>
                        <a:pt x="85686" y="618592"/>
                        <a:pt x="92163" y="626403"/>
                        <a:pt x="98831" y="633642"/>
                      </a:cubicBezTo>
                      <a:cubicBezTo>
                        <a:pt x="103689" y="638976"/>
                        <a:pt x="108070" y="643643"/>
                        <a:pt x="112261" y="647644"/>
                      </a:cubicBezTo>
                      <a:cubicBezTo>
                        <a:pt x="118071" y="653454"/>
                        <a:pt x="124167" y="659169"/>
                        <a:pt x="130263" y="664503"/>
                      </a:cubicBezTo>
                      <a:cubicBezTo>
                        <a:pt x="134550" y="668313"/>
                        <a:pt x="139407" y="672218"/>
                        <a:pt x="144932" y="676600"/>
                      </a:cubicBezTo>
                      <a:cubicBezTo>
                        <a:pt x="153314" y="683172"/>
                        <a:pt x="161791" y="689268"/>
                        <a:pt x="170173" y="694792"/>
                      </a:cubicBezTo>
                      <a:cubicBezTo>
                        <a:pt x="175983" y="698698"/>
                        <a:pt x="182079" y="702413"/>
                        <a:pt x="188080" y="705937"/>
                      </a:cubicBezTo>
                      <a:cubicBezTo>
                        <a:pt x="191604" y="708032"/>
                        <a:pt x="194748" y="709842"/>
                        <a:pt x="197700" y="711366"/>
                      </a:cubicBezTo>
                      <a:cubicBezTo>
                        <a:pt x="207797" y="716795"/>
                        <a:pt x="217893" y="721748"/>
                        <a:pt x="227799" y="726034"/>
                      </a:cubicBezTo>
                      <a:cubicBezTo>
                        <a:pt x="233800" y="728606"/>
                        <a:pt x="239706" y="731083"/>
                        <a:pt x="245421" y="733178"/>
                      </a:cubicBezTo>
                      <a:cubicBezTo>
                        <a:pt x="252279" y="735750"/>
                        <a:pt x="258756" y="738036"/>
                        <a:pt x="265233" y="740036"/>
                      </a:cubicBezTo>
                      <a:cubicBezTo>
                        <a:pt x="273805" y="742703"/>
                        <a:pt x="281806" y="744989"/>
                        <a:pt x="289617" y="746799"/>
                      </a:cubicBezTo>
                      <a:cubicBezTo>
                        <a:pt x="293998" y="747942"/>
                        <a:pt x="298570" y="748894"/>
                        <a:pt x="303047" y="749847"/>
                      </a:cubicBezTo>
                      <a:cubicBezTo>
                        <a:pt x="318192" y="752895"/>
                        <a:pt x="333527" y="755086"/>
                        <a:pt x="348767" y="756324"/>
                      </a:cubicBezTo>
                      <a:cubicBezTo>
                        <a:pt x="348862" y="756324"/>
                        <a:pt x="348957" y="756324"/>
                        <a:pt x="349053" y="756324"/>
                      </a:cubicBezTo>
                      <a:cubicBezTo>
                        <a:pt x="358673" y="757086"/>
                        <a:pt x="368293" y="757467"/>
                        <a:pt x="377723" y="757467"/>
                      </a:cubicBezTo>
                      <a:cubicBezTo>
                        <a:pt x="377913" y="757467"/>
                        <a:pt x="378199" y="757467"/>
                        <a:pt x="378390" y="757467"/>
                      </a:cubicBezTo>
                      <a:cubicBezTo>
                        <a:pt x="381438" y="757467"/>
                        <a:pt x="384390" y="757467"/>
                        <a:pt x="387248" y="757372"/>
                      </a:cubicBezTo>
                      <a:cubicBezTo>
                        <a:pt x="393820" y="757276"/>
                        <a:pt x="400488" y="756991"/>
                        <a:pt x="407536" y="756419"/>
                      </a:cubicBezTo>
                      <a:cubicBezTo>
                        <a:pt x="410870" y="756133"/>
                        <a:pt x="414204" y="755848"/>
                        <a:pt x="417347" y="755467"/>
                      </a:cubicBezTo>
                      <a:cubicBezTo>
                        <a:pt x="427539" y="754419"/>
                        <a:pt x="437635" y="752990"/>
                        <a:pt x="447446" y="751180"/>
                      </a:cubicBezTo>
                      <a:cubicBezTo>
                        <a:pt x="463162" y="748323"/>
                        <a:pt x="478878" y="744322"/>
                        <a:pt x="494214" y="739465"/>
                      </a:cubicBezTo>
                      <a:cubicBezTo>
                        <a:pt x="497833" y="738322"/>
                        <a:pt x="501548" y="736988"/>
                        <a:pt x="505167" y="735750"/>
                      </a:cubicBezTo>
                      <a:cubicBezTo>
                        <a:pt x="512787" y="733083"/>
                        <a:pt x="520407" y="730035"/>
                        <a:pt x="527742" y="726892"/>
                      </a:cubicBezTo>
                      <a:cubicBezTo>
                        <a:pt x="538886" y="722129"/>
                        <a:pt x="549840" y="716795"/>
                        <a:pt x="560317" y="710985"/>
                      </a:cubicBezTo>
                      <a:cubicBezTo>
                        <a:pt x="570318" y="705556"/>
                        <a:pt x="579939" y="699650"/>
                        <a:pt x="588892" y="693650"/>
                      </a:cubicBezTo>
                      <a:cubicBezTo>
                        <a:pt x="590130" y="692792"/>
                        <a:pt x="591369" y="692030"/>
                        <a:pt x="592607" y="691173"/>
                      </a:cubicBezTo>
                      <a:cubicBezTo>
                        <a:pt x="599751" y="686315"/>
                        <a:pt x="606894" y="680981"/>
                        <a:pt x="613943" y="675457"/>
                      </a:cubicBezTo>
                      <a:cubicBezTo>
                        <a:pt x="622420" y="668789"/>
                        <a:pt x="630612" y="661646"/>
                        <a:pt x="638517" y="654216"/>
                      </a:cubicBezTo>
                      <a:cubicBezTo>
                        <a:pt x="647376" y="645834"/>
                        <a:pt x="656043" y="636976"/>
                        <a:pt x="664140" y="627736"/>
                      </a:cubicBezTo>
                      <a:lnTo>
                        <a:pt x="665759" y="625831"/>
                      </a:lnTo>
                      <a:cubicBezTo>
                        <a:pt x="666426" y="625069"/>
                        <a:pt x="667092" y="624212"/>
                        <a:pt x="667759" y="623450"/>
                      </a:cubicBezTo>
                      <a:cubicBezTo>
                        <a:pt x="673950" y="616116"/>
                        <a:pt x="679856" y="608591"/>
                        <a:pt x="685380" y="600971"/>
                      </a:cubicBezTo>
                      <a:cubicBezTo>
                        <a:pt x="692905" y="590589"/>
                        <a:pt x="699763" y="580016"/>
                        <a:pt x="705764" y="569634"/>
                      </a:cubicBezTo>
                      <a:cubicBezTo>
                        <a:pt x="708240" y="565443"/>
                        <a:pt x="710717" y="560966"/>
                        <a:pt x="713289" y="556204"/>
                      </a:cubicBezTo>
                      <a:cubicBezTo>
                        <a:pt x="715479" y="552108"/>
                        <a:pt x="717765" y="547631"/>
                        <a:pt x="720147" y="542583"/>
                      </a:cubicBezTo>
                      <a:cubicBezTo>
                        <a:pt x="724528" y="533439"/>
                        <a:pt x="728529" y="524104"/>
                        <a:pt x="732053" y="514960"/>
                      </a:cubicBezTo>
                      <a:cubicBezTo>
                        <a:pt x="732529" y="513913"/>
                        <a:pt x="732910" y="512770"/>
                        <a:pt x="733291" y="511722"/>
                      </a:cubicBezTo>
                      <a:cubicBezTo>
                        <a:pt x="737101" y="501625"/>
                        <a:pt x="740435" y="491338"/>
                        <a:pt x="743197" y="481242"/>
                      </a:cubicBezTo>
                      <a:cubicBezTo>
                        <a:pt x="743864" y="478861"/>
                        <a:pt x="744531" y="476384"/>
                        <a:pt x="745197" y="473908"/>
                      </a:cubicBezTo>
                      <a:cubicBezTo>
                        <a:pt x="747674" y="464383"/>
                        <a:pt x="749769" y="454667"/>
                        <a:pt x="751484" y="445047"/>
                      </a:cubicBezTo>
                      <a:lnTo>
                        <a:pt x="751865" y="443142"/>
                      </a:lnTo>
                      <a:cubicBezTo>
                        <a:pt x="752246" y="441237"/>
                        <a:pt x="752532" y="439332"/>
                        <a:pt x="752817" y="437427"/>
                      </a:cubicBezTo>
                      <a:cubicBezTo>
                        <a:pt x="754341" y="427902"/>
                        <a:pt x="755484" y="418282"/>
                        <a:pt x="756246" y="408661"/>
                      </a:cubicBezTo>
                      <a:cubicBezTo>
                        <a:pt x="756913" y="400660"/>
                        <a:pt x="757199" y="393707"/>
                        <a:pt x="757294" y="387421"/>
                      </a:cubicBezTo>
                      <a:cubicBezTo>
                        <a:pt x="757199" y="378943"/>
                        <a:pt x="757104" y="370657"/>
                        <a:pt x="756723" y="362560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>
                    <a:cs typeface="霞鹜文楷 Light" charset="-122"/>
                  </a:endParaRPr>
                </a:p>
              </p:txBody>
            </p:sp>
          </p:grpSp>
          <p:sp>
            <p:nvSpPr>
              <p:cNvPr id="22" name="椭圆 21"/>
              <p:cNvSpPr/>
              <p:nvPr/>
            </p:nvSpPr>
            <p:spPr>
              <a:xfrm>
                <a:off x="797" y="3662"/>
                <a:ext cx="1256" cy="1256"/>
              </a:xfrm>
              <a:prstGeom prst="ellipse">
                <a:avLst/>
              </a:prstGeom>
              <a:solidFill>
                <a:srgbClr val="5027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cs typeface="霞鹜文楷 Light" charset="-122"/>
                </a:endParaRPr>
              </a:p>
            </p:txBody>
          </p:sp>
        </p:grpSp>
        <p:sp>
          <p:nvSpPr>
            <p:cNvPr id="23" name="文本框 22"/>
            <p:cNvSpPr txBox="1"/>
            <p:nvPr/>
          </p:nvSpPr>
          <p:spPr>
            <a:xfrm>
              <a:off x="1115" y="3465"/>
              <a:ext cx="848" cy="822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p>
              <a:r>
                <a:rPr lang="zh-CN" altLang="en-US" sz="2800">
                  <a:solidFill>
                    <a:schemeClr val="bg1"/>
                  </a:solidFill>
                  <a:latin typeface="演示秋鸿楷" panose="00000500000000000000" charset="-122"/>
                  <a:ea typeface="演示秋鸿楷" panose="00000500000000000000" charset="-122"/>
                  <a:cs typeface="霞鹜文楷 Light" charset="-122"/>
                  <a:sym typeface="+mn-ea"/>
                </a:rPr>
                <a:t>贰</a:t>
              </a:r>
              <a:endParaRPr lang="zh-CN" altLang="en-US" sz="2800">
                <a:solidFill>
                  <a:schemeClr val="bg1"/>
                </a:solidFill>
                <a:latin typeface="演示秋鸿楷" panose="00000500000000000000" charset="-122"/>
                <a:ea typeface="演示秋鸿楷" panose="00000500000000000000" charset="-122"/>
                <a:cs typeface="霞鹜文楷 Light" charset="-122"/>
                <a:sym typeface="+mn-ea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4119245" y="2126615"/>
            <a:ext cx="663575" cy="663575"/>
            <a:chOff x="1044" y="3433"/>
            <a:chExt cx="1045" cy="1045"/>
          </a:xfrm>
        </p:grpSpPr>
        <p:grpSp>
          <p:nvGrpSpPr>
            <p:cNvPr id="26" name="组合 25"/>
            <p:cNvGrpSpPr/>
            <p:nvPr/>
          </p:nvGrpSpPr>
          <p:grpSpPr>
            <a:xfrm>
              <a:off x="1044" y="3433"/>
              <a:ext cx="1045" cy="1045"/>
              <a:chOff x="594" y="3459"/>
              <a:chExt cx="1660" cy="1660"/>
            </a:xfrm>
          </p:grpSpPr>
          <p:grpSp>
            <p:nvGrpSpPr>
              <p:cNvPr id="27" name="图形 2"/>
              <p:cNvGrpSpPr/>
              <p:nvPr/>
            </p:nvGrpSpPr>
            <p:grpSpPr>
              <a:xfrm>
                <a:off x="594" y="3459"/>
                <a:ext cx="1661" cy="1661"/>
                <a:chOff x="8542939" y="1161466"/>
                <a:chExt cx="1885945" cy="1886172"/>
              </a:xfrm>
              <a:solidFill>
                <a:srgbClr val="502700"/>
              </a:solidFill>
            </p:grpSpPr>
            <p:sp>
              <p:nvSpPr>
                <p:cNvPr id="28" name="任意多边形: 形状 4"/>
                <p:cNvSpPr/>
                <p:nvPr/>
              </p:nvSpPr>
              <p:spPr>
                <a:xfrm>
                  <a:off x="8740873" y="1359297"/>
                  <a:ext cx="1490068" cy="1490126"/>
                </a:xfrm>
                <a:custGeom>
                  <a:avLst/>
                  <a:gdLst>
                    <a:gd name="connsiteX0" fmla="*/ 1489355 w 1490068"/>
                    <a:gd name="connsiteY0" fmla="*/ 713553 h 1490126"/>
                    <a:gd name="connsiteX1" fmla="*/ 1487641 w 1490068"/>
                    <a:gd name="connsiteY1" fmla="*/ 683550 h 1490126"/>
                    <a:gd name="connsiteX2" fmla="*/ 1484021 w 1490068"/>
                    <a:gd name="connsiteY2" fmla="*/ 648783 h 1490126"/>
                    <a:gd name="connsiteX3" fmla="*/ 1473448 w 1490068"/>
                    <a:gd name="connsiteY3" fmla="*/ 587633 h 1490126"/>
                    <a:gd name="connsiteX4" fmla="*/ 1458780 w 1490068"/>
                    <a:gd name="connsiteY4" fmla="*/ 531150 h 1490126"/>
                    <a:gd name="connsiteX5" fmla="*/ 1448493 w 1490068"/>
                    <a:gd name="connsiteY5" fmla="*/ 499527 h 1490126"/>
                    <a:gd name="connsiteX6" fmla="*/ 1432777 w 1490068"/>
                    <a:gd name="connsiteY6" fmla="*/ 458283 h 1490126"/>
                    <a:gd name="connsiteX7" fmla="*/ 1409631 w 1490068"/>
                    <a:gd name="connsiteY7" fmla="*/ 408182 h 1490126"/>
                    <a:gd name="connsiteX8" fmla="*/ 1375627 w 1490068"/>
                    <a:gd name="connsiteY8" fmla="*/ 348460 h 1490126"/>
                    <a:gd name="connsiteX9" fmla="*/ 1359720 w 1490068"/>
                    <a:gd name="connsiteY9" fmla="*/ 324076 h 1490126"/>
                    <a:gd name="connsiteX10" fmla="*/ 1359720 w 1490068"/>
                    <a:gd name="connsiteY10" fmla="*/ 324076 h 1490126"/>
                    <a:gd name="connsiteX11" fmla="*/ 1346956 w 1490068"/>
                    <a:gd name="connsiteY11" fmla="*/ 306169 h 1490126"/>
                    <a:gd name="connsiteX12" fmla="*/ 1302189 w 1490068"/>
                    <a:gd name="connsiteY12" fmla="*/ 250448 h 1490126"/>
                    <a:gd name="connsiteX13" fmla="*/ 1269804 w 1490068"/>
                    <a:gd name="connsiteY13" fmla="*/ 216158 h 1490126"/>
                    <a:gd name="connsiteX14" fmla="*/ 1211130 w 1490068"/>
                    <a:gd name="connsiteY14" fmla="*/ 163675 h 1490126"/>
                    <a:gd name="connsiteX15" fmla="*/ 1192842 w 1490068"/>
                    <a:gd name="connsiteY15" fmla="*/ 149388 h 1490126"/>
                    <a:gd name="connsiteX16" fmla="*/ 1163029 w 1490068"/>
                    <a:gd name="connsiteY16" fmla="*/ 128052 h 1490126"/>
                    <a:gd name="connsiteX17" fmla="*/ 1107022 w 1490068"/>
                    <a:gd name="connsiteY17" fmla="*/ 93762 h 1490126"/>
                    <a:gd name="connsiteX18" fmla="*/ 1077018 w 1490068"/>
                    <a:gd name="connsiteY18" fmla="*/ 77950 h 1490126"/>
                    <a:gd name="connsiteX19" fmla="*/ 1054348 w 1490068"/>
                    <a:gd name="connsiteY19" fmla="*/ 67187 h 1490126"/>
                    <a:gd name="connsiteX20" fmla="*/ 1004818 w 1490068"/>
                    <a:gd name="connsiteY20" fmla="*/ 46708 h 1490126"/>
                    <a:gd name="connsiteX21" fmla="*/ 959575 w 1490068"/>
                    <a:gd name="connsiteY21" fmla="*/ 31659 h 1490126"/>
                    <a:gd name="connsiteX22" fmla="*/ 922903 w 1490068"/>
                    <a:gd name="connsiteY22" fmla="*/ 21657 h 1490126"/>
                    <a:gd name="connsiteX23" fmla="*/ 875088 w 1490068"/>
                    <a:gd name="connsiteY23" fmla="*/ 11466 h 1490126"/>
                    <a:gd name="connsiteX24" fmla="*/ 840322 w 1490068"/>
                    <a:gd name="connsiteY24" fmla="*/ 6227 h 1490126"/>
                    <a:gd name="connsiteX25" fmla="*/ 780981 w 1490068"/>
                    <a:gd name="connsiteY25" fmla="*/ 893 h 1490126"/>
                    <a:gd name="connsiteX26" fmla="*/ 765741 w 1490068"/>
                    <a:gd name="connsiteY26" fmla="*/ 417 h 1490126"/>
                    <a:gd name="connsiteX27" fmla="*/ 694780 w 1490068"/>
                    <a:gd name="connsiteY27" fmla="*/ 1750 h 1490126"/>
                    <a:gd name="connsiteX28" fmla="*/ 680683 w 1490068"/>
                    <a:gd name="connsiteY28" fmla="*/ 2703 h 1490126"/>
                    <a:gd name="connsiteX29" fmla="*/ 627628 w 1490068"/>
                    <a:gd name="connsiteY29" fmla="*/ 9275 h 1490126"/>
                    <a:gd name="connsiteX30" fmla="*/ 610960 w 1490068"/>
                    <a:gd name="connsiteY30" fmla="*/ 12037 h 1490126"/>
                    <a:gd name="connsiteX31" fmla="*/ 547809 w 1490068"/>
                    <a:gd name="connsiteY31" fmla="*/ 26420 h 1490126"/>
                    <a:gd name="connsiteX32" fmla="*/ 497422 w 1490068"/>
                    <a:gd name="connsiteY32" fmla="*/ 42231 h 1490126"/>
                    <a:gd name="connsiteX33" fmla="*/ 437795 w 1490068"/>
                    <a:gd name="connsiteY33" fmla="*/ 66234 h 1490126"/>
                    <a:gd name="connsiteX34" fmla="*/ 422936 w 1490068"/>
                    <a:gd name="connsiteY34" fmla="*/ 73188 h 1490126"/>
                    <a:gd name="connsiteX35" fmla="*/ 422269 w 1490068"/>
                    <a:gd name="connsiteY35" fmla="*/ 73569 h 1490126"/>
                    <a:gd name="connsiteX36" fmla="*/ 382074 w 1490068"/>
                    <a:gd name="connsiteY36" fmla="*/ 94524 h 1490126"/>
                    <a:gd name="connsiteX37" fmla="*/ 335306 w 1490068"/>
                    <a:gd name="connsiteY37" fmla="*/ 122908 h 1490126"/>
                    <a:gd name="connsiteX38" fmla="*/ 324162 w 1490068"/>
                    <a:gd name="connsiteY38" fmla="*/ 130433 h 1490126"/>
                    <a:gd name="connsiteX39" fmla="*/ 283871 w 1490068"/>
                    <a:gd name="connsiteY39" fmla="*/ 160151 h 1490126"/>
                    <a:gd name="connsiteX40" fmla="*/ 225483 w 1490068"/>
                    <a:gd name="connsiteY40" fmla="*/ 211205 h 1490126"/>
                    <a:gd name="connsiteX41" fmla="*/ 181382 w 1490068"/>
                    <a:gd name="connsiteY41" fmla="*/ 257973 h 1490126"/>
                    <a:gd name="connsiteX42" fmla="*/ 180715 w 1490068"/>
                    <a:gd name="connsiteY42" fmla="*/ 258735 h 1490126"/>
                    <a:gd name="connsiteX43" fmla="*/ 131947 w 1490068"/>
                    <a:gd name="connsiteY43" fmla="*/ 321885 h 1490126"/>
                    <a:gd name="connsiteX44" fmla="*/ 106801 w 1490068"/>
                    <a:gd name="connsiteY44" fmla="*/ 360747 h 1490126"/>
                    <a:gd name="connsiteX45" fmla="*/ 92419 w 1490068"/>
                    <a:gd name="connsiteY45" fmla="*/ 385703 h 1490126"/>
                    <a:gd name="connsiteX46" fmla="*/ 60605 w 1490068"/>
                    <a:gd name="connsiteY46" fmla="*/ 450949 h 1490126"/>
                    <a:gd name="connsiteX47" fmla="*/ 52699 w 1490068"/>
                    <a:gd name="connsiteY47" fmla="*/ 470285 h 1490126"/>
                    <a:gd name="connsiteX48" fmla="*/ 29363 w 1490068"/>
                    <a:gd name="connsiteY48" fmla="*/ 538865 h 1490126"/>
                    <a:gd name="connsiteX49" fmla="*/ 29077 w 1490068"/>
                    <a:gd name="connsiteY49" fmla="*/ 539627 h 1490126"/>
                    <a:gd name="connsiteX50" fmla="*/ 8789 w 1490068"/>
                    <a:gd name="connsiteY50" fmla="*/ 632019 h 1490126"/>
                    <a:gd name="connsiteX51" fmla="*/ 4884 w 1490068"/>
                    <a:gd name="connsiteY51" fmla="*/ 661071 h 1490126"/>
                    <a:gd name="connsiteX52" fmla="*/ 1074 w 1490068"/>
                    <a:gd name="connsiteY52" fmla="*/ 707934 h 1490126"/>
                    <a:gd name="connsiteX53" fmla="*/ 978 w 1490068"/>
                    <a:gd name="connsiteY53" fmla="*/ 708981 h 1490126"/>
                    <a:gd name="connsiteX54" fmla="*/ 883 w 1490068"/>
                    <a:gd name="connsiteY54" fmla="*/ 710791 h 1490126"/>
                    <a:gd name="connsiteX55" fmla="*/ 1360 w 1490068"/>
                    <a:gd name="connsiteY55" fmla="*/ 790515 h 1490126"/>
                    <a:gd name="connsiteX56" fmla="*/ 3550 w 1490068"/>
                    <a:gd name="connsiteY56" fmla="*/ 817947 h 1490126"/>
                    <a:gd name="connsiteX57" fmla="*/ 8122 w 1490068"/>
                    <a:gd name="connsiteY57" fmla="*/ 855571 h 1490126"/>
                    <a:gd name="connsiteX58" fmla="*/ 27458 w 1490068"/>
                    <a:gd name="connsiteY58" fmla="*/ 946440 h 1490126"/>
                    <a:gd name="connsiteX59" fmla="*/ 35745 w 1490068"/>
                    <a:gd name="connsiteY59" fmla="*/ 973586 h 1490126"/>
                    <a:gd name="connsiteX60" fmla="*/ 41650 w 1490068"/>
                    <a:gd name="connsiteY60" fmla="*/ 991112 h 1490126"/>
                    <a:gd name="connsiteX61" fmla="*/ 76607 w 1490068"/>
                    <a:gd name="connsiteY61" fmla="*/ 1074456 h 1490126"/>
                    <a:gd name="connsiteX62" fmla="*/ 94133 w 1490068"/>
                    <a:gd name="connsiteY62" fmla="*/ 1107793 h 1490126"/>
                    <a:gd name="connsiteX63" fmla="*/ 123375 w 1490068"/>
                    <a:gd name="connsiteY63" fmla="*/ 1155704 h 1490126"/>
                    <a:gd name="connsiteX64" fmla="*/ 130328 w 1490068"/>
                    <a:gd name="connsiteY64" fmla="*/ 1166181 h 1490126"/>
                    <a:gd name="connsiteX65" fmla="*/ 156236 w 1490068"/>
                    <a:gd name="connsiteY65" fmla="*/ 1201614 h 1490126"/>
                    <a:gd name="connsiteX66" fmla="*/ 194050 w 1490068"/>
                    <a:gd name="connsiteY66" fmla="*/ 1246763 h 1490126"/>
                    <a:gd name="connsiteX67" fmla="*/ 220435 w 1490068"/>
                    <a:gd name="connsiteY67" fmla="*/ 1274195 h 1490126"/>
                    <a:gd name="connsiteX68" fmla="*/ 255963 w 1490068"/>
                    <a:gd name="connsiteY68" fmla="*/ 1307342 h 1490126"/>
                    <a:gd name="connsiteX69" fmla="*/ 284824 w 1490068"/>
                    <a:gd name="connsiteY69" fmla="*/ 1331250 h 1490126"/>
                    <a:gd name="connsiteX70" fmla="*/ 334449 w 1490068"/>
                    <a:gd name="connsiteY70" fmla="*/ 1366968 h 1490126"/>
                    <a:gd name="connsiteX71" fmla="*/ 369691 w 1490068"/>
                    <a:gd name="connsiteY71" fmla="*/ 1388876 h 1490126"/>
                    <a:gd name="connsiteX72" fmla="*/ 388646 w 1490068"/>
                    <a:gd name="connsiteY72" fmla="*/ 1399639 h 1490126"/>
                    <a:gd name="connsiteX73" fmla="*/ 447891 w 1490068"/>
                    <a:gd name="connsiteY73" fmla="*/ 1428405 h 1490126"/>
                    <a:gd name="connsiteX74" fmla="*/ 482562 w 1490068"/>
                    <a:gd name="connsiteY74" fmla="*/ 1442406 h 1490126"/>
                    <a:gd name="connsiteX75" fmla="*/ 521615 w 1490068"/>
                    <a:gd name="connsiteY75" fmla="*/ 1455837 h 1490126"/>
                    <a:gd name="connsiteX76" fmla="*/ 569716 w 1490068"/>
                    <a:gd name="connsiteY76" fmla="*/ 1469076 h 1490126"/>
                    <a:gd name="connsiteX77" fmla="*/ 596101 w 1490068"/>
                    <a:gd name="connsiteY77" fmla="*/ 1474982 h 1490126"/>
                    <a:gd name="connsiteX78" fmla="*/ 686112 w 1490068"/>
                    <a:gd name="connsiteY78" fmla="*/ 1487650 h 1490126"/>
                    <a:gd name="connsiteX79" fmla="*/ 686588 w 1490068"/>
                    <a:gd name="connsiteY79" fmla="*/ 1487745 h 1490126"/>
                    <a:gd name="connsiteX80" fmla="*/ 742881 w 1490068"/>
                    <a:gd name="connsiteY80" fmla="*/ 1490127 h 1490126"/>
                    <a:gd name="connsiteX81" fmla="*/ 744310 w 1490068"/>
                    <a:gd name="connsiteY81" fmla="*/ 1490127 h 1490126"/>
                    <a:gd name="connsiteX82" fmla="*/ 761740 w 1490068"/>
                    <a:gd name="connsiteY82" fmla="*/ 1489936 h 1490126"/>
                    <a:gd name="connsiteX83" fmla="*/ 801745 w 1490068"/>
                    <a:gd name="connsiteY83" fmla="*/ 1488126 h 1490126"/>
                    <a:gd name="connsiteX84" fmla="*/ 821081 w 1490068"/>
                    <a:gd name="connsiteY84" fmla="*/ 1486317 h 1490126"/>
                    <a:gd name="connsiteX85" fmla="*/ 880231 w 1490068"/>
                    <a:gd name="connsiteY85" fmla="*/ 1477839 h 1490126"/>
                    <a:gd name="connsiteX86" fmla="*/ 972338 w 1490068"/>
                    <a:gd name="connsiteY86" fmla="*/ 1454789 h 1490126"/>
                    <a:gd name="connsiteX87" fmla="*/ 993960 w 1490068"/>
                    <a:gd name="connsiteY87" fmla="*/ 1447455 h 1490126"/>
                    <a:gd name="connsiteX88" fmla="*/ 1038346 w 1490068"/>
                    <a:gd name="connsiteY88" fmla="*/ 1430119 h 1490126"/>
                    <a:gd name="connsiteX89" fmla="*/ 1102545 w 1490068"/>
                    <a:gd name="connsiteY89" fmla="*/ 1398877 h 1490126"/>
                    <a:gd name="connsiteX90" fmla="*/ 1158742 w 1490068"/>
                    <a:gd name="connsiteY90" fmla="*/ 1364778 h 1490126"/>
                    <a:gd name="connsiteX91" fmla="*/ 1166077 w 1490068"/>
                    <a:gd name="connsiteY91" fmla="*/ 1359825 h 1490126"/>
                    <a:gd name="connsiteX92" fmla="*/ 1207987 w 1490068"/>
                    <a:gd name="connsiteY92" fmla="*/ 1328964 h 1490126"/>
                    <a:gd name="connsiteX93" fmla="*/ 1256278 w 1490068"/>
                    <a:gd name="connsiteY93" fmla="*/ 1287149 h 1490126"/>
                    <a:gd name="connsiteX94" fmla="*/ 1306666 w 1490068"/>
                    <a:gd name="connsiteY94" fmla="*/ 1234952 h 1490126"/>
                    <a:gd name="connsiteX95" fmla="*/ 1309809 w 1490068"/>
                    <a:gd name="connsiteY95" fmla="*/ 1231237 h 1490126"/>
                    <a:gd name="connsiteX96" fmla="*/ 1313809 w 1490068"/>
                    <a:gd name="connsiteY96" fmla="*/ 1226570 h 1490126"/>
                    <a:gd name="connsiteX97" fmla="*/ 1348480 w 1490068"/>
                    <a:gd name="connsiteY97" fmla="*/ 1182374 h 1490126"/>
                    <a:gd name="connsiteX98" fmla="*/ 1388581 w 1490068"/>
                    <a:gd name="connsiteY98" fmla="*/ 1120652 h 1490126"/>
                    <a:gd name="connsiteX99" fmla="*/ 1403344 w 1490068"/>
                    <a:gd name="connsiteY99" fmla="*/ 1094172 h 1490126"/>
                    <a:gd name="connsiteX100" fmla="*/ 1416775 w 1490068"/>
                    <a:gd name="connsiteY100" fmla="*/ 1067407 h 1490126"/>
                    <a:gd name="connsiteX101" fmla="*/ 1440111 w 1490068"/>
                    <a:gd name="connsiteY101" fmla="*/ 1013019 h 1490126"/>
                    <a:gd name="connsiteX102" fmla="*/ 1442587 w 1490068"/>
                    <a:gd name="connsiteY102" fmla="*/ 1006638 h 1490126"/>
                    <a:gd name="connsiteX103" fmla="*/ 1462114 w 1490068"/>
                    <a:gd name="connsiteY103" fmla="*/ 946630 h 1490126"/>
                    <a:gd name="connsiteX104" fmla="*/ 1466019 w 1490068"/>
                    <a:gd name="connsiteY104" fmla="*/ 932247 h 1490126"/>
                    <a:gd name="connsiteX105" fmla="*/ 1478401 w 1490068"/>
                    <a:gd name="connsiteY105" fmla="*/ 875383 h 1490126"/>
                    <a:gd name="connsiteX106" fmla="*/ 1479068 w 1490068"/>
                    <a:gd name="connsiteY106" fmla="*/ 871668 h 1490126"/>
                    <a:gd name="connsiteX107" fmla="*/ 1480973 w 1490068"/>
                    <a:gd name="connsiteY107" fmla="*/ 860524 h 1490126"/>
                    <a:gd name="connsiteX108" fmla="*/ 1487641 w 1490068"/>
                    <a:gd name="connsiteY108" fmla="*/ 803946 h 1490126"/>
                    <a:gd name="connsiteX109" fmla="*/ 1489736 w 1490068"/>
                    <a:gd name="connsiteY109" fmla="*/ 762131 h 1490126"/>
                    <a:gd name="connsiteX110" fmla="*/ 1489355 w 1490068"/>
                    <a:gd name="connsiteY110" fmla="*/ 713553 h 1490126"/>
                    <a:gd name="connsiteX111" fmla="*/ 1446683 w 1490068"/>
                    <a:gd name="connsiteY111" fmla="*/ 761274 h 1490126"/>
                    <a:gd name="connsiteX112" fmla="*/ 1444683 w 1490068"/>
                    <a:gd name="connsiteY112" fmla="*/ 800612 h 1490126"/>
                    <a:gd name="connsiteX113" fmla="*/ 1438396 w 1490068"/>
                    <a:gd name="connsiteY113" fmla="*/ 854047 h 1490126"/>
                    <a:gd name="connsiteX114" fmla="*/ 1436682 w 1490068"/>
                    <a:gd name="connsiteY114" fmla="*/ 864429 h 1490126"/>
                    <a:gd name="connsiteX115" fmla="*/ 1436015 w 1490068"/>
                    <a:gd name="connsiteY115" fmla="*/ 868144 h 1490126"/>
                    <a:gd name="connsiteX116" fmla="*/ 1424395 w 1490068"/>
                    <a:gd name="connsiteY116" fmla="*/ 921484 h 1490126"/>
                    <a:gd name="connsiteX117" fmla="*/ 1420680 w 1490068"/>
                    <a:gd name="connsiteY117" fmla="*/ 935200 h 1490126"/>
                    <a:gd name="connsiteX118" fmla="*/ 1402297 w 1490068"/>
                    <a:gd name="connsiteY118" fmla="*/ 991683 h 1490126"/>
                    <a:gd name="connsiteX119" fmla="*/ 1400011 w 1490068"/>
                    <a:gd name="connsiteY119" fmla="*/ 997494 h 1490126"/>
                    <a:gd name="connsiteX120" fmla="*/ 1377913 w 1490068"/>
                    <a:gd name="connsiteY120" fmla="*/ 1048929 h 1490126"/>
                    <a:gd name="connsiteX121" fmla="*/ 1365244 w 1490068"/>
                    <a:gd name="connsiteY121" fmla="*/ 1074075 h 1490126"/>
                    <a:gd name="connsiteX122" fmla="*/ 1351338 w 1490068"/>
                    <a:gd name="connsiteY122" fmla="*/ 1099030 h 1490126"/>
                    <a:gd name="connsiteX123" fmla="*/ 1313524 w 1490068"/>
                    <a:gd name="connsiteY123" fmla="*/ 1157133 h 1490126"/>
                    <a:gd name="connsiteX124" fmla="*/ 1280758 w 1490068"/>
                    <a:gd name="connsiteY124" fmla="*/ 1198757 h 1490126"/>
                    <a:gd name="connsiteX125" fmla="*/ 1277043 w 1490068"/>
                    <a:gd name="connsiteY125" fmla="*/ 1203043 h 1490126"/>
                    <a:gd name="connsiteX126" fmla="*/ 1273900 w 1490068"/>
                    <a:gd name="connsiteY126" fmla="*/ 1206663 h 1490126"/>
                    <a:gd name="connsiteX127" fmla="*/ 1226560 w 1490068"/>
                    <a:gd name="connsiteY127" fmla="*/ 1255716 h 1490126"/>
                    <a:gd name="connsiteX128" fmla="*/ 1181126 w 1490068"/>
                    <a:gd name="connsiteY128" fmla="*/ 1295150 h 1490126"/>
                    <a:gd name="connsiteX129" fmla="*/ 1141597 w 1490068"/>
                    <a:gd name="connsiteY129" fmla="*/ 1324296 h 1490126"/>
                    <a:gd name="connsiteX130" fmla="*/ 1134739 w 1490068"/>
                    <a:gd name="connsiteY130" fmla="*/ 1328868 h 1490126"/>
                    <a:gd name="connsiteX131" fmla="*/ 1081590 w 1490068"/>
                    <a:gd name="connsiteY131" fmla="*/ 1361158 h 1490126"/>
                    <a:gd name="connsiteX132" fmla="*/ 1021201 w 1490068"/>
                    <a:gd name="connsiteY132" fmla="*/ 1390590 h 1490126"/>
                    <a:gd name="connsiteX133" fmla="*/ 979387 w 1490068"/>
                    <a:gd name="connsiteY133" fmla="*/ 1406973 h 1490126"/>
                    <a:gd name="connsiteX134" fmla="*/ 959003 w 1490068"/>
                    <a:gd name="connsiteY134" fmla="*/ 1413927 h 1490126"/>
                    <a:gd name="connsiteX135" fmla="*/ 872230 w 1490068"/>
                    <a:gd name="connsiteY135" fmla="*/ 1435644 h 1490126"/>
                    <a:gd name="connsiteX136" fmla="*/ 816414 w 1490068"/>
                    <a:gd name="connsiteY136" fmla="*/ 1443645 h 1490126"/>
                    <a:gd name="connsiteX137" fmla="*/ 798412 w 1490068"/>
                    <a:gd name="connsiteY137" fmla="*/ 1445359 h 1490126"/>
                    <a:gd name="connsiteX138" fmla="*/ 760693 w 1490068"/>
                    <a:gd name="connsiteY138" fmla="*/ 1447074 h 1490126"/>
                    <a:gd name="connsiteX139" fmla="*/ 744214 w 1490068"/>
                    <a:gd name="connsiteY139" fmla="*/ 1447264 h 1490126"/>
                    <a:gd name="connsiteX140" fmla="*/ 690303 w 1490068"/>
                    <a:gd name="connsiteY140" fmla="*/ 1445073 h 1490126"/>
                    <a:gd name="connsiteX141" fmla="*/ 689731 w 1490068"/>
                    <a:gd name="connsiteY141" fmla="*/ 1444978 h 1490126"/>
                    <a:gd name="connsiteX142" fmla="*/ 604483 w 1490068"/>
                    <a:gd name="connsiteY142" fmla="*/ 1432977 h 1490126"/>
                    <a:gd name="connsiteX143" fmla="*/ 579813 w 1490068"/>
                    <a:gd name="connsiteY143" fmla="*/ 1427452 h 1490126"/>
                    <a:gd name="connsiteX144" fmla="*/ 534474 w 1490068"/>
                    <a:gd name="connsiteY144" fmla="*/ 1414879 h 1490126"/>
                    <a:gd name="connsiteX145" fmla="*/ 497707 w 1490068"/>
                    <a:gd name="connsiteY145" fmla="*/ 1402211 h 1490126"/>
                    <a:gd name="connsiteX146" fmla="*/ 465037 w 1490068"/>
                    <a:gd name="connsiteY146" fmla="*/ 1388971 h 1490126"/>
                    <a:gd name="connsiteX147" fmla="*/ 409125 w 1490068"/>
                    <a:gd name="connsiteY147" fmla="*/ 1361825 h 1490126"/>
                    <a:gd name="connsiteX148" fmla="*/ 391313 w 1490068"/>
                    <a:gd name="connsiteY148" fmla="*/ 1351824 h 1490126"/>
                    <a:gd name="connsiteX149" fmla="*/ 358071 w 1490068"/>
                    <a:gd name="connsiteY149" fmla="*/ 1331154 h 1490126"/>
                    <a:gd name="connsiteX150" fmla="*/ 311303 w 1490068"/>
                    <a:gd name="connsiteY150" fmla="*/ 1297531 h 1490126"/>
                    <a:gd name="connsiteX151" fmla="*/ 284157 w 1490068"/>
                    <a:gd name="connsiteY151" fmla="*/ 1275052 h 1490126"/>
                    <a:gd name="connsiteX152" fmla="*/ 250629 w 1490068"/>
                    <a:gd name="connsiteY152" fmla="*/ 1243715 h 1490126"/>
                    <a:gd name="connsiteX153" fmla="*/ 225864 w 1490068"/>
                    <a:gd name="connsiteY153" fmla="*/ 1217902 h 1490126"/>
                    <a:gd name="connsiteX154" fmla="*/ 190240 w 1490068"/>
                    <a:gd name="connsiteY154" fmla="*/ 1175325 h 1490126"/>
                    <a:gd name="connsiteX155" fmla="*/ 165761 w 1490068"/>
                    <a:gd name="connsiteY155" fmla="*/ 1141797 h 1490126"/>
                    <a:gd name="connsiteX156" fmla="*/ 159475 w 1490068"/>
                    <a:gd name="connsiteY156" fmla="*/ 1132272 h 1490126"/>
                    <a:gd name="connsiteX157" fmla="*/ 131757 w 1490068"/>
                    <a:gd name="connsiteY157" fmla="*/ 1086838 h 1490126"/>
                    <a:gd name="connsiteX158" fmla="*/ 115183 w 1490068"/>
                    <a:gd name="connsiteY158" fmla="*/ 1055501 h 1490126"/>
                    <a:gd name="connsiteX159" fmla="*/ 82227 w 1490068"/>
                    <a:gd name="connsiteY159" fmla="*/ 976920 h 1490126"/>
                    <a:gd name="connsiteX160" fmla="*/ 76702 w 1490068"/>
                    <a:gd name="connsiteY160" fmla="*/ 960632 h 1490126"/>
                    <a:gd name="connsiteX161" fmla="*/ 68892 w 1490068"/>
                    <a:gd name="connsiteY161" fmla="*/ 934914 h 1490126"/>
                    <a:gd name="connsiteX162" fmla="*/ 50699 w 1490068"/>
                    <a:gd name="connsiteY162" fmla="*/ 849380 h 1490126"/>
                    <a:gd name="connsiteX163" fmla="*/ 46318 w 1490068"/>
                    <a:gd name="connsiteY163" fmla="*/ 813947 h 1490126"/>
                    <a:gd name="connsiteX164" fmla="*/ 44222 w 1490068"/>
                    <a:gd name="connsiteY164" fmla="*/ 788039 h 1490126"/>
                    <a:gd name="connsiteX165" fmla="*/ 43746 w 1490068"/>
                    <a:gd name="connsiteY165" fmla="*/ 712601 h 1490126"/>
                    <a:gd name="connsiteX166" fmla="*/ 43841 w 1490068"/>
                    <a:gd name="connsiteY166" fmla="*/ 711648 h 1490126"/>
                    <a:gd name="connsiteX167" fmla="*/ 43936 w 1490068"/>
                    <a:gd name="connsiteY167" fmla="*/ 709839 h 1490126"/>
                    <a:gd name="connsiteX168" fmla="*/ 47556 w 1490068"/>
                    <a:gd name="connsiteY168" fmla="*/ 666119 h 1490126"/>
                    <a:gd name="connsiteX169" fmla="*/ 51271 w 1490068"/>
                    <a:gd name="connsiteY169" fmla="*/ 638687 h 1490126"/>
                    <a:gd name="connsiteX170" fmla="*/ 70225 w 1490068"/>
                    <a:gd name="connsiteY170" fmla="*/ 552105 h 1490126"/>
                    <a:gd name="connsiteX171" fmla="*/ 70511 w 1490068"/>
                    <a:gd name="connsiteY171" fmla="*/ 551343 h 1490126"/>
                    <a:gd name="connsiteX172" fmla="*/ 92704 w 1490068"/>
                    <a:gd name="connsiteY172" fmla="*/ 486192 h 1490126"/>
                    <a:gd name="connsiteX173" fmla="*/ 100039 w 1490068"/>
                    <a:gd name="connsiteY173" fmla="*/ 468189 h 1490126"/>
                    <a:gd name="connsiteX174" fmla="*/ 130042 w 1490068"/>
                    <a:gd name="connsiteY174" fmla="*/ 406658 h 1490126"/>
                    <a:gd name="connsiteX175" fmla="*/ 143568 w 1490068"/>
                    <a:gd name="connsiteY175" fmla="*/ 383226 h 1490126"/>
                    <a:gd name="connsiteX176" fmla="*/ 167285 w 1490068"/>
                    <a:gd name="connsiteY176" fmla="*/ 346555 h 1490126"/>
                    <a:gd name="connsiteX177" fmla="*/ 212719 w 1490068"/>
                    <a:gd name="connsiteY177" fmla="*/ 287595 h 1490126"/>
                    <a:gd name="connsiteX178" fmla="*/ 213386 w 1490068"/>
                    <a:gd name="connsiteY178" fmla="*/ 286929 h 1490126"/>
                    <a:gd name="connsiteX179" fmla="*/ 255487 w 1490068"/>
                    <a:gd name="connsiteY179" fmla="*/ 242352 h 1490126"/>
                    <a:gd name="connsiteX180" fmla="*/ 310541 w 1490068"/>
                    <a:gd name="connsiteY180" fmla="*/ 194250 h 1490126"/>
                    <a:gd name="connsiteX181" fmla="*/ 348546 w 1490068"/>
                    <a:gd name="connsiteY181" fmla="*/ 166247 h 1490126"/>
                    <a:gd name="connsiteX182" fmla="*/ 358928 w 1490068"/>
                    <a:gd name="connsiteY182" fmla="*/ 159198 h 1490126"/>
                    <a:gd name="connsiteX183" fmla="*/ 403029 w 1490068"/>
                    <a:gd name="connsiteY183" fmla="*/ 132433 h 1490126"/>
                    <a:gd name="connsiteX184" fmla="*/ 440843 w 1490068"/>
                    <a:gd name="connsiteY184" fmla="*/ 112716 h 1490126"/>
                    <a:gd name="connsiteX185" fmla="*/ 441510 w 1490068"/>
                    <a:gd name="connsiteY185" fmla="*/ 112431 h 1490126"/>
                    <a:gd name="connsiteX186" fmla="*/ 455607 w 1490068"/>
                    <a:gd name="connsiteY186" fmla="*/ 105858 h 1490126"/>
                    <a:gd name="connsiteX187" fmla="*/ 511900 w 1490068"/>
                    <a:gd name="connsiteY187" fmla="*/ 83189 h 1490126"/>
                    <a:gd name="connsiteX188" fmla="*/ 559334 w 1490068"/>
                    <a:gd name="connsiteY188" fmla="*/ 68330 h 1490126"/>
                    <a:gd name="connsiteX189" fmla="*/ 618865 w 1490068"/>
                    <a:gd name="connsiteY189" fmla="*/ 54804 h 1490126"/>
                    <a:gd name="connsiteX190" fmla="*/ 634486 w 1490068"/>
                    <a:gd name="connsiteY190" fmla="*/ 52233 h 1490126"/>
                    <a:gd name="connsiteX191" fmla="*/ 684493 w 1490068"/>
                    <a:gd name="connsiteY191" fmla="*/ 45946 h 1490126"/>
                    <a:gd name="connsiteX192" fmla="*/ 697637 w 1490068"/>
                    <a:gd name="connsiteY192" fmla="*/ 45089 h 1490126"/>
                    <a:gd name="connsiteX193" fmla="*/ 764788 w 1490068"/>
                    <a:gd name="connsiteY193" fmla="*/ 43851 h 1490126"/>
                    <a:gd name="connsiteX194" fmla="*/ 779076 w 1490068"/>
                    <a:gd name="connsiteY194" fmla="*/ 44327 h 1490126"/>
                    <a:gd name="connsiteX195" fmla="*/ 834892 w 1490068"/>
                    <a:gd name="connsiteY195" fmla="*/ 49280 h 1490126"/>
                    <a:gd name="connsiteX196" fmla="*/ 867658 w 1490068"/>
                    <a:gd name="connsiteY196" fmla="*/ 54233 h 1490126"/>
                    <a:gd name="connsiteX197" fmla="*/ 912712 w 1490068"/>
                    <a:gd name="connsiteY197" fmla="*/ 63853 h 1490126"/>
                    <a:gd name="connsiteX198" fmla="*/ 947287 w 1490068"/>
                    <a:gd name="connsiteY198" fmla="*/ 73283 h 1490126"/>
                    <a:gd name="connsiteX199" fmla="*/ 989864 w 1490068"/>
                    <a:gd name="connsiteY199" fmla="*/ 87475 h 1490126"/>
                    <a:gd name="connsiteX200" fmla="*/ 1036537 w 1490068"/>
                    <a:gd name="connsiteY200" fmla="*/ 106811 h 1490126"/>
                    <a:gd name="connsiteX201" fmla="*/ 1057873 w 1490068"/>
                    <a:gd name="connsiteY201" fmla="*/ 116907 h 1490126"/>
                    <a:gd name="connsiteX202" fmla="*/ 1086162 w 1490068"/>
                    <a:gd name="connsiteY202" fmla="*/ 131862 h 1490126"/>
                    <a:gd name="connsiteX203" fmla="*/ 1138835 w 1490068"/>
                    <a:gd name="connsiteY203" fmla="*/ 164056 h 1490126"/>
                    <a:gd name="connsiteX204" fmla="*/ 1166934 w 1490068"/>
                    <a:gd name="connsiteY204" fmla="*/ 184249 h 1490126"/>
                    <a:gd name="connsiteX205" fmla="*/ 1184079 w 1490068"/>
                    <a:gd name="connsiteY205" fmla="*/ 197584 h 1490126"/>
                    <a:gd name="connsiteX206" fmla="*/ 1239419 w 1490068"/>
                    <a:gd name="connsiteY206" fmla="*/ 247019 h 1490126"/>
                    <a:gd name="connsiteX207" fmla="*/ 1269994 w 1490068"/>
                    <a:gd name="connsiteY207" fmla="*/ 279309 h 1490126"/>
                    <a:gd name="connsiteX208" fmla="*/ 1312190 w 1490068"/>
                    <a:gd name="connsiteY208" fmla="*/ 331887 h 1490126"/>
                    <a:gd name="connsiteX209" fmla="*/ 1324192 w 1490068"/>
                    <a:gd name="connsiteY209" fmla="*/ 348746 h 1490126"/>
                    <a:gd name="connsiteX210" fmla="*/ 1339146 w 1490068"/>
                    <a:gd name="connsiteY210" fmla="*/ 371701 h 1490126"/>
                    <a:gd name="connsiteX211" fmla="*/ 1371245 w 1490068"/>
                    <a:gd name="connsiteY211" fmla="*/ 428089 h 1490126"/>
                    <a:gd name="connsiteX212" fmla="*/ 1393057 w 1490068"/>
                    <a:gd name="connsiteY212" fmla="*/ 475333 h 1490126"/>
                    <a:gd name="connsiteX213" fmla="*/ 1407916 w 1490068"/>
                    <a:gd name="connsiteY213" fmla="*/ 514195 h 1490126"/>
                    <a:gd name="connsiteX214" fmla="*/ 1417537 w 1490068"/>
                    <a:gd name="connsiteY214" fmla="*/ 543913 h 1490126"/>
                    <a:gd name="connsiteX215" fmla="*/ 1431348 w 1490068"/>
                    <a:gd name="connsiteY215" fmla="*/ 597158 h 1490126"/>
                    <a:gd name="connsiteX216" fmla="*/ 1441349 w 1490068"/>
                    <a:gd name="connsiteY216" fmla="*/ 654784 h 1490126"/>
                    <a:gd name="connsiteX217" fmla="*/ 1444778 w 1490068"/>
                    <a:gd name="connsiteY217" fmla="*/ 687550 h 1490126"/>
                    <a:gd name="connsiteX218" fmla="*/ 1446397 w 1490068"/>
                    <a:gd name="connsiteY218" fmla="*/ 715744 h 1490126"/>
                    <a:gd name="connsiteX219" fmla="*/ 1446683 w 1490068"/>
                    <a:gd name="connsiteY219" fmla="*/ 761274 h 14901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  <a:cxn ang="0">
                      <a:pos x="connsiteX151" y="connsiteY151"/>
                    </a:cxn>
                    <a:cxn ang="0">
                      <a:pos x="connsiteX152" y="connsiteY152"/>
                    </a:cxn>
                    <a:cxn ang="0">
                      <a:pos x="connsiteX153" y="connsiteY153"/>
                    </a:cxn>
                    <a:cxn ang="0">
                      <a:pos x="connsiteX154" y="connsiteY154"/>
                    </a:cxn>
                    <a:cxn ang="0">
                      <a:pos x="connsiteX155" y="connsiteY155"/>
                    </a:cxn>
                    <a:cxn ang="0">
                      <a:pos x="connsiteX156" y="connsiteY156"/>
                    </a:cxn>
                    <a:cxn ang="0">
                      <a:pos x="connsiteX157" y="connsiteY157"/>
                    </a:cxn>
                    <a:cxn ang="0">
                      <a:pos x="connsiteX158" y="connsiteY158"/>
                    </a:cxn>
                    <a:cxn ang="0">
                      <a:pos x="connsiteX159" y="connsiteY159"/>
                    </a:cxn>
                    <a:cxn ang="0">
                      <a:pos x="connsiteX160" y="connsiteY160"/>
                    </a:cxn>
                    <a:cxn ang="0">
                      <a:pos x="connsiteX161" y="connsiteY161"/>
                    </a:cxn>
                    <a:cxn ang="0">
                      <a:pos x="connsiteX162" y="connsiteY162"/>
                    </a:cxn>
                    <a:cxn ang="0">
                      <a:pos x="connsiteX163" y="connsiteY163"/>
                    </a:cxn>
                    <a:cxn ang="0">
                      <a:pos x="connsiteX164" y="connsiteY164"/>
                    </a:cxn>
                    <a:cxn ang="0">
                      <a:pos x="connsiteX165" y="connsiteY165"/>
                    </a:cxn>
                    <a:cxn ang="0">
                      <a:pos x="connsiteX166" y="connsiteY166"/>
                    </a:cxn>
                    <a:cxn ang="0">
                      <a:pos x="connsiteX167" y="connsiteY167"/>
                    </a:cxn>
                    <a:cxn ang="0">
                      <a:pos x="connsiteX168" y="connsiteY168"/>
                    </a:cxn>
                    <a:cxn ang="0">
                      <a:pos x="connsiteX169" y="connsiteY169"/>
                    </a:cxn>
                    <a:cxn ang="0">
                      <a:pos x="connsiteX170" y="connsiteY170"/>
                    </a:cxn>
                    <a:cxn ang="0">
                      <a:pos x="connsiteX171" y="connsiteY171"/>
                    </a:cxn>
                    <a:cxn ang="0">
                      <a:pos x="connsiteX172" y="connsiteY172"/>
                    </a:cxn>
                    <a:cxn ang="0">
                      <a:pos x="connsiteX173" y="connsiteY173"/>
                    </a:cxn>
                    <a:cxn ang="0">
                      <a:pos x="connsiteX174" y="connsiteY174"/>
                    </a:cxn>
                    <a:cxn ang="0">
                      <a:pos x="connsiteX175" y="connsiteY175"/>
                    </a:cxn>
                    <a:cxn ang="0">
                      <a:pos x="connsiteX176" y="connsiteY176"/>
                    </a:cxn>
                    <a:cxn ang="0">
                      <a:pos x="connsiteX177" y="connsiteY177"/>
                    </a:cxn>
                    <a:cxn ang="0">
                      <a:pos x="connsiteX178" y="connsiteY178"/>
                    </a:cxn>
                    <a:cxn ang="0">
                      <a:pos x="connsiteX179" y="connsiteY179"/>
                    </a:cxn>
                    <a:cxn ang="0">
                      <a:pos x="connsiteX180" y="connsiteY180"/>
                    </a:cxn>
                    <a:cxn ang="0">
                      <a:pos x="connsiteX181" y="connsiteY181"/>
                    </a:cxn>
                    <a:cxn ang="0">
                      <a:pos x="connsiteX182" y="connsiteY182"/>
                    </a:cxn>
                    <a:cxn ang="0">
                      <a:pos x="connsiteX183" y="connsiteY183"/>
                    </a:cxn>
                    <a:cxn ang="0">
                      <a:pos x="connsiteX184" y="connsiteY184"/>
                    </a:cxn>
                    <a:cxn ang="0">
                      <a:pos x="connsiteX185" y="connsiteY185"/>
                    </a:cxn>
                    <a:cxn ang="0">
                      <a:pos x="connsiteX186" y="connsiteY186"/>
                    </a:cxn>
                    <a:cxn ang="0">
                      <a:pos x="connsiteX187" y="connsiteY187"/>
                    </a:cxn>
                    <a:cxn ang="0">
                      <a:pos x="connsiteX188" y="connsiteY188"/>
                    </a:cxn>
                    <a:cxn ang="0">
                      <a:pos x="connsiteX189" y="connsiteY189"/>
                    </a:cxn>
                    <a:cxn ang="0">
                      <a:pos x="connsiteX190" y="connsiteY190"/>
                    </a:cxn>
                    <a:cxn ang="0">
                      <a:pos x="connsiteX191" y="connsiteY191"/>
                    </a:cxn>
                    <a:cxn ang="0">
                      <a:pos x="connsiteX192" y="connsiteY192"/>
                    </a:cxn>
                    <a:cxn ang="0">
                      <a:pos x="connsiteX193" y="connsiteY193"/>
                    </a:cxn>
                    <a:cxn ang="0">
                      <a:pos x="connsiteX194" y="connsiteY194"/>
                    </a:cxn>
                    <a:cxn ang="0">
                      <a:pos x="connsiteX195" y="connsiteY195"/>
                    </a:cxn>
                    <a:cxn ang="0">
                      <a:pos x="connsiteX196" y="connsiteY196"/>
                    </a:cxn>
                    <a:cxn ang="0">
                      <a:pos x="connsiteX197" y="connsiteY197"/>
                    </a:cxn>
                    <a:cxn ang="0">
                      <a:pos x="connsiteX198" y="connsiteY198"/>
                    </a:cxn>
                    <a:cxn ang="0">
                      <a:pos x="connsiteX199" y="connsiteY199"/>
                    </a:cxn>
                    <a:cxn ang="0">
                      <a:pos x="connsiteX200" y="connsiteY200"/>
                    </a:cxn>
                    <a:cxn ang="0">
                      <a:pos x="connsiteX201" y="connsiteY201"/>
                    </a:cxn>
                    <a:cxn ang="0">
                      <a:pos x="connsiteX202" y="connsiteY202"/>
                    </a:cxn>
                    <a:cxn ang="0">
                      <a:pos x="connsiteX203" y="connsiteY203"/>
                    </a:cxn>
                    <a:cxn ang="0">
                      <a:pos x="connsiteX204" y="connsiteY204"/>
                    </a:cxn>
                    <a:cxn ang="0">
                      <a:pos x="connsiteX205" y="connsiteY205"/>
                    </a:cxn>
                    <a:cxn ang="0">
                      <a:pos x="connsiteX206" y="connsiteY206"/>
                    </a:cxn>
                    <a:cxn ang="0">
                      <a:pos x="connsiteX207" y="connsiteY207"/>
                    </a:cxn>
                    <a:cxn ang="0">
                      <a:pos x="connsiteX208" y="connsiteY208"/>
                    </a:cxn>
                    <a:cxn ang="0">
                      <a:pos x="connsiteX209" y="connsiteY209"/>
                    </a:cxn>
                    <a:cxn ang="0">
                      <a:pos x="connsiteX210" y="connsiteY210"/>
                    </a:cxn>
                    <a:cxn ang="0">
                      <a:pos x="connsiteX211" y="connsiteY211"/>
                    </a:cxn>
                    <a:cxn ang="0">
                      <a:pos x="connsiteX212" y="connsiteY212"/>
                    </a:cxn>
                    <a:cxn ang="0">
                      <a:pos x="connsiteX213" y="connsiteY213"/>
                    </a:cxn>
                    <a:cxn ang="0">
                      <a:pos x="connsiteX214" y="connsiteY214"/>
                    </a:cxn>
                    <a:cxn ang="0">
                      <a:pos x="connsiteX215" y="connsiteY215"/>
                    </a:cxn>
                    <a:cxn ang="0">
                      <a:pos x="connsiteX216" y="connsiteY216"/>
                    </a:cxn>
                    <a:cxn ang="0">
                      <a:pos x="connsiteX217" y="connsiteY217"/>
                    </a:cxn>
                    <a:cxn ang="0">
                      <a:pos x="connsiteX218" y="connsiteY218"/>
                    </a:cxn>
                    <a:cxn ang="0">
                      <a:pos x="connsiteX219" y="connsiteY219"/>
                    </a:cxn>
                  </a:cxnLst>
                  <a:rect l="l" t="t" r="r" b="b"/>
                  <a:pathLst>
                    <a:path w="1490068" h="1490126">
                      <a:moveTo>
                        <a:pt x="1489355" y="713553"/>
                      </a:moveTo>
                      <a:cubicBezTo>
                        <a:pt x="1488974" y="704028"/>
                        <a:pt x="1488403" y="693932"/>
                        <a:pt x="1487641" y="683550"/>
                      </a:cubicBezTo>
                      <a:cubicBezTo>
                        <a:pt x="1486688" y="672120"/>
                        <a:pt x="1485545" y="660785"/>
                        <a:pt x="1484021" y="648783"/>
                      </a:cubicBezTo>
                      <a:cubicBezTo>
                        <a:pt x="1481259" y="628114"/>
                        <a:pt x="1477734" y="607540"/>
                        <a:pt x="1473448" y="587633"/>
                      </a:cubicBezTo>
                      <a:cubicBezTo>
                        <a:pt x="1469067" y="567535"/>
                        <a:pt x="1464304" y="549057"/>
                        <a:pt x="1458780" y="531150"/>
                      </a:cubicBezTo>
                      <a:cubicBezTo>
                        <a:pt x="1455446" y="519624"/>
                        <a:pt x="1452017" y="509242"/>
                        <a:pt x="1448493" y="499527"/>
                      </a:cubicBezTo>
                      <a:cubicBezTo>
                        <a:pt x="1443730" y="485620"/>
                        <a:pt x="1438396" y="471809"/>
                        <a:pt x="1432777" y="458283"/>
                      </a:cubicBezTo>
                      <a:cubicBezTo>
                        <a:pt x="1425823" y="441519"/>
                        <a:pt x="1418013" y="424755"/>
                        <a:pt x="1409631" y="408182"/>
                      </a:cubicBezTo>
                      <a:cubicBezTo>
                        <a:pt x="1398677" y="386846"/>
                        <a:pt x="1387533" y="367224"/>
                        <a:pt x="1375627" y="348460"/>
                      </a:cubicBezTo>
                      <a:cubicBezTo>
                        <a:pt x="1370864" y="340745"/>
                        <a:pt x="1365625" y="332744"/>
                        <a:pt x="1359720" y="324076"/>
                      </a:cubicBezTo>
                      <a:cubicBezTo>
                        <a:pt x="1359720" y="324076"/>
                        <a:pt x="1359720" y="324076"/>
                        <a:pt x="1359720" y="324076"/>
                      </a:cubicBezTo>
                      <a:cubicBezTo>
                        <a:pt x="1355529" y="317980"/>
                        <a:pt x="1351338" y="311979"/>
                        <a:pt x="1346956" y="306169"/>
                      </a:cubicBezTo>
                      <a:cubicBezTo>
                        <a:pt x="1333431" y="287500"/>
                        <a:pt x="1318381" y="268736"/>
                        <a:pt x="1302189" y="250448"/>
                      </a:cubicBezTo>
                      <a:cubicBezTo>
                        <a:pt x="1291426" y="238351"/>
                        <a:pt x="1280472" y="226826"/>
                        <a:pt x="1269804" y="216158"/>
                      </a:cubicBezTo>
                      <a:cubicBezTo>
                        <a:pt x="1250849" y="197203"/>
                        <a:pt x="1231037" y="179582"/>
                        <a:pt x="1211130" y="163675"/>
                      </a:cubicBezTo>
                      <a:cubicBezTo>
                        <a:pt x="1205224" y="158913"/>
                        <a:pt x="1199224" y="154150"/>
                        <a:pt x="1192842" y="149388"/>
                      </a:cubicBezTo>
                      <a:cubicBezTo>
                        <a:pt x="1183507" y="142339"/>
                        <a:pt x="1173792" y="135386"/>
                        <a:pt x="1163029" y="128052"/>
                      </a:cubicBezTo>
                      <a:cubicBezTo>
                        <a:pt x="1144931" y="115860"/>
                        <a:pt x="1126072" y="104239"/>
                        <a:pt x="1107022" y="93762"/>
                      </a:cubicBezTo>
                      <a:cubicBezTo>
                        <a:pt x="1096258" y="87761"/>
                        <a:pt x="1086448" y="82617"/>
                        <a:pt x="1077018" y="77950"/>
                      </a:cubicBezTo>
                      <a:cubicBezTo>
                        <a:pt x="1070065" y="74521"/>
                        <a:pt x="1062635" y="70997"/>
                        <a:pt x="1054348" y="67187"/>
                      </a:cubicBezTo>
                      <a:cubicBezTo>
                        <a:pt x="1038632" y="59948"/>
                        <a:pt x="1021963" y="53090"/>
                        <a:pt x="1004818" y="46708"/>
                      </a:cubicBezTo>
                      <a:cubicBezTo>
                        <a:pt x="989864" y="41184"/>
                        <a:pt x="974624" y="36135"/>
                        <a:pt x="959575" y="31659"/>
                      </a:cubicBezTo>
                      <a:cubicBezTo>
                        <a:pt x="946335" y="27658"/>
                        <a:pt x="934238" y="24420"/>
                        <a:pt x="922903" y="21657"/>
                      </a:cubicBezTo>
                      <a:cubicBezTo>
                        <a:pt x="906520" y="17562"/>
                        <a:pt x="890423" y="14133"/>
                        <a:pt x="875088" y="11466"/>
                      </a:cubicBezTo>
                      <a:cubicBezTo>
                        <a:pt x="863086" y="9370"/>
                        <a:pt x="851275" y="7560"/>
                        <a:pt x="840322" y="6227"/>
                      </a:cubicBezTo>
                      <a:cubicBezTo>
                        <a:pt x="820891" y="3655"/>
                        <a:pt x="800888" y="1845"/>
                        <a:pt x="780981" y="893"/>
                      </a:cubicBezTo>
                      <a:cubicBezTo>
                        <a:pt x="775837" y="607"/>
                        <a:pt x="770599" y="417"/>
                        <a:pt x="765741" y="417"/>
                      </a:cubicBezTo>
                      <a:cubicBezTo>
                        <a:pt x="741928" y="-441"/>
                        <a:pt x="717925" y="36"/>
                        <a:pt x="694780" y="1750"/>
                      </a:cubicBezTo>
                      <a:cubicBezTo>
                        <a:pt x="690112" y="1941"/>
                        <a:pt x="685350" y="2322"/>
                        <a:pt x="680683" y="2703"/>
                      </a:cubicBezTo>
                      <a:cubicBezTo>
                        <a:pt x="662014" y="4322"/>
                        <a:pt x="644583" y="6513"/>
                        <a:pt x="627628" y="9275"/>
                      </a:cubicBezTo>
                      <a:cubicBezTo>
                        <a:pt x="622104" y="10037"/>
                        <a:pt x="616484" y="11085"/>
                        <a:pt x="610960" y="12037"/>
                      </a:cubicBezTo>
                      <a:cubicBezTo>
                        <a:pt x="588481" y="16133"/>
                        <a:pt x="567811" y="20895"/>
                        <a:pt x="547809" y="26420"/>
                      </a:cubicBezTo>
                      <a:cubicBezTo>
                        <a:pt x="530092" y="31278"/>
                        <a:pt x="513138" y="36612"/>
                        <a:pt x="497422" y="42231"/>
                      </a:cubicBezTo>
                      <a:cubicBezTo>
                        <a:pt x="477800" y="49185"/>
                        <a:pt x="457798" y="57186"/>
                        <a:pt x="437795" y="66234"/>
                      </a:cubicBezTo>
                      <a:cubicBezTo>
                        <a:pt x="432842" y="68520"/>
                        <a:pt x="427889" y="70806"/>
                        <a:pt x="422936" y="73188"/>
                      </a:cubicBezTo>
                      <a:lnTo>
                        <a:pt x="422269" y="73569"/>
                      </a:lnTo>
                      <a:cubicBezTo>
                        <a:pt x="408934" y="80046"/>
                        <a:pt x="395409" y="87094"/>
                        <a:pt x="382074" y="94524"/>
                      </a:cubicBezTo>
                      <a:cubicBezTo>
                        <a:pt x="366262" y="103382"/>
                        <a:pt x="350546" y="112907"/>
                        <a:pt x="335306" y="122908"/>
                      </a:cubicBezTo>
                      <a:cubicBezTo>
                        <a:pt x="331591" y="125385"/>
                        <a:pt x="327877" y="127861"/>
                        <a:pt x="324162" y="130433"/>
                      </a:cubicBezTo>
                      <a:cubicBezTo>
                        <a:pt x="309970" y="140148"/>
                        <a:pt x="296444" y="150150"/>
                        <a:pt x="283871" y="160151"/>
                      </a:cubicBezTo>
                      <a:cubicBezTo>
                        <a:pt x="263583" y="176058"/>
                        <a:pt x="243961" y="193203"/>
                        <a:pt x="225483" y="211205"/>
                      </a:cubicBezTo>
                      <a:cubicBezTo>
                        <a:pt x="210147" y="226064"/>
                        <a:pt x="195289" y="241780"/>
                        <a:pt x="181382" y="257973"/>
                      </a:cubicBezTo>
                      <a:cubicBezTo>
                        <a:pt x="181192" y="258163"/>
                        <a:pt x="180906" y="258449"/>
                        <a:pt x="180715" y="258735"/>
                      </a:cubicBezTo>
                      <a:cubicBezTo>
                        <a:pt x="163475" y="278642"/>
                        <a:pt x="147092" y="299978"/>
                        <a:pt x="131947" y="321885"/>
                      </a:cubicBezTo>
                      <a:cubicBezTo>
                        <a:pt x="123089" y="334744"/>
                        <a:pt x="114612" y="347793"/>
                        <a:pt x="106801" y="360747"/>
                      </a:cubicBezTo>
                      <a:cubicBezTo>
                        <a:pt x="101658" y="369225"/>
                        <a:pt x="96800" y="377607"/>
                        <a:pt x="92419" y="385703"/>
                      </a:cubicBezTo>
                      <a:cubicBezTo>
                        <a:pt x="80989" y="406372"/>
                        <a:pt x="70321" y="428375"/>
                        <a:pt x="60605" y="450949"/>
                      </a:cubicBezTo>
                      <a:cubicBezTo>
                        <a:pt x="58319" y="456283"/>
                        <a:pt x="55366" y="463332"/>
                        <a:pt x="52699" y="470285"/>
                      </a:cubicBezTo>
                      <a:cubicBezTo>
                        <a:pt x="43841" y="492478"/>
                        <a:pt x="35935" y="515529"/>
                        <a:pt x="29363" y="538865"/>
                      </a:cubicBezTo>
                      <a:cubicBezTo>
                        <a:pt x="29268" y="539151"/>
                        <a:pt x="29173" y="539341"/>
                        <a:pt x="29077" y="539627"/>
                      </a:cubicBezTo>
                      <a:cubicBezTo>
                        <a:pt x="20410" y="570107"/>
                        <a:pt x="13551" y="601158"/>
                        <a:pt x="8789" y="632019"/>
                      </a:cubicBezTo>
                      <a:cubicBezTo>
                        <a:pt x="7170" y="642687"/>
                        <a:pt x="5836" y="652212"/>
                        <a:pt x="4884" y="661071"/>
                      </a:cubicBezTo>
                      <a:cubicBezTo>
                        <a:pt x="3074" y="676406"/>
                        <a:pt x="1836" y="692027"/>
                        <a:pt x="1074" y="707934"/>
                      </a:cubicBezTo>
                      <a:lnTo>
                        <a:pt x="978" y="708981"/>
                      </a:lnTo>
                      <a:cubicBezTo>
                        <a:pt x="883" y="709743"/>
                        <a:pt x="883" y="710410"/>
                        <a:pt x="883" y="710791"/>
                      </a:cubicBezTo>
                      <a:cubicBezTo>
                        <a:pt x="-450" y="736985"/>
                        <a:pt x="-260" y="763845"/>
                        <a:pt x="1360" y="790515"/>
                      </a:cubicBezTo>
                      <a:cubicBezTo>
                        <a:pt x="2026" y="801088"/>
                        <a:pt x="2693" y="809851"/>
                        <a:pt x="3550" y="817947"/>
                      </a:cubicBezTo>
                      <a:cubicBezTo>
                        <a:pt x="4693" y="830044"/>
                        <a:pt x="6217" y="842712"/>
                        <a:pt x="8122" y="855571"/>
                      </a:cubicBezTo>
                      <a:cubicBezTo>
                        <a:pt x="12599" y="885956"/>
                        <a:pt x="19171" y="916531"/>
                        <a:pt x="27458" y="946440"/>
                      </a:cubicBezTo>
                      <a:cubicBezTo>
                        <a:pt x="30125" y="955584"/>
                        <a:pt x="32792" y="964632"/>
                        <a:pt x="35745" y="973586"/>
                      </a:cubicBezTo>
                      <a:cubicBezTo>
                        <a:pt x="37555" y="979491"/>
                        <a:pt x="39555" y="985397"/>
                        <a:pt x="41650" y="991112"/>
                      </a:cubicBezTo>
                      <a:cubicBezTo>
                        <a:pt x="51556" y="1019687"/>
                        <a:pt x="63367" y="1047690"/>
                        <a:pt x="76607" y="1074456"/>
                      </a:cubicBezTo>
                      <a:cubicBezTo>
                        <a:pt x="82132" y="1085695"/>
                        <a:pt x="88037" y="1096935"/>
                        <a:pt x="94133" y="1107793"/>
                      </a:cubicBezTo>
                      <a:cubicBezTo>
                        <a:pt x="103849" y="1125224"/>
                        <a:pt x="113469" y="1141035"/>
                        <a:pt x="123375" y="1155704"/>
                      </a:cubicBezTo>
                      <a:cubicBezTo>
                        <a:pt x="125566" y="1159228"/>
                        <a:pt x="127852" y="1162562"/>
                        <a:pt x="130328" y="1166181"/>
                      </a:cubicBezTo>
                      <a:cubicBezTo>
                        <a:pt x="138615" y="1178278"/>
                        <a:pt x="147378" y="1190280"/>
                        <a:pt x="156236" y="1201614"/>
                      </a:cubicBezTo>
                      <a:cubicBezTo>
                        <a:pt x="168238" y="1217235"/>
                        <a:pt x="181001" y="1232475"/>
                        <a:pt x="194050" y="1246763"/>
                      </a:cubicBezTo>
                      <a:cubicBezTo>
                        <a:pt x="203575" y="1257336"/>
                        <a:pt x="212243" y="1266384"/>
                        <a:pt x="220435" y="1274195"/>
                      </a:cubicBezTo>
                      <a:cubicBezTo>
                        <a:pt x="231865" y="1285625"/>
                        <a:pt x="243771" y="1296769"/>
                        <a:pt x="255963" y="1307342"/>
                      </a:cubicBezTo>
                      <a:cubicBezTo>
                        <a:pt x="264440" y="1314771"/>
                        <a:pt x="273870" y="1322582"/>
                        <a:pt x="284824" y="1331250"/>
                      </a:cubicBezTo>
                      <a:cubicBezTo>
                        <a:pt x="301302" y="1344204"/>
                        <a:pt x="317971" y="1356205"/>
                        <a:pt x="334449" y="1366968"/>
                      </a:cubicBezTo>
                      <a:cubicBezTo>
                        <a:pt x="345879" y="1374588"/>
                        <a:pt x="357785" y="1382018"/>
                        <a:pt x="369691" y="1388876"/>
                      </a:cubicBezTo>
                      <a:cubicBezTo>
                        <a:pt x="376645" y="1392972"/>
                        <a:pt x="382931" y="1396496"/>
                        <a:pt x="388646" y="1399639"/>
                      </a:cubicBezTo>
                      <a:cubicBezTo>
                        <a:pt x="408458" y="1410402"/>
                        <a:pt x="428365" y="1420118"/>
                        <a:pt x="447891" y="1428405"/>
                      </a:cubicBezTo>
                      <a:cubicBezTo>
                        <a:pt x="459607" y="1433548"/>
                        <a:pt x="471323" y="1438311"/>
                        <a:pt x="482562" y="1442406"/>
                      </a:cubicBezTo>
                      <a:cubicBezTo>
                        <a:pt x="496088" y="1447550"/>
                        <a:pt x="508852" y="1451931"/>
                        <a:pt x="521615" y="1455837"/>
                      </a:cubicBezTo>
                      <a:cubicBezTo>
                        <a:pt x="538474" y="1461171"/>
                        <a:pt x="554286" y="1465457"/>
                        <a:pt x="569716" y="1469076"/>
                      </a:cubicBezTo>
                      <a:cubicBezTo>
                        <a:pt x="578384" y="1471267"/>
                        <a:pt x="587338" y="1473267"/>
                        <a:pt x="596101" y="1474982"/>
                      </a:cubicBezTo>
                      <a:cubicBezTo>
                        <a:pt x="625819" y="1481078"/>
                        <a:pt x="656108" y="1485364"/>
                        <a:pt x="686112" y="1487650"/>
                      </a:cubicBezTo>
                      <a:cubicBezTo>
                        <a:pt x="686302" y="1487650"/>
                        <a:pt x="686398" y="1487650"/>
                        <a:pt x="686588" y="1487745"/>
                      </a:cubicBezTo>
                      <a:cubicBezTo>
                        <a:pt x="705448" y="1489269"/>
                        <a:pt x="724402" y="1490127"/>
                        <a:pt x="742881" y="1490127"/>
                      </a:cubicBezTo>
                      <a:cubicBezTo>
                        <a:pt x="743357" y="1490127"/>
                        <a:pt x="743833" y="1490127"/>
                        <a:pt x="744310" y="1490127"/>
                      </a:cubicBezTo>
                      <a:cubicBezTo>
                        <a:pt x="750215" y="1490127"/>
                        <a:pt x="756121" y="1490127"/>
                        <a:pt x="761740" y="1489936"/>
                      </a:cubicBezTo>
                      <a:cubicBezTo>
                        <a:pt x="774694" y="1489746"/>
                        <a:pt x="787744" y="1489174"/>
                        <a:pt x="801745" y="1488126"/>
                      </a:cubicBezTo>
                      <a:cubicBezTo>
                        <a:pt x="808318" y="1487650"/>
                        <a:pt x="814795" y="1486983"/>
                        <a:pt x="821081" y="1486317"/>
                      </a:cubicBezTo>
                      <a:cubicBezTo>
                        <a:pt x="841084" y="1484316"/>
                        <a:pt x="860991" y="1481459"/>
                        <a:pt x="880231" y="1477839"/>
                      </a:cubicBezTo>
                      <a:cubicBezTo>
                        <a:pt x="911188" y="1472220"/>
                        <a:pt x="942144" y="1464409"/>
                        <a:pt x="972338" y="1454789"/>
                      </a:cubicBezTo>
                      <a:cubicBezTo>
                        <a:pt x="979482" y="1452503"/>
                        <a:pt x="986721" y="1450026"/>
                        <a:pt x="993960" y="1447455"/>
                      </a:cubicBezTo>
                      <a:cubicBezTo>
                        <a:pt x="1009009" y="1442121"/>
                        <a:pt x="1023963" y="1436310"/>
                        <a:pt x="1038346" y="1430119"/>
                      </a:cubicBezTo>
                      <a:cubicBezTo>
                        <a:pt x="1060254" y="1420785"/>
                        <a:pt x="1081780" y="1410307"/>
                        <a:pt x="1102545" y="1398877"/>
                      </a:cubicBezTo>
                      <a:cubicBezTo>
                        <a:pt x="1122166" y="1388114"/>
                        <a:pt x="1141121" y="1376589"/>
                        <a:pt x="1158742" y="1364778"/>
                      </a:cubicBezTo>
                      <a:cubicBezTo>
                        <a:pt x="1161219" y="1363158"/>
                        <a:pt x="1163695" y="1361539"/>
                        <a:pt x="1166077" y="1359825"/>
                      </a:cubicBezTo>
                      <a:cubicBezTo>
                        <a:pt x="1180078" y="1350204"/>
                        <a:pt x="1194175" y="1339822"/>
                        <a:pt x="1207987" y="1328964"/>
                      </a:cubicBezTo>
                      <a:cubicBezTo>
                        <a:pt x="1224560" y="1315914"/>
                        <a:pt x="1240848" y="1301817"/>
                        <a:pt x="1256278" y="1287149"/>
                      </a:cubicBezTo>
                      <a:cubicBezTo>
                        <a:pt x="1273804" y="1270766"/>
                        <a:pt x="1290664" y="1253240"/>
                        <a:pt x="1306666" y="1234952"/>
                      </a:cubicBezTo>
                      <a:lnTo>
                        <a:pt x="1309809" y="1231237"/>
                      </a:lnTo>
                      <a:cubicBezTo>
                        <a:pt x="1311142" y="1229713"/>
                        <a:pt x="1312476" y="1228094"/>
                        <a:pt x="1313809" y="1226570"/>
                      </a:cubicBezTo>
                      <a:cubicBezTo>
                        <a:pt x="1326001" y="1212187"/>
                        <a:pt x="1337717" y="1197328"/>
                        <a:pt x="1348480" y="1182374"/>
                      </a:cubicBezTo>
                      <a:cubicBezTo>
                        <a:pt x="1363244" y="1161990"/>
                        <a:pt x="1376770" y="1141131"/>
                        <a:pt x="1388581" y="1120652"/>
                      </a:cubicBezTo>
                      <a:cubicBezTo>
                        <a:pt x="1393534" y="1112365"/>
                        <a:pt x="1398296" y="1103697"/>
                        <a:pt x="1403344" y="1094172"/>
                      </a:cubicBezTo>
                      <a:cubicBezTo>
                        <a:pt x="1407726" y="1085981"/>
                        <a:pt x="1412107" y="1077218"/>
                        <a:pt x="1416775" y="1067407"/>
                      </a:cubicBezTo>
                      <a:cubicBezTo>
                        <a:pt x="1425442" y="1049405"/>
                        <a:pt x="1433348" y="1031022"/>
                        <a:pt x="1440111" y="1013019"/>
                      </a:cubicBezTo>
                      <a:cubicBezTo>
                        <a:pt x="1440968" y="1010924"/>
                        <a:pt x="1441825" y="1008733"/>
                        <a:pt x="1442587" y="1006638"/>
                      </a:cubicBezTo>
                      <a:cubicBezTo>
                        <a:pt x="1450112" y="986826"/>
                        <a:pt x="1456684" y="966633"/>
                        <a:pt x="1462114" y="946630"/>
                      </a:cubicBezTo>
                      <a:cubicBezTo>
                        <a:pt x="1463447" y="941868"/>
                        <a:pt x="1464781" y="937105"/>
                        <a:pt x="1466019" y="932247"/>
                      </a:cubicBezTo>
                      <a:cubicBezTo>
                        <a:pt x="1470972" y="913578"/>
                        <a:pt x="1475068" y="894433"/>
                        <a:pt x="1478401" y="875383"/>
                      </a:cubicBezTo>
                      <a:lnTo>
                        <a:pt x="1479068" y="871668"/>
                      </a:lnTo>
                      <a:cubicBezTo>
                        <a:pt x="1479735" y="867954"/>
                        <a:pt x="1480402" y="864144"/>
                        <a:pt x="1480973" y="860524"/>
                      </a:cubicBezTo>
                      <a:cubicBezTo>
                        <a:pt x="1483926" y="841855"/>
                        <a:pt x="1486212" y="822805"/>
                        <a:pt x="1487641" y="803946"/>
                      </a:cubicBezTo>
                      <a:cubicBezTo>
                        <a:pt x="1488879" y="788229"/>
                        <a:pt x="1489546" y="774513"/>
                        <a:pt x="1489736" y="762131"/>
                      </a:cubicBezTo>
                      <a:cubicBezTo>
                        <a:pt x="1490308" y="745843"/>
                        <a:pt x="1490117" y="729460"/>
                        <a:pt x="1489355" y="713553"/>
                      </a:cubicBezTo>
                      <a:close/>
                      <a:moveTo>
                        <a:pt x="1446683" y="761274"/>
                      </a:moveTo>
                      <a:cubicBezTo>
                        <a:pt x="1446493" y="772989"/>
                        <a:pt x="1445826" y="785848"/>
                        <a:pt x="1444683" y="800612"/>
                      </a:cubicBezTo>
                      <a:cubicBezTo>
                        <a:pt x="1443254" y="818424"/>
                        <a:pt x="1441159" y="836331"/>
                        <a:pt x="1438396" y="854047"/>
                      </a:cubicBezTo>
                      <a:cubicBezTo>
                        <a:pt x="1437920" y="857476"/>
                        <a:pt x="1437253" y="861000"/>
                        <a:pt x="1436682" y="864429"/>
                      </a:cubicBezTo>
                      <a:lnTo>
                        <a:pt x="1436015" y="868144"/>
                      </a:lnTo>
                      <a:cubicBezTo>
                        <a:pt x="1432872" y="886051"/>
                        <a:pt x="1428967" y="904053"/>
                        <a:pt x="1424395" y="921484"/>
                      </a:cubicBezTo>
                      <a:cubicBezTo>
                        <a:pt x="1423156" y="926056"/>
                        <a:pt x="1421918" y="930628"/>
                        <a:pt x="1420680" y="935200"/>
                      </a:cubicBezTo>
                      <a:cubicBezTo>
                        <a:pt x="1415536" y="954060"/>
                        <a:pt x="1409345" y="973110"/>
                        <a:pt x="1402297" y="991683"/>
                      </a:cubicBezTo>
                      <a:cubicBezTo>
                        <a:pt x="1401630" y="993493"/>
                        <a:pt x="1400868" y="995398"/>
                        <a:pt x="1400011" y="997494"/>
                      </a:cubicBezTo>
                      <a:cubicBezTo>
                        <a:pt x="1393534" y="1014639"/>
                        <a:pt x="1386104" y="1031974"/>
                        <a:pt x="1377913" y="1048929"/>
                      </a:cubicBezTo>
                      <a:cubicBezTo>
                        <a:pt x="1373436" y="1058168"/>
                        <a:pt x="1369340" y="1066455"/>
                        <a:pt x="1365244" y="1074075"/>
                      </a:cubicBezTo>
                      <a:cubicBezTo>
                        <a:pt x="1360482" y="1083028"/>
                        <a:pt x="1356005" y="1091124"/>
                        <a:pt x="1351338" y="1099030"/>
                      </a:cubicBezTo>
                      <a:cubicBezTo>
                        <a:pt x="1340194" y="1118366"/>
                        <a:pt x="1327430" y="1137987"/>
                        <a:pt x="1313524" y="1157133"/>
                      </a:cubicBezTo>
                      <a:cubicBezTo>
                        <a:pt x="1303332" y="1171134"/>
                        <a:pt x="1292378" y="1185136"/>
                        <a:pt x="1280758" y="1198757"/>
                      </a:cubicBezTo>
                      <a:cubicBezTo>
                        <a:pt x="1279519" y="1200186"/>
                        <a:pt x="1278281" y="1201614"/>
                        <a:pt x="1277043" y="1203043"/>
                      </a:cubicBezTo>
                      <a:lnTo>
                        <a:pt x="1273900" y="1206663"/>
                      </a:lnTo>
                      <a:cubicBezTo>
                        <a:pt x="1259041" y="1223712"/>
                        <a:pt x="1243134" y="1240191"/>
                        <a:pt x="1226560" y="1255716"/>
                      </a:cubicBezTo>
                      <a:cubicBezTo>
                        <a:pt x="1211987" y="1269528"/>
                        <a:pt x="1196652" y="1282767"/>
                        <a:pt x="1181126" y="1295150"/>
                      </a:cubicBezTo>
                      <a:cubicBezTo>
                        <a:pt x="1168172" y="1305437"/>
                        <a:pt x="1154837" y="1315248"/>
                        <a:pt x="1141597" y="1324296"/>
                      </a:cubicBezTo>
                      <a:cubicBezTo>
                        <a:pt x="1139407" y="1325820"/>
                        <a:pt x="1137216" y="1327344"/>
                        <a:pt x="1134739" y="1328868"/>
                      </a:cubicBezTo>
                      <a:cubicBezTo>
                        <a:pt x="1117975" y="1340108"/>
                        <a:pt x="1100164" y="1350966"/>
                        <a:pt x="1081590" y="1361158"/>
                      </a:cubicBezTo>
                      <a:cubicBezTo>
                        <a:pt x="1062064" y="1371921"/>
                        <a:pt x="1041775" y="1381732"/>
                        <a:pt x="1021201" y="1390590"/>
                      </a:cubicBezTo>
                      <a:cubicBezTo>
                        <a:pt x="1007676" y="1396401"/>
                        <a:pt x="993579" y="1401925"/>
                        <a:pt x="979387" y="1406973"/>
                      </a:cubicBezTo>
                      <a:cubicBezTo>
                        <a:pt x="972529" y="1409355"/>
                        <a:pt x="965861" y="1411736"/>
                        <a:pt x="959003" y="1413927"/>
                      </a:cubicBezTo>
                      <a:cubicBezTo>
                        <a:pt x="930619" y="1423071"/>
                        <a:pt x="901377" y="1430310"/>
                        <a:pt x="872230" y="1435644"/>
                      </a:cubicBezTo>
                      <a:cubicBezTo>
                        <a:pt x="854038" y="1439073"/>
                        <a:pt x="835369" y="1441740"/>
                        <a:pt x="816414" y="1443645"/>
                      </a:cubicBezTo>
                      <a:cubicBezTo>
                        <a:pt x="810508" y="1444311"/>
                        <a:pt x="804412" y="1444883"/>
                        <a:pt x="798412" y="1445359"/>
                      </a:cubicBezTo>
                      <a:cubicBezTo>
                        <a:pt x="785267" y="1446407"/>
                        <a:pt x="772980" y="1446883"/>
                        <a:pt x="760693" y="1447074"/>
                      </a:cubicBezTo>
                      <a:cubicBezTo>
                        <a:pt x="755168" y="1447264"/>
                        <a:pt x="749644" y="1447264"/>
                        <a:pt x="744214" y="1447264"/>
                      </a:cubicBezTo>
                      <a:cubicBezTo>
                        <a:pt x="726498" y="1447359"/>
                        <a:pt x="708400" y="1446597"/>
                        <a:pt x="690303" y="1445073"/>
                      </a:cubicBezTo>
                      <a:cubicBezTo>
                        <a:pt x="690112" y="1445073"/>
                        <a:pt x="689922" y="1445073"/>
                        <a:pt x="689731" y="1444978"/>
                      </a:cubicBezTo>
                      <a:cubicBezTo>
                        <a:pt x="661347" y="1442787"/>
                        <a:pt x="632677" y="1438692"/>
                        <a:pt x="604483" y="1432977"/>
                      </a:cubicBezTo>
                      <a:cubicBezTo>
                        <a:pt x="596196" y="1431357"/>
                        <a:pt x="588004" y="1429548"/>
                        <a:pt x="579813" y="1427452"/>
                      </a:cubicBezTo>
                      <a:cubicBezTo>
                        <a:pt x="565144" y="1424023"/>
                        <a:pt x="550381" y="1419927"/>
                        <a:pt x="534474" y="1414879"/>
                      </a:cubicBezTo>
                      <a:cubicBezTo>
                        <a:pt x="522472" y="1411164"/>
                        <a:pt x="510471" y="1407069"/>
                        <a:pt x="497707" y="1402211"/>
                      </a:cubicBezTo>
                      <a:cubicBezTo>
                        <a:pt x="487039" y="1398306"/>
                        <a:pt x="476085" y="1393829"/>
                        <a:pt x="465037" y="1388971"/>
                      </a:cubicBezTo>
                      <a:cubicBezTo>
                        <a:pt x="446653" y="1381065"/>
                        <a:pt x="427889" y="1371921"/>
                        <a:pt x="409125" y="1361825"/>
                      </a:cubicBezTo>
                      <a:cubicBezTo>
                        <a:pt x="403124" y="1358682"/>
                        <a:pt x="397314" y="1355253"/>
                        <a:pt x="391313" y="1351824"/>
                      </a:cubicBezTo>
                      <a:cubicBezTo>
                        <a:pt x="380074" y="1345347"/>
                        <a:pt x="368929" y="1338393"/>
                        <a:pt x="358071" y="1331154"/>
                      </a:cubicBezTo>
                      <a:cubicBezTo>
                        <a:pt x="342545" y="1320963"/>
                        <a:pt x="326829" y="1309723"/>
                        <a:pt x="311303" y="1297531"/>
                      </a:cubicBezTo>
                      <a:cubicBezTo>
                        <a:pt x="301016" y="1289435"/>
                        <a:pt x="292158" y="1282101"/>
                        <a:pt x="284157" y="1275052"/>
                      </a:cubicBezTo>
                      <a:cubicBezTo>
                        <a:pt x="272727" y="1265051"/>
                        <a:pt x="261487" y="1254573"/>
                        <a:pt x="250629" y="1243715"/>
                      </a:cubicBezTo>
                      <a:cubicBezTo>
                        <a:pt x="242914" y="1236285"/>
                        <a:pt x="234817" y="1227808"/>
                        <a:pt x="225864" y="1217902"/>
                      </a:cubicBezTo>
                      <a:cubicBezTo>
                        <a:pt x="213577" y="1204377"/>
                        <a:pt x="201575" y="1190089"/>
                        <a:pt x="190240" y="1175325"/>
                      </a:cubicBezTo>
                      <a:cubicBezTo>
                        <a:pt x="181858" y="1164562"/>
                        <a:pt x="173667" y="1153323"/>
                        <a:pt x="165761" y="1141797"/>
                      </a:cubicBezTo>
                      <a:cubicBezTo>
                        <a:pt x="163666" y="1138749"/>
                        <a:pt x="161570" y="1135701"/>
                        <a:pt x="159475" y="1132272"/>
                      </a:cubicBezTo>
                      <a:cubicBezTo>
                        <a:pt x="150045" y="1118175"/>
                        <a:pt x="140996" y="1103316"/>
                        <a:pt x="131757" y="1086838"/>
                      </a:cubicBezTo>
                      <a:cubicBezTo>
                        <a:pt x="125946" y="1076646"/>
                        <a:pt x="120422" y="1066074"/>
                        <a:pt x="115183" y="1055501"/>
                      </a:cubicBezTo>
                      <a:cubicBezTo>
                        <a:pt x="102706" y="1030260"/>
                        <a:pt x="91561" y="1003875"/>
                        <a:pt x="82227" y="976920"/>
                      </a:cubicBezTo>
                      <a:cubicBezTo>
                        <a:pt x="80322" y="971490"/>
                        <a:pt x="78417" y="966156"/>
                        <a:pt x="76702" y="960632"/>
                      </a:cubicBezTo>
                      <a:cubicBezTo>
                        <a:pt x="73940" y="951964"/>
                        <a:pt x="71368" y="943392"/>
                        <a:pt x="68892" y="934914"/>
                      </a:cubicBezTo>
                      <a:cubicBezTo>
                        <a:pt x="61081" y="906816"/>
                        <a:pt x="54890" y="878050"/>
                        <a:pt x="50699" y="849380"/>
                      </a:cubicBezTo>
                      <a:cubicBezTo>
                        <a:pt x="48889" y="837283"/>
                        <a:pt x="47461" y="825377"/>
                        <a:pt x="46318" y="813947"/>
                      </a:cubicBezTo>
                      <a:cubicBezTo>
                        <a:pt x="45556" y="806232"/>
                        <a:pt x="44889" y="798040"/>
                        <a:pt x="44222" y="788039"/>
                      </a:cubicBezTo>
                      <a:cubicBezTo>
                        <a:pt x="42698" y="762893"/>
                        <a:pt x="42508" y="737652"/>
                        <a:pt x="43746" y="712601"/>
                      </a:cubicBezTo>
                      <a:lnTo>
                        <a:pt x="43841" y="711648"/>
                      </a:lnTo>
                      <a:cubicBezTo>
                        <a:pt x="43936" y="710982"/>
                        <a:pt x="43936" y="710220"/>
                        <a:pt x="43936" y="709839"/>
                      </a:cubicBezTo>
                      <a:cubicBezTo>
                        <a:pt x="44603" y="695265"/>
                        <a:pt x="45841" y="680597"/>
                        <a:pt x="47556" y="666119"/>
                      </a:cubicBezTo>
                      <a:cubicBezTo>
                        <a:pt x="48508" y="657737"/>
                        <a:pt x="49747" y="648783"/>
                        <a:pt x="51271" y="638687"/>
                      </a:cubicBezTo>
                      <a:cubicBezTo>
                        <a:pt x="55747" y="609826"/>
                        <a:pt x="62129" y="580680"/>
                        <a:pt x="70225" y="552105"/>
                      </a:cubicBezTo>
                      <a:cubicBezTo>
                        <a:pt x="70321" y="551819"/>
                        <a:pt x="70416" y="551628"/>
                        <a:pt x="70511" y="551343"/>
                      </a:cubicBezTo>
                      <a:cubicBezTo>
                        <a:pt x="76798" y="529245"/>
                        <a:pt x="84227" y="507337"/>
                        <a:pt x="92704" y="486192"/>
                      </a:cubicBezTo>
                      <a:cubicBezTo>
                        <a:pt x="95181" y="479619"/>
                        <a:pt x="97943" y="473142"/>
                        <a:pt x="100039" y="468189"/>
                      </a:cubicBezTo>
                      <a:cubicBezTo>
                        <a:pt x="109183" y="446853"/>
                        <a:pt x="119279" y="426184"/>
                        <a:pt x="130042" y="406658"/>
                      </a:cubicBezTo>
                      <a:cubicBezTo>
                        <a:pt x="134233" y="399038"/>
                        <a:pt x="138710" y="391132"/>
                        <a:pt x="143568" y="383226"/>
                      </a:cubicBezTo>
                      <a:cubicBezTo>
                        <a:pt x="150902" y="371034"/>
                        <a:pt x="158903" y="358652"/>
                        <a:pt x="167285" y="346555"/>
                      </a:cubicBezTo>
                      <a:cubicBezTo>
                        <a:pt x="181477" y="326076"/>
                        <a:pt x="196717" y="306169"/>
                        <a:pt x="212719" y="287595"/>
                      </a:cubicBezTo>
                      <a:cubicBezTo>
                        <a:pt x="212910" y="287405"/>
                        <a:pt x="213195" y="287119"/>
                        <a:pt x="213386" y="286929"/>
                      </a:cubicBezTo>
                      <a:cubicBezTo>
                        <a:pt x="226721" y="271498"/>
                        <a:pt x="240818" y="256544"/>
                        <a:pt x="255487" y="242352"/>
                      </a:cubicBezTo>
                      <a:cubicBezTo>
                        <a:pt x="272917" y="225492"/>
                        <a:pt x="291396" y="209300"/>
                        <a:pt x="310541" y="194250"/>
                      </a:cubicBezTo>
                      <a:cubicBezTo>
                        <a:pt x="322352" y="184821"/>
                        <a:pt x="335211" y="175391"/>
                        <a:pt x="348546" y="166247"/>
                      </a:cubicBezTo>
                      <a:cubicBezTo>
                        <a:pt x="351975" y="163866"/>
                        <a:pt x="355499" y="161484"/>
                        <a:pt x="358928" y="159198"/>
                      </a:cubicBezTo>
                      <a:cubicBezTo>
                        <a:pt x="373311" y="149769"/>
                        <a:pt x="388075" y="140815"/>
                        <a:pt x="403029" y="132433"/>
                      </a:cubicBezTo>
                      <a:cubicBezTo>
                        <a:pt x="415602" y="125385"/>
                        <a:pt x="428270" y="118812"/>
                        <a:pt x="440843" y="112716"/>
                      </a:cubicBezTo>
                      <a:lnTo>
                        <a:pt x="441510" y="112431"/>
                      </a:lnTo>
                      <a:cubicBezTo>
                        <a:pt x="446177" y="110240"/>
                        <a:pt x="450939" y="107954"/>
                        <a:pt x="455607" y="105858"/>
                      </a:cubicBezTo>
                      <a:cubicBezTo>
                        <a:pt x="474466" y="97381"/>
                        <a:pt x="493326" y="89761"/>
                        <a:pt x="511900" y="83189"/>
                      </a:cubicBezTo>
                      <a:cubicBezTo>
                        <a:pt x="526663" y="77950"/>
                        <a:pt x="542665" y="72902"/>
                        <a:pt x="559334" y="68330"/>
                      </a:cubicBezTo>
                      <a:cubicBezTo>
                        <a:pt x="578194" y="63091"/>
                        <a:pt x="597625" y="58710"/>
                        <a:pt x="618865" y="54804"/>
                      </a:cubicBezTo>
                      <a:cubicBezTo>
                        <a:pt x="623914" y="53852"/>
                        <a:pt x="629152" y="52995"/>
                        <a:pt x="634486" y="52233"/>
                      </a:cubicBezTo>
                      <a:cubicBezTo>
                        <a:pt x="650584" y="49566"/>
                        <a:pt x="666967" y="47565"/>
                        <a:pt x="684493" y="45946"/>
                      </a:cubicBezTo>
                      <a:cubicBezTo>
                        <a:pt x="688684" y="45565"/>
                        <a:pt x="693065" y="45279"/>
                        <a:pt x="697637" y="45089"/>
                      </a:cubicBezTo>
                      <a:cubicBezTo>
                        <a:pt x="719640" y="43470"/>
                        <a:pt x="742119" y="43089"/>
                        <a:pt x="764788" y="43851"/>
                      </a:cubicBezTo>
                      <a:cubicBezTo>
                        <a:pt x="769456" y="43851"/>
                        <a:pt x="774313" y="44041"/>
                        <a:pt x="779076" y="44327"/>
                      </a:cubicBezTo>
                      <a:cubicBezTo>
                        <a:pt x="797745" y="45184"/>
                        <a:pt x="816509" y="46899"/>
                        <a:pt x="834892" y="49280"/>
                      </a:cubicBezTo>
                      <a:cubicBezTo>
                        <a:pt x="845275" y="50613"/>
                        <a:pt x="856324" y="52233"/>
                        <a:pt x="867658" y="54233"/>
                      </a:cubicBezTo>
                      <a:cubicBezTo>
                        <a:pt x="882136" y="56709"/>
                        <a:pt x="897186" y="59948"/>
                        <a:pt x="912712" y="63853"/>
                      </a:cubicBezTo>
                      <a:cubicBezTo>
                        <a:pt x="923475" y="66425"/>
                        <a:pt x="934810" y="69473"/>
                        <a:pt x="947287" y="73283"/>
                      </a:cubicBezTo>
                      <a:cubicBezTo>
                        <a:pt x="961480" y="77474"/>
                        <a:pt x="975862" y="82332"/>
                        <a:pt x="989864" y="87475"/>
                      </a:cubicBezTo>
                      <a:cubicBezTo>
                        <a:pt x="1005961" y="93476"/>
                        <a:pt x="1021678" y="99953"/>
                        <a:pt x="1036537" y="106811"/>
                      </a:cubicBezTo>
                      <a:cubicBezTo>
                        <a:pt x="1044347" y="110335"/>
                        <a:pt x="1051396" y="113669"/>
                        <a:pt x="1057873" y="116907"/>
                      </a:cubicBezTo>
                      <a:cubicBezTo>
                        <a:pt x="1066731" y="121289"/>
                        <a:pt x="1075970" y="126147"/>
                        <a:pt x="1086162" y="131862"/>
                      </a:cubicBezTo>
                      <a:cubicBezTo>
                        <a:pt x="1104164" y="141768"/>
                        <a:pt x="1121881" y="152626"/>
                        <a:pt x="1138835" y="164056"/>
                      </a:cubicBezTo>
                      <a:cubicBezTo>
                        <a:pt x="1148932" y="170914"/>
                        <a:pt x="1158076" y="177486"/>
                        <a:pt x="1166934" y="184249"/>
                      </a:cubicBezTo>
                      <a:cubicBezTo>
                        <a:pt x="1172934" y="188726"/>
                        <a:pt x="1178554" y="193107"/>
                        <a:pt x="1184079" y="197584"/>
                      </a:cubicBezTo>
                      <a:cubicBezTo>
                        <a:pt x="1202938" y="212538"/>
                        <a:pt x="1221512" y="229207"/>
                        <a:pt x="1239419" y="247019"/>
                      </a:cubicBezTo>
                      <a:cubicBezTo>
                        <a:pt x="1249516" y="257020"/>
                        <a:pt x="1259803" y="267879"/>
                        <a:pt x="1269994" y="279309"/>
                      </a:cubicBezTo>
                      <a:cubicBezTo>
                        <a:pt x="1285234" y="296549"/>
                        <a:pt x="1299331" y="314170"/>
                        <a:pt x="1312190" y="331887"/>
                      </a:cubicBezTo>
                      <a:cubicBezTo>
                        <a:pt x="1316286" y="337411"/>
                        <a:pt x="1320191" y="343031"/>
                        <a:pt x="1324192" y="348746"/>
                      </a:cubicBezTo>
                      <a:cubicBezTo>
                        <a:pt x="1329811" y="356937"/>
                        <a:pt x="1334669" y="364367"/>
                        <a:pt x="1339146" y="371701"/>
                      </a:cubicBezTo>
                      <a:cubicBezTo>
                        <a:pt x="1350481" y="389513"/>
                        <a:pt x="1360958" y="407896"/>
                        <a:pt x="1371245" y="428089"/>
                      </a:cubicBezTo>
                      <a:cubicBezTo>
                        <a:pt x="1379151" y="443615"/>
                        <a:pt x="1386485" y="459522"/>
                        <a:pt x="1393057" y="475333"/>
                      </a:cubicBezTo>
                      <a:cubicBezTo>
                        <a:pt x="1398391" y="488001"/>
                        <a:pt x="1403344" y="500955"/>
                        <a:pt x="1407916" y="514195"/>
                      </a:cubicBezTo>
                      <a:cubicBezTo>
                        <a:pt x="1411250" y="523434"/>
                        <a:pt x="1414393" y="533055"/>
                        <a:pt x="1417537" y="543913"/>
                      </a:cubicBezTo>
                      <a:cubicBezTo>
                        <a:pt x="1422680" y="560868"/>
                        <a:pt x="1427252" y="578203"/>
                        <a:pt x="1431348" y="597158"/>
                      </a:cubicBezTo>
                      <a:cubicBezTo>
                        <a:pt x="1435444" y="615922"/>
                        <a:pt x="1438777" y="635353"/>
                        <a:pt x="1441349" y="654784"/>
                      </a:cubicBezTo>
                      <a:cubicBezTo>
                        <a:pt x="1442778" y="666024"/>
                        <a:pt x="1443921" y="676692"/>
                        <a:pt x="1444778" y="687550"/>
                      </a:cubicBezTo>
                      <a:cubicBezTo>
                        <a:pt x="1445540" y="697266"/>
                        <a:pt x="1446112" y="706695"/>
                        <a:pt x="1446397" y="715744"/>
                      </a:cubicBezTo>
                      <a:cubicBezTo>
                        <a:pt x="1446969" y="730413"/>
                        <a:pt x="1447159" y="745748"/>
                        <a:pt x="1446683" y="761274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>
                    <a:cs typeface="霞鹜文楷 Light" charset="-122"/>
                  </a:endParaRPr>
                </a:p>
              </p:txBody>
            </p:sp>
            <p:sp>
              <p:nvSpPr>
                <p:cNvPr id="29" name="任意多边形: 形状 217"/>
                <p:cNvSpPr/>
                <p:nvPr/>
              </p:nvSpPr>
              <p:spPr>
                <a:xfrm>
                  <a:off x="8542939" y="1161466"/>
                  <a:ext cx="1885945" cy="1886172"/>
                </a:xfrm>
                <a:custGeom>
                  <a:avLst/>
                  <a:gdLst>
                    <a:gd name="connsiteX0" fmla="*/ 1885028 w 1885945"/>
                    <a:gd name="connsiteY0" fmla="*/ 903002 h 1886172"/>
                    <a:gd name="connsiteX1" fmla="*/ 1882837 w 1885945"/>
                    <a:gd name="connsiteY1" fmla="*/ 865093 h 1886172"/>
                    <a:gd name="connsiteX2" fmla="*/ 1878170 w 1885945"/>
                    <a:gd name="connsiteY2" fmla="*/ 821087 h 1886172"/>
                    <a:gd name="connsiteX3" fmla="*/ 1864740 w 1885945"/>
                    <a:gd name="connsiteY3" fmla="*/ 743649 h 1886172"/>
                    <a:gd name="connsiteX4" fmla="*/ 1846261 w 1885945"/>
                    <a:gd name="connsiteY4" fmla="*/ 672116 h 1886172"/>
                    <a:gd name="connsiteX5" fmla="*/ 1833307 w 1885945"/>
                    <a:gd name="connsiteY5" fmla="*/ 632111 h 1886172"/>
                    <a:gd name="connsiteX6" fmla="*/ 1813400 w 1885945"/>
                    <a:gd name="connsiteY6" fmla="*/ 580009 h 1886172"/>
                    <a:gd name="connsiteX7" fmla="*/ 1784158 w 1885945"/>
                    <a:gd name="connsiteY7" fmla="*/ 516573 h 1886172"/>
                    <a:gd name="connsiteX8" fmla="*/ 1741105 w 1885945"/>
                    <a:gd name="connsiteY8" fmla="*/ 440944 h 1886172"/>
                    <a:gd name="connsiteX9" fmla="*/ 1721008 w 1885945"/>
                    <a:gd name="connsiteY9" fmla="*/ 410083 h 1886172"/>
                    <a:gd name="connsiteX10" fmla="*/ 1721008 w 1885945"/>
                    <a:gd name="connsiteY10" fmla="*/ 410083 h 1886172"/>
                    <a:gd name="connsiteX11" fmla="*/ 1704910 w 1885945"/>
                    <a:gd name="connsiteY11" fmla="*/ 387319 h 1886172"/>
                    <a:gd name="connsiteX12" fmla="*/ 1648332 w 1885945"/>
                    <a:gd name="connsiteY12" fmla="*/ 316834 h 1886172"/>
                    <a:gd name="connsiteX13" fmla="*/ 1607279 w 1885945"/>
                    <a:gd name="connsiteY13" fmla="*/ 273495 h 1886172"/>
                    <a:gd name="connsiteX14" fmla="*/ 1532984 w 1885945"/>
                    <a:gd name="connsiteY14" fmla="*/ 207106 h 1886172"/>
                    <a:gd name="connsiteX15" fmla="*/ 1509838 w 1885945"/>
                    <a:gd name="connsiteY15" fmla="*/ 189103 h 1886172"/>
                    <a:gd name="connsiteX16" fmla="*/ 1472119 w 1885945"/>
                    <a:gd name="connsiteY16" fmla="*/ 162052 h 1886172"/>
                    <a:gd name="connsiteX17" fmla="*/ 1401253 w 1885945"/>
                    <a:gd name="connsiteY17" fmla="*/ 118714 h 1886172"/>
                    <a:gd name="connsiteX18" fmla="*/ 1363344 w 1885945"/>
                    <a:gd name="connsiteY18" fmla="*/ 98711 h 1886172"/>
                    <a:gd name="connsiteX19" fmla="*/ 1334674 w 1885945"/>
                    <a:gd name="connsiteY19" fmla="*/ 85090 h 1886172"/>
                    <a:gd name="connsiteX20" fmla="*/ 1271904 w 1885945"/>
                    <a:gd name="connsiteY20" fmla="*/ 59087 h 1886172"/>
                    <a:gd name="connsiteX21" fmla="*/ 1214659 w 1885945"/>
                    <a:gd name="connsiteY21" fmla="*/ 39942 h 1886172"/>
                    <a:gd name="connsiteX22" fmla="*/ 1168177 w 1885945"/>
                    <a:gd name="connsiteY22" fmla="*/ 27274 h 1886172"/>
                    <a:gd name="connsiteX23" fmla="*/ 1107598 w 1885945"/>
                    <a:gd name="connsiteY23" fmla="*/ 14415 h 1886172"/>
                    <a:gd name="connsiteX24" fmla="*/ 1063592 w 1885945"/>
                    <a:gd name="connsiteY24" fmla="*/ 7747 h 1886172"/>
                    <a:gd name="connsiteX25" fmla="*/ 988535 w 1885945"/>
                    <a:gd name="connsiteY25" fmla="*/ 1080 h 1886172"/>
                    <a:gd name="connsiteX26" fmla="*/ 969294 w 1885945"/>
                    <a:gd name="connsiteY26" fmla="*/ 508 h 1886172"/>
                    <a:gd name="connsiteX27" fmla="*/ 879379 w 1885945"/>
                    <a:gd name="connsiteY27" fmla="*/ 2223 h 1886172"/>
                    <a:gd name="connsiteX28" fmla="*/ 861471 w 1885945"/>
                    <a:gd name="connsiteY28" fmla="*/ 3366 h 1886172"/>
                    <a:gd name="connsiteX29" fmla="*/ 794416 w 1885945"/>
                    <a:gd name="connsiteY29" fmla="*/ 11748 h 1886172"/>
                    <a:gd name="connsiteX30" fmla="*/ 773365 w 1885945"/>
                    <a:gd name="connsiteY30" fmla="*/ 15272 h 1886172"/>
                    <a:gd name="connsiteX31" fmla="*/ 693355 w 1885945"/>
                    <a:gd name="connsiteY31" fmla="*/ 33465 h 1886172"/>
                    <a:gd name="connsiteX32" fmla="*/ 629538 w 1885945"/>
                    <a:gd name="connsiteY32" fmla="*/ 53467 h 1886172"/>
                    <a:gd name="connsiteX33" fmla="*/ 554004 w 1885945"/>
                    <a:gd name="connsiteY33" fmla="*/ 83852 h 1886172"/>
                    <a:gd name="connsiteX34" fmla="*/ 535145 w 1885945"/>
                    <a:gd name="connsiteY34" fmla="*/ 92615 h 1886172"/>
                    <a:gd name="connsiteX35" fmla="*/ 534288 w 1885945"/>
                    <a:gd name="connsiteY35" fmla="*/ 93091 h 1886172"/>
                    <a:gd name="connsiteX36" fmla="*/ 483424 w 1885945"/>
                    <a:gd name="connsiteY36" fmla="*/ 119571 h 1886172"/>
                    <a:gd name="connsiteX37" fmla="*/ 424274 w 1885945"/>
                    <a:gd name="connsiteY37" fmla="*/ 155480 h 1886172"/>
                    <a:gd name="connsiteX38" fmla="*/ 410177 w 1885945"/>
                    <a:gd name="connsiteY38" fmla="*/ 165005 h 1886172"/>
                    <a:gd name="connsiteX39" fmla="*/ 359123 w 1885945"/>
                    <a:gd name="connsiteY39" fmla="*/ 202534 h 1886172"/>
                    <a:gd name="connsiteX40" fmla="*/ 285304 w 1885945"/>
                    <a:gd name="connsiteY40" fmla="*/ 267113 h 1886172"/>
                    <a:gd name="connsiteX41" fmla="*/ 229488 w 1885945"/>
                    <a:gd name="connsiteY41" fmla="*/ 326263 h 1886172"/>
                    <a:gd name="connsiteX42" fmla="*/ 228630 w 1885945"/>
                    <a:gd name="connsiteY42" fmla="*/ 327216 h 1886172"/>
                    <a:gd name="connsiteX43" fmla="*/ 166908 w 1885945"/>
                    <a:gd name="connsiteY43" fmla="*/ 407226 h 1886172"/>
                    <a:gd name="connsiteX44" fmla="*/ 135095 w 1885945"/>
                    <a:gd name="connsiteY44" fmla="*/ 456470 h 1886172"/>
                    <a:gd name="connsiteX45" fmla="*/ 116902 w 1885945"/>
                    <a:gd name="connsiteY45" fmla="*/ 488093 h 1886172"/>
                    <a:gd name="connsiteX46" fmla="*/ 76611 w 1885945"/>
                    <a:gd name="connsiteY46" fmla="*/ 570675 h 1886172"/>
                    <a:gd name="connsiteX47" fmla="*/ 66610 w 1885945"/>
                    <a:gd name="connsiteY47" fmla="*/ 595154 h 1886172"/>
                    <a:gd name="connsiteX48" fmla="*/ 36987 w 1885945"/>
                    <a:gd name="connsiteY48" fmla="*/ 681927 h 1886172"/>
                    <a:gd name="connsiteX49" fmla="*/ 36702 w 1885945"/>
                    <a:gd name="connsiteY49" fmla="*/ 682880 h 1886172"/>
                    <a:gd name="connsiteX50" fmla="*/ 11079 w 1885945"/>
                    <a:gd name="connsiteY50" fmla="*/ 799751 h 1886172"/>
                    <a:gd name="connsiteX51" fmla="*/ 6126 w 1885945"/>
                    <a:gd name="connsiteY51" fmla="*/ 836518 h 1886172"/>
                    <a:gd name="connsiteX52" fmla="*/ 1269 w 1885945"/>
                    <a:gd name="connsiteY52" fmla="*/ 895763 h 1886172"/>
                    <a:gd name="connsiteX53" fmla="*/ 1173 w 1885945"/>
                    <a:gd name="connsiteY53" fmla="*/ 897097 h 1886172"/>
                    <a:gd name="connsiteX54" fmla="*/ 1078 w 1885945"/>
                    <a:gd name="connsiteY54" fmla="*/ 899383 h 1886172"/>
                    <a:gd name="connsiteX55" fmla="*/ 1745 w 1885945"/>
                    <a:gd name="connsiteY55" fmla="*/ 1000348 h 1886172"/>
                    <a:gd name="connsiteX56" fmla="*/ 4507 w 1885945"/>
                    <a:gd name="connsiteY56" fmla="*/ 1035019 h 1886172"/>
                    <a:gd name="connsiteX57" fmla="*/ 10317 w 1885945"/>
                    <a:gd name="connsiteY57" fmla="*/ 1082644 h 1886172"/>
                    <a:gd name="connsiteX58" fmla="*/ 34892 w 1885945"/>
                    <a:gd name="connsiteY58" fmla="*/ 1197706 h 1886172"/>
                    <a:gd name="connsiteX59" fmla="*/ 45369 w 1885945"/>
                    <a:gd name="connsiteY59" fmla="*/ 1232091 h 1886172"/>
                    <a:gd name="connsiteX60" fmla="*/ 52894 w 1885945"/>
                    <a:gd name="connsiteY60" fmla="*/ 1254284 h 1886172"/>
                    <a:gd name="connsiteX61" fmla="*/ 97185 w 1885945"/>
                    <a:gd name="connsiteY61" fmla="*/ 1359821 h 1886172"/>
                    <a:gd name="connsiteX62" fmla="*/ 119379 w 1885945"/>
                    <a:gd name="connsiteY62" fmla="*/ 1402017 h 1886172"/>
                    <a:gd name="connsiteX63" fmla="*/ 156336 w 1885945"/>
                    <a:gd name="connsiteY63" fmla="*/ 1462691 h 1886172"/>
                    <a:gd name="connsiteX64" fmla="*/ 165099 w 1885945"/>
                    <a:gd name="connsiteY64" fmla="*/ 1475931 h 1886172"/>
                    <a:gd name="connsiteX65" fmla="*/ 197865 w 1885945"/>
                    <a:gd name="connsiteY65" fmla="*/ 1520794 h 1886172"/>
                    <a:gd name="connsiteX66" fmla="*/ 245775 w 1885945"/>
                    <a:gd name="connsiteY66" fmla="*/ 1577944 h 1886172"/>
                    <a:gd name="connsiteX67" fmla="*/ 279113 w 1885945"/>
                    <a:gd name="connsiteY67" fmla="*/ 1612710 h 1886172"/>
                    <a:gd name="connsiteX68" fmla="*/ 324071 w 1885945"/>
                    <a:gd name="connsiteY68" fmla="*/ 1654715 h 1886172"/>
                    <a:gd name="connsiteX69" fmla="*/ 360552 w 1885945"/>
                    <a:gd name="connsiteY69" fmla="*/ 1684910 h 1886172"/>
                    <a:gd name="connsiteX70" fmla="*/ 423321 w 1885945"/>
                    <a:gd name="connsiteY70" fmla="*/ 1730153 h 1886172"/>
                    <a:gd name="connsiteX71" fmla="*/ 467994 w 1885945"/>
                    <a:gd name="connsiteY71" fmla="*/ 1757871 h 1886172"/>
                    <a:gd name="connsiteX72" fmla="*/ 491997 w 1885945"/>
                    <a:gd name="connsiteY72" fmla="*/ 1771492 h 1886172"/>
                    <a:gd name="connsiteX73" fmla="*/ 566958 w 1885945"/>
                    <a:gd name="connsiteY73" fmla="*/ 1807973 h 1886172"/>
                    <a:gd name="connsiteX74" fmla="*/ 610869 w 1885945"/>
                    <a:gd name="connsiteY74" fmla="*/ 1825689 h 1886172"/>
                    <a:gd name="connsiteX75" fmla="*/ 660304 w 1885945"/>
                    <a:gd name="connsiteY75" fmla="*/ 1842739 h 1886172"/>
                    <a:gd name="connsiteX76" fmla="*/ 721168 w 1885945"/>
                    <a:gd name="connsiteY76" fmla="*/ 1859503 h 1886172"/>
                    <a:gd name="connsiteX77" fmla="*/ 754601 w 1885945"/>
                    <a:gd name="connsiteY77" fmla="*/ 1867027 h 1886172"/>
                    <a:gd name="connsiteX78" fmla="*/ 868520 w 1885945"/>
                    <a:gd name="connsiteY78" fmla="*/ 1883125 h 1886172"/>
                    <a:gd name="connsiteX79" fmla="*/ 869092 w 1885945"/>
                    <a:gd name="connsiteY79" fmla="*/ 1883220 h 1886172"/>
                    <a:gd name="connsiteX80" fmla="*/ 940339 w 1885945"/>
                    <a:gd name="connsiteY80" fmla="*/ 1886173 h 1886172"/>
                    <a:gd name="connsiteX81" fmla="*/ 942053 w 1885945"/>
                    <a:gd name="connsiteY81" fmla="*/ 1886173 h 1886172"/>
                    <a:gd name="connsiteX82" fmla="*/ 964151 w 1885945"/>
                    <a:gd name="connsiteY82" fmla="*/ 1885887 h 1886172"/>
                    <a:gd name="connsiteX83" fmla="*/ 1014824 w 1885945"/>
                    <a:gd name="connsiteY83" fmla="*/ 1883601 h 1886172"/>
                    <a:gd name="connsiteX84" fmla="*/ 1039303 w 1885945"/>
                    <a:gd name="connsiteY84" fmla="*/ 1881315 h 1886172"/>
                    <a:gd name="connsiteX85" fmla="*/ 1114170 w 1885945"/>
                    <a:gd name="connsiteY85" fmla="*/ 1870647 h 1886172"/>
                    <a:gd name="connsiteX86" fmla="*/ 1230661 w 1885945"/>
                    <a:gd name="connsiteY86" fmla="*/ 1841405 h 1886172"/>
                    <a:gd name="connsiteX87" fmla="*/ 1257997 w 1885945"/>
                    <a:gd name="connsiteY87" fmla="*/ 1832071 h 1886172"/>
                    <a:gd name="connsiteX88" fmla="*/ 1314195 w 1885945"/>
                    <a:gd name="connsiteY88" fmla="*/ 1810068 h 1886172"/>
                    <a:gd name="connsiteX89" fmla="*/ 1395348 w 1885945"/>
                    <a:gd name="connsiteY89" fmla="*/ 1770539 h 1886172"/>
                    <a:gd name="connsiteX90" fmla="*/ 1466500 w 1885945"/>
                    <a:gd name="connsiteY90" fmla="*/ 1727391 h 1886172"/>
                    <a:gd name="connsiteX91" fmla="*/ 1475834 w 1885945"/>
                    <a:gd name="connsiteY91" fmla="*/ 1721105 h 1886172"/>
                    <a:gd name="connsiteX92" fmla="*/ 1528888 w 1885945"/>
                    <a:gd name="connsiteY92" fmla="*/ 1682052 h 1886172"/>
                    <a:gd name="connsiteX93" fmla="*/ 1590039 w 1885945"/>
                    <a:gd name="connsiteY93" fmla="*/ 1629093 h 1886172"/>
                    <a:gd name="connsiteX94" fmla="*/ 1653761 w 1885945"/>
                    <a:gd name="connsiteY94" fmla="*/ 1563085 h 1886172"/>
                    <a:gd name="connsiteX95" fmla="*/ 1657762 w 1885945"/>
                    <a:gd name="connsiteY95" fmla="*/ 1558418 h 1886172"/>
                    <a:gd name="connsiteX96" fmla="*/ 1662810 w 1885945"/>
                    <a:gd name="connsiteY96" fmla="*/ 1552512 h 1886172"/>
                    <a:gd name="connsiteX97" fmla="*/ 1706720 w 1885945"/>
                    <a:gd name="connsiteY97" fmla="*/ 1496600 h 1886172"/>
                    <a:gd name="connsiteX98" fmla="*/ 1757488 w 1885945"/>
                    <a:gd name="connsiteY98" fmla="*/ 1418495 h 1886172"/>
                    <a:gd name="connsiteX99" fmla="*/ 1776157 w 1885945"/>
                    <a:gd name="connsiteY99" fmla="*/ 1385063 h 1886172"/>
                    <a:gd name="connsiteX100" fmla="*/ 1793207 w 1885945"/>
                    <a:gd name="connsiteY100" fmla="*/ 1351154 h 1886172"/>
                    <a:gd name="connsiteX101" fmla="*/ 1822734 w 1885945"/>
                    <a:gd name="connsiteY101" fmla="*/ 1282383 h 1886172"/>
                    <a:gd name="connsiteX102" fmla="*/ 1825878 w 1885945"/>
                    <a:gd name="connsiteY102" fmla="*/ 1274382 h 1886172"/>
                    <a:gd name="connsiteX103" fmla="*/ 1850643 w 1885945"/>
                    <a:gd name="connsiteY103" fmla="*/ 1198373 h 1886172"/>
                    <a:gd name="connsiteX104" fmla="*/ 1855596 w 1885945"/>
                    <a:gd name="connsiteY104" fmla="*/ 1180180 h 1886172"/>
                    <a:gd name="connsiteX105" fmla="*/ 1871312 w 1885945"/>
                    <a:gd name="connsiteY105" fmla="*/ 1108266 h 1886172"/>
                    <a:gd name="connsiteX106" fmla="*/ 1872169 w 1885945"/>
                    <a:gd name="connsiteY106" fmla="*/ 1103504 h 1886172"/>
                    <a:gd name="connsiteX107" fmla="*/ 1874551 w 1885945"/>
                    <a:gd name="connsiteY107" fmla="*/ 1089311 h 1886172"/>
                    <a:gd name="connsiteX108" fmla="*/ 1883028 w 1885945"/>
                    <a:gd name="connsiteY108" fmla="*/ 1017683 h 1886172"/>
                    <a:gd name="connsiteX109" fmla="*/ 1885695 w 1885945"/>
                    <a:gd name="connsiteY109" fmla="*/ 964820 h 1886172"/>
                    <a:gd name="connsiteX110" fmla="*/ 1885028 w 1885945"/>
                    <a:gd name="connsiteY110" fmla="*/ 903002 h 1886172"/>
                    <a:gd name="connsiteX111" fmla="*/ 1831021 w 1885945"/>
                    <a:gd name="connsiteY111" fmla="*/ 963295 h 1886172"/>
                    <a:gd name="connsiteX112" fmla="*/ 1828545 w 1885945"/>
                    <a:gd name="connsiteY112" fmla="*/ 1013111 h 1886172"/>
                    <a:gd name="connsiteX113" fmla="*/ 1820544 w 1885945"/>
                    <a:gd name="connsiteY113" fmla="*/ 1080739 h 1886172"/>
                    <a:gd name="connsiteX114" fmla="*/ 1818353 w 1885945"/>
                    <a:gd name="connsiteY114" fmla="*/ 1093883 h 1886172"/>
                    <a:gd name="connsiteX115" fmla="*/ 1817496 w 1885945"/>
                    <a:gd name="connsiteY115" fmla="*/ 1098551 h 1886172"/>
                    <a:gd name="connsiteX116" fmla="*/ 1802827 w 1885945"/>
                    <a:gd name="connsiteY116" fmla="*/ 1166083 h 1886172"/>
                    <a:gd name="connsiteX117" fmla="*/ 1798065 w 1885945"/>
                    <a:gd name="connsiteY117" fmla="*/ 1183418 h 1886172"/>
                    <a:gd name="connsiteX118" fmla="*/ 1774824 w 1885945"/>
                    <a:gd name="connsiteY118" fmla="*/ 1254951 h 1886172"/>
                    <a:gd name="connsiteX119" fmla="*/ 1771966 w 1885945"/>
                    <a:gd name="connsiteY119" fmla="*/ 1262285 h 1886172"/>
                    <a:gd name="connsiteX120" fmla="*/ 1743963 w 1885945"/>
                    <a:gd name="connsiteY120" fmla="*/ 1327341 h 1886172"/>
                    <a:gd name="connsiteX121" fmla="*/ 1727961 w 1885945"/>
                    <a:gd name="connsiteY121" fmla="*/ 1359250 h 1886172"/>
                    <a:gd name="connsiteX122" fmla="*/ 1710340 w 1885945"/>
                    <a:gd name="connsiteY122" fmla="*/ 1390777 h 1886172"/>
                    <a:gd name="connsiteX123" fmla="*/ 1662524 w 1885945"/>
                    <a:gd name="connsiteY123" fmla="*/ 1464406 h 1886172"/>
                    <a:gd name="connsiteX124" fmla="*/ 1621090 w 1885945"/>
                    <a:gd name="connsiteY124" fmla="*/ 1517079 h 1886172"/>
                    <a:gd name="connsiteX125" fmla="*/ 1616423 w 1885945"/>
                    <a:gd name="connsiteY125" fmla="*/ 1522508 h 1886172"/>
                    <a:gd name="connsiteX126" fmla="*/ 1612518 w 1885945"/>
                    <a:gd name="connsiteY126" fmla="*/ 1527080 h 1886172"/>
                    <a:gd name="connsiteX127" fmla="*/ 1552605 w 1885945"/>
                    <a:gd name="connsiteY127" fmla="*/ 1589183 h 1886172"/>
                    <a:gd name="connsiteX128" fmla="*/ 1495075 w 1885945"/>
                    <a:gd name="connsiteY128" fmla="*/ 1639094 h 1886172"/>
                    <a:gd name="connsiteX129" fmla="*/ 1445068 w 1885945"/>
                    <a:gd name="connsiteY129" fmla="*/ 1675956 h 1886172"/>
                    <a:gd name="connsiteX130" fmla="*/ 1436401 w 1885945"/>
                    <a:gd name="connsiteY130" fmla="*/ 1681766 h 1886172"/>
                    <a:gd name="connsiteX131" fmla="*/ 1369154 w 1885945"/>
                    <a:gd name="connsiteY131" fmla="*/ 1722533 h 1886172"/>
                    <a:gd name="connsiteX132" fmla="*/ 1292668 w 1885945"/>
                    <a:gd name="connsiteY132" fmla="*/ 1759776 h 1886172"/>
                    <a:gd name="connsiteX133" fmla="*/ 1239805 w 1885945"/>
                    <a:gd name="connsiteY133" fmla="*/ 1780445 h 1886172"/>
                    <a:gd name="connsiteX134" fmla="*/ 1214087 w 1885945"/>
                    <a:gd name="connsiteY134" fmla="*/ 1789208 h 1886172"/>
                    <a:gd name="connsiteX135" fmla="*/ 1104264 w 1885945"/>
                    <a:gd name="connsiteY135" fmla="*/ 1816735 h 1886172"/>
                    <a:gd name="connsiteX136" fmla="*/ 1033588 w 1885945"/>
                    <a:gd name="connsiteY136" fmla="*/ 1826832 h 1886172"/>
                    <a:gd name="connsiteX137" fmla="*/ 1010728 w 1885945"/>
                    <a:gd name="connsiteY137" fmla="*/ 1829023 h 1886172"/>
                    <a:gd name="connsiteX138" fmla="*/ 963008 w 1885945"/>
                    <a:gd name="connsiteY138" fmla="*/ 1831214 h 1886172"/>
                    <a:gd name="connsiteX139" fmla="*/ 942148 w 1885945"/>
                    <a:gd name="connsiteY139" fmla="*/ 1831499 h 1886172"/>
                    <a:gd name="connsiteX140" fmla="*/ 873949 w 1885945"/>
                    <a:gd name="connsiteY140" fmla="*/ 1828737 h 1886172"/>
                    <a:gd name="connsiteX141" fmla="*/ 873283 w 1885945"/>
                    <a:gd name="connsiteY141" fmla="*/ 1828642 h 1886172"/>
                    <a:gd name="connsiteX142" fmla="*/ 765364 w 1885945"/>
                    <a:gd name="connsiteY142" fmla="*/ 1813402 h 1886172"/>
                    <a:gd name="connsiteX143" fmla="*/ 734122 w 1885945"/>
                    <a:gd name="connsiteY143" fmla="*/ 1806353 h 1886172"/>
                    <a:gd name="connsiteX144" fmla="*/ 676687 w 1885945"/>
                    <a:gd name="connsiteY144" fmla="*/ 1790542 h 1886172"/>
                    <a:gd name="connsiteX145" fmla="*/ 630109 w 1885945"/>
                    <a:gd name="connsiteY145" fmla="*/ 1774444 h 1886172"/>
                    <a:gd name="connsiteX146" fmla="*/ 588771 w 1885945"/>
                    <a:gd name="connsiteY146" fmla="*/ 1757681 h 1886172"/>
                    <a:gd name="connsiteX147" fmla="*/ 518095 w 1885945"/>
                    <a:gd name="connsiteY147" fmla="*/ 1723295 h 1886172"/>
                    <a:gd name="connsiteX148" fmla="*/ 495616 w 1885945"/>
                    <a:gd name="connsiteY148" fmla="*/ 1710627 h 1886172"/>
                    <a:gd name="connsiteX149" fmla="*/ 453516 w 1885945"/>
                    <a:gd name="connsiteY149" fmla="*/ 1684433 h 1886172"/>
                    <a:gd name="connsiteX150" fmla="*/ 394365 w 1885945"/>
                    <a:gd name="connsiteY150" fmla="*/ 1641856 h 1886172"/>
                    <a:gd name="connsiteX151" fmla="*/ 359980 w 1885945"/>
                    <a:gd name="connsiteY151" fmla="*/ 1613377 h 1886172"/>
                    <a:gd name="connsiteX152" fmla="*/ 317499 w 1885945"/>
                    <a:gd name="connsiteY152" fmla="*/ 1573753 h 1886172"/>
                    <a:gd name="connsiteX153" fmla="*/ 286161 w 1885945"/>
                    <a:gd name="connsiteY153" fmla="*/ 1541082 h 1886172"/>
                    <a:gd name="connsiteX154" fmla="*/ 241013 w 1885945"/>
                    <a:gd name="connsiteY154" fmla="*/ 1487171 h 1886172"/>
                    <a:gd name="connsiteX155" fmla="*/ 209961 w 1885945"/>
                    <a:gd name="connsiteY155" fmla="*/ 1444784 h 1886172"/>
                    <a:gd name="connsiteX156" fmla="*/ 201960 w 1885945"/>
                    <a:gd name="connsiteY156" fmla="*/ 1432783 h 1886172"/>
                    <a:gd name="connsiteX157" fmla="*/ 166908 w 1885945"/>
                    <a:gd name="connsiteY157" fmla="*/ 1375347 h 1886172"/>
                    <a:gd name="connsiteX158" fmla="*/ 145953 w 1885945"/>
                    <a:gd name="connsiteY158" fmla="*/ 1335628 h 1886172"/>
                    <a:gd name="connsiteX159" fmla="*/ 104234 w 1885945"/>
                    <a:gd name="connsiteY159" fmla="*/ 1236092 h 1886172"/>
                    <a:gd name="connsiteX160" fmla="*/ 97281 w 1885945"/>
                    <a:gd name="connsiteY160" fmla="*/ 1215422 h 1886172"/>
                    <a:gd name="connsiteX161" fmla="*/ 87375 w 1885945"/>
                    <a:gd name="connsiteY161" fmla="*/ 1182847 h 1886172"/>
                    <a:gd name="connsiteX162" fmla="*/ 64324 w 1885945"/>
                    <a:gd name="connsiteY162" fmla="*/ 1074548 h 1886172"/>
                    <a:gd name="connsiteX163" fmla="*/ 58800 w 1885945"/>
                    <a:gd name="connsiteY163" fmla="*/ 1029685 h 1886172"/>
                    <a:gd name="connsiteX164" fmla="*/ 56133 w 1885945"/>
                    <a:gd name="connsiteY164" fmla="*/ 996919 h 1886172"/>
                    <a:gd name="connsiteX165" fmla="*/ 55561 w 1885945"/>
                    <a:gd name="connsiteY165" fmla="*/ 901478 h 1886172"/>
                    <a:gd name="connsiteX166" fmla="*/ 55656 w 1885945"/>
                    <a:gd name="connsiteY166" fmla="*/ 900240 h 1886172"/>
                    <a:gd name="connsiteX167" fmla="*/ 55752 w 1885945"/>
                    <a:gd name="connsiteY167" fmla="*/ 897954 h 1886172"/>
                    <a:gd name="connsiteX168" fmla="*/ 60324 w 1885945"/>
                    <a:gd name="connsiteY168" fmla="*/ 842614 h 1886172"/>
                    <a:gd name="connsiteX169" fmla="*/ 64991 w 1885945"/>
                    <a:gd name="connsiteY169" fmla="*/ 807943 h 1886172"/>
                    <a:gd name="connsiteX170" fmla="*/ 88994 w 1885945"/>
                    <a:gd name="connsiteY170" fmla="*/ 698405 h 1886172"/>
                    <a:gd name="connsiteX171" fmla="*/ 89280 w 1885945"/>
                    <a:gd name="connsiteY171" fmla="*/ 697453 h 1886172"/>
                    <a:gd name="connsiteX172" fmla="*/ 117378 w 1885945"/>
                    <a:gd name="connsiteY172" fmla="*/ 615061 h 1886172"/>
                    <a:gd name="connsiteX173" fmla="*/ 126713 w 1885945"/>
                    <a:gd name="connsiteY173" fmla="*/ 592201 h 1886172"/>
                    <a:gd name="connsiteX174" fmla="*/ 164718 w 1885945"/>
                    <a:gd name="connsiteY174" fmla="*/ 514287 h 1886172"/>
                    <a:gd name="connsiteX175" fmla="*/ 181767 w 1885945"/>
                    <a:gd name="connsiteY175" fmla="*/ 484569 h 1886172"/>
                    <a:gd name="connsiteX176" fmla="*/ 211771 w 1885945"/>
                    <a:gd name="connsiteY176" fmla="*/ 438182 h 1886172"/>
                    <a:gd name="connsiteX177" fmla="*/ 269302 w 1885945"/>
                    <a:gd name="connsiteY177" fmla="*/ 363601 h 1886172"/>
                    <a:gd name="connsiteX178" fmla="*/ 270159 w 1885945"/>
                    <a:gd name="connsiteY178" fmla="*/ 362744 h 1886172"/>
                    <a:gd name="connsiteX179" fmla="*/ 323404 w 1885945"/>
                    <a:gd name="connsiteY179" fmla="*/ 306261 h 1886172"/>
                    <a:gd name="connsiteX180" fmla="*/ 393032 w 1885945"/>
                    <a:gd name="connsiteY180" fmla="*/ 245396 h 1886172"/>
                    <a:gd name="connsiteX181" fmla="*/ 441038 w 1885945"/>
                    <a:gd name="connsiteY181" fmla="*/ 210058 h 1886172"/>
                    <a:gd name="connsiteX182" fmla="*/ 454278 w 1885945"/>
                    <a:gd name="connsiteY182" fmla="*/ 201105 h 1886172"/>
                    <a:gd name="connsiteX183" fmla="*/ 510094 w 1885945"/>
                    <a:gd name="connsiteY183" fmla="*/ 167196 h 1886172"/>
                    <a:gd name="connsiteX184" fmla="*/ 557910 w 1885945"/>
                    <a:gd name="connsiteY184" fmla="*/ 142240 h 1886172"/>
                    <a:gd name="connsiteX185" fmla="*/ 558672 w 1885945"/>
                    <a:gd name="connsiteY185" fmla="*/ 141859 h 1886172"/>
                    <a:gd name="connsiteX186" fmla="*/ 576483 w 1885945"/>
                    <a:gd name="connsiteY186" fmla="*/ 133573 h 1886172"/>
                    <a:gd name="connsiteX187" fmla="*/ 647635 w 1885945"/>
                    <a:gd name="connsiteY187" fmla="*/ 104902 h 1886172"/>
                    <a:gd name="connsiteX188" fmla="*/ 707738 w 1885945"/>
                    <a:gd name="connsiteY188" fmla="*/ 86043 h 1886172"/>
                    <a:gd name="connsiteX189" fmla="*/ 783081 w 1885945"/>
                    <a:gd name="connsiteY189" fmla="*/ 68898 h 1886172"/>
                    <a:gd name="connsiteX190" fmla="*/ 802893 w 1885945"/>
                    <a:gd name="connsiteY190" fmla="*/ 65659 h 1886172"/>
                    <a:gd name="connsiteX191" fmla="*/ 866139 w 1885945"/>
                    <a:gd name="connsiteY191" fmla="*/ 57754 h 1886172"/>
                    <a:gd name="connsiteX192" fmla="*/ 882712 w 1885945"/>
                    <a:gd name="connsiteY192" fmla="*/ 56611 h 1886172"/>
                    <a:gd name="connsiteX193" fmla="*/ 967771 w 1885945"/>
                    <a:gd name="connsiteY193" fmla="*/ 55087 h 1886172"/>
                    <a:gd name="connsiteX194" fmla="*/ 985773 w 1885945"/>
                    <a:gd name="connsiteY194" fmla="*/ 55658 h 1886172"/>
                    <a:gd name="connsiteX195" fmla="*/ 1056448 w 1885945"/>
                    <a:gd name="connsiteY195" fmla="*/ 61945 h 1886172"/>
                    <a:gd name="connsiteX196" fmla="*/ 1097977 w 1885945"/>
                    <a:gd name="connsiteY196" fmla="*/ 68231 h 1886172"/>
                    <a:gd name="connsiteX197" fmla="*/ 1155032 w 1885945"/>
                    <a:gd name="connsiteY197" fmla="*/ 80423 h 1886172"/>
                    <a:gd name="connsiteX198" fmla="*/ 1198847 w 1885945"/>
                    <a:gd name="connsiteY198" fmla="*/ 92329 h 1886172"/>
                    <a:gd name="connsiteX199" fmla="*/ 1252759 w 1885945"/>
                    <a:gd name="connsiteY199" fmla="*/ 110332 h 1886172"/>
                    <a:gd name="connsiteX200" fmla="*/ 1311813 w 1885945"/>
                    <a:gd name="connsiteY200" fmla="*/ 134811 h 1886172"/>
                    <a:gd name="connsiteX201" fmla="*/ 1338865 w 1885945"/>
                    <a:gd name="connsiteY201" fmla="*/ 147574 h 1886172"/>
                    <a:gd name="connsiteX202" fmla="*/ 1374679 w 1885945"/>
                    <a:gd name="connsiteY202" fmla="*/ 166434 h 1886172"/>
                    <a:gd name="connsiteX203" fmla="*/ 1441354 w 1885945"/>
                    <a:gd name="connsiteY203" fmla="*/ 207201 h 1886172"/>
                    <a:gd name="connsiteX204" fmla="*/ 1476882 w 1885945"/>
                    <a:gd name="connsiteY204" fmla="*/ 232728 h 1886172"/>
                    <a:gd name="connsiteX205" fmla="*/ 1498599 w 1885945"/>
                    <a:gd name="connsiteY205" fmla="*/ 249682 h 1886172"/>
                    <a:gd name="connsiteX206" fmla="*/ 1568608 w 1885945"/>
                    <a:gd name="connsiteY206" fmla="*/ 312262 h 1886172"/>
                    <a:gd name="connsiteX207" fmla="*/ 1607279 w 1885945"/>
                    <a:gd name="connsiteY207" fmla="*/ 353124 h 1886172"/>
                    <a:gd name="connsiteX208" fmla="*/ 1660619 w 1885945"/>
                    <a:gd name="connsiteY208" fmla="*/ 419608 h 1886172"/>
                    <a:gd name="connsiteX209" fmla="*/ 1675764 w 1885945"/>
                    <a:gd name="connsiteY209" fmla="*/ 440944 h 1886172"/>
                    <a:gd name="connsiteX210" fmla="*/ 1694718 w 1885945"/>
                    <a:gd name="connsiteY210" fmla="*/ 469900 h 1886172"/>
                    <a:gd name="connsiteX211" fmla="*/ 1735390 w 1885945"/>
                    <a:gd name="connsiteY211" fmla="*/ 541243 h 1886172"/>
                    <a:gd name="connsiteX212" fmla="*/ 1763013 w 1885945"/>
                    <a:gd name="connsiteY212" fmla="*/ 600964 h 1886172"/>
                    <a:gd name="connsiteX213" fmla="*/ 1781777 w 1885945"/>
                    <a:gd name="connsiteY213" fmla="*/ 650113 h 1886172"/>
                    <a:gd name="connsiteX214" fmla="*/ 1793969 w 1885945"/>
                    <a:gd name="connsiteY214" fmla="*/ 687737 h 1886172"/>
                    <a:gd name="connsiteX215" fmla="*/ 1811400 w 1885945"/>
                    <a:gd name="connsiteY215" fmla="*/ 755079 h 1886172"/>
                    <a:gd name="connsiteX216" fmla="*/ 1823973 w 1885945"/>
                    <a:gd name="connsiteY216" fmla="*/ 828041 h 1886172"/>
                    <a:gd name="connsiteX217" fmla="*/ 1828354 w 1885945"/>
                    <a:gd name="connsiteY217" fmla="*/ 869474 h 1886172"/>
                    <a:gd name="connsiteX218" fmla="*/ 1830450 w 1885945"/>
                    <a:gd name="connsiteY218" fmla="*/ 905193 h 1886172"/>
                    <a:gd name="connsiteX219" fmla="*/ 1831021 w 1885945"/>
                    <a:gd name="connsiteY219" fmla="*/ 963295 h 18861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  <a:cxn ang="0">
                      <a:pos x="connsiteX151" y="connsiteY151"/>
                    </a:cxn>
                    <a:cxn ang="0">
                      <a:pos x="connsiteX152" y="connsiteY152"/>
                    </a:cxn>
                    <a:cxn ang="0">
                      <a:pos x="connsiteX153" y="connsiteY153"/>
                    </a:cxn>
                    <a:cxn ang="0">
                      <a:pos x="connsiteX154" y="connsiteY154"/>
                    </a:cxn>
                    <a:cxn ang="0">
                      <a:pos x="connsiteX155" y="connsiteY155"/>
                    </a:cxn>
                    <a:cxn ang="0">
                      <a:pos x="connsiteX156" y="connsiteY156"/>
                    </a:cxn>
                    <a:cxn ang="0">
                      <a:pos x="connsiteX157" y="connsiteY157"/>
                    </a:cxn>
                    <a:cxn ang="0">
                      <a:pos x="connsiteX158" y="connsiteY158"/>
                    </a:cxn>
                    <a:cxn ang="0">
                      <a:pos x="connsiteX159" y="connsiteY159"/>
                    </a:cxn>
                    <a:cxn ang="0">
                      <a:pos x="connsiteX160" y="connsiteY160"/>
                    </a:cxn>
                    <a:cxn ang="0">
                      <a:pos x="connsiteX161" y="connsiteY161"/>
                    </a:cxn>
                    <a:cxn ang="0">
                      <a:pos x="connsiteX162" y="connsiteY162"/>
                    </a:cxn>
                    <a:cxn ang="0">
                      <a:pos x="connsiteX163" y="connsiteY163"/>
                    </a:cxn>
                    <a:cxn ang="0">
                      <a:pos x="connsiteX164" y="connsiteY164"/>
                    </a:cxn>
                    <a:cxn ang="0">
                      <a:pos x="connsiteX165" y="connsiteY165"/>
                    </a:cxn>
                    <a:cxn ang="0">
                      <a:pos x="connsiteX166" y="connsiteY166"/>
                    </a:cxn>
                    <a:cxn ang="0">
                      <a:pos x="connsiteX167" y="connsiteY167"/>
                    </a:cxn>
                    <a:cxn ang="0">
                      <a:pos x="connsiteX168" y="connsiteY168"/>
                    </a:cxn>
                    <a:cxn ang="0">
                      <a:pos x="connsiteX169" y="connsiteY169"/>
                    </a:cxn>
                    <a:cxn ang="0">
                      <a:pos x="connsiteX170" y="connsiteY170"/>
                    </a:cxn>
                    <a:cxn ang="0">
                      <a:pos x="connsiteX171" y="connsiteY171"/>
                    </a:cxn>
                    <a:cxn ang="0">
                      <a:pos x="connsiteX172" y="connsiteY172"/>
                    </a:cxn>
                    <a:cxn ang="0">
                      <a:pos x="connsiteX173" y="connsiteY173"/>
                    </a:cxn>
                    <a:cxn ang="0">
                      <a:pos x="connsiteX174" y="connsiteY174"/>
                    </a:cxn>
                    <a:cxn ang="0">
                      <a:pos x="connsiteX175" y="connsiteY175"/>
                    </a:cxn>
                    <a:cxn ang="0">
                      <a:pos x="connsiteX176" y="connsiteY176"/>
                    </a:cxn>
                    <a:cxn ang="0">
                      <a:pos x="connsiteX177" y="connsiteY177"/>
                    </a:cxn>
                    <a:cxn ang="0">
                      <a:pos x="connsiteX178" y="connsiteY178"/>
                    </a:cxn>
                    <a:cxn ang="0">
                      <a:pos x="connsiteX179" y="connsiteY179"/>
                    </a:cxn>
                    <a:cxn ang="0">
                      <a:pos x="connsiteX180" y="connsiteY180"/>
                    </a:cxn>
                    <a:cxn ang="0">
                      <a:pos x="connsiteX181" y="connsiteY181"/>
                    </a:cxn>
                    <a:cxn ang="0">
                      <a:pos x="connsiteX182" y="connsiteY182"/>
                    </a:cxn>
                    <a:cxn ang="0">
                      <a:pos x="connsiteX183" y="connsiteY183"/>
                    </a:cxn>
                    <a:cxn ang="0">
                      <a:pos x="connsiteX184" y="connsiteY184"/>
                    </a:cxn>
                    <a:cxn ang="0">
                      <a:pos x="connsiteX185" y="connsiteY185"/>
                    </a:cxn>
                    <a:cxn ang="0">
                      <a:pos x="connsiteX186" y="connsiteY186"/>
                    </a:cxn>
                    <a:cxn ang="0">
                      <a:pos x="connsiteX187" y="connsiteY187"/>
                    </a:cxn>
                    <a:cxn ang="0">
                      <a:pos x="connsiteX188" y="connsiteY188"/>
                    </a:cxn>
                    <a:cxn ang="0">
                      <a:pos x="connsiteX189" y="connsiteY189"/>
                    </a:cxn>
                    <a:cxn ang="0">
                      <a:pos x="connsiteX190" y="connsiteY190"/>
                    </a:cxn>
                    <a:cxn ang="0">
                      <a:pos x="connsiteX191" y="connsiteY191"/>
                    </a:cxn>
                    <a:cxn ang="0">
                      <a:pos x="connsiteX192" y="connsiteY192"/>
                    </a:cxn>
                    <a:cxn ang="0">
                      <a:pos x="connsiteX193" y="connsiteY193"/>
                    </a:cxn>
                    <a:cxn ang="0">
                      <a:pos x="connsiteX194" y="connsiteY194"/>
                    </a:cxn>
                    <a:cxn ang="0">
                      <a:pos x="connsiteX195" y="connsiteY195"/>
                    </a:cxn>
                    <a:cxn ang="0">
                      <a:pos x="connsiteX196" y="connsiteY196"/>
                    </a:cxn>
                    <a:cxn ang="0">
                      <a:pos x="connsiteX197" y="connsiteY197"/>
                    </a:cxn>
                    <a:cxn ang="0">
                      <a:pos x="connsiteX198" y="connsiteY198"/>
                    </a:cxn>
                    <a:cxn ang="0">
                      <a:pos x="connsiteX199" y="connsiteY199"/>
                    </a:cxn>
                    <a:cxn ang="0">
                      <a:pos x="connsiteX200" y="connsiteY200"/>
                    </a:cxn>
                    <a:cxn ang="0">
                      <a:pos x="connsiteX201" y="connsiteY201"/>
                    </a:cxn>
                    <a:cxn ang="0">
                      <a:pos x="connsiteX202" y="connsiteY202"/>
                    </a:cxn>
                    <a:cxn ang="0">
                      <a:pos x="connsiteX203" y="connsiteY203"/>
                    </a:cxn>
                    <a:cxn ang="0">
                      <a:pos x="connsiteX204" y="connsiteY204"/>
                    </a:cxn>
                    <a:cxn ang="0">
                      <a:pos x="connsiteX205" y="connsiteY205"/>
                    </a:cxn>
                    <a:cxn ang="0">
                      <a:pos x="connsiteX206" y="connsiteY206"/>
                    </a:cxn>
                    <a:cxn ang="0">
                      <a:pos x="connsiteX207" y="connsiteY207"/>
                    </a:cxn>
                    <a:cxn ang="0">
                      <a:pos x="connsiteX208" y="connsiteY208"/>
                    </a:cxn>
                    <a:cxn ang="0">
                      <a:pos x="connsiteX209" y="connsiteY209"/>
                    </a:cxn>
                    <a:cxn ang="0">
                      <a:pos x="connsiteX210" y="connsiteY210"/>
                    </a:cxn>
                    <a:cxn ang="0">
                      <a:pos x="connsiteX211" y="connsiteY211"/>
                    </a:cxn>
                    <a:cxn ang="0">
                      <a:pos x="connsiteX212" y="connsiteY212"/>
                    </a:cxn>
                    <a:cxn ang="0">
                      <a:pos x="connsiteX213" y="connsiteY213"/>
                    </a:cxn>
                    <a:cxn ang="0">
                      <a:pos x="connsiteX214" y="connsiteY214"/>
                    </a:cxn>
                    <a:cxn ang="0">
                      <a:pos x="connsiteX215" y="connsiteY215"/>
                    </a:cxn>
                    <a:cxn ang="0">
                      <a:pos x="connsiteX216" y="connsiteY216"/>
                    </a:cxn>
                    <a:cxn ang="0">
                      <a:pos x="connsiteX217" y="connsiteY217"/>
                    </a:cxn>
                    <a:cxn ang="0">
                      <a:pos x="connsiteX218" y="connsiteY218"/>
                    </a:cxn>
                    <a:cxn ang="0">
                      <a:pos x="connsiteX219" y="connsiteY219"/>
                    </a:cxn>
                  </a:cxnLst>
                  <a:rect l="l" t="t" r="r" b="b"/>
                  <a:pathLst>
                    <a:path w="1885945" h="1886172">
                      <a:moveTo>
                        <a:pt x="1885028" y="903002"/>
                      </a:moveTo>
                      <a:cubicBezTo>
                        <a:pt x="1884647" y="890905"/>
                        <a:pt x="1883885" y="878142"/>
                        <a:pt x="1882837" y="865093"/>
                      </a:cubicBezTo>
                      <a:cubicBezTo>
                        <a:pt x="1881694" y="850615"/>
                        <a:pt x="1880170" y="836232"/>
                        <a:pt x="1878170" y="821087"/>
                      </a:cubicBezTo>
                      <a:cubicBezTo>
                        <a:pt x="1874741" y="794893"/>
                        <a:pt x="1870169" y="768890"/>
                        <a:pt x="1864740" y="743649"/>
                      </a:cubicBezTo>
                      <a:cubicBezTo>
                        <a:pt x="1859215" y="718217"/>
                        <a:pt x="1853119" y="694786"/>
                        <a:pt x="1846261" y="672116"/>
                      </a:cubicBezTo>
                      <a:cubicBezTo>
                        <a:pt x="1841975" y="657543"/>
                        <a:pt x="1837689" y="644399"/>
                        <a:pt x="1833307" y="632111"/>
                      </a:cubicBezTo>
                      <a:cubicBezTo>
                        <a:pt x="1827211" y="614490"/>
                        <a:pt x="1820544" y="596964"/>
                        <a:pt x="1813400" y="580009"/>
                      </a:cubicBezTo>
                      <a:cubicBezTo>
                        <a:pt x="1804542" y="558864"/>
                        <a:pt x="1794731" y="537528"/>
                        <a:pt x="1784158" y="516573"/>
                      </a:cubicBezTo>
                      <a:cubicBezTo>
                        <a:pt x="1770252" y="489522"/>
                        <a:pt x="1756155" y="464757"/>
                        <a:pt x="1741105" y="440944"/>
                      </a:cubicBezTo>
                      <a:cubicBezTo>
                        <a:pt x="1735105" y="431229"/>
                        <a:pt x="1728532" y="421132"/>
                        <a:pt x="1721008" y="410083"/>
                      </a:cubicBezTo>
                      <a:cubicBezTo>
                        <a:pt x="1721008" y="410083"/>
                        <a:pt x="1721008" y="410083"/>
                        <a:pt x="1721008" y="410083"/>
                      </a:cubicBezTo>
                      <a:cubicBezTo>
                        <a:pt x="1715674" y="402273"/>
                        <a:pt x="1710340" y="394748"/>
                        <a:pt x="1704910" y="387319"/>
                      </a:cubicBezTo>
                      <a:cubicBezTo>
                        <a:pt x="1687765" y="363697"/>
                        <a:pt x="1668715" y="339979"/>
                        <a:pt x="1648332" y="316834"/>
                      </a:cubicBezTo>
                      <a:cubicBezTo>
                        <a:pt x="1634711" y="301498"/>
                        <a:pt x="1620900" y="286925"/>
                        <a:pt x="1607279" y="273495"/>
                      </a:cubicBezTo>
                      <a:cubicBezTo>
                        <a:pt x="1583276" y="249587"/>
                        <a:pt x="1558225" y="227203"/>
                        <a:pt x="1532984" y="207106"/>
                      </a:cubicBezTo>
                      <a:cubicBezTo>
                        <a:pt x="1525555" y="201010"/>
                        <a:pt x="1517934" y="195104"/>
                        <a:pt x="1509838" y="189103"/>
                      </a:cubicBezTo>
                      <a:cubicBezTo>
                        <a:pt x="1498027" y="180150"/>
                        <a:pt x="1485740" y="171292"/>
                        <a:pt x="1472119" y="162052"/>
                      </a:cubicBezTo>
                      <a:cubicBezTo>
                        <a:pt x="1449259" y="146527"/>
                        <a:pt x="1425351" y="131953"/>
                        <a:pt x="1401253" y="118714"/>
                      </a:cubicBezTo>
                      <a:cubicBezTo>
                        <a:pt x="1387633" y="111189"/>
                        <a:pt x="1375250" y="104617"/>
                        <a:pt x="1363344" y="98711"/>
                      </a:cubicBezTo>
                      <a:cubicBezTo>
                        <a:pt x="1354581" y="94330"/>
                        <a:pt x="1345151" y="89853"/>
                        <a:pt x="1334674" y="85090"/>
                      </a:cubicBezTo>
                      <a:cubicBezTo>
                        <a:pt x="1314766" y="75946"/>
                        <a:pt x="1293621" y="67183"/>
                        <a:pt x="1271904" y="59087"/>
                      </a:cubicBezTo>
                      <a:cubicBezTo>
                        <a:pt x="1252949" y="52134"/>
                        <a:pt x="1233709" y="45657"/>
                        <a:pt x="1214659" y="39942"/>
                      </a:cubicBezTo>
                      <a:cubicBezTo>
                        <a:pt x="1197895" y="34894"/>
                        <a:pt x="1182655" y="30798"/>
                        <a:pt x="1168177" y="27274"/>
                      </a:cubicBezTo>
                      <a:cubicBezTo>
                        <a:pt x="1147412" y="22130"/>
                        <a:pt x="1127029" y="17749"/>
                        <a:pt x="1107598" y="14415"/>
                      </a:cubicBezTo>
                      <a:cubicBezTo>
                        <a:pt x="1092358" y="11748"/>
                        <a:pt x="1077499" y="9462"/>
                        <a:pt x="1063592" y="7747"/>
                      </a:cubicBezTo>
                      <a:cubicBezTo>
                        <a:pt x="1038922" y="4414"/>
                        <a:pt x="1013681" y="2223"/>
                        <a:pt x="988535" y="1080"/>
                      </a:cubicBezTo>
                      <a:cubicBezTo>
                        <a:pt x="982058" y="794"/>
                        <a:pt x="975391" y="508"/>
                        <a:pt x="969294" y="508"/>
                      </a:cubicBezTo>
                      <a:cubicBezTo>
                        <a:pt x="939005" y="-539"/>
                        <a:pt x="908620" y="32"/>
                        <a:pt x="879379" y="2223"/>
                      </a:cubicBezTo>
                      <a:cubicBezTo>
                        <a:pt x="873473" y="2413"/>
                        <a:pt x="867377" y="2890"/>
                        <a:pt x="861471" y="3366"/>
                      </a:cubicBezTo>
                      <a:cubicBezTo>
                        <a:pt x="837850" y="5461"/>
                        <a:pt x="815847" y="8224"/>
                        <a:pt x="794416" y="11748"/>
                      </a:cubicBezTo>
                      <a:cubicBezTo>
                        <a:pt x="787462" y="12796"/>
                        <a:pt x="780319" y="14034"/>
                        <a:pt x="773365" y="15272"/>
                      </a:cubicBezTo>
                      <a:cubicBezTo>
                        <a:pt x="744885" y="20511"/>
                        <a:pt x="718787" y="26416"/>
                        <a:pt x="693355" y="33465"/>
                      </a:cubicBezTo>
                      <a:cubicBezTo>
                        <a:pt x="670971" y="39656"/>
                        <a:pt x="649445" y="46419"/>
                        <a:pt x="629538" y="53467"/>
                      </a:cubicBezTo>
                      <a:cubicBezTo>
                        <a:pt x="604773" y="62230"/>
                        <a:pt x="579341" y="72422"/>
                        <a:pt x="554004" y="83852"/>
                      </a:cubicBezTo>
                      <a:cubicBezTo>
                        <a:pt x="547718" y="86710"/>
                        <a:pt x="541431" y="89662"/>
                        <a:pt x="535145" y="92615"/>
                      </a:cubicBezTo>
                      <a:lnTo>
                        <a:pt x="534288" y="93091"/>
                      </a:lnTo>
                      <a:cubicBezTo>
                        <a:pt x="517333" y="101283"/>
                        <a:pt x="500283" y="110141"/>
                        <a:pt x="483424" y="119571"/>
                      </a:cubicBezTo>
                      <a:cubicBezTo>
                        <a:pt x="463422" y="130810"/>
                        <a:pt x="443514" y="142907"/>
                        <a:pt x="424274" y="155480"/>
                      </a:cubicBezTo>
                      <a:cubicBezTo>
                        <a:pt x="419607" y="158528"/>
                        <a:pt x="414844" y="161767"/>
                        <a:pt x="410177" y="165005"/>
                      </a:cubicBezTo>
                      <a:cubicBezTo>
                        <a:pt x="392270" y="177292"/>
                        <a:pt x="375030" y="189961"/>
                        <a:pt x="359123" y="202534"/>
                      </a:cubicBezTo>
                      <a:cubicBezTo>
                        <a:pt x="333501" y="222727"/>
                        <a:pt x="308640" y="244444"/>
                        <a:pt x="285304" y="267113"/>
                      </a:cubicBezTo>
                      <a:cubicBezTo>
                        <a:pt x="265968" y="285877"/>
                        <a:pt x="247109" y="305785"/>
                        <a:pt x="229488" y="326263"/>
                      </a:cubicBezTo>
                      <a:cubicBezTo>
                        <a:pt x="229202" y="326549"/>
                        <a:pt x="228916" y="326835"/>
                        <a:pt x="228630" y="327216"/>
                      </a:cubicBezTo>
                      <a:cubicBezTo>
                        <a:pt x="206818" y="352457"/>
                        <a:pt x="186054" y="379413"/>
                        <a:pt x="166908" y="407226"/>
                      </a:cubicBezTo>
                      <a:cubicBezTo>
                        <a:pt x="155669" y="423514"/>
                        <a:pt x="144906" y="440087"/>
                        <a:pt x="135095" y="456470"/>
                      </a:cubicBezTo>
                      <a:cubicBezTo>
                        <a:pt x="128618" y="467138"/>
                        <a:pt x="122522" y="477806"/>
                        <a:pt x="116902" y="488093"/>
                      </a:cubicBezTo>
                      <a:cubicBezTo>
                        <a:pt x="102519" y="514287"/>
                        <a:pt x="88899" y="542100"/>
                        <a:pt x="76611" y="570675"/>
                      </a:cubicBezTo>
                      <a:cubicBezTo>
                        <a:pt x="73754" y="577438"/>
                        <a:pt x="69944" y="586296"/>
                        <a:pt x="66610" y="595154"/>
                      </a:cubicBezTo>
                      <a:cubicBezTo>
                        <a:pt x="55371" y="623158"/>
                        <a:pt x="45465" y="652399"/>
                        <a:pt x="36987" y="681927"/>
                      </a:cubicBezTo>
                      <a:cubicBezTo>
                        <a:pt x="36892" y="682213"/>
                        <a:pt x="36797" y="682594"/>
                        <a:pt x="36702" y="682880"/>
                      </a:cubicBezTo>
                      <a:cubicBezTo>
                        <a:pt x="25653" y="721361"/>
                        <a:pt x="17080" y="760699"/>
                        <a:pt x="11079" y="799751"/>
                      </a:cubicBezTo>
                      <a:cubicBezTo>
                        <a:pt x="8984" y="813277"/>
                        <a:pt x="7365" y="825278"/>
                        <a:pt x="6126" y="836518"/>
                      </a:cubicBezTo>
                      <a:cubicBezTo>
                        <a:pt x="3936" y="855949"/>
                        <a:pt x="2316" y="875666"/>
                        <a:pt x="1269" y="895763"/>
                      </a:cubicBezTo>
                      <a:lnTo>
                        <a:pt x="1173" y="897097"/>
                      </a:lnTo>
                      <a:cubicBezTo>
                        <a:pt x="1078" y="898049"/>
                        <a:pt x="1078" y="899002"/>
                        <a:pt x="1078" y="899383"/>
                      </a:cubicBezTo>
                      <a:cubicBezTo>
                        <a:pt x="-541" y="932530"/>
                        <a:pt x="-351" y="966534"/>
                        <a:pt x="1745" y="1000348"/>
                      </a:cubicBezTo>
                      <a:cubicBezTo>
                        <a:pt x="2602" y="1013778"/>
                        <a:pt x="3459" y="1024827"/>
                        <a:pt x="4507" y="1035019"/>
                      </a:cubicBezTo>
                      <a:cubicBezTo>
                        <a:pt x="5936" y="1050354"/>
                        <a:pt x="7841" y="1066451"/>
                        <a:pt x="10317" y="1082644"/>
                      </a:cubicBezTo>
                      <a:cubicBezTo>
                        <a:pt x="16032" y="1121125"/>
                        <a:pt x="24224" y="1159796"/>
                        <a:pt x="34892" y="1197706"/>
                      </a:cubicBezTo>
                      <a:cubicBezTo>
                        <a:pt x="38226" y="1209231"/>
                        <a:pt x="41655" y="1220756"/>
                        <a:pt x="45369" y="1232091"/>
                      </a:cubicBezTo>
                      <a:cubicBezTo>
                        <a:pt x="47751" y="1239616"/>
                        <a:pt x="50227" y="1246950"/>
                        <a:pt x="52894" y="1254284"/>
                      </a:cubicBezTo>
                      <a:cubicBezTo>
                        <a:pt x="65467" y="1290384"/>
                        <a:pt x="80326" y="1325912"/>
                        <a:pt x="97185" y="1359821"/>
                      </a:cubicBezTo>
                      <a:cubicBezTo>
                        <a:pt x="104139" y="1374109"/>
                        <a:pt x="111663" y="1388301"/>
                        <a:pt x="119379" y="1402017"/>
                      </a:cubicBezTo>
                      <a:cubicBezTo>
                        <a:pt x="131666" y="1424115"/>
                        <a:pt x="143858" y="1444118"/>
                        <a:pt x="156336" y="1462691"/>
                      </a:cubicBezTo>
                      <a:cubicBezTo>
                        <a:pt x="159098" y="1467073"/>
                        <a:pt x="162051" y="1471454"/>
                        <a:pt x="165099" y="1475931"/>
                      </a:cubicBezTo>
                      <a:cubicBezTo>
                        <a:pt x="175576" y="1491266"/>
                        <a:pt x="186625" y="1506411"/>
                        <a:pt x="197865" y="1520794"/>
                      </a:cubicBezTo>
                      <a:cubicBezTo>
                        <a:pt x="213105" y="1540606"/>
                        <a:pt x="229202" y="1559846"/>
                        <a:pt x="245775" y="1577944"/>
                      </a:cubicBezTo>
                      <a:cubicBezTo>
                        <a:pt x="257872" y="1591279"/>
                        <a:pt x="268826" y="1602709"/>
                        <a:pt x="279113" y="1612710"/>
                      </a:cubicBezTo>
                      <a:cubicBezTo>
                        <a:pt x="293591" y="1627188"/>
                        <a:pt x="308736" y="1641285"/>
                        <a:pt x="324071" y="1654715"/>
                      </a:cubicBezTo>
                      <a:cubicBezTo>
                        <a:pt x="334834" y="1664145"/>
                        <a:pt x="346740" y="1674051"/>
                        <a:pt x="360552" y="1684910"/>
                      </a:cubicBezTo>
                      <a:cubicBezTo>
                        <a:pt x="381316" y="1701293"/>
                        <a:pt x="402557" y="1716533"/>
                        <a:pt x="423321" y="1730153"/>
                      </a:cubicBezTo>
                      <a:cubicBezTo>
                        <a:pt x="437799" y="1739869"/>
                        <a:pt x="452849" y="1749203"/>
                        <a:pt x="467994" y="1757871"/>
                      </a:cubicBezTo>
                      <a:cubicBezTo>
                        <a:pt x="476852" y="1763110"/>
                        <a:pt x="484662" y="1767491"/>
                        <a:pt x="491997" y="1771492"/>
                      </a:cubicBezTo>
                      <a:cubicBezTo>
                        <a:pt x="517047" y="1785113"/>
                        <a:pt x="542289" y="1797400"/>
                        <a:pt x="566958" y="1807973"/>
                      </a:cubicBezTo>
                      <a:cubicBezTo>
                        <a:pt x="581818" y="1814450"/>
                        <a:pt x="596581" y="1820450"/>
                        <a:pt x="610869" y="1825689"/>
                      </a:cubicBezTo>
                      <a:cubicBezTo>
                        <a:pt x="627919" y="1832166"/>
                        <a:pt x="644111" y="1837786"/>
                        <a:pt x="660304" y="1842739"/>
                      </a:cubicBezTo>
                      <a:cubicBezTo>
                        <a:pt x="681639" y="1849406"/>
                        <a:pt x="701642" y="1854931"/>
                        <a:pt x="721168" y="1859503"/>
                      </a:cubicBezTo>
                      <a:cubicBezTo>
                        <a:pt x="732122" y="1862265"/>
                        <a:pt x="743457" y="1864837"/>
                        <a:pt x="754601" y="1867027"/>
                      </a:cubicBezTo>
                      <a:cubicBezTo>
                        <a:pt x="792225" y="1874743"/>
                        <a:pt x="830610" y="1880172"/>
                        <a:pt x="868520" y="1883125"/>
                      </a:cubicBezTo>
                      <a:cubicBezTo>
                        <a:pt x="868710" y="1883125"/>
                        <a:pt x="868901" y="1883220"/>
                        <a:pt x="869092" y="1883220"/>
                      </a:cubicBezTo>
                      <a:cubicBezTo>
                        <a:pt x="892904" y="1885220"/>
                        <a:pt x="916907" y="1886173"/>
                        <a:pt x="940339" y="1886173"/>
                      </a:cubicBezTo>
                      <a:cubicBezTo>
                        <a:pt x="940910" y="1886173"/>
                        <a:pt x="941481" y="1886173"/>
                        <a:pt x="942053" y="1886173"/>
                      </a:cubicBezTo>
                      <a:cubicBezTo>
                        <a:pt x="949578" y="1886173"/>
                        <a:pt x="956912" y="1886173"/>
                        <a:pt x="964151" y="1885887"/>
                      </a:cubicBezTo>
                      <a:cubicBezTo>
                        <a:pt x="980534" y="1885697"/>
                        <a:pt x="997108" y="1884935"/>
                        <a:pt x="1014824" y="1883601"/>
                      </a:cubicBezTo>
                      <a:cubicBezTo>
                        <a:pt x="1023111" y="1883030"/>
                        <a:pt x="1031398" y="1882172"/>
                        <a:pt x="1039303" y="1881315"/>
                      </a:cubicBezTo>
                      <a:cubicBezTo>
                        <a:pt x="1064545" y="1878839"/>
                        <a:pt x="1089786" y="1875219"/>
                        <a:pt x="1114170" y="1870647"/>
                      </a:cubicBezTo>
                      <a:cubicBezTo>
                        <a:pt x="1153317" y="1863503"/>
                        <a:pt x="1192465" y="1853693"/>
                        <a:pt x="1230661" y="1841405"/>
                      </a:cubicBezTo>
                      <a:cubicBezTo>
                        <a:pt x="1239709" y="1838548"/>
                        <a:pt x="1248853" y="1835309"/>
                        <a:pt x="1257997" y="1832071"/>
                      </a:cubicBezTo>
                      <a:cubicBezTo>
                        <a:pt x="1277047" y="1825308"/>
                        <a:pt x="1296002" y="1817974"/>
                        <a:pt x="1314195" y="1810068"/>
                      </a:cubicBezTo>
                      <a:cubicBezTo>
                        <a:pt x="1341913" y="1798257"/>
                        <a:pt x="1369154" y="1784922"/>
                        <a:pt x="1395348" y="1770539"/>
                      </a:cubicBezTo>
                      <a:cubicBezTo>
                        <a:pt x="1420208" y="1756919"/>
                        <a:pt x="1444211" y="1742345"/>
                        <a:pt x="1466500" y="1727391"/>
                      </a:cubicBezTo>
                      <a:cubicBezTo>
                        <a:pt x="1469643" y="1725391"/>
                        <a:pt x="1472691" y="1723295"/>
                        <a:pt x="1475834" y="1721105"/>
                      </a:cubicBezTo>
                      <a:cubicBezTo>
                        <a:pt x="1493646" y="1708913"/>
                        <a:pt x="1511458" y="1695768"/>
                        <a:pt x="1528888" y="1682052"/>
                      </a:cubicBezTo>
                      <a:cubicBezTo>
                        <a:pt x="1549843" y="1665479"/>
                        <a:pt x="1570513" y="1647667"/>
                        <a:pt x="1590039" y="1629093"/>
                      </a:cubicBezTo>
                      <a:cubicBezTo>
                        <a:pt x="1612232" y="1608329"/>
                        <a:pt x="1633568" y="1586135"/>
                        <a:pt x="1653761" y="1563085"/>
                      </a:cubicBezTo>
                      <a:lnTo>
                        <a:pt x="1657762" y="1558418"/>
                      </a:lnTo>
                      <a:cubicBezTo>
                        <a:pt x="1659476" y="1556417"/>
                        <a:pt x="1661191" y="1554417"/>
                        <a:pt x="1662810" y="1552512"/>
                      </a:cubicBezTo>
                      <a:cubicBezTo>
                        <a:pt x="1678240" y="1534319"/>
                        <a:pt x="1693004" y="1515460"/>
                        <a:pt x="1706720" y="1496600"/>
                      </a:cubicBezTo>
                      <a:cubicBezTo>
                        <a:pt x="1725389" y="1470788"/>
                        <a:pt x="1742534" y="1444498"/>
                        <a:pt x="1757488" y="1418495"/>
                      </a:cubicBezTo>
                      <a:cubicBezTo>
                        <a:pt x="1763680" y="1408018"/>
                        <a:pt x="1769871" y="1397064"/>
                        <a:pt x="1776157" y="1385063"/>
                      </a:cubicBezTo>
                      <a:cubicBezTo>
                        <a:pt x="1781682" y="1374776"/>
                        <a:pt x="1787206" y="1363631"/>
                        <a:pt x="1793207" y="1351154"/>
                      </a:cubicBezTo>
                      <a:cubicBezTo>
                        <a:pt x="1804161" y="1328294"/>
                        <a:pt x="1814162" y="1305052"/>
                        <a:pt x="1822734" y="1282383"/>
                      </a:cubicBezTo>
                      <a:cubicBezTo>
                        <a:pt x="1823878" y="1279716"/>
                        <a:pt x="1824830" y="1277049"/>
                        <a:pt x="1825878" y="1274382"/>
                      </a:cubicBezTo>
                      <a:cubicBezTo>
                        <a:pt x="1835403" y="1249331"/>
                        <a:pt x="1843690" y="1223709"/>
                        <a:pt x="1850643" y="1198373"/>
                      </a:cubicBezTo>
                      <a:cubicBezTo>
                        <a:pt x="1852357" y="1192372"/>
                        <a:pt x="1853976" y="1186276"/>
                        <a:pt x="1855596" y="1180180"/>
                      </a:cubicBezTo>
                      <a:cubicBezTo>
                        <a:pt x="1861787" y="1156558"/>
                        <a:pt x="1867121" y="1132364"/>
                        <a:pt x="1871312" y="1108266"/>
                      </a:cubicBezTo>
                      <a:lnTo>
                        <a:pt x="1872169" y="1103504"/>
                      </a:lnTo>
                      <a:cubicBezTo>
                        <a:pt x="1873026" y="1098741"/>
                        <a:pt x="1873884" y="1093979"/>
                        <a:pt x="1874551" y="1089311"/>
                      </a:cubicBezTo>
                      <a:cubicBezTo>
                        <a:pt x="1878361" y="1065689"/>
                        <a:pt x="1881123" y="1041591"/>
                        <a:pt x="1883028" y="1017683"/>
                      </a:cubicBezTo>
                      <a:cubicBezTo>
                        <a:pt x="1884552" y="997871"/>
                        <a:pt x="1885504" y="980441"/>
                        <a:pt x="1885695" y="964820"/>
                      </a:cubicBezTo>
                      <a:cubicBezTo>
                        <a:pt x="1886171" y="943864"/>
                        <a:pt x="1885980" y="923100"/>
                        <a:pt x="1885028" y="903002"/>
                      </a:cubicBezTo>
                      <a:close/>
                      <a:moveTo>
                        <a:pt x="1831021" y="963295"/>
                      </a:moveTo>
                      <a:cubicBezTo>
                        <a:pt x="1830831" y="978155"/>
                        <a:pt x="1829974" y="994442"/>
                        <a:pt x="1828545" y="1013111"/>
                      </a:cubicBezTo>
                      <a:cubicBezTo>
                        <a:pt x="1826830" y="1035590"/>
                        <a:pt x="1824068" y="1058355"/>
                        <a:pt x="1820544" y="1080739"/>
                      </a:cubicBezTo>
                      <a:cubicBezTo>
                        <a:pt x="1819877" y="1085120"/>
                        <a:pt x="1819115" y="1089502"/>
                        <a:pt x="1818353" y="1093883"/>
                      </a:cubicBezTo>
                      <a:lnTo>
                        <a:pt x="1817496" y="1098551"/>
                      </a:lnTo>
                      <a:cubicBezTo>
                        <a:pt x="1813591" y="1121220"/>
                        <a:pt x="1808638" y="1143985"/>
                        <a:pt x="1802827" y="1166083"/>
                      </a:cubicBezTo>
                      <a:cubicBezTo>
                        <a:pt x="1801303" y="1171893"/>
                        <a:pt x="1799684" y="1177608"/>
                        <a:pt x="1798065" y="1183418"/>
                      </a:cubicBezTo>
                      <a:cubicBezTo>
                        <a:pt x="1791492" y="1207326"/>
                        <a:pt x="1783682" y="1231329"/>
                        <a:pt x="1774824" y="1254951"/>
                      </a:cubicBezTo>
                      <a:cubicBezTo>
                        <a:pt x="1773967" y="1257332"/>
                        <a:pt x="1773109" y="1259618"/>
                        <a:pt x="1771966" y="1262285"/>
                      </a:cubicBezTo>
                      <a:cubicBezTo>
                        <a:pt x="1763680" y="1284002"/>
                        <a:pt x="1754345" y="1305910"/>
                        <a:pt x="1743963" y="1327341"/>
                      </a:cubicBezTo>
                      <a:cubicBezTo>
                        <a:pt x="1738343" y="1339057"/>
                        <a:pt x="1733104" y="1349534"/>
                        <a:pt x="1727961" y="1359250"/>
                      </a:cubicBezTo>
                      <a:cubicBezTo>
                        <a:pt x="1721960" y="1370585"/>
                        <a:pt x="1716245" y="1380872"/>
                        <a:pt x="1710340" y="1390777"/>
                      </a:cubicBezTo>
                      <a:cubicBezTo>
                        <a:pt x="1696147" y="1415257"/>
                        <a:pt x="1680050" y="1440022"/>
                        <a:pt x="1662524" y="1464406"/>
                      </a:cubicBezTo>
                      <a:cubicBezTo>
                        <a:pt x="1649665" y="1482122"/>
                        <a:pt x="1635663" y="1499839"/>
                        <a:pt x="1621090" y="1517079"/>
                      </a:cubicBezTo>
                      <a:cubicBezTo>
                        <a:pt x="1619566" y="1518889"/>
                        <a:pt x="1618042" y="1520698"/>
                        <a:pt x="1616423" y="1522508"/>
                      </a:cubicBezTo>
                      <a:lnTo>
                        <a:pt x="1612518" y="1527080"/>
                      </a:lnTo>
                      <a:cubicBezTo>
                        <a:pt x="1593658" y="1548702"/>
                        <a:pt x="1573561" y="1569562"/>
                        <a:pt x="1552605" y="1589183"/>
                      </a:cubicBezTo>
                      <a:cubicBezTo>
                        <a:pt x="1534127" y="1606709"/>
                        <a:pt x="1514791" y="1623473"/>
                        <a:pt x="1495075" y="1639094"/>
                      </a:cubicBezTo>
                      <a:cubicBezTo>
                        <a:pt x="1478596" y="1652048"/>
                        <a:pt x="1461832" y="1664431"/>
                        <a:pt x="1445068" y="1675956"/>
                      </a:cubicBezTo>
                      <a:cubicBezTo>
                        <a:pt x="1442306" y="1677861"/>
                        <a:pt x="1439544" y="1679766"/>
                        <a:pt x="1436401" y="1681766"/>
                      </a:cubicBezTo>
                      <a:cubicBezTo>
                        <a:pt x="1415160" y="1696054"/>
                        <a:pt x="1392586" y="1709770"/>
                        <a:pt x="1369154" y="1722533"/>
                      </a:cubicBezTo>
                      <a:cubicBezTo>
                        <a:pt x="1344484" y="1736059"/>
                        <a:pt x="1318767" y="1748632"/>
                        <a:pt x="1292668" y="1759776"/>
                      </a:cubicBezTo>
                      <a:cubicBezTo>
                        <a:pt x="1275523" y="1767206"/>
                        <a:pt x="1257712" y="1774159"/>
                        <a:pt x="1239805" y="1780445"/>
                      </a:cubicBezTo>
                      <a:cubicBezTo>
                        <a:pt x="1231137" y="1783493"/>
                        <a:pt x="1222659" y="1786446"/>
                        <a:pt x="1214087" y="1789208"/>
                      </a:cubicBezTo>
                      <a:cubicBezTo>
                        <a:pt x="1178178" y="1800734"/>
                        <a:pt x="1141221" y="1809973"/>
                        <a:pt x="1104264" y="1816735"/>
                      </a:cubicBezTo>
                      <a:cubicBezTo>
                        <a:pt x="1081309" y="1821022"/>
                        <a:pt x="1057591" y="1824451"/>
                        <a:pt x="1033588" y="1826832"/>
                      </a:cubicBezTo>
                      <a:cubicBezTo>
                        <a:pt x="1026064" y="1827689"/>
                        <a:pt x="1018444" y="1828451"/>
                        <a:pt x="1010728" y="1829023"/>
                      </a:cubicBezTo>
                      <a:cubicBezTo>
                        <a:pt x="994060" y="1830261"/>
                        <a:pt x="978534" y="1831023"/>
                        <a:pt x="963008" y="1831214"/>
                      </a:cubicBezTo>
                      <a:cubicBezTo>
                        <a:pt x="956055" y="1831404"/>
                        <a:pt x="949006" y="1831499"/>
                        <a:pt x="942148" y="1831499"/>
                      </a:cubicBezTo>
                      <a:cubicBezTo>
                        <a:pt x="919764" y="1831690"/>
                        <a:pt x="896809" y="1830642"/>
                        <a:pt x="873949" y="1828737"/>
                      </a:cubicBezTo>
                      <a:cubicBezTo>
                        <a:pt x="873759" y="1828737"/>
                        <a:pt x="873473" y="1828642"/>
                        <a:pt x="873283" y="1828642"/>
                      </a:cubicBezTo>
                      <a:cubicBezTo>
                        <a:pt x="837373" y="1825880"/>
                        <a:pt x="801083" y="1820736"/>
                        <a:pt x="765364" y="1813402"/>
                      </a:cubicBezTo>
                      <a:cubicBezTo>
                        <a:pt x="754887" y="1811402"/>
                        <a:pt x="744504" y="1809020"/>
                        <a:pt x="734122" y="1806353"/>
                      </a:cubicBezTo>
                      <a:cubicBezTo>
                        <a:pt x="715548" y="1801972"/>
                        <a:pt x="696784" y="1796828"/>
                        <a:pt x="676687" y="1790542"/>
                      </a:cubicBezTo>
                      <a:cubicBezTo>
                        <a:pt x="661542" y="1785875"/>
                        <a:pt x="646302" y="1780636"/>
                        <a:pt x="630109" y="1774444"/>
                      </a:cubicBezTo>
                      <a:cubicBezTo>
                        <a:pt x="616679" y="1769492"/>
                        <a:pt x="602773" y="1763872"/>
                        <a:pt x="588771" y="1757681"/>
                      </a:cubicBezTo>
                      <a:cubicBezTo>
                        <a:pt x="565530" y="1747679"/>
                        <a:pt x="541717" y="1736154"/>
                        <a:pt x="518095" y="1723295"/>
                      </a:cubicBezTo>
                      <a:cubicBezTo>
                        <a:pt x="510570" y="1719295"/>
                        <a:pt x="503141" y="1715009"/>
                        <a:pt x="495616" y="1710627"/>
                      </a:cubicBezTo>
                      <a:cubicBezTo>
                        <a:pt x="481329" y="1702340"/>
                        <a:pt x="467232" y="1693577"/>
                        <a:pt x="453516" y="1684433"/>
                      </a:cubicBezTo>
                      <a:cubicBezTo>
                        <a:pt x="433799" y="1671575"/>
                        <a:pt x="413987" y="1657287"/>
                        <a:pt x="394365" y="1641856"/>
                      </a:cubicBezTo>
                      <a:cubicBezTo>
                        <a:pt x="381316" y="1631569"/>
                        <a:pt x="370077" y="1622330"/>
                        <a:pt x="359980" y="1613377"/>
                      </a:cubicBezTo>
                      <a:cubicBezTo>
                        <a:pt x="345502" y="1600709"/>
                        <a:pt x="331215" y="1587469"/>
                        <a:pt x="317499" y="1573753"/>
                      </a:cubicBezTo>
                      <a:cubicBezTo>
                        <a:pt x="307783" y="1564323"/>
                        <a:pt x="297496" y="1553655"/>
                        <a:pt x="286161" y="1541082"/>
                      </a:cubicBezTo>
                      <a:cubicBezTo>
                        <a:pt x="270540" y="1524032"/>
                        <a:pt x="255396" y="1505935"/>
                        <a:pt x="241013" y="1487171"/>
                      </a:cubicBezTo>
                      <a:cubicBezTo>
                        <a:pt x="230345" y="1473550"/>
                        <a:pt x="219963" y="1459358"/>
                        <a:pt x="209961" y="1444784"/>
                      </a:cubicBezTo>
                      <a:cubicBezTo>
                        <a:pt x="207294" y="1440974"/>
                        <a:pt x="204723" y="1437164"/>
                        <a:pt x="201960" y="1432783"/>
                      </a:cubicBezTo>
                      <a:cubicBezTo>
                        <a:pt x="189959" y="1414971"/>
                        <a:pt x="178529" y="1396207"/>
                        <a:pt x="166908" y="1375347"/>
                      </a:cubicBezTo>
                      <a:cubicBezTo>
                        <a:pt x="159574" y="1362393"/>
                        <a:pt x="152526" y="1349058"/>
                        <a:pt x="145953" y="1335628"/>
                      </a:cubicBezTo>
                      <a:cubicBezTo>
                        <a:pt x="130142" y="1303719"/>
                        <a:pt x="116045" y="1270286"/>
                        <a:pt x="104234" y="1236092"/>
                      </a:cubicBezTo>
                      <a:cubicBezTo>
                        <a:pt x="101757" y="1229329"/>
                        <a:pt x="99471" y="1222471"/>
                        <a:pt x="97281" y="1215422"/>
                      </a:cubicBezTo>
                      <a:cubicBezTo>
                        <a:pt x="93756" y="1204469"/>
                        <a:pt x="90518" y="1193610"/>
                        <a:pt x="87375" y="1182847"/>
                      </a:cubicBezTo>
                      <a:cubicBezTo>
                        <a:pt x="77469" y="1147319"/>
                        <a:pt x="69658" y="1110838"/>
                        <a:pt x="64324" y="1074548"/>
                      </a:cubicBezTo>
                      <a:cubicBezTo>
                        <a:pt x="62038" y="1059308"/>
                        <a:pt x="60133" y="1044258"/>
                        <a:pt x="58800" y="1029685"/>
                      </a:cubicBezTo>
                      <a:cubicBezTo>
                        <a:pt x="57752" y="1019969"/>
                        <a:pt x="56990" y="1009587"/>
                        <a:pt x="56133" y="996919"/>
                      </a:cubicBezTo>
                      <a:cubicBezTo>
                        <a:pt x="54228" y="965105"/>
                        <a:pt x="53942" y="933101"/>
                        <a:pt x="55561" y="901478"/>
                      </a:cubicBezTo>
                      <a:lnTo>
                        <a:pt x="55656" y="900240"/>
                      </a:lnTo>
                      <a:cubicBezTo>
                        <a:pt x="55752" y="899383"/>
                        <a:pt x="55752" y="898430"/>
                        <a:pt x="55752" y="897954"/>
                      </a:cubicBezTo>
                      <a:cubicBezTo>
                        <a:pt x="56609" y="879476"/>
                        <a:pt x="58133" y="860902"/>
                        <a:pt x="60324" y="842614"/>
                      </a:cubicBezTo>
                      <a:cubicBezTo>
                        <a:pt x="61562" y="832041"/>
                        <a:pt x="63086" y="820706"/>
                        <a:pt x="64991" y="807943"/>
                      </a:cubicBezTo>
                      <a:cubicBezTo>
                        <a:pt x="70611" y="771367"/>
                        <a:pt x="78707" y="734505"/>
                        <a:pt x="88994" y="698405"/>
                      </a:cubicBezTo>
                      <a:cubicBezTo>
                        <a:pt x="89089" y="698120"/>
                        <a:pt x="89184" y="697738"/>
                        <a:pt x="89280" y="697453"/>
                      </a:cubicBezTo>
                      <a:cubicBezTo>
                        <a:pt x="97281" y="669449"/>
                        <a:pt x="106615" y="641827"/>
                        <a:pt x="117378" y="615061"/>
                      </a:cubicBezTo>
                      <a:cubicBezTo>
                        <a:pt x="120522" y="606775"/>
                        <a:pt x="124046" y="598488"/>
                        <a:pt x="126713" y="592201"/>
                      </a:cubicBezTo>
                      <a:cubicBezTo>
                        <a:pt x="138333" y="565246"/>
                        <a:pt x="151097" y="539052"/>
                        <a:pt x="164718" y="514287"/>
                      </a:cubicBezTo>
                      <a:cubicBezTo>
                        <a:pt x="169956" y="504667"/>
                        <a:pt x="175671" y="494665"/>
                        <a:pt x="181767" y="484569"/>
                      </a:cubicBezTo>
                      <a:cubicBezTo>
                        <a:pt x="191102" y="469138"/>
                        <a:pt x="201103" y="453517"/>
                        <a:pt x="211771" y="438182"/>
                      </a:cubicBezTo>
                      <a:cubicBezTo>
                        <a:pt x="229678" y="412179"/>
                        <a:pt x="249014" y="387128"/>
                        <a:pt x="269302" y="363601"/>
                      </a:cubicBezTo>
                      <a:cubicBezTo>
                        <a:pt x="269588" y="363316"/>
                        <a:pt x="269874" y="363030"/>
                        <a:pt x="270159" y="362744"/>
                      </a:cubicBezTo>
                      <a:cubicBezTo>
                        <a:pt x="287019" y="343218"/>
                        <a:pt x="304926" y="324263"/>
                        <a:pt x="323404" y="306261"/>
                      </a:cubicBezTo>
                      <a:cubicBezTo>
                        <a:pt x="345407" y="284830"/>
                        <a:pt x="368838" y="264446"/>
                        <a:pt x="393032" y="245396"/>
                      </a:cubicBezTo>
                      <a:cubicBezTo>
                        <a:pt x="408081" y="233490"/>
                        <a:pt x="424179" y="221584"/>
                        <a:pt x="441038" y="210058"/>
                      </a:cubicBezTo>
                      <a:cubicBezTo>
                        <a:pt x="445419" y="207106"/>
                        <a:pt x="449801" y="204058"/>
                        <a:pt x="454278" y="201105"/>
                      </a:cubicBezTo>
                      <a:cubicBezTo>
                        <a:pt x="472375" y="189199"/>
                        <a:pt x="491235" y="177769"/>
                        <a:pt x="510094" y="167196"/>
                      </a:cubicBezTo>
                      <a:cubicBezTo>
                        <a:pt x="526001" y="158338"/>
                        <a:pt x="542098" y="149860"/>
                        <a:pt x="557910" y="142240"/>
                      </a:cubicBezTo>
                      <a:lnTo>
                        <a:pt x="558672" y="141859"/>
                      </a:lnTo>
                      <a:cubicBezTo>
                        <a:pt x="564673" y="139002"/>
                        <a:pt x="570578" y="136240"/>
                        <a:pt x="576483" y="133573"/>
                      </a:cubicBezTo>
                      <a:cubicBezTo>
                        <a:pt x="600296" y="122809"/>
                        <a:pt x="624299" y="113189"/>
                        <a:pt x="647635" y="104902"/>
                      </a:cubicBezTo>
                      <a:cubicBezTo>
                        <a:pt x="666400" y="98235"/>
                        <a:pt x="686592" y="91948"/>
                        <a:pt x="707738" y="86043"/>
                      </a:cubicBezTo>
                      <a:cubicBezTo>
                        <a:pt x="731646" y="79471"/>
                        <a:pt x="756220" y="73851"/>
                        <a:pt x="783081" y="68898"/>
                      </a:cubicBezTo>
                      <a:cubicBezTo>
                        <a:pt x="789558" y="67850"/>
                        <a:pt x="796130" y="66707"/>
                        <a:pt x="802893" y="65659"/>
                      </a:cubicBezTo>
                      <a:cubicBezTo>
                        <a:pt x="823276" y="62326"/>
                        <a:pt x="843946" y="59659"/>
                        <a:pt x="866139" y="57754"/>
                      </a:cubicBezTo>
                      <a:cubicBezTo>
                        <a:pt x="871473" y="57277"/>
                        <a:pt x="876902" y="56896"/>
                        <a:pt x="882712" y="56611"/>
                      </a:cubicBezTo>
                      <a:cubicBezTo>
                        <a:pt x="910525" y="54515"/>
                        <a:pt x="939100" y="54039"/>
                        <a:pt x="967771" y="55087"/>
                      </a:cubicBezTo>
                      <a:cubicBezTo>
                        <a:pt x="973676" y="55087"/>
                        <a:pt x="979772" y="55372"/>
                        <a:pt x="985773" y="55658"/>
                      </a:cubicBezTo>
                      <a:cubicBezTo>
                        <a:pt x="1009490" y="56706"/>
                        <a:pt x="1033207" y="58897"/>
                        <a:pt x="1056448" y="61945"/>
                      </a:cubicBezTo>
                      <a:cubicBezTo>
                        <a:pt x="1069593" y="63564"/>
                        <a:pt x="1083595" y="65755"/>
                        <a:pt x="1097977" y="68231"/>
                      </a:cubicBezTo>
                      <a:cubicBezTo>
                        <a:pt x="1116265" y="71374"/>
                        <a:pt x="1135411" y="75470"/>
                        <a:pt x="1155032" y="80423"/>
                      </a:cubicBezTo>
                      <a:cubicBezTo>
                        <a:pt x="1168653" y="83662"/>
                        <a:pt x="1182940" y="87567"/>
                        <a:pt x="1198847" y="92329"/>
                      </a:cubicBezTo>
                      <a:cubicBezTo>
                        <a:pt x="1216849" y="97663"/>
                        <a:pt x="1234947" y="103759"/>
                        <a:pt x="1252759" y="110332"/>
                      </a:cubicBezTo>
                      <a:cubicBezTo>
                        <a:pt x="1273142" y="117952"/>
                        <a:pt x="1293049" y="126143"/>
                        <a:pt x="1311813" y="134811"/>
                      </a:cubicBezTo>
                      <a:cubicBezTo>
                        <a:pt x="1321720" y="139288"/>
                        <a:pt x="1330578" y="143479"/>
                        <a:pt x="1338865" y="147574"/>
                      </a:cubicBezTo>
                      <a:cubicBezTo>
                        <a:pt x="1350104" y="153099"/>
                        <a:pt x="1361820" y="159290"/>
                        <a:pt x="1374679" y="166434"/>
                      </a:cubicBezTo>
                      <a:cubicBezTo>
                        <a:pt x="1397443" y="178912"/>
                        <a:pt x="1419827" y="192628"/>
                        <a:pt x="1441354" y="207201"/>
                      </a:cubicBezTo>
                      <a:cubicBezTo>
                        <a:pt x="1454117" y="215964"/>
                        <a:pt x="1465738" y="224251"/>
                        <a:pt x="1476882" y="232728"/>
                      </a:cubicBezTo>
                      <a:cubicBezTo>
                        <a:pt x="1484502" y="238443"/>
                        <a:pt x="1491646" y="243872"/>
                        <a:pt x="1498599" y="249682"/>
                      </a:cubicBezTo>
                      <a:cubicBezTo>
                        <a:pt x="1522507" y="268637"/>
                        <a:pt x="1546033" y="289687"/>
                        <a:pt x="1568608" y="312262"/>
                      </a:cubicBezTo>
                      <a:cubicBezTo>
                        <a:pt x="1581466" y="324930"/>
                        <a:pt x="1594420" y="338646"/>
                        <a:pt x="1607279" y="353124"/>
                      </a:cubicBezTo>
                      <a:cubicBezTo>
                        <a:pt x="1626520" y="374936"/>
                        <a:pt x="1644426" y="397225"/>
                        <a:pt x="1660619" y="419608"/>
                      </a:cubicBezTo>
                      <a:cubicBezTo>
                        <a:pt x="1665763" y="426562"/>
                        <a:pt x="1670811" y="433705"/>
                        <a:pt x="1675764" y="440944"/>
                      </a:cubicBezTo>
                      <a:cubicBezTo>
                        <a:pt x="1682812" y="451231"/>
                        <a:pt x="1689004" y="460661"/>
                        <a:pt x="1694718" y="469900"/>
                      </a:cubicBezTo>
                      <a:cubicBezTo>
                        <a:pt x="1709006" y="492379"/>
                        <a:pt x="1722341" y="515811"/>
                        <a:pt x="1735390" y="541243"/>
                      </a:cubicBezTo>
                      <a:cubicBezTo>
                        <a:pt x="1745392" y="560959"/>
                        <a:pt x="1754631" y="581057"/>
                        <a:pt x="1763013" y="600964"/>
                      </a:cubicBezTo>
                      <a:cubicBezTo>
                        <a:pt x="1769776" y="616966"/>
                        <a:pt x="1776062" y="633445"/>
                        <a:pt x="1781777" y="650113"/>
                      </a:cubicBezTo>
                      <a:cubicBezTo>
                        <a:pt x="1785968" y="661734"/>
                        <a:pt x="1789968" y="674021"/>
                        <a:pt x="1793969" y="687737"/>
                      </a:cubicBezTo>
                      <a:cubicBezTo>
                        <a:pt x="1800541" y="709168"/>
                        <a:pt x="1806161" y="731171"/>
                        <a:pt x="1811400" y="755079"/>
                      </a:cubicBezTo>
                      <a:cubicBezTo>
                        <a:pt x="1816543" y="778891"/>
                        <a:pt x="1820734" y="803371"/>
                        <a:pt x="1823973" y="828041"/>
                      </a:cubicBezTo>
                      <a:cubicBezTo>
                        <a:pt x="1825783" y="842233"/>
                        <a:pt x="1827211" y="855853"/>
                        <a:pt x="1828354" y="869474"/>
                      </a:cubicBezTo>
                      <a:cubicBezTo>
                        <a:pt x="1829307" y="881761"/>
                        <a:pt x="1830069" y="893763"/>
                        <a:pt x="1830450" y="905193"/>
                      </a:cubicBezTo>
                      <a:cubicBezTo>
                        <a:pt x="1831402" y="924338"/>
                        <a:pt x="1831593" y="943769"/>
                        <a:pt x="1831021" y="963295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>
                    <a:cs typeface="霞鹜文楷 Light" charset="-122"/>
                  </a:endParaRPr>
                </a:p>
              </p:txBody>
            </p:sp>
            <p:sp>
              <p:nvSpPr>
                <p:cNvPr id="30" name="任意多边形: 形状 1019"/>
                <p:cNvSpPr/>
                <p:nvPr/>
              </p:nvSpPr>
              <p:spPr>
                <a:xfrm>
                  <a:off x="8931806" y="1550556"/>
                  <a:ext cx="1107988" cy="1107891"/>
                </a:xfrm>
                <a:custGeom>
                  <a:avLst/>
                  <a:gdLst>
                    <a:gd name="connsiteX0" fmla="*/ 1107541 w 1107988"/>
                    <a:gd name="connsiteY0" fmla="*/ 530391 h 1107891"/>
                    <a:gd name="connsiteX1" fmla="*/ 1106208 w 1107988"/>
                    <a:gd name="connsiteY1" fmla="*/ 508102 h 1107891"/>
                    <a:gd name="connsiteX2" fmla="*/ 1103445 w 1107988"/>
                    <a:gd name="connsiteY2" fmla="*/ 482290 h 1107891"/>
                    <a:gd name="connsiteX3" fmla="*/ 1095540 w 1107988"/>
                    <a:gd name="connsiteY3" fmla="*/ 436760 h 1107891"/>
                    <a:gd name="connsiteX4" fmla="*/ 1084681 w 1107988"/>
                    <a:gd name="connsiteY4" fmla="*/ 394755 h 1107891"/>
                    <a:gd name="connsiteX5" fmla="*/ 1077061 w 1107988"/>
                    <a:gd name="connsiteY5" fmla="*/ 371228 h 1107891"/>
                    <a:gd name="connsiteX6" fmla="*/ 1065345 w 1107988"/>
                    <a:gd name="connsiteY6" fmla="*/ 340558 h 1107891"/>
                    <a:gd name="connsiteX7" fmla="*/ 1048105 w 1107988"/>
                    <a:gd name="connsiteY7" fmla="*/ 303315 h 1107891"/>
                    <a:gd name="connsiteX8" fmla="*/ 1022769 w 1107988"/>
                    <a:gd name="connsiteY8" fmla="*/ 258928 h 1107891"/>
                    <a:gd name="connsiteX9" fmla="*/ 1010958 w 1107988"/>
                    <a:gd name="connsiteY9" fmla="*/ 240831 h 1107891"/>
                    <a:gd name="connsiteX10" fmla="*/ 1010958 w 1107988"/>
                    <a:gd name="connsiteY10" fmla="*/ 240831 h 1107891"/>
                    <a:gd name="connsiteX11" fmla="*/ 1001528 w 1107988"/>
                    <a:gd name="connsiteY11" fmla="*/ 227496 h 1107891"/>
                    <a:gd name="connsiteX12" fmla="*/ 968286 w 1107988"/>
                    <a:gd name="connsiteY12" fmla="*/ 186062 h 1107891"/>
                    <a:gd name="connsiteX13" fmla="*/ 944187 w 1107988"/>
                    <a:gd name="connsiteY13" fmla="*/ 160630 h 1107891"/>
                    <a:gd name="connsiteX14" fmla="*/ 900563 w 1107988"/>
                    <a:gd name="connsiteY14" fmla="*/ 121578 h 1107891"/>
                    <a:gd name="connsiteX15" fmla="*/ 886942 w 1107988"/>
                    <a:gd name="connsiteY15" fmla="*/ 111005 h 1107891"/>
                    <a:gd name="connsiteX16" fmla="*/ 864844 w 1107988"/>
                    <a:gd name="connsiteY16" fmla="*/ 95098 h 1107891"/>
                    <a:gd name="connsiteX17" fmla="*/ 823220 w 1107988"/>
                    <a:gd name="connsiteY17" fmla="*/ 69667 h 1107891"/>
                    <a:gd name="connsiteX18" fmla="*/ 800931 w 1107988"/>
                    <a:gd name="connsiteY18" fmla="*/ 57951 h 1107891"/>
                    <a:gd name="connsiteX19" fmla="*/ 784072 w 1107988"/>
                    <a:gd name="connsiteY19" fmla="*/ 49950 h 1107891"/>
                    <a:gd name="connsiteX20" fmla="*/ 747210 w 1107988"/>
                    <a:gd name="connsiteY20" fmla="*/ 34710 h 1107891"/>
                    <a:gd name="connsiteX21" fmla="*/ 713587 w 1107988"/>
                    <a:gd name="connsiteY21" fmla="*/ 23470 h 1107891"/>
                    <a:gd name="connsiteX22" fmla="*/ 686250 w 1107988"/>
                    <a:gd name="connsiteY22" fmla="*/ 16041 h 1107891"/>
                    <a:gd name="connsiteX23" fmla="*/ 650627 w 1107988"/>
                    <a:gd name="connsiteY23" fmla="*/ 8516 h 1107891"/>
                    <a:gd name="connsiteX24" fmla="*/ 624814 w 1107988"/>
                    <a:gd name="connsiteY24" fmla="*/ 4611 h 1107891"/>
                    <a:gd name="connsiteX25" fmla="*/ 580713 w 1107988"/>
                    <a:gd name="connsiteY25" fmla="*/ 706 h 1107891"/>
                    <a:gd name="connsiteX26" fmla="*/ 569379 w 1107988"/>
                    <a:gd name="connsiteY26" fmla="*/ 325 h 1107891"/>
                    <a:gd name="connsiteX27" fmla="*/ 516610 w 1107988"/>
                    <a:gd name="connsiteY27" fmla="*/ 1277 h 1107891"/>
                    <a:gd name="connsiteX28" fmla="*/ 506133 w 1107988"/>
                    <a:gd name="connsiteY28" fmla="*/ 1944 h 1107891"/>
                    <a:gd name="connsiteX29" fmla="*/ 466699 w 1107988"/>
                    <a:gd name="connsiteY29" fmla="*/ 6897 h 1107891"/>
                    <a:gd name="connsiteX30" fmla="*/ 454317 w 1107988"/>
                    <a:gd name="connsiteY30" fmla="*/ 8992 h 1107891"/>
                    <a:gd name="connsiteX31" fmla="*/ 407358 w 1107988"/>
                    <a:gd name="connsiteY31" fmla="*/ 19660 h 1107891"/>
                    <a:gd name="connsiteX32" fmla="*/ 369925 w 1107988"/>
                    <a:gd name="connsiteY32" fmla="*/ 31376 h 1107891"/>
                    <a:gd name="connsiteX33" fmla="*/ 325539 w 1107988"/>
                    <a:gd name="connsiteY33" fmla="*/ 49188 h 1107891"/>
                    <a:gd name="connsiteX34" fmla="*/ 314490 w 1107988"/>
                    <a:gd name="connsiteY34" fmla="*/ 54331 h 1107891"/>
                    <a:gd name="connsiteX35" fmla="*/ 313918 w 1107988"/>
                    <a:gd name="connsiteY35" fmla="*/ 54617 h 1107891"/>
                    <a:gd name="connsiteX36" fmla="*/ 284010 w 1107988"/>
                    <a:gd name="connsiteY36" fmla="*/ 70238 h 1107891"/>
                    <a:gd name="connsiteX37" fmla="*/ 249243 w 1107988"/>
                    <a:gd name="connsiteY37" fmla="*/ 91384 h 1107891"/>
                    <a:gd name="connsiteX38" fmla="*/ 240956 w 1107988"/>
                    <a:gd name="connsiteY38" fmla="*/ 97003 h 1107891"/>
                    <a:gd name="connsiteX39" fmla="*/ 210953 w 1107988"/>
                    <a:gd name="connsiteY39" fmla="*/ 119101 h 1107891"/>
                    <a:gd name="connsiteX40" fmla="*/ 167614 w 1107988"/>
                    <a:gd name="connsiteY40" fmla="*/ 157011 h 1107891"/>
                    <a:gd name="connsiteX41" fmla="*/ 134753 w 1107988"/>
                    <a:gd name="connsiteY41" fmla="*/ 191777 h 1107891"/>
                    <a:gd name="connsiteX42" fmla="*/ 134277 w 1107988"/>
                    <a:gd name="connsiteY42" fmla="*/ 192349 h 1107891"/>
                    <a:gd name="connsiteX43" fmla="*/ 97986 w 1107988"/>
                    <a:gd name="connsiteY43" fmla="*/ 239307 h 1107891"/>
                    <a:gd name="connsiteX44" fmla="*/ 79317 w 1107988"/>
                    <a:gd name="connsiteY44" fmla="*/ 268263 h 1107891"/>
                    <a:gd name="connsiteX45" fmla="*/ 68649 w 1107988"/>
                    <a:gd name="connsiteY45" fmla="*/ 286837 h 1107891"/>
                    <a:gd name="connsiteX46" fmla="*/ 45027 w 1107988"/>
                    <a:gd name="connsiteY46" fmla="*/ 335319 h 1107891"/>
                    <a:gd name="connsiteX47" fmla="*/ 39122 w 1107988"/>
                    <a:gd name="connsiteY47" fmla="*/ 349702 h 1107891"/>
                    <a:gd name="connsiteX48" fmla="*/ 21786 w 1107988"/>
                    <a:gd name="connsiteY48" fmla="*/ 400660 h 1107891"/>
                    <a:gd name="connsiteX49" fmla="*/ 21596 w 1107988"/>
                    <a:gd name="connsiteY49" fmla="*/ 401232 h 1107891"/>
                    <a:gd name="connsiteX50" fmla="*/ 6546 w 1107988"/>
                    <a:gd name="connsiteY50" fmla="*/ 469907 h 1107891"/>
                    <a:gd name="connsiteX51" fmla="*/ 3593 w 1107988"/>
                    <a:gd name="connsiteY51" fmla="*/ 491529 h 1107891"/>
                    <a:gd name="connsiteX52" fmla="*/ 736 w 1107988"/>
                    <a:gd name="connsiteY52" fmla="*/ 526390 h 1107891"/>
                    <a:gd name="connsiteX53" fmla="*/ 736 w 1107988"/>
                    <a:gd name="connsiteY53" fmla="*/ 527152 h 1107891"/>
                    <a:gd name="connsiteX54" fmla="*/ 641 w 1107988"/>
                    <a:gd name="connsiteY54" fmla="*/ 528486 h 1107891"/>
                    <a:gd name="connsiteX55" fmla="*/ 1022 w 1107988"/>
                    <a:gd name="connsiteY55" fmla="*/ 587827 h 1107891"/>
                    <a:gd name="connsiteX56" fmla="*/ 2641 w 1107988"/>
                    <a:gd name="connsiteY56" fmla="*/ 608210 h 1107891"/>
                    <a:gd name="connsiteX57" fmla="*/ 6070 w 1107988"/>
                    <a:gd name="connsiteY57" fmla="*/ 636214 h 1107891"/>
                    <a:gd name="connsiteX58" fmla="*/ 20453 w 1107988"/>
                    <a:gd name="connsiteY58" fmla="*/ 703746 h 1107891"/>
                    <a:gd name="connsiteX59" fmla="*/ 26644 w 1107988"/>
                    <a:gd name="connsiteY59" fmla="*/ 723939 h 1107891"/>
                    <a:gd name="connsiteX60" fmla="*/ 31026 w 1107988"/>
                    <a:gd name="connsiteY60" fmla="*/ 736988 h 1107891"/>
                    <a:gd name="connsiteX61" fmla="*/ 57029 w 1107988"/>
                    <a:gd name="connsiteY61" fmla="*/ 798996 h 1107891"/>
                    <a:gd name="connsiteX62" fmla="*/ 70078 w 1107988"/>
                    <a:gd name="connsiteY62" fmla="*/ 823761 h 1107891"/>
                    <a:gd name="connsiteX63" fmla="*/ 91795 w 1107988"/>
                    <a:gd name="connsiteY63" fmla="*/ 859384 h 1107891"/>
                    <a:gd name="connsiteX64" fmla="*/ 96938 w 1107988"/>
                    <a:gd name="connsiteY64" fmla="*/ 867100 h 1107891"/>
                    <a:gd name="connsiteX65" fmla="*/ 116179 w 1107988"/>
                    <a:gd name="connsiteY65" fmla="*/ 893389 h 1107891"/>
                    <a:gd name="connsiteX66" fmla="*/ 144278 w 1107988"/>
                    <a:gd name="connsiteY66" fmla="*/ 927012 h 1107891"/>
                    <a:gd name="connsiteX67" fmla="*/ 163899 w 1107988"/>
                    <a:gd name="connsiteY67" fmla="*/ 947395 h 1107891"/>
                    <a:gd name="connsiteX68" fmla="*/ 190284 w 1107988"/>
                    <a:gd name="connsiteY68" fmla="*/ 972065 h 1107891"/>
                    <a:gd name="connsiteX69" fmla="*/ 211715 w 1107988"/>
                    <a:gd name="connsiteY69" fmla="*/ 989782 h 1107891"/>
                    <a:gd name="connsiteX70" fmla="*/ 248577 w 1107988"/>
                    <a:gd name="connsiteY70" fmla="*/ 1016356 h 1107891"/>
                    <a:gd name="connsiteX71" fmla="*/ 274770 w 1107988"/>
                    <a:gd name="connsiteY71" fmla="*/ 1032644 h 1107891"/>
                    <a:gd name="connsiteX72" fmla="*/ 288867 w 1107988"/>
                    <a:gd name="connsiteY72" fmla="*/ 1040645 h 1107891"/>
                    <a:gd name="connsiteX73" fmla="*/ 332873 w 1107988"/>
                    <a:gd name="connsiteY73" fmla="*/ 1062077 h 1107891"/>
                    <a:gd name="connsiteX74" fmla="*/ 358685 w 1107988"/>
                    <a:gd name="connsiteY74" fmla="*/ 1072459 h 1107891"/>
                    <a:gd name="connsiteX75" fmla="*/ 387737 w 1107988"/>
                    <a:gd name="connsiteY75" fmla="*/ 1082460 h 1107891"/>
                    <a:gd name="connsiteX76" fmla="*/ 423456 w 1107988"/>
                    <a:gd name="connsiteY76" fmla="*/ 1092366 h 1107891"/>
                    <a:gd name="connsiteX77" fmla="*/ 443077 w 1107988"/>
                    <a:gd name="connsiteY77" fmla="*/ 1096748 h 1107891"/>
                    <a:gd name="connsiteX78" fmla="*/ 510038 w 1107988"/>
                    <a:gd name="connsiteY78" fmla="*/ 1106177 h 1107891"/>
                    <a:gd name="connsiteX79" fmla="*/ 510419 w 1107988"/>
                    <a:gd name="connsiteY79" fmla="*/ 1106177 h 1107891"/>
                    <a:gd name="connsiteX80" fmla="*/ 552329 w 1107988"/>
                    <a:gd name="connsiteY80" fmla="*/ 1107892 h 1107891"/>
                    <a:gd name="connsiteX81" fmla="*/ 553377 w 1107988"/>
                    <a:gd name="connsiteY81" fmla="*/ 1107892 h 1107891"/>
                    <a:gd name="connsiteX82" fmla="*/ 566331 w 1107988"/>
                    <a:gd name="connsiteY82" fmla="*/ 1107701 h 1107891"/>
                    <a:gd name="connsiteX83" fmla="*/ 596049 w 1107988"/>
                    <a:gd name="connsiteY83" fmla="*/ 1106368 h 1107891"/>
                    <a:gd name="connsiteX84" fmla="*/ 610431 w 1107988"/>
                    <a:gd name="connsiteY84" fmla="*/ 1105034 h 1107891"/>
                    <a:gd name="connsiteX85" fmla="*/ 654437 w 1107988"/>
                    <a:gd name="connsiteY85" fmla="*/ 1098748 h 1107891"/>
                    <a:gd name="connsiteX86" fmla="*/ 722922 w 1107988"/>
                    <a:gd name="connsiteY86" fmla="*/ 1081603 h 1107891"/>
                    <a:gd name="connsiteX87" fmla="*/ 739019 w 1107988"/>
                    <a:gd name="connsiteY87" fmla="*/ 1076173 h 1107891"/>
                    <a:gd name="connsiteX88" fmla="*/ 771975 w 1107988"/>
                    <a:gd name="connsiteY88" fmla="*/ 1063219 h 1107891"/>
                    <a:gd name="connsiteX89" fmla="*/ 819696 w 1107988"/>
                    <a:gd name="connsiteY89" fmla="*/ 1039978 h 1107891"/>
                    <a:gd name="connsiteX90" fmla="*/ 861510 w 1107988"/>
                    <a:gd name="connsiteY90" fmla="*/ 1014642 h 1107891"/>
                    <a:gd name="connsiteX91" fmla="*/ 866940 w 1107988"/>
                    <a:gd name="connsiteY91" fmla="*/ 1010927 h 1107891"/>
                    <a:gd name="connsiteX92" fmla="*/ 898086 w 1107988"/>
                    <a:gd name="connsiteY92" fmla="*/ 987972 h 1107891"/>
                    <a:gd name="connsiteX93" fmla="*/ 933996 w 1107988"/>
                    <a:gd name="connsiteY93" fmla="*/ 956825 h 1107891"/>
                    <a:gd name="connsiteX94" fmla="*/ 971429 w 1107988"/>
                    <a:gd name="connsiteY94" fmla="*/ 918058 h 1107891"/>
                    <a:gd name="connsiteX95" fmla="*/ 973810 w 1107988"/>
                    <a:gd name="connsiteY95" fmla="*/ 915296 h 1107891"/>
                    <a:gd name="connsiteX96" fmla="*/ 976763 w 1107988"/>
                    <a:gd name="connsiteY96" fmla="*/ 911867 h 1107891"/>
                    <a:gd name="connsiteX97" fmla="*/ 1002575 w 1107988"/>
                    <a:gd name="connsiteY97" fmla="*/ 879006 h 1107891"/>
                    <a:gd name="connsiteX98" fmla="*/ 1032389 w 1107988"/>
                    <a:gd name="connsiteY98" fmla="*/ 833095 h 1107891"/>
                    <a:gd name="connsiteX99" fmla="*/ 1043342 w 1107988"/>
                    <a:gd name="connsiteY99" fmla="*/ 813474 h 1107891"/>
                    <a:gd name="connsiteX100" fmla="*/ 1053344 w 1107988"/>
                    <a:gd name="connsiteY100" fmla="*/ 793567 h 1107891"/>
                    <a:gd name="connsiteX101" fmla="*/ 1070679 w 1107988"/>
                    <a:gd name="connsiteY101" fmla="*/ 753181 h 1107891"/>
                    <a:gd name="connsiteX102" fmla="*/ 1072489 w 1107988"/>
                    <a:gd name="connsiteY102" fmla="*/ 748418 h 1107891"/>
                    <a:gd name="connsiteX103" fmla="*/ 1087062 w 1107988"/>
                    <a:gd name="connsiteY103" fmla="*/ 703746 h 1107891"/>
                    <a:gd name="connsiteX104" fmla="*/ 1090015 w 1107988"/>
                    <a:gd name="connsiteY104" fmla="*/ 693078 h 1107891"/>
                    <a:gd name="connsiteX105" fmla="*/ 1099254 w 1107988"/>
                    <a:gd name="connsiteY105" fmla="*/ 650787 h 1107891"/>
                    <a:gd name="connsiteX106" fmla="*/ 1099730 w 1107988"/>
                    <a:gd name="connsiteY106" fmla="*/ 648025 h 1107891"/>
                    <a:gd name="connsiteX107" fmla="*/ 1101159 w 1107988"/>
                    <a:gd name="connsiteY107" fmla="*/ 639738 h 1107891"/>
                    <a:gd name="connsiteX108" fmla="*/ 1106112 w 1107988"/>
                    <a:gd name="connsiteY108" fmla="*/ 597637 h 1107891"/>
                    <a:gd name="connsiteX109" fmla="*/ 1107636 w 1107988"/>
                    <a:gd name="connsiteY109" fmla="*/ 566586 h 1107891"/>
                    <a:gd name="connsiteX110" fmla="*/ 1107541 w 1107988"/>
                    <a:gd name="connsiteY110" fmla="*/ 530391 h 1107891"/>
                    <a:gd name="connsiteX111" fmla="*/ 1075823 w 1107988"/>
                    <a:gd name="connsiteY111" fmla="*/ 565824 h 1107891"/>
                    <a:gd name="connsiteX112" fmla="*/ 1074394 w 1107988"/>
                    <a:gd name="connsiteY112" fmla="*/ 595066 h 1107891"/>
                    <a:gd name="connsiteX113" fmla="*/ 1069727 w 1107988"/>
                    <a:gd name="connsiteY113" fmla="*/ 634785 h 1107891"/>
                    <a:gd name="connsiteX114" fmla="*/ 1068393 w 1107988"/>
                    <a:gd name="connsiteY114" fmla="*/ 642500 h 1107891"/>
                    <a:gd name="connsiteX115" fmla="*/ 1067917 w 1107988"/>
                    <a:gd name="connsiteY115" fmla="*/ 645262 h 1107891"/>
                    <a:gd name="connsiteX116" fmla="*/ 1059249 w 1107988"/>
                    <a:gd name="connsiteY116" fmla="*/ 684886 h 1107891"/>
                    <a:gd name="connsiteX117" fmla="*/ 1056487 w 1107988"/>
                    <a:gd name="connsiteY117" fmla="*/ 695078 h 1107891"/>
                    <a:gd name="connsiteX118" fmla="*/ 1042771 w 1107988"/>
                    <a:gd name="connsiteY118" fmla="*/ 737083 h 1107891"/>
                    <a:gd name="connsiteX119" fmla="*/ 1041057 w 1107988"/>
                    <a:gd name="connsiteY119" fmla="*/ 741370 h 1107891"/>
                    <a:gd name="connsiteX120" fmla="*/ 1024578 w 1107988"/>
                    <a:gd name="connsiteY120" fmla="*/ 779565 h 1107891"/>
                    <a:gd name="connsiteX121" fmla="*/ 1015149 w 1107988"/>
                    <a:gd name="connsiteY121" fmla="*/ 798329 h 1107891"/>
                    <a:gd name="connsiteX122" fmla="*/ 1004766 w 1107988"/>
                    <a:gd name="connsiteY122" fmla="*/ 816903 h 1107891"/>
                    <a:gd name="connsiteX123" fmla="*/ 976667 w 1107988"/>
                    <a:gd name="connsiteY123" fmla="*/ 860146 h 1107891"/>
                    <a:gd name="connsiteX124" fmla="*/ 952284 w 1107988"/>
                    <a:gd name="connsiteY124" fmla="*/ 891103 h 1107891"/>
                    <a:gd name="connsiteX125" fmla="*/ 949521 w 1107988"/>
                    <a:gd name="connsiteY125" fmla="*/ 894341 h 1107891"/>
                    <a:gd name="connsiteX126" fmla="*/ 947235 w 1107988"/>
                    <a:gd name="connsiteY126" fmla="*/ 897008 h 1107891"/>
                    <a:gd name="connsiteX127" fmla="*/ 911993 w 1107988"/>
                    <a:gd name="connsiteY127" fmla="*/ 933489 h 1107891"/>
                    <a:gd name="connsiteX128" fmla="*/ 878179 w 1107988"/>
                    <a:gd name="connsiteY128" fmla="*/ 962826 h 1107891"/>
                    <a:gd name="connsiteX129" fmla="*/ 848842 w 1107988"/>
                    <a:gd name="connsiteY129" fmla="*/ 984448 h 1107891"/>
                    <a:gd name="connsiteX130" fmla="*/ 843794 w 1107988"/>
                    <a:gd name="connsiteY130" fmla="*/ 987877 h 1107891"/>
                    <a:gd name="connsiteX131" fmla="*/ 804265 w 1107988"/>
                    <a:gd name="connsiteY131" fmla="*/ 1011880 h 1107891"/>
                    <a:gd name="connsiteX132" fmla="*/ 759307 w 1107988"/>
                    <a:gd name="connsiteY132" fmla="*/ 1033787 h 1107891"/>
                    <a:gd name="connsiteX133" fmla="*/ 728256 w 1107988"/>
                    <a:gd name="connsiteY133" fmla="*/ 1045979 h 1107891"/>
                    <a:gd name="connsiteX134" fmla="*/ 713111 w 1107988"/>
                    <a:gd name="connsiteY134" fmla="*/ 1051123 h 1107891"/>
                    <a:gd name="connsiteX135" fmla="*/ 648627 w 1107988"/>
                    <a:gd name="connsiteY135" fmla="*/ 1067315 h 1107891"/>
                    <a:gd name="connsiteX136" fmla="*/ 607098 w 1107988"/>
                    <a:gd name="connsiteY136" fmla="*/ 1073221 h 1107891"/>
                    <a:gd name="connsiteX137" fmla="*/ 593667 w 1107988"/>
                    <a:gd name="connsiteY137" fmla="*/ 1074459 h 1107891"/>
                    <a:gd name="connsiteX138" fmla="*/ 565664 w 1107988"/>
                    <a:gd name="connsiteY138" fmla="*/ 1075697 h 1107891"/>
                    <a:gd name="connsiteX139" fmla="*/ 553377 w 1107988"/>
                    <a:gd name="connsiteY139" fmla="*/ 1075888 h 1107891"/>
                    <a:gd name="connsiteX140" fmla="*/ 513276 w 1107988"/>
                    <a:gd name="connsiteY140" fmla="*/ 1074268 h 1107891"/>
                    <a:gd name="connsiteX141" fmla="*/ 512895 w 1107988"/>
                    <a:gd name="connsiteY141" fmla="*/ 1074268 h 1107891"/>
                    <a:gd name="connsiteX142" fmla="*/ 449459 w 1107988"/>
                    <a:gd name="connsiteY142" fmla="*/ 1065315 h 1107891"/>
                    <a:gd name="connsiteX143" fmla="*/ 431075 w 1107988"/>
                    <a:gd name="connsiteY143" fmla="*/ 1061219 h 1107891"/>
                    <a:gd name="connsiteX144" fmla="*/ 397357 w 1107988"/>
                    <a:gd name="connsiteY144" fmla="*/ 1051885 h 1107891"/>
                    <a:gd name="connsiteX145" fmla="*/ 370020 w 1107988"/>
                    <a:gd name="connsiteY145" fmla="*/ 1042455 h 1107891"/>
                    <a:gd name="connsiteX146" fmla="*/ 345731 w 1107988"/>
                    <a:gd name="connsiteY146" fmla="*/ 1032644 h 1107891"/>
                    <a:gd name="connsiteX147" fmla="*/ 304202 w 1107988"/>
                    <a:gd name="connsiteY147" fmla="*/ 1012451 h 1107891"/>
                    <a:gd name="connsiteX148" fmla="*/ 290963 w 1107988"/>
                    <a:gd name="connsiteY148" fmla="*/ 1005022 h 1107891"/>
                    <a:gd name="connsiteX149" fmla="*/ 266198 w 1107988"/>
                    <a:gd name="connsiteY149" fmla="*/ 989686 h 1107891"/>
                    <a:gd name="connsiteX150" fmla="*/ 231431 w 1107988"/>
                    <a:gd name="connsiteY150" fmla="*/ 964636 h 1107891"/>
                    <a:gd name="connsiteX151" fmla="*/ 211238 w 1107988"/>
                    <a:gd name="connsiteY151" fmla="*/ 947967 h 1107891"/>
                    <a:gd name="connsiteX152" fmla="*/ 186283 w 1107988"/>
                    <a:gd name="connsiteY152" fmla="*/ 924631 h 1107891"/>
                    <a:gd name="connsiteX153" fmla="*/ 167900 w 1107988"/>
                    <a:gd name="connsiteY153" fmla="*/ 905485 h 1107891"/>
                    <a:gd name="connsiteX154" fmla="*/ 141420 w 1107988"/>
                    <a:gd name="connsiteY154" fmla="*/ 873862 h 1107891"/>
                    <a:gd name="connsiteX155" fmla="*/ 123228 w 1107988"/>
                    <a:gd name="connsiteY155" fmla="*/ 848907 h 1107891"/>
                    <a:gd name="connsiteX156" fmla="*/ 118560 w 1107988"/>
                    <a:gd name="connsiteY156" fmla="*/ 841858 h 1107891"/>
                    <a:gd name="connsiteX157" fmla="*/ 97986 w 1107988"/>
                    <a:gd name="connsiteY157" fmla="*/ 808140 h 1107891"/>
                    <a:gd name="connsiteX158" fmla="*/ 85699 w 1107988"/>
                    <a:gd name="connsiteY158" fmla="*/ 784804 h 1107891"/>
                    <a:gd name="connsiteX159" fmla="*/ 61220 w 1107988"/>
                    <a:gd name="connsiteY159" fmla="*/ 726320 h 1107891"/>
                    <a:gd name="connsiteX160" fmla="*/ 57124 w 1107988"/>
                    <a:gd name="connsiteY160" fmla="*/ 714223 h 1107891"/>
                    <a:gd name="connsiteX161" fmla="*/ 51314 w 1107988"/>
                    <a:gd name="connsiteY161" fmla="*/ 695078 h 1107891"/>
                    <a:gd name="connsiteX162" fmla="*/ 37788 w 1107988"/>
                    <a:gd name="connsiteY162" fmla="*/ 631451 h 1107891"/>
                    <a:gd name="connsiteX163" fmla="*/ 34550 w 1107988"/>
                    <a:gd name="connsiteY163" fmla="*/ 605067 h 1107891"/>
                    <a:gd name="connsiteX164" fmla="*/ 33026 w 1107988"/>
                    <a:gd name="connsiteY164" fmla="*/ 585826 h 1107891"/>
                    <a:gd name="connsiteX165" fmla="*/ 32645 w 1107988"/>
                    <a:gd name="connsiteY165" fmla="*/ 529724 h 1107891"/>
                    <a:gd name="connsiteX166" fmla="*/ 32645 w 1107988"/>
                    <a:gd name="connsiteY166" fmla="*/ 528962 h 1107891"/>
                    <a:gd name="connsiteX167" fmla="*/ 32740 w 1107988"/>
                    <a:gd name="connsiteY167" fmla="*/ 527629 h 1107891"/>
                    <a:gd name="connsiteX168" fmla="*/ 35407 w 1107988"/>
                    <a:gd name="connsiteY168" fmla="*/ 495148 h 1107891"/>
                    <a:gd name="connsiteX169" fmla="*/ 38169 w 1107988"/>
                    <a:gd name="connsiteY169" fmla="*/ 474765 h 1107891"/>
                    <a:gd name="connsiteX170" fmla="*/ 52266 w 1107988"/>
                    <a:gd name="connsiteY170" fmla="*/ 410376 h 1107891"/>
                    <a:gd name="connsiteX171" fmla="*/ 52457 w 1107988"/>
                    <a:gd name="connsiteY171" fmla="*/ 409804 h 1107891"/>
                    <a:gd name="connsiteX172" fmla="*/ 68935 w 1107988"/>
                    <a:gd name="connsiteY172" fmla="*/ 361417 h 1107891"/>
                    <a:gd name="connsiteX173" fmla="*/ 74460 w 1107988"/>
                    <a:gd name="connsiteY173" fmla="*/ 347987 h 1107891"/>
                    <a:gd name="connsiteX174" fmla="*/ 96748 w 1107988"/>
                    <a:gd name="connsiteY174" fmla="*/ 302267 h 1107891"/>
                    <a:gd name="connsiteX175" fmla="*/ 106749 w 1107988"/>
                    <a:gd name="connsiteY175" fmla="*/ 284836 h 1107891"/>
                    <a:gd name="connsiteX176" fmla="*/ 124370 w 1107988"/>
                    <a:gd name="connsiteY176" fmla="*/ 257595 h 1107891"/>
                    <a:gd name="connsiteX177" fmla="*/ 158184 w 1107988"/>
                    <a:gd name="connsiteY177" fmla="*/ 213780 h 1107891"/>
                    <a:gd name="connsiteX178" fmla="*/ 158661 w 1107988"/>
                    <a:gd name="connsiteY178" fmla="*/ 213304 h 1107891"/>
                    <a:gd name="connsiteX179" fmla="*/ 189903 w 1107988"/>
                    <a:gd name="connsiteY179" fmla="*/ 180157 h 1107891"/>
                    <a:gd name="connsiteX180" fmla="*/ 230765 w 1107988"/>
                    <a:gd name="connsiteY180" fmla="*/ 144438 h 1107891"/>
                    <a:gd name="connsiteX181" fmla="*/ 258959 w 1107988"/>
                    <a:gd name="connsiteY181" fmla="*/ 123673 h 1107891"/>
                    <a:gd name="connsiteX182" fmla="*/ 266674 w 1107988"/>
                    <a:gd name="connsiteY182" fmla="*/ 118435 h 1107891"/>
                    <a:gd name="connsiteX183" fmla="*/ 299440 w 1107988"/>
                    <a:gd name="connsiteY183" fmla="*/ 98527 h 1107891"/>
                    <a:gd name="connsiteX184" fmla="*/ 327539 w 1107988"/>
                    <a:gd name="connsiteY184" fmla="*/ 83859 h 1107891"/>
                    <a:gd name="connsiteX185" fmla="*/ 328015 w 1107988"/>
                    <a:gd name="connsiteY185" fmla="*/ 83668 h 1107891"/>
                    <a:gd name="connsiteX186" fmla="*/ 338493 w 1107988"/>
                    <a:gd name="connsiteY186" fmla="*/ 78811 h 1107891"/>
                    <a:gd name="connsiteX187" fmla="*/ 380307 w 1107988"/>
                    <a:gd name="connsiteY187" fmla="*/ 61951 h 1107891"/>
                    <a:gd name="connsiteX188" fmla="*/ 415550 w 1107988"/>
                    <a:gd name="connsiteY188" fmla="*/ 50902 h 1107891"/>
                    <a:gd name="connsiteX189" fmla="*/ 459841 w 1107988"/>
                    <a:gd name="connsiteY189" fmla="*/ 40806 h 1107891"/>
                    <a:gd name="connsiteX190" fmla="*/ 471462 w 1107988"/>
                    <a:gd name="connsiteY190" fmla="*/ 38901 h 1107891"/>
                    <a:gd name="connsiteX191" fmla="*/ 508609 w 1107988"/>
                    <a:gd name="connsiteY191" fmla="*/ 34234 h 1107891"/>
                    <a:gd name="connsiteX192" fmla="*/ 518325 w 1107988"/>
                    <a:gd name="connsiteY192" fmla="*/ 33567 h 1107891"/>
                    <a:gd name="connsiteX193" fmla="*/ 568236 w 1107988"/>
                    <a:gd name="connsiteY193" fmla="*/ 32614 h 1107891"/>
                    <a:gd name="connsiteX194" fmla="*/ 578808 w 1107988"/>
                    <a:gd name="connsiteY194" fmla="*/ 32900 h 1107891"/>
                    <a:gd name="connsiteX195" fmla="*/ 620337 w 1107988"/>
                    <a:gd name="connsiteY195" fmla="*/ 36615 h 1107891"/>
                    <a:gd name="connsiteX196" fmla="*/ 644721 w 1107988"/>
                    <a:gd name="connsiteY196" fmla="*/ 40330 h 1107891"/>
                    <a:gd name="connsiteX197" fmla="*/ 678249 w 1107988"/>
                    <a:gd name="connsiteY197" fmla="*/ 47473 h 1107891"/>
                    <a:gd name="connsiteX198" fmla="*/ 703967 w 1107988"/>
                    <a:gd name="connsiteY198" fmla="*/ 54427 h 1107891"/>
                    <a:gd name="connsiteX199" fmla="*/ 735685 w 1107988"/>
                    <a:gd name="connsiteY199" fmla="*/ 64999 h 1107891"/>
                    <a:gd name="connsiteX200" fmla="*/ 770356 w 1107988"/>
                    <a:gd name="connsiteY200" fmla="*/ 79382 h 1107891"/>
                    <a:gd name="connsiteX201" fmla="*/ 786263 w 1107988"/>
                    <a:gd name="connsiteY201" fmla="*/ 86907 h 1107891"/>
                    <a:gd name="connsiteX202" fmla="*/ 807313 w 1107988"/>
                    <a:gd name="connsiteY202" fmla="*/ 97956 h 1107891"/>
                    <a:gd name="connsiteX203" fmla="*/ 846461 w 1107988"/>
                    <a:gd name="connsiteY203" fmla="*/ 121864 h 1107891"/>
                    <a:gd name="connsiteX204" fmla="*/ 867321 w 1107988"/>
                    <a:gd name="connsiteY204" fmla="*/ 136913 h 1107891"/>
                    <a:gd name="connsiteX205" fmla="*/ 880084 w 1107988"/>
                    <a:gd name="connsiteY205" fmla="*/ 146819 h 1107891"/>
                    <a:gd name="connsiteX206" fmla="*/ 921232 w 1107988"/>
                    <a:gd name="connsiteY206" fmla="*/ 183586 h 1107891"/>
                    <a:gd name="connsiteX207" fmla="*/ 943901 w 1107988"/>
                    <a:gd name="connsiteY207" fmla="*/ 207589 h 1107891"/>
                    <a:gd name="connsiteX208" fmla="*/ 975239 w 1107988"/>
                    <a:gd name="connsiteY208" fmla="*/ 246641 h 1107891"/>
                    <a:gd name="connsiteX209" fmla="*/ 984097 w 1107988"/>
                    <a:gd name="connsiteY209" fmla="*/ 259214 h 1107891"/>
                    <a:gd name="connsiteX210" fmla="*/ 995241 w 1107988"/>
                    <a:gd name="connsiteY210" fmla="*/ 276264 h 1107891"/>
                    <a:gd name="connsiteX211" fmla="*/ 1019149 w 1107988"/>
                    <a:gd name="connsiteY211" fmla="*/ 318174 h 1107891"/>
                    <a:gd name="connsiteX212" fmla="*/ 1035342 w 1107988"/>
                    <a:gd name="connsiteY212" fmla="*/ 353321 h 1107891"/>
                    <a:gd name="connsiteX213" fmla="*/ 1046391 w 1107988"/>
                    <a:gd name="connsiteY213" fmla="*/ 382182 h 1107891"/>
                    <a:gd name="connsiteX214" fmla="*/ 1053534 w 1107988"/>
                    <a:gd name="connsiteY214" fmla="*/ 404280 h 1107891"/>
                    <a:gd name="connsiteX215" fmla="*/ 1063821 w 1107988"/>
                    <a:gd name="connsiteY215" fmla="*/ 443809 h 1107891"/>
                    <a:gd name="connsiteX216" fmla="*/ 1071251 w 1107988"/>
                    <a:gd name="connsiteY216" fmla="*/ 486671 h 1107891"/>
                    <a:gd name="connsiteX217" fmla="*/ 1073823 w 1107988"/>
                    <a:gd name="connsiteY217" fmla="*/ 510960 h 1107891"/>
                    <a:gd name="connsiteX218" fmla="*/ 1075061 w 1107988"/>
                    <a:gd name="connsiteY218" fmla="*/ 531915 h 1107891"/>
                    <a:gd name="connsiteX219" fmla="*/ 1075823 w 1107988"/>
                    <a:gd name="connsiteY219" fmla="*/ 565824 h 11078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  <a:cxn ang="0">
                      <a:pos x="connsiteX151" y="connsiteY151"/>
                    </a:cxn>
                    <a:cxn ang="0">
                      <a:pos x="connsiteX152" y="connsiteY152"/>
                    </a:cxn>
                    <a:cxn ang="0">
                      <a:pos x="connsiteX153" y="connsiteY153"/>
                    </a:cxn>
                    <a:cxn ang="0">
                      <a:pos x="connsiteX154" y="connsiteY154"/>
                    </a:cxn>
                    <a:cxn ang="0">
                      <a:pos x="connsiteX155" y="connsiteY155"/>
                    </a:cxn>
                    <a:cxn ang="0">
                      <a:pos x="connsiteX156" y="connsiteY156"/>
                    </a:cxn>
                    <a:cxn ang="0">
                      <a:pos x="connsiteX157" y="connsiteY157"/>
                    </a:cxn>
                    <a:cxn ang="0">
                      <a:pos x="connsiteX158" y="connsiteY158"/>
                    </a:cxn>
                    <a:cxn ang="0">
                      <a:pos x="connsiteX159" y="connsiteY159"/>
                    </a:cxn>
                    <a:cxn ang="0">
                      <a:pos x="connsiteX160" y="connsiteY160"/>
                    </a:cxn>
                    <a:cxn ang="0">
                      <a:pos x="connsiteX161" y="connsiteY161"/>
                    </a:cxn>
                    <a:cxn ang="0">
                      <a:pos x="connsiteX162" y="connsiteY162"/>
                    </a:cxn>
                    <a:cxn ang="0">
                      <a:pos x="connsiteX163" y="connsiteY163"/>
                    </a:cxn>
                    <a:cxn ang="0">
                      <a:pos x="connsiteX164" y="connsiteY164"/>
                    </a:cxn>
                    <a:cxn ang="0">
                      <a:pos x="connsiteX165" y="connsiteY165"/>
                    </a:cxn>
                    <a:cxn ang="0">
                      <a:pos x="connsiteX166" y="connsiteY166"/>
                    </a:cxn>
                    <a:cxn ang="0">
                      <a:pos x="connsiteX167" y="connsiteY167"/>
                    </a:cxn>
                    <a:cxn ang="0">
                      <a:pos x="connsiteX168" y="connsiteY168"/>
                    </a:cxn>
                    <a:cxn ang="0">
                      <a:pos x="connsiteX169" y="connsiteY169"/>
                    </a:cxn>
                    <a:cxn ang="0">
                      <a:pos x="connsiteX170" y="connsiteY170"/>
                    </a:cxn>
                    <a:cxn ang="0">
                      <a:pos x="connsiteX171" y="connsiteY171"/>
                    </a:cxn>
                    <a:cxn ang="0">
                      <a:pos x="connsiteX172" y="connsiteY172"/>
                    </a:cxn>
                    <a:cxn ang="0">
                      <a:pos x="connsiteX173" y="connsiteY173"/>
                    </a:cxn>
                    <a:cxn ang="0">
                      <a:pos x="connsiteX174" y="connsiteY174"/>
                    </a:cxn>
                    <a:cxn ang="0">
                      <a:pos x="connsiteX175" y="connsiteY175"/>
                    </a:cxn>
                    <a:cxn ang="0">
                      <a:pos x="connsiteX176" y="connsiteY176"/>
                    </a:cxn>
                    <a:cxn ang="0">
                      <a:pos x="connsiteX177" y="connsiteY177"/>
                    </a:cxn>
                    <a:cxn ang="0">
                      <a:pos x="connsiteX178" y="connsiteY178"/>
                    </a:cxn>
                    <a:cxn ang="0">
                      <a:pos x="connsiteX179" y="connsiteY179"/>
                    </a:cxn>
                    <a:cxn ang="0">
                      <a:pos x="connsiteX180" y="connsiteY180"/>
                    </a:cxn>
                    <a:cxn ang="0">
                      <a:pos x="connsiteX181" y="connsiteY181"/>
                    </a:cxn>
                    <a:cxn ang="0">
                      <a:pos x="connsiteX182" y="connsiteY182"/>
                    </a:cxn>
                    <a:cxn ang="0">
                      <a:pos x="connsiteX183" y="connsiteY183"/>
                    </a:cxn>
                    <a:cxn ang="0">
                      <a:pos x="connsiteX184" y="connsiteY184"/>
                    </a:cxn>
                    <a:cxn ang="0">
                      <a:pos x="connsiteX185" y="connsiteY185"/>
                    </a:cxn>
                    <a:cxn ang="0">
                      <a:pos x="connsiteX186" y="connsiteY186"/>
                    </a:cxn>
                    <a:cxn ang="0">
                      <a:pos x="connsiteX187" y="connsiteY187"/>
                    </a:cxn>
                    <a:cxn ang="0">
                      <a:pos x="connsiteX188" y="connsiteY188"/>
                    </a:cxn>
                    <a:cxn ang="0">
                      <a:pos x="connsiteX189" y="connsiteY189"/>
                    </a:cxn>
                    <a:cxn ang="0">
                      <a:pos x="connsiteX190" y="connsiteY190"/>
                    </a:cxn>
                    <a:cxn ang="0">
                      <a:pos x="connsiteX191" y="connsiteY191"/>
                    </a:cxn>
                    <a:cxn ang="0">
                      <a:pos x="connsiteX192" y="connsiteY192"/>
                    </a:cxn>
                    <a:cxn ang="0">
                      <a:pos x="connsiteX193" y="connsiteY193"/>
                    </a:cxn>
                    <a:cxn ang="0">
                      <a:pos x="connsiteX194" y="connsiteY194"/>
                    </a:cxn>
                    <a:cxn ang="0">
                      <a:pos x="connsiteX195" y="connsiteY195"/>
                    </a:cxn>
                    <a:cxn ang="0">
                      <a:pos x="connsiteX196" y="connsiteY196"/>
                    </a:cxn>
                    <a:cxn ang="0">
                      <a:pos x="connsiteX197" y="connsiteY197"/>
                    </a:cxn>
                    <a:cxn ang="0">
                      <a:pos x="connsiteX198" y="connsiteY198"/>
                    </a:cxn>
                    <a:cxn ang="0">
                      <a:pos x="connsiteX199" y="connsiteY199"/>
                    </a:cxn>
                    <a:cxn ang="0">
                      <a:pos x="connsiteX200" y="connsiteY200"/>
                    </a:cxn>
                    <a:cxn ang="0">
                      <a:pos x="connsiteX201" y="connsiteY201"/>
                    </a:cxn>
                    <a:cxn ang="0">
                      <a:pos x="connsiteX202" y="connsiteY202"/>
                    </a:cxn>
                    <a:cxn ang="0">
                      <a:pos x="connsiteX203" y="connsiteY203"/>
                    </a:cxn>
                    <a:cxn ang="0">
                      <a:pos x="connsiteX204" y="connsiteY204"/>
                    </a:cxn>
                    <a:cxn ang="0">
                      <a:pos x="connsiteX205" y="connsiteY205"/>
                    </a:cxn>
                    <a:cxn ang="0">
                      <a:pos x="connsiteX206" y="connsiteY206"/>
                    </a:cxn>
                    <a:cxn ang="0">
                      <a:pos x="connsiteX207" y="connsiteY207"/>
                    </a:cxn>
                    <a:cxn ang="0">
                      <a:pos x="connsiteX208" y="connsiteY208"/>
                    </a:cxn>
                    <a:cxn ang="0">
                      <a:pos x="connsiteX209" y="connsiteY209"/>
                    </a:cxn>
                    <a:cxn ang="0">
                      <a:pos x="connsiteX210" y="connsiteY210"/>
                    </a:cxn>
                    <a:cxn ang="0">
                      <a:pos x="connsiteX211" y="connsiteY211"/>
                    </a:cxn>
                    <a:cxn ang="0">
                      <a:pos x="connsiteX212" y="connsiteY212"/>
                    </a:cxn>
                    <a:cxn ang="0">
                      <a:pos x="connsiteX213" y="connsiteY213"/>
                    </a:cxn>
                    <a:cxn ang="0">
                      <a:pos x="connsiteX214" y="connsiteY214"/>
                    </a:cxn>
                    <a:cxn ang="0">
                      <a:pos x="connsiteX215" y="connsiteY215"/>
                    </a:cxn>
                    <a:cxn ang="0">
                      <a:pos x="connsiteX216" y="connsiteY216"/>
                    </a:cxn>
                    <a:cxn ang="0">
                      <a:pos x="connsiteX217" y="connsiteY217"/>
                    </a:cxn>
                    <a:cxn ang="0">
                      <a:pos x="connsiteX218" y="connsiteY218"/>
                    </a:cxn>
                    <a:cxn ang="0">
                      <a:pos x="connsiteX219" y="connsiteY219"/>
                    </a:cxn>
                  </a:cxnLst>
                  <a:rect l="l" t="t" r="r" b="b"/>
                  <a:pathLst>
                    <a:path w="1107988" h="1107891">
                      <a:moveTo>
                        <a:pt x="1107541" y="530391"/>
                      </a:moveTo>
                      <a:cubicBezTo>
                        <a:pt x="1107255" y="523247"/>
                        <a:pt x="1106874" y="515818"/>
                        <a:pt x="1106208" y="508102"/>
                      </a:cubicBezTo>
                      <a:cubicBezTo>
                        <a:pt x="1105541" y="499625"/>
                        <a:pt x="1104588" y="491148"/>
                        <a:pt x="1103445" y="482290"/>
                      </a:cubicBezTo>
                      <a:cubicBezTo>
                        <a:pt x="1101445" y="466954"/>
                        <a:pt x="1098778" y="451619"/>
                        <a:pt x="1095540" y="436760"/>
                      </a:cubicBezTo>
                      <a:cubicBezTo>
                        <a:pt x="1092301" y="421806"/>
                        <a:pt x="1088682" y="408090"/>
                        <a:pt x="1084681" y="394755"/>
                      </a:cubicBezTo>
                      <a:cubicBezTo>
                        <a:pt x="1082205" y="386182"/>
                        <a:pt x="1079633" y="378467"/>
                        <a:pt x="1077061" y="371228"/>
                      </a:cubicBezTo>
                      <a:cubicBezTo>
                        <a:pt x="1073537" y="360941"/>
                        <a:pt x="1069536" y="350559"/>
                        <a:pt x="1065345" y="340558"/>
                      </a:cubicBezTo>
                      <a:cubicBezTo>
                        <a:pt x="1060107" y="328175"/>
                        <a:pt x="1054392" y="315602"/>
                        <a:pt x="1048105" y="303315"/>
                      </a:cubicBezTo>
                      <a:cubicBezTo>
                        <a:pt x="1040009" y="287408"/>
                        <a:pt x="1031627" y="272835"/>
                        <a:pt x="1022769" y="258928"/>
                      </a:cubicBezTo>
                      <a:cubicBezTo>
                        <a:pt x="1019244" y="253213"/>
                        <a:pt x="1015339" y="247308"/>
                        <a:pt x="1010958" y="240831"/>
                      </a:cubicBezTo>
                      <a:cubicBezTo>
                        <a:pt x="1010958" y="240831"/>
                        <a:pt x="1010958" y="240831"/>
                        <a:pt x="1010958" y="240831"/>
                      </a:cubicBezTo>
                      <a:cubicBezTo>
                        <a:pt x="1007814" y="236259"/>
                        <a:pt x="1004671" y="231782"/>
                        <a:pt x="1001528" y="227496"/>
                      </a:cubicBezTo>
                      <a:cubicBezTo>
                        <a:pt x="991431" y="213589"/>
                        <a:pt x="980287" y="199683"/>
                        <a:pt x="968286" y="186062"/>
                      </a:cubicBezTo>
                      <a:cubicBezTo>
                        <a:pt x="960284" y="177013"/>
                        <a:pt x="952188" y="168441"/>
                        <a:pt x="944187" y="160630"/>
                      </a:cubicBezTo>
                      <a:cubicBezTo>
                        <a:pt x="930090" y="146533"/>
                        <a:pt x="915422" y="133389"/>
                        <a:pt x="900563" y="121578"/>
                      </a:cubicBezTo>
                      <a:cubicBezTo>
                        <a:pt x="896181" y="117958"/>
                        <a:pt x="891705" y="114529"/>
                        <a:pt x="886942" y="111005"/>
                      </a:cubicBezTo>
                      <a:cubicBezTo>
                        <a:pt x="879989" y="105766"/>
                        <a:pt x="872750" y="100528"/>
                        <a:pt x="864844" y="95098"/>
                      </a:cubicBezTo>
                      <a:cubicBezTo>
                        <a:pt x="851414" y="85954"/>
                        <a:pt x="837412" y="77382"/>
                        <a:pt x="823220" y="69667"/>
                      </a:cubicBezTo>
                      <a:cubicBezTo>
                        <a:pt x="815219" y="65190"/>
                        <a:pt x="807980" y="61380"/>
                        <a:pt x="800931" y="57951"/>
                      </a:cubicBezTo>
                      <a:cubicBezTo>
                        <a:pt x="795788" y="55379"/>
                        <a:pt x="790263" y="52712"/>
                        <a:pt x="784072" y="49950"/>
                      </a:cubicBezTo>
                      <a:cubicBezTo>
                        <a:pt x="772356" y="44616"/>
                        <a:pt x="759974" y="39472"/>
                        <a:pt x="747210" y="34710"/>
                      </a:cubicBezTo>
                      <a:cubicBezTo>
                        <a:pt x="736066" y="30614"/>
                        <a:pt x="724731" y="26804"/>
                        <a:pt x="713587" y="23470"/>
                      </a:cubicBezTo>
                      <a:cubicBezTo>
                        <a:pt x="703776" y="20518"/>
                        <a:pt x="694823" y="18041"/>
                        <a:pt x="686250" y="16041"/>
                      </a:cubicBezTo>
                      <a:cubicBezTo>
                        <a:pt x="674058" y="12993"/>
                        <a:pt x="662057" y="10421"/>
                        <a:pt x="650627" y="8516"/>
                      </a:cubicBezTo>
                      <a:cubicBezTo>
                        <a:pt x="641673" y="6897"/>
                        <a:pt x="632910" y="5659"/>
                        <a:pt x="624814" y="4611"/>
                      </a:cubicBezTo>
                      <a:cubicBezTo>
                        <a:pt x="610336" y="2706"/>
                        <a:pt x="595477" y="1372"/>
                        <a:pt x="580713" y="706"/>
                      </a:cubicBezTo>
                      <a:cubicBezTo>
                        <a:pt x="576903" y="515"/>
                        <a:pt x="572998" y="420"/>
                        <a:pt x="569379" y="325"/>
                      </a:cubicBezTo>
                      <a:cubicBezTo>
                        <a:pt x="551662" y="-342"/>
                        <a:pt x="533850" y="39"/>
                        <a:pt x="516610" y="1277"/>
                      </a:cubicBezTo>
                      <a:cubicBezTo>
                        <a:pt x="513086" y="1372"/>
                        <a:pt x="509562" y="1658"/>
                        <a:pt x="506133" y="1944"/>
                      </a:cubicBezTo>
                      <a:cubicBezTo>
                        <a:pt x="492226" y="3182"/>
                        <a:pt x="479272" y="4801"/>
                        <a:pt x="466699" y="6897"/>
                      </a:cubicBezTo>
                      <a:cubicBezTo>
                        <a:pt x="462603" y="7468"/>
                        <a:pt x="458412" y="8230"/>
                        <a:pt x="454317" y="8992"/>
                      </a:cubicBezTo>
                      <a:cubicBezTo>
                        <a:pt x="437648" y="12040"/>
                        <a:pt x="422217" y="15565"/>
                        <a:pt x="407358" y="19660"/>
                      </a:cubicBezTo>
                      <a:cubicBezTo>
                        <a:pt x="394214" y="23280"/>
                        <a:pt x="381546" y="27280"/>
                        <a:pt x="369925" y="31376"/>
                      </a:cubicBezTo>
                      <a:cubicBezTo>
                        <a:pt x="355352" y="36520"/>
                        <a:pt x="340398" y="42520"/>
                        <a:pt x="325539" y="49188"/>
                      </a:cubicBezTo>
                      <a:cubicBezTo>
                        <a:pt x="321824" y="50807"/>
                        <a:pt x="318204" y="52617"/>
                        <a:pt x="314490" y="54331"/>
                      </a:cubicBezTo>
                      <a:lnTo>
                        <a:pt x="313918" y="54617"/>
                      </a:lnTo>
                      <a:cubicBezTo>
                        <a:pt x="304012" y="59380"/>
                        <a:pt x="293916" y="64618"/>
                        <a:pt x="284010" y="70238"/>
                      </a:cubicBezTo>
                      <a:cubicBezTo>
                        <a:pt x="272199" y="76810"/>
                        <a:pt x="260578" y="83954"/>
                        <a:pt x="249243" y="91384"/>
                      </a:cubicBezTo>
                      <a:cubicBezTo>
                        <a:pt x="246481" y="93193"/>
                        <a:pt x="243719" y="95098"/>
                        <a:pt x="240956" y="97003"/>
                      </a:cubicBezTo>
                      <a:cubicBezTo>
                        <a:pt x="230384" y="104242"/>
                        <a:pt x="220287" y="111672"/>
                        <a:pt x="210953" y="119101"/>
                      </a:cubicBezTo>
                      <a:cubicBezTo>
                        <a:pt x="195903" y="130912"/>
                        <a:pt x="181330" y="143676"/>
                        <a:pt x="167614" y="157011"/>
                      </a:cubicBezTo>
                      <a:cubicBezTo>
                        <a:pt x="156279" y="168060"/>
                        <a:pt x="145230" y="179776"/>
                        <a:pt x="134753" y="191777"/>
                      </a:cubicBezTo>
                      <a:cubicBezTo>
                        <a:pt x="134562" y="191968"/>
                        <a:pt x="134372" y="192158"/>
                        <a:pt x="134277" y="192349"/>
                      </a:cubicBezTo>
                      <a:cubicBezTo>
                        <a:pt x="121513" y="207208"/>
                        <a:pt x="109321" y="223019"/>
                        <a:pt x="97986" y="239307"/>
                      </a:cubicBezTo>
                      <a:cubicBezTo>
                        <a:pt x="91414" y="248832"/>
                        <a:pt x="85128" y="258547"/>
                        <a:pt x="79317" y="268263"/>
                      </a:cubicBezTo>
                      <a:cubicBezTo>
                        <a:pt x="75507" y="274549"/>
                        <a:pt x="71888" y="280836"/>
                        <a:pt x="68649" y="286837"/>
                      </a:cubicBezTo>
                      <a:cubicBezTo>
                        <a:pt x="60172" y="302172"/>
                        <a:pt x="52171" y="318555"/>
                        <a:pt x="45027" y="335319"/>
                      </a:cubicBezTo>
                      <a:cubicBezTo>
                        <a:pt x="43313" y="339224"/>
                        <a:pt x="41122" y="344463"/>
                        <a:pt x="39122" y="349702"/>
                      </a:cubicBezTo>
                      <a:cubicBezTo>
                        <a:pt x="32550" y="366180"/>
                        <a:pt x="26739" y="383325"/>
                        <a:pt x="21786" y="400660"/>
                      </a:cubicBezTo>
                      <a:cubicBezTo>
                        <a:pt x="21691" y="400851"/>
                        <a:pt x="21691" y="401041"/>
                        <a:pt x="21596" y="401232"/>
                      </a:cubicBezTo>
                      <a:cubicBezTo>
                        <a:pt x="15119" y="423901"/>
                        <a:pt x="10070" y="447047"/>
                        <a:pt x="6546" y="469907"/>
                      </a:cubicBezTo>
                      <a:cubicBezTo>
                        <a:pt x="5308" y="477813"/>
                        <a:pt x="4356" y="484957"/>
                        <a:pt x="3593" y="491529"/>
                      </a:cubicBezTo>
                      <a:cubicBezTo>
                        <a:pt x="2260" y="502959"/>
                        <a:pt x="1308" y="514579"/>
                        <a:pt x="736" y="526390"/>
                      </a:cubicBezTo>
                      <a:lnTo>
                        <a:pt x="736" y="527152"/>
                      </a:lnTo>
                      <a:cubicBezTo>
                        <a:pt x="736" y="527724"/>
                        <a:pt x="641" y="528200"/>
                        <a:pt x="641" y="528486"/>
                      </a:cubicBezTo>
                      <a:cubicBezTo>
                        <a:pt x="-312" y="548012"/>
                        <a:pt x="-216" y="567919"/>
                        <a:pt x="1022" y="587827"/>
                      </a:cubicBezTo>
                      <a:cubicBezTo>
                        <a:pt x="1498" y="595732"/>
                        <a:pt x="2069" y="602209"/>
                        <a:pt x="2641" y="608210"/>
                      </a:cubicBezTo>
                      <a:cubicBezTo>
                        <a:pt x="3498" y="617259"/>
                        <a:pt x="4641" y="626689"/>
                        <a:pt x="6070" y="636214"/>
                      </a:cubicBezTo>
                      <a:cubicBezTo>
                        <a:pt x="9404" y="658788"/>
                        <a:pt x="14262" y="681553"/>
                        <a:pt x="20453" y="703746"/>
                      </a:cubicBezTo>
                      <a:cubicBezTo>
                        <a:pt x="22453" y="710509"/>
                        <a:pt x="24453" y="717271"/>
                        <a:pt x="26644" y="723939"/>
                      </a:cubicBezTo>
                      <a:cubicBezTo>
                        <a:pt x="27978" y="728320"/>
                        <a:pt x="29502" y="732702"/>
                        <a:pt x="31026" y="736988"/>
                      </a:cubicBezTo>
                      <a:cubicBezTo>
                        <a:pt x="38360" y="758229"/>
                        <a:pt x="47123" y="779089"/>
                        <a:pt x="57029" y="798996"/>
                      </a:cubicBezTo>
                      <a:cubicBezTo>
                        <a:pt x="61125" y="807378"/>
                        <a:pt x="65506" y="815760"/>
                        <a:pt x="70078" y="823761"/>
                      </a:cubicBezTo>
                      <a:cubicBezTo>
                        <a:pt x="77317" y="836715"/>
                        <a:pt x="84461" y="848431"/>
                        <a:pt x="91795" y="859384"/>
                      </a:cubicBezTo>
                      <a:cubicBezTo>
                        <a:pt x="93414" y="861956"/>
                        <a:pt x="95129" y="864528"/>
                        <a:pt x="96938" y="867100"/>
                      </a:cubicBezTo>
                      <a:cubicBezTo>
                        <a:pt x="103130" y="876148"/>
                        <a:pt x="109607" y="885007"/>
                        <a:pt x="116179" y="893389"/>
                      </a:cubicBezTo>
                      <a:cubicBezTo>
                        <a:pt x="125133" y="905009"/>
                        <a:pt x="134562" y="916344"/>
                        <a:pt x="144278" y="927012"/>
                      </a:cubicBezTo>
                      <a:cubicBezTo>
                        <a:pt x="151422" y="934822"/>
                        <a:pt x="157803" y="941585"/>
                        <a:pt x="163899" y="947395"/>
                      </a:cubicBezTo>
                      <a:cubicBezTo>
                        <a:pt x="172377" y="955873"/>
                        <a:pt x="181235" y="964159"/>
                        <a:pt x="190284" y="972065"/>
                      </a:cubicBezTo>
                      <a:cubicBezTo>
                        <a:pt x="196570" y="977590"/>
                        <a:pt x="203618" y="983400"/>
                        <a:pt x="211715" y="989782"/>
                      </a:cubicBezTo>
                      <a:cubicBezTo>
                        <a:pt x="223907" y="999402"/>
                        <a:pt x="236385" y="1008355"/>
                        <a:pt x="248577" y="1016356"/>
                      </a:cubicBezTo>
                      <a:cubicBezTo>
                        <a:pt x="257054" y="1022071"/>
                        <a:pt x="265912" y="1027501"/>
                        <a:pt x="274770" y="1032644"/>
                      </a:cubicBezTo>
                      <a:cubicBezTo>
                        <a:pt x="279914" y="1035692"/>
                        <a:pt x="284581" y="1038359"/>
                        <a:pt x="288867" y="1040645"/>
                      </a:cubicBezTo>
                      <a:cubicBezTo>
                        <a:pt x="303631" y="1048646"/>
                        <a:pt x="318395" y="1055885"/>
                        <a:pt x="332873" y="1062077"/>
                      </a:cubicBezTo>
                      <a:cubicBezTo>
                        <a:pt x="341636" y="1065886"/>
                        <a:pt x="350304" y="1069411"/>
                        <a:pt x="358685" y="1072459"/>
                      </a:cubicBezTo>
                      <a:cubicBezTo>
                        <a:pt x="368687" y="1076269"/>
                        <a:pt x="378212" y="1079507"/>
                        <a:pt x="387737" y="1082460"/>
                      </a:cubicBezTo>
                      <a:cubicBezTo>
                        <a:pt x="400310" y="1086365"/>
                        <a:pt x="412025" y="1089604"/>
                        <a:pt x="423456" y="1092366"/>
                      </a:cubicBezTo>
                      <a:cubicBezTo>
                        <a:pt x="429933" y="1093985"/>
                        <a:pt x="436505" y="1095509"/>
                        <a:pt x="443077" y="1096748"/>
                      </a:cubicBezTo>
                      <a:cubicBezTo>
                        <a:pt x="465175" y="1101224"/>
                        <a:pt x="487749" y="1104463"/>
                        <a:pt x="510038" y="1106177"/>
                      </a:cubicBezTo>
                      <a:cubicBezTo>
                        <a:pt x="510133" y="1106177"/>
                        <a:pt x="510324" y="1106177"/>
                        <a:pt x="510419" y="1106177"/>
                      </a:cubicBezTo>
                      <a:cubicBezTo>
                        <a:pt x="524421" y="1107320"/>
                        <a:pt x="538518" y="1107892"/>
                        <a:pt x="552329" y="1107892"/>
                      </a:cubicBezTo>
                      <a:cubicBezTo>
                        <a:pt x="552710" y="1107892"/>
                        <a:pt x="552996" y="1107892"/>
                        <a:pt x="553377" y="1107892"/>
                      </a:cubicBezTo>
                      <a:cubicBezTo>
                        <a:pt x="557758" y="1107892"/>
                        <a:pt x="562140" y="1107892"/>
                        <a:pt x="566331" y="1107701"/>
                      </a:cubicBezTo>
                      <a:cubicBezTo>
                        <a:pt x="575951" y="1107606"/>
                        <a:pt x="585666" y="1107130"/>
                        <a:pt x="596049" y="1106368"/>
                      </a:cubicBezTo>
                      <a:cubicBezTo>
                        <a:pt x="600906" y="1105987"/>
                        <a:pt x="605764" y="1105510"/>
                        <a:pt x="610431" y="1105034"/>
                      </a:cubicBezTo>
                      <a:cubicBezTo>
                        <a:pt x="625290" y="1103606"/>
                        <a:pt x="640054" y="1101415"/>
                        <a:pt x="654437" y="1098748"/>
                      </a:cubicBezTo>
                      <a:cubicBezTo>
                        <a:pt x="677392" y="1094557"/>
                        <a:pt x="700443" y="1088746"/>
                        <a:pt x="722922" y="1081603"/>
                      </a:cubicBezTo>
                      <a:cubicBezTo>
                        <a:pt x="728256" y="1079888"/>
                        <a:pt x="733590" y="1078078"/>
                        <a:pt x="739019" y="1076173"/>
                      </a:cubicBezTo>
                      <a:cubicBezTo>
                        <a:pt x="750258" y="1072173"/>
                        <a:pt x="761307" y="1067887"/>
                        <a:pt x="771975" y="1063219"/>
                      </a:cubicBezTo>
                      <a:cubicBezTo>
                        <a:pt x="788263" y="1056266"/>
                        <a:pt x="804265" y="1048456"/>
                        <a:pt x="819696" y="1039978"/>
                      </a:cubicBezTo>
                      <a:cubicBezTo>
                        <a:pt x="834269" y="1031977"/>
                        <a:pt x="848366" y="1023405"/>
                        <a:pt x="861510" y="1014642"/>
                      </a:cubicBezTo>
                      <a:cubicBezTo>
                        <a:pt x="863320" y="1013499"/>
                        <a:pt x="865130" y="1012165"/>
                        <a:pt x="866940" y="1010927"/>
                      </a:cubicBezTo>
                      <a:cubicBezTo>
                        <a:pt x="877417" y="1003783"/>
                        <a:pt x="887895" y="996068"/>
                        <a:pt x="898086" y="987972"/>
                      </a:cubicBezTo>
                      <a:cubicBezTo>
                        <a:pt x="910374" y="978256"/>
                        <a:pt x="922470" y="967779"/>
                        <a:pt x="933996" y="956825"/>
                      </a:cubicBezTo>
                      <a:cubicBezTo>
                        <a:pt x="947045" y="944633"/>
                        <a:pt x="959618" y="931584"/>
                        <a:pt x="971429" y="918058"/>
                      </a:cubicBezTo>
                      <a:lnTo>
                        <a:pt x="973810" y="915296"/>
                      </a:lnTo>
                      <a:cubicBezTo>
                        <a:pt x="974858" y="914153"/>
                        <a:pt x="975810" y="913010"/>
                        <a:pt x="976763" y="911867"/>
                      </a:cubicBezTo>
                      <a:cubicBezTo>
                        <a:pt x="985812" y="901199"/>
                        <a:pt x="994479" y="890150"/>
                        <a:pt x="1002575" y="879006"/>
                      </a:cubicBezTo>
                      <a:cubicBezTo>
                        <a:pt x="1013529" y="863861"/>
                        <a:pt x="1023626" y="848335"/>
                        <a:pt x="1032389" y="833095"/>
                      </a:cubicBezTo>
                      <a:cubicBezTo>
                        <a:pt x="1036008" y="826904"/>
                        <a:pt x="1039628" y="820522"/>
                        <a:pt x="1043342" y="813474"/>
                      </a:cubicBezTo>
                      <a:cubicBezTo>
                        <a:pt x="1046581" y="807378"/>
                        <a:pt x="1049820" y="800901"/>
                        <a:pt x="1053344" y="793567"/>
                      </a:cubicBezTo>
                      <a:cubicBezTo>
                        <a:pt x="1059821" y="780136"/>
                        <a:pt x="1065631" y="766516"/>
                        <a:pt x="1070679" y="753181"/>
                      </a:cubicBezTo>
                      <a:cubicBezTo>
                        <a:pt x="1071346" y="751657"/>
                        <a:pt x="1071918" y="750037"/>
                        <a:pt x="1072489" y="748418"/>
                      </a:cubicBezTo>
                      <a:cubicBezTo>
                        <a:pt x="1078109" y="733750"/>
                        <a:pt x="1082967" y="718700"/>
                        <a:pt x="1087062" y="703746"/>
                      </a:cubicBezTo>
                      <a:cubicBezTo>
                        <a:pt x="1088015" y="700222"/>
                        <a:pt x="1089063" y="696697"/>
                        <a:pt x="1090015" y="693078"/>
                      </a:cubicBezTo>
                      <a:cubicBezTo>
                        <a:pt x="1093635" y="679171"/>
                        <a:pt x="1096778" y="664979"/>
                        <a:pt x="1099254" y="650787"/>
                      </a:cubicBezTo>
                      <a:lnTo>
                        <a:pt x="1099730" y="648025"/>
                      </a:lnTo>
                      <a:cubicBezTo>
                        <a:pt x="1100207" y="645262"/>
                        <a:pt x="1100683" y="642405"/>
                        <a:pt x="1101159" y="639738"/>
                      </a:cubicBezTo>
                      <a:cubicBezTo>
                        <a:pt x="1103350" y="625831"/>
                        <a:pt x="1105065" y="611734"/>
                        <a:pt x="1106112" y="597637"/>
                      </a:cubicBezTo>
                      <a:cubicBezTo>
                        <a:pt x="1107065" y="586017"/>
                        <a:pt x="1107541" y="575825"/>
                        <a:pt x="1107636" y="566586"/>
                      </a:cubicBezTo>
                      <a:cubicBezTo>
                        <a:pt x="1108208" y="554394"/>
                        <a:pt x="1108017" y="542202"/>
                        <a:pt x="1107541" y="530391"/>
                      </a:cubicBezTo>
                      <a:close/>
                      <a:moveTo>
                        <a:pt x="1075823" y="565824"/>
                      </a:moveTo>
                      <a:cubicBezTo>
                        <a:pt x="1075728" y="574492"/>
                        <a:pt x="1075251" y="584112"/>
                        <a:pt x="1074394" y="595066"/>
                      </a:cubicBezTo>
                      <a:cubicBezTo>
                        <a:pt x="1073346" y="608305"/>
                        <a:pt x="1071822" y="621640"/>
                        <a:pt x="1069727" y="634785"/>
                      </a:cubicBezTo>
                      <a:cubicBezTo>
                        <a:pt x="1069346" y="637357"/>
                        <a:pt x="1068870" y="639928"/>
                        <a:pt x="1068393" y="642500"/>
                      </a:cubicBezTo>
                      <a:lnTo>
                        <a:pt x="1067917" y="645262"/>
                      </a:lnTo>
                      <a:cubicBezTo>
                        <a:pt x="1065631" y="658597"/>
                        <a:pt x="1062678" y="671932"/>
                        <a:pt x="1059249" y="684886"/>
                      </a:cubicBezTo>
                      <a:cubicBezTo>
                        <a:pt x="1058297" y="688315"/>
                        <a:pt x="1057440" y="691649"/>
                        <a:pt x="1056487" y="695078"/>
                      </a:cubicBezTo>
                      <a:cubicBezTo>
                        <a:pt x="1052677" y="709080"/>
                        <a:pt x="1048010" y="723272"/>
                        <a:pt x="1042771" y="737083"/>
                      </a:cubicBezTo>
                      <a:cubicBezTo>
                        <a:pt x="1042295" y="738417"/>
                        <a:pt x="1041723" y="739846"/>
                        <a:pt x="1041057" y="741370"/>
                      </a:cubicBezTo>
                      <a:cubicBezTo>
                        <a:pt x="1036199" y="754133"/>
                        <a:pt x="1030674" y="766992"/>
                        <a:pt x="1024578" y="779565"/>
                      </a:cubicBezTo>
                      <a:cubicBezTo>
                        <a:pt x="1021245" y="786423"/>
                        <a:pt x="1018196" y="792614"/>
                        <a:pt x="1015149" y="798329"/>
                      </a:cubicBezTo>
                      <a:cubicBezTo>
                        <a:pt x="1011624" y="804997"/>
                        <a:pt x="1008291" y="810997"/>
                        <a:pt x="1004766" y="816903"/>
                      </a:cubicBezTo>
                      <a:cubicBezTo>
                        <a:pt x="996480" y="831286"/>
                        <a:pt x="986955" y="845859"/>
                        <a:pt x="976667" y="860146"/>
                      </a:cubicBezTo>
                      <a:cubicBezTo>
                        <a:pt x="969143" y="870529"/>
                        <a:pt x="960951" y="881006"/>
                        <a:pt x="952284" y="891103"/>
                      </a:cubicBezTo>
                      <a:cubicBezTo>
                        <a:pt x="951426" y="892150"/>
                        <a:pt x="950474" y="893198"/>
                        <a:pt x="949521" y="894341"/>
                      </a:cubicBezTo>
                      <a:lnTo>
                        <a:pt x="947235" y="897008"/>
                      </a:lnTo>
                      <a:cubicBezTo>
                        <a:pt x="936186" y="909676"/>
                        <a:pt x="924375" y="921964"/>
                        <a:pt x="911993" y="933489"/>
                      </a:cubicBezTo>
                      <a:cubicBezTo>
                        <a:pt x="901134" y="943776"/>
                        <a:pt x="889800" y="953587"/>
                        <a:pt x="878179" y="962826"/>
                      </a:cubicBezTo>
                      <a:cubicBezTo>
                        <a:pt x="868559" y="970446"/>
                        <a:pt x="858653" y="977780"/>
                        <a:pt x="848842" y="984448"/>
                      </a:cubicBezTo>
                      <a:cubicBezTo>
                        <a:pt x="847223" y="985591"/>
                        <a:pt x="845604" y="986638"/>
                        <a:pt x="843794" y="987877"/>
                      </a:cubicBezTo>
                      <a:cubicBezTo>
                        <a:pt x="831316" y="996259"/>
                        <a:pt x="818076" y="1004355"/>
                        <a:pt x="804265" y="1011880"/>
                      </a:cubicBezTo>
                      <a:cubicBezTo>
                        <a:pt x="789787" y="1019881"/>
                        <a:pt x="774642" y="1027215"/>
                        <a:pt x="759307" y="1033787"/>
                      </a:cubicBezTo>
                      <a:cubicBezTo>
                        <a:pt x="749211" y="1038169"/>
                        <a:pt x="738733" y="1042169"/>
                        <a:pt x="728256" y="1045979"/>
                      </a:cubicBezTo>
                      <a:cubicBezTo>
                        <a:pt x="723207" y="1047789"/>
                        <a:pt x="718159" y="1049503"/>
                        <a:pt x="713111" y="1051123"/>
                      </a:cubicBezTo>
                      <a:cubicBezTo>
                        <a:pt x="691965" y="1057885"/>
                        <a:pt x="670344" y="1063315"/>
                        <a:pt x="648627" y="1067315"/>
                      </a:cubicBezTo>
                      <a:cubicBezTo>
                        <a:pt x="635101" y="1069887"/>
                        <a:pt x="621195" y="1071792"/>
                        <a:pt x="607098" y="1073221"/>
                      </a:cubicBezTo>
                      <a:cubicBezTo>
                        <a:pt x="602716" y="1073697"/>
                        <a:pt x="598144" y="1074173"/>
                        <a:pt x="593667" y="1074459"/>
                      </a:cubicBezTo>
                      <a:cubicBezTo>
                        <a:pt x="583857" y="1075221"/>
                        <a:pt x="574808" y="1075602"/>
                        <a:pt x="565664" y="1075697"/>
                      </a:cubicBezTo>
                      <a:cubicBezTo>
                        <a:pt x="561568" y="1075792"/>
                        <a:pt x="557472" y="1075888"/>
                        <a:pt x="553377" y="1075888"/>
                      </a:cubicBezTo>
                      <a:cubicBezTo>
                        <a:pt x="540232" y="1075983"/>
                        <a:pt x="526707" y="1075411"/>
                        <a:pt x="513276" y="1074268"/>
                      </a:cubicBezTo>
                      <a:cubicBezTo>
                        <a:pt x="513181" y="1074268"/>
                        <a:pt x="512991" y="1074268"/>
                        <a:pt x="512895" y="1074268"/>
                      </a:cubicBezTo>
                      <a:cubicBezTo>
                        <a:pt x="491845" y="1072649"/>
                        <a:pt x="470509" y="1069601"/>
                        <a:pt x="449459" y="1065315"/>
                      </a:cubicBezTo>
                      <a:cubicBezTo>
                        <a:pt x="443363" y="1064077"/>
                        <a:pt x="437172" y="1062743"/>
                        <a:pt x="431075" y="1061219"/>
                      </a:cubicBezTo>
                      <a:cubicBezTo>
                        <a:pt x="420217" y="1058648"/>
                        <a:pt x="409168" y="1055599"/>
                        <a:pt x="397357" y="1051885"/>
                      </a:cubicBezTo>
                      <a:cubicBezTo>
                        <a:pt x="388404" y="1049123"/>
                        <a:pt x="379545" y="1046074"/>
                        <a:pt x="370020" y="1042455"/>
                      </a:cubicBezTo>
                      <a:cubicBezTo>
                        <a:pt x="362115" y="1039502"/>
                        <a:pt x="354018" y="1036264"/>
                        <a:pt x="345731" y="1032644"/>
                      </a:cubicBezTo>
                      <a:cubicBezTo>
                        <a:pt x="332111" y="1026834"/>
                        <a:pt x="318109" y="1019976"/>
                        <a:pt x="304202" y="1012451"/>
                      </a:cubicBezTo>
                      <a:cubicBezTo>
                        <a:pt x="299726" y="1010070"/>
                        <a:pt x="295440" y="1007593"/>
                        <a:pt x="290963" y="1005022"/>
                      </a:cubicBezTo>
                      <a:cubicBezTo>
                        <a:pt x="282581" y="1000164"/>
                        <a:pt x="274294" y="995020"/>
                        <a:pt x="266198" y="989686"/>
                      </a:cubicBezTo>
                      <a:cubicBezTo>
                        <a:pt x="254673" y="982162"/>
                        <a:pt x="242957" y="973684"/>
                        <a:pt x="231431" y="964636"/>
                      </a:cubicBezTo>
                      <a:cubicBezTo>
                        <a:pt x="223716" y="958635"/>
                        <a:pt x="217144" y="953110"/>
                        <a:pt x="211238" y="947967"/>
                      </a:cubicBezTo>
                      <a:cubicBezTo>
                        <a:pt x="202761" y="940537"/>
                        <a:pt x="194379" y="932727"/>
                        <a:pt x="186283" y="924631"/>
                      </a:cubicBezTo>
                      <a:cubicBezTo>
                        <a:pt x="180568" y="919106"/>
                        <a:pt x="174567" y="912820"/>
                        <a:pt x="167900" y="905485"/>
                      </a:cubicBezTo>
                      <a:cubicBezTo>
                        <a:pt x="158756" y="895484"/>
                        <a:pt x="149802" y="884816"/>
                        <a:pt x="141420" y="873862"/>
                      </a:cubicBezTo>
                      <a:cubicBezTo>
                        <a:pt x="135134" y="865861"/>
                        <a:pt x="129038" y="857479"/>
                        <a:pt x="123228" y="848907"/>
                      </a:cubicBezTo>
                      <a:cubicBezTo>
                        <a:pt x="121704" y="846621"/>
                        <a:pt x="120180" y="844430"/>
                        <a:pt x="118560" y="841858"/>
                      </a:cubicBezTo>
                      <a:cubicBezTo>
                        <a:pt x="111512" y="831381"/>
                        <a:pt x="104844" y="820332"/>
                        <a:pt x="97986" y="808140"/>
                      </a:cubicBezTo>
                      <a:cubicBezTo>
                        <a:pt x="93700" y="800520"/>
                        <a:pt x="89604" y="792709"/>
                        <a:pt x="85699" y="784804"/>
                      </a:cubicBezTo>
                      <a:cubicBezTo>
                        <a:pt x="76364" y="766039"/>
                        <a:pt x="68173" y="746418"/>
                        <a:pt x="61220" y="726320"/>
                      </a:cubicBezTo>
                      <a:cubicBezTo>
                        <a:pt x="59791" y="722320"/>
                        <a:pt x="58362" y="718319"/>
                        <a:pt x="57124" y="714223"/>
                      </a:cubicBezTo>
                      <a:cubicBezTo>
                        <a:pt x="55029" y="707842"/>
                        <a:pt x="53124" y="701460"/>
                        <a:pt x="51314" y="695078"/>
                      </a:cubicBezTo>
                      <a:cubicBezTo>
                        <a:pt x="45504" y="674218"/>
                        <a:pt x="40932" y="652787"/>
                        <a:pt x="37788" y="631451"/>
                      </a:cubicBezTo>
                      <a:cubicBezTo>
                        <a:pt x="36455" y="622498"/>
                        <a:pt x="35312" y="613639"/>
                        <a:pt x="34550" y="605067"/>
                      </a:cubicBezTo>
                      <a:cubicBezTo>
                        <a:pt x="33978" y="599352"/>
                        <a:pt x="33502" y="593256"/>
                        <a:pt x="33026" y="585826"/>
                      </a:cubicBezTo>
                      <a:cubicBezTo>
                        <a:pt x="31883" y="567157"/>
                        <a:pt x="31787" y="548393"/>
                        <a:pt x="32645" y="529724"/>
                      </a:cubicBezTo>
                      <a:lnTo>
                        <a:pt x="32645" y="528962"/>
                      </a:lnTo>
                      <a:cubicBezTo>
                        <a:pt x="32645" y="528391"/>
                        <a:pt x="32740" y="527914"/>
                        <a:pt x="32740" y="527629"/>
                      </a:cubicBezTo>
                      <a:cubicBezTo>
                        <a:pt x="33312" y="516770"/>
                        <a:pt x="34169" y="505816"/>
                        <a:pt x="35407" y="495148"/>
                      </a:cubicBezTo>
                      <a:cubicBezTo>
                        <a:pt x="36074" y="488957"/>
                        <a:pt x="37026" y="482290"/>
                        <a:pt x="38169" y="474765"/>
                      </a:cubicBezTo>
                      <a:cubicBezTo>
                        <a:pt x="41503" y="453334"/>
                        <a:pt x="46170" y="431617"/>
                        <a:pt x="52266" y="410376"/>
                      </a:cubicBezTo>
                      <a:cubicBezTo>
                        <a:pt x="52362" y="410185"/>
                        <a:pt x="52362" y="409995"/>
                        <a:pt x="52457" y="409804"/>
                      </a:cubicBezTo>
                      <a:cubicBezTo>
                        <a:pt x="57124" y="393326"/>
                        <a:pt x="62649" y="377134"/>
                        <a:pt x="68935" y="361417"/>
                      </a:cubicBezTo>
                      <a:cubicBezTo>
                        <a:pt x="70745" y="356560"/>
                        <a:pt x="72840" y="351702"/>
                        <a:pt x="74460" y="347987"/>
                      </a:cubicBezTo>
                      <a:cubicBezTo>
                        <a:pt x="81317" y="332176"/>
                        <a:pt x="88747" y="316745"/>
                        <a:pt x="96748" y="302267"/>
                      </a:cubicBezTo>
                      <a:cubicBezTo>
                        <a:pt x="99796" y="296647"/>
                        <a:pt x="103225" y="290742"/>
                        <a:pt x="106749" y="284836"/>
                      </a:cubicBezTo>
                      <a:cubicBezTo>
                        <a:pt x="112179" y="275788"/>
                        <a:pt x="118084" y="266548"/>
                        <a:pt x="124370" y="257595"/>
                      </a:cubicBezTo>
                      <a:cubicBezTo>
                        <a:pt x="134943" y="242355"/>
                        <a:pt x="146278" y="227591"/>
                        <a:pt x="158184" y="213780"/>
                      </a:cubicBezTo>
                      <a:cubicBezTo>
                        <a:pt x="158375" y="213589"/>
                        <a:pt x="158470" y="213494"/>
                        <a:pt x="158661" y="213304"/>
                      </a:cubicBezTo>
                      <a:cubicBezTo>
                        <a:pt x="168566" y="201874"/>
                        <a:pt x="179044" y="190729"/>
                        <a:pt x="189903" y="180157"/>
                      </a:cubicBezTo>
                      <a:cubicBezTo>
                        <a:pt x="202857" y="167584"/>
                        <a:pt x="216573" y="155582"/>
                        <a:pt x="230765" y="144438"/>
                      </a:cubicBezTo>
                      <a:cubicBezTo>
                        <a:pt x="239623" y="137389"/>
                        <a:pt x="249053" y="130436"/>
                        <a:pt x="258959" y="123673"/>
                      </a:cubicBezTo>
                      <a:cubicBezTo>
                        <a:pt x="261531" y="121959"/>
                        <a:pt x="264102" y="120149"/>
                        <a:pt x="266674" y="118435"/>
                      </a:cubicBezTo>
                      <a:cubicBezTo>
                        <a:pt x="277342" y="111481"/>
                        <a:pt x="288391" y="104719"/>
                        <a:pt x="299440" y="98527"/>
                      </a:cubicBezTo>
                      <a:cubicBezTo>
                        <a:pt x="308775" y="93289"/>
                        <a:pt x="318204" y="88336"/>
                        <a:pt x="327539" y="83859"/>
                      </a:cubicBezTo>
                      <a:lnTo>
                        <a:pt x="328015" y="83668"/>
                      </a:lnTo>
                      <a:cubicBezTo>
                        <a:pt x="331539" y="82049"/>
                        <a:pt x="335064" y="80335"/>
                        <a:pt x="338493" y="78811"/>
                      </a:cubicBezTo>
                      <a:cubicBezTo>
                        <a:pt x="352494" y="72524"/>
                        <a:pt x="366591" y="66809"/>
                        <a:pt x="380307" y="61951"/>
                      </a:cubicBezTo>
                      <a:cubicBezTo>
                        <a:pt x="391261" y="58046"/>
                        <a:pt x="403167" y="54331"/>
                        <a:pt x="415550" y="50902"/>
                      </a:cubicBezTo>
                      <a:cubicBezTo>
                        <a:pt x="429552" y="46997"/>
                        <a:pt x="444029" y="43759"/>
                        <a:pt x="459841" y="40806"/>
                      </a:cubicBezTo>
                      <a:cubicBezTo>
                        <a:pt x="463651" y="40139"/>
                        <a:pt x="467461" y="39472"/>
                        <a:pt x="471462" y="38901"/>
                      </a:cubicBezTo>
                      <a:cubicBezTo>
                        <a:pt x="483463" y="36901"/>
                        <a:pt x="495560" y="35377"/>
                        <a:pt x="508609" y="34234"/>
                      </a:cubicBezTo>
                      <a:cubicBezTo>
                        <a:pt x="511752" y="33948"/>
                        <a:pt x="514991" y="33757"/>
                        <a:pt x="518325" y="33567"/>
                      </a:cubicBezTo>
                      <a:cubicBezTo>
                        <a:pt x="534708" y="32329"/>
                        <a:pt x="551472" y="32043"/>
                        <a:pt x="568236" y="32614"/>
                      </a:cubicBezTo>
                      <a:cubicBezTo>
                        <a:pt x="571760" y="32614"/>
                        <a:pt x="575284" y="32805"/>
                        <a:pt x="578808" y="32900"/>
                      </a:cubicBezTo>
                      <a:cubicBezTo>
                        <a:pt x="592715" y="33567"/>
                        <a:pt x="606621" y="34805"/>
                        <a:pt x="620337" y="36615"/>
                      </a:cubicBezTo>
                      <a:cubicBezTo>
                        <a:pt x="628052" y="37567"/>
                        <a:pt x="636244" y="38806"/>
                        <a:pt x="644721" y="40330"/>
                      </a:cubicBezTo>
                      <a:cubicBezTo>
                        <a:pt x="655485" y="42235"/>
                        <a:pt x="666724" y="44616"/>
                        <a:pt x="678249" y="47473"/>
                      </a:cubicBezTo>
                      <a:cubicBezTo>
                        <a:pt x="686250" y="49378"/>
                        <a:pt x="694632" y="51664"/>
                        <a:pt x="703967" y="54427"/>
                      </a:cubicBezTo>
                      <a:cubicBezTo>
                        <a:pt x="714540" y="57570"/>
                        <a:pt x="725208" y="61094"/>
                        <a:pt x="735685" y="64999"/>
                      </a:cubicBezTo>
                      <a:cubicBezTo>
                        <a:pt x="747687" y="69476"/>
                        <a:pt x="759307" y="74334"/>
                        <a:pt x="770356" y="79382"/>
                      </a:cubicBezTo>
                      <a:cubicBezTo>
                        <a:pt x="776166" y="82049"/>
                        <a:pt x="781405" y="84430"/>
                        <a:pt x="786263" y="86907"/>
                      </a:cubicBezTo>
                      <a:cubicBezTo>
                        <a:pt x="792835" y="90145"/>
                        <a:pt x="799693" y="93765"/>
                        <a:pt x="807313" y="97956"/>
                      </a:cubicBezTo>
                      <a:cubicBezTo>
                        <a:pt x="820648" y="105290"/>
                        <a:pt x="833888" y="113386"/>
                        <a:pt x="846461" y="121864"/>
                      </a:cubicBezTo>
                      <a:cubicBezTo>
                        <a:pt x="853986" y="127007"/>
                        <a:pt x="860748" y="131865"/>
                        <a:pt x="867321" y="136913"/>
                      </a:cubicBezTo>
                      <a:cubicBezTo>
                        <a:pt x="871797" y="140247"/>
                        <a:pt x="875988" y="143485"/>
                        <a:pt x="880084" y="146819"/>
                      </a:cubicBezTo>
                      <a:cubicBezTo>
                        <a:pt x="894086" y="157963"/>
                        <a:pt x="907897" y="170346"/>
                        <a:pt x="921232" y="183586"/>
                      </a:cubicBezTo>
                      <a:cubicBezTo>
                        <a:pt x="928757" y="191015"/>
                        <a:pt x="936377" y="199111"/>
                        <a:pt x="943901" y="207589"/>
                      </a:cubicBezTo>
                      <a:cubicBezTo>
                        <a:pt x="955236" y="220352"/>
                        <a:pt x="965714" y="233497"/>
                        <a:pt x="975239" y="246641"/>
                      </a:cubicBezTo>
                      <a:cubicBezTo>
                        <a:pt x="978287" y="250737"/>
                        <a:pt x="981240" y="254928"/>
                        <a:pt x="984097" y="259214"/>
                      </a:cubicBezTo>
                      <a:cubicBezTo>
                        <a:pt x="988288" y="265310"/>
                        <a:pt x="991908" y="270835"/>
                        <a:pt x="995241" y="276264"/>
                      </a:cubicBezTo>
                      <a:cubicBezTo>
                        <a:pt x="1003623" y="289504"/>
                        <a:pt x="1011434" y="303220"/>
                        <a:pt x="1019149" y="318174"/>
                      </a:cubicBezTo>
                      <a:cubicBezTo>
                        <a:pt x="1024959" y="329699"/>
                        <a:pt x="1030484" y="341510"/>
                        <a:pt x="1035342" y="353321"/>
                      </a:cubicBezTo>
                      <a:cubicBezTo>
                        <a:pt x="1039247" y="362751"/>
                        <a:pt x="1042962" y="372371"/>
                        <a:pt x="1046391" y="382182"/>
                      </a:cubicBezTo>
                      <a:cubicBezTo>
                        <a:pt x="1048867" y="389040"/>
                        <a:pt x="1051153" y="396279"/>
                        <a:pt x="1053534" y="404280"/>
                      </a:cubicBezTo>
                      <a:cubicBezTo>
                        <a:pt x="1057344" y="416853"/>
                        <a:pt x="1060678" y="429807"/>
                        <a:pt x="1063821" y="443809"/>
                      </a:cubicBezTo>
                      <a:cubicBezTo>
                        <a:pt x="1066869" y="457810"/>
                        <a:pt x="1069346" y="472193"/>
                        <a:pt x="1071251" y="486671"/>
                      </a:cubicBezTo>
                      <a:cubicBezTo>
                        <a:pt x="1072299" y="495053"/>
                        <a:pt x="1073156" y="502959"/>
                        <a:pt x="1073823" y="510960"/>
                      </a:cubicBezTo>
                      <a:cubicBezTo>
                        <a:pt x="1074394" y="518199"/>
                        <a:pt x="1074775" y="525247"/>
                        <a:pt x="1075061" y="531915"/>
                      </a:cubicBezTo>
                      <a:cubicBezTo>
                        <a:pt x="1076013" y="542964"/>
                        <a:pt x="1076109" y="554394"/>
                        <a:pt x="1075823" y="565824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>
                    <a:cs typeface="霞鹜文楷 Light" charset="-122"/>
                  </a:endParaRPr>
                </a:p>
              </p:txBody>
            </p:sp>
            <p:sp>
              <p:nvSpPr>
                <p:cNvPr id="31" name="任意多边形: 形状 1020"/>
                <p:cNvSpPr/>
                <p:nvPr/>
              </p:nvSpPr>
              <p:spPr>
                <a:xfrm>
                  <a:off x="9107460" y="1725816"/>
                  <a:ext cx="757294" cy="757466"/>
                </a:xfrm>
                <a:custGeom>
                  <a:avLst/>
                  <a:gdLst>
                    <a:gd name="connsiteX0" fmla="*/ 756723 w 757294"/>
                    <a:gd name="connsiteY0" fmla="*/ 362560 h 757466"/>
                    <a:gd name="connsiteX1" fmla="*/ 755865 w 757294"/>
                    <a:gd name="connsiteY1" fmla="*/ 347320 h 757466"/>
                    <a:gd name="connsiteX2" fmla="*/ 754056 w 757294"/>
                    <a:gd name="connsiteY2" fmla="*/ 329604 h 757466"/>
                    <a:gd name="connsiteX3" fmla="*/ 748626 w 757294"/>
                    <a:gd name="connsiteY3" fmla="*/ 298552 h 757466"/>
                    <a:gd name="connsiteX4" fmla="*/ 741197 w 757294"/>
                    <a:gd name="connsiteY4" fmla="*/ 269882 h 757466"/>
                    <a:gd name="connsiteX5" fmla="*/ 735958 w 757294"/>
                    <a:gd name="connsiteY5" fmla="*/ 253785 h 757466"/>
                    <a:gd name="connsiteX6" fmla="*/ 727957 w 757294"/>
                    <a:gd name="connsiteY6" fmla="*/ 232830 h 757466"/>
                    <a:gd name="connsiteX7" fmla="*/ 716241 w 757294"/>
                    <a:gd name="connsiteY7" fmla="*/ 207398 h 757466"/>
                    <a:gd name="connsiteX8" fmla="*/ 698906 w 757294"/>
                    <a:gd name="connsiteY8" fmla="*/ 177013 h 757466"/>
                    <a:gd name="connsiteX9" fmla="*/ 690810 w 757294"/>
                    <a:gd name="connsiteY9" fmla="*/ 164631 h 757466"/>
                    <a:gd name="connsiteX10" fmla="*/ 690810 w 757294"/>
                    <a:gd name="connsiteY10" fmla="*/ 164631 h 757466"/>
                    <a:gd name="connsiteX11" fmla="*/ 684333 w 757294"/>
                    <a:gd name="connsiteY11" fmla="*/ 155487 h 757466"/>
                    <a:gd name="connsiteX12" fmla="*/ 661568 w 757294"/>
                    <a:gd name="connsiteY12" fmla="*/ 127198 h 757466"/>
                    <a:gd name="connsiteX13" fmla="*/ 645090 w 757294"/>
                    <a:gd name="connsiteY13" fmla="*/ 109767 h 757466"/>
                    <a:gd name="connsiteX14" fmla="*/ 615276 w 757294"/>
                    <a:gd name="connsiteY14" fmla="*/ 83097 h 757466"/>
                    <a:gd name="connsiteX15" fmla="*/ 605942 w 757294"/>
                    <a:gd name="connsiteY15" fmla="*/ 75858 h 757466"/>
                    <a:gd name="connsiteX16" fmla="*/ 590797 w 757294"/>
                    <a:gd name="connsiteY16" fmla="*/ 64999 h 757466"/>
                    <a:gd name="connsiteX17" fmla="*/ 562317 w 757294"/>
                    <a:gd name="connsiteY17" fmla="*/ 47569 h 757466"/>
                    <a:gd name="connsiteX18" fmla="*/ 547077 w 757294"/>
                    <a:gd name="connsiteY18" fmla="*/ 39568 h 757466"/>
                    <a:gd name="connsiteX19" fmla="*/ 535552 w 757294"/>
                    <a:gd name="connsiteY19" fmla="*/ 34138 h 757466"/>
                    <a:gd name="connsiteX20" fmla="*/ 510406 w 757294"/>
                    <a:gd name="connsiteY20" fmla="*/ 23661 h 757466"/>
                    <a:gd name="connsiteX21" fmla="*/ 487451 w 757294"/>
                    <a:gd name="connsiteY21" fmla="*/ 15946 h 757466"/>
                    <a:gd name="connsiteX22" fmla="*/ 468782 w 757294"/>
                    <a:gd name="connsiteY22" fmla="*/ 10897 h 757466"/>
                    <a:gd name="connsiteX23" fmla="*/ 444493 w 757294"/>
                    <a:gd name="connsiteY23" fmla="*/ 5754 h 757466"/>
                    <a:gd name="connsiteX24" fmla="*/ 426872 w 757294"/>
                    <a:gd name="connsiteY24" fmla="*/ 3087 h 757466"/>
                    <a:gd name="connsiteX25" fmla="*/ 396678 w 757294"/>
                    <a:gd name="connsiteY25" fmla="*/ 420 h 757466"/>
                    <a:gd name="connsiteX26" fmla="*/ 388962 w 757294"/>
                    <a:gd name="connsiteY26" fmla="*/ 229 h 757466"/>
                    <a:gd name="connsiteX27" fmla="*/ 352863 w 757294"/>
                    <a:gd name="connsiteY27" fmla="*/ 896 h 757466"/>
                    <a:gd name="connsiteX28" fmla="*/ 345719 w 757294"/>
                    <a:gd name="connsiteY28" fmla="*/ 1372 h 757466"/>
                    <a:gd name="connsiteX29" fmla="*/ 318763 w 757294"/>
                    <a:gd name="connsiteY29" fmla="*/ 4706 h 757466"/>
                    <a:gd name="connsiteX30" fmla="*/ 310286 w 757294"/>
                    <a:gd name="connsiteY30" fmla="*/ 6135 h 757466"/>
                    <a:gd name="connsiteX31" fmla="*/ 278187 w 757294"/>
                    <a:gd name="connsiteY31" fmla="*/ 13469 h 757466"/>
                    <a:gd name="connsiteX32" fmla="*/ 252564 w 757294"/>
                    <a:gd name="connsiteY32" fmla="*/ 21470 h 757466"/>
                    <a:gd name="connsiteX33" fmla="*/ 222275 w 757294"/>
                    <a:gd name="connsiteY33" fmla="*/ 33662 h 757466"/>
                    <a:gd name="connsiteX34" fmla="*/ 214750 w 757294"/>
                    <a:gd name="connsiteY34" fmla="*/ 37186 h 757466"/>
                    <a:gd name="connsiteX35" fmla="*/ 214369 w 757294"/>
                    <a:gd name="connsiteY35" fmla="*/ 37377 h 757466"/>
                    <a:gd name="connsiteX36" fmla="*/ 193986 w 757294"/>
                    <a:gd name="connsiteY36" fmla="*/ 48045 h 757466"/>
                    <a:gd name="connsiteX37" fmla="*/ 170268 w 757294"/>
                    <a:gd name="connsiteY37" fmla="*/ 62523 h 757466"/>
                    <a:gd name="connsiteX38" fmla="*/ 164649 w 757294"/>
                    <a:gd name="connsiteY38" fmla="*/ 66333 h 757466"/>
                    <a:gd name="connsiteX39" fmla="*/ 144170 w 757294"/>
                    <a:gd name="connsiteY39" fmla="*/ 81382 h 757466"/>
                    <a:gd name="connsiteX40" fmla="*/ 114547 w 757294"/>
                    <a:gd name="connsiteY40" fmla="*/ 107290 h 757466"/>
                    <a:gd name="connsiteX41" fmla="*/ 92068 w 757294"/>
                    <a:gd name="connsiteY41" fmla="*/ 131008 h 757466"/>
                    <a:gd name="connsiteX42" fmla="*/ 91687 w 757294"/>
                    <a:gd name="connsiteY42" fmla="*/ 131389 h 757466"/>
                    <a:gd name="connsiteX43" fmla="*/ 66922 w 757294"/>
                    <a:gd name="connsiteY43" fmla="*/ 163488 h 757466"/>
                    <a:gd name="connsiteX44" fmla="*/ 54159 w 757294"/>
                    <a:gd name="connsiteY44" fmla="*/ 183300 h 757466"/>
                    <a:gd name="connsiteX45" fmla="*/ 46824 w 757294"/>
                    <a:gd name="connsiteY45" fmla="*/ 195968 h 757466"/>
                    <a:gd name="connsiteX46" fmla="*/ 30632 w 757294"/>
                    <a:gd name="connsiteY46" fmla="*/ 229115 h 757466"/>
                    <a:gd name="connsiteX47" fmla="*/ 26631 w 757294"/>
                    <a:gd name="connsiteY47" fmla="*/ 238926 h 757466"/>
                    <a:gd name="connsiteX48" fmla="*/ 14725 w 757294"/>
                    <a:gd name="connsiteY48" fmla="*/ 273787 h 757466"/>
                    <a:gd name="connsiteX49" fmla="*/ 14630 w 757294"/>
                    <a:gd name="connsiteY49" fmla="*/ 274168 h 757466"/>
                    <a:gd name="connsiteX50" fmla="*/ 4343 w 757294"/>
                    <a:gd name="connsiteY50" fmla="*/ 321127 h 757466"/>
                    <a:gd name="connsiteX51" fmla="*/ 2343 w 757294"/>
                    <a:gd name="connsiteY51" fmla="*/ 335890 h 757466"/>
                    <a:gd name="connsiteX52" fmla="*/ 438 w 757294"/>
                    <a:gd name="connsiteY52" fmla="*/ 359703 h 757466"/>
                    <a:gd name="connsiteX53" fmla="*/ 438 w 757294"/>
                    <a:gd name="connsiteY53" fmla="*/ 360179 h 757466"/>
                    <a:gd name="connsiteX54" fmla="*/ 438 w 757294"/>
                    <a:gd name="connsiteY54" fmla="*/ 361132 h 757466"/>
                    <a:gd name="connsiteX55" fmla="*/ 723 w 757294"/>
                    <a:gd name="connsiteY55" fmla="*/ 401708 h 757466"/>
                    <a:gd name="connsiteX56" fmla="*/ 1866 w 757294"/>
                    <a:gd name="connsiteY56" fmla="*/ 415615 h 757466"/>
                    <a:gd name="connsiteX57" fmla="*/ 4248 w 757294"/>
                    <a:gd name="connsiteY57" fmla="*/ 434760 h 757466"/>
                    <a:gd name="connsiteX58" fmla="*/ 14058 w 757294"/>
                    <a:gd name="connsiteY58" fmla="*/ 480956 h 757466"/>
                    <a:gd name="connsiteX59" fmla="*/ 18249 w 757294"/>
                    <a:gd name="connsiteY59" fmla="*/ 494767 h 757466"/>
                    <a:gd name="connsiteX60" fmla="*/ 21297 w 757294"/>
                    <a:gd name="connsiteY60" fmla="*/ 503626 h 757466"/>
                    <a:gd name="connsiteX61" fmla="*/ 39109 w 757294"/>
                    <a:gd name="connsiteY61" fmla="*/ 546012 h 757466"/>
                    <a:gd name="connsiteX62" fmla="*/ 48063 w 757294"/>
                    <a:gd name="connsiteY62" fmla="*/ 562966 h 757466"/>
                    <a:gd name="connsiteX63" fmla="*/ 62922 w 757294"/>
                    <a:gd name="connsiteY63" fmla="*/ 587350 h 757466"/>
                    <a:gd name="connsiteX64" fmla="*/ 66446 w 757294"/>
                    <a:gd name="connsiteY64" fmla="*/ 592684 h 757466"/>
                    <a:gd name="connsiteX65" fmla="*/ 79590 w 757294"/>
                    <a:gd name="connsiteY65" fmla="*/ 610687 h 757466"/>
                    <a:gd name="connsiteX66" fmla="*/ 98831 w 757294"/>
                    <a:gd name="connsiteY66" fmla="*/ 633642 h 757466"/>
                    <a:gd name="connsiteX67" fmla="*/ 112261 w 757294"/>
                    <a:gd name="connsiteY67" fmla="*/ 647644 h 757466"/>
                    <a:gd name="connsiteX68" fmla="*/ 130263 w 757294"/>
                    <a:gd name="connsiteY68" fmla="*/ 664503 h 757466"/>
                    <a:gd name="connsiteX69" fmla="*/ 144932 w 757294"/>
                    <a:gd name="connsiteY69" fmla="*/ 676600 h 757466"/>
                    <a:gd name="connsiteX70" fmla="*/ 170173 w 757294"/>
                    <a:gd name="connsiteY70" fmla="*/ 694792 h 757466"/>
                    <a:gd name="connsiteX71" fmla="*/ 188080 w 757294"/>
                    <a:gd name="connsiteY71" fmla="*/ 705937 h 757466"/>
                    <a:gd name="connsiteX72" fmla="*/ 197700 w 757294"/>
                    <a:gd name="connsiteY72" fmla="*/ 711366 h 757466"/>
                    <a:gd name="connsiteX73" fmla="*/ 227799 w 757294"/>
                    <a:gd name="connsiteY73" fmla="*/ 726034 h 757466"/>
                    <a:gd name="connsiteX74" fmla="*/ 245421 w 757294"/>
                    <a:gd name="connsiteY74" fmla="*/ 733178 h 757466"/>
                    <a:gd name="connsiteX75" fmla="*/ 265233 w 757294"/>
                    <a:gd name="connsiteY75" fmla="*/ 740036 h 757466"/>
                    <a:gd name="connsiteX76" fmla="*/ 289617 w 757294"/>
                    <a:gd name="connsiteY76" fmla="*/ 746799 h 757466"/>
                    <a:gd name="connsiteX77" fmla="*/ 303047 w 757294"/>
                    <a:gd name="connsiteY77" fmla="*/ 749847 h 757466"/>
                    <a:gd name="connsiteX78" fmla="*/ 348767 w 757294"/>
                    <a:gd name="connsiteY78" fmla="*/ 756324 h 757466"/>
                    <a:gd name="connsiteX79" fmla="*/ 349053 w 757294"/>
                    <a:gd name="connsiteY79" fmla="*/ 756324 h 757466"/>
                    <a:gd name="connsiteX80" fmla="*/ 377723 w 757294"/>
                    <a:gd name="connsiteY80" fmla="*/ 757467 h 757466"/>
                    <a:gd name="connsiteX81" fmla="*/ 378390 w 757294"/>
                    <a:gd name="connsiteY81" fmla="*/ 757467 h 757466"/>
                    <a:gd name="connsiteX82" fmla="*/ 387248 w 757294"/>
                    <a:gd name="connsiteY82" fmla="*/ 757372 h 757466"/>
                    <a:gd name="connsiteX83" fmla="*/ 407536 w 757294"/>
                    <a:gd name="connsiteY83" fmla="*/ 756419 h 757466"/>
                    <a:gd name="connsiteX84" fmla="*/ 417347 w 757294"/>
                    <a:gd name="connsiteY84" fmla="*/ 755467 h 757466"/>
                    <a:gd name="connsiteX85" fmla="*/ 447446 w 757294"/>
                    <a:gd name="connsiteY85" fmla="*/ 751180 h 757466"/>
                    <a:gd name="connsiteX86" fmla="*/ 494214 w 757294"/>
                    <a:gd name="connsiteY86" fmla="*/ 739465 h 757466"/>
                    <a:gd name="connsiteX87" fmla="*/ 505167 w 757294"/>
                    <a:gd name="connsiteY87" fmla="*/ 735750 h 757466"/>
                    <a:gd name="connsiteX88" fmla="*/ 527742 w 757294"/>
                    <a:gd name="connsiteY88" fmla="*/ 726892 h 757466"/>
                    <a:gd name="connsiteX89" fmla="*/ 560317 w 757294"/>
                    <a:gd name="connsiteY89" fmla="*/ 710985 h 757466"/>
                    <a:gd name="connsiteX90" fmla="*/ 588892 w 757294"/>
                    <a:gd name="connsiteY90" fmla="*/ 693650 h 757466"/>
                    <a:gd name="connsiteX91" fmla="*/ 592607 w 757294"/>
                    <a:gd name="connsiteY91" fmla="*/ 691173 h 757466"/>
                    <a:gd name="connsiteX92" fmla="*/ 613943 w 757294"/>
                    <a:gd name="connsiteY92" fmla="*/ 675457 h 757466"/>
                    <a:gd name="connsiteX93" fmla="*/ 638517 w 757294"/>
                    <a:gd name="connsiteY93" fmla="*/ 654216 h 757466"/>
                    <a:gd name="connsiteX94" fmla="*/ 664140 w 757294"/>
                    <a:gd name="connsiteY94" fmla="*/ 627736 h 757466"/>
                    <a:gd name="connsiteX95" fmla="*/ 665759 w 757294"/>
                    <a:gd name="connsiteY95" fmla="*/ 625831 h 757466"/>
                    <a:gd name="connsiteX96" fmla="*/ 667759 w 757294"/>
                    <a:gd name="connsiteY96" fmla="*/ 623450 h 757466"/>
                    <a:gd name="connsiteX97" fmla="*/ 685380 w 757294"/>
                    <a:gd name="connsiteY97" fmla="*/ 600971 h 757466"/>
                    <a:gd name="connsiteX98" fmla="*/ 705764 w 757294"/>
                    <a:gd name="connsiteY98" fmla="*/ 569634 h 757466"/>
                    <a:gd name="connsiteX99" fmla="*/ 713289 w 757294"/>
                    <a:gd name="connsiteY99" fmla="*/ 556204 h 757466"/>
                    <a:gd name="connsiteX100" fmla="*/ 720147 w 757294"/>
                    <a:gd name="connsiteY100" fmla="*/ 542583 h 757466"/>
                    <a:gd name="connsiteX101" fmla="*/ 732053 w 757294"/>
                    <a:gd name="connsiteY101" fmla="*/ 514960 h 757466"/>
                    <a:gd name="connsiteX102" fmla="*/ 733291 w 757294"/>
                    <a:gd name="connsiteY102" fmla="*/ 511722 h 757466"/>
                    <a:gd name="connsiteX103" fmla="*/ 743197 w 757294"/>
                    <a:gd name="connsiteY103" fmla="*/ 481242 h 757466"/>
                    <a:gd name="connsiteX104" fmla="*/ 745197 w 757294"/>
                    <a:gd name="connsiteY104" fmla="*/ 473908 h 757466"/>
                    <a:gd name="connsiteX105" fmla="*/ 751484 w 757294"/>
                    <a:gd name="connsiteY105" fmla="*/ 445047 h 757466"/>
                    <a:gd name="connsiteX106" fmla="*/ 751865 w 757294"/>
                    <a:gd name="connsiteY106" fmla="*/ 443142 h 757466"/>
                    <a:gd name="connsiteX107" fmla="*/ 752817 w 757294"/>
                    <a:gd name="connsiteY107" fmla="*/ 437427 h 757466"/>
                    <a:gd name="connsiteX108" fmla="*/ 756246 w 757294"/>
                    <a:gd name="connsiteY108" fmla="*/ 408661 h 757466"/>
                    <a:gd name="connsiteX109" fmla="*/ 757294 w 757294"/>
                    <a:gd name="connsiteY109" fmla="*/ 387421 h 757466"/>
                    <a:gd name="connsiteX110" fmla="*/ 756723 w 757294"/>
                    <a:gd name="connsiteY110" fmla="*/ 362560 h 7574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</a:cxnLst>
                  <a:rect l="l" t="t" r="r" b="b"/>
                  <a:pathLst>
                    <a:path w="757294" h="757466">
                      <a:moveTo>
                        <a:pt x="756723" y="362560"/>
                      </a:moveTo>
                      <a:cubicBezTo>
                        <a:pt x="756532" y="357703"/>
                        <a:pt x="756246" y="352559"/>
                        <a:pt x="755865" y="347320"/>
                      </a:cubicBezTo>
                      <a:cubicBezTo>
                        <a:pt x="755389" y="341510"/>
                        <a:pt x="754818" y="335700"/>
                        <a:pt x="754056" y="329604"/>
                      </a:cubicBezTo>
                      <a:cubicBezTo>
                        <a:pt x="752627" y="319126"/>
                        <a:pt x="750817" y="308649"/>
                        <a:pt x="748626" y="298552"/>
                      </a:cubicBezTo>
                      <a:cubicBezTo>
                        <a:pt x="746436" y="288361"/>
                        <a:pt x="743959" y="278931"/>
                        <a:pt x="741197" y="269882"/>
                      </a:cubicBezTo>
                      <a:cubicBezTo>
                        <a:pt x="739482" y="264072"/>
                        <a:pt x="737768" y="258738"/>
                        <a:pt x="735958" y="253785"/>
                      </a:cubicBezTo>
                      <a:cubicBezTo>
                        <a:pt x="733482" y="246736"/>
                        <a:pt x="730815" y="239688"/>
                        <a:pt x="727957" y="232830"/>
                      </a:cubicBezTo>
                      <a:cubicBezTo>
                        <a:pt x="724433" y="224353"/>
                        <a:pt x="720432" y="215780"/>
                        <a:pt x="716241" y="207398"/>
                      </a:cubicBezTo>
                      <a:cubicBezTo>
                        <a:pt x="710717" y="196540"/>
                        <a:pt x="705002" y="186538"/>
                        <a:pt x="698906" y="177013"/>
                      </a:cubicBezTo>
                      <a:cubicBezTo>
                        <a:pt x="696525" y="173108"/>
                        <a:pt x="693858" y="169012"/>
                        <a:pt x="690810" y="164631"/>
                      </a:cubicBezTo>
                      <a:cubicBezTo>
                        <a:pt x="690810" y="164631"/>
                        <a:pt x="690810" y="164631"/>
                        <a:pt x="690810" y="164631"/>
                      </a:cubicBezTo>
                      <a:cubicBezTo>
                        <a:pt x="688714" y="161488"/>
                        <a:pt x="686523" y="158440"/>
                        <a:pt x="684333" y="155487"/>
                      </a:cubicBezTo>
                      <a:cubicBezTo>
                        <a:pt x="677475" y="145962"/>
                        <a:pt x="669759" y="136437"/>
                        <a:pt x="661568" y="127198"/>
                      </a:cubicBezTo>
                      <a:cubicBezTo>
                        <a:pt x="656139" y="121006"/>
                        <a:pt x="650519" y="115196"/>
                        <a:pt x="645090" y="109767"/>
                      </a:cubicBezTo>
                      <a:cubicBezTo>
                        <a:pt x="635469" y="100147"/>
                        <a:pt x="625373" y="91193"/>
                        <a:pt x="615276" y="83097"/>
                      </a:cubicBezTo>
                      <a:cubicBezTo>
                        <a:pt x="612324" y="80620"/>
                        <a:pt x="609276" y="78239"/>
                        <a:pt x="605942" y="75858"/>
                      </a:cubicBezTo>
                      <a:cubicBezTo>
                        <a:pt x="601179" y="72238"/>
                        <a:pt x="596226" y="68714"/>
                        <a:pt x="590797" y="64999"/>
                      </a:cubicBezTo>
                      <a:cubicBezTo>
                        <a:pt x="581653" y="58808"/>
                        <a:pt x="572033" y="52903"/>
                        <a:pt x="562317" y="47569"/>
                      </a:cubicBezTo>
                      <a:cubicBezTo>
                        <a:pt x="556888" y="44521"/>
                        <a:pt x="551840" y="41949"/>
                        <a:pt x="547077" y="39568"/>
                      </a:cubicBezTo>
                      <a:cubicBezTo>
                        <a:pt x="543553" y="37758"/>
                        <a:pt x="539743" y="36043"/>
                        <a:pt x="535552" y="34138"/>
                      </a:cubicBezTo>
                      <a:cubicBezTo>
                        <a:pt x="527551" y="30424"/>
                        <a:pt x="519074" y="26995"/>
                        <a:pt x="510406" y="23661"/>
                      </a:cubicBezTo>
                      <a:cubicBezTo>
                        <a:pt x="502786" y="20899"/>
                        <a:pt x="495071" y="18232"/>
                        <a:pt x="487451" y="15946"/>
                      </a:cubicBezTo>
                      <a:cubicBezTo>
                        <a:pt x="480688" y="13945"/>
                        <a:pt x="474592" y="12231"/>
                        <a:pt x="468782" y="10897"/>
                      </a:cubicBezTo>
                      <a:cubicBezTo>
                        <a:pt x="460495" y="8802"/>
                        <a:pt x="452304" y="7087"/>
                        <a:pt x="444493" y="5754"/>
                      </a:cubicBezTo>
                      <a:cubicBezTo>
                        <a:pt x="438397" y="4706"/>
                        <a:pt x="432396" y="3754"/>
                        <a:pt x="426872" y="3087"/>
                      </a:cubicBezTo>
                      <a:cubicBezTo>
                        <a:pt x="416966" y="1753"/>
                        <a:pt x="406869" y="896"/>
                        <a:pt x="396678" y="420"/>
                      </a:cubicBezTo>
                      <a:cubicBezTo>
                        <a:pt x="394106" y="325"/>
                        <a:pt x="391439" y="229"/>
                        <a:pt x="388962" y="229"/>
                      </a:cubicBezTo>
                      <a:cubicBezTo>
                        <a:pt x="376866" y="-247"/>
                        <a:pt x="364674" y="39"/>
                        <a:pt x="352863" y="896"/>
                      </a:cubicBezTo>
                      <a:cubicBezTo>
                        <a:pt x="350481" y="991"/>
                        <a:pt x="348100" y="1182"/>
                        <a:pt x="345719" y="1372"/>
                      </a:cubicBezTo>
                      <a:cubicBezTo>
                        <a:pt x="336194" y="2230"/>
                        <a:pt x="327431" y="3277"/>
                        <a:pt x="318763" y="4706"/>
                      </a:cubicBezTo>
                      <a:cubicBezTo>
                        <a:pt x="316001" y="5087"/>
                        <a:pt x="313048" y="5659"/>
                        <a:pt x="310286" y="6135"/>
                      </a:cubicBezTo>
                      <a:cubicBezTo>
                        <a:pt x="298856" y="8230"/>
                        <a:pt x="288378" y="10612"/>
                        <a:pt x="278187" y="13469"/>
                      </a:cubicBezTo>
                      <a:cubicBezTo>
                        <a:pt x="269138" y="15946"/>
                        <a:pt x="260565" y="18613"/>
                        <a:pt x="252564" y="21470"/>
                      </a:cubicBezTo>
                      <a:cubicBezTo>
                        <a:pt x="242563" y="24994"/>
                        <a:pt x="232371" y="29090"/>
                        <a:pt x="222275" y="33662"/>
                      </a:cubicBezTo>
                      <a:cubicBezTo>
                        <a:pt x="219798" y="34805"/>
                        <a:pt x="217227" y="36043"/>
                        <a:pt x="214750" y="37186"/>
                      </a:cubicBezTo>
                      <a:lnTo>
                        <a:pt x="214369" y="37377"/>
                      </a:lnTo>
                      <a:cubicBezTo>
                        <a:pt x="207606" y="40615"/>
                        <a:pt x="200653" y="44235"/>
                        <a:pt x="193986" y="48045"/>
                      </a:cubicBezTo>
                      <a:cubicBezTo>
                        <a:pt x="185985" y="52522"/>
                        <a:pt x="177984" y="57379"/>
                        <a:pt x="170268" y="62523"/>
                      </a:cubicBezTo>
                      <a:cubicBezTo>
                        <a:pt x="168363" y="63761"/>
                        <a:pt x="166458" y="65095"/>
                        <a:pt x="164649" y="66333"/>
                      </a:cubicBezTo>
                      <a:cubicBezTo>
                        <a:pt x="157410" y="71286"/>
                        <a:pt x="150552" y="76334"/>
                        <a:pt x="144170" y="81382"/>
                      </a:cubicBezTo>
                      <a:cubicBezTo>
                        <a:pt x="133883" y="89479"/>
                        <a:pt x="123882" y="98242"/>
                        <a:pt x="114547" y="107290"/>
                      </a:cubicBezTo>
                      <a:cubicBezTo>
                        <a:pt x="106737" y="114815"/>
                        <a:pt x="99212" y="122816"/>
                        <a:pt x="92068" y="131008"/>
                      </a:cubicBezTo>
                      <a:cubicBezTo>
                        <a:pt x="91973" y="131103"/>
                        <a:pt x="91878" y="131293"/>
                        <a:pt x="91687" y="131389"/>
                      </a:cubicBezTo>
                      <a:cubicBezTo>
                        <a:pt x="82924" y="141485"/>
                        <a:pt x="74637" y="152344"/>
                        <a:pt x="66922" y="163488"/>
                      </a:cubicBezTo>
                      <a:cubicBezTo>
                        <a:pt x="62445" y="170060"/>
                        <a:pt x="58064" y="176632"/>
                        <a:pt x="54159" y="183300"/>
                      </a:cubicBezTo>
                      <a:cubicBezTo>
                        <a:pt x="51587" y="187586"/>
                        <a:pt x="49110" y="191872"/>
                        <a:pt x="46824" y="195968"/>
                      </a:cubicBezTo>
                      <a:cubicBezTo>
                        <a:pt x="41014" y="206446"/>
                        <a:pt x="35585" y="217685"/>
                        <a:pt x="30632" y="229115"/>
                      </a:cubicBezTo>
                      <a:cubicBezTo>
                        <a:pt x="29489" y="231782"/>
                        <a:pt x="27965" y="235402"/>
                        <a:pt x="26631" y="238926"/>
                      </a:cubicBezTo>
                      <a:cubicBezTo>
                        <a:pt x="22155" y="250165"/>
                        <a:pt x="18154" y="261881"/>
                        <a:pt x="14725" y="273787"/>
                      </a:cubicBezTo>
                      <a:cubicBezTo>
                        <a:pt x="14630" y="273883"/>
                        <a:pt x="14630" y="274073"/>
                        <a:pt x="14630" y="274168"/>
                      </a:cubicBezTo>
                      <a:cubicBezTo>
                        <a:pt x="10248" y="289694"/>
                        <a:pt x="6724" y="305410"/>
                        <a:pt x="4343" y="321127"/>
                      </a:cubicBezTo>
                      <a:cubicBezTo>
                        <a:pt x="3486" y="326556"/>
                        <a:pt x="2819" y="331414"/>
                        <a:pt x="2343" y="335890"/>
                      </a:cubicBezTo>
                      <a:cubicBezTo>
                        <a:pt x="1485" y="343701"/>
                        <a:pt x="819" y="351607"/>
                        <a:pt x="438" y="359703"/>
                      </a:cubicBezTo>
                      <a:lnTo>
                        <a:pt x="438" y="360179"/>
                      </a:lnTo>
                      <a:cubicBezTo>
                        <a:pt x="438" y="360560"/>
                        <a:pt x="438" y="360941"/>
                        <a:pt x="438" y="361132"/>
                      </a:cubicBezTo>
                      <a:cubicBezTo>
                        <a:pt x="-229" y="374467"/>
                        <a:pt x="-134" y="388087"/>
                        <a:pt x="723" y="401708"/>
                      </a:cubicBezTo>
                      <a:cubicBezTo>
                        <a:pt x="1104" y="407042"/>
                        <a:pt x="1390" y="411519"/>
                        <a:pt x="1866" y="415615"/>
                      </a:cubicBezTo>
                      <a:cubicBezTo>
                        <a:pt x="2438" y="421806"/>
                        <a:pt x="3200" y="428188"/>
                        <a:pt x="4248" y="434760"/>
                      </a:cubicBezTo>
                      <a:cubicBezTo>
                        <a:pt x="6534" y="450190"/>
                        <a:pt x="9867" y="465716"/>
                        <a:pt x="14058" y="480956"/>
                      </a:cubicBezTo>
                      <a:cubicBezTo>
                        <a:pt x="15392" y="485623"/>
                        <a:pt x="16821" y="490195"/>
                        <a:pt x="18249" y="494767"/>
                      </a:cubicBezTo>
                      <a:cubicBezTo>
                        <a:pt x="19202" y="497815"/>
                        <a:pt x="20250" y="500768"/>
                        <a:pt x="21297" y="503626"/>
                      </a:cubicBezTo>
                      <a:cubicBezTo>
                        <a:pt x="26346" y="518104"/>
                        <a:pt x="32346" y="532391"/>
                        <a:pt x="39109" y="546012"/>
                      </a:cubicBezTo>
                      <a:cubicBezTo>
                        <a:pt x="41871" y="551727"/>
                        <a:pt x="44919" y="557442"/>
                        <a:pt x="48063" y="562966"/>
                      </a:cubicBezTo>
                      <a:cubicBezTo>
                        <a:pt x="53016" y="571825"/>
                        <a:pt x="57873" y="579826"/>
                        <a:pt x="62922" y="587350"/>
                      </a:cubicBezTo>
                      <a:cubicBezTo>
                        <a:pt x="64065" y="589160"/>
                        <a:pt x="65208" y="590875"/>
                        <a:pt x="66446" y="592684"/>
                      </a:cubicBezTo>
                      <a:cubicBezTo>
                        <a:pt x="70637" y="598876"/>
                        <a:pt x="75114" y="604876"/>
                        <a:pt x="79590" y="610687"/>
                      </a:cubicBezTo>
                      <a:cubicBezTo>
                        <a:pt x="85686" y="618592"/>
                        <a:pt x="92163" y="626403"/>
                        <a:pt x="98831" y="633642"/>
                      </a:cubicBezTo>
                      <a:cubicBezTo>
                        <a:pt x="103689" y="638976"/>
                        <a:pt x="108070" y="643643"/>
                        <a:pt x="112261" y="647644"/>
                      </a:cubicBezTo>
                      <a:cubicBezTo>
                        <a:pt x="118071" y="653454"/>
                        <a:pt x="124167" y="659169"/>
                        <a:pt x="130263" y="664503"/>
                      </a:cubicBezTo>
                      <a:cubicBezTo>
                        <a:pt x="134550" y="668313"/>
                        <a:pt x="139407" y="672218"/>
                        <a:pt x="144932" y="676600"/>
                      </a:cubicBezTo>
                      <a:cubicBezTo>
                        <a:pt x="153314" y="683172"/>
                        <a:pt x="161791" y="689268"/>
                        <a:pt x="170173" y="694792"/>
                      </a:cubicBezTo>
                      <a:cubicBezTo>
                        <a:pt x="175983" y="698698"/>
                        <a:pt x="182079" y="702413"/>
                        <a:pt x="188080" y="705937"/>
                      </a:cubicBezTo>
                      <a:cubicBezTo>
                        <a:pt x="191604" y="708032"/>
                        <a:pt x="194748" y="709842"/>
                        <a:pt x="197700" y="711366"/>
                      </a:cubicBezTo>
                      <a:cubicBezTo>
                        <a:pt x="207797" y="716795"/>
                        <a:pt x="217893" y="721748"/>
                        <a:pt x="227799" y="726034"/>
                      </a:cubicBezTo>
                      <a:cubicBezTo>
                        <a:pt x="233800" y="728606"/>
                        <a:pt x="239706" y="731083"/>
                        <a:pt x="245421" y="733178"/>
                      </a:cubicBezTo>
                      <a:cubicBezTo>
                        <a:pt x="252279" y="735750"/>
                        <a:pt x="258756" y="738036"/>
                        <a:pt x="265233" y="740036"/>
                      </a:cubicBezTo>
                      <a:cubicBezTo>
                        <a:pt x="273805" y="742703"/>
                        <a:pt x="281806" y="744989"/>
                        <a:pt x="289617" y="746799"/>
                      </a:cubicBezTo>
                      <a:cubicBezTo>
                        <a:pt x="293998" y="747942"/>
                        <a:pt x="298570" y="748894"/>
                        <a:pt x="303047" y="749847"/>
                      </a:cubicBezTo>
                      <a:cubicBezTo>
                        <a:pt x="318192" y="752895"/>
                        <a:pt x="333527" y="755086"/>
                        <a:pt x="348767" y="756324"/>
                      </a:cubicBezTo>
                      <a:cubicBezTo>
                        <a:pt x="348862" y="756324"/>
                        <a:pt x="348957" y="756324"/>
                        <a:pt x="349053" y="756324"/>
                      </a:cubicBezTo>
                      <a:cubicBezTo>
                        <a:pt x="358673" y="757086"/>
                        <a:pt x="368293" y="757467"/>
                        <a:pt x="377723" y="757467"/>
                      </a:cubicBezTo>
                      <a:cubicBezTo>
                        <a:pt x="377913" y="757467"/>
                        <a:pt x="378199" y="757467"/>
                        <a:pt x="378390" y="757467"/>
                      </a:cubicBezTo>
                      <a:cubicBezTo>
                        <a:pt x="381438" y="757467"/>
                        <a:pt x="384390" y="757467"/>
                        <a:pt x="387248" y="757372"/>
                      </a:cubicBezTo>
                      <a:cubicBezTo>
                        <a:pt x="393820" y="757276"/>
                        <a:pt x="400488" y="756991"/>
                        <a:pt x="407536" y="756419"/>
                      </a:cubicBezTo>
                      <a:cubicBezTo>
                        <a:pt x="410870" y="756133"/>
                        <a:pt x="414204" y="755848"/>
                        <a:pt x="417347" y="755467"/>
                      </a:cubicBezTo>
                      <a:cubicBezTo>
                        <a:pt x="427539" y="754419"/>
                        <a:pt x="437635" y="752990"/>
                        <a:pt x="447446" y="751180"/>
                      </a:cubicBezTo>
                      <a:cubicBezTo>
                        <a:pt x="463162" y="748323"/>
                        <a:pt x="478878" y="744322"/>
                        <a:pt x="494214" y="739465"/>
                      </a:cubicBezTo>
                      <a:cubicBezTo>
                        <a:pt x="497833" y="738322"/>
                        <a:pt x="501548" y="736988"/>
                        <a:pt x="505167" y="735750"/>
                      </a:cubicBezTo>
                      <a:cubicBezTo>
                        <a:pt x="512787" y="733083"/>
                        <a:pt x="520407" y="730035"/>
                        <a:pt x="527742" y="726892"/>
                      </a:cubicBezTo>
                      <a:cubicBezTo>
                        <a:pt x="538886" y="722129"/>
                        <a:pt x="549840" y="716795"/>
                        <a:pt x="560317" y="710985"/>
                      </a:cubicBezTo>
                      <a:cubicBezTo>
                        <a:pt x="570318" y="705556"/>
                        <a:pt x="579939" y="699650"/>
                        <a:pt x="588892" y="693650"/>
                      </a:cubicBezTo>
                      <a:cubicBezTo>
                        <a:pt x="590130" y="692792"/>
                        <a:pt x="591369" y="692030"/>
                        <a:pt x="592607" y="691173"/>
                      </a:cubicBezTo>
                      <a:cubicBezTo>
                        <a:pt x="599751" y="686315"/>
                        <a:pt x="606894" y="680981"/>
                        <a:pt x="613943" y="675457"/>
                      </a:cubicBezTo>
                      <a:cubicBezTo>
                        <a:pt x="622420" y="668789"/>
                        <a:pt x="630612" y="661646"/>
                        <a:pt x="638517" y="654216"/>
                      </a:cubicBezTo>
                      <a:cubicBezTo>
                        <a:pt x="647376" y="645834"/>
                        <a:pt x="656043" y="636976"/>
                        <a:pt x="664140" y="627736"/>
                      </a:cubicBezTo>
                      <a:lnTo>
                        <a:pt x="665759" y="625831"/>
                      </a:lnTo>
                      <a:cubicBezTo>
                        <a:pt x="666426" y="625069"/>
                        <a:pt x="667092" y="624212"/>
                        <a:pt x="667759" y="623450"/>
                      </a:cubicBezTo>
                      <a:cubicBezTo>
                        <a:pt x="673950" y="616116"/>
                        <a:pt x="679856" y="608591"/>
                        <a:pt x="685380" y="600971"/>
                      </a:cubicBezTo>
                      <a:cubicBezTo>
                        <a:pt x="692905" y="590589"/>
                        <a:pt x="699763" y="580016"/>
                        <a:pt x="705764" y="569634"/>
                      </a:cubicBezTo>
                      <a:cubicBezTo>
                        <a:pt x="708240" y="565443"/>
                        <a:pt x="710717" y="560966"/>
                        <a:pt x="713289" y="556204"/>
                      </a:cubicBezTo>
                      <a:cubicBezTo>
                        <a:pt x="715479" y="552108"/>
                        <a:pt x="717765" y="547631"/>
                        <a:pt x="720147" y="542583"/>
                      </a:cubicBezTo>
                      <a:cubicBezTo>
                        <a:pt x="724528" y="533439"/>
                        <a:pt x="728529" y="524104"/>
                        <a:pt x="732053" y="514960"/>
                      </a:cubicBezTo>
                      <a:cubicBezTo>
                        <a:pt x="732529" y="513913"/>
                        <a:pt x="732910" y="512770"/>
                        <a:pt x="733291" y="511722"/>
                      </a:cubicBezTo>
                      <a:cubicBezTo>
                        <a:pt x="737101" y="501625"/>
                        <a:pt x="740435" y="491338"/>
                        <a:pt x="743197" y="481242"/>
                      </a:cubicBezTo>
                      <a:cubicBezTo>
                        <a:pt x="743864" y="478861"/>
                        <a:pt x="744531" y="476384"/>
                        <a:pt x="745197" y="473908"/>
                      </a:cubicBezTo>
                      <a:cubicBezTo>
                        <a:pt x="747674" y="464383"/>
                        <a:pt x="749769" y="454667"/>
                        <a:pt x="751484" y="445047"/>
                      </a:cubicBezTo>
                      <a:lnTo>
                        <a:pt x="751865" y="443142"/>
                      </a:lnTo>
                      <a:cubicBezTo>
                        <a:pt x="752246" y="441237"/>
                        <a:pt x="752532" y="439332"/>
                        <a:pt x="752817" y="437427"/>
                      </a:cubicBezTo>
                      <a:cubicBezTo>
                        <a:pt x="754341" y="427902"/>
                        <a:pt x="755484" y="418282"/>
                        <a:pt x="756246" y="408661"/>
                      </a:cubicBezTo>
                      <a:cubicBezTo>
                        <a:pt x="756913" y="400660"/>
                        <a:pt x="757199" y="393707"/>
                        <a:pt x="757294" y="387421"/>
                      </a:cubicBezTo>
                      <a:cubicBezTo>
                        <a:pt x="757199" y="378943"/>
                        <a:pt x="757104" y="370657"/>
                        <a:pt x="756723" y="362560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>
                    <a:cs typeface="霞鹜文楷 Light" charset="-122"/>
                  </a:endParaRPr>
                </a:p>
              </p:txBody>
            </p:sp>
          </p:grpSp>
          <p:sp>
            <p:nvSpPr>
              <p:cNvPr id="32" name="椭圆 31"/>
              <p:cNvSpPr/>
              <p:nvPr/>
            </p:nvSpPr>
            <p:spPr>
              <a:xfrm>
                <a:off x="797" y="3662"/>
                <a:ext cx="1256" cy="1256"/>
              </a:xfrm>
              <a:prstGeom prst="ellipse">
                <a:avLst/>
              </a:prstGeom>
              <a:solidFill>
                <a:srgbClr val="5027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cs typeface="霞鹜文楷 Light" charset="-122"/>
                </a:endParaRPr>
              </a:p>
            </p:txBody>
          </p:sp>
        </p:grpSp>
        <p:sp>
          <p:nvSpPr>
            <p:cNvPr id="35" name="文本框 34"/>
            <p:cNvSpPr txBox="1"/>
            <p:nvPr/>
          </p:nvSpPr>
          <p:spPr>
            <a:xfrm>
              <a:off x="1115" y="3465"/>
              <a:ext cx="848" cy="822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p>
              <a:r>
                <a:rPr lang="zh-CN" altLang="en-US" sz="2800">
                  <a:solidFill>
                    <a:schemeClr val="bg1"/>
                  </a:solidFill>
                  <a:latin typeface="演示秋鸿楷" panose="00000500000000000000" charset="-122"/>
                  <a:ea typeface="演示秋鸿楷" panose="00000500000000000000" charset="-122"/>
                  <a:cs typeface="霞鹜文楷 Light" charset="-122"/>
                  <a:sym typeface="+mn-ea"/>
                </a:rPr>
                <a:t>叁</a:t>
              </a:r>
              <a:endParaRPr lang="zh-CN" altLang="en-US" sz="2800">
                <a:solidFill>
                  <a:schemeClr val="bg1"/>
                </a:solidFill>
                <a:latin typeface="演示秋鸿楷" panose="00000500000000000000" charset="-122"/>
                <a:ea typeface="演示秋鸿楷" panose="00000500000000000000" charset="-122"/>
                <a:cs typeface="霞鹜文楷 Light" charset="-122"/>
                <a:sym typeface="+mn-ea"/>
              </a:endParaRPr>
            </a:p>
          </p:txBody>
        </p:sp>
      </p:grpSp>
      <p:pic>
        <p:nvPicPr>
          <p:cNvPr id="2" name="图片 1" descr="酷学院 logo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0276205" y="365125"/>
            <a:ext cx="1447800" cy="52006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4" name="组合 13"/>
          <p:cNvGrpSpPr/>
          <p:nvPr/>
        </p:nvGrpSpPr>
        <p:grpSpPr>
          <a:xfrm>
            <a:off x="4053840" y="1387389"/>
            <a:ext cx="2406015" cy="2206048"/>
            <a:chOff x="6518" y="2290"/>
            <a:chExt cx="3789" cy="3474"/>
          </a:xfrm>
        </p:grpSpPr>
        <p:grpSp>
          <p:nvGrpSpPr>
            <p:cNvPr id="7" name="组合 6"/>
            <p:cNvGrpSpPr/>
            <p:nvPr/>
          </p:nvGrpSpPr>
          <p:grpSpPr>
            <a:xfrm>
              <a:off x="6872" y="2290"/>
              <a:ext cx="3075" cy="3444"/>
              <a:chOff x="4341" y="1872"/>
              <a:chExt cx="3075" cy="3285"/>
            </a:xfrm>
          </p:grpSpPr>
          <p:sp>
            <p:nvSpPr>
              <p:cNvPr id="5" name="文本框 4"/>
              <p:cNvSpPr txBox="1"/>
              <p:nvPr/>
            </p:nvSpPr>
            <p:spPr>
              <a:xfrm>
                <a:off x="4511" y="1872"/>
                <a:ext cx="2614" cy="1946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p>
                <a:r>
                  <a:rPr lang="zh-CN" altLang="en-US" sz="9600">
                    <a:solidFill>
                      <a:srgbClr val="502700"/>
                    </a:solidFill>
                    <a:latin typeface="演示秋鸿楷" panose="00000500000000000000" charset="-122"/>
                    <a:ea typeface="演示秋鸿楷" panose="00000500000000000000" charset="-122"/>
                    <a:cs typeface="霞鹜文楷 Light" charset="-122"/>
                  </a:rPr>
                  <a:t>壹</a:t>
                </a:r>
                <a:endParaRPr lang="zh-CN" altLang="en-US" sz="9600">
                  <a:solidFill>
                    <a:srgbClr val="502700"/>
                  </a:solidFill>
                  <a:latin typeface="演示秋鸿楷" panose="00000500000000000000" charset="-122"/>
                  <a:ea typeface="演示秋鸿楷" panose="00000500000000000000" charset="-122"/>
                  <a:cs typeface="霞鹜文楷 Light" charset="-122"/>
                </a:endParaRPr>
              </a:p>
            </p:txBody>
          </p:sp>
          <p:sp>
            <p:nvSpPr>
              <p:cNvPr id="6" name="文本框 5"/>
              <p:cNvSpPr txBox="1"/>
              <p:nvPr/>
            </p:nvSpPr>
            <p:spPr>
              <a:xfrm>
                <a:off x="4341" y="3211"/>
                <a:ext cx="3075" cy="1946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p>
                <a:endParaRPr lang="zh-CN" altLang="en-US" sz="11500">
                  <a:solidFill>
                    <a:srgbClr val="502700"/>
                  </a:solidFill>
                  <a:latin typeface="演示秋鸿楷" panose="00000500000000000000" charset="-122"/>
                  <a:ea typeface="演示秋鸿楷" panose="00000500000000000000" charset="-122"/>
                  <a:cs typeface="霞鹜文楷 Light" charset="-122"/>
                </a:endParaRPr>
              </a:p>
            </p:txBody>
          </p:sp>
        </p:grpSp>
        <p:sp>
          <p:nvSpPr>
            <p:cNvPr id="9" name="文本框 8"/>
            <p:cNvSpPr txBox="1"/>
            <p:nvPr/>
          </p:nvSpPr>
          <p:spPr>
            <a:xfrm>
              <a:off x="9147" y="2539"/>
              <a:ext cx="1160" cy="3225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p>
              <a:r>
                <a:rPr lang="zh-CN" altLang="en-US" sz="3600">
                  <a:solidFill>
                    <a:srgbClr val="502700"/>
                  </a:solidFill>
                  <a:latin typeface="LXGW WenKai Bold" panose="02000800000000000000" charset="-122"/>
                  <a:ea typeface="LXGW WenKai Bold" panose="02000800000000000000" charset="-122"/>
                  <a:cs typeface="霞鹜文楷 Light" charset="-122"/>
                  <a:sym typeface="+mn-ea"/>
                </a:rPr>
                <a:t>素材总览</a:t>
              </a:r>
              <a:endParaRPr lang="zh-CN" altLang="en-US" sz="3600">
                <a:solidFill>
                  <a:srgbClr val="502700"/>
                </a:solidFill>
                <a:latin typeface="LXGW WenKai Bold" panose="02000800000000000000" charset="-122"/>
                <a:ea typeface="LXGW WenKai Bold" panose="02000800000000000000" charset="-122"/>
                <a:cs typeface="霞鹜文楷 Light" charset="-122"/>
                <a:sym typeface="+mn-ea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6518" y="4370"/>
              <a:ext cx="2489" cy="434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 algn="r"/>
              <a:r>
                <a:rPr lang="en-US" altLang="zh-CN" sz="1200">
                  <a:latin typeface="LXGW WenKai Bold" panose="02000800000000000000" charset="-122"/>
                  <a:ea typeface="LXGW WenKai Bold" panose="02000800000000000000" charset="-122"/>
                  <a:cs typeface="霞鹜文楷 Light" charset="-122"/>
                  <a:sym typeface="+mn-ea"/>
                </a:rPr>
                <a:t>PART ONE</a:t>
              </a:r>
              <a:endParaRPr lang="en-US" altLang="zh-CN" sz="1200">
                <a:latin typeface="LXGW WenKai Bold" panose="02000800000000000000" charset="-122"/>
                <a:ea typeface="LXGW WenKai Bold" panose="02000800000000000000" charset="-122"/>
                <a:cs typeface="霞鹜文楷 Light" charset="-122"/>
                <a:sym typeface="+mn-ea"/>
              </a:endParaRPr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3DF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5" name="组合 4"/>
          <p:cNvGrpSpPr/>
          <p:nvPr/>
        </p:nvGrpSpPr>
        <p:grpSpPr>
          <a:xfrm>
            <a:off x="0" y="2734945"/>
            <a:ext cx="8401685" cy="2995295"/>
            <a:chOff x="-20" y="4154"/>
            <a:chExt cx="12744" cy="6132"/>
          </a:xfrm>
        </p:grpSpPr>
        <p:sp>
          <p:nvSpPr>
            <p:cNvPr id="1281" name="任意多边形: 形状 1280"/>
            <p:cNvSpPr/>
            <p:nvPr>
              <p:custDataLst>
                <p:tags r:id="rId1"/>
              </p:custDataLst>
            </p:nvPr>
          </p:nvSpPr>
          <p:spPr>
            <a:xfrm>
              <a:off x="-20" y="4167"/>
              <a:ext cx="12712" cy="6106"/>
            </a:xfrm>
            <a:custGeom>
              <a:avLst/>
              <a:gdLst>
                <a:gd name="connsiteX0" fmla="*/ 1272109 w 3621545"/>
                <a:gd name="connsiteY0" fmla="*/ 1124881 h 1216042"/>
                <a:gd name="connsiteX1" fmla="*/ 1799127 w 3621545"/>
                <a:gd name="connsiteY1" fmla="*/ 1102688 h 1216042"/>
                <a:gd name="connsiteX2" fmla="*/ 2306715 w 3621545"/>
                <a:gd name="connsiteY2" fmla="*/ 693875 h 1216042"/>
                <a:gd name="connsiteX3" fmla="*/ 2297190 w 3621545"/>
                <a:gd name="connsiteY3" fmla="*/ 533093 h 1216042"/>
                <a:gd name="connsiteX4" fmla="*/ 2978227 w 3621545"/>
                <a:gd name="connsiteY4" fmla="*/ 403267 h 1216042"/>
                <a:gd name="connsiteX5" fmla="*/ 2880596 w 3621545"/>
                <a:gd name="connsiteY5" fmla="*/ 359167 h 1216042"/>
                <a:gd name="connsiteX6" fmla="*/ 3115197 w 3621545"/>
                <a:gd name="connsiteY6" fmla="*/ 210386 h 1216042"/>
                <a:gd name="connsiteX7" fmla="*/ 3477147 w 3621545"/>
                <a:gd name="connsiteY7" fmla="*/ 131805 h 1216042"/>
                <a:gd name="connsiteX8" fmla="*/ 3342558 w 3621545"/>
                <a:gd name="connsiteY8" fmla="*/ 48461 h 1216042"/>
                <a:gd name="connsiteX9" fmla="*/ 3621546 w 3621545"/>
                <a:gd name="connsiteY9" fmla="*/ 836 h 1216042"/>
                <a:gd name="connsiteX10" fmla="*/ 3277026 w 3621545"/>
                <a:gd name="connsiteY10" fmla="*/ 36555 h 1216042"/>
                <a:gd name="connsiteX11" fmla="*/ 3368752 w 3621545"/>
                <a:gd name="connsiteY11" fmla="*/ 133043 h 1216042"/>
                <a:gd name="connsiteX12" fmla="*/ 2774583 w 3621545"/>
                <a:gd name="connsiteY12" fmla="*/ 167619 h 1216042"/>
                <a:gd name="connsiteX13" fmla="*/ 2343577 w 3621545"/>
                <a:gd name="connsiteY13" fmla="*/ 226007 h 1216042"/>
                <a:gd name="connsiteX14" fmla="*/ 2426920 w 3621545"/>
                <a:gd name="connsiteY14" fmla="*/ 329544 h 1216042"/>
                <a:gd name="connsiteX15" fmla="*/ 941020 w 3621545"/>
                <a:gd name="connsiteY15" fmla="*/ 341450 h 1216042"/>
                <a:gd name="connsiteX16" fmla="*/ 55195 w 3621545"/>
                <a:gd name="connsiteY16" fmla="*/ 560525 h 1216042"/>
                <a:gd name="connsiteX17" fmla="*/ 249696 w 3621545"/>
                <a:gd name="connsiteY17" fmla="*/ 1210606 h 1216042"/>
                <a:gd name="connsiteX18" fmla="*/ 1272109 w 3621545"/>
                <a:gd name="connsiteY18" fmla="*/ 1124881 h 12160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2713" h="6112">
                  <a:moveTo>
                    <a:pt x="0" y="6106"/>
                  </a:moveTo>
                  <a:cubicBezTo>
                    <a:pt x="28" y="6100"/>
                    <a:pt x="82" y="6071"/>
                    <a:pt x="87" y="6066"/>
                  </a:cubicBezTo>
                  <a:cubicBezTo>
                    <a:pt x="109" y="6020"/>
                    <a:pt x="344" y="5978"/>
                    <a:pt x="1156" y="5980"/>
                  </a:cubicBezTo>
                  <a:cubicBezTo>
                    <a:pt x="1482" y="5978"/>
                    <a:pt x="2315" y="5992"/>
                    <a:pt x="2789" y="6003"/>
                  </a:cubicBezTo>
                  <a:lnTo>
                    <a:pt x="2971" y="6005"/>
                  </a:lnTo>
                  <a:cubicBezTo>
                    <a:pt x="5422" y="6050"/>
                    <a:pt x="6446" y="5104"/>
                    <a:pt x="6408" y="4554"/>
                  </a:cubicBezTo>
                  <a:cubicBezTo>
                    <a:pt x="6482" y="4169"/>
                    <a:pt x="5913" y="3807"/>
                    <a:pt x="5508" y="3769"/>
                  </a:cubicBezTo>
                  <a:cubicBezTo>
                    <a:pt x="5036" y="3682"/>
                    <a:pt x="4808" y="3425"/>
                    <a:pt x="4820" y="3271"/>
                  </a:cubicBezTo>
                  <a:cubicBezTo>
                    <a:pt x="4808" y="3068"/>
                    <a:pt x="5095" y="2892"/>
                    <a:pt x="5577" y="2900"/>
                  </a:cubicBezTo>
                  <a:cubicBezTo>
                    <a:pt x="7020" y="2883"/>
                    <a:pt x="9117" y="2728"/>
                    <a:pt x="9217" y="2341"/>
                  </a:cubicBezTo>
                  <a:lnTo>
                    <a:pt x="9225" y="2319"/>
                  </a:lnTo>
                  <a:lnTo>
                    <a:pt x="9230" y="2295"/>
                  </a:lnTo>
                  <a:lnTo>
                    <a:pt x="9230" y="2271"/>
                  </a:lnTo>
                  <a:cubicBezTo>
                    <a:pt x="9156" y="1981"/>
                    <a:pt x="8803" y="2013"/>
                    <a:pt x="8693" y="1958"/>
                  </a:cubicBezTo>
                  <a:cubicBezTo>
                    <a:pt x="8635" y="1972"/>
                    <a:pt x="8485" y="1840"/>
                    <a:pt x="8509" y="1748"/>
                  </a:cubicBezTo>
                  <a:cubicBezTo>
                    <a:pt x="8453" y="1499"/>
                    <a:pt x="8961" y="1125"/>
                    <a:pt x="9955" y="1145"/>
                  </a:cubicBezTo>
                  <a:lnTo>
                    <a:pt x="10040" y="1146"/>
                  </a:lnTo>
                  <a:lnTo>
                    <a:pt x="10122" y="1146"/>
                  </a:lnTo>
                  <a:cubicBezTo>
                    <a:pt x="11484" y="1151"/>
                    <a:pt x="12040" y="1034"/>
                    <a:pt x="12021" y="869"/>
                  </a:cubicBezTo>
                  <a:cubicBezTo>
                    <a:pt x="12006" y="693"/>
                    <a:pt x="11685" y="578"/>
                    <a:pt x="11493" y="518"/>
                  </a:cubicBezTo>
                  <a:cubicBezTo>
                    <a:pt x="11315" y="463"/>
                    <a:pt x="11156" y="395"/>
                    <a:pt x="11156" y="338"/>
                  </a:cubicBezTo>
                  <a:lnTo>
                    <a:pt x="11156" y="331"/>
                  </a:lnTo>
                  <a:cubicBezTo>
                    <a:pt x="11099" y="73"/>
                    <a:pt x="12759" y="-16"/>
                    <a:pt x="12712" y="5"/>
                  </a:cubicBezTo>
                  <a:cubicBezTo>
                    <a:pt x="12728" y="5"/>
                    <a:pt x="12558" y="-1"/>
                    <a:pt x="12432" y="0"/>
                  </a:cubicBezTo>
                  <a:cubicBezTo>
                    <a:pt x="12030" y="-40"/>
                    <a:pt x="10762" y="131"/>
                    <a:pt x="10758" y="254"/>
                  </a:cubicBezTo>
                  <a:lnTo>
                    <a:pt x="10756" y="260"/>
                  </a:lnTo>
                  <a:lnTo>
                    <a:pt x="10755" y="267"/>
                  </a:lnTo>
                  <a:lnTo>
                    <a:pt x="10754" y="274"/>
                  </a:lnTo>
                  <a:cubicBezTo>
                    <a:pt x="10747" y="340"/>
                    <a:pt x="10932" y="448"/>
                    <a:pt x="11051" y="520"/>
                  </a:cubicBezTo>
                  <a:cubicBezTo>
                    <a:pt x="11171" y="590"/>
                    <a:pt x="11310" y="681"/>
                    <a:pt x="11342" y="734"/>
                  </a:cubicBezTo>
                  <a:lnTo>
                    <a:pt x="11346" y="743"/>
                  </a:lnTo>
                  <a:lnTo>
                    <a:pt x="11346" y="752"/>
                  </a:lnTo>
                  <a:lnTo>
                    <a:pt x="11343" y="761"/>
                  </a:lnTo>
                  <a:lnTo>
                    <a:pt x="11336" y="769"/>
                  </a:lnTo>
                  <a:lnTo>
                    <a:pt x="11327" y="777"/>
                  </a:lnTo>
                  <a:cubicBezTo>
                    <a:pt x="11191" y="911"/>
                    <a:pt x="9591" y="909"/>
                    <a:pt x="8572" y="911"/>
                  </a:cubicBezTo>
                  <a:cubicBezTo>
                    <a:pt x="8407" y="911"/>
                    <a:pt x="8150" y="912"/>
                    <a:pt x="8100" y="912"/>
                  </a:cubicBezTo>
                  <a:lnTo>
                    <a:pt x="8041" y="913"/>
                  </a:lnTo>
                  <a:lnTo>
                    <a:pt x="7982" y="913"/>
                  </a:lnTo>
                  <a:lnTo>
                    <a:pt x="7923" y="913"/>
                  </a:lnTo>
                  <a:lnTo>
                    <a:pt x="7865" y="913"/>
                  </a:lnTo>
                  <a:lnTo>
                    <a:pt x="7807" y="913"/>
                  </a:lnTo>
                  <a:lnTo>
                    <a:pt x="7749" y="913"/>
                  </a:lnTo>
                  <a:lnTo>
                    <a:pt x="7692" y="913"/>
                  </a:lnTo>
                  <a:lnTo>
                    <a:pt x="7635" y="913"/>
                  </a:lnTo>
                  <a:lnTo>
                    <a:pt x="7579" y="913"/>
                  </a:lnTo>
                  <a:lnTo>
                    <a:pt x="7523" y="913"/>
                  </a:lnTo>
                  <a:cubicBezTo>
                    <a:pt x="6465" y="896"/>
                    <a:pt x="5693" y="960"/>
                    <a:pt x="5751" y="1279"/>
                  </a:cubicBezTo>
                  <a:cubicBezTo>
                    <a:pt x="5747" y="1427"/>
                    <a:pt x="5915" y="1483"/>
                    <a:pt x="6014" y="1522"/>
                  </a:cubicBezTo>
                  <a:cubicBezTo>
                    <a:pt x="6125" y="1558"/>
                    <a:pt x="6228" y="1624"/>
                    <a:pt x="6223" y="1708"/>
                  </a:cubicBezTo>
                  <a:cubicBezTo>
                    <a:pt x="6226" y="1732"/>
                    <a:pt x="6212" y="1784"/>
                    <a:pt x="6207" y="1794"/>
                  </a:cubicBezTo>
                  <a:lnTo>
                    <a:pt x="6198" y="1810"/>
                  </a:lnTo>
                  <a:cubicBezTo>
                    <a:pt x="6171" y="1943"/>
                    <a:pt x="5035" y="1982"/>
                    <a:pt x="4127" y="1979"/>
                  </a:cubicBezTo>
                  <a:cubicBezTo>
                    <a:pt x="3128" y="1982"/>
                    <a:pt x="1412" y="1936"/>
                    <a:pt x="426" y="1911"/>
                  </a:cubicBezTo>
                  <a:lnTo>
                    <a:pt x="255" y="1906"/>
                  </a:lnTo>
                  <a:lnTo>
                    <a:pt x="84" y="1902"/>
                  </a:lnTo>
                  <a:lnTo>
                    <a:pt x="0" y="1900"/>
                  </a:lnTo>
                  <a:lnTo>
                    <a:pt x="0" y="6106"/>
                  </a:lnTo>
                  <a:close/>
                </a:path>
              </a:pathLst>
            </a:custGeom>
            <a:solidFill>
              <a:srgbClr val="FFFAF2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霞鹜文楷 Light" charset="-122"/>
              </a:endParaRPr>
            </a:p>
          </p:txBody>
        </p:sp>
        <p:sp>
          <p:nvSpPr>
            <p:cNvPr id="1282" name="任意多边形: 形状 1281"/>
            <p:cNvSpPr/>
            <p:nvPr>
              <p:custDataLst>
                <p:tags r:id="rId2"/>
              </p:custDataLst>
            </p:nvPr>
          </p:nvSpPr>
          <p:spPr>
            <a:xfrm>
              <a:off x="0" y="4154"/>
              <a:ext cx="12725" cy="6132"/>
            </a:xfrm>
            <a:custGeom>
              <a:avLst/>
              <a:gdLst>
                <a:gd name="connsiteX0" fmla="*/ 353913 w 3626608"/>
                <a:gd name="connsiteY0" fmla="*/ 1220732 h 1220732"/>
                <a:gd name="connsiteX1" fmla="*/ 252091 w 3626608"/>
                <a:gd name="connsiteY1" fmla="*/ 1215303 h 1220732"/>
                <a:gd name="connsiteX2" fmla="*/ 56067 w 3626608"/>
                <a:gd name="connsiteY2" fmla="*/ 1048425 h 1220732"/>
                <a:gd name="connsiteX3" fmla="*/ 55876 w 3626608"/>
                <a:gd name="connsiteY3" fmla="*/ 561602 h 1220732"/>
                <a:gd name="connsiteX4" fmla="*/ 943797 w 3626608"/>
                <a:gd name="connsiteY4" fmla="*/ 341384 h 1220732"/>
                <a:gd name="connsiteX5" fmla="*/ 1384042 w 3626608"/>
                <a:gd name="connsiteY5" fmla="*/ 351386 h 1220732"/>
                <a:gd name="connsiteX6" fmla="*/ 2427411 w 3626608"/>
                <a:gd name="connsiteY6" fmla="*/ 331097 h 1220732"/>
                <a:gd name="connsiteX7" fmla="*/ 2391692 w 3626608"/>
                <a:gd name="connsiteY7" fmla="*/ 283568 h 1220732"/>
                <a:gd name="connsiteX8" fmla="*/ 2343972 w 3626608"/>
                <a:gd name="connsiteY8" fmla="*/ 228037 h 1220732"/>
                <a:gd name="connsiteX9" fmla="*/ 2694968 w 3626608"/>
                <a:gd name="connsiteY9" fmla="*/ 167744 h 1220732"/>
                <a:gd name="connsiteX10" fmla="*/ 2777359 w 3626608"/>
                <a:gd name="connsiteY10" fmla="*/ 167648 h 1220732"/>
                <a:gd name="connsiteX11" fmla="*/ 2874609 w 3626608"/>
                <a:gd name="connsiteY11" fmla="*/ 167363 h 1220732"/>
                <a:gd name="connsiteX12" fmla="*/ 3370767 w 3626608"/>
                <a:gd name="connsiteY12" fmla="*/ 140883 h 1220732"/>
                <a:gd name="connsiteX13" fmla="*/ 3369624 w 3626608"/>
                <a:gd name="connsiteY13" fmla="*/ 136978 h 1220732"/>
                <a:gd name="connsiteX14" fmla="*/ 3316474 w 3626608"/>
                <a:gd name="connsiteY14" fmla="*/ 98973 h 1220732"/>
                <a:gd name="connsiteX15" fmla="*/ 3262372 w 3626608"/>
                <a:gd name="connsiteY15" fmla="*/ 51539 h 1220732"/>
                <a:gd name="connsiteX16" fmla="*/ 3278946 w 3626608"/>
                <a:gd name="connsiteY16" fmla="*/ 36680 h 1220732"/>
                <a:gd name="connsiteX17" fmla="*/ 3624322 w 3626608"/>
                <a:gd name="connsiteY17" fmla="*/ 770 h 1220732"/>
                <a:gd name="connsiteX18" fmla="*/ 3626608 w 3626608"/>
                <a:gd name="connsiteY18" fmla="*/ 3247 h 1220732"/>
                <a:gd name="connsiteX19" fmla="*/ 3624227 w 3626608"/>
                <a:gd name="connsiteY19" fmla="*/ 5628 h 1220732"/>
                <a:gd name="connsiteX20" fmla="*/ 3346764 w 3626608"/>
                <a:gd name="connsiteY20" fmla="*/ 52586 h 1220732"/>
                <a:gd name="connsiteX21" fmla="*/ 3340858 w 3626608"/>
                <a:gd name="connsiteY21" fmla="*/ 64397 h 1220732"/>
                <a:gd name="connsiteX22" fmla="*/ 3400961 w 3626608"/>
                <a:gd name="connsiteY22" fmla="*/ 95258 h 1220732"/>
                <a:gd name="connsiteX23" fmla="*/ 3481257 w 3626608"/>
                <a:gd name="connsiteY23" fmla="*/ 132311 h 1220732"/>
                <a:gd name="connsiteX24" fmla="*/ 3498306 w 3626608"/>
                <a:gd name="connsiteY24" fmla="*/ 168315 h 1220732"/>
                <a:gd name="connsiteX25" fmla="*/ 3117688 w 3626608"/>
                <a:gd name="connsiteY25" fmla="*/ 215083 h 1220732"/>
                <a:gd name="connsiteX26" fmla="*/ 3113878 w 3626608"/>
                <a:gd name="connsiteY26" fmla="*/ 215083 h 1220732"/>
                <a:gd name="connsiteX27" fmla="*/ 2854702 w 3626608"/>
                <a:gd name="connsiteY27" fmla="*/ 317667 h 1220732"/>
                <a:gd name="connsiteX28" fmla="*/ 2883563 w 3626608"/>
                <a:gd name="connsiteY28" fmla="*/ 359196 h 1220732"/>
                <a:gd name="connsiteX29" fmla="*/ 2886611 w 3626608"/>
                <a:gd name="connsiteY29" fmla="*/ 359768 h 1220732"/>
                <a:gd name="connsiteX30" fmla="*/ 2982909 w 3626608"/>
                <a:gd name="connsiteY30" fmla="*/ 404535 h 1220732"/>
                <a:gd name="connsiteX31" fmla="*/ 2982147 w 3626608"/>
                <a:gd name="connsiteY31" fmla="*/ 437777 h 1220732"/>
                <a:gd name="connsiteX32" fmla="*/ 2299776 w 3626608"/>
                <a:gd name="connsiteY32" fmla="*/ 537790 h 1220732"/>
                <a:gd name="connsiteX33" fmla="*/ 2177189 w 3626608"/>
                <a:gd name="connsiteY33" fmla="*/ 599512 h 1220732"/>
                <a:gd name="connsiteX34" fmla="*/ 2309682 w 3626608"/>
                <a:gd name="connsiteY34" fmla="*/ 693809 h 1220732"/>
                <a:gd name="connsiteX35" fmla="*/ 2468082 w 3626608"/>
                <a:gd name="connsiteY35" fmla="*/ 849067 h 1220732"/>
                <a:gd name="connsiteX36" fmla="*/ 2298918 w 3626608"/>
                <a:gd name="connsiteY36" fmla="*/ 1028327 h 1220732"/>
                <a:gd name="connsiteX37" fmla="*/ 1801618 w 3626608"/>
                <a:gd name="connsiteY37" fmla="*/ 1107290 h 1220732"/>
                <a:gd name="connsiteX38" fmla="*/ 1306413 w 3626608"/>
                <a:gd name="connsiteY38" fmla="*/ 1118720 h 1220732"/>
                <a:gd name="connsiteX39" fmla="*/ 1275076 w 3626608"/>
                <a:gd name="connsiteY39" fmla="*/ 1129483 h 1220732"/>
                <a:gd name="connsiteX40" fmla="*/ 1274981 w 3626608"/>
                <a:gd name="connsiteY40" fmla="*/ 1129483 h 1220732"/>
                <a:gd name="connsiteX41" fmla="*/ 353913 w 3626608"/>
                <a:gd name="connsiteY41" fmla="*/ 1220732 h 1220732"/>
                <a:gd name="connsiteX42" fmla="*/ 735104 w 3626608"/>
                <a:gd name="connsiteY42" fmla="*/ 344242 h 1220732"/>
                <a:gd name="connsiteX43" fmla="*/ 60067 w 3626608"/>
                <a:gd name="connsiteY43" fmla="*/ 564079 h 1220732"/>
                <a:gd name="connsiteX44" fmla="*/ 60448 w 3626608"/>
                <a:gd name="connsiteY44" fmla="*/ 1046425 h 1220732"/>
                <a:gd name="connsiteX45" fmla="*/ 252853 w 3626608"/>
                <a:gd name="connsiteY45" fmla="*/ 1210636 h 1220732"/>
                <a:gd name="connsiteX46" fmla="*/ 1274505 w 3626608"/>
                <a:gd name="connsiteY46" fmla="*/ 1124911 h 1220732"/>
                <a:gd name="connsiteX47" fmla="*/ 1304127 w 3626608"/>
                <a:gd name="connsiteY47" fmla="*/ 1114814 h 1220732"/>
                <a:gd name="connsiteX48" fmla="*/ 1801999 w 3626608"/>
                <a:gd name="connsiteY48" fmla="*/ 1102622 h 1220732"/>
                <a:gd name="connsiteX49" fmla="*/ 2297109 w 3626608"/>
                <a:gd name="connsiteY49" fmla="*/ 1024041 h 1220732"/>
                <a:gd name="connsiteX50" fmla="*/ 2463511 w 3626608"/>
                <a:gd name="connsiteY50" fmla="*/ 848591 h 1220732"/>
                <a:gd name="connsiteX51" fmla="*/ 2309110 w 3626608"/>
                <a:gd name="connsiteY51" fmla="*/ 698572 h 1220732"/>
                <a:gd name="connsiteX52" fmla="*/ 2172712 w 3626608"/>
                <a:gd name="connsiteY52" fmla="*/ 599226 h 1220732"/>
                <a:gd name="connsiteX53" fmla="*/ 2299966 w 3626608"/>
                <a:gd name="connsiteY53" fmla="*/ 533123 h 1220732"/>
                <a:gd name="connsiteX54" fmla="*/ 2978337 w 3626608"/>
                <a:gd name="connsiteY54" fmla="*/ 435396 h 1220732"/>
                <a:gd name="connsiteX55" fmla="*/ 2978908 w 3626608"/>
                <a:gd name="connsiteY55" fmla="*/ 406821 h 1220732"/>
                <a:gd name="connsiteX56" fmla="*/ 2885944 w 3626608"/>
                <a:gd name="connsiteY56" fmla="*/ 364625 h 1220732"/>
                <a:gd name="connsiteX57" fmla="*/ 2882896 w 3626608"/>
                <a:gd name="connsiteY57" fmla="*/ 364054 h 1220732"/>
                <a:gd name="connsiteX58" fmla="*/ 2850225 w 3626608"/>
                <a:gd name="connsiteY58" fmla="*/ 317381 h 1220732"/>
                <a:gd name="connsiteX59" fmla="*/ 3114258 w 3626608"/>
                <a:gd name="connsiteY59" fmla="*/ 210511 h 1220732"/>
                <a:gd name="connsiteX60" fmla="*/ 3117973 w 3626608"/>
                <a:gd name="connsiteY60" fmla="*/ 210511 h 1220732"/>
                <a:gd name="connsiteX61" fmla="*/ 3494115 w 3626608"/>
                <a:gd name="connsiteY61" fmla="*/ 166886 h 1220732"/>
                <a:gd name="connsiteX62" fmla="*/ 3478304 w 3626608"/>
                <a:gd name="connsiteY62" fmla="*/ 136216 h 1220732"/>
                <a:gd name="connsiteX63" fmla="*/ 3399628 w 3626608"/>
                <a:gd name="connsiteY63" fmla="*/ 100116 h 1220732"/>
                <a:gd name="connsiteX64" fmla="*/ 3336286 w 3626608"/>
                <a:gd name="connsiteY64" fmla="*/ 65731 h 1220732"/>
                <a:gd name="connsiteX65" fmla="*/ 3343716 w 3626608"/>
                <a:gd name="connsiteY65" fmla="*/ 49348 h 1220732"/>
                <a:gd name="connsiteX66" fmla="*/ 3537740 w 3626608"/>
                <a:gd name="connsiteY66" fmla="*/ 5533 h 1220732"/>
                <a:gd name="connsiteX67" fmla="*/ 3280660 w 3626608"/>
                <a:gd name="connsiteY67" fmla="*/ 41442 h 1220732"/>
                <a:gd name="connsiteX68" fmla="*/ 3267230 w 3626608"/>
                <a:gd name="connsiteY68" fmla="*/ 52205 h 1220732"/>
                <a:gd name="connsiteX69" fmla="*/ 3319046 w 3626608"/>
                <a:gd name="connsiteY69" fmla="*/ 95068 h 1220732"/>
                <a:gd name="connsiteX70" fmla="*/ 3373434 w 3626608"/>
                <a:gd name="connsiteY70" fmla="*/ 134025 h 1220732"/>
                <a:gd name="connsiteX71" fmla="*/ 3375243 w 3626608"/>
                <a:gd name="connsiteY71" fmla="*/ 142979 h 1220732"/>
                <a:gd name="connsiteX72" fmla="*/ 2874800 w 3626608"/>
                <a:gd name="connsiteY72" fmla="*/ 172220 h 1220732"/>
                <a:gd name="connsiteX73" fmla="*/ 2777550 w 3626608"/>
                <a:gd name="connsiteY73" fmla="*/ 172506 h 1220732"/>
                <a:gd name="connsiteX74" fmla="*/ 2695158 w 3626608"/>
                <a:gd name="connsiteY74" fmla="*/ 172601 h 1220732"/>
                <a:gd name="connsiteX75" fmla="*/ 2348925 w 3626608"/>
                <a:gd name="connsiteY75" fmla="*/ 228799 h 1220732"/>
                <a:gd name="connsiteX76" fmla="*/ 2393597 w 3626608"/>
                <a:gd name="connsiteY76" fmla="*/ 279186 h 1220732"/>
                <a:gd name="connsiteX77" fmla="*/ 2432173 w 3626608"/>
                <a:gd name="connsiteY77" fmla="*/ 332812 h 1220732"/>
                <a:gd name="connsiteX78" fmla="*/ 1384137 w 3626608"/>
                <a:gd name="connsiteY78" fmla="*/ 356243 h 1220732"/>
                <a:gd name="connsiteX79" fmla="*/ 943987 w 3626608"/>
                <a:gd name="connsiteY79" fmla="*/ 346242 h 1220732"/>
                <a:gd name="connsiteX80" fmla="*/ 735104 w 3626608"/>
                <a:gd name="connsiteY80" fmla="*/ 344242 h 1220732"/>
                <a:gd name="connsiteX81" fmla="*/ 1274790 w 3626608"/>
                <a:gd name="connsiteY81" fmla="*/ 1127292 h 1220732"/>
                <a:gd name="connsiteX82" fmla="*/ 1274790 w 3626608"/>
                <a:gd name="connsiteY82" fmla="*/ 1127292 h 1220732"/>
                <a:gd name="connsiteX83" fmla="*/ 1274790 w 3626608"/>
                <a:gd name="connsiteY83" fmla="*/ 1127292 h 12207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</a:cxnLst>
              <a:rect l="l" t="t" r="r" b="b"/>
              <a:pathLst>
                <a:path w="12725" h="6132">
                  <a:moveTo>
                    <a:pt x="0" y="1900"/>
                  </a:moveTo>
                  <a:cubicBezTo>
                    <a:pt x="79" y="1902"/>
                    <a:pt x="370" y="1909"/>
                    <a:pt x="437" y="1911"/>
                  </a:cubicBezTo>
                  <a:lnTo>
                    <a:pt x="475" y="1912"/>
                  </a:lnTo>
                  <a:lnTo>
                    <a:pt x="514" y="1913"/>
                  </a:lnTo>
                  <a:lnTo>
                    <a:pt x="639" y="1916"/>
                  </a:lnTo>
                  <a:cubicBezTo>
                    <a:pt x="1827" y="1948"/>
                    <a:pt x="3345" y="1981"/>
                    <a:pt x="4147" y="1978"/>
                  </a:cubicBezTo>
                  <a:cubicBezTo>
                    <a:pt x="5268" y="1985"/>
                    <a:pt x="6110" y="1924"/>
                    <a:pt x="6178" y="1826"/>
                  </a:cubicBezTo>
                  <a:lnTo>
                    <a:pt x="6189" y="1814"/>
                  </a:lnTo>
                  <a:cubicBezTo>
                    <a:pt x="6210" y="1774"/>
                    <a:pt x="6208" y="1744"/>
                    <a:pt x="6210" y="1728"/>
                  </a:cubicBezTo>
                  <a:cubicBezTo>
                    <a:pt x="6216" y="1625"/>
                    <a:pt x="6100" y="1582"/>
                    <a:pt x="6001" y="1544"/>
                  </a:cubicBezTo>
                  <a:cubicBezTo>
                    <a:pt x="5875" y="1500"/>
                    <a:pt x="5733" y="1429"/>
                    <a:pt x="5738" y="1285"/>
                  </a:cubicBezTo>
                  <a:cubicBezTo>
                    <a:pt x="5608" y="953"/>
                    <a:pt x="6657" y="887"/>
                    <a:pt x="7659" y="913"/>
                  </a:cubicBezTo>
                  <a:cubicBezTo>
                    <a:pt x="7802" y="913"/>
                    <a:pt x="7968" y="913"/>
                    <a:pt x="8109" y="913"/>
                  </a:cubicBezTo>
                  <a:cubicBezTo>
                    <a:pt x="8218" y="912"/>
                    <a:pt x="8354" y="912"/>
                    <a:pt x="8457" y="912"/>
                  </a:cubicBezTo>
                  <a:cubicBezTo>
                    <a:pt x="8512" y="911"/>
                    <a:pt x="8588" y="911"/>
                    <a:pt x="8630" y="911"/>
                  </a:cubicBezTo>
                  <a:cubicBezTo>
                    <a:pt x="9722" y="913"/>
                    <a:pt x="11227" y="898"/>
                    <a:pt x="11321" y="780"/>
                  </a:cubicBezTo>
                  <a:lnTo>
                    <a:pt x="11328" y="774"/>
                  </a:lnTo>
                  <a:cubicBezTo>
                    <a:pt x="11338" y="758"/>
                    <a:pt x="11331" y="767"/>
                    <a:pt x="11333" y="761"/>
                  </a:cubicBezTo>
                  <a:cubicBezTo>
                    <a:pt x="11337" y="733"/>
                    <a:pt x="11157" y="607"/>
                    <a:pt x="11042" y="542"/>
                  </a:cubicBezTo>
                  <a:lnTo>
                    <a:pt x="11036" y="539"/>
                  </a:lnTo>
                  <a:cubicBezTo>
                    <a:pt x="10877" y="445"/>
                    <a:pt x="10739" y="355"/>
                    <a:pt x="10741" y="288"/>
                  </a:cubicBezTo>
                  <a:cubicBezTo>
                    <a:pt x="10563" y="304"/>
                    <a:pt x="10744" y="79"/>
                    <a:pt x="12452" y="0"/>
                  </a:cubicBezTo>
                  <a:cubicBezTo>
                    <a:pt x="12765" y="3"/>
                    <a:pt x="12718" y="1"/>
                    <a:pt x="12725" y="18"/>
                  </a:cubicBezTo>
                  <a:cubicBezTo>
                    <a:pt x="12726" y="26"/>
                    <a:pt x="12715" y="32"/>
                    <a:pt x="12711" y="31"/>
                  </a:cubicBezTo>
                  <a:cubicBezTo>
                    <a:pt x="11759" y="15"/>
                    <a:pt x="10715" y="438"/>
                    <a:pt x="11168" y="342"/>
                  </a:cubicBezTo>
                  <a:cubicBezTo>
                    <a:pt x="11138" y="376"/>
                    <a:pt x="11329" y="473"/>
                    <a:pt x="11504" y="521"/>
                  </a:cubicBezTo>
                  <a:cubicBezTo>
                    <a:pt x="11821" y="605"/>
                    <a:pt x="12064" y="790"/>
                    <a:pt x="12033" y="880"/>
                  </a:cubicBezTo>
                  <a:cubicBezTo>
                    <a:pt x="12183" y="965"/>
                    <a:pt x="11554" y="1217"/>
                    <a:pt x="10082" y="1171"/>
                  </a:cubicBezTo>
                  <a:lnTo>
                    <a:pt x="10018" y="1171"/>
                  </a:lnTo>
                  <a:lnTo>
                    <a:pt x="9954" y="1171"/>
                  </a:lnTo>
                  <a:lnTo>
                    <a:pt x="9933" y="1171"/>
                  </a:lnTo>
                  <a:cubicBezTo>
                    <a:pt x="8837" y="1143"/>
                    <a:pt x="8485" y="1588"/>
                    <a:pt x="8521" y="1756"/>
                  </a:cubicBezTo>
                  <a:cubicBezTo>
                    <a:pt x="8525" y="1860"/>
                    <a:pt x="8579" y="1940"/>
                    <a:pt x="8696" y="1959"/>
                  </a:cubicBezTo>
                  <a:cubicBezTo>
                    <a:pt x="8949" y="1955"/>
                    <a:pt x="9356" y="2250"/>
                    <a:pt x="9243" y="2291"/>
                  </a:cubicBezTo>
                  <a:cubicBezTo>
                    <a:pt x="9546" y="2220"/>
                    <a:pt x="9054" y="2928"/>
                    <a:pt x="5500" y="2928"/>
                  </a:cubicBezTo>
                  <a:cubicBezTo>
                    <a:pt x="5092" y="2929"/>
                    <a:pt x="4824" y="3095"/>
                    <a:pt x="4832" y="3281"/>
                  </a:cubicBezTo>
                  <a:cubicBezTo>
                    <a:pt x="4816" y="3459"/>
                    <a:pt x="5094" y="3698"/>
                    <a:pt x="5554" y="3777"/>
                  </a:cubicBezTo>
                  <a:cubicBezTo>
                    <a:pt x="6093" y="3865"/>
                    <a:pt x="6426" y="4208"/>
                    <a:pt x="6420" y="4546"/>
                  </a:cubicBezTo>
                  <a:cubicBezTo>
                    <a:pt x="6483" y="5273"/>
                    <a:pt x="5202" y="6031"/>
                    <a:pt x="3049" y="6031"/>
                  </a:cubicBezTo>
                  <a:cubicBezTo>
                    <a:pt x="2925" y="6031"/>
                    <a:pt x="2815" y="6029"/>
                    <a:pt x="2670" y="6026"/>
                  </a:cubicBezTo>
                  <a:cubicBezTo>
                    <a:pt x="2010" y="6011"/>
                    <a:pt x="1404" y="6005"/>
                    <a:pt x="1175" y="6006"/>
                  </a:cubicBezTo>
                  <a:cubicBezTo>
                    <a:pt x="192" y="6002"/>
                    <a:pt x="147" y="6057"/>
                    <a:pt x="90" y="6092"/>
                  </a:cubicBezTo>
                  <a:cubicBezTo>
                    <a:pt x="71" y="6105"/>
                    <a:pt x="37" y="6122"/>
                    <a:pt x="0" y="6132"/>
                  </a:cubicBezTo>
                  <a:lnTo>
                    <a:pt x="0" y="6106"/>
                  </a:lnTo>
                  <a:cubicBezTo>
                    <a:pt x="35" y="6096"/>
                    <a:pt x="64" y="6080"/>
                    <a:pt x="79" y="6069"/>
                  </a:cubicBezTo>
                  <a:cubicBezTo>
                    <a:pt x="115" y="6022"/>
                    <a:pt x="310" y="5978"/>
                    <a:pt x="1172" y="5980"/>
                  </a:cubicBezTo>
                  <a:cubicBezTo>
                    <a:pt x="1505" y="5979"/>
                    <a:pt x="2274" y="5991"/>
                    <a:pt x="2790" y="6003"/>
                  </a:cubicBezTo>
                  <a:lnTo>
                    <a:pt x="2842" y="6004"/>
                  </a:lnTo>
                  <a:lnTo>
                    <a:pt x="2895" y="6005"/>
                  </a:lnTo>
                  <a:lnTo>
                    <a:pt x="2947" y="6005"/>
                  </a:lnTo>
                  <a:lnTo>
                    <a:pt x="2999" y="6006"/>
                  </a:lnTo>
                  <a:lnTo>
                    <a:pt x="3050" y="6006"/>
                  </a:lnTo>
                  <a:cubicBezTo>
                    <a:pt x="5290" y="6004"/>
                    <a:pt x="6424" y="5219"/>
                    <a:pt x="6395" y="4564"/>
                  </a:cubicBezTo>
                  <a:cubicBezTo>
                    <a:pt x="6419" y="4186"/>
                    <a:pt x="6018" y="3875"/>
                    <a:pt x="5526" y="3798"/>
                  </a:cubicBezTo>
                  <a:cubicBezTo>
                    <a:pt x="5017" y="3704"/>
                    <a:pt x="4800" y="3452"/>
                    <a:pt x="4808" y="3281"/>
                  </a:cubicBezTo>
                  <a:cubicBezTo>
                    <a:pt x="4853" y="3055"/>
                    <a:pt x="5012" y="2904"/>
                    <a:pt x="5608" y="2900"/>
                  </a:cubicBezTo>
                  <a:cubicBezTo>
                    <a:pt x="9271" y="2872"/>
                    <a:pt x="9418" y="2198"/>
                    <a:pt x="9218" y="2292"/>
                  </a:cubicBezTo>
                  <a:cubicBezTo>
                    <a:pt x="9336" y="2252"/>
                    <a:pt x="8904" y="1976"/>
                    <a:pt x="8675" y="1982"/>
                  </a:cubicBezTo>
                  <a:cubicBezTo>
                    <a:pt x="8565" y="1963"/>
                    <a:pt x="8494" y="1859"/>
                    <a:pt x="8496" y="1757"/>
                  </a:cubicBezTo>
                  <a:cubicBezTo>
                    <a:pt x="8404" y="1544"/>
                    <a:pt x="8988" y="1105"/>
                    <a:pt x="9936" y="1146"/>
                  </a:cubicBezTo>
                  <a:lnTo>
                    <a:pt x="9955" y="1146"/>
                  </a:lnTo>
                  <a:lnTo>
                    <a:pt x="10018" y="1146"/>
                  </a:lnTo>
                  <a:lnTo>
                    <a:pt x="10080" y="1146"/>
                  </a:lnTo>
                  <a:cubicBezTo>
                    <a:pt x="11620" y="1187"/>
                    <a:pt x="12123" y="943"/>
                    <a:pt x="12008" y="882"/>
                  </a:cubicBezTo>
                  <a:cubicBezTo>
                    <a:pt x="12045" y="806"/>
                    <a:pt x="11793" y="626"/>
                    <a:pt x="11489" y="545"/>
                  </a:cubicBezTo>
                  <a:cubicBezTo>
                    <a:pt x="11278" y="490"/>
                    <a:pt x="11116" y="385"/>
                    <a:pt x="11143" y="344"/>
                  </a:cubicBezTo>
                  <a:cubicBezTo>
                    <a:pt x="10990" y="370"/>
                    <a:pt x="11320" y="83"/>
                    <a:pt x="12241" y="30"/>
                  </a:cubicBezTo>
                  <a:cubicBezTo>
                    <a:pt x="11036" y="74"/>
                    <a:pt x="10534" y="324"/>
                    <a:pt x="10768" y="287"/>
                  </a:cubicBezTo>
                  <a:cubicBezTo>
                    <a:pt x="10763" y="345"/>
                    <a:pt x="10925" y="442"/>
                    <a:pt x="11050" y="518"/>
                  </a:cubicBezTo>
                  <a:cubicBezTo>
                    <a:pt x="11232" y="616"/>
                    <a:pt x="11401" y="764"/>
                    <a:pt x="11360" y="763"/>
                  </a:cubicBezTo>
                  <a:cubicBezTo>
                    <a:pt x="11358" y="772"/>
                    <a:pt x="11362" y="768"/>
                    <a:pt x="11352" y="785"/>
                  </a:cubicBezTo>
                  <a:cubicBezTo>
                    <a:pt x="11302" y="925"/>
                    <a:pt x="10027" y="936"/>
                    <a:pt x="8631" y="938"/>
                  </a:cubicBezTo>
                  <a:cubicBezTo>
                    <a:pt x="8572" y="938"/>
                    <a:pt x="8493" y="938"/>
                    <a:pt x="8450" y="938"/>
                  </a:cubicBezTo>
                  <a:cubicBezTo>
                    <a:pt x="8332" y="938"/>
                    <a:pt x="8198" y="939"/>
                    <a:pt x="8102" y="939"/>
                  </a:cubicBezTo>
                  <a:cubicBezTo>
                    <a:pt x="7951" y="940"/>
                    <a:pt x="7785" y="940"/>
                    <a:pt x="7653" y="940"/>
                  </a:cubicBezTo>
                  <a:lnTo>
                    <a:pt x="7604" y="940"/>
                  </a:lnTo>
                  <a:lnTo>
                    <a:pt x="7556" y="940"/>
                  </a:lnTo>
                  <a:lnTo>
                    <a:pt x="7508" y="940"/>
                  </a:lnTo>
                  <a:lnTo>
                    <a:pt x="7460" y="940"/>
                  </a:lnTo>
                  <a:cubicBezTo>
                    <a:pt x="6422" y="904"/>
                    <a:pt x="5681" y="1034"/>
                    <a:pt x="5765" y="1284"/>
                  </a:cubicBezTo>
                  <a:cubicBezTo>
                    <a:pt x="5761" y="1427"/>
                    <a:pt x="5907" y="1479"/>
                    <a:pt x="6018" y="1522"/>
                  </a:cubicBezTo>
                  <a:cubicBezTo>
                    <a:pt x="6130" y="1562"/>
                    <a:pt x="6243" y="1621"/>
                    <a:pt x="6238" y="1726"/>
                  </a:cubicBezTo>
                  <a:cubicBezTo>
                    <a:pt x="6240" y="1750"/>
                    <a:pt x="6228" y="1794"/>
                    <a:pt x="6221" y="1812"/>
                  </a:cubicBezTo>
                  <a:lnTo>
                    <a:pt x="6215" y="1825"/>
                  </a:lnTo>
                  <a:cubicBezTo>
                    <a:pt x="6184" y="1965"/>
                    <a:pt x="5131" y="2008"/>
                    <a:pt x="4156" y="2006"/>
                  </a:cubicBezTo>
                  <a:cubicBezTo>
                    <a:pt x="3186" y="2009"/>
                    <a:pt x="1579" y="1967"/>
                    <a:pt x="515" y="1939"/>
                  </a:cubicBezTo>
                  <a:lnTo>
                    <a:pt x="476" y="1938"/>
                  </a:lnTo>
                  <a:lnTo>
                    <a:pt x="437" y="1938"/>
                  </a:lnTo>
                  <a:lnTo>
                    <a:pt x="398" y="1937"/>
                  </a:lnTo>
                  <a:cubicBezTo>
                    <a:pt x="275" y="1933"/>
                    <a:pt x="15" y="1927"/>
                    <a:pt x="0" y="1926"/>
                  </a:cubicBezTo>
                  <a:lnTo>
                    <a:pt x="0" y="1900"/>
                  </a:lnTo>
                  <a:close/>
                </a:path>
              </a:pathLst>
            </a:custGeom>
            <a:solidFill>
              <a:srgbClr val="FFFAF2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霞鹜文楷 Light" charset="-122"/>
              </a:endParaRPr>
            </a:p>
          </p:txBody>
        </p:sp>
      </p:grpSp>
      <p:pic>
        <p:nvPicPr>
          <p:cNvPr id="37" name="图片 36" descr="2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rcRect l="38829"/>
          <a:stretch>
            <a:fillRect/>
          </a:stretch>
        </p:blipFill>
        <p:spPr>
          <a:xfrm>
            <a:off x="0" y="4672330"/>
            <a:ext cx="2355215" cy="140335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3469" h="2067">
                <a:moveTo>
                  <a:pt x="0" y="0"/>
                </a:moveTo>
                <a:lnTo>
                  <a:pt x="3469" y="0"/>
                </a:lnTo>
                <a:lnTo>
                  <a:pt x="3469" y="2067"/>
                </a:lnTo>
                <a:lnTo>
                  <a:pt x="0" y="2067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12" name="文本框 11"/>
          <p:cNvSpPr txBox="1"/>
          <p:nvPr/>
        </p:nvSpPr>
        <p:spPr>
          <a:xfrm>
            <a:off x="57150" y="-32385"/>
            <a:ext cx="690880" cy="70675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4000">
                <a:solidFill>
                  <a:srgbClr val="502700"/>
                </a:solidFill>
                <a:latin typeface="演示秋鸿楷" panose="00000500000000000000" charset="-122"/>
                <a:ea typeface="演示秋鸿楷" panose="00000500000000000000" charset="-122"/>
                <a:cs typeface="霞鹜文楷 Light" charset="-122"/>
                <a:sym typeface="+mn-ea"/>
              </a:rPr>
              <a:t>壹</a:t>
            </a:r>
            <a:endParaRPr lang="zh-CN" altLang="en-US" sz="4000">
              <a:solidFill>
                <a:srgbClr val="502700"/>
              </a:solidFill>
              <a:latin typeface="演示秋鸿楷" panose="00000500000000000000" charset="-122"/>
              <a:ea typeface="演示秋鸿楷" panose="00000500000000000000" charset="-122"/>
              <a:cs typeface="霞鹜文楷 Light" charset="-122"/>
              <a:sym typeface="+mn-ea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881380" y="203200"/>
            <a:ext cx="160528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sz="2800">
                <a:solidFill>
                  <a:srgbClr val="502700"/>
                </a:solidFill>
                <a:latin typeface="LXGW WenKai Bold" panose="02000800000000000000" charset="-122"/>
                <a:ea typeface="LXGW WenKai Bold" panose="02000800000000000000" charset="-122"/>
                <a:cs typeface="霞鹜文楷 Light" charset="-122"/>
              </a:rPr>
              <a:t>素材总</a:t>
            </a:r>
            <a:r>
              <a:rPr lang="zh-CN" sz="2800">
                <a:solidFill>
                  <a:srgbClr val="502700"/>
                </a:solidFill>
                <a:latin typeface="LXGW WenKai Bold" panose="02000800000000000000" charset="-122"/>
                <a:ea typeface="LXGW WenKai Bold" panose="02000800000000000000" charset="-122"/>
                <a:cs typeface="霞鹜文楷 Light" charset="-122"/>
              </a:rPr>
              <a:t>览</a:t>
            </a:r>
            <a:endParaRPr lang="zh-CN" sz="2800">
              <a:solidFill>
                <a:srgbClr val="502700"/>
              </a:solidFill>
              <a:latin typeface="LXGW WenKai Bold" panose="02000800000000000000" charset="-122"/>
              <a:ea typeface="LXGW WenKai Bold" panose="02000800000000000000" charset="-122"/>
              <a:cs typeface="霞鹜文楷 Light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5"/>
            </p:custDataLst>
          </p:nvPr>
        </p:nvSpPr>
        <p:spPr>
          <a:xfrm>
            <a:off x="1635125" y="1461135"/>
            <a:ext cx="3477260" cy="366585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lv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r>
              <a:rPr lang="zh-CN" altLang="en-US" sz="1600" b="1" dirty="0">
                <a:solidFill>
                  <a:srgbClr val="502700"/>
                </a:solidFill>
                <a:latin typeface="霞鹜文楷 Light" charset="-122"/>
                <a:ea typeface="霞鹜文楷 Light" charset="-122"/>
                <a:cs typeface="霞鹜文楷 Light" charset="-122"/>
                <a:sym typeface="Arial" panose="020B0604020202020204"/>
              </a:rPr>
              <a:t>宣传素材</a:t>
            </a:r>
            <a:r>
              <a:rPr lang="zh-CN" altLang="en-US" sz="1400" dirty="0">
                <a:solidFill>
                  <a:srgbClr val="502700"/>
                </a:solidFill>
                <a:latin typeface="霞鹜文楷 Light" charset="-122"/>
                <a:ea typeface="霞鹜文楷 Light" charset="-122"/>
                <a:cs typeface="霞鹜文楷 Light" charset="-122"/>
                <a:sym typeface="Arial" panose="020B0604020202020204"/>
              </a:rPr>
              <a:t>：</a:t>
            </a:r>
            <a:endParaRPr lang="zh-CN" altLang="en-US" sz="1400" dirty="0">
              <a:solidFill>
                <a:srgbClr val="502700"/>
              </a:solidFill>
              <a:latin typeface="霞鹜文楷 Light" charset="-122"/>
              <a:ea typeface="霞鹜文楷 Light" charset="-122"/>
              <a:cs typeface="霞鹜文楷 Light" charset="-122"/>
              <a:sym typeface="Arial" panose="020B0604020202020204"/>
            </a:endParaRPr>
          </a:p>
          <a:p>
            <a:pPr lv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r>
              <a:rPr lang="zh-CN" altLang="en-US" sz="1400" dirty="0">
                <a:solidFill>
                  <a:srgbClr val="502700"/>
                </a:solidFill>
                <a:latin typeface="霞鹜文楷 Light" charset="-122"/>
                <a:ea typeface="霞鹜文楷 Light" charset="-122"/>
                <a:cs typeface="霞鹜文楷 Light" charset="-122"/>
                <a:sym typeface="Arial" panose="020B0604020202020204"/>
              </a:rPr>
              <a:t>Banner</a:t>
            </a:r>
            <a:r>
              <a:rPr lang="zh-CN" altLang="en-US" sz="1400" dirty="0">
                <a:solidFill>
                  <a:srgbClr val="502700"/>
                </a:solidFill>
                <a:latin typeface="霞鹜文楷 Light" charset="-122"/>
                <a:ea typeface="霞鹜文楷 Light" charset="-122"/>
                <a:cs typeface="霞鹜文楷 Light" charset="-122"/>
                <a:sym typeface="Arial" panose="020B0604020202020204"/>
              </a:rPr>
              <a:t> ✖ 1套</a:t>
            </a:r>
            <a:endParaRPr lang="zh-CN" altLang="en-US" sz="1400" dirty="0">
              <a:solidFill>
                <a:srgbClr val="502700"/>
              </a:solidFill>
              <a:latin typeface="霞鹜文楷 Light" charset="-122"/>
              <a:ea typeface="霞鹜文楷 Light" charset="-122"/>
              <a:cs typeface="霞鹜文楷 Light" charset="-122"/>
              <a:sym typeface="Arial" panose="020B0604020202020204"/>
            </a:endParaRPr>
          </a:p>
          <a:p>
            <a:pPr lv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r>
              <a:rPr lang="zh-CN" altLang="en-US" sz="1400" dirty="0">
                <a:solidFill>
                  <a:srgbClr val="502700"/>
                </a:solidFill>
                <a:latin typeface="霞鹜文楷 Light" charset="-122"/>
                <a:ea typeface="霞鹜文楷 Light" charset="-122"/>
                <a:cs typeface="霞鹜文楷 Light" charset="-122"/>
                <a:sym typeface="Arial" panose="020B0604020202020204"/>
              </a:rPr>
              <a:t>登陆页</a:t>
            </a:r>
            <a:r>
              <a:rPr lang="zh-CN" altLang="en-US" sz="1400" dirty="0">
                <a:solidFill>
                  <a:srgbClr val="502700"/>
                </a:solidFill>
                <a:latin typeface="霞鹜文楷 Light" charset="-122"/>
                <a:ea typeface="霞鹜文楷 Light" charset="-122"/>
                <a:cs typeface="霞鹜文楷 Light" charset="-122"/>
                <a:sym typeface="Arial" panose="020B0604020202020204"/>
              </a:rPr>
              <a:t> ✖ 1套</a:t>
            </a:r>
            <a:endParaRPr lang="zh-CN" altLang="en-US" sz="1400" dirty="0">
              <a:solidFill>
                <a:srgbClr val="502700"/>
              </a:solidFill>
              <a:latin typeface="霞鹜文楷 Light" charset="-122"/>
              <a:ea typeface="霞鹜文楷 Light" charset="-122"/>
              <a:cs typeface="霞鹜文楷 Light" charset="-122"/>
              <a:sym typeface="Arial" panose="020B0604020202020204"/>
            </a:endParaRPr>
          </a:p>
          <a:p>
            <a:pPr lv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r>
              <a:rPr lang="zh-CN" altLang="en-US" sz="1400" dirty="0">
                <a:solidFill>
                  <a:srgbClr val="502700"/>
                </a:solidFill>
                <a:latin typeface="霞鹜文楷 Light" charset="-122"/>
                <a:ea typeface="霞鹜文楷 Light" charset="-122"/>
                <a:cs typeface="霞鹜文楷 Light" charset="-122"/>
                <a:sym typeface="Arial" panose="020B0604020202020204"/>
              </a:rPr>
              <a:t>ICON</a:t>
            </a:r>
            <a:r>
              <a:rPr lang="zh-CN" altLang="en-US" sz="1400" dirty="0">
                <a:solidFill>
                  <a:srgbClr val="502700"/>
                </a:solidFill>
                <a:latin typeface="霞鹜文楷 Light" charset="-122"/>
                <a:ea typeface="霞鹜文楷 Light" charset="-122"/>
                <a:cs typeface="霞鹜文楷 Light" charset="-122"/>
                <a:sym typeface="Arial" panose="020B0604020202020204"/>
              </a:rPr>
              <a:t> ✖ 1套</a:t>
            </a:r>
            <a:endParaRPr lang="zh-CN" altLang="en-US" sz="1400" dirty="0">
              <a:solidFill>
                <a:srgbClr val="502700"/>
              </a:solidFill>
              <a:latin typeface="霞鹜文楷 Light" charset="-122"/>
              <a:ea typeface="霞鹜文楷 Light" charset="-122"/>
              <a:cs typeface="霞鹜文楷 Light" charset="-122"/>
              <a:sym typeface="Arial" panose="020B0604020202020204"/>
            </a:endParaRPr>
          </a:p>
          <a:p>
            <a:pPr lv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endParaRPr lang="zh-CN" altLang="en-US" sz="1400" dirty="0">
              <a:solidFill>
                <a:srgbClr val="502700"/>
              </a:solidFill>
              <a:latin typeface="霞鹜文楷 Light" charset="-122"/>
              <a:ea typeface="霞鹜文楷 Light" charset="-122"/>
              <a:cs typeface="霞鹜文楷 Light" charset="-122"/>
              <a:sym typeface="Arial" panose="020B0604020202020204"/>
            </a:endParaRPr>
          </a:p>
          <a:p>
            <a:pPr lv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r>
              <a:rPr lang="zh-CN" altLang="en-US" sz="1600" b="1" dirty="0">
                <a:solidFill>
                  <a:srgbClr val="502700"/>
                </a:solidFill>
                <a:latin typeface="霞鹜文楷 Light" charset="-122"/>
                <a:ea typeface="霞鹜文楷 Light" charset="-122"/>
                <a:cs typeface="霞鹜文楷 Light" charset="-122"/>
                <a:sym typeface="Arial" panose="020B0604020202020204"/>
              </a:rPr>
              <a:t>活动素材：</a:t>
            </a:r>
            <a:endParaRPr lang="zh-CN" altLang="en-US" sz="1600" b="1" dirty="0">
              <a:solidFill>
                <a:srgbClr val="502700"/>
              </a:solidFill>
              <a:latin typeface="霞鹜文楷 Light" charset="-122"/>
              <a:ea typeface="霞鹜文楷 Light" charset="-122"/>
              <a:cs typeface="霞鹜文楷 Light" charset="-122"/>
              <a:sym typeface="Arial" panose="020B0604020202020204"/>
            </a:endParaRPr>
          </a:p>
          <a:p>
            <a:pPr lv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r>
              <a:rPr lang="zh-CN" altLang="en-US" sz="1400" b="1" dirty="0">
                <a:solidFill>
                  <a:srgbClr val="502700"/>
                </a:solidFill>
                <a:latin typeface="霞鹜文楷 Light" charset="-122"/>
                <a:ea typeface="霞鹜文楷 Light" charset="-122"/>
                <a:cs typeface="霞鹜文楷 Light" charset="-122"/>
                <a:sym typeface="Arial" panose="020B0604020202020204"/>
              </a:rPr>
              <a:t>PK</a:t>
            </a:r>
            <a:r>
              <a:rPr lang="zh-CN" altLang="en-US" sz="1400" b="1" dirty="0">
                <a:solidFill>
                  <a:srgbClr val="502700"/>
                </a:solidFill>
                <a:latin typeface="霞鹜文楷 Light" charset="-122"/>
                <a:ea typeface="霞鹜文楷 Light" charset="-122"/>
                <a:cs typeface="霞鹜文楷 Light" charset="-122"/>
                <a:sym typeface="Arial" panose="020B0604020202020204"/>
              </a:rPr>
              <a:t>赛：</a:t>
            </a:r>
            <a:endParaRPr lang="zh-CN" altLang="en-US" sz="1400" b="1" dirty="0">
              <a:solidFill>
                <a:srgbClr val="502700"/>
              </a:solidFill>
              <a:latin typeface="霞鹜文楷 Light" charset="-122"/>
              <a:ea typeface="霞鹜文楷 Light" charset="-122"/>
              <a:cs typeface="霞鹜文楷 Light" charset="-122"/>
              <a:sym typeface="Arial" panose="020B0604020202020204"/>
            </a:endParaRPr>
          </a:p>
          <a:p>
            <a:pPr lv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r>
              <a:rPr lang="zh-CN" altLang="en-US" sz="1400" dirty="0">
                <a:solidFill>
                  <a:srgbClr val="502700"/>
                </a:solidFill>
                <a:latin typeface="霞鹜文楷 Light" charset="-122"/>
                <a:ea typeface="霞鹜文楷 Light" charset="-122"/>
                <a:cs typeface="霞鹜文楷 Light" charset="-122"/>
                <a:sym typeface="Arial" panose="020B0604020202020204"/>
              </a:rPr>
              <a:t>端午节知识竞赛</a:t>
            </a:r>
            <a:r>
              <a:rPr lang="zh-CN" altLang="en-US" sz="1400" dirty="0">
                <a:solidFill>
                  <a:srgbClr val="502700"/>
                </a:solidFill>
                <a:latin typeface="霞鹜文楷 Light" charset="-122"/>
                <a:ea typeface="霞鹜文楷 Light" charset="-122"/>
                <a:cs typeface="霞鹜文楷 Light" charset="-122"/>
                <a:sym typeface="Arial" panose="020B0604020202020204"/>
              </a:rPr>
              <a:t>！</a:t>
            </a:r>
            <a:r>
              <a:rPr lang="zh-CN" altLang="en-US" sz="1400" dirty="0">
                <a:solidFill>
                  <a:srgbClr val="502700"/>
                </a:solidFill>
                <a:latin typeface="霞鹜文楷 Light" charset="-122"/>
                <a:ea typeface="霞鹜文楷 Light" charset="-122"/>
                <a:cs typeface="霞鹜文楷 Light" charset="-122"/>
                <a:sym typeface="Arial" panose="020B0604020202020204"/>
              </a:rPr>
              <a:t> ✖ </a:t>
            </a:r>
            <a:r>
              <a:rPr lang="zh-CN" altLang="en-US" sz="1400" dirty="0">
                <a:solidFill>
                  <a:srgbClr val="502700"/>
                </a:solidFill>
                <a:latin typeface="霞鹜文楷 Light" charset="-122"/>
                <a:ea typeface="霞鹜文楷 Light" charset="-122"/>
                <a:cs typeface="霞鹜文楷 Light" charset="-122"/>
                <a:sym typeface="Arial" panose="020B0604020202020204"/>
              </a:rPr>
              <a:t>1</a:t>
            </a:r>
            <a:r>
              <a:rPr lang="zh-CN" altLang="en-US" sz="1400" dirty="0">
                <a:solidFill>
                  <a:srgbClr val="502700"/>
                </a:solidFill>
                <a:latin typeface="霞鹜文楷 Light" charset="-122"/>
                <a:ea typeface="霞鹜文楷 Light" charset="-122"/>
                <a:cs typeface="霞鹜文楷 Light" charset="-122"/>
                <a:sym typeface="Arial" panose="020B0604020202020204"/>
              </a:rPr>
              <a:t>套</a:t>
            </a:r>
            <a:endParaRPr lang="zh-CN" altLang="en-US" sz="1400" dirty="0">
              <a:solidFill>
                <a:srgbClr val="502700"/>
              </a:solidFill>
              <a:latin typeface="霞鹜文楷 Light" charset="-122"/>
              <a:ea typeface="霞鹜文楷 Light" charset="-122"/>
              <a:cs typeface="霞鹜文楷 Light" charset="-122"/>
              <a:sym typeface="Arial" panose="020B0604020202020204"/>
            </a:endParaRPr>
          </a:p>
          <a:p>
            <a:pPr lv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r>
              <a:rPr lang="zh-CN" altLang="en-US" sz="1400" b="1" dirty="0">
                <a:solidFill>
                  <a:srgbClr val="502700"/>
                </a:solidFill>
                <a:latin typeface="霞鹜文楷 Light" charset="-122"/>
                <a:ea typeface="霞鹜文楷 Light" charset="-122"/>
                <a:cs typeface="霞鹜文楷 Light" charset="-122"/>
                <a:sym typeface="Arial" panose="020B0604020202020204"/>
              </a:rPr>
              <a:t>线上课：</a:t>
            </a:r>
            <a:endParaRPr lang="zh-CN" altLang="en-US" sz="1400" b="1" dirty="0">
              <a:solidFill>
                <a:srgbClr val="502700"/>
              </a:solidFill>
              <a:latin typeface="霞鹜文楷 Light" charset="-122"/>
              <a:ea typeface="霞鹜文楷 Light" charset="-122"/>
              <a:cs typeface="霞鹜文楷 Light" charset="-122"/>
              <a:sym typeface="Arial" panose="020B0604020202020204"/>
            </a:endParaRPr>
          </a:p>
          <a:p>
            <a:pPr lv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r>
              <a:rPr lang="zh-CN" altLang="en-US" sz="1400" dirty="0">
                <a:solidFill>
                  <a:srgbClr val="502700"/>
                </a:solidFill>
                <a:latin typeface="霞鹜文楷 Light" charset="-122"/>
                <a:ea typeface="霞鹜文楷 Light" charset="-122"/>
                <a:cs typeface="霞鹜文楷 Light" charset="-122"/>
                <a:sym typeface="Arial" panose="020B0604020202020204"/>
              </a:rPr>
              <a:t>端午诗词朗诵大赛</a:t>
            </a:r>
            <a:endParaRPr lang="zh-CN" altLang="en-US" sz="1400" dirty="0">
              <a:solidFill>
                <a:srgbClr val="502700"/>
              </a:solidFill>
              <a:latin typeface="霞鹜文楷 Light" charset="-122"/>
              <a:ea typeface="霞鹜文楷 Light" charset="-122"/>
              <a:cs typeface="霞鹜文楷 Light" charset="-122"/>
              <a:sym typeface="Arial" panose="020B0604020202020204"/>
            </a:endParaRPr>
          </a:p>
          <a:p>
            <a:pPr lv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r>
              <a:rPr lang="zh-CN" altLang="en-US" sz="1400" b="1" dirty="0">
                <a:solidFill>
                  <a:srgbClr val="502700"/>
                </a:solidFill>
                <a:latin typeface="霞鹜文楷 Light" charset="-122"/>
                <a:ea typeface="霞鹜文楷 Light" charset="-122"/>
                <a:cs typeface="霞鹜文楷 Light" charset="-122"/>
                <a:sym typeface="Arial" panose="020B0604020202020204"/>
              </a:rPr>
              <a:t>社区：</a:t>
            </a:r>
            <a:r>
              <a:rPr lang="zh-CN" altLang="en-US" sz="1400" b="1" dirty="0">
                <a:solidFill>
                  <a:srgbClr val="502700"/>
                </a:solidFill>
                <a:latin typeface="霞鹜文楷 Light" charset="-122"/>
                <a:ea typeface="霞鹜文楷 Light" charset="-122"/>
                <a:cs typeface="霞鹜文楷 Light" charset="-122"/>
                <a:sym typeface="Arial" panose="020B0604020202020204"/>
              </a:rPr>
              <a:t>  </a:t>
            </a:r>
            <a:endParaRPr lang="zh-CN" altLang="en-US" sz="1400" b="1" dirty="0">
              <a:solidFill>
                <a:srgbClr val="502700"/>
              </a:solidFill>
              <a:latin typeface="霞鹜文楷 Light" charset="-122"/>
              <a:ea typeface="霞鹜文楷 Light" charset="-122"/>
              <a:cs typeface="霞鹜文楷 Light" charset="-122"/>
              <a:sym typeface="Arial" panose="020B0604020202020204"/>
            </a:endParaRPr>
          </a:p>
          <a:p>
            <a:pPr lv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r>
              <a:rPr lang="zh-CN" altLang="en-US" sz="1400" dirty="0">
                <a:solidFill>
                  <a:srgbClr val="502700"/>
                </a:solidFill>
                <a:latin typeface="霞鹜文楷 Light" charset="-122"/>
                <a:ea typeface="霞鹜文楷 Light" charset="-122"/>
                <a:cs typeface="霞鹜文楷 Light" charset="-122"/>
                <a:sym typeface="Arial" panose="020B0604020202020204"/>
              </a:rPr>
              <a:t>社区分享</a:t>
            </a:r>
            <a:r>
              <a:rPr lang="zh-CN" altLang="en-US" sz="1400" dirty="0">
                <a:solidFill>
                  <a:srgbClr val="502700"/>
                </a:solidFill>
                <a:latin typeface="霞鹜文楷 Light" charset="-122"/>
                <a:ea typeface="霞鹜文楷 Light" charset="-122"/>
                <a:cs typeface="霞鹜文楷 Light" charset="-122"/>
                <a:sym typeface="Arial" panose="020B0604020202020204"/>
              </a:rPr>
              <a:t>“我家的端午记忆”</a:t>
            </a:r>
            <a:r>
              <a:rPr lang="zh-CN" altLang="en-US" sz="1400" dirty="0">
                <a:solidFill>
                  <a:srgbClr val="502700"/>
                </a:solidFill>
                <a:latin typeface="霞鹜文楷 Light" charset="-122"/>
                <a:ea typeface="霞鹜文楷 Light" charset="-122"/>
                <a:cs typeface="霞鹜文楷 Light" charset="-122"/>
                <a:sym typeface="Arial" panose="020B0604020202020204"/>
              </a:rPr>
              <a:t> ✖ </a:t>
            </a:r>
            <a:r>
              <a:rPr lang="zh-CN" altLang="en-US" sz="1400" dirty="0">
                <a:solidFill>
                  <a:srgbClr val="502700"/>
                </a:solidFill>
                <a:latin typeface="霞鹜文楷 Light" charset="-122"/>
                <a:ea typeface="霞鹜文楷 Light" charset="-122"/>
                <a:cs typeface="霞鹜文楷 Light" charset="-122"/>
                <a:sym typeface="Arial" panose="020B0604020202020204"/>
              </a:rPr>
              <a:t>1</a:t>
            </a:r>
            <a:r>
              <a:rPr lang="zh-CN" altLang="en-US" sz="1400" dirty="0">
                <a:solidFill>
                  <a:srgbClr val="502700"/>
                </a:solidFill>
                <a:latin typeface="霞鹜文楷 Light" charset="-122"/>
                <a:ea typeface="霞鹜文楷 Light" charset="-122"/>
                <a:cs typeface="霞鹜文楷 Light" charset="-122"/>
                <a:sym typeface="Arial" panose="020B0604020202020204"/>
              </a:rPr>
              <a:t>套</a:t>
            </a:r>
            <a:endParaRPr lang="zh-CN" altLang="en-US" sz="1400" dirty="0">
              <a:solidFill>
                <a:srgbClr val="502700"/>
              </a:solidFill>
              <a:latin typeface="霞鹜文楷 Light" charset="-122"/>
              <a:ea typeface="霞鹜文楷 Light" charset="-122"/>
              <a:cs typeface="霞鹜文楷 Light" charset="-122"/>
              <a:sym typeface="Arial" panose="020B0604020202020204"/>
            </a:endParaRPr>
          </a:p>
          <a:p>
            <a:pPr lv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endParaRPr lang="zh-CN" altLang="en-US" sz="1400" dirty="0">
              <a:solidFill>
                <a:srgbClr val="502700"/>
              </a:solidFill>
              <a:latin typeface="霞鹜文楷 Light" charset="-122"/>
              <a:ea typeface="霞鹜文楷 Light" charset="-122"/>
              <a:cs typeface="霞鹜文楷 Light" charset="-122"/>
              <a:sym typeface="Arial" panose="020B0604020202020204"/>
            </a:endParaRPr>
          </a:p>
        </p:txBody>
      </p:sp>
      <p:sp>
        <p:nvSpPr>
          <p:cNvPr id="43" name="文本框 42"/>
          <p:cNvSpPr txBox="1"/>
          <p:nvPr>
            <p:custDataLst>
              <p:tags r:id="rId6"/>
            </p:custDataLst>
          </p:nvPr>
        </p:nvSpPr>
        <p:spPr>
          <a:xfrm>
            <a:off x="1635125" y="5520055"/>
            <a:ext cx="4855210" cy="414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lv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r>
              <a:rPr lang="zh-CN" altLang="en-US" sz="1400" dirty="0">
                <a:solidFill>
                  <a:srgbClr val="502700"/>
                </a:solidFill>
                <a:latin typeface="霞鹜文楷 Light" charset="-122"/>
                <a:ea typeface="霞鹜文楷 Light" charset="-122"/>
                <a:cs typeface="霞鹜文楷 Light" charset="-122"/>
                <a:sym typeface="Arial" panose="020B0604020202020204"/>
              </a:rPr>
              <a:t>温馨提示：</a:t>
            </a:r>
            <a:r>
              <a:rPr lang="zh-CN" altLang="en-US" sz="1400" dirty="0">
                <a:solidFill>
                  <a:srgbClr val="502700"/>
                </a:solidFill>
                <a:latin typeface="霞鹜文楷 Light" charset="-122"/>
                <a:ea typeface="霞鹜文楷 Light" charset="-122"/>
                <a:cs typeface="霞鹜文楷 Light" charset="-122"/>
                <a:sym typeface="+mn-ea"/>
              </a:rPr>
              <a:t>由于图片涉及版权，烦请于学习平台内部使用</a:t>
            </a:r>
            <a:endParaRPr lang="zh-CN" altLang="en-US" sz="1400" dirty="0">
              <a:solidFill>
                <a:srgbClr val="502700"/>
              </a:solidFill>
              <a:latin typeface="霞鹜文楷 Light" charset="-122"/>
              <a:ea typeface="霞鹜文楷 Light" charset="-122"/>
              <a:cs typeface="霞鹜文楷 Light" charset="-122"/>
              <a:sym typeface="+mn-ea"/>
            </a:endParaRPr>
          </a:p>
        </p:txBody>
      </p:sp>
      <p:pic>
        <p:nvPicPr>
          <p:cNvPr id="2" name="图片 1" descr="7b0a20202020227069636672616d65646573223a20222670666d38343234343232323830262673707432312d312626626474303026267764743235353026266f726773697a6537303136382e333732262670667431333326220a7d0a"/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/>
                </a14:imgProps>
              </a:ext>
            </a:extLst>
          </a:blip>
          <a:srcRect/>
          <a:stretch>
            <a:fillRect/>
          </a:stretch>
        </p:blipFill>
        <p:spPr>
          <a:xfrm>
            <a:off x="8151495" y="1233805"/>
            <a:ext cx="2350135" cy="470027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4" name="组合 13"/>
          <p:cNvGrpSpPr/>
          <p:nvPr/>
        </p:nvGrpSpPr>
        <p:grpSpPr>
          <a:xfrm>
            <a:off x="4041140" y="1453964"/>
            <a:ext cx="2266315" cy="2139440"/>
            <a:chOff x="6498" y="2395"/>
            <a:chExt cx="3569" cy="3369"/>
          </a:xfrm>
        </p:grpSpPr>
        <p:grpSp>
          <p:nvGrpSpPr>
            <p:cNvPr id="7" name="组合 6"/>
            <p:cNvGrpSpPr/>
            <p:nvPr/>
          </p:nvGrpSpPr>
          <p:grpSpPr>
            <a:xfrm>
              <a:off x="6872" y="2395"/>
              <a:ext cx="3075" cy="3339"/>
              <a:chOff x="4341" y="1972"/>
              <a:chExt cx="3075" cy="3185"/>
            </a:xfrm>
          </p:grpSpPr>
          <p:sp>
            <p:nvSpPr>
              <p:cNvPr id="5" name="文本框 4"/>
              <p:cNvSpPr txBox="1"/>
              <p:nvPr/>
            </p:nvSpPr>
            <p:spPr>
              <a:xfrm>
                <a:off x="4511" y="1972"/>
                <a:ext cx="2614" cy="1946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p>
                <a:r>
                  <a:rPr lang="zh-CN" altLang="en-US" sz="9600">
                    <a:solidFill>
                      <a:srgbClr val="502700"/>
                    </a:solidFill>
                    <a:latin typeface="演示秋鸿楷" panose="00000500000000000000" charset="-122"/>
                    <a:ea typeface="演示秋鸿楷" panose="00000500000000000000" charset="-122"/>
                    <a:cs typeface="霞鹜文楷 Light" charset="-122"/>
                  </a:rPr>
                  <a:t>贰</a:t>
                </a:r>
                <a:endParaRPr lang="zh-CN" altLang="en-US" sz="9600">
                  <a:solidFill>
                    <a:srgbClr val="502700"/>
                  </a:solidFill>
                  <a:latin typeface="演示秋鸿楷" panose="00000500000000000000" charset="-122"/>
                  <a:ea typeface="演示秋鸿楷" panose="00000500000000000000" charset="-122"/>
                  <a:cs typeface="霞鹜文楷 Light" charset="-122"/>
                </a:endParaRPr>
              </a:p>
            </p:txBody>
          </p:sp>
          <p:sp>
            <p:nvSpPr>
              <p:cNvPr id="6" name="文本框 5"/>
              <p:cNvSpPr txBox="1"/>
              <p:nvPr/>
            </p:nvSpPr>
            <p:spPr>
              <a:xfrm>
                <a:off x="4341" y="3211"/>
                <a:ext cx="3075" cy="1946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p>
                <a:endParaRPr lang="zh-CN" altLang="en-US" sz="11500">
                  <a:solidFill>
                    <a:srgbClr val="502700"/>
                  </a:solidFill>
                  <a:latin typeface="演示秋鸿楷" panose="00000500000000000000" charset="-122"/>
                  <a:ea typeface="演示秋鸿楷" panose="00000500000000000000" charset="-122"/>
                  <a:cs typeface="霞鹜文楷 Light" charset="-122"/>
                </a:endParaRPr>
              </a:p>
            </p:txBody>
          </p:sp>
        </p:grpSp>
        <p:sp>
          <p:nvSpPr>
            <p:cNvPr id="9" name="文本框 8"/>
            <p:cNvSpPr txBox="1"/>
            <p:nvPr/>
          </p:nvSpPr>
          <p:spPr>
            <a:xfrm>
              <a:off x="8907" y="2539"/>
              <a:ext cx="1160" cy="3225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p>
              <a:r>
                <a:rPr lang="zh-CN" altLang="en-US" sz="3600">
                  <a:solidFill>
                    <a:srgbClr val="502700"/>
                  </a:solidFill>
                  <a:latin typeface="LXGW WenKai Bold" panose="02000800000000000000" charset="-122"/>
                  <a:ea typeface="LXGW WenKai Bold" panose="02000800000000000000" charset="-122"/>
                  <a:cs typeface="霞鹜文楷 Light" charset="-122"/>
                  <a:sym typeface="+mn-ea"/>
                </a:rPr>
                <a:t>方案介绍</a:t>
              </a:r>
              <a:endParaRPr lang="zh-CN" altLang="en-US" sz="3600">
                <a:solidFill>
                  <a:srgbClr val="502700"/>
                </a:solidFill>
                <a:latin typeface="LXGW WenKai Bold" panose="02000800000000000000" charset="-122"/>
                <a:ea typeface="LXGW WenKai Bold" panose="02000800000000000000" charset="-122"/>
                <a:cs typeface="霞鹜文楷 Light" charset="-122"/>
                <a:sym typeface="+mn-ea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6498" y="4330"/>
              <a:ext cx="2489" cy="434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 algn="r"/>
              <a:r>
                <a:rPr lang="en-US" altLang="zh-CN" sz="1200">
                  <a:latin typeface="LXGW WenKai Bold" panose="02000800000000000000" charset="-122"/>
                  <a:ea typeface="LXGW WenKai Bold" panose="02000800000000000000" charset="-122"/>
                  <a:cs typeface="霞鹜文楷 Light" charset="-122"/>
                  <a:sym typeface="+mn-ea"/>
                </a:rPr>
                <a:t>PART T</a:t>
              </a:r>
              <a:r>
                <a:rPr lang="en-US" altLang="zh-CN" sz="1200">
                  <a:latin typeface="LXGW WenKai Bold" panose="02000800000000000000" charset="-122"/>
                  <a:ea typeface="LXGW WenKai Bold" panose="02000800000000000000" charset="-122"/>
                  <a:cs typeface="霞鹜文楷 Light" charset="-122"/>
                  <a:sym typeface="+mn-ea"/>
                </a:rPr>
                <a:t>WO</a:t>
              </a:r>
              <a:endParaRPr lang="en-US" altLang="zh-CN" sz="1200">
                <a:latin typeface="LXGW WenKai Bold" panose="02000800000000000000" charset="-122"/>
                <a:ea typeface="LXGW WenKai Bold" panose="02000800000000000000" charset="-122"/>
                <a:cs typeface="霞鹜文楷 Light" charset="-122"/>
                <a:sym typeface="+mn-ea"/>
              </a:endParaRPr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3D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5" name="文本框 24"/>
          <p:cNvSpPr txBox="1"/>
          <p:nvPr/>
        </p:nvSpPr>
        <p:spPr>
          <a:xfrm>
            <a:off x="881380" y="189230"/>
            <a:ext cx="52260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sz="2800">
                <a:solidFill>
                  <a:srgbClr val="502700"/>
                </a:solidFill>
                <a:latin typeface="LXGW WenKai Bold" panose="02000800000000000000" charset="-122"/>
                <a:ea typeface="LXGW WenKai Bold" panose="02000800000000000000" charset="-122"/>
                <a:cs typeface="霞鹜文楷 Light" charset="-122"/>
              </a:rPr>
              <a:t>活动</a:t>
            </a:r>
            <a:r>
              <a:rPr lang="en-US" altLang="zh-CN" sz="2800">
                <a:solidFill>
                  <a:srgbClr val="502700"/>
                </a:solidFill>
                <a:latin typeface="LXGW WenKai Bold" panose="02000800000000000000" charset="-122"/>
                <a:ea typeface="LXGW WenKai Bold" panose="02000800000000000000" charset="-122"/>
                <a:cs typeface="霞鹜文楷 Light" charset="-122"/>
              </a:rPr>
              <a:t>1:</a:t>
            </a:r>
            <a:r>
              <a:rPr lang="zh-CN" altLang="en-US" sz="2800">
                <a:solidFill>
                  <a:srgbClr val="502700"/>
                </a:solidFill>
                <a:latin typeface="LXGW WenKai Bold" panose="02000800000000000000" charset="-122"/>
                <a:ea typeface="LXGW WenKai Bold" panose="02000800000000000000" charset="-122"/>
                <a:cs typeface="霞鹜文楷 Light" charset="-122"/>
              </a:rPr>
              <a:t>端午</a:t>
            </a:r>
            <a:r>
              <a:rPr lang="zh-CN" sz="2800">
                <a:solidFill>
                  <a:srgbClr val="502700"/>
                </a:solidFill>
                <a:latin typeface="LXGW WenKai Bold" panose="02000800000000000000" charset="-122"/>
                <a:ea typeface="LXGW WenKai Bold" panose="02000800000000000000" charset="-122"/>
                <a:cs typeface="霞鹜文楷 Light" charset="-122"/>
              </a:rPr>
              <a:t>节知识PK</a:t>
            </a:r>
            <a:r>
              <a:rPr lang="zh-CN" sz="2800">
                <a:solidFill>
                  <a:srgbClr val="502700"/>
                </a:solidFill>
                <a:latin typeface="LXGW WenKai Bold" panose="02000800000000000000" charset="-122"/>
                <a:ea typeface="LXGW WenKai Bold" panose="02000800000000000000" charset="-122"/>
                <a:cs typeface="霞鹜文楷 Light" charset="-122"/>
              </a:rPr>
              <a:t>赛</a:t>
            </a:r>
            <a:endParaRPr lang="zh-CN" sz="2800">
              <a:solidFill>
                <a:srgbClr val="502700"/>
              </a:solidFill>
              <a:latin typeface="LXGW WenKai Bold" panose="02000800000000000000" charset="-122"/>
              <a:ea typeface="LXGW WenKai Bold" panose="02000800000000000000" charset="-122"/>
              <a:cs typeface="霞鹜文楷 Light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1"/>
            </p:custDataLst>
          </p:nvPr>
        </p:nvSpPr>
        <p:spPr>
          <a:xfrm>
            <a:off x="1062990" y="1494155"/>
            <a:ext cx="4499610" cy="34061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285750" lvl="0" indent="-285750" algn="l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1400" b="1" dirty="0">
                <a:solidFill>
                  <a:srgbClr val="502700"/>
                </a:solidFill>
                <a:latin typeface="霞鹜文楷 Light" charset="-122"/>
                <a:ea typeface="霞鹜文楷 Light" charset="-122"/>
                <a:cs typeface="霞鹜文楷 Light" charset="-122"/>
                <a:sym typeface="Arial" panose="020B0604020202020204"/>
              </a:rPr>
              <a:t>主题参考：</a:t>
            </a: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霞鹜文楷 Light" charset="-122"/>
                <a:ea typeface="霞鹜文楷 Light" charset="-122"/>
                <a:cs typeface="霞鹜文楷 Light" charset="-122"/>
                <a:sym typeface="Arial" panose="020B0604020202020204"/>
              </a:rPr>
              <a:t>端午节知识PK赛</a:t>
            </a:r>
            <a:endParaRPr lang="zh-CN" altLang="en-US" sz="1400" dirty="0">
              <a:solidFill>
                <a:schemeClr val="tx1">
                  <a:lumMod val="95000"/>
                  <a:lumOff val="5000"/>
                </a:schemeClr>
              </a:solidFill>
              <a:latin typeface="霞鹜文楷 Light" charset="-122"/>
              <a:ea typeface="霞鹜文楷 Light" charset="-122"/>
              <a:cs typeface="霞鹜文楷 Light" charset="-122"/>
              <a:sym typeface="Arial" panose="020B0604020202020204"/>
            </a:endParaRPr>
          </a:p>
          <a:p>
            <a:pPr marL="285750" lvl="0" indent="-285750" algn="l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1400" b="1" dirty="0">
                <a:solidFill>
                  <a:srgbClr val="502700"/>
                </a:solidFill>
                <a:latin typeface="霞鹜文楷 Light" charset="-122"/>
                <a:ea typeface="霞鹜文楷 Light" charset="-122"/>
                <a:cs typeface="霞鹜文楷 Light" charset="-122"/>
                <a:sym typeface="Arial" panose="020B0604020202020204"/>
              </a:rPr>
              <a:t>活动目的：</a:t>
            </a: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霞鹜文楷 Light" charset="-122"/>
                <a:ea typeface="霞鹜文楷 Light" charset="-122"/>
                <a:cs typeface="霞鹜文楷 Light" charset="-122"/>
                <a:sym typeface="Arial" panose="020B0604020202020204"/>
              </a:rPr>
              <a:t>结合</a:t>
            </a: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霞鹜文楷 Light" charset="-122"/>
                <a:ea typeface="霞鹜文楷 Light" charset="-122"/>
                <a:cs typeface="霞鹜文楷 Light" charset="-122"/>
                <a:sym typeface="Arial" panose="020B0604020202020204"/>
              </a:rPr>
              <a:t>端午节日属性，设置</a:t>
            </a: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霞鹜文楷 Light" charset="-122"/>
                <a:ea typeface="霞鹜文楷 Light" charset="-122"/>
                <a:cs typeface="霞鹜文楷 Light" charset="-122"/>
                <a:sym typeface="Arial" panose="020B0604020202020204"/>
              </a:rPr>
              <a:t>端午节相关的知识题目，进行趣味</a:t>
            </a: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霞鹜文楷 Light" charset="-122"/>
                <a:ea typeface="霞鹜文楷 Light" charset="-122"/>
                <a:cs typeface="霞鹜文楷 Light" charset="-122"/>
                <a:sym typeface="Arial" panose="020B0604020202020204"/>
              </a:rPr>
              <a:t>PK</a:t>
            </a: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霞鹜文楷 Light" charset="-122"/>
                <a:ea typeface="霞鹜文楷 Light" charset="-122"/>
                <a:cs typeface="霞鹜文楷 Light" charset="-122"/>
                <a:sym typeface="Arial" panose="020B0604020202020204"/>
              </a:rPr>
              <a:t>答题，提升平台活跃</a:t>
            </a: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霞鹜文楷 Light" charset="-122"/>
                <a:ea typeface="霞鹜文楷 Light" charset="-122"/>
                <a:cs typeface="霞鹜文楷 Light" charset="-122"/>
                <a:sym typeface="Arial" panose="020B0604020202020204"/>
              </a:rPr>
              <a:t>度；</a:t>
            </a:r>
            <a:endParaRPr lang="zh-CN" altLang="en-US" sz="1400" dirty="0">
              <a:solidFill>
                <a:schemeClr val="tx1">
                  <a:lumMod val="95000"/>
                  <a:lumOff val="5000"/>
                </a:schemeClr>
              </a:solidFill>
              <a:latin typeface="霞鹜文楷 Light" charset="-122"/>
              <a:ea typeface="霞鹜文楷 Light" charset="-122"/>
              <a:cs typeface="霞鹜文楷 Light" charset="-122"/>
              <a:sym typeface="Arial" panose="020B0604020202020204"/>
            </a:endParaRPr>
          </a:p>
          <a:p>
            <a:pPr marL="285750" lvl="0" indent="-285750" algn="l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1400" b="1" dirty="0">
                <a:solidFill>
                  <a:srgbClr val="502700"/>
                </a:solidFill>
                <a:latin typeface="霞鹜文楷 Light" charset="-122"/>
                <a:ea typeface="霞鹜文楷 Light" charset="-122"/>
                <a:cs typeface="霞鹜文楷 Light" charset="-122"/>
                <a:sym typeface="Arial" panose="020B0604020202020204"/>
              </a:rPr>
              <a:t>活动形式：</a:t>
            </a: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霞鹜文楷 Light" charset="-122"/>
                <a:ea typeface="霞鹜文楷 Light" charset="-122"/>
                <a:cs typeface="霞鹜文楷 Light" charset="-122"/>
                <a:sym typeface="Arial" panose="020B0604020202020204"/>
              </a:rPr>
              <a:t>线上</a:t>
            </a: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霞鹜文楷 Light" charset="-122"/>
                <a:ea typeface="霞鹜文楷 Light" charset="-122"/>
                <a:cs typeface="霞鹜文楷 Light" charset="-122"/>
                <a:sym typeface="Arial" panose="020B0604020202020204"/>
              </a:rPr>
              <a:t>PK赛</a:t>
            </a:r>
            <a:endParaRPr lang="zh-CN" altLang="en-US" sz="1400" dirty="0">
              <a:solidFill>
                <a:schemeClr val="tx1">
                  <a:lumMod val="95000"/>
                  <a:lumOff val="5000"/>
                </a:schemeClr>
              </a:solidFill>
              <a:latin typeface="霞鹜文楷 Light" charset="-122"/>
              <a:ea typeface="霞鹜文楷 Light" charset="-122"/>
              <a:cs typeface="霞鹜文楷 Light" charset="-122"/>
              <a:sym typeface="Arial" panose="020B0604020202020204"/>
            </a:endParaRPr>
          </a:p>
          <a:p>
            <a:pPr marL="285750" lvl="0" indent="-285750" algn="l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1400" b="1" dirty="0">
                <a:solidFill>
                  <a:srgbClr val="502700"/>
                </a:solidFill>
                <a:latin typeface="霞鹜文楷 Light" charset="-122"/>
                <a:ea typeface="霞鹜文楷 Light" charset="-122"/>
                <a:cs typeface="霞鹜文楷 Light" charset="-122"/>
                <a:sym typeface="Arial" panose="020B0604020202020204"/>
              </a:rPr>
              <a:t>活动人群：</a:t>
            </a: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霞鹜文楷 Light" charset="-122"/>
                <a:ea typeface="霞鹜文楷 Light" charset="-122"/>
                <a:cs typeface="霞鹜文楷 Light" charset="-122"/>
                <a:sym typeface="Arial" panose="020B0604020202020204"/>
              </a:rPr>
              <a:t>全体员工</a:t>
            </a:r>
            <a:endParaRPr lang="zh-CN" altLang="en-US" sz="1400" dirty="0">
              <a:solidFill>
                <a:schemeClr val="tx1">
                  <a:lumMod val="95000"/>
                  <a:lumOff val="5000"/>
                </a:schemeClr>
              </a:solidFill>
              <a:latin typeface="霞鹜文楷 Light" charset="-122"/>
              <a:ea typeface="霞鹜文楷 Light" charset="-122"/>
              <a:cs typeface="霞鹜文楷 Light" charset="-122"/>
              <a:sym typeface="Arial" panose="020B0604020202020204"/>
            </a:endParaRPr>
          </a:p>
          <a:p>
            <a:pPr marL="285750" lvl="0" indent="-285750" algn="l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1400" b="1" dirty="0">
                <a:solidFill>
                  <a:srgbClr val="502700"/>
                </a:solidFill>
                <a:latin typeface="霞鹜文楷 Light" charset="-122"/>
                <a:ea typeface="霞鹜文楷 Light" charset="-122"/>
                <a:cs typeface="霞鹜文楷 Light" charset="-122"/>
                <a:sym typeface="Arial" panose="020B0604020202020204"/>
              </a:rPr>
              <a:t>参与规则：</a:t>
            </a: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霞鹜文楷 Light" charset="-122"/>
                <a:ea typeface="霞鹜文楷 Light" charset="-122"/>
                <a:cs typeface="霞鹜文楷 Light" charset="-122"/>
                <a:sym typeface="Arial" panose="020B0604020202020204"/>
              </a:rPr>
              <a:t>端午节期间自行参与</a:t>
            </a: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霞鹜文楷 Light" charset="-122"/>
                <a:ea typeface="霞鹜文楷 Light" charset="-122"/>
                <a:cs typeface="霞鹜文楷 Light" charset="-122"/>
                <a:sym typeface="Arial" panose="020B0604020202020204"/>
              </a:rPr>
              <a:t>知识PK</a:t>
            </a: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霞鹜文楷 Light" charset="-122"/>
                <a:ea typeface="霞鹜文楷 Light" charset="-122"/>
                <a:cs typeface="霞鹜文楷 Light" charset="-122"/>
                <a:sym typeface="Arial" panose="020B0604020202020204"/>
              </a:rPr>
              <a:t>赛活动</a:t>
            </a: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霞鹜文楷 Light" charset="-122"/>
                <a:ea typeface="霞鹜文楷 Light" charset="-122"/>
                <a:cs typeface="霞鹜文楷 Light" charset="-122"/>
                <a:sym typeface="Arial" panose="020B0604020202020204"/>
              </a:rPr>
              <a:t> </a:t>
            </a: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霞鹜文楷 Light" charset="-122"/>
                <a:ea typeface="霞鹜文楷 Light" charset="-122"/>
                <a:cs typeface="霞鹜文楷 Light" charset="-122"/>
                <a:sym typeface="Arial" panose="020B0604020202020204"/>
              </a:rPr>
              <a:t>；</a:t>
            </a:r>
            <a:endParaRPr lang="zh-CN" altLang="en-US" sz="1400" dirty="0">
              <a:solidFill>
                <a:schemeClr val="tx1">
                  <a:lumMod val="95000"/>
                  <a:lumOff val="5000"/>
                </a:schemeClr>
              </a:solidFill>
              <a:latin typeface="霞鹜文楷 Light" charset="-122"/>
              <a:ea typeface="霞鹜文楷 Light" charset="-122"/>
              <a:cs typeface="霞鹜文楷 Light" charset="-122"/>
              <a:sym typeface="Arial" panose="020B0604020202020204"/>
            </a:endParaRPr>
          </a:p>
          <a:p>
            <a:pPr marL="285750" lvl="0" indent="-285750" algn="l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1400" b="1" dirty="0">
                <a:solidFill>
                  <a:srgbClr val="502700"/>
                </a:solidFill>
                <a:latin typeface="霞鹜文楷 Light" charset="-122"/>
                <a:ea typeface="霞鹜文楷 Light" charset="-122"/>
                <a:cs typeface="霞鹜文楷 Light" charset="-122"/>
                <a:sym typeface="Arial" panose="020B0604020202020204"/>
              </a:rPr>
              <a:t>实施安排建议：</a:t>
            </a:r>
            <a:endParaRPr lang="zh-CN" altLang="en-US" sz="1400" b="1" dirty="0">
              <a:solidFill>
                <a:srgbClr val="502700"/>
              </a:solidFill>
              <a:latin typeface="霞鹜文楷 Light" charset="-122"/>
              <a:ea typeface="霞鹜文楷 Light" charset="-122"/>
              <a:cs typeface="霞鹜文楷 Light" charset="-122"/>
              <a:sym typeface="Arial" panose="020B0604020202020204"/>
            </a:endParaRPr>
          </a:p>
          <a:p>
            <a:pPr lvl="0" indent="0" algn="l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</a:pPr>
            <a:r>
              <a: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霞鹜文楷 Light" charset="-122"/>
                <a:ea typeface="霞鹜文楷 Light" charset="-122"/>
                <a:cs typeface="霞鹜文楷 Light" charset="-122"/>
                <a:sym typeface="Arial" panose="020B0604020202020204"/>
              </a:rPr>
              <a:t>   </a:t>
            </a: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霞鹜文楷 Light" charset="-122"/>
                <a:ea typeface="霞鹜文楷 Light" charset="-122"/>
                <a:cs typeface="霞鹜文楷 Light" charset="-122"/>
                <a:sym typeface="Arial" panose="020B0604020202020204"/>
              </a:rPr>
              <a:t> 6. 07 </a:t>
            </a: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霞鹜文楷 Light" charset="-122"/>
                <a:ea typeface="霞鹜文楷 Light" charset="-122"/>
                <a:cs typeface="霞鹜文楷 Light" charset="-122"/>
                <a:sym typeface="Arial" panose="020B0604020202020204"/>
              </a:rPr>
              <a:t>前   </a:t>
            </a:r>
            <a:r>
              <a: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霞鹜文楷 Light" charset="-122"/>
                <a:ea typeface="霞鹜文楷 Light" charset="-122"/>
                <a:cs typeface="霞鹜文楷 Light" charset="-122"/>
                <a:sym typeface="Arial" panose="020B0604020202020204"/>
              </a:rPr>
              <a:t>  </a:t>
            </a: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霞鹜文楷 Light" charset="-122"/>
                <a:ea typeface="霞鹜文楷 Light" charset="-122"/>
                <a:cs typeface="霞鹜文楷 Light" charset="-122"/>
                <a:sym typeface="Arial" panose="020B0604020202020204"/>
              </a:rPr>
              <a:t>内部宣传及上传题库、新建</a:t>
            </a: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霞鹜文楷 Light" charset="-122"/>
                <a:ea typeface="霞鹜文楷 Light" charset="-122"/>
                <a:cs typeface="霞鹜文楷 Light" charset="-122"/>
                <a:sym typeface="Arial" panose="020B0604020202020204"/>
              </a:rPr>
              <a:t>PK</a:t>
            </a: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霞鹜文楷 Light" charset="-122"/>
                <a:ea typeface="霞鹜文楷 Light" charset="-122"/>
                <a:cs typeface="霞鹜文楷 Light" charset="-122"/>
                <a:sym typeface="Arial" panose="020B0604020202020204"/>
              </a:rPr>
              <a:t>赛；</a:t>
            </a:r>
            <a:endParaRPr lang="zh-CN" altLang="en-US" sz="1400" dirty="0">
              <a:solidFill>
                <a:schemeClr val="tx1">
                  <a:lumMod val="95000"/>
                  <a:lumOff val="5000"/>
                </a:schemeClr>
              </a:solidFill>
              <a:latin typeface="霞鹜文楷 Light" charset="-122"/>
              <a:ea typeface="霞鹜文楷 Light" charset="-122"/>
              <a:cs typeface="霞鹜文楷 Light" charset="-122"/>
              <a:sym typeface="Arial" panose="020B0604020202020204"/>
            </a:endParaRPr>
          </a:p>
          <a:p>
            <a:pPr lvl="0" indent="0" algn="l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</a:pPr>
            <a:r>
              <a: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霞鹜文楷 Light" charset="-122"/>
                <a:ea typeface="霞鹜文楷 Light" charset="-122"/>
                <a:cs typeface="霞鹜文楷 Light" charset="-122"/>
                <a:sym typeface="Arial" panose="020B0604020202020204"/>
              </a:rPr>
              <a:t>    </a:t>
            </a: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霞鹜文楷 Light" charset="-122"/>
                <a:ea typeface="霞鹜文楷 Light" charset="-122"/>
                <a:cs typeface="霞鹜文楷 Light" charset="-122"/>
                <a:sym typeface="Arial" panose="020B0604020202020204"/>
              </a:rPr>
              <a:t>6.08~6.10    学员进行</a:t>
            </a: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霞鹜文楷 Light" charset="-122"/>
                <a:ea typeface="霞鹜文楷 Light" charset="-122"/>
                <a:cs typeface="霞鹜文楷 Light" charset="-122"/>
                <a:sym typeface="Arial" panose="020B0604020202020204"/>
              </a:rPr>
              <a:t> PK赛；</a:t>
            </a:r>
            <a:endParaRPr lang="zh-CN" altLang="en-US" sz="1400" dirty="0">
              <a:solidFill>
                <a:schemeClr val="tx1">
                  <a:lumMod val="95000"/>
                  <a:lumOff val="5000"/>
                </a:schemeClr>
              </a:solidFill>
              <a:latin typeface="霞鹜文楷 Light" charset="-122"/>
              <a:ea typeface="霞鹜文楷 Light" charset="-122"/>
              <a:cs typeface="霞鹜文楷 Light" charset="-122"/>
              <a:sym typeface="Arial" panose="020B0604020202020204"/>
            </a:endParaRPr>
          </a:p>
          <a:p>
            <a:pPr marL="285750" lvl="0" indent="-285750" algn="l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1400" b="1" dirty="0">
                <a:solidFill>
                  <a:srgbClr val="502700"/>
                </a:solidFill>
                <a:latin typeface="霞鹜文楷 Light" charset="-122"/>
                <a:ea typeface="霞鹜文楷 Light" charset="-122"/>
                <a:cs typeface="霞鹜文楷 Light" charset="-122"/>
                <a:sym typeface="Arial" panose="020B0604020202020204"/>
              </a:rPr>
              <a:t>活动建议</a:t>
            </a: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霞鹜文楷 Light" charset="-122"/>
                <a:ea typeface="霞鹜文楷 Light" charset="-122"/>
                <a:cs typeface="霞鹜文楷 Light" charset="-122"/>
                <a:sym typeface="Arial" panose="020B0604020202020204"/>
              </a:rPr>
              <a:t>：</a:t>
            </a:r>
            <a:endParaRPr lang="zh-CN" altLang="en-US" sz="1400" dirty="0">
              <a:solidFill>
                <a:schemeClr val="tx1">
                  <a:lumMod val="95000"/>
                  <a:lumOff val="5000"/>
                </a:schemeClr>
              </a:solidFill>
              <a:latin typeface="霞鹜文楷 Light" charset="-122"/>
              <a:ea typeface="霞鹜文楷 Light" charset="-122"/>
              <a:cs typeface="霞鹜文楷 Light" charset="-122"/>
              <a:sym typeface="Arial" panose="020B0604020202020204"/>
            </a:endParaRPr>
          </a:p>
          <a:p>
            <a:pPr lvl="0" indent="0" algn="l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</a:pPr>
            <a:r>
              <a: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霞鹜文楷 Light" charset="-122"/>
                <a:ea typeface="霞鹜文楷 Light" charset="-122"/>
                <a:cs typeface="霞鹜文楷 Light" charset="-122"/>
                <a:sym typeface="Arial" panose="020B0604020202020204"/>
              </a:rPr>
              <a:t>   </a:t>
            </a: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霞鹜文楷 Light" charset="-122"/>
                <a:ea typeface="霞鹜文楷 Light" charset="-122"/>
                <a:cs typeface="霞鹜文楷 Light" charset="-122"/>
                <a:sym typeface="Arial" panose="020B0604020202020204"/>
              </a:rPr>
              <a:t>奖品建议：排名表彰类或实物奖励</a:t>
            </a: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霞鹜文楷 Light" charset="-122"/>
                <a:ea typeface="霞鹜文楷 Light" charset="-122"/>
                <a:cs typeface="霞鹜文楷 Light" charset="-122"/>
                <a:sym typeface="Arial" panose="020B0604020202020204"/>
              </a:rPr>
              <a:t>均可。</a:t>
            </a:r>
            <a:endParaRPr lang="zh-CN" altLang="en-US" sz="1400" dirty="0">
              <a:solidFill>
                <a:schemeClr val="tx1">
                  <a:lumMod val="95000"/>
                  <a:lumOff val="5000"/>
                </a:schemeClr>
              </a:solidFill>
              <a:latin typeface="霞鹜文楷 Light" charset="-122"/>
              <a:ea typeface="霞鹜文楷 Light" charset="-122"/>
              <a:cs typeface="霞鹜文楷 Light" charset="-122"/>
              <a:sym typeface="Arial" panose="020B0604020202020204"/>
            </a:endParaRPr>
          </a:p>
        </p:txBody>
      </p:sp>
      <p:sp>
        <p:nvSpPr>
          <p:cNvPr id="17" name="文本框 16"/>
          <p:cNvSpPr txBox="1"/>
          <p:nvPr>
            <p:custDataLst>
              <p:tags r:id="rId2"/>
            </p:custDataLst>
          </p:nvPr>
        </p:nvSpPr>
        <p:spPr>
          <a:xfrm>
            <a:off x="57150" y="-32385"/>
            <a:ext cx="690880" cy="70675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4000">
                <a:solidFill>
                  <a:srgbClr val="502700"/>
                </a:solidFill>
                <a:latin typeface="演示秋鸿楷" panose="00000500000000000000" charset="-122"/>
                <a:ea typeface="演示秋鸿楷" panose="00000500000000000000" charset="-122"/>
                <a:cs typeface="霞鹜文楷 Light" charset="-122"/>
                <a:sym typeface="+mn-ea"/>
              </a:rPr>
              <a:t>贰</a:t>
            </a:r>
            <a:endParaRPr lang="zh-CN" altLang="en-US" sz="4000">
              <a:solidFill>
                <a:srgbClr val="502700"/>
              </a:solidFill>
              <a:latin typeface="演示秋鸿楷" panose="00000500000000000000" charset="-122"/>
              <a:ea typeface="演示秋鸿楷" panose="00000500000000000000" charset="-122"/>
              <a:cs typeface="霞鹜文楷 Light" charset="-122"/>
              <a:sym typeface="+mn-ea"/>
            </a:endParaRPr>
          </a:p>
        </p:txBody>
      </p:sp>
      <p:pic>
        <p:nvPicPr>
          <p:cNvPr id="30" name="图片 29" descr="13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rcRect l="54853" t="20452" b="52407"/>
          <a:stretch>
            <a:fillRect/>
          </a:stretch>
        </p:blipFill>
        <p:spPr>
          <a:xfrm>
            <a:off x="9411970" y="0"/>
            <a:ext cx="2780030" cy="1771015"/>
          </a:xfrm>
          <a:prstGeom prst="rect">
            <a:avLst/>
          </a:prstGeom>
        </p:spPr>
      </p:pic>
      <p:sp>
        <p:nvSpPr>
          <p:cNvPr id="2" name="文本框 1"/>
          <p:cNvSpPr txBox="1"/>
          <p:nvPr>
            <p:custDataLst>
              <p:tags r:id="rId5"/>
            </p:custDataLst>
          </p:nvPr>
        </p:nvSpPr>
        <p:spPr>
          <a:xfrm>
            <a:off x="1154430" y="5683250"/>
            <a:ext cx="3254375" cy="39814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霞鹜文楷 Light" charset="-122"/>
                <a:ea typeface="霞鹜文楷 Light" charset="-122"/>
                <a:cs typeface="霞鹜文楷 Light" charset="-122"/>
                <a:sym typeface="+mn-ea"/>
              </a:rPr>
              <a:t>注：试题来源于网络，仅供参考。</a:t>
            </a:r>
            <a:endParaRPr lang="zh-CN" altLang="en-US" sz="1200" dirty="0">
              <a:solidFill>
                <a:schemeClr val="tx1">
                  <a:lumMod val="95000"/>
                  <a:lumOff val="5000"/>
                </a:schemeClr>
              </a:solidFill>
              <a:latin typeface="霞鹜文楷 Light" charset="-122"/>
              <a:ea typeface="霞鹜文楷 Light" charset="-122"/>
              <a:cs typeface="霞鹜文楷 Light" charset="-122"/>
              <a:sym typeface="+mn-ea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3D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5" name="文本框 24"/>
          <p:cNvSpPr txBox="1"/>
          <p:nvPr/>
        </p:nvSpPr>
        <p:spPr>
          <a:xfrm>
            <a:off x="881380" y="189230"/>
            <a:ext cx="52260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sz="2800">
                <a:solidFill>
                  <a:srgbClr val="502700"/>
                </a:solidFill>
                <a:latin typeface="LXGW WenKai Bold" panose="02000800000000000000" charset="-122"/>
                <a:ea typeface="LXGW WenKai Bold" panose="02000800000000000000" charset="-122"/>
                <a:cs typeface="霞鹜文楷 Light" charset="-122"/>
              </a:rPr>
              <a:t>活动</a:t>
            </a:r>
            <a:r>
              <a:rPr lang="en-US" altLang="zh-CN" sz="2800">
                <a:solidFill>
                  <a:srgbClr val="502700"/>
                </a:solidFill>
                <a:latin typeface="LXGW WenKai Bold" panose="02000800000000000000" charset="-122"/>
                <a:ea typeface="LXGW WenKai Bold" panose="02000800000000000000" charset="-122"/>
                <a:cs typeface="霞鹜文楷 Light" charset="-122"/>
              </a:rPr>
              <a:t>2:</a:t>
            </a:r>
            <a:r>
              <a:rPr lang="zh-CN" sz="2800">
                <a:solidFill>
                  <a:srgbClr val="502700"/>
                </a:solidFill>
                <a:latin typeface="LXGW WenKai Bold" panose="02000800000000000000" charset="-122"/>
                <a:ea typeface="LXGW WenKai Bold" panose="02000800000000000000" charset="-122"/>
                <a:cs typeface="霞鹜文楷 Light" charset="-122"/>
              </a:rPr>
              <a:t>端午诗词朗诵大赛</a:t>
            </a:r>
            <a:endParaRPr lang="zh-CN" sz="2800">
              <a:solidFill>
                <a:srgbClr val="502700"/>
              </a:solidFill>
              <a:latin typeface="LXGW WenKai Bold" panose="02000800000000000000" charset="-122"/>
              <a:ea typeface="LXGW WenKai Bold" panose="02000800000000000000" charset="-122"/>
              <a:cs typeface="霞鹜文楷 Light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1"/>
            </p:custDataLst>
          </p:nvPr>
        </p:nvSpPr>
        <p:spPr>
          <a:xfrm>
            <a:off x="1062990" y="1426845"/>
            <a:ext cx="4823460" cy="43103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285750" lvl="0" indent="-285750" algn="l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1400" b="1" dirty="0">
                <a:solidFill>
                  <a:srgbClr val="502700"/>
                </a:solidFill>
                <a:latin typeface="霞鹜文楷 Light" charset="-122"/>
                <a:ea typeface="霞鹜文楷 Light" charset="-122"/>
                <a:cs typeface="霞鹜文楷 Light" charset="-122"/>
                <a:sym typeface="Arial" panose="020B0604020202020204"/>
              </a:rPr>
              <a:t>主题参考：</a:t>
            </a: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霞鹜文楷 Light" charset="-122"/>
                <a:ea typeface="霞鹜文楷 Light" charset="-122"/>
                <a:cs typeface="霞鹜文楷 Light" charset="-122"/>
                <a:sym typeface="Arial" panose="020B0604020202020204"/>
              </a:rPr>
              <a:t>端午诗词朗诵大赛</a:t>
            </a:r>
            <a:endParaRPr lang="zh-CN" altLang="en-US" sz="1400" dirty="0">
              <a:solidFill>
                <a:schemeClr val="tx1">
                  <a:lumMod val="95000"/>
                  <a:lumOff val="5000"/>
                </a:schemeClr>
              </a:solidFill>
              <a:latin typeface="霞鹜文楷 Light" charset="-122"/>
              <a:ea typeface="霞鹜文楷 Light" charset="-122"/>
              <a:cs typeface="霞鹜文楷 Light" charset="-122"/>
              <a:sym typeface="Arial" panose="020B0604020202020204"/>
            </a:endParaRPr>
          </a:p>
          <a:p>
            <a:pPr marL="285750" lvl="0" indent="-285750" algn="l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1400" b="1" dirty="0">
                <a:solidFill>
                  <a:srgbClr val="502700"/>
                </a:solidFill>
                <a:latin typeface="霞鹜文楷 Light" charset="-122"/>
                <a:ea typeface="霞鹜文楷 Light" charset="-122"/>
                <a:cs typeface="霞鹜文楷 Light" charset="-122"/>
                <a:sym typeface="Arial" panose="020B0604020202020204"/>
              </a:rPr>
              <a:t>活动目的：</a:t>
            </a: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霞鹜文楷 Light" charset="-122"/>
                <a:ea typeface="霞鹜文楷 Light" charset="-122"/>
                <a:cs typeface="霞鹜文楷 Light" charset="-122"/>
                <a:sym typeface="Arial" panose="020B0604020202020204"/>
              </a:rPr>
              <a:t>端午节与诗词有着深厚的渊源，员工可以提交自己朗诵的端午节相关诗词的音频或视频作品，通过</a:t>
            </a: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霞鹜文楷 Light" charset="-122"/>
                <a:ea typeface="霞鹜文楷 Light" charset="-122"/>
                <a:cs typeface="霞鹜文楷 Light" charset="-122"/>
                <a:sym typeface="Arial" panose="020B0604020202020204"/>
              </a:rPr>
              <a:t>酷学院</a:t>
            </a: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霞鹜文楷 Light" charset="-122"/>
                <a:ea typeface="霞鹜文楷 Light" charset="-122"/>
                <a:cs typeface="霞鹜文楷 Light" charset="-122"/>
                <a:sym typeface="Arial" panose="020B0604020202020204"/>
              </a:rPr>
              <a:t>展示并评选出优秀作品。这不仅能展现员工的才艺，还能让更多人了解和欣赏传统文化</a:t>
            </a: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霞鹜文楷 Light" charset="-122"/>
                <a:ea typeface="霞鹜文楷 Light" charset="-122"/>
                <a:cs typeface="霞鹜文楷 Light" charset="-122"/>
                <a:sym typeface="Arial" panose="020B0604020202020204"/>
              </a:rPr>
              <a:t>。</a:t>
            </a:r>
            <a:endParaRPr lang="zh-CN" altLang="en-US" sz="1400" dirty="0">
              <a:solidFill>
                <a:schemeClr val="tx1">
                  <a:lumMod val="95000"/>
                  <a:lumOff val="5000"/>
                </a:schemeClr>
              </a:solidFill>
              <a:latin typeface="霞鹜文楷 Light" charset="-122"/>
              <a:ea typeface="霞鹜文楷 Light" charset="-122"/>
              <a:cs typeface="霞鹜文楷 Light" charset="-122"/>
              <a:sym typeface="Arial" panose="020B0604020202020204"/>
            </a:endParaRPr>
          </a:p>
          <a:p>
            <a:pPr marL="285750" lvl="0" indent="-285750" algn="l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1400" b="1" dirty="0">
                <a:solidFill>
                  <a:srgbClr val="502700"/>
                </a:solidFill>
                <a:latin typeface="霞鹜文楷 Light" charset="-122"/>
                <a:ea typeface="霞鹜文楷 Light" charset="-122"/>
                <a:cs typeface="霞鹜文楷 Light" charset="-122"/>
                <a:sym typeface="Arial" panose="020B0604020202020204"/>
              </a:rPr>
              <a:t>活动形式：</a:t>
            </a: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霞鹜文楷 Light" charset="-122"/>
                <a:ea typeface="霞鹜文楷 Light" charset="-122"/>
                <a:cs typeface="霞鹜文楷 Light" charset="-122"/>
                <a:sym typeface="Arial" panose="020B0604020202020204"/>
              </a:rPr>
              <a:t>线上课</a:t>
            </a:r>
            <a:endParaRPr lang="zh-CN" altLang="en-US" sz="1400" dirty="0">
              <a:solidFill>
                <a:schemeClr val="tx1">
                  <a:lumMod val="95000"/>
                  <a:lumOff val="5000"/>
                </a:schemeClr>
              </a:solidFill>
              <a:latin typeface="霞鹜文楷 Light" charset="-122"/>
              <a:ea typeface="霞鹜文楷 Light" charset="-122"/>
              <a:cs typeface="霞鹜文楷 Light" charset="-122"/>
              <a:sym typeface="Arial" panose="020B0604020202020204"/>
            </a:endParaRPr>
          </a:p>
          <a:p>
            <a:pPr marL="285750" lvl="0" indent="-285750" algn="l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1400" b="1" dirty="0">
                <a:solidFill>
                  <a:srgbClr val="502700"/>
                </a:solidFill>
                <a:latin typeface="霞鹜文楷 Light" charset="-122"/>
                <a:ea typeface="霞鹜文楷 Light" charset="-122"/>
                <a:cs typeface="霞鹜文楷 Light" charset="-122"/>
                <a:sym typeface="Arial" panose="020B0604020202020204"/>
              </a:rPr>
              <a:t>获奖规则：</a:t>
            </a: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霞鹜文楷 Light" charset="-122"/>
                <a:ea typeface="霞鹜文楷 Light" charset="-122"/>
                <a:cs typeface="霞鹜文楷 Light" charset="-122"/>
                <a:sym typeface="Arial" panose="020B0604020202020204"/>
              </a:rPr>
              <a:t>活动期间</a:t>
            </a: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霞鹜文楷 Light" charset="-122"/>
                <a:ea typeface="霞鹜文楷 Light" charset="-122"/>
                <a:cs typeface="霞鹜文楷 Light" charset="-122"/>
                <a:sym typeface="Arial" panose="020B0604020202020204"/>
              </a:rPr>
              <a:t>作品观看人数前</a:t>
            </a: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霞鹜文楷 Light" charset="-122"/>
                <a:ea typeface="霞鹜文楷 Light" charset="-122"/>
                <a:cs typeface="霞鹜文楷 Light" charset="-122"/>
                <a:sym typeface="Arial" panose="020B0604020202020204"/>
              </a:rPr>
              <a:t>X</a:t>
            </a: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霞鹜文楷 Light" charset="-122"/>
                <a:ea typeface="霞鹜文楷 Light" charset="-122"/>
                <a:cs typeface="霞鹜文楷 Light" charset="-122"/>
                <a:sym typeface="Arial" panose="020B0604020202020204"/>
              </a:rPr>
              <a:t>名（自定义）</a:t>
            </a:r>
            <a:endParaRPr lang="zh-CN" altLang="en-US" sz="1400" dirty="0">
              <a:solidFill>
                <a:schemeClr val="tx1">
                  <a:lumMod val="95000"/>
                  <a:lumOff val="5000"/>
                </a:schemeClr>
              </a:solidFill>
              <a:latin typeface="霞鹜文楷 Light" charset="-122"/>
              <a:ea typeface="霞鹜文楷 Light" charset="-122"/>
              <a:cs typeface="霞鹜文楷 Light" charset="-122"/>
              <a:sym typeface="Arial" panose="020B0604020202020204"/>
            </a:endParaRPr>
          </a:p>
          <a:p>
            <a:pPr marL="285750" lvl="0" indent="-285750" algn="l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1400" b="1" dirty="0">
                <a:solidFill>
                  <a:srgbClr val="502700"/>
                </a:solidFill>
                <a:latin typeface="霞鹜文楷 Light" charset="-122"/>
                <a:ea typeface="霞鹜文楷 Light" charset="-122"/>
                <a:cs typeface="霞鹜文楷 Light" charset="-122"/>
                <a:sym typeface="Arial" panose="020B0604020202020204"/>
              </a:rPr>
              <a:t>活动人群：</a:t>
            </a: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霞鹜文楷 Light" charset="-122"/>
                <a:ea typeface="霞鹜文楷 Light" charset="-122"/>
                <a:cs typeface="霞鹜文楷 Light" charset="-122"/>
                <a:sym typeface="Arial" panose="020B0604020202020204"/>
              </a:rPr>
              <a:t>全体员工</a:t>
            </a:r>
            <a:endParaRPr lang="zh-CN" altLang="en-US" sz="1400" dirty="0">
              <a:solidFill>
                <a:schemeClr val="tx1">
                  <a:lumMod val="95000"/>
                  <a:lumOff val="5000"/>
                </a:schemeClr>
              </a:solidFill>
              <a:latin typeface="霞鹜文楷 Light" charset="-122"/>
              <a:ea typeface="霞鹜文楷 Light" charset="-122"/>
              <a:cs typeface="霞鹜文楷 Light" charset="-122"/>
              <a:sym typeface="Arial" panose="020B0604020202020204"/>
            </a:endParaRPr>
          </a:p>
          <a:p>
            <a:pPr marL="285750" lvl="0" indent="-285750" algn="l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1400" b="1" dirty="0">
                <a:solidFill>
                  <a:srgbClr val="502700"/>
                </a:solidFill>
                <a:latin typeface="霞鹜文楷 Light" charset="-122"/>
                <a:ea typeface="霞鹜文楷 Light" charset="-122"/>
                <a:cs typeface="霞鹜文楷 Light" charset="-122"/>
                <a:sym typeface="Arial" panose="020B0604020202020204"/>
              </a:rPr>
              <a:t>实施安排建议：</a:t>
            </a:r>
            <a:endParaRPr lang="zh-CN" altLang="en-US" sz="1400" b="1" dirty="0">
              <a:solidFill>
                <a:srgbClr val="502700"/>
              </a:solidFill>
              <a:latin typeface="霞鹜文楷 Light" charset="-122"/>
              <a:ea typeface="霞鹜文楷 Light" charset="-122"/>
              <a:cs typeface="霞鹜文楷 Light" charset="-122"/>
              <a:sym typeface="Arial" panose="020B0604020202020204"/>
            </a:endParaRPr>
          </a:p>
          <a:p>
            <a:pPr lvl="0" indent="0" algn="l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</a:pPr>
            <a:r>
              <a: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霞鹜文楷 Light" charset="-122"/>
                <a:ea typeface="霞鹜文楷 Light" charset="-122"/>
                <a:cs typeface="霞鹜文楷 Light" charset="-122"/>
                <a:sym typeface="Arial" panose="020B0604020202020204"/>
              </a:rPr>
              <a:t>   </a:t>
            </a: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霞鹜文楷 Light" charset="-122"/>
                <a:ea typeface="霞鹜文楷 Light" charset="-122"/>
                <a:cs typeface="霞鹜文楷 Light" charset="-122"/>
                <a:sym typeface="Arial" panose="020B0604020202020204"/>
              </a:rPr>
              <a:t>6.03</a:t>
            </a: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霞鹜文楷 Light" charset="-122"/>
                <a:ea typeface="霞鹜文楷 Light" charset="-122"/>
                <a:cs typeface="霞鹜文楷 Light" charset="-122"/>
                <a:sym typeface="Arial" panose="020B0604020202020204"/>
              </a:rPr>
              <a:t>~6.</a:t>
            </a: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霞鹜文楷 Light" charset="-122"/>
                <a:ea typeface="霞鹜文楷 Light" charset="-122"/>
                <a:cs typeface="霞鹜文楷 Light" charset="-122"/>
                <a:sym typeface="Arial" panose="020B0604020202020204"/>
              </a:rPr>
              <a:t>06</a:t>
            </a: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霞鹜文楷 Light" charset="-122"/>
                <a:ea typeface="霞鹜文楷 Light" charset="-122"/>
                <a:cs typeface="霞鹜文楷 Light" charset="-122"/>
                <a:sym typeface="Arial" panose="020B0604020202020204"/>
              </a:rPr>
              <a:t>      内部宣传活动，鼓励员工提交作品；</a:t>
            </a:r>
            <a:endParaRPr lang="zh-CN" altLang="en-US" sz="1400" dirty="0">
              <a:solidFill>
                <a:schemeClr val="tx1">
                  <a:lumMod val="95000"/>
                  <a:lumOff val="5000"/>
                </a:schemeClr>
              </a:solidFill>
              <a:latin typeface="霞鹜文楷 Light" charset="-122"/>
              <a:ea typeface="霞鹜文楷 Light" charset="-122"/>
              <a:cs typeface="霞鹜文楷 Light" charset="-122"/>
              <a:sym typeface="Arial" panose="020B0604020202020204"/>
            </a:endParaRPr>
          </a:p>
          <a:p>
            <a:pPr lvl="0" indent="0" algn="l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</a:pPr>
            <a:r>
              <a: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霞鹜文楷 Light" charset="-122"/>
                <a:ea typeface="霞鹜文楷 Light" charset="-122"/>
                <a:cs typeface="霞鹜文楷 Light" charset="-122"/>
                <a:sym typeface="Arial" panose="020B0604020202020204"/>
              </a:rPr>
              <a:t>   </a:t>
            </a: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霞鹜文楷 Light" charset="-122"/>
                <a:ea typeface="霞鹜文楷 Light" charset="-122"/>
                <a:cs typeface="霞鹜文楷 Light" charset="-122"/>
                <a:sym typeface="Arial" panose="020B0604020202020204"/>
              </a:rPr>
              <a:t>6.07~6.10      发布线上课，学员观看后进行</a:t>
            </a: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霞鹜文楷 Light" charset="-122"/>
                <a:ea typeface="霞鹜文楷 Light" charset="-122"/>
                <a:cs typeface="霞鹜文楷 Light" charset="-122"/>
                <a:sym typeface="Arial" panose="020B0604020202020204"/>
              </a:rPr>
              <a:t>打分；</a:t>
            </a:r>
            <a:endParaRPr lang="zh-CN" altLang="en-US" sz="1400" dirty="0">
              <a:solidFill>
                <a:schemeClr val="tx1">
                  <a:lumMod val="95000"/>
                  <a:lumOff val="5000"/>
                </a:schemeClr>
              </a:solidFill>
              <a:latin typeface="霞鹜文楷 Light" charset="-122"/>
              <a:ea typeface="霞鹜文楷 Light" charset="-122"/>
              <a:cs typeface="霞鹜文楷 Light" charset="-122"/>
              <a:sym typeface="Arial" panose="020B0604020202020204"/>
            </a:endParaRPr>
          </a:p>
          <a:p>
            <a:pPr lvl="0" indent="0" algn="l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</a:pPr>
            <a:r>
              <a: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霞鹜文楷 Light" charset="-122"/>
                <a:ea typeface="霞鹜文楷 Light" charset="-122"/>
                <a:cs typeface="霞鹜文楷 Light" charset="-122"/>
                <a:sym typeface="Arial" panose="020B0604020202020204"/>
              </a:rPr>
              <a:t>   </a:t>
            </a: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霞鹜文楷 Light" charset="-122"/>
                <a:ea typeface="霞鹜文楷 Light" charset="-122"/>
                <a:cs typeface="霞鹜文楷 Light" charset="-122"/>
                <a:sym typeface="Arial" panose="020B0604020202020204"/>
              </a:rPr>
              <a:t>6.11</a:t>
            </a: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霞鹜文楷 Light" charset="-122"/>
                <a:ea typeface="霞鹜文楷 Light" charset="-122"/>
                <a:cs typeface="霞鹜文楷 Light" charset="-122"/>
                <a:sym typeface="Arial" panose="020B0604020202020204"/>
              </a:rPr>
              <a:t>~</a:t>
            </a: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霞鹜文楷 Light" charset="-122"/>
                <a:ea typeface="霞鹜文楷 Light" charset="-122"/>
                <a:cs typeface="霞鹜文楷 Light" charset="-122"/>
                <a:sym typeface="Arial" panose="020B0604020202020204"/>
              </a:rPr>
              <a:t>6.12      整理得分前三</a:t>
            </a: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霞鹜文楷 Light" charset="-122"/>
                <a:ea typeface="霞鹜文楷 Light" charset="-122"/>
                <a:cs typeface="霞鹜文楷 Light" charset="-122"/>
                <a:sym typeface="Arial" panose="020B0604020202020204"/>
              </a:rPr>
              <a:t>作品，公布并颁发奖品</a:t>
            </a:r>
            <a:endParaRPr lang="zh-CN" altLang="en-US" sz="1400" dirty="0">
              <a:solidFill>
                <a:schemeClr val="tx1">
                  <a:lumMod val="95000"/>
                  <a:lumOff val="5000"/>
                </a:schemeClr>
              </a:solidFill>
              <a:latin typeface="霞鹜文楷 Light" charset="-122"/>
              <a:ea typeface="霞鹜文楷 Light" charset="-122"/>
              <a:cs typeface="霞鹜文楷 Light" charset="-122"/>
              <a:sym typeface="Arial" panose="020B0604020202020204"/>
            </a:endParaRPr>
          </a:p>
          <a:p>
            <a:pPr marL="285750" lvl="0" indent="-285750" algn="l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1400" b="1" dirty="0">
                <a:solidFill>
                  <a:srgbClr val="502700"/>
                </a:solidFill>
                <a:latin typeface="霞鹜文楷 Light" charset="-122"/>
                <a:ea typeface="霞鹜文楷 Light" charset="-122"/>
                <a:cs typeface="霞鹜文楷 Light" charset="-122"/>
                <a:sym typeface="Arial" panose="020B0604020202020204"/>
              </a:rPr>
              <a:t>活动建议：</a:t>
            </a:r>
            <a:endParaRPr lang="zh-CN" altLang="en-US" sz="1400" b="1" dirty="0">
              <a:solidFill>
                <a:srgbClr val="502700"/>
              </a:solidFill>
              <a:latin typeface="霞鹜文楷 Light" charset="-122"/>
              <a:ea typeface="霞鹜文楷 Light" charset="-122"/>
              <a:cs typeface="霞鹜文楷 Light" charset="-122"/>
              <a:sym typeface="Arial" panose="020B0604020202020204"/>
            </a:endParaRPr>
          </a:p>
          <a:p>
            <a:pPr lvl="0" indent="0" algn="l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</a:pPr>
            <a:r>
              <a: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霞鹜文楷 Light" charset="-122"/>
                <a:ea typeface="霞鹜文楷 Light" charset="-122"/>
                <a:cs typeface="霞鹜文楷 Light" charset="-122"/>
                <a:sym typeface="Arial" panose="020B0604020202020204"/>
              </a:rPr>
              <a:t>   </a:t>
            </a: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霞鹜文楷 Light" charset="-122"/>
                <a:ea typeface="霞鹜文楷 Light" charset="-122"/>
                <a:cs typeface="霞鹜文楷 Light" charset="-122"/>
                <a:sym typeface="Arial" panose="020B0604020202020204"/>
              </a:rPr>
              <a:t>奖品建议：实物表彰类，如加湿器、小音响</a:t>
            </a: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霞鹜文楷 Light" charset="-122"/>
                <a:ea typeface="霞鹜文楷 Light" charset="-122"/>
                <a:cs typeface="霞鹜文楷 Light" charset="-122"/>
                <a:sym typeface="Arial" panose="020B0604020202020204"/>
              </a:rPr>
              <a:t>等。</a:t>
            </a:r>
            <a:endParaRPr lang="zh-CN" altLang="en-US" sz="1400" dirty="0">
              <a:solidFill>
                <a:schemeClr val="tx1">
                  <a:lumMod val="95000"/>
                  <a:lumOff val="5000"/>
                </a:schemeClr>
              </a:solidFill>
              <a:latin typeface="霞鹜文楷 Light" charset="-122"/>
              <a:ea typeface="霞鹜文楷 Light" charset="-122"/>
              <a:cs typeface="霞鹜文楷 Light" charset="-122"/>
              <a:sym typeface="Arial" panose="020B0604020202020204"/>
            </a:endParaRPr>
          </a:p>
        </p:txBody>
      </p:sp>
      <p:sp>
        <p:nvSpPr>
          <p:cNvPr id="17" name="文本框 16"/>
          <p:cNvSpPr txBox="1"/>
          <p:nvPr>
            <p:custDataLst>
              <p:tags r:id="rId2"/>
            </p:custDataLst>
          </p:nvPr>
        </p:nvSpPr>
        <p:spPr>
          <a:xfrm>
            <a:off x="57150" y="-32385"/>
            <a:ext cx="690880" cy="70675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4000">
                <a:solidFill>
                  <a:srgbClr val="502700"/>
                </a:solidFill>
                <a:latin typeface="演示秋鸿楷" panose="00000500000000000000" charset="-122"/>
                <a:ea typeface="演示秋鸿楷" panose="00000500000000000000" charset="-122"/>
                <a:cs typeface="霞鹜文楷 Light" charset="-122"/>
                <a:sym typeface="+mn-ea"/>
              </a:rPr>
              <a:t>贰</a:t>
            </a:r>
            <a:endParaRPr lang="zh-CN" altLang="en-US" sz="4000">
              <a:solidFill>
                <a:srgbClr val="502700"/>
              </a:solidFill>
              <a:latin typeface="演示秋鸿楷" panose="00000500000000000000" charset="-122"/>
              <a:ea typeface="演示秋鸿楷" panose="00000500000000000000" charset="-122"/>
              <a:cs typeface="霞鹜文楷 Light" charset="-122"/>
              <a:sym typeface="+mn-ea"/>
            </a:endParaRPr>
          </a:p>
        </p:txBody>
      </p:sp>
      <p:pic>
        <p:nvPicPr>
          <p:cNvPr id="30" name="图片 29" descr="13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rcRect l="54853" t="20452" b="52407"/>
          <a:stretch>
            <a:fillRect/>
          </a:stretch>
        </p:blipFill>
        <p:spPr>
          <a:xfrm>
            <a:off x="9411970" y="0"/>
            <a:ext cx="2780030" cy="1771015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3D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5" name="文本框 24"/>
          <p:cNvSpPr txBox="1"/>
          <p:nvPr/>
        </p:nvSpPr>
        <p:spPr>
          <a:xfrm>
            <a:off x="881380" y="214630"/>
            <a:ext cx="609092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sz="2800">
                <a:solidFill>
                  <a:srgbClr val="502700"/>
                </a:solidFill>
                <a:latin typeface="LXGW WenKai Bold" panose="02000800000000000000" charset="-122"/>
                <a:ea typeface="LXGW WenKai Bold" panose="02000800000000000000" charset="-122"/>
                <a:cs typeface="霞鹜文楷 Light" charset="-122"/>
              </a:rPr>
              <a:t>活动</a:t>
            </a:r>
            <a:r>
              <a:rPr lang="en-US" altLang="zh-CN" sz="2800">
                <a:solidFill>
                  <a:srgbClr val="502700"/>
                </a:solidFill>
                <a:latin typeface="LXGW WenKai Bold" panose="02000800000000000000" charset="-122"/>
                <a:ea typeface="LXGW WenKai Bold" panose="02000800000000000000" charset="-122"/>
                <a:cs typeface="霞鹜文楷 Light" charset="-122"/>
              </a:rPr>
              <a:t>3:</a:t>
            </a:r>
            <a:r>
              <a:rPr lang="zh-CN" sz="2800">
                <a:solidFill>
                  <a:srgbClr val="502700"/>
                </a:solidFill>
                <a:latin typeface="LXGW WenKai Bold" panose="02000800000000000000" charset="-122"/>
                <a:ea typeface="LXGW WenKai Bold" panose="02000800000000000000" charset="-122"/>
                <a:cs typeface="霞鹜文楷 Light" charset="-122"/>
              </a:rPr>
              <a:t>社区</a:t>
            </a:r>
            <a:r>
              <a:rPr lang="zh-CN" sz="2800">
                <a:solidFill>
                  <a:srgbClr val="502700"/>
                </a:solidFill>
                <a:latin typeface="LXGW WenKai Bold" panose="02000800000000000000" charset="-122"/>
                <a:ea typeface="LXGW WenKai Bold" panose="02000800000000000000" charset="-122"/>
                <a:cs typeface="霞鹜文楷 Light" charset="-122"/>
              </a:rPr>
              <a:t>分享“我家的端午记忆”</a:t>
            </a:r>
            <a:endParaRPr lang="zh-CN" sz="2800">
              <a:solidFill>
                <a:srgbClr val="502700"/>
              </a:solidFill>
              <a:latin typeface="LXGW WenKai Bold" panose="02000800000000000000" charset="-122"/>
              <a:ea typeface="LXGW WenKai Bold" panose="02000800000000000000" charset="-122"/>
              <a:cs typeface="霞鹜文楷 Light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1"/>
            </p:custDataLst>
          </p:nvPr>
        </p:nvSpPr>
        <p:spPr>
          <a:xfrm>
            <a:off x="1000760" y="1366520"/>
            <a:ext cx="4473575" cy="37077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285750" lvl="0" indent="-285750" algn="l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1400" b="1" dirty="0">
                <a:solidFill>
                  <a:srgbClr val="502700"/>
                </a:solidFill>
                <a:latin typeface="霞鹜文楷 Light" charset="-122"/>
                <a:ea typeface="霞鹜文楷 Light" charset="-122"/>
                <a:cs typeface="霞鹜文楷 Light" charset="-122"/>
                <a:sym typeface="Arial" panose="020B0604020202020204"/>
              </a:rPr>
              <a:t>主题参考：</a:t>
            </a: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霞鹜文楷 Light" charset="-122"/>
                <a:ea typeface="霞鹜文楷 Light" charset="-122"/>
                <a:cs typeface="霞鹜文楷 Light" charset="-122"/>
                <a:sym typeface="Arial" panose="020B0604020202020204"/>
              </a:rPr>
              <a:t>“我家的端午记忆”</a:t>
            </a:r>
            <a:endParaRPr lang="zh-CN" altLang="en-US" sz="1400" dirty="0">
              <a:solidFill>
                <a:schemeClr val="tx1">
                  <a:lumMod val="95000"/>
                  <a:lumOff val="5000"/>
                </a:schemeClr>
              </a:solidFill>
              <a:latin typeface="霞鹜文楷 Light" charset="-122"/>
              <a:ea typeface="霞鹜文楷 Light" charset="-122"/>
              <a:cs typeface="霞鹜文楷 Light" charset="-122"/>
              <a:sym typeface="Arial" panose="020B0604020202020204"/>
            </a:endParaRPr>
          </a:p>
          <a:p>
            <a:pPr marL="285750" lvl="0" indent="-285750" algn="l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1400" b="1" dirty="0">
                <a:solidFill>
                  <a:srgbClr val="502700"/>
                </a:solidFill>
                <a:latin typeface="霞鹜文楷 Light" charset="-122"/>
                <a:ea typeface="霞鹜文楷 Light" charset="-122"/>
                <a:cs typeface="霞鹜文楷 Light" charset="-122"/>
                <a:sym typeface="Arial" panose="020B0604020202020204"/>
              </a:rPr>
              <a:t>活动目的：</a:t>
            </a: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霞鹜文楷 Light" charset="-122"/>
                <a:ea typeface="霞鹜文楷 Light" charset="-122"/>
                <a:cs typeface="霞鹜文楷 Light" charset="-122"/>
                <a:sym typeface="Arial" panose="020B0604020202020204"/>
              </a:rPr>
              <a:t>在</a:t>
            </a: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霞鹜文楷 Light" charset="-122"/>
                <a:ea typeface="霞鹜文楷 Light" charset="-122"/>
                <a:cs typeface="霞鹜文楷 Light" charset="-122"/>
                <a:sym typeface="Arial" panose="020B0604020202020204"/>
              </a:rPr>
              <a:t>酷学院</a:t>
            </a: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霞鹜文楷 Light" charset="-122"/>
                <a:ea typeface="霞鹜文楷 Light" charset="-122"/>
                <a:cs typeface="霞鹜文楷 Light" charset="-122"/>
                <a:sym typeface="Arial" panose="020B0604020202020204"/>
              </a:rPr>
              <a:t>平台社区发起“我家的端午记忆”征文或摄影</a:t>
            </a: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霞鹜文楷 Light" charset="-122"/>
                <a:ea typeface="霞鹜文楷 Light" charset="-122"/>
                <a:cs typeface="霞鹜文楷 Light" charset="-122"/>
                <a:sym typeface="Arial" panose="020B0604020202020204"/>
              </a:rPr>
              <a:t>活动</a:t>
            </a: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霞鹜文楷 Light" charset="-122"/>
                <a:ea typeface="霞鹜文楷 Light" charset="-122"/>
                <a:cs typeface="霞鹜文楷 Light" charset="-122"/>
                <a:sym typeface="Arial" panose="020B0604020202020204"/>
              </a:rPr>
              <a:t>，鼓励员工分享自家端午节的庆祝方式、家庭故事、特色美食照片等，营造浓厚的节日氛围</a:t>
            </a: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霞鹜文楷 Light" charset="-122"/>
                <a:ea typeface="霞鹜文楷 Light" charset="-122"/>
                <a:cs typeface="霞鹜文楷 Light" charset="-122"/>
                <a:sym typeface="Arial" panose="020B0604020202020204"/>
              </a:rPr>
              <a:t>，提升企业</a:t>
            </a: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霞鹜文楷 Light" charset="-122"/>
                <a:ea typeface="霞鹜文楷 Light" charset="-122"/>
                <a:cs typeface="霞鹜文楷 Light" charset="-122"/>
                <a:sym typeface="Arial" panose="020B0604020202020204"/>
              </a:rPr>
              <a:t>文化。</a:t>
            </a:r>
            <a:endParaRPr lang="zh-CN" altLang="en-US" sz="1400" dirty="0">
              <a:solidFill>
                <a:schemeClr val="tx1">
                  <a:lumMod val="95000"/>
                  <a:lumOff val="5000"/>
                </a:schemeClr>
              </a:solidFill>
              <a:latin typeface="霞鹜文楷 Light" charset="-122"/>
              <a:ea typeface="霞鹜文楷 Light" charset="-122"/>
              <a:cs typeface="霞鹜文楷 Light" charset="-122"/>
              <a:sym typeface="Arial" panose="020B0604020202020204"/>
            </a:endParaRPr>
          </a:p>
          <a:p>
            <a:pPr marL="285750" lvl="0" indent="-285750" algn="l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1400" b="1" dirty="0">
                <a:solidFill>
                  <a:srgbClr val="502700"/>
                </a:solidFill>
                <a:latin typeface="霞鹜文楷 Light" charset="-122"/>
                <a:ea typeface="霞鹜文楷 Light" charset="-122"/>
                <a:cs typeface="霞鹜文楷 Light" charset="-122"/>
                <a:sym typeface="Arial" panose="020B0604020202020204"/>
              </a:rPr>
              <a:t>活动形式：</a:t>
            </a: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霞鹜文楷 Light" charset="-122"/>
                <a:ea typeface="霞鹜文楷 Light" charset="-122"/>
                <a:cs typeface="霞鹜文楷 Light" charset="-122"/>
                <a:sym typeface="Arial" panose="020B0604020202020204"/>
              </a:rPr>
              <a:t>线上</a:t>
            </a: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霞鹜文楷 Light" charset="-122"/>
                <a:ea typeface="霞鹜文楷 Light" charset="-122"/>
                <a:cs typeface="霞鹜文楷 Light" charset="-122"/>
                <a:sym typeface="Arial" panose="020B0604020202020204"/>
              </a:rPr>
              <a:t>社区</a:t>
            </a:r>
            <a:endParaRPr lang="zh-CN" altLang="en-US" sz="1400" dirty="0">
              <a:solidFill>
                <a:schemeClr val="tx1">
                  <a:lumMod val="95000"/>
                  <a:lumOff val="5000"/>
                </a:schemeClr>
              </a:solidFill>
              <a:latin typeface="霞鹜文楷 Light" charset="-122"/>
              <a:ea typeface="霞鹜文楷 Light" charset="-122"/>
              <a:cs typeface="霞鹜文楷 Light" charset="-122"/>
              <a:sym typeface="Arial" panose="020B0604020202020204"/>
            </a:endParaRPr>
          </a:p>
          <a:p>
            <a:pPr marL="285750" lvl="0" indent="-285750" algn="l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1400" b="1" dirty="0">
                <a:solidFill>
                  <a:srgbClr val="502700"/>
                </a:solidFill>
                <a:latin typeface="霞鹜文楷 Light" charset="-122"/>
                <a:ea typeface="霞鹜文楷 Light" charset="-122"/>
                <a:cs typeface="霞鹜文楷 Light" charset="-122"/>
                <a:sym typeface="Arial" panose="020B0604020202020204"/>
              </a:rPr>
              <a:t>活动人群：</a:t>
            </a: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霞鹜文楷 Light" charset="-122"/>
                <a:ea typeface="霞鹜文楷 Light" charset="-122"/>
                <a:cs typeface="霞鹜文楷 Light" charset="-122"/>
                <a:sym typeface="Arial" panose="020B0604020202020204"/>
              </a:rPr>
              <a:t>全体员工</a:t>
            </a:r>
            <a:endParaRPr lang="zh-CN" altLang="en-US" sz="1400" dirty="0">
              <a:solidFill>
                <a:schemeClr val="tx1">
                  <a:lumMod val="95000"/>
                  <a:lumOff val="5000"/>
                </a:schemeClr>
              </a:solidFill>
              <a:latin typeface="霞鹜文楷 Light" charset="-122"/>
              <a:ea typeface="霞鹜文楷 Light" charset="-122"/>
              <a:cs typeface="霞鹜文楷 Light" charset="-122"/>
              <a:sym typeface="Arial" panose="020B0604020202020204"/>
            </a:endParaRPr>
          </a:p>
          <a:p>
            <a:pPr marL="285750" lvl="0" indent="-285750" algn="l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1400" b="1" dirty="0">
                <a:solidFill>
                  <a:srgbClr val="502700"/>
                </a:solidFill>
                <a:latin typeface="霞鹜文楷 Light" charset="-122"/>
                <a:ea typeface="霞鹜文楷 Light" charset="-122"/>
                <a:cs typeface="霞鹜文楷 Light" charset="-122"/>
                <a:sym typeface="Arial" panose="020B0604020202020204"/>
              </a:rPr>
              <a:t>实施安排建议：</a:t>
            </a:r>
            <a:endParaRPr lang="zh-CN" altLang="en-US" sz="1400" b="1" dirty="0">
              <a:solidFill>
                <a:srgbClr val="502700"/>
              </a:solidFill>
              <a:latin typeface="霞鹜文楷 Light" charset="-122"/>
              <a:ea typeface="霞鹜文楷 Light" charset="-122"/>
              <a:cs typeface="霞鹜文楷 Light" charset="-122"/>
              <a:sym typeface="Arial" panose="020B0604020202020204"/>
            </a:endParaRPr>
          </a:p>
          <a:p>
            <a:pPr lvl="0" indent="0" algn="l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</a:pPr>
            <a:r>
              <a: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霞鹜文楷 Light" charset="-122"/>
                <a:ea typeface="霞鹜文楷 Light" charset="-122"/>
                <a:cs typeface="霞鹜文楷 Light" charset="-122"/>
                <a:sym typeface="Arial" panose="020B0604020202020204"/>
              </a:rPr>
              <a:t>   </a:t>
            </a: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霞鹜文楷 Light" charset="-122"/>
                <a:ea typeface="霞鹜文楷 Light" charset="-122"/>
                <a:cs typeface="霞鹜文楷 Light" charset="-122"/>
                <a:sym typeface="Arial" panose="020B0604020202020204"/>
              </a:rPr>
              <a:t>6.07</a:t>
            </a: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霞鹜文楷 Light" charset="-122"/>
                <a:ea typeface="霞鹜文楷 Light" charset="-122"/>
                <a:cs typeface="霞鹜文楷 Light" charset="-122"/>
                <a:sym typeface="Arial" panose="020B0604020202020204"/>
              </a:rPr>
              <a:t>前</a:t>
            </a: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霞鹜文楷 Light" charset="-122"/>
                <a:ea typeface="霞鹜文楷 Light" charset="-122"/>
                <a:cs typeface="霞鹜文楷 Light" charset="-122"/>
                <a:sym typeface="Arial" panose="020B0604020202020204"/>
              </a:rPr>
              <a:t>        内部宣传活动，提前装饰</a:t>
            </a: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霞鹜文楷 Light" charset="-122"/>
                <a:ea typeface="霞鹜文楷 Light" charset="-122"/>
                <a:cs typeface="霞鹜文楷 Light" charset="-122"/>
                <a:sym typeface="Arial" panose="020B0604020202020204"/>
              </a:rPr>
              <a:t>平台；</a:t>
            </a:r>
            <a:endParaRPr lang="zh-CN" altLang="en-US" sz="1400" dirty="0">
              <a:solidFill>
                <a:schemeClr val="tx1">
                  <a:lumMod val="95000"/>
                  <a:lumOff val="5000"/>
                </a:schemeClr>
              </a:solidFill>
              <a:latin typeface="霞鹜文楷 Light" charset="-122"/>
              <a:ea typeface="霞鹜文楷 Light" charset="-122"/>
              <a:cs typeface="霞鹜文楷 Light" charset="-122"/>
              <a:sym typeface="Arial" panose="020B0604020202020204"/>
            </a:endParaRPr>
          </a:p>
          <a:p>
            <a:pPr lvl="0" indent="0" algn="l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</a:pPr>
            <a:r>
              <a: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霞鹜文楷 Light" charset="-122"/>
                <a:ea typeface="霞鹜文楷 Light" charset="-122"/>
                <a:cs typeface="霞鹜文楷 Light" charset="-122"/>
                <a:sym typeface="Arial" panose="020B0604020202020204"/>
              </a:rPr>
              <a:t>   </a:t>
            </a: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霞鹜文楷 Light" charset="-122"/>
                <a:ea typeface="霞鹜文楷 Light" charset="-122"/>
                <a:cs typeface="霞鹜文楷 Light" charset="-122"/>
                <a:sym typeface="Arial" panose="020B0604020202020204"/>
              </a:rPr>
              <a:t>6.08~6.10     </a:t>
            </a: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霞鹜文楷 Light" charset="-122"/>
                <a:ea typeface="霞鹜文楷 Light" charset="-122"/>
                <a:cs typeface="霞鹜文楷 Light" charset="-122"/>
                <a:sym typeface="Arial" panose="020B0604020202020204"/>
              </a:rPr>
              <a:t>平台</a:t>
            </a: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霞鹜文楷 Light" charset="-122"/>
                <a:ea typeface="霞鹜文楷 Light" charset="-122"/>
                <a:cs typeface="霞鹜文楷 Light" charset="-122"/>
                <a:sym typeface="Arial" panose="020B0604020202020204"/>
              </a:rPr>
              <a:t>社区圈子互动</a:t>
            </a: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霞鹜文楷 Light" charset="-122"/>
                <a:ea typeface="霞鹜文楷 Light" charset="-122"/>
                <a:cs typeface="霞鹜文楷 Light" charset="-122"/>
                <a:sym typeface="Arial" panose="020B0604020202020204"/>
              </a:rPr>
              <a:t>交流；</a:t>
            </a:r>
            <a:endParaRPr lang="zh-CN" altLang="en-US" sz="1400" dirty="0">
              <a:solidFill>
                <a:schemeClr val="tx1">
                  <a:lumMod val="95000"/>
                  <a:lumOff val="5000"/>
                </a:schemeClr>
              </a:solidFill>
              <a:latin typeface="霞鹜文楷 Light" charset="-122"/>
              <a:ea typeface="霞鹜文楷 Light" charset="-122"/>
              <a:cs typeface="霞鹜文楷 Light" charset="-122"/>
              <a:sym typeface="Arial" panose="020B0604020202020204"/>
            </a:endParaRPr>
          </a:p>
          <a:p>
            <a:pPr marL="285750" lvl="0" indent="-285750" algn="l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1400" b="1" dirty="0">
                <a:solidFill>
                  <a:srgbClr val="502700"/>
                </a:solidFill>
                <a:latin typeface="霞鹜文楷 Light" charset="-122"/>
                <a:ea typeface="霞鹜文楷 Light" charset="-122"/>
                <a:cs typeface="霞鹜文楷 Light" charset="-122"/>
                <a:sym typeface="Arial" panose="020B0604020202020204"/>
              </a:rPr>
              <a:t>活动建议：</a:t>
            </a:r>
            <a:endParaRPr lang="zh-CN" altLang="en-US" sz="1400" b="1" dirty="0">
              <a:solidFill>
                <a:srgbClr val="502700"/>
              </a:solidFill>
              <a:latin typeface="霞鹜文楷 Light" charset="-122"/>
              <a:ea typeface="霞鹜文楷 Light" charset="-122"/>
              <a:cs typeface="霞鹜文楷 Light" charset="-122"/>
              <a:sym typeface="Arial" panose="020B0604020202020204"/>
            </a:endParaRPr>
          </a:p>
          <a:p>
            <a:pPr lvl="0" indent="0" algn="l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</a:pPr>
            <a:r>
              <a: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霞鹜文楷 Light" charset="-122"/>
                <a:ea typeface="霞鹜文楷 Light" charset="-122"/>
                <a:cs typeface="霞鹜文楷 Light" charset="-122"/>
                <a:sym typeface="Arial" panose="020B0604020202020204"/>
              </a:rPr>
              <a:t>   </a:t>
            </a: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霞鹜文楷 Light" charset="-122"/>
                <a:ea typeface="霞鹜文楷 Light" charset="-122"/>
                <a:cs typeface="霞鹜文楷 Light" charset="-122"/>
                <a:sym typeface="Arial" panose="020B0604020202020204"/>
              </a:rPr>
              <a:t>参与</a:t>
            </a: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霞鹜文楷 Light" charset="-122"/>
                <a:ea typeface="霞鹜文楷 Light" charset="-122"/>
                <a:cs typeface="霞鹜文楷 Light" charset="-122"/>
                <a:sym typeface="Arial" panose="020B0604020202020204"/>
              </a:rPr>
              <a:t>即可获得</a:t>
            </a:r>
            <a:r>
              <a: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霞鹜文楷 Light" charset="-122"/>
                <a:ea typeface="霞鹜文楷 Light" charset="-122"/>
                <a:cs typeface="霞鹜文楷 Light" charset="-122"/>
                <a:sym typeface="Arial" panose="020B0604020202020204"/>
              </a:rPr>
              <a:t>N</a:t>
            </a: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霞鹜文楷 Light" charset="-122"/>
                <a:ea typeface="霞鹜文楷 Light" charset="-122"/>
                <a:cs typeface="霞鹜文楷 Light" charset="-122"/>
                <a:sym typeface="Arial" panose="020B0604020202020204"/>
              </a:rPr>
              <a:t>积分，积分可在商城兑换精美礼品</a:t>
            </a: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霞鹜文楷 Light" charset="-122"/>
                <a:ea typeface="霞鹜文楷 Light" charset="-122"/>
                <a:cs typeface="霞鹜文楷 Light" charset="-122"/>
                <a:sym typeface="Arial" panose="020B0604020202020204"/>
              </a:rPr>
              <a:t>。</a:t>
            </a:r>
            <a:endParaRPr lang="zh-CN" altLang="en-US" sz="1400" dirty="0">
              <a:solidFill>
                <a:schemeClr val="tx1">
                  <a:lumMod val="95000"/>
                  <a:lumOff val="5000"/>
                </a:schemeClr>
              </a:solidFill>
              <a:latin typeface="霞鹜文楷 Light" charset="-122"/>
              <a:ea typeface="霞鹜文楷 Light" charset="-122"/>
              <a:cs typeface="霞鹜文楷 Light" charset="-122"/>
              <a:sym typeface="Arial" panose="020B0604020202020204"/>
            </a:endParaRPr>
          </a:p>
        </p:txBody>
      </p:sp>
      <p:sp>
        <p:nvSpPr>
          <p:cNvPr id="17" name="文本框 16"/>
          <p:cNvSpPr txBox="1"/>
          <p:nvPr>
            <p:custDataLst>
              <p:tags r:id="rId2"/>
            </p:custDataLst>
          </p:nvPr>
        </p:nvSpPr>
        <p:spPr>
          <a:xfrm>
            <a:off x="57150" y="-32385"/>
            <a:ext cx="690880" cy="70675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4000">
                <a:solidFill>
                  <a:srgbClr val="502700"/>
                </a:solidFill>
                <a:latin typeface="演示秋鸿楷" panose="00000500000000000000" charset="-122"/>
                <a:ea typeface="演示秋鸿楷" panose="00000500000000000000" charset="-122"/>
                <a:cs typeface="霞鹜文楷 Light" charset="-122"/>
                <a:sym typeface="+mn-ea"/>
              </a:rPr>
              <a:t>贰</a:t>
            </a:r>
            <a:endParaRPr lang="zh-CN" altLang="en-US" sz="4000">
              <a:solidFill>
                <a:srgbClr val="502700"/>
              </a:solidFill>
              <a:latin typeface="演示秋鸿楷" panose="00000500000000000000" charset="-122"/>
              <a:ea typeface="演示秋鸿楷" panose="00000500000000000000" charset="-122"/>
              <a:cs typeface="霞鹜文楷 Light" charset="-122"/>
              <a:sym typeface="+mn-ea"/>
            </a:endParaRPr>
          </a:p>
        </p:txBody>
      </p:sp>
      <p:pic>
        <p:nvPicPr>
          <p:cNvPr id="28" name="图片 27" descr="1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9550400" y="5074285"/>
            <a:ext cx="2145665" cy="167767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4" name="组合 13"/>
          <p:cNvGrpSpPr/>
          <p:nvPr/>
        </p:nvGrpSpPr>
        <p:grpSpPr>
          <a:xfrm>
            <a:off x="4231640" y="1473271"/>
            <a:ext cx="2355215" cy="2120218"/>
            <a:chOff x="6798" y="2425"/>
            <a:chExt cx="3709" cy="3339"/>
          </a:xfrm>
        </p:grpSpPr>
        <p:grpSp>
          <p:nvGrpSpPr>
            <p:cNvPr id="7" name="组合 6"/>
            <p:cNvGrpSpPr/>
            <p:nvPr/>
          </p:nvGrpSpPr>
          <p:grpSpPr>
            <a:xfrm>
              <a:off x="6872" y="2425"/>
              <a:ext cx="3075" cy="3309"/>
              <a:chOff x="4341" y="2001"/>
              <a:chExt cx="3075" cy="3156"/>
            </a:xfrm>
          </p:grpSpPr>
          <p:sp>
            <p:nvSpPr>
              <p:cNvPr id="5" name="文本框 4"/>
              <p:cNvSpPr txBox="1"/>
              <p:nvPr/>
            </p:nvSpPr>
            <p:spPr>
              <a:xfrm>
                <a:off x="4511" y="2001"/>
                <a:ext cx="2614" cy="1946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p>
                <a:r>
                  <a:rPr lang="zh-CN" altLang="en-US" sz="9600">
                    <a:solidFill>
                      <a:srgbClr val="502700"/>
                    </a:solidFill>
                    <a:latin typeface="演示秋鸿楷" panose="00000500000000000000" charset="-122"/>
                    <a:ea typeface="演示秋鸿楷" panose="00000500000000000000" charset="-122"/>
                    <a:cs typeface="霞鹜文楷 Light" charset="-122"/>
                  </a:rPr>
                  <a:t>叁</a:t>
                </a:r>
                <a:endParaRPr lang="zh-CN" altLang="en-US" sz="9600">
                  <a:solidFill>
                    <a:srgbClr val="502700"/>
                  </a:solidFill>
                  <a:latin typeface="演示秋鸿楷" panose="00000500000000000000" charset="-122"/>
                  <a:ea typeface="演示秋鸿楷" panose="00000500000000000000" charset="-122"/>
                  <a:cs typeface="霞鹜文楷 Light" charset="-122"/>
                </a:endParaRPr>
              </a:p>
            </p:txBody>
          </p:sp>
          <p:sp>
            <p:nvSpPr>
              <p:cNvPr id="6" name="文本框 5"/>
              <p:cNvSpPr txBox="1"/>
              <p:nvPr/>
            </p:nvSpPr>
            <p:spPr>
              <a:xfrm>
                <a:off x="4341" y="3211"/>
                <a:ext cx="3075" cy="1946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p>
                <a:endParaRPr lang="zh-CN" altLang="en-US" sz="11500">
                  <a:solidFill>
                    <a:srgbClr val="502700"/>
                  </a:solidFill>
                  <a:latin typeface="演示秋鸿楷" panose="00000500000000000000" charset="-122"/>
                  <a:ea typeface="演示秋鸿楷" panose="00000500000000000000" charset="-122"/>
                  <a:cs typeface="霞鹜文楷 Light" charset="-122"/>
                </a:endParaRPr>
              </a:p>
            </p:txBody>
          </p:sp>
        </p:grpSp>
        <p:sp>
          <p:nvSpPr>
            <p:cNvPr id="9" name="文本框 8"/>
            <p:cNvSpPr txBox="1"/>
            <p:nvPr/>
          </p:nvSpPr>
          <p:spPr>
            <a:xfrm>
              <a:off x="9347" y="2539"/>
              <a:ext cx="1160" cy="3225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p>
              <a:r>
                <a:rPr lang="zh-CN" altLang="en-US" sz="3600">
                  <a:solidFill>
                    <a:srgbClr val="502700"/>
                  </a:solidFill>
                  <a:latin typeface="LXGW WenKai Bold" panose="02000800000000000000" charset="-122"/>
                  <a:ea typeface="LXGW WenKai Bold" panose="02000800000000000000" charset="-122"/>
                  <a:cs typeface="霞鹜文楷 Light" charset="-122"/>
                  <a:sym typeface="+mn-ea"/>
                </a:rPr>
                <a:t>操作说明</a:t>
              </a:r>
              <a:endParaRPr lang="zh-CN" altLang="en-US" sz="3600">
                <a:solidFill>
                  <a:srgbClr val="502700"/>
                </a:solidFill>
                <a:latin typeface="LXGW WenKai Bold" panose="02000800000000000000" charset="-122"/>
                <a:ea typeface="LXGW WenKai Bold" panose="02000800000000000000" charset="-122"/>
                <a:cs typeface="霞鹜文楷 Light" charset="-122"/>
                <a:sym typeface="+mn-ea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6798" y="4525"/>
              <a:ext cx="2489" cy="434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 algn="r"/>
              <a:r>
                <a:rPr lang="en-US" altLang="zh-CN" sz="1200">
                  <a:latin typeface="LXGW WenKai Bold" panose="02000800000000000000" charset="-122"/>
                  <a:ea typeface="LXGW WenKai Bold" panose="02000800000000000000" charset="-122"/>
                  <a:cs typeface="霞鹜文楷 Light" charset="-122"/>
                  <a:sym typeface="+mn-ea"/>
                </a:rPr>
                <a:t>PART THREE</a:t>
              </a:r>
              <a:endParaRPr lang="en-US" altLang="zh-CN" sz="1200">
                <a:latin typeface="LXGW WenKai Bold" panose="02000800000000000000" charset="-122"/>
                <a:ea typeface="LXGW WenKai Bold" panose="02000800000000000000" charset="-122"/>
                <a:cs typeface="霞鹜文楷 Light" charset="-122"/>
                <a:sym typeface="+mn-ea"/>
              </a:endParaRPr>
            </a:p>
          </p:txBody>
        </p:sp>
      </p:grpSp>
    </p:spTree>
  </p:cSld>
  <p:clrMapOvr>
    <a:masterClrMapping/>
  </p:clrMapOvr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TAG_VERSION" val="1.0"/>
  <p:tag name="KSO_WM_TEMPLATE_CATEGORY" val="diagram"/>
  <p:tag name="KSO_WM_TEMPLATE_INDEX" val="798"/>
  <p:tag name="KSO_WM_UNIT_TYPE" val="l_h_f"/>
  <p:tag name="KSO_WM_UNIT_INDEX" val="1_1_1"/>
  <p:tag name="KSO_WM_UNIT_ID" val="261*l_h_f*1_1_1"/>
  <p:tag name="KSO_WM_UNIT_CLEAR" val="1"/>
  <p:tag name="KSO_WM_UNIT_LAYERLEVEL" val="1_1_1"/>
  <p:tag name="KSO_WM_UNIT_VALUE" val="72"/>
  <p:tag name="KSO_WM_UNIT_HIGHLIGHT" val="0"/>
  <p:tag name="KSO_WM_UNIT_COMPATIBLE" val="0"/>
  <p:tag name="KSO_WM_BEAUTIFY_FLAG" val=""/>
  <p:tag name="KSO_WM_UNIT_PRESET_TEXT_INDEX" val="4"/>
  <p:tag name="KSO_WM_UNIT_PRESET_TEXT_LEN" val="100"/>
  <p:tag name="KSO_WM_DIAGRAM_GROUP_CODE" val="l1-1"/>
  <p:tag name="KSO_WM_UNIT_TEXT_FILL_FORE_SCHEMECOLOR_INDEX" val="13"/>
  <p:tag name="KSO_WM_UNIT_TEXT_FILL_TYPE" val="1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TAG_VERSION" val="1.0"/>
  <p:tag name="KSO_WM_TEMPLATE_CATEGORY" val="diagram"/>
  <p:tag name="KSO_WM_TEMPLATE_INDEX" val="798"/>
  <p:tag name="KSO_WM_UNIT_TYPE" val="l_h_f"/>
  <p:tag name="KSO_WM_UNIT_INDEX" val="1_1_1"/>
  <p:tag name="KSO_WM_UNIT_ID" val="261*l_h_f*1_1_1"/>
  <p:tag name="KSO_WM_UNIT_CLEAR" val="1"/>
  <p:tag name="KSO_WM_UNIT_LAYERLEVEL" val="1_1_1"/>
  <p:tag name="KSO_WM_UNIT_VALUE" val="72"/>
  <p:tag name="KSO_WM_UNIT_HIGHLIGHT" val="0"/>
  <p:tag name="KSO_WM_UNIT_COMPATIBLE" val="0"/>
  <p:tag name="KSO_WM_BEAUTIFY_FLAG" val=""/>
  <p:tag name="KSO_WM_UNIT_PRESET_TEXT_INDEX" val="4"/>
  <p:tag name="KSO_WM_UNIT_PRESET_TEXT_LEN" val="100"/>
  <p:tag name="KSO_WM_DIAGRAM_GROUP_CODE" val="l1-1"/>
  <p:tag name="KSO_WM_UNIT_TEXT_FILL_FORE_SCHEMECOLOR_INDEX" val="13"/>
  <p:tag name="KSO_WM_UNIT_TEXT_FILL_TYPE" val="1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AS_UNIQUEID" val="1"/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KSO_WM_BEAUTIFY_FLAG" val=""/>
</p:tagLst>
</file>

<file path=ppt/tags/tag29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30.xml><?xml version="1.0" encoding="utf-8"?>
<p:tagLst xmlns:p="http://schemas.openxmlformats.org/presentationml/2006/main">
  <p:tag name="KSO_WM_BEAUTIFY_FLAG" val=""/>
</p:tagLst>
</file>

<file path=ppt/tags/tag31.xml><?xml version="1.0" encoding="utf-8"?>
<p:tagLst xmlns:p="http://schemas.openxmlformats.org/presentationml/2006/main">
  <p:tag name="KSO_WM_BEAUTIFY_FLAG" val=""/>
</p:tagLst>
</file>

<file path=ppt/tags/tag32.xml><?xml version="1.0" encoding="utf-8"?>
<p:tagLst xmlns:p="http://schemas.openxmlformats.org/presentationml/2006/main">
  <p:tag name="KSO_WM_BEAUTIFY_FLAG" val=""/>
</p:tagLst>
</file>

<file path=ppt/tags/tag33.xml><?xml version="1.0" encoding="utf-8"?>
<p:tagLst xmlns:p="http://schemas.openxmlformats.org/presentationml/2006/main">
  <p:tag name="KSO_WM_BEAUTIFY_FLAG" val=""/>
</p:tagLst>
</file>

<file path=ppt/tags/tag34.xml><?xml version="1.0" encoding="utf-8"?>
<p:tagLst xmlns:p="http://schemas.openxmlformats.org/presentationml/2006/main">
  <p:tag name="KSO_WM_BEAUTIFY_FLAG" val=""/>
</p:tagLst>
</file>

<file path=ppt/tags/tag35.xml><?xml version="1.0" encoding="utf-8"?>
<p:tagLst xmlns:p="http://schemas.openxmlformats.org/presentationml/2006/main">
  <p:tag name="KSO_WM_BEAUTIFY_FLAG" val=""/>
</p:tagLst>
</file>

<file path=ppt/tags/tag36.xml><?xml version="1.0" encoding="utf-8"?>
<p:tagLst xmlns:p="http://schemas.openxmlformats.org/presentationml/2006/main">
  <p:tag name="KSO_WM_BEAUTIFY_FLAG" val=""/>
</p:tagLst>
</file>

<file path=ppt/tags/tag37.xml><?xml version="1.0" encoding="utf-8"?>
<p:tagLst xmlns:p="http://schemas.openxmlformats.org/presentationml/2006/main">
  <p:tag name="KSO_WM_BEAUTIFY_FLAG" val=""/>
</p:tagLst>
</file>

<file path=ppt/tags/tag38.xml><?xml version="1.0" encoding="utf-8"?>
<p:tagLst xmlns:p="http://schemas.openxmlformats.org/presentationml/2006/main">
  <p:tag name="KSO_WM_BEAUTIFY_FLAG" val=""/>
</p:tagLst>
</file>

<file path=ppt/tags/tag39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40.xml><?xml version="1.0" encoding="utf-8"?>
<p:tagLst xmlns:p="http://schemas.openxmlformats.org/presentationml/2006/main">
  <p:tag name="KSO_WM_BEAUTIFY_FLAG" val=""/>
</p:tagLst>
</file>

<file path=ppt/tags/tag41.xml><?xml version="1.0" encoding="utf-8"?>
<p:tagLst xmlns:p="http://schemas.openxmlformats.org/presentationml/2006/main">
  <p:tag name="KSO_WM_BEAUTIFY_FLAG" val=""/>
</p:tagLst>
</file>

<file path=ppt/tags/tag42.xml><?xml version="1.0" encoding="utf-8"?>
<p:tagLst xmlns:p="http://schemas.openxmlformats.org/presentationml/2006/main">
  <p:tag name="KSO_WM_BEAUTIFY_FLAG" val=""/>
</p:tagLst>
</file>

<file path=ppt/tags/tag43.xml><?xml version="1.0" encoding="utf-8"?>
<p:tagLst xmlns:p="http://schemas.openxmlformats.org/presentationml/2006/main">
  <p:tag name="KSO_WM_BEAUTIFY_FLAG" val=""/>
</p:tagLst>
</file>

<file path=ppt/tags/tag44.xml><?xml version="1.0" encoding="utf-8"?>
<p:tagLst xmlns:p="http://schemas.openxmlformats.org/presentationml/2006/main">
  <p:tag name="KSO_WM_BEAUTIFY_FLAG" val=""/>
</p:tagLst>
</file>

<file path=ppt/tags/tag45.xml><?xml version="1.0" encoding="utf-8"?>
<p:tagLst xmlns:p="http://schemas.openxmlformats.org/presentationml/2006/main">
  <p:tag name="KSO_WM_BEAUTIFY_FLAG" val=""/>
</p:tagLst>
</file>

<file path=ppt/tags/tag46.xml><?xml version="1.0" encoding="utf-8"?>
<p:tagLst xmlns:p="http://schemas.openxmlformats.org/presentationml/2006/main">
  <p:tag name="KSO_WM_BEAUTIFY_FLAG" val=""/>
</p:tagLst>
</file>

<file path=ppt/tags/tag47.xml><?xml version="1.0" encoding="utf-8"?>
<p:tagLst xmlns:p="http://schemas.openxmlformats.org/presentationml/2006/main">
  <p:tag name="KSO_WM_BEAUTIFY_FLAG" val=""/>
</p:tagLst>
</file>

<file path=ppt/tags/tag48.xml><?xml version="1.0" encoding="utf-8"?>
<p:tagLst xmlns:p="http://schemas.openxmlformats.org/presentationml/2006/main">
  <p:tag name="KSO_WM_BEAUTIFY_FLAG" val=""/>
</p:tagLst>
</file>

<file path=ppt/tags/tag49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50.xml><?xml version="1.0" encoding="utf-8"?>
<p:tagLst xmlns:p="http://schemas.openxmlformats.org/presentationml/2006/main">
  <p:tag name="KSO_WM_BEAUTIFY_FLAG" val=""/>
</p:tagLst>
</file>

<file path=ppt/tags/tag51.xml><?xml version="1.0" encoding="utf-8"?>
<p:tagLst xmlns:p="http://schemas.openxmlformats.org/presentationml/2006/main">
  <p:tag name="KSO_WM_BEAUTIFY_FLAG" val=""/>
</p:tagLst>
</file>

<file path=ppt/tags/tag52.xml><?xml version="1.0" encoding="utf-8"?>
<p:tagLst xmlns:p="http://schemas.openxmlformats.org/presentationml/2006/main">
  <p:tag name="KSO_WM_BEAUTIFY_FLAG" val=""/>
</p:tagLst>
</file>

<file path=ppt/tags/tag53.xml><?xml version="1.0" encoding="utf-8"?>
<p:tagLst xmlns:p="http://schemas.openxmlformats.org/presentationml/2006/main">
  <p:tag name="KSO_WM_BEAUTIFY_FLAG" val=""/>
</p:tagLst>
</file>

<file path=ppt/tags/tag54.xml><?xml version="1.0" encoding="utf-8"?>
<p:tagLst xmlns:p="http://schemas.openxmlformats.org/presentationml/2006/main">
  <p:tag name="KSO_WM_BEAUTIFY_FLAG" val=""/>
</p:tagLst>
</file>

<file path=ppt/tags/tag55.xml><?xml version="1.0" encoding="utf-8"?>
<p:tagLst xmlns:p="http://schemas.openxmlformats.org/presentationml/2006/main">
  <p:tag name="KSO_WM_BEAUTIFY_FLAG" val=""/>
</p:tagLst>
</file>

<file path=ppt/tags/tag56.xml><?xml version="1.0" encoding="utf-8"?>
<p:tagLst xmlns:p="http://schemas.openxmlformats.org/presentationml/2006/main">
  <p:tag name="KSO_WM_BEAUTIFY_FLAG" val=""/>
</p:tagLst>
</file>

<file path=ppt/tags/tag57.xml><?xml version="1.0" encoding="utf-8"?>
<p:tagLst xmlns:p="http://schemas.openxmlformats.org/presentationml/2006/main">
  <p:tag name="KSO_WM_BEAUTIFY_FLAG" val=""/>
</p:tagLst>
</file>

<file path=ppt/tags/tag58.xml><?xml version="1.0" encoding="utf-8"?>
<p:tagLst xmlns:p="http://schemas.openxmlformats.org/presentationml/2006/main">
  <p:tag name="KSO_WM_BEAUTIFY_FLAG" val=""/>
</p:tagLst>
</file>

<file path=ppt/tags/tag59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60.xml><?xml version="1.0" encoding="utf-8"?>
<p:tagLst xmlns:p="http://schemas.openxmlformats.org/presentationml/2006/main">
  <p:tag name="AS_UNIQUEID" val="1"/>
  <p:tag name="KSO_WM_BEAUTIFY_FLAG" val=""/>
</p:tagLst>
</file>

<file path=ppt/tags/tag61.xml><?xml version="1.0" encoding="utf-8"?>
<p:tagLst xmlns:p="http://schemas.openxmlformats.org/presentationml/2006/main">
  <p:tag name="commondata" val="eyJjb3VudCI6MSwiaGRpZCI6IjYyYTUxMWMzZTEwYjY2ZDIyNDM0MGY2YWQ2YWVlNjZlIiwidXNlckNvdW50IjoxfQ=="/>
</p:tagLst>
</file>

<file path=ppt/tags/tag7.xml><?xml version="1.0" encoding="utf-8"?>
<p:tagLst xmlns:p="http://schemas.openxmlformats.org/presentationml/2006/main">
  <p:tag name="KSO_WM_TAG_VERSION" val="1.0"/>
  <p:tag name="KSO_WM_TEMPLATE_CATEGORY" val="diagram"/>
  <p:tag name="KSO_WM_TEMPLATE_INDEX" val="798"/>
  <p:tag name="KSO_WM_UNIT_TYPE" val="l_h_f"/>
  <p:tag name="KSO_WM_UNIT_INDEX" val="1_1_1"/>
  <p:tag name="KSO_WM_UNIT_ID" val="261*l_h_f*1_1_1"/>
  <p:tag name="KSO_WM_UNIT_CLEAR" val="1"/>
  <p:tag name="KSO_WM_UNIT_LAYERLEVEL" val="1_1_1"/>
  <p:tag name="KSO_WM_UNIT_VALUE" val="72"/>
  <p:tag name="KSO_WM_UNIT_HIGHLIGHT" val="0"/>
  <p:tag name="KSO_WM_UNIT_COMPATIBLE" val="0"/>
  <p:tag name="KSO_WM_BEAUTIFY_FLAG" val=""/>
  <p:tag name="KSO_WM_UNIT_PRESET_TEXT_INDEX" val="4"/>
  <p:tag name="KSO_WM_UNIT_PRESET_TEXT_LEN" val="100"/>
  <p:tag name="KSO_WM_DIAGRAM_GROUP_CODE" val="l1-1"/>
  <p:tag name="KSO_WM_UNIT_TEXT_FILL_FORE_SCHEMECOLOR_INDEX" val="13"/>
  <p:tag name="KSO_WM_UNIT_TEXT_FILL_TYPE" val="1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TAG_VERSION" val="1.0"/>
  <p:tag name="KSO_WM_TEMPLATE_CATEGORY" val="diagram"/>
  <p:tag name="KSO_WM_TEMPLATE_INDEX" val="798"/>
  <p:tag name="KSO_WM_UNIT_TYPE" val="l_h_f"/>
  <p:tag name="KSO_WM_UNIT_INDEX" val="1_1_1"/>
  <p:tag name="KSO_WM_UNIT_ID" val="261*l_h_f*1_1_1"/>
  <p:tag name="KSO_WM_UNIT_CLEAR" val="1"/>
  <p:tag name="KSO_WM_UNIT_LAYERLEVEL" val="1_1_1"/>
  <p:tag name="KSO_WM_UNIT_VALUE" val="72"/>
  <p:tag name="KSO_WM_UNIT_HIGHLIGHT" val="0"/>
  <p:tag name="KSO_WM_UNIT_COMPATIBLE" val="0"/>
  <p:tag name="KSO_WM_BEAUTIFY_FLAG" val=""/>
  <p:tag name="KSO_WM_UNIT_PRESET_TEXT_INDEX" val="4"/>
  <p:tag name="KSO_WM_UNIT_PRESET_TEXT_LEN" val="100"/>
  <p:tag name="KSO_WM_DIAGRAM_GROUP_CODE" val="l1-1"/>
  <p:tag name="KSO_WM_UNIT_TEXT_FILL_FORE_SCHEMECOLOR_INDEX" val="13"/>
  <p:tag name="KSO_WM_UNIT_TEXT_FILL_TYPE" val="1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霞鹜文楷 Light"/>
        <a:ea typeface=""/>
        <a:cs typeface=""/>
        <a:font script="Jpan" typeface="ＭＳ Ｐゴシック"/>
        <a:font script="Hang" typeface="맑은 고딕"/>
        <a:font script="Hans" typeface="霞鹜文楷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霞鹜文楷 Light"/>
        <a:ea typeface=""/>
        <a:cs typeface=""/>
        <a:font script="Jpan" typeface="ＭＳ Ｐゴシック"/>
        <a:font script="Hang" typeface="맑은 고딕"/>
        <a:font script="Hans" typeface="霞鹜文楷 Light"/>
        <a:font script="Hant" typeface="新細明體"/>
        <a:font script="Arab" typeface="霞鹜文楷 Light"/>
        <a:font script="Hebr" typeface="霞鹜文楷 Light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霞鹜文楷 Light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霞鹜文楷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霞鹜文楷 Light"/>
        <a:ea typeface=""/>
        <a:cs typeface=""/>
        <a:font script="Jpan" typeface="ＭＳ Ｐゴシック"/>
        <a:font script="Hang" typeface="맑은 고딕"/>
        <a:font script="Hans" typeface="霞鹜文楷 Light"/>
        <a:font script="Hant" typeface="新細明體"/>
        <a:font script="Arab" typeface="霞鹜文楷 Light"/>
        <a:font script="Hebr" typeface="霞鹜文楷 Light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霞鹜文楷 Light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霞鹜文楷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霞鹜文楷 Light"/>
        <a:ea typeface=""/>
        <a:cs typeface=""/>
        <a:font script="Jpan" typeface="ＭＳ Ｐゴシック"/>
        <a:font script="Hang" typeface="맑은 고딕"/>
        <a:font script="Hans" typeface="霞鹜文楷 Light"/>
        <a:font script="Hant" typeface="新細明體"/>
        <a:font script="Arab" typeface="霞鹜文楷 Light"/>
        <a:font script="Hebr" typeface="霞鹜文楷 Light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霞鹜文楷 Light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1901</Words>
  <Application>WPS 演示</Application>
  <PresentationFormat>宽屏</PresentationFormat>
  <Paragraphs>220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8" baseType="lpstr">
      <vt:lpstr>Arial</vt:lpstr>
      <vt:lpstr>宋体</vt:lpstr>
      <vt:lpstr>Wingdings</vt:lpstr>
      <vt:lpstr>霞鹜文楷 Light</vt:lpstr>
      <vt:lpstr>演示秋鸿楷</vt:lpstr>
      <vt:lpstr>LXGW WenKai Bold</vt:lpstr>
      <vt:lpstr>Arial</vt:lpstr>
      <vt:lpstr>微软雅黑</vt:lpstr>
      <vt:lpstr>Arial Unicode MS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Administrator</dc:creator>
  <cp:lastModifiedBy>～～～</cp:lastModifiedBy>
  <cp:revision>102</cp:revision>
  <dcterms:created xsi:type="dcterms:W3CDTF">2024-04-17T09:48:00Z</dcterms:created>
  <dcterms:modified xsi:type="dcterms:W3CDTF">2024-05-28T06:11:37Z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70CF013724665EFEF3AE1866AF5F38C8_43</vt:lpwstr>
  </property>
  <property fmtid="{D5CDD505-2E9C-101B-9397-08002B2CF9AE}" pid="3" name="KSOProductBuildVer">
    <vt:lpwstr>2052-12.1.0.16729</vt:lpwstr>
  </property>
  <property fmtid="{D5CDD505-2E9C-101B-9397-08002B2CF9AE}" pid="4" name="KSOTemplateUUID">
    <vt:lpwstr>v1.0_mb_O5zJ1SDM2M+W2wqriu8kJQ==</vt:lpwstr>
  </property>
</Properties>
</file>