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7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63" r:id="rId3"/>
    <p:sldId id="259" r:id="rId4"/>
    <p:sldId id="258" r:id="rId5"/>
    <p:sldId id="274" r:id="rId6"/>
    <p:sldId id="279" r:id="rId7"/>
    <p:sldId id="271" r:id="rId8"/>
    <p:sldId id="323" r:id="rId9"/>
    <p:sldId id="295" r:id="rId10"/>
    <p:sldId id="297" r:id="rId11"/>
    <p:sldId id="299" r:id="rId12"/>
    <p:sldId id="298" r:id="rId13"/>
    <p:sldId id="300" r:id="rId14"/>
    <p:sldId id="280" r:id="rId15"/>
    <p:sldId id="260" r:id="rId16"/>
    <p:sldId id="313" r:id="rId17"/>
    <p:sldId id="324" r:id="rId18"/>
    <p:sldId id="326" r:id="rId19"/>
    <p:sldId id="327" r:id="rId20"/>
    <p:sldId id="328" r:id="rId21"/>
    <p:sldId id="262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AE63"/>
    <a:srgbClr val="FFFFFF"/>
    <a:srgbClr val="B4C39F"/>
    <a:srgbClr val="C6E4BD"/>
    <a:srgbClr val="E19805"/>
    <a:srgbClr val="654F4A"/>
    <a:srgbClr val="71E698"/>
    <a:srgbClr val="F5ED64"/>
    <a:srgbClr val="FF9A00"/>
    <a:srgbClr val="1EC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3" autoAdjust="0"/>
    <p:restoredTop sz="95707"/>
  </p:normalViewPr>
  <p:slideViewPr>
    <p:cSldViewPr snapToGrid="0">
      <p:cViewPr varScale="1">
        <p:scale>
          <a:sx n="109" d="100"/>
          <a:sy n="109" d="100"/>
        </p:scale>
        <p:origin x="8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95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217" name="îṣḷïḍe"/>
          <p:cNvSpPr/>
          <p:nvPr userDrawn="1"/>
        </p:nvSpPr>
        <p:spPr>
          <a:xfrm>
            <a:off x="5580087" y="4047077"/>
            <a:ext cx="3879637" cy="2339750"/>
          </a:xfrm>
          <a:prstGeom prst="ellipse">
            <a:avLst/>
          </a:prstGeom>
          <a:solidFill>
            <a:srgbClr val="71E698">
              <a:alpha val="27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573247" y="594112"/>
            <a:ext cx="6090202" cy="5581249"/>
            <a:chOff x="5573247" y="594112"/>
            <a:chExt cx="6090202" cy="5581249"/>
          </a:xfrm>
        </p:grpSpPr>
        <p:sp>
          <p:nvSpPr>
            <p:cNvPr id="7" name="ïṥļíḑé"/>
            <p:cNvSpPr/>
            <p:nvPr userDrawn="1"/>
          </p:nvSpPr>
          <p:spPr>
            <a:xfrm>
              <a:off x="5573247" y="5245371"/>
              <a:ext cx="4414973" cy="929990"/>
            </a:xfrm>
            <a:custGeom>
              <a:avLst/>
              <a:gdLst>
                <a:gd name="connsiteX0" fmla="*/ 0 w 4407451"/>
                <a:gd name="connsiteY0" fmla="*/ 298450 h 596900"/>
                <a:gd name="connsiteX1" fmla="*/ 2203726 w 4407451"/>
                <a:gd name="connsiteY1" fmla="*/ 0 h 596900"/>
                <a:gd name="connsiteX2" fmla="*/ 4407452 w 4407451"/>
                <a:gd name="connsiteY2" fmla="*/ 298450 h 596900"/>
                <a:gd name="connsiteX3" fmla="*/ 2203726 w 4407451"/>
                <a:gd name="connsiteY3" fmla="*/ 596900 h 596900"/>
                <a:gd name="connsiteX4" fmla="*/ 0 w 4407451"/>
                <a:gd name="connsiteY4" fmla="*/ 298450 h 596900"/>
                <a:gd name="connsiteX0-1" fmla="*/ 0 w 4009419"/>
                <a:gd name="connsiteY0-2" fmla="*/ 302506 h 625494"/>
                <a:gd name="connsiteX1-3" fmla="*/ 2203726 w 4009419"/>
                <a:gd name="connsiteY1-4" fmla="*/ 4056 h 625494"/>
                <a:gd name="connsiteX2-5" fmla="*/ 4009419 w 4009419"/>
                <a:gd name="connsiteY2-6" fmla="*/ 496144 h 625494"/>
                <a:gd name="connsiteX3-7" fmla="*/ 2203726 w 4009419"/>
                <a:gd name="connsiteY3-8" fmla="*/ 600956 h 625494"/>
                <a:gd name="connsiteX4-9" fmla="*/ 0 w 4009419"/>
                <a:gd name="connsiteY4-10" fmla="*/ 302506 h 625494"/>
                <a:gd name="connsiteX0-11" fmla="*/ 625 w 4010044"/>
                <a:gd name="connsiteY0-12" fmla="*/ 237778 h 560766"/>
                <a:gd name="connsiteX1-13" fmla="*/ 1999955 w 4010044"/>
                <a:gd name="connsiteY1-14" fmla="*/ 3874 h 560766"/>
                <a:gd name="connsiteX2-15" fmla="*/ 4010044 w 4010044"/>
                <a:gd name="connsiteY2-16" fmla="*/ 431416 h 560766"/>
                <a:gd name="connsiteX3-17" fmla="*/ 2204351 w 4010044"/>
                <a:gd name="connsiteY3-18" fmla="*/ 536228 h 560766"/>
                <a:gd name="connsiteX4-19" fmla="*/ 625 w 4010044"/>
                <a:gd name="connsiteY4-20" fmla="*/ 237778 h 560766"/>
                <a:gd name="connsiteX0-21" fmla="*/ 344 w 4009763"/>
                <a:gd name="connsiteY0-22" fmla="*/ 238255 h 682099"/>
                <a:gd name="connsiteX1-23" fmla="*/ 1999674 w 4009763"/>
                <a:gd name="connsiteY1-24" fmla="*/ 4351 h 682099"/>
                <a:gd name="connsiteX2-25" fmla="*/ 4009763 w 4009763"/>
                <a:gd name="connsiteY2-26" fmla="*/ 431893 h 682099"/>
                <a:gd name="connsiteX3-27" fmla="*/ 2150282 w 4009763"/>
                <a:gd name="connsiteY3-28" fmla="*/ 676554 h 682099"/>
                <a:gd name="connsiteX4-29" fmla="*/ 344 w 4009763"/>
                <a:gd name="connsiteY4-30" fmla="*/ 238255 h 682099"/>
                <a:gd name="connsiteX0-31" fmla="*/ 446 w 4009865"/>
                <a:gd name="connsiteY0-32" fmla="*/ 238255 h 682099"/>
                <a:gd name="connsiteX1-33" fmla="*/ 1999776 w 4009865"/>
                <a:gd name="connsiteY1-34" fmla="*/ 4351 h 682099"/>
                <a:gd name="connsiteX2-35" fmla="*/ 4009865 w 4009865"/>
                <a:gd name="connsiteY2-36" fmla="*/ 431893 h 682099"/>
                <a:gd name="connsiteX3-37" fmla="*/ 2171899 w 4009865"/>
                <a:gd name="connsiteY3-38" fmla="*/ 676554 h 682099"/>
                <a:gd name="connsiteX4-39" fmla="*/ 446 w 4009865"/>
                <a:gd name="connsiteY4-40" fmla="*/ 238255 h 682099"/>
                <a:gd name="connsiteX0-41" fmla="*/ 446 w 4009865"/>
                <a:gd name="connsiteY0-42" fmla="*/ 238255 h 695523"/>
                <a:gd name="connsiteX1-43" fmla="*/ 1999776 w 4009865"/>
                <a:gd name="connsiteY1-44" fmla="*/ 4351 h 695523"/>
                <a:gd name="connsiteX2-45" fmla="*/ 4009865 w 4009865"/>
                <a:gd name="connsiteY2-46" fmla="*/ 431893 h 695523"/>
                <a:gd name="connsiteX3-47" fmla="*/ 2171899 w 4009865"/>
                <a:gd name="connsiteY3-48" fmla="*/ 676554 h 695523"/>
                <a:gd name="connsiteX4-49" fmla="*/ 446 w 4009865"/>
                <a:gd name="connsiteY4-50" fmla="*/ 238255 h 695523"/>
                <a:gd name="connsiteX0-51" fmla="*/ 446 w 4009865"/>
                <a:gd name="connsiteY0-52" fmla="*/ 238724 h 695992"/>
                <a:gd name="connsiteX1-53" fmla="*/ 1999776 w 4009865"/>
                <a:gd name="connsiteY1-54" fmla="*/ 4820 h 695992"/>
                <a:gd name="connsiteX2-55" fmla="*/ 4009865 w 4009865"/>
                <a:gd name="connsiteY2-56" fmla="*/ 432362 h 695992"/>
                <a:gd name="connsiteX3-57" fmla="*/ 2171899 w 4009865"/>
                <a:gd name="connsiteY3-58" fmla="*/ 677023 h 695992"/>
                <a:gd name="connsiteX4-59" fmla="*/ 446 w 4009865"/>
                <a:gd name="connsiteY4-60" fmla="*/ 238724 h 695992"/>
                <a:gd name="connsiteX0-61" fmla="*/ 446 w 4009865"/>
                <a:gd name="connsiteY0-62" fmla="*/ 238724 h 686096"/>
                <a:gd name="connsiteX1-63" fmla="*/ 1999776 w 4009865"/>
                <a:gd name="connsiteY1-64" fmla="*/ 4820 h 686096"/>
                <a:gd name="connsiteX2-65" fmla="*/ 4009865 w 4009865"/>
                <a:gd name="connsiteY2-66" fmla="*/ 432362 h 686096"/>
                <a:gd name="connsiteX3-67" fmla="*/ 2171899 w 4009865"/>
                <a:gd name="connsiteY3-68" fmla="*/ 677023 h 686096"/>
                <a:gd name="connsiteX4-69" fmla="*/ 446 w 4009865"/>
                <a:gd name="connsiteY4-70" fmla="*/ 238724 h 686096"/>
                <a:gd name="connsiteX0-71" fmla="*/ 443 w 4020620"/>
                <a:gd name="connsiteY0-72" fmla="*/ 469781 h 693008"/>
                <a:gd name="connsiteX1-73" fmla="*/ 2010531 w 4020620"/>
                <a:gd name="connsiteY1-74" fmla="*/ 20724 h 693008"/>
                <a:gd name="connsiteX2-75" fmla="*/ 4020620 w 4020620"/>
                <a:gd name="connsiteY2-76" fmla="*/ 448266 h 693008"/>
                <a:gd name="connsiteX3-77" fmla="*/ 2182654 w 4020620"/>
                <a:gd name="connsiteY3-78" fmla="*/ 692927 h 693008"/>
                <a:gd name="connsiteX4-79" fmla="*/ 443 w 4020620"/>
                <a:gd name="connsiteY4-80" fmla="*/ 469781 h 693008"/>
                <a:gd name="connsiteX0-81" fmla="*/ 252 w 4020429"/>
                <a:gd name="connsiteY0-82" fmla="*/ 469781 h 768283"/>
                <a:gd name="connsiteX1-83" fmla="*/ 2010340 w 4020429"/>
                <a:gd name="connsiteY1-84" fmla="*/ 20724 h 768283"/>
                <a:gd name="connsiteX2-85" fmla="*/ 4020429 w 4020429"/>
                <a:gd name="connsiteY2-86" fmla="*/ 448266 h 768283"/>
                <a:gd name="connsiteX3-87" fmla="*/ 2139433 w 4020429"/>
                <a:gd name="connsiteY3-88" fmla="*/ 768230 h 768283"/>
                <a:gd name="connsiteX4-89" fmla="*/ 252 w 4020429"/>
                <a:gd name="connsiteY4-90" fmla="*/ 469781 h 768283"/>
                <a:gd name="connsiteX0-91" fmla="*/ 252 w 4020429"/>
                <a:gd name="connsiteY0-92" fmla="*/ 469781 h 789891"/>
                <a:gd name="connsiteX1-93" fmla="*/ 2010340 w 4020429"/>
                <a:gd name="connsiteY1-94" fmla="*/ 20724 h 789891"/>
                <a:gd name="connsiteX2-95" fmla="*/ 4020429 w 4020429"/>
                <a:gd name="connsiteY2-96" fmla="*/ 448266 h 789891"/>
                <a:gd name="connsiteX3-97" fmla="*/ 2139433 w 4020429"/>
                <a:gd name="connsiteY3-98" fmla="*/ 768230 h 789891"/>
                <a:gd name="connsiteX4-99" fmla="*/ 252 w 4020429"/>
                <a:gd name="connsiteY4-100" fmla="*/ 469781 h 789891"/>
                <a:gd name="connsiteX0-101" fmla="*/ 261 w 3966649"/>
                <a:gd name="connsiteY0-102" fmla="*/ 608421 h 782851"/>
                <a:gd name="connsiteX1-103" fmla="*/ 1956560 w 3966649"/>
                <a:gd name="connsiteY1-104" fmla="*/ 30273 h 782851"/>
                <a:gd name="connsiteX2-105" fmla="*/ 3966649 w 3966649"/>
                <a:gd name="connsiteY2-106" fmla="*/ 457815 h 782851"/>
                <a:gd name="connsiteX3-107" fmla="*/ 2085653 w 3966649"/>
                <a:gd name="connsiteY3-108" fmla="*/ 777779 h 782851"/>
                <a:gd name="connsiteX4-109" fmla="*/ 261 w 3966649"/>
                <a:gd name="connsiteY4-110" fmla="*/ 608421 h 782851"/>
                <a:gd name="connsiteX0-111" fmla="*/ 148 w 3966536"/>
                <a:gd name="connsiteY0-112" fmla="*/ 608421 h 887982"/>
                <a:gd name="connsiteX1-113" fmla="*/ 1956447 w 3966536"/>
                <a:gd name="connsiteY1-114" fmla="*/ 30273 h 887982"/>
                <a:gd name="connsiteX2-115" fmla="*/ 3966536 w 3966536"/>
                <a:gd name="connsiteY2-116" fmla="*/ 457815 h 887982"/>
                <a:gd name="connsiteX3-117" fmla="*/ 2053267 w 3966536"/>
                <a:gd name="connsiteY3-118" fmla="*/ 885356 h 887982"/>
                <a:gd name="connsiteX4-119" fmla="*/ 148 w 3966536"/>
                <a:gd name="connsiteY4-120" fmla="*/ 608421 h 887982"/>
                <a:gd name="connsiteX0-121" fmla="*/ 148 w 3966536"/>
                <a:gd name="connsiteY0-122" fmla="*/ 589493 h 867388"/>
                <a:gd name="connsiteX1-123" fmla="*/ 1956447 w 3966536"/>
                <a:gd name="connsiteY1-124" fmla="*/ 11345 h 867388"/>
                <a:gd name="connsiteX2-125" fmla="*/ 3966536 w 3966536"/>
                <a:gd name="connsiteY2-126" fmla="*/ 503433 h 867388"/>
                <a:gd name="connsiteX3-127" fmla="*/ 2053267 w 3966536"/>
                <a:gd name="connsiteY3-128" fmla="*/ 866428 h 867388"/>
                <a:gd name="connsiteX4-129" fmla="*/ 148 w 3966536"/>
                <a:gd name="connsiteY4-130" fmla="*/ 589493 h 867388"/>
                <a:gd name="connsiteX0-131" fmla="*/ 148 w 3966536"/>
                <a:gd name="connsiteY0-132" fmla="*/ 589493 h 867388"/>
                <a:gd name="connsiteX1-133" fmla="*/ 1956447 w 3966536"/>
                <a:gd name="connsiteY1-134" fmla="*/ 11345 h 867388"/>
                <a:gd name="connsiteX2-135" fmla="*/ 3966536 w 3966536"/>
                <a:gd name="connsiteY2-136" fmla="*/ 503433 h 867388"/>
                <a:gd name="connsiteX3-137" fmla="*/ 2053267 w 3966536"/>
                <a:gd name="connsiteY3-138" fmla="*/ 866428 h 867388"/>
                <a:gd name="connsiteX4-139" fmla="*/ 148 w 3966536"/>
                <a:gd name="connsiteY4-140" fmla="*/ 589493 h 867388"/>
                <a:gd name="connsiteX0-141" fmla="*/ 233 w 3966621"/>
                <a:gd name="connsiteY0-142" fmla="*/ 589493 h 779280"/>
                <a:gd name="connsiteX1-143" fmla="*/ 1956532 w 3966621"/>
                <a:gd name="connsiteY1-144" fmla="*/ 11345 h 779280"/>
                <a:gd name="connsiteX2-145" fmla="*/ 3966621 w 3966621"/>
                <a:gd name="connsiteY2-146" fmla="*/ 503433 h 779280"/>
                <a:gd name="connsiteX3-147" fmla="*/ 2078752 w 3966621"/>
                <a:gd name="connsiteY3-148" fmla="*/ 777528 h 779280"/>
                <a:gd name="connsiteX4-149" fmla="*/ 233 w 3966621"/>
                <a:gd name="connsiteY4-150" fmla="*/ 589493 h 779280"/>
                <a:gd name="connsiteX0-151" fmla="*/ 694 w 3967082"/>
                <a:gd name="connsiteY0-152" fmla="*/ 589493 h 885980"/>
                <a:gd name="connsiteX1-153" fmla="*/ 1956993 w 3967082"/>
                <a:gd name="connsiteY1-154" fmla="*/ 11345 h 885980"/>
                <a:gd name="connsiteX2-155" fmla="*/ 3967082 w 3967082"/>
                <a:gd name="connsiteY2-156" fmla="*/ 503433 h 885980"/>
                <a:gd name="connsiteX3-157" fmla="*/ 2169687 w 3967082"/>
                <a:gd name="connsiteY3-158" fmla="*/ 885104 h 885980"/>
                <a:gd name="connsiteX4-159" fmla="*/ 694 w 3967082"/>
                <a:gd name="connsiteY4-160" fmla="*/ 589493 h 885980"/>
                <a:gd name="connsiteX0-161" fmla="*/ 772 w 3804308"/>
                <a:gd name="connsiteY0-162" fmla="*/ 693191 h 898218"/>
                <a:gd name="connsiteX1-163" fmla="*/ 1794219 w 3804308"/>
                <a:gd name="connsiteY1-164" fmla="*/ 18224 h 898218"/>
                <a:gd name="connsiteX2-165" fmla="*/ 3804308 w 3804308"/>
                <a:gd name="connsiteY2-166" fmla="*/ 510312 h 898218"/>
                <a:gd name="connsiteX3-167" fmla="*/ 2006913 w 3804308"/>
                <a:gd name="connsiteY3-168" fmla="*/ 891983 h 898218"/>
                <a:gd name="connsiteX4-169" fmla="*/ 772 w 3804308"/>
                <a:gd name="connsiteY4-170" fmla="*/ 693191 h 898218"/>
                <a:gd name="connsiteX0-171" fmla="*/ 823 w 3713886"/>
                <a:gd name="connsiteY0-172" fmla="*/ 693191 h 898218"/>
                <a:gd name="connsiteX1-173" fmla="*/ 1703797 w 3713886"/>
                <a:gd name="connsiteY1-174" fmla="*/ 18224 h 898218"/>
                <a:gd name="connsiteX2-175" fmla="*/ 3713886 w 3713886"/>
                <a:gd name="connsiteY2-176" fmla="*/ 510312 h 898218"/>
                <a:gd name="connsiteX3-177" fmla="*/ 1916491 w 3713886"/>
                <a:gd name="connsiteY3-178" fmla="*/ 891983 h 898218"/>
                <a:gd name="connsiteX4-179" fmla="*/ 823 w 3713886"/>
                <a:gd name="connsiteY4-180" fmla="*/ 693191 h 898218"/>
                <a:gd name="connsiteX0-181" fmla="*/ 1 w 3713064"/>
                <a:gd name="connsiteY0-182" fmla="*/ 693191 h 929990"/>
                <a:gd name="connsiteX1-183" fmla="*/ 1702975 w 3713064"/>
                <a:gd name="connsiteY1-184" fmla="*/ 18224 h 929990"/>
                <a:gd name="connsiteX2-185" fmla="*/ 3713064 w 3713064"/>
                <a:gd name="connsiteY2-186" fmla="*/ 510312 h 929990"/>
                <a:gd name="connsiteX3-187" fmla="*/ 1915669 w 3713064"/>
                <a:gd name="connsiteY3-188" fmla="*/ 891983 h 929990"/>
                <a:gd name="connsiteX4-189" fmla="*/ 1 w 3713064"/>
                <a:gd name="connsiteY4-190" fmla="*/ 693191 h 929990"/>
                <a:gd name="connsiteX0-191" fmla="*/ 1 w 3713064"/>
                <a:gd name="connsiteY0-192" fmla="*/ 693191 h 929990"/>
                <a:gd name="connsiteX1-193" fmla="*/ 1702975 w 3713064"/>
                <a:gd name="connsiteY1-194" fmla="*/ 18224 h 929990"/>
                <a:gd name="connsiteX2-195" fmla="*/ 3713064 w 3713064"/>
                <a:gd name="connsiteY2-196" fmla="*/ 510312 h 929990"/>
                <a:gd name="connsiteX3-197" fmla="*/ 1915669 w 3713064"/>
                <a:gd name="connsiteY3-198" fmla="*/ 891983 h 929990"/>
                <a:gd name="connsiteX4-199" fmla="*/ 1 w 3713064"/>
                <a:gd name="connsiteY4-200" fmla="*/ 693191 h 9299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713064" h="929990">
                  <a:moveTo>
                    <a:pt x="1" y="693191"/>
                  </a:moveTo>
                  <a:cubicBezTo>
                    <a:pt x="741" y="364685"/>
                    <a:pt x="1084131" y="48704"/>
                    <a:pt x="1702975" y="18224"/>
                  </a:cubicBezTo>
                  <a:cubicBezTo>
                    <a:pt x="2321819" y="-12256"/>
                    <a:pt x="3691549" y="-74066"/>
                    <a:pt x="3713064" y="510312"/>
                  </a:cubicBezTo>
                  <a:cubicBezTo>
                    <a:pt x="3705283" y="901051"/>
                    <a:pt x="2534513" y="861503"/>
                    <a:pt x="1915669" y="891983"/>
                  </a:cubicBezTo>
                  <a:cubicBezTo>
                    <a:pt x="1296825" y="922463"/>
                    <a:pt x="-739" y="1021697"/>
                    <a:pt x="1" y="693191"/>
                  </a:cubicBezTo>
                  <a:close/>
                </a:path>
              </a:pathLst>
            </a:custGeom>
            <a:gradFill>
              <a:gsLst>
                <a:gs pos="20000">
                  <a:srgbClr val="C6E4BD">
                    <a:alpha val="20000"/>
                  </a:srgbClr>
                </a:gs>
                <a:gs pos="74000">
                  <a:srgbClr val="B4C39F"/>
                </a:gs>
              </a:gsLst>
              <a:lin ang="174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2040204020203" pitchFamily="34" charset="-122"/>
              </a:endParaRPr>
            </a:p>
          </p:txBody>
        </p:sp>
        <p:pic>
          <p:nvPicPr>
            <p:cNvPr id="7212" name="图片 7211"/>
            <p:cNvPicPr>
              <a:picLocks noChangeAspect="1"/>
            </p:cNvPicPr>
            <p:nvPr userDrawn="1"/>
          </p:nvPicPr>
          <p:blipFill>
            <a:blip r:embed="rId4" cstate="screen"/>
            <a:stretch>
              <a:fillRect/>
            </a:stretch>
          </p:blipFill>
          <p:spPr>
            <a:xfrm>
              <a:off x="7255998" y="594112"/>
              <a:ext cx="4407451" cy="5243717"/>
            </a:xfrm>
            <a:prstGeom prst="rect">
              <a:avLst/>
            </a:prstGeom>
            <a:effectLst/>
          </p:spPr>
        </p:pic>
      </p:grpSp>
      <p:sp>
        <p:nvSpPr>
          <p:cNvPr id="7221" name="ïś1iḓé"/>
          <p:cNvSpPr/>
          <p:nvPr userDrawn="1"/>
        </p:nvSpPr>
        <p:spPr>
          <a:xfrm>
            <a:off x="-445994" y="830902"/>
            <a:ext cx="2649694" cy="2649694"/>
          </a:xfrm>
          <a:prstGeom prst="ellipse">
            <a:avLst/>
          </a:prstGeom>
          <a:solidFill>
            <a:srgbClr val="F5ED64"/>
          </a:soli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73100" y="5837829"/>
            <a:ext cx="334010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tx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710633" y="1705574"/>
            <a:ext cx="7357041" cy="2246769"/>
          </a:xfr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lang="zh-CN" altLang="en-US" sz="7000" spc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</a:defRPr>
            </a:lvl1pPr>
          </a:lstStyle>
          <a:p>
            <a:pPr lvl="0" defTabSz="914400">
              <a:lnSpc>
                <a:spcPct val="100000"/>
              </a:lnSpc>
            </a:pPr>
            <a:r>
              <a:rPr lang="en-US" altLang="zh-CN" dirty="0"/>
              <a:t>Click to edit Master title style 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067675" y="5837829"/>
            <a:ext cx="3451225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tx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  <a:endParaRPr lang="en-US" altLang="zh-CN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2181319" y="4498812"/>
            <a:ext cx="3083044" cy="46581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zh-CN" altLang="en-US" sz="1400" b="1">
                <a:solidFill>
                  <a:schemeClr val="tx1"/>
                </a:solidFill>
              </a:defRPr>
            </a:lvl1pPr>
          </a:lstStyle>
          <a:p>
            <a:pPr marL="228600" lvl="0" indent="-228600" defTabSz="914400"/>
            <a:r>
              <a:rPr lang="en-US" altLang="zh-CN" dirty="0"/>
              <a:t>Click to edit Master subtitle style 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4" cstate="screen"/>
            <a:srcRect r="17758" b="7373"/>
            <a:stretch>
              <a:fillRect/>
            </a:stretch>
          </p:blipFill>
          <p:spPr>
            <a:xfrm>
              <a:off x="7754380" y="911705"/>
              <a:ext cx="4437620" cy="5946296"/>
            </a:xfrm>
            <a:prstGeom prst="rect">
              <a:avLst/>
            </a:prstGeom>
            <a:effectLst>
              <a:outerShdw blurRad="177800" dist="139700" dir="2280000" algn="tl" rotWithShape="0">
                <a:schemeClr val="accent1">
                  <a:lumMod val="75000"/>
                  <a:alpha val="14000"/>
                </a:schemeClr>
              </a:outerShdw>
            </a:effectLst>
          </p:spPr>
        </p:pic>
      </p:grp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34F10D-3A58-4285-A9DB-D9098A7BEDDD}" type="datetime1">
              <a:rPr lang="en-US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1094950" y="3989237"/>
            <a:ext cx="6753650" cy="535531"/>
          </a:xfrm>
        </p:spPr>
        <p:txBody>
          <a:bodyPr vert="horz" wrap="square" lIns="91440" tIns="45720" rIns="91440" bIns="45720" rtlCol="0" anchor="b">
            <a:spAutoFit/>
          </a:bodyPr>
          <a:lstStyle>
            <a:lvl1pPr algn="l">
              <a:defRPr lang="zh-CN" altLang="en-US" sz="320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094950" y="4524768"/>
            <a:ext cx="6753650" cy="313932"/>
          </a:xfrm>
        </p:spPr>
        <p:txBody>
          <a:bodyPr wrap="square">
            <a:spAutoFit/>
          </a:bodyPr>
          <a:lstStyle>
            <a:lvl1pPr marL="0" indent="0" algn="l">
              <a:buNone/>
              <a:defRPr lang="en-US" altLang="zh-CN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</p:txBody>
      </p:sp>
      <p:sp>
        <p:nvSpPr>
          <p:cNvPr id="13" name="ïśḻiḋè"/>
          <p:cNvSpPr/>
          <p:nvPr userDrawn="1"/>
        </p:nvSpPr>
        <p:spPr>
          <a:xfrm>
            <a:off x="1094950" y="2353221"/>
            <a:ext cx="1302096" cy="1302096"/>
          </a:xfrm>
          <a:prstGeom prst="roundRect">
            <a:avLst>
              <a:gd name="adj" fmla="val 10318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12700" cap="rnd">
            <a:gradFill>
              <a:gsLst>
                <a:gs pos="0">
                  <a:schemeClr val="accent5"/>
                </a:gs>
                <a:gs pos="3900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5400000" scaled="0"/>
            </a:gra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 defTabSz="913765"/>
            <a:endParaRPr lang="zh-CN" altLang="en-US" sz="1400" b="1">
              <a:solidFill>
                <a:schemeClr val="tx1"/>
              </a:solidFill>
            </a:endParaRPr>
          </a:p>
        </p:txBody>
      </p:sp>
      <p:pic>
        <p:nvPicPr>
          <p:cNvPr id="19" name="图形 18"/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1076" r="1"/>
          <a:stretch>
            <a:fillRect/>
          </a:stretch>
        </p:blipFill>
        <p:spPr>
          <a:xfrm>
            <a:off x="0" y="168302"/>
            <a:ext cx="1302096" cy="28098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í$ļïďê"/>
          <p:cNvSpPr/>
          <p:nvPr userDrawn="1"/>
        </p:nvSpPr>
        <p:spPr>
          <a:xfrm>
            <a:off x="-12699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2040204020203" pitchFamily="34" charset="-122"/>
            </a:endParaRPr>
          </a:p>
        </p:txBody>
      </p:sp>
      <p:sp>
        <p:nvSpPr>
          <p:cNvPr id="7" name="îṡ1îḋe"/>
          <p:cNvSpPr/>
          <p:nvPr userDrawn="1"/>
        </p:nvSpPr>
        <p:spPr>
          <a:xfrm flipH="1">
            <a:off x="434975" y="419100"/>
            <a:ext cx="11322050" cy="711200"/>
          </a:xfrm>
          <a:prstGeom prst="roundRect">
            <a:avLst>
              <a:gd name="adj" fmla="val 50000"/>
            </a:avLst>
          </a:prstGeom>
          <a:gradFill>
            <a:gsLst>
              <a:gs pos="12000">
                <a:schemeClr val="accent1">
                  <a:alpha val="0"/>
                </a:schemeClr>
              </a:gs>
              <a:gs pos="71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2040204020203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 userDrawn="1">
            <p:ph type="body" sz="quarter" idx="13"/>
          </p:nvPr>
        </p:nvSpPr>
        <p:spPr>
          <a:xfrm>
            <a:off x="5474002" y="2088739"/>
            <a:ext cx="6108549" cy="2862322"/>
          </a:xfrm>
          <a:noFill/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en-US" altLang="zh-CN" sz="6000" b="1" spc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/>
              <a:t>Click to edit Master text styles</a:t>
            </a:r>
            <a:endParaRPr lang="en-US" altLang="zh-CN" dirty="0"/>
          </a:p>
        </p:txBody>
      </p:sp>
      <p:sp>
        <p:nvSpPr>
          <p:cNvPr id="8" name="文本占位符 7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356354" y="5837829"/>
            <a:ext cx="5162546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tx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  <a:endParaRPr lang="en-US" altLang="zh-CN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tx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574252" y="267191"/>
            <a:ext cx="6090202" cy="5718773"/>
            <a:chOff x="660400" y="500851"/>
            <a:chExt cx="6090202" cy="5718773"/>
          </a:xfrm>
        </p:grpSpPr>
        <p:sp>
          <p:nvSpPr>
            <p:cNvPr id="3" name="ïṩľiḓè"/>
            <p:cNvSpPr/>
            <p:nvPr userDrawn="1"/>
          </p:nvSpPr>
          <p:spPr>
            <a:xfrm flipH="1">
              <a:off x="2335629" y="5289634"/>
              <a:ext cx="4414973" cy="929990"/>
            </a:xfrm>
            <a:custGeom>
              <a:avLst/>
              <a:gdLst>
                <a:gd name="connsiteX0" fmla="*/ 0 w 4407451"/>
                <a:gd name="connsiteY0" fmla="*/ 298450 h 596900"/>
                <a:gd name="connsiteX1" fmla="*/ 2203726 w 4407451"/>
                <a:gd name="connsiteY1" fmla="*/ 0 h 596900"/>
                <a:gd name="connsiteX2" fmla="*/ 4407452 w 4407451"/>
                <a:gd name="connsiteY2" fmla="*/ 298450 h 596900"/>
                <a:gd name="connsiteX3" fmla="*/ 2203726 w 4407451"/>
                <a:gd name="connsiteY3" fmla="*/ 596900 h 596900"/>
                <a:gd name="connsiteX4" fmla="*/ 0 w 4407451"/>
                <a:gd name="connsiteY4" fmla="*/ 298450 h 596900"/>
                <a:gd name="connsiteX0-1" fmla="*/ 0 w 4009419"/>
                <a:gd name="connsiteY0-2" fmla="*/ 302506 h 625494"/>
                <a:gd name="connsiteX1-3" fmla="*/ 2203726 w 4009419"/>
                <a:gd name="connsiteY1-4" fmla="*/ 4056 h 625494"/>
                <a:gd name="connsiteX2-5" fmla="*/ 4009419 w 4009419"/>
                <a:gd name="connsiteY2-6" fmla="*/ 496144 h 625494"/>
                <a:gd name="connsiteX3-7" fmla="*/ 2203726 w 4009419"/>
                <a:gd name="connsiteY3-8" fmla="*/ 600956 h 625494"/>
                <a:gd name="connsiteX4-9" fmla="*/ 0 w 4009419"/>
                <a:gd name="connsiteY4-10" fmla="*/ 302506 h 625494"/>
                <a:gd name="connsiteX0-11" fmla="*/ 625 w 4010044"/>
                <a:gd name="connsiteY0-12" fmla="*/ 237778 h 560766"/>
                <a:gd name="connsiteX1-13" fmla="*/ 1999955 w 4010044"/>
                <a:gd name="connsiteY1-14" fmla="*/ 3874 h 560766"/>
                <a:gd name="connsiteX2-15" fmla="*/ 4010044 w 4010044"/>
                <a:gd name="connsiteY2-16" fmla="*/ 431416 h 560766"/>
                <a:gd name="connsiteX3-17" fmla="*/ 2204351 w 4010044"/>
                <a:gd name="connsiteY3-18" fmla="*/ 536228 h 560766"/>
                <a:gd name="connsiteX4-19" fmla="*/ 625 w 4010044"/>
                <a:gd name="connsiteY4-20" fmla="*/ 237778 h 560766"/>
                <a:gd name="connsiteX0-21" fmla="*/ 344 w 4009763"/>
                <a:gd name="connsiteY0-22" fmla="*/ 238255 h 682099"/>
                <a:gd name="connsiteX1-23" fmla="*/ 1999674 w 4009763"/>
                <a:gd name="connsiteY1-24" fmla="*/ 4351 h 682099"/>
                <a:gd name="connsiteX2-25" fmla="*/ 4009763 w 4009763"/>
                <a:gd name="connsiteY2-26" fmla="*/ 431893 h 682099"/>
                <a:gd name="connsiteX3-27" fmla="*/ 2150282 w 4009763"/>
                <a:gd name="connsiteY3-28" fmla="*/ 676554 h 682099"/>
                <a:gd name="connsiteX4-29" fmla="*/ 344 w 4009763"/>
                <a:gd name="connsiteY4-30" fmla="*/ 238255 h 682099"/>
                <a:gd name="connsiteX0-31" fmla="*/ 446 w 4009865"/>
                <a:gd name="connsiteY0-32" fmla="*/ 238255 h 682099"/>
                <a:gd name="connsiteX1-33" fmla="*/ 1999776 w 4009865"/>
                <a:gd name="connsiteY1-34" fmla="*/ 4351 h 682099"/>
                <a:gd name="connsiteX2-35" fmla="*/ 4009865 w 4009865"/>
                <a:gd name="connsiteY2-36" fmla="*/ 431893 h 682099"/>
                <a:gd name="connsiteX3-37" fmla="*/ 2171899 w 4009865"/>
                <a:gd name="connsiteY3-38" fmla="*/ 676554 h 682099"/>
                <a:gd name="connsiteX4-39" fmla="*/ 446 w 4009865"/>
                <a:gd name="connsiteY4-40" fmla="*/ 238255 h 682099"/>
                <a:gd name="connsiteX0-41" fmla="*/ 446 w 4009865"/>
                <a:gd name="connsiteY0-42" fmla="*/ 238255 h 695523"/>
                <a:gd name="connsiteX1-43" fmla="*/ 1999776 w 4009865"/>
                <a:gd name="connsiteY1-44" fmla="*/ 4351 h 695523"/>
                <a:gd name="connsiteX2-45" fmla="*/ 4009865 w 4009865"/>
                <a:gd name="connsiteY2-46" fmla="*/ 431893 h 695523"/>
                <a:gd name="connsiteX3-47" fmla="*/ 2171899 w 4009865"/>
                <a:gd name="connsiteY3-48" fmla="*/ 676554 h 695523"/>
                <a:gd name="connsiteX4-49" fmla="*/ 446 w 4009865"/>
                <a:gd name="connsiteY4-50" fmla="*/ 238255 h 695523"/>
                <a:gd name="connsiteX0-51" fmla="*/ 446 w 4009865"/>
                <a:gd name="connsiteY0-52" fmla="*/ 238724 h 695992"/>
                <a:gd name="connsiteX1-53" fmla="*/ 1999776 w 4009865"/>
                <a:gd name="connsiteY1-54" fmla="*/ 4820 h 695992"/>
                <a:gd name="connsiteX2-55" fmla="*/ 4009865 w 4009865"/>
                <a:gd name="connsiteY2-56" fmla="*/ 432362 h 695992"/>
                <a:gd name="connsiteX3-57" fmla="*/ 2171899 w 4009865"/>
                <a:gd name="connsiteY3-58" fmla="*/ 677023 h 695992"/>
                <a:gd name="connsiteX4-59" fmla="*/ 446 w 4009865"/>
                <a:gd name="connsiteY4-60" fmla="*/ 238724 h 695992"/>
                <a:gd name="connsiteX0-61" fmla="*/ 446 w 4009865"/>
                <a:gd name="connsiteY0-62" fmla="*/ 238724 h 686096"/>
                <a:gd name="connsiteX1-63" fmla="*/ 1999776 w 4009865"/>
                <a:gd name="connsiteY1-64" fmla="*/ 4820 h 686096"/>
                <a:gd name="connsiteX2-65" fmla="*/ 4009865 w 4009865"/>
                <a:gd name="connsiteY2-66" fmla="*/ 432362 h 686096"/>
                <a:gd name="connsiteX3-67" fmla="*/ 2171899 w 4009865"/>
                <a:gd name="connsiteY3-68" fmla="*/ 677023 h 686096"/>
                <a:gd name="connsiteX4-69" fmla="*/ 446 w 4009865"/>
                <a:gd name="connsiteY4-70" fmla="*/ 238724 h 686096"/>
                <a:gd name="connsiteX0-71" fmla="*/ 443 w 4020620"/>
                <a:gd name="connsiteY0-72" fmla="*/ 469781 h 693008"/>
                <a:gd name="connsiteX1-73" fmla="*/ 2010531 w 4020620"/>
                <a:gd name="connsiteY1-74" fmla="*/ 20724 h 693008"/>
                <a:gd name="connsiteX2-75" fmla="*/ 4020620 w 4020620"/>
                <a:gd name="connsiteY2-76" fmla="*/ 448266 h 693008"/>
                <a:gd name="connsiteX3-77" fmla="*/ 2182654 w 4020620"/>
                <a:gd name="connsiteY3-78" fmla="*/ 692927 h 693008"/>
                <a:gd name="connsiteX4-79" fmla="*/ 443 w 4020620"/>
                <a:gd name="connsiteY4-80" fmla="*/ 469781 h 693008"/>
                <a:gd name="connsiteX0-81" fmla="*/ 252 w 4020429"/>
                <a:gd name="connsiteY0-82" fmla="*/ 469781 h 768283"/>
                <a:gd name="connsiteX1-83" fmla="*/ 2010340 w 4020429"/>
                <a:gd name="connsiteY1-84" fmla="*/ 20724 h 768283"/>
                <a:gd name="connsiteX2-85" fmla="*/ 4020429 w 4020429"/>
                <a:gd name="connsiteY2-86" fmla="*/ 448266 h 768283"/>
                <a:gd name="connsiteX3-87" fmla="*/ 2139433 w 4020429"/>
                <a:gd name="connsiteY3-88" fmla="*/ 768230 h 768283"/>
                <a:gd name="connsiteX4-89" fmla="*/ 252 w 4020429"/>
                <a:gd name="connsiteY4-90" fmla="*/ 469781 h 768283"/>
                <a:gd name="connsiteX0-91" fmla="*/ 252 w 4020429"/>
                <a:gd name="connsiteY0-92" fmla="*/ 469781 h 789891"/>
                <a:gd name="connsiteX1-93" fmla="*/ 2010340 w 4020429"/>
                <a:gd name="connsiteY1-94" fmla="*/ 20724 h 789891"/>
                <a:gd name="connsiteX2-95" fmla="*/ 4020429 w 4020429"/>
                <a:gd name="connsiteY2-96" fmla="*/ 448266 h 789891"/>
                <a:gd name="connsiteX3-97" fmla="*/ 2139433 w 4020429"/>
                <a:gd name="connsiteY3-98" fmla="*/ 768230 h 789891"/>
                <a:gd name="connsiteX4-99" fmla="*/ 252 w 4020429"/>
                <a:gd name="connsiteY4-100" fmla="*/ 469781 h 789891"/>
                <a:gd name="connsiteX0-101" fmla="*/ 261 w 3966649"/>
                <a:gd name="connsiteY0-102" fmla="*/ 608421 h 782851"/>
                <a:gd name="connsiteX1-103" fmla="*/ 1956560 w 3966649"/>
                <a:gd name="connsiteY1-104" fmla="*/ 30273 h 782851"/>
                <a:gd name="connsiteX2-105" fmla="*/ 3966649 w 3966649"/>
                <a:gd name="connsiteY2-106" fmla="*/ 457815 h 782851"/>
                <a:gd name="connsiteX3-107" fmla="*/ 2085653 w 3966649"/>
                <a:gd name="connsiteY3-108" fmla="*/ 777779 h 782851"/>
                <a:gd name="connsiteX4-109" fmla="*/ 261 w 3966649"/>
                <a:gd name="connsiteY4-110" fmla="*/ 608421 h 782851"/>
                <a:gd name="connsiteX0-111" fmla="*/ 148 w 3966536"/>
                <a:gd name="connsiteY0-112" fmla="*/ 608421 h 887982"/>
                <a:gd name="connsiteX1-113" fmla="*/ 1956447 w 3966536"/>
                <a:gd name="connsiteY1-114" fmla="*/ 30273 h 887982"/>
                <a:gd name="connsiteX2-115" fmla="*/ 3966536 w 3966536"/>
                <a:gd name="connsiteY2-116" fmla="*/ 457815 h 887982"/>
                <a:gd name="connsiteX3-117" fmla="*/ 2053267 w 3966536"/>
                <a:gd name="connsiteY3-118" fmla="*/ 885356 h 887982"/>
                <a:gd name="connsiteX4-119" fmla="*/ 148 w 3966536"/>
                <a:gd name="connsiteY4-120" fmla="*/ 608421 h 887982"/>
                <a:gd name="connsiteX0-121" fmla="*/ 148 w 3966536"/>
                <a:gd name="connsiteY0-122" fmla="*/ 589493 h 867388"/>
                <a:gd name="connsiteX1-123" fmla="*/ 1956447 w 3966536"/>
                <a:gd name="connsiteY1-124" fmla="*/ 11345 h 867388"/>
                <a:gd name="connsiteX2-125" fmla="*/ 3966536 w 3966536"/>
                <a:gd name="connsiteY2-126" fmla="*/ 503433 h 867388"/>
                <a:gd name="connsiteX3-127" fmla="*/ 2053267 w 3966536"/>
                <a:gd name="connsiteY3-128" fmla="*/ 866428 h 867388"/>
                <a:gd name="connsiteX4-129" fmla="*/ 148 w 3966536"/>
                <a:gd name="connsiteY4-130" fmla="*/ 589493 h 867388"/>
                <a:gd name="connsiteX0-131" fmla="*/ 148 w 3966536"/>
                <a:gd name="connsiteY0-132" fmla="*/ 589493 h 867388"/>
                <a:gd name="connsiteX1-133" fmla="*/ 1956447 w 3966536"/>
                <a:gd name="connsiteY1-134" fmla="*/ 11345 h 867388"/>
                <a:gd name="connsiteX2-135" fmla="*/ 3966536 w 3966536"/>
                <a:gd name="connsiteY2-136" fmla="*/ 503433 h 867388"/>
                <a:gd name="connsiteX3-137" fmla="*/ 2053267 w 3966536"/>
                <a:gd name="connsiteY3-138" fmla="*/ 866428 h 867388"/>
                <a:gd name="connsiteX4-139" fmla="*/ 148 w 3966536"/>
                <a:gd name="connsiteY4-140" fmla="*/ 589493 h 867388"/>
                <a:gd name="connsiteX0-141" fmla="*/ 233 w 3966621"/>
                <a:gd name="connsiteY0-142" fmla="*/ 589493 h 779280"/>
                <a:gd name="connsiteX1-143" fmla="*/ 1956532 w 3966621"/>
                <a:gd name="connsiteY1-144" fmla="*/ 11345 h 779280"/>
                <a:gd name="connsiteX2-145" fmla="*/ 3966621 w 3966621"/>
                <a:gd name="connsiteY2-146" fmla="*/ 503433 h 779280"/>
                <a:gd name="connsiteX3-147" fmla="*/ 2078752 w 3966621"/>
                <a:gd name="connsiteY3-148" fmla="*/ 777528 h 779280"/>
                <a:gd name="connsiteX4-149" fmla="*/ 233 w 3966621"/>
                <a:gd name="connsiteY4-150" fmla="*/ 589493 h 779280"/>
                <a:gd name="connsiteX0-151" fmla="*/ 694 w 3967082"/>
                <a:gd name="connsiteY0-152" fmla="*/ 589493 h 885980"/>
                <a:gd name="connsiteX1-153" fmla="*/ 1956993 w 3967082"/>
                <a:gd name="connsiteY1-154" fmla="*/ 11345 h 885980"/>
                <a:gd name="connsiteX2-155" fmla="*/ 3967082 w 3967082"/>
                <a:gd name="connsiteY2-156" fmla="*/ 503433 h 885980"/>
                <a:gd name="connsiteX3-157" fmla="*/ 2169687 w 3967082"/>
                <a:gd name="connsiteY3-158" fmla="*/ 885104 h 885980"/>
                <a:gd name="connsiteX4-159" fmla="*/ 694 w 3967082"/>
                <a:gd name="connsiteY4-160" fmla="*/ 589493 h 885980"/>
                <a:gd name="connsiteX0-161" fmla="*/ 772 w 3804308"/>
                <a:gd name="connsiteY0-162" fmla="*/ 693191 h 898218"/>
                <a:gd name="connsiteX1-163" fmla="*/ 1794219 w 3804308"/>
                <a:gd name="connsiteY1-164" fmla="*/ 18224 h 898218"/>
                <a:gd name="connsiteX2-165" fmla="*/ 3804308 w 3804308"/>
                <a:gd name="connsiteY2-166" fmla="*/ 510312 h 898218"/>
                <a:gd name="connsiteX3-167" fmla="*/ 2006913 w 3804308"/>
                <a:gd name="connsiteY3-168" fmla="*/ 891983 h 898218"/>
                <a:gd name="connsiteX4-169" fmla="*/ 772 w 3804308"/>
                <a:gd name="connsiteY4-170" fmla="*/ 693191 h 898218"/>
                <a:gd name="connsiteX0-171" fmla="*/ 823 w 3713886"/>
                <a:gd name="connsiteY0-172" fmla="*/ 693191 h 898218"/>
                <a:gd name="connsiteX1-173" fmla="*/ 1703797 w 3713886"/>
                <a:gd name="connsiteY1-174" fmla="*/ 18224 h 898218"/>
                <a:gd name="connsiteX2-175" fmla="*/ 3713886 w 3713886"/>
                <a:gd name="connsiteY2-176" fmla="*/ 510312 h 898218"/>
                <a:gd name="connsiteX3-177" fmla="*/ 1916491 w 3713886"/>
                <a:gd name="connsiteY3-178" fmla="*/ 891983 h 898218"/>
                <a:gd name="connsiteX4-179" fmla="*/ 823 w 3713886"/>
                <a:gd name="connsiteY4-180" fmla="*/ 693191 h 898218"/>
                <a:gd name="connsiteX0-181" fmla="*/ 1 w 3713064"/>
                <a:gd name="connsiteY0-182" fmla="*/ 693191 h 929990"/>
                <a:gd name="connsiteX1-183" fmla="*/ 1702975 w 3713064"/>
                <a:gd name="connsiteY1-184" fmla="*/ 18224 h 929990"/>
                <a:gd name="connsiteX2-185" fmla="*/ 3713064 w 3713064"/>
                <a:gd name="connsiteY2-186" fmla="*/ 510312 h 929990"/>
                <a:gd name="connsiteX3-187" fmla="*/ 1915669 w 3713064"/>
                <a:gd name="connsiteY3-188" fmla="*/ 891983 h 929990"/>
                <a:gd name="connsiteX4-189" fmla="*/ 1 w 3713064"/>
                <a:gd name="connsiteY4-190" fmla="*/ 693191 h 929990"/>
                <a:gd name="connsiteX0-191" fmla="*/ 1 w 3713064"/>
                <a:gd name="connsiteY0-192" fmla="*/ 693191 h 929990"/>
                <a:gd name="connsiteX1-193" fmla="*/ 1702975 w 3713064"/>
                <a:gd name="connsiteY1-194" fmla="*/ 18224 h 929990"/>
                <a:gd name="connsiteX2-195" fmla="*/ 3713064 w 3713064"/>
                <a:gd name="connsiteY2-196" fmla="*/ 510312 h 929990"/>
                <a:gd name="connsiteX3-197" fmla="*/ 1915669 w 3713064"/>
                <a:gd name="connsiteY3-198" fmla="*/ 891983 h 929990"/>
                <a:gd name="connsiteX4-199" fmla="*/ 1 w 3713064"/>
                <a:gd name="connsiteY4-200" fmla="*/ 693191 h 9299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713064" h="929990">
                  <a:moveTo>
                    <a:pt x="1" y="693191"/>
                  </a:moveTo>
                  <a:cubicBezTo>
                    <a:pt x="741" y="364685"/>
                    <a:pt x="1084131" y="48704"/>
                    <a:pt x="1702975" y="18224"/>
                  </a:cubicBezTo>
                  <a:cubicBezTo>
                    <a:pt x="2321819" y="-12256"/>
                    <a:pt x="3691549" y="-74066"/>
                    <a:pt x="3713064" y="510312"/>
                  </a:cubicBezTo>
                  <a:cubicBezTo>
                    <a:pt x="3705283" y="901051"/>
                    <a:pt x="2534513" y="861503"/>
                    <a:pt x="1915669" y="891983"/>
                  </a:cubicBezTo>
                  <a:cubicBezTo>
                    <a:pt x="1296825" y="922463"/>
                    <a:pt x="-739" y="1021697"/>
                    <a:pt x="1" y="693191"/>
                  </a:cubicBezTo>
                  <a:close/>
                </a:path>
              </a:pathLst>
            </a:custGeom>
            <a:gradFill>
              <a:gsLst>
                <a:gs pos="20000">
                  <a:srgbClr val="C6E4BD">
                    <a:alpha val="20000"/>
                  </a:srgbClr>
                </a:gs>
                <a:gs pos="74000">
                  <a:srgbClr val="B4C39F"/>
                </a:gs>
              </a:gsLst>
              <a:lin ang="174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2040204020203" pitchFamily="34" charset="-122"/>
              </a:endParaRPr>
            </a:p>
          </p:txBody>
        </p:sp>
        <p:pic>
          <p:nvPicPr>
            <p:cNvPr id="81" name="图片 80"/>
            <p:cNvPicPr>
              <a:picLocks noChangeAspect="1"/>
            </p:cNvPicPr>
            <p:nvPr userDrawn="1"/>
          </p:nvPicPr>
          <p:blipFill>
            <a:blip r:embed="rId4" cstate="screen"/>
            <a:stretch>
              <a:fillRect/>
            </a:stretch>
          </p:blipFill>
          <p:spPr>
            <a:xfrm flipH="1">
              <a:off x="660400" y="500851"/>
              <a:ext cx="4610349" cy="5485113"/>
            </a:xfrm>
            <a:prstGeom prst="rect">
              <a:avLst/>
            </a:prstGeom>
            <a:effectLst/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 userDrawn="1"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/>
                </a:solidFill>
              </a:defRPr>
            </a:lvl1pPr>
          </a:lstStyle>
          <a:p>
            <a:fld id="{3EBAC152-C384-4126-A41C-02F34DED3069}" type="datetime1">
              <a:rPr lang="en-US" altLang="zh-CN" smtClean="0"/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2.xml"/><Relationship Id="rId2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10.xml"/><Relationship Id="rId3" Type="http://schemas.openxmlformats.org/officeDocument/2006/relationships/tags" Target="../tags/tag43.xml"/><Relationship Id="rId2" Type="http://schemas.openxmlformats.org/officeDocument/2006/relationships/image" Target="../media/image25.jpeg"/><Relationship Id="rId1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11.xml"/><Relationship Id="rId3" Type="http://schemas.openxmlformats.org/officeDocument/2006/relationships/tags" Target="../tags/tag45.xml"/><Relationship Id="rId2" Type="http://schemas.openxmlformats.org/officeDocument/2006/relationships/image" Target="../media/image26.jpeg"/><Relationship Id="rId1" Type="http://schemas.openxmlformats.org/officeDocument/2006/relationships/tags" Target="../tags/tag4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12.xml"/><Relationship Id="rId4" Type="http://schemas.openxmlformats.org/officeDocument/2006/relationships/tags" Target="../tags/tag48.xml"/><Relationship Id="rId3" Type="http://schemas.openxmlformats.org/officeDocument/2006/relationships/image" Target="../media/image27.jpeg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13.xml"/><Relationship Id="rId3" Type="http://schemas.openxmlformats.org/officeDocument/2006/relationships/tags" Target="../tags/tag50.xml"/><Relationship Id="rId2" Type="http://schemas.openxmlformats.org/officeDocument/2006/relationships/image" Target="../media/image15.png"/><Relationship Id="rId1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image" Target="../media/image28.png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5" Type="http://schemas.openxmlformats.org/officeDocument/2006/relationships/slideLayout" Target="../slideLayouts/slideLayout5.xml"/><Relationship Id="rId14" Type="http://schemas.openxmlformats.org/officeDocument/2006/relationships/themeOverride" Target="../theme/themeOverride14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image" Target="../media/image30.png"/><Relationship Id="rId4" Type="http://schemas.openxmlformats.org/officeDocument/2006/relationships/tags" Target="../tags/tag65.xml"/><Relationship Id="rId3" Type="http://schemas.openxmlformats.org/officeDocument/2006/relationships/image" Target="../media/image29.png"/><Relationship Id="rId2" Type="http://schemas.openxmlformats.org/officeDocument/2006/relationships/tags" Target="../tags/tag64.xml"/><Relationship Id="rId16" Type="http://schemas.openxmlformats.org/officeDocument/2006/relationships/slideLayout" Target="../slideLayouts/slideLayout5.xml"/><Relationship Id="rId15" Type="http://schemas.openxmlformats.org/officeDocument/2006/relationships/themeOverride" Target="../theme/themeOverride15.xml"/><Relationship Id="rId14" Type="http://schemas.openxmlformats.org/officeDocument/2006/relationships/tags" Target="../tags/tag73.xml"/><Relationship Id="rId13" Type="http://schemas.openxmlformats.org/officeDocument/2006/relationships/image" Target="../media/image31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6.xml"/><Relationship Id="rId8" Type="http://schemas.openxmlformats.org/officeDocument/2006/relationships/tags" Target="../tags/tag78.xml"/><Relationship Id="rId7" Type="http://schemas.openxmlformats.org/officeDocument/2006/relationships/image" Target="../media/image34.png"/><Relationship Id="rId6" Type="http://schemas.openxmlformats.org/officeDocument/2006/relationships/tags" Target="../tags/tag77.xml"/><Relationship Id="rId5" Type="http://schemas.openxmlformats.org/officeDocument/2006/relationships/image" Target="../media/image33.png"/><Relationship Id="rId4" Type="http://schemas.openxmlformats.org/officeDocument/2006/relationships/tags" Target="../tags/tag76.xml"/><Relationship Id="rId3" Type="http://schemas.openxmlformats.org/officeDocument/2006/relationships/image" Target="../media/image32.png"/><Relationship Id="rId2" Type="http://schemas.openxmlformats.org/officeDocument/2006/relationships/tags" Target="../tags/tag75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7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7.xml"/><Relationship Id="rId8" Type="http://schemas.openxmlformats.org/officeDocument/2006/relationships/tags" Target="../tags/tag83.xml"/><Relationship Id="rId7" Type="http://schemas.openxmlformats.org/officeDocument/2006/relationships/image" Target="../media/image37.png"/><Relationship Id="rId6" Type="http://schemas.openxmlformats.org/officeDocument/2006/relationships/tags" Target="../tags/tag82.xml"/><Relationship Id="rId5" Type="http://schemas.openxmlformats.org/officeDocument/2006/relationships/image" Target="../media/image36.png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image" Target="../media/image35.png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themeOverride" Target="../theme/themeOverride18.xml"/><Relationship Id="rId6" Type="http://schemas.openxmlformats.org/officeDocument/2006/relationships/tags" Target="../tags/tag87.xml"/><Relationship Id="rId5" Type="http://schemas.openxmlformats.org/officeDocument/2006/relationships/image" Target="../media/image39.png"/><Relationship Id="rId4" Type="http://schemas.openxmlformats.org/officeDocument/2006/relationships/tags" Target="../tags/tag86.xml"/><Relationship Id="rId3" Type="http://schemas.openxmlformats.org/officeDocument/2006/relationships/image" Target="../media/image38.png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9.xml"/><Relationship Id="rId8" Type="http://schemas.openxmlformats.org/officeDocument/2006/relationships/tags" Target="../tags/tag92.xml"/><Relationship Id="rId7" Type="http://schemas.openxmlformats.org/officeDocument/2006/relationships/image" Target="../media/image42.png"/><Relationship Id="rId6" Type="http://schemas.openxmlformats.org/officeDocument/2006/relationships/tags" Target="../tags/tag91.xml"/><Relationship Id="rId5" Type="http://schemas.openxmlformats.org/officeDocument/2006/relationships/image" Target="../media/image41.png"/><Relationship Id="rId4" Type="http://schemas.openxmlformats.org/officeDocument/2006/relationships/tags" Target="../tags/tag90.xml"/><Relationship Id="rId3" Type="http://schemas.openxmlformats.org/officeDocument/2006/relationships/image" Target="../media/image40.png"/><Relationship Id="rId2" Type="http://schemas.openxmlformats.org/officeDocument/2006/relationships/tags" Target="../tags/tag89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8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image" Target="../media/image9.png"/><Relationship Id="rId7" Type="http://schemas.openxmlformats.org/officeDocument/2006/relationships/tags" Target="../tags/tag3.xml"/><Relationship Id="rId6" Type="http://schemas.microsoft.com/office/2007/relationships/hdphoto" Target="../media/image14.wdp"/><Relationship Id="rId5" Type="http://schemas.openxmlformats.org/officeDocument/2006/relationships/image" Target="../media/image13.png"/><Relationship Id="rId4" Type="http://schemas.microsoft.com/office/2007/relationships/hdphoto" Target="../media/image12.wdp"/><Relationship Id="rId3" Type="http://schemas.openxmlformats.org/officeDocument/2006/relationships/image" Target="../media/image11.png"/><Relationship Id="rId2" Type="http://schemas.microsoft.com/office/2007/relationships/hdphoto" Target="../media/image2.wdp"/><Relationship Id="rId11" Type="http://schemas.openxmlformats.org/officeDocument/2006/relationships/slideLayout" Target="../slideLayouts/slideLayout3.xml"/><Relationship Id="rId10" Type="http://schemas.openxmlformats.org/officeDocument/2006/relationships/themeOverride" Target="../theme/themeOverride2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20.xml"/><Relationship Id="rId3" Type="http://schemas.openxmlformats.org/officeDocument/2006/relationships/tags" Target="../tags/tag94.xml"/><Relationship Id="rId2" Type="http://schemas.openxmlformats.org/officeDocument/2006/relationships/image" Target="../media/image9.png"/><Relationship Id="rId1" Type="http://schemas.openxmlformats.org/officeDocument/2006/relationships/tags" Target="../tags/tag9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3.xml"/><Relationship Id="rId3" Type="http://schemas.openxmlformats.org/officeDocument/2006/relationships/tags" Target="../tags/tag6.xml"/><Relationship Id="rId2" Type="http://schemas.openxmlformats.org/officeDocument/2006/relationships/image" Target="../media/image15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themeOverride" Target="../theme/themeOverride4.xml"/><Relationship Id="rId6" Type="http://schemas.openxmlformats.org/officeDocument/2006/relationships/tags" Target="../tags/tag9.xml"/><Relationship Id="rId5" Type="http://schemas.openxmlformats.org/officeDocument/2006/relationships/image" Target="../media/image18.jpeg"/><Relationship Id="rId4" Type="http://schemas.openxmlformats.org/officeDocument/2006/relationships/image" Target="../media/image17.svg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5.xml"/><Relationship Id="rId3" Type="http://schemas.openxmlformats.org/officeDocument/2006/relationships/tags" Target="../tags/tag11.xml"/><Relationship Id="rId2" Type="http://schemas.openxmlformats.org/officeDocument/2006/relationships/image" Target="../media/image15.png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6" Type="http://schemas.openxmlformats.org/officeDocument/2006/relationships/slideLayout" Target="../slideLayouts/slideLayout5.xml"/><Relationship Id="rId15" Type="http://schemas.openxmlformats.org/officeDocument/2006/relationships/themeOverride" Target="../theme/themeOverride6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microsoft.com/office/2007/relationships/hdphoto" Target="../media/image20.wdp"/><Relationship Id="rId11" Type="http://schemas.openxmlformats.org/officeDocument/2006/relationships/image" Target="../media/image19.png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21.png"/><Relationship Id="rId13" Type="http://schemas.openxmlformats.org/officeDocument/2006/relationships/slideLayout" Target="../slideLayouts/slideLayout5.xml"/><Relationship Id="rId12" Type="http://schemas.openxmlformats.org/officeDocument/2006/relationships/themeOverride" Target="../theme/themeOverride7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8.xml"/><Relationship Id="rId3" Type="http://schemas.openxmlformats.org/officeDocument/2006/relationships/tags" Target="../tags/tag35.xml"/><Relationship Id="rId2" Type="http://schemas.openxmlformats.org/officeDocument/2006/relationships/image" Target="../media/image22.jpeg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9.xml"/><Relationship Id="rId8" Type="http://schemas.openxmlformats.org/officeDocument/2006/relationships/tags" Target="../tags/tag41.xml"/><Relationship Id="rId7" Type="http://schemas.openxmlformats.org/officeDocument/2006/relationships/image" Target="../media/image24.png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image" Target="../media/image23.png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şļíď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ṣļíḍe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cs typeface="+mn-ea"/>
                <a:sym typeface="+mn-lt"/>
              </a:rPr>
              <a:t>www.coolcollege.cn</a:t>
            </a:r>
            <a:endParaRPr lang="en-GB" altLang="zh-CN" dirty="0">
              <a:cs typeface="+mn-ea"/>
              <a:sym typeface="+mn-lt"/>
            </a:endParaRPr>
          </a:p>
        </p:txBody>
      </p:sp>
      <p:sp>
        <p:nvSpPr>
          <p:cNvPr id="9" name="iṧ1ïḑè"/>
          <p:cNvSpPr>
            <a:spLocks noGrp="1"/>
          </p:cNvSpPr>
          <p:nvPr>
            <p:ph type="ctrTitle"/>
          </p:nvPr>
        </p:nvSpPr>
        <p:spPr>
          <a:xfrm>
            <a:off x="710633" y="1767557"/>
            <a:ext cx="7357041" cy="212280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6600" dirty="0">
                <a:latin typeface="+mn-lt"/>
                <a:ea typeface="+mn-ea"/>
                <a:cs typeface="+mn-ea"/>
                <a:sym typeface="+mn-lt"/>
              </a:rPr>
              <a:t>423</a:t>
            </a:r>
            <a:r>
              <a:rPr lang="zh-CN" altLang="en-US" sz="6600" dirty="0">
                <a:latin typeface="+mn-lt"/>
                <a:ea typeface="+mn-ea"/>
                <a:cs typeface="+mn-ea"/>
                <a:sym typeface="+mn-lt"/>
              </a:rPr>
              <a:t>世界读书日</a:t>
            </a:r>
            <a:br>
              <a:rPr lang="zh-CN" altLang="en-US" sz="6600" dirty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6600" dirty="0">
                <a:latin typeface="+mn-lt"/>
                <a:ea typeface="+mn-ea"/>
                <a:cs typeface="+mn-ea"/>
                <a:sym typeface="+mn-lt"/>
              </a:rPr>
              <a:t>活动运营</a:t>
            </a:r>
            <a:r>
              <a:rPr lang="zh-CN" altLang="en-US" sz="6600" dirty="0">
                <a:latin typeface="+mn-lt"/>
                <a:ea typeface="+mn-ea"/>
                <a:cs typeface="+mn-ea"/>
                <a:sym typeface="+mn-lt"/>
              </a:rPr>
              <a:t>方案</a:t>
            </a:r>
            <a:endParaRPr lang="zh-CN" altLang="en-US" sz="6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íŝḷîḍé"/>
          <p:cNvSpPr>
            <a:spLocks noGrp="1"/>
          </p:cNvSpPr>
          <p:nvPr>
            <p:ph type="subTitle" idx="1"/>
          </p:nvPr>
        </p:nvSpPr>
        <p:spPr>
          <a:xfrm>
            <a:off x="2181225" y="4498975"/>
            <a:ext cx="2510790" cy="466090"/>
          </a:xfrm>
        </p:spPr>
        <p:txBody>
          <a:bodyPr/>
          <a:lstStyle/>
          <a:p>
            <a:r>
              <a:rPr lang="en-US" altLang="zh-CN" b="0" dirty="0">
                <a:latin typeface="Source Han Sans CN" panose="020B0200000000000000" charset="-122"/>
                <a:ea typeface="Source Han Sans CN" panose="020B0200000000000000" charset="-122"/>
                <a:cs typeface="+mn-ea"/>
                <a:sym typeface="+mn-lt"/>
              </a:rPr>
              <a:t>酷渲（北京）科技有限公司</a:t>
            </a:r>
            <a:endParaRPr lang="en-US" altLang="zh-CN" b="0" dirty="0">
              <a:latin typeface="Source Han Sans CN" panose="020B0200000000000000" charset="-122"/>
              <a:ea typeface="Source Han Sans CN" panose="020B0200000000000000" charset="-122"/>
              <a:cs typeface="+mn-ea"/>
              <a:sym typeface="+mn-lt"/>
            </a:endParaRPr>
          </a:p>
        </p:txBody>
      </p:sp>
      <p:grpSp>
        <p:nvGrpSpPr>
          <p:cNvPr id="18" name="ïšľidè"/>
          <p:cNvGrpSpPr/>
          <p:nvPr/>
        </p:nvGrpSpPr>
        <p:grpSpPr>
          <a:xfrm>
            <a:off x="1699491" y="4507826"/>
            <a:ext cx="403388" cy="403388"/>
            <a:chOff x="6411817" y="4274545"/>
            <a:chExt cx="539826" cy="539826"/>
          </a:xfrm>
        </p:grpSpPr>
        <p:sp>
          <p:nvSpPr>
            <p:cNvPr id="19" name="ïṧľíďé"/>
            <p:cNvSpPr/>
            <p:nvPr/>
          </p:nvSpPr>
          <p:spPr>
            <a:xfrm>
              <a:off x="6411817" y="4274545"/>
              <a:ext cx="539826" cy="53982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cxnSp>
          <p:nvCxnSpPr>
            <p:cNvPr id="20" name="ïṩ1îde"/>
            <p:cNvCxnSpPr/>
            <p:nvPr/>
          </p:nvCxnSpPr>
          <p:spPr>
            <a:xfrm>
              <a:off x="6556878" y="4544458"/>
              <a:ext cx="249704" cy="0"/>
            </a:xfrm>
            <a:prstGeom prst="line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矢量智能对象 拷贝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rcRect r="28245" b="-20298"/>
          <a:stretch>
            <a:fillRect/>
          </a:stretch>
        </p:blipFill>
        <p:spPr>
          <a:xfrm>
            <a:off x="921385" y="566420"/>
            <a:ext cx="2511425" cy="3822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ṥl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lïḓe"/>
          <p:cNvSpPr>
            <a:spLocks noGrp="1"/>
          </p:cNvSpPr>
          <p:nvPr>
            <p:ph type="title"/>
          </p:nvPr>
        </p:nvSpPr>
        <p:spPr>
          <a:xfrm>
            <a:off x="666750" y="0"/>
            <a:ext cx="10858500" cy="1028700"/>
          </a:xfrm>
        </p:spPr>
        <p:txBody>
          <a:bodyPr/>
          <a:lstStyle/>
          <a:p>
            <a:r>
              <a:rPr dirty="0">
                <a:solidFill>
                  <a:schemeClr val="bg1"/>
                </a:solidFill>
                <a:sym typeface="+mn-ea"/>
              </a:rPr>
              <a:t>活动</a:t>
            </a:r>
            <a:r>
              <a:rPr dirty="0">
                <a:solidFill>
                  <a:schemeClr val="bg1"/>
                </a:solidFill>
                <a:sym typeface="+mn-ea"/>
              </a:rPr>
              <a:t>二：共读书籍调研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ea"/>
            </a:endParaRPr>
          </a:p>
        </p:txBody>
      </p:sp>
      <p:sp>
        <p:nvSpPr>
          <p:cNvPr id="4" name="îṡ1íḓé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82320" y="1720215"/>
            <a:ext cx="4937125" cy="4013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共读书籍调研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调研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适合人群：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全体员工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某特定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群体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建议时长：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-5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天左右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管理员设置调研任务，了解学员想拆书的名单，收集数据后，可结合企业文化等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维度确定线下拆书名单。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实施安排建议（读书日前</a:t>
            </a: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三天安排）：</a:t>
            </a:r>
            <a:endParaRPr lang="zh-CN" altLang="en-US" sz="1400" b="1" dirty="0">
              <a:solidFill>
                <a:srgbClr val="1DAE63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1.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第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搭建平台调研功能，进行活动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目的内部宣传；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2.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第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2-3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学员完成调研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任务。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成果应用：</a:t>
            </a:r>
            <a:endParaRPr lang="zh-CN" altLang="en-US" sz="1400" b="1" dirty="0">
              <a:solidFill>
                <a:srgbClr val="1DAE63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、后续全员读书活动的备选书籍；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2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、后续线下拆书工作坊的书籍名单。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2" name="图片 1" descr="共读书籍调研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6765" y="2544445"/>
            <a:ext cx="5658485" cy="22256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ṥl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lïḓ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三：不负韶华，好书推荐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îṡ1íḓé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55015" y="1849755"/>
            <a:ext cx="5079365" cy="4013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不负韶华•好书推荐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社区及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适合人群：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全体员工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建议时长：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10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～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15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天左右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员工将自己多天来阅读书籍作为推荐，写出心得感悟发布至学习平台社区里。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b="1" dirty="0">
              <a:solidFill>
                <a:schemeClr val="accent1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1.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20-22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搭建平台社区圈子等，提前进行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2.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23-30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学员在对应社区圈子发布推荐书籍及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感想。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</a:t>
            </a:r>
            <a:endParaRPr lang="zh-CN" altLang="en-US" sz="1400" b="1" dirty="0">
              <a:solidFill>
                <a:schemeClr val="accent1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平台积分奖励，积分可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用于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兑换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精美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礼品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2" name="图片 1" descr="不负韶华好书推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915" y="2586355"/>
            <a:ext cx="5696585" cy="22307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ṥl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lïḓ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活动四：线下拆书会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îṡ1íḓé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31545" y="1513840"/>
            <a:ext cx="4666615" cy="4659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“让阅读不再孤独”拆书会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线下为主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+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线上报名+考勤签到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适合人群：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全员自愿报名/某固定人群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建议时长：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半天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线下进行现场“拆书”工作坊，由专业老师带领大家把知识变成能力的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共创活动。升级自身的学习能力，把知识拆为己用。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rgbClr val="1DAE6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4月22日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搭建平台学习项目（考勤）；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2.4月22日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装饰平台，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提前进行内部宣传；</a:t>
            </a:r>
            <a:endParaRPr lang="en-US" alt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3.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4月2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3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学员线下签到完成考勤，并参与工作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访。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</a:t>
            </a:r>
            <a:endParaRPr lang="zh-CN" altLang="en-US" sz="1400" b="1" dirty="0">
              <a:solidFill>
                <a:srgbClr val="1DAE63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、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参与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拆书活动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即可获得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积分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；</a:t>
            </a: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2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、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成为优秀学员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获得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XX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元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读书卡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sp>
        <p:nvSpPr>
          <p:cNvPr id="49" name="Title"/>
          <p:cNvSpPr txBox="1"/>
          <p:nvPr>
            <p:custDataLst>
              <p:tags r:id="rId2"/>
            </p:custDataLst>
          </p:nvPr>
        </p:nvSpPr>
        <p:spPr>
          <a:xfrm>
            <a:off x="6702425" y="4965065"/>
            <a:ext cx="4909185" cy="368935"/>
          </a:xfrm>
          <a:prstGeom prst="rect">
            <a:avLst/>
          </a:prstGeom>
          <a:noFill/>
        </p:spPr>
        <p:txBody>
          <a:bodyPr vert="horz" wrap="square" rtlCol="0" anchor="b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000" i="1">
                <a:solidFill>
                  <a:schemeClr val="tx1">
                    <a:lumMod val="75000"/>
                    <a:lumOff val="25000"/>
                  </a:schemeClr>
                </a:solidFill>
              </a:rPr>
              <a:t>注：</a:t>
            </a:r>
            <a:r>
              <a:rPr lang="zh-CN" altLang="en-US" sz="1000" i="1">
                <a:solidFill>
                  <a:schemeClr val="tx1">
                    <a:lumMod val="75000"/>
                    <a:lumOff val="25000"/>
                  </a:schemeClr>
                </a:solidFill>
              </a:rPr>
              <a:t>运营工具包提供拆书环节操作文件，文件来源于网络，仅供</a:t>
            </a:r>
            <a:r>
              <a:rPr lang="zh-CN" altLang="en-US" sz="1000" i="1">
                <a:solidFill>
                  <a:schemeClr val="tx1">
                    <a:lumMod val="75000"/>
                    <a:lumOff val="25000"/>
                  </a:schemeClr>
                </a:solidFill>
              </a:rPr>
              <a:t>参考。</a:t>
            </a:r>
            <a:endParaRPr lang="zh-CN" altLang="en-US" sz="1000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图片 1" descr="线下拆书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115" y="2482215"/>
            <a:ext cx="5658485" cy="2216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ṡľ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S1ídè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ís1ïďê"/>
          <p:cNvSpPr>
            <a:spLocks noGrp="1"/>
          </p:cNvSpPr>
          <p:nvPr>
            <p:ph type="title"/>
          </p:nvPr>
        </p:nvSpPr>
        <p:spPr>
          <a:xfrm>
            <a:off x="1094950" y="3990733"/>
            <a:ext cx="6753650" cy="534035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常规操作说明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íśļíḋe"/>
          <p:cNvSpPr txBox="1"/>
          <p:nvPr/>
        </p:nvSpPr>
        <p:spPr>
          <a:xfrm>
            <a:off x="1094950" y="2444335"/>
            <a:ext cx="1375424" cy="108952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zh-CN" sz="7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GB" sz="7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r="28077" b="-2277"/>
          <a:stretch>
            <a:fillRect/>
          </a:stretch>
        </p:blipFill>
        <p:spPr>
          <a:xfrm>
            <a:off x="9230995" y="412115"/>
            <a:ext cx="2430145" cy="3136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ļï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ṧḻîḑé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门户装修设置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işlïď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7462520" y="1729740"/>
            <a:ext cx="28689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6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PC端</a:t>
            </a:r>
            <a:r>
              <a:rPr lang="en-US" altLang="zh-CN" sz="16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banner</a:t>
            </a:r>
            <a:r>
              <a:rPr lang="zh-CN" altLang="en-US" sz="16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位</a:t>
            </a:r>
            <a:r>
              <a:rPr lang="zh-CN" sz="16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设置示例</a:t>
            </a:r>
            <a:endParaRPr lang="zh-CN" sz="1600" b="1" dirty="0">
              <a:solidFill>
                <a:srgbClr val="1DAE63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49350" y="1760855"/>
            <a:ext cx="4360545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600" b="1" dirty="0">
                <a:ln>
                  <a:noFill/>
                </a:ln>
                <a:solidFill>
                  <a:srgbClr val="1DAE63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1. </a:t>
            </a:r>
            <a:r>
              <a:rPr lang="zh-CN" altLang="en-US" sz="1600" b="1" dirty="0">
                <a:ln>
                  <a:noFill/>
                </a:ln>
                <a:solidFill>
                  <a:srgbClr val="1DAE63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ln>
                  <a:noFill/>
                </a:ln>
                <a:solidFill>
                  <a:srgbClr val="1DAE63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lang="zh-CN" altLang="en-US" sz="1600" b="1" dirty="0">
                <a:ln>
                  <a:noFill/>
                </a:ln>
                <a:solidFill>
                  <a:srgbClr val="1DAE63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、</a:t>
            </a:r>
            <a:r>
              <a:rPr lang="en-US" altLang="zh-CN" sz="1600" b="1" dirty="0">
                <a:ln>
                  <a:noFill/>
                </a:ln>
                <a:solidFill>
                  <a:srgbClr val="1DAE63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lang="zh-CN" altLang="en-US" sz="1600" b="1" dirty="0">
                <a:ln>
                  <a:noFill/>
                </a:ln>
                <a:solidFill>
                  <a:srgbClr val="1DAE63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、登录首页）设置</a:t>
            </a:r>
            <a:endParaRPr lang="zh-CN" altLang="en-US" sz="1600" b="1" dirty="0">
              <a:solidFill>
                <a:srgbClr val="1DAE6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设置平台</a:t>
            </a:r>
            <a:r>
              <a:rPr lang="en-US" alt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图、</a:t>
            </a:r>
            <a:r>
              <a:rPr lang="en-US" alt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、登录首页</a:t>
            </a:r>
            <a:r>
              <a:rPr 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操作路径：管理后台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管理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门户设置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关闭门户开启按钮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编辑门户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撰写门户名称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生效范围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全公司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”</a:t>
            </a:r>
            <a:endParaRPr lang="en-US" altLang="zh-CN" sz="1400" dirty="0">
              <a:solidFill>
                <a:srgbClr val="000000">
                  <a:lumMod val="85000"/>
                  <a:lumOff val="15000"/>
                </a:srgb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正常状态与选中状态均可从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中进行图标选取更改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门户装修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：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PC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端自定义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点击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图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选择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仅图片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”/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”关联资源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添加资源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学习项目”进行展示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图。</a:t>
            </a:r>
            <a:endParaRPr lang="zh-CN" altLang="en-US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31305" y="2419350"/>
            <a:ext cx="2317750" cy="3014345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7558405" y="2662555"/>
            <a:ext cx="1932305" cy="0"/>
          </a:xfrm>
          <a:prstGeom prst="line">
            <a:avLst/>
          </a:prstGeom>
          <a:noFill/>
          <a:ln w="12700" cap="flat">
            <a:solidFill>
              <a:srgbClr val="665DEF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9570720" y="2525395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7558405" y="2984500"/>
            <a:ext cx="1932305" cy="0"/>
          </a:xfrm>
          <a:prstGeom prst="line">
            <a:avLst/>
          </a:prstGeom>
          <a:noFill/>
          <a:ln w="12700" cap="flat">
            <a:solidFill>
              <a:srgbClr val="665DEF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9570720" y="2847340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7558405" y="4946015"/>
            <a:ext cx="1895475" cy="0"/>
          </a:xfrm>
          <a:prstGeom prst="line">
            <a:avLst/>
          </a:prstGeom>
          <a:noFill/>
          <a:ln w="12700" cap="flat">
            <a:solidFill>
              <a:srgbClr val="665DEF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9570720" y="4808855"/>
            <a:ext cx="181546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若为装饰素材，选择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“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仅图片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”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若为学习项目，点击关联资源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添加资源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选择学习项目”展示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7558405" y="4672965"/>
            <a:ext cx="1907540" cy="0"/>
          </a:xfrm>
          <a:prstGeom prst="line">
            <a:avLst/>
          </a:prstGeom>
          <a:noFill/>
          <a:ln w="12700" cap="flat">
            <a:solidFill>
              <a:srgbClr val="665DEF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9570720" y="4534535"/>
            <a:ext cx="136652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更改替换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banner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图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ļï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ṧḻîḑé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门户装修设置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işlïď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072640" y="1456055"/>
            <a:ext cx="9368155" cy="41402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r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rgbClr val="1DAE63"/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APP</a:t>
            </a:r>
            <a:r>
              <a:rPr lang="zh-CN" altLang="en-US" sz="1400" b="1" dirty="0">
                <a:solidFill>
                  <a:srgbClr val="1DAE63"/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rgbClr val="1DAE63"/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：</a:t>
            </a:r>
            <a:r>
              <a:rPr 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社区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移动箭头，将社区移至前十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652" t="33393" b="19437"/>
          <a:stretch>
            <a:fillRect/>
          </a:stretch>
        </p:blipFill>
        <p:spPr>
          <a:xfrm>
            <a:off x="6795770" y="4533900"/>
            <a:ext cx="2858135" cy="15989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790690" y="2523490"/>
            <a:ext cx="2857500" cy="161226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5986780" y="4766945"/>
            <a:ext cx="618490" cy="1028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ctr" anchorCtr="0" forceAA="0" upright="0">
            <a:no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1DAE63"/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endParaRPr lang="en-US" altLang="zh-CN" sz="1400" b="1" dirty="0">
              <a:solidFill>
                <a:srgbClr val="1DAE63"/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400" b="1" dirty="0">
                <a:solidFill>
                  <a:srgbClr val="1DAE63"/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宫</a:t>
            </a:r>
            <a:endParaRPr lang="zh-CN" altLang="en-US" sz="1400" b="1" dirty="0">
              <a:solidFill>
                <a:srgbClr val="1DAE63"/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400" b="1" dirty="0">
                <a:solidFill>
                  <a:srgbClr val="1DAE63"/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1DAE63"/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6084570" y="2913380"/>
            <a:ext cx="407035" cy="835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ctr" anchorCtr="0" forceAA="0" upright="0">
            <a:no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1DAE63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社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1DAE63"/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1DAE63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区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1DAE63"/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1DAE63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1DAE63"/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8"/>
            </p:custDataLst>
          </p:nvPr>
        </p:nvCxnSpPr>
        <p:spPr>
          <a:xfrm>
            <a:off x="9624060" y="3067050"/>
            <a:ext cx="6381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10274935" y="2914015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10"/>
            </p:custDataLst>
          </p:nvPr>
        </p:nvCxnSpPr>
        <p:spPr>
          <a:xfrm>
            <a:off x="7919720" y="3719830"/>
            <a:ext cx="23571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10280650" y="3582670"/>
            <a:ext cx="1007745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pic>
        <p:nvPicPr>
          <p:cNvPr id="9" name="îsḻiḍè" descr="图片包含 人, 女人, 穿着, 烘干机&#10;&#10;描述已自动生成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 cstate="email"/>
          <a:srcRect l="-2642" b="45311"/>
          <a:stretch>
            <a:fillRect/>
          </a:stretch>
        </p:blipFill>
        <p:spPr>
          <a:xfrm flipH="1">
            <a:off x="-354965" y="1845310"/>
            <a:ext cx="5426710" cy="501269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ļï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ṧḻîḑé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dirty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实施关键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路径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işlïď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1315720"/>
            <a:ext cx="1022286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>
              <a:spcAft>
                <a:spcPts val="1200"/>
              </a:spcAft>
              <a:buFont typeface="Wingdings" panose="05000000000000000000" charset="0"/>
              <a:buChar char=""/>
            </a:pPr>
            <a:r>
              <a:rPr lang="zh-CN" altLang="en-US" sz="1600" b="1" dirty="0">
                <a:solidFill>
                  <a:srgbClr val="1DAE63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实施关键路径</a:t>
            </a:r>
            <a:r>
              <a:rPr lang="en-US" altLang="zh-CN" sz="1600" b="1" dirty="0">
                <a:solidFill>
                  <a:srgbClr val="1DAE63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:</a:t>
            </a:r>
            <a:endParaRPr lang="en-US" altLang="zh-CN" sz="1600" b="1" dirty="0">
              <a:solidFill>
                <a:srgbClr val="1DAE63"/>
              </a:solidFill>
              <a:latin typeface="思源黑体 CN Medium" panose="020B0200000000000000" pitchFamily="34" charset="-122"/>
              <a:ea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课程创建：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管理后台→知识库→学习资源→线上课</a:t>
            </a:r>
            <a:r>
              <a:rPr 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/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直播课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→点击发布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；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创建调研（心得收集）：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管理后台→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培训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→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问卷管理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→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新建问卷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→点击发布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；</a:t>
            </a:r>
            <a:endParaRPr lang="en-US" altLang="zh-CN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学习项目创建：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管理后台→培训→学习项目→新建学习项目→添加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阶段一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课程→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阶段二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调研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任务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→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编辑内容→点击发布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；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心得统计：管理后台→调研管理→项目名称（选择对应项目</a:t>
            </a:r>
            <a:r>
              <a:rPr lang="en-US" alt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)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→点击份数数字→导出报表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→高层评选</a:t>
            </a:r>
            <a:r>
              <a:rPr lang="en-US" alt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.</a:t>
            </a:r>
            <a:endParaRPr lang="en-US" altLang="zh-CN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2833" r="4594" b="1708"/>
          <a:stretch>
            <a:fillRect/>
          </a:stretch>
        </p:blipFill>
        <p:spPr>
          <a:xfrm>
            <a:off x="838200" y="3352800"/>
            <a:ext cx="5916930" cy="3063875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4324" t="4899" r="9008" b="7659"/>
          <a:stretch>
            <a:fillRect/>
          </a:stretch>
        </p:blipFill>
        <p:spPr>
          <a:xfrm>
            <a:off x="6987540" y="3340100"/>
            <a:ext cx="4309745" cy="1464945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52" t="-435" r="3795" b="11555"/>
          <a:stretch>
            <a:fillRect/>
          </a:stretch>
        </p:blipFill>
        <p:spPr>
          <a:xfrm>
            <a:off x="6987540" y="4871085"/>
            <a:ext cx="4309745" cy="1557020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</p:pic>
    </p:spTree>
    <p:custDataLst>
      <p:tags r:id="rId8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ļï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ṧḻîḑé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dirty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实施关键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路径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işlïďe"/>
          <p:cNvSpPr>
            <a:spLocks noGrp="1"/>
          </p:cNvSpPr>
          <p:nvPr>
            <p:ph type="sldNum" sz="quarter" idx="12"/>
          </p:nvPr>
        </p:nvSpPr>
        <p:spPr>
          <a:xfrm>
            <a:off x="87812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630" t="7753" r="1467" b="1289"/>
          <a:stretch>
            <a:fillRect/>
          </a:stretch>
        </p:blipFill>
        <p:spPr>
          <a:xfrm>
            <a:off x="7242810" y="3017520"/>
            <a:ext cx="4203700" cy="2568575"/>
          </a:xfrm>
          <a:prstGeom prst="rect">
            <a:avLst/>
          </a:prstGeom>
          <a:ln>
            <a:solidFill>
              <a:srgbClr val="F0F0F0">
                <a:lumMod val="90000"/>
              </a:srgbClr>
            </a:solidFill>
          </a:ln>
        </p:spPr>
      </p:pic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789305" y="1403985"/>
            <a:ext cx="8864600" cy="144526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>
              <a:spcAft>
                <a:spcPts val="1200"/>
              </a:spcAft>
              <a:buFont typeface="Wingdings" panose="05000000000000000000" charset="0"/>
              <a:buChar char=""/>
            </a:pPr>
            <a:r>
              <a:rPr lang="zh-CN" altLang="en-US" sz="1600" b="1" dirty="0">
                <a:solidFill>
                  <a:srgbClr val="1DAE63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实施关键路径</a:t>
            </a:r>
            <a:r>
              <a:rPr lang="en-US" altLang="zh-CN" sz="1600" b="1" dirty="0">
                <a:solidFill>
                  <a:srgbClr val="1DAE63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:</a:t>
            </a:r>
            <a:endParaRPr lang="en-US" altLang="zh-CN" sz="1600" b="1" dirty="0">
              <a:solidFill>
                <a:srgbClr val="1DAE63"/>
              </a:solidFill>
              <a:latin typeface="思源黑体 CN Medium" panose="020B0200000000000000" pitchFamily="34" charset="-122"/>
              <a:ea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新建问卷：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管理后台→培训→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调研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→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问卷管理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→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新建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→编辑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问卷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内容→点击发布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；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新建调研任务：管理后台→培训→调研→调研管理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→新建调研任务→编辑内容→发布；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  <a:sym typeface="+mn-ea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数据查询：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管理后台→培训→调研→调研管理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→点击对应项目的收集数据→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导出。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9305" y="3003550"/>
            <a:ext cx="6202045" cy="3376930"/>
          </a:xfrm>
          <a:prstGeom prst="rect">
            <a:avLst/>
          </a:prstGeom>
          <a:ln>
            <a:solidFill>
              <a:srgbClr val="F0F0F0">
                <a:lumMod val="90000"/>
              </a:srgbClr>
            </a:soli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b="31224"/>
          <a:stretch>
            <a:fillRect/>
          </a:stretch>
        </p:blipFill>
        <p:spPr>
          <a:xfrm>
            <a:off x="7242810" y="5659120"/>
            <a:ext cx="4190365" cy="721360"/>
          </a:xfrm>
          <a:prstGeom prst="rect">
            <a:avLst/>
          </a:prstGeom>
          <a:ln>
            <a:solidFill>
              <a:srgbClr val="F0F0F0">
                <a:lumMod val="90000"/>
              </a:srgbClr>
            </a:solidFill>
          </a:ln>
        </p:spPr>
      </p:pic>
    </p:spTree>
    <p:custDataLst>
      <p:tags r:id="rId8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ļï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ṧḻîḑé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dirty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实施关键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路径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işlïď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795020" y="1523365"/>
            <a:ext cx="10222865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>
              <a:spcAft>
                <a:spcPts val="1200"/>
              </a:spcAft>
              <a:buFont typeface="Wingdings" panose="05000000000000000000" charset="0"/>
              <a:buChar char=""/>
            </a:pPr>
            <a:r>
              <a:rPr lang="zh-CN" altLang="en-US" sz="1600" b="1" dirty="0">
                <a:solidFill>
                  <a:srgbClr val="1DAE63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实施关键路径</a:t>
            </a:r>
            <a:r>
              <a:rPr lang="en-US" altLang="zh-CN" sz="1600" b="1" dirty="0">
                <a:solidFill>
                  <a:srgbClr val="1DAE63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:</a:t>
            </a:r>
            <a:endParaRPr lang="en-US" altLang="zh-CN" sz="1600" b="1" dirty="0">
              <a:solidFill>
                <a:srgbClr val="1DAE63"/>
              </a:solidFill>
              <a:latin typeface="思源黑体 CN Medium" panose="020B0200000000000000" pitchFamily="34" charset="-122"/>
              <a:ea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积分设置：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管理后台→运营→激励工具→积分管理→积分设置→编辑社区板块交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互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积分获得的相关内容→点击保存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；</a:t>
            </a:r>
            <a:endParaRPr lang="en-US" altLang="zh-CN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圈子创建：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管理后台→运营→社区管理→圈子管理→新建圈子→编辑圈子必填内容→点击确定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。</a:t>
            </a:r>
            <a:endParaRPr lang="zh-CN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6974"/>
          <a:stretch>
            <a:fillRect/>
          </a:stretch>
        </p:blipFill>
        <p:spPr>
          <a:xfrm>
            <a:off x="820420" y="2926080"/>
            <a:ext cx="6045835" cy="324358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9035" b="924"/>
          <a:stretch>
            <a:fillRect/>
          </a:stretch>
        </p:blipFill>
        <p:spPr>
          <a:xfrm>
            <a:off x="6935470" y="2922905"/>
            <a:ext cx="4467860" cy="324358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</p:spTree>
    <p:custDataLst>
      <p:tags r:id="rId6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ļï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ṧḻîḑé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dirty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实施关键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路径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işlïď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660400" y="1562735"/>
            <a:ext cx="10518775" cy="129159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>
              <a:spcAft>
                <a:spcPts val="1200"/>
              </a:spcAft>
              <a:buFont typeface="Wingdings" panose="05000000000000000000" charset="0"/>
              <a:buChar char=""/>
            </a:pPr>
            <a:r>
              <a:rPr lang="zh-CN" altLang="en-US" sz="1600" b="1" dirty="0">
                <a:solidFill>
                  <a:srgbClr val="1DAE63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实施关键路径</a:t>
            </a:r>
            <a:r>
              <a:rPr lang="en-US" altLang="zh-CN" sz="1600" b="1" dirty="0">
                <a:solidFill>
                  <a:srgbClr val="1DAE63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:</a:t>
            </a:r>
            <a:endParaRPr lang="en-US" altLang="zh-CN" sz="1600" b="1" dirty="0">
              <a:solidFill>
                <a:srgbClr val="1DAE63"/>
              </a:solidFill>
              <a:latin typeface="思源黑体 CN Medium" panose="020B0200000000000000" pitchFamily="34" charset="-122"/>
              <a:ea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学习项目创建：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管理后台→培训→学习项目→新建学习项目→添加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线下课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→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添加考勤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→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编辑项目内容→点击发布</a:t>
            </a:r>
            <a:r>
              <a:rPr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→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设置任务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的规则（指派</a:t>
            </a:r>
            <a:r>
              <a:rPr lang="en-US" alt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/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自愿报名</a:t>
            </a:r>
            <a:r>
              <a:rPr 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  <a:sym typeface="+mn-ea"/>
              </a:rPr>
              <a:t>）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；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  <a:p>
            <a:pPr marL="342900" indent="-342900"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数据查询：管理后台→培训→学习项目→项目名称（选择对应项目</a:t>
            </a:r>
            <a:r>
              <a:rPr lang="en-US" alt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)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→点击数据→统计数据→考勤分析→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导出</a:t>
            </a:r>
            <a:r>
              <a:rPr lang="en-US" altLang="zh-CN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.</a:t>
            </a:r>
            <a:endParaRPr lang="en-US" altLang="zh-CN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8064" r="8831"/>
          <a:stretch>
            <a:fillRect/>
          </a:stretch>
        </p:blipFill>
        <p:spPr>
          <a:xfrm>
            <a:off x="4369435" y="3413760"/>
            <a:ext cx="3555365" cy="222504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9658" r="9886"/>
          <a:stretch>
            <a:fillRect/>
          </a:stretch>
        </p:blipFill>
        <p:spPr>
          <a:xfrm>
            <a:off x="673735" y="3413760"/>
            <a:ext cx="3618230" cy="222504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2228" r="2963"/>
          <a:stretch>
            <a:fillRect/>
          </a:stretch>
        </p:blipFill>
        <p:spPr>
          <a:xfrm>
            <a:off x="7989570" y="3413760"/>
            <a:ext cx="3555365" cy="2225675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</p:pic>
    </p:spTree>
    <p:custDataLst>
      <p:tags r:id="rId8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sľî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îšļîdé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ïS1iďe"/>
          <p:cNvSpPr txBox="1"/>
          <p:nvPr/>
        </p:nvSpPr>
        <p:spPr>
          <a:xfrm>
            <a:off x="686435" y="1130300"/>
            <a:ext cx="4457700" cy="102870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en-US" sz="6000" dirty="0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6" name="íṡ1iḓê"/>
          <p:cNvCxnSpPr/>
          <p:nvPr/>
        </p:nvCxnSpPr>
        <p:spPr>
          <a:xfrm>
            <a:off x="6659880" y="4161790"/>
            <a:ext cx="4536440" cy="0"/>
          </a:xfrm>
          <a:prstGeom prst="line">
            <a:avLst/>
          </a:prstGeom>
          <a:ln w="12700">
            <a:solidFill>
              <a:schemeClr val="accent1">
                <a:lumMod val="50000"/>
                <a:alpha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ïsḻíḑê"/>
          <p:cNvCxnSpPr/>
          <p:nvPr/>
        </p:nvCxnSpPr>
        <p:spPr>
          <a:xfrm>
            <a:off x="6659880" y="2867660"/>
            <a:ext cx="4536440" cy="0"/>
          </a:xfrm>
          <a:prstGeom prst="line">
            <a:avLst/>
          </a:prstGeom>
          <a:ln w="12700">
            <a:solidFill>
              <a:schemeClr val="accent1">
                <a:lumMod val="50000"/>
                <a:alpha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íSḻîde"/>
          <p:cNvCxnSpPr/>
          <p:nvPr/>
        </p:nvCxnSpPr>
        <p:spPr>
          <a:xfrm>
            <a:off x="6659880" y="1484630"/>
            <a:ext cx="4210050" cy="0"/>
          </a:xfrm>
          <a:prstGeom prst="line">
            <a:avLst/>
          </a:prstGeom>
          <a:ln w="12700">
            <a:solidFill>
              <a:schemeClr val="tx1">
                <a:alpha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íśḷíḑê"/>
          <p:cNvGrpSpPr/>
          <p:nvPr/>
        </p:nvGrpSpPr>
        <p:grpSpPr>
          <a:xfrm rot="0">
            <a:off x="-71755" y="2270760"/>
            <a:ext cx="6331585" cy="4275455"/>
            <a:chOff x="52038" y="2234248"/>
            <a:chExt cx="6331545" cy="4275354"/>
          </a:xfrm>
        </p:grpSpPr>
        <p:pic>
          <p:nvPicPr>
            <p:cNvPr id="33" name="iślíḑe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2038" y="3130985"/>
              <a:ext cx="6006431" cy="3378617"/>
            </a:xfrm>
            <a:prstGeom prst="rect">
              <a:avLst/>
            </a:prstGeom>
            <a:effectLst>
              <a:outerShdw blurRad="127000" dist="38100" dir="3120000" algn="tl" rotWithShape="0">
                <a:schemeClr val="accent1">
                  <a:lumMod val="50000"/>
                  <a:alpha val="18000"/>
                </a:schemeClr>
              </a:outerShdw>
            </a:effectLst>
          </p:spPr>
        </p:pic>
        <p:pic>
          <p:nvPicPr>
            <p:cNvPr id="35" name="ís1îḍe"/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532555" y="2234248"/>
              <a:ext cx="5851028" cy="3291203"/>
            </a:xfrm>
            <a:prstGeom prst="rect">
              <a:avLst/>
            </a:prstGeom>
          </p:spPr>
        </p:pic>
      </p:grpSp>
      <p:grpSp>
        <p:nvGrpSpPr>
          <p:cNvPr id="53" name="íś1îḑê"/>
          <p:cNvGrpSpPr/>
          <p:nvPr/>
        </p:nvGrpSpPr>
        <p:grpSpPr>
          <a:xfrm rot="0">
            <a:off x="6540500" y="1682750"/>
            <a:ext cx="4712970" cy="831215"/>
            <a:chOff x="6654803" y="1188726"/>
            <a:chExt cx="4712794" cy="830997"/>
          </a:xfrm>
        </p:grpSpPr>
        <p:grpSp>
          <p:nvGrpSpPr>
            <p:cNvPr id="37" name="ïṣľiḑê"/>
            <p:cNvGrpSpPr/>
            <p:nvPr/>
          </p:nvGrpSpPr>
          <p:grpSpPr>
            <a:xfrm>
              <a:off x="6654803" y="1188726"/>
              <a:ext cx="4712794" cy="830997"/>
              <a:chOff x="6862528" y="1146791"/>
              <a:chExt cx="4712794" cy="830997"/>
            </a:xfrm>
          </p:grpSpPr>
          <p:sp>
            <p:nvSpPr>
              <p:cNvPr id="11" name="iṡḷîḍé"/>
              <p:cNvSpPr txBox="1"/>
              <p:nvPr/>
            </p:nvSpPr>
            <p:spPr>
              <a:xfrm>
                <a:off x="6862528" y="1146791"/>
                <a:ext cx="1203841" cy="83099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r"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altLang="zh-CN" sz="4800" b="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4">
                          <a:alpha val="20000"/>
                        </a:schemeClr>
                      </a:outerShdw>
                    </a:effectLst>
                    <a:cs typeface="+mn-ea"/>
                    <a:sym typeface="+mn-lt"/>
                  </a:rPr>
                  <a:t>O1</a:t>
                </a:r>
                <a:endParaRPr lang="en-US" altLang="zh-CN" sz="4800" b="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0"/>
                  </a:gradFill>
                  <a:effectLst>
                    <a:outerShdw blurRad="76200" dist="50800" dir="5400000" algn="ctr" rotWithShape="0">
                      <a:schemeClr val="accent4">
                        <a:alpha val="20000"/>
                      </a:scheme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9" name="ïSḷiďè"/>
              <p:cNvSpPr txBox="1"/>
              <p:nvPr/>
            </p:nvSpPr>
            <p:spPr>
              <a:xfrm>
                <a:off x="8333384" y="1198278"/>
                <a:ext cx="3241938" cy="691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2600" dirty="0">
                    <a:cs typeface="+mn-ea"/>
                    <a:sym typeface="+mn-lt"/>
                  </a:rPr>
                  <a:t>活动素材</a:t>
                </a:r>
                <a:r>
                  <a:rPr lang="zh-CN" altLang="en-US" sz="2600" dirty="0">
                    <a:cs typeface="+mn-ea"/>
                    <a:sym typeface="+mn-lt"/>
                  </a:rPr>
                  <a:t>总览</a:t>
                </a:r>
                <a:endParaRPr lang="zh-CN" altLang="en-US" sz="26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9" name="ïṩļïďè"/>
            <p:cNvSpPr/>
            <p:nvPr/>
          </p:nvSpPr>
          <p:spPr>
            <a:xfrm>
              <a:off x="6774463" y="1200506"/>
              <a:ext cx="807437" cy="807437"/>
            </a:xfrm>
            <a:prstGeom prst="round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508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O1</a:t>
              </a:r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ïŝļïdê"/>
          <p:cNvGrpSpPr/>
          <p:nvPr/>
        </p:nvGrpSpPr>
        <p:grpSpPr>
          <a:xfrm rot="0">
            <a:off x="6659880" y="3082290"/>
            <a:ext cx="4592955" cy="807720"/>
            <a:chOff x="6774463" y="2624879"/>
            <a:chExt cx="4593134" cy="807437"/>
          </a:xfrm>
        </p:grpSpPr>
        <p:sp>
          <p:nvSpPr>
            <p:cNvPr id="26" name="iṧļîḑe"/>
            <p:cNvSpPr txBox="1"/>
            <p:nvPr/>
          </p:nvSpPr>
          <p:spPr>
            <a:xfrm>
              <a:off x="8125659" y="2718031"/>
              <a:ext cx="3241938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12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r>
                <a:rPr lang="zh-CN" altLang="en-US" sz="2600" dirty="0">
                  <a:cs typeface="+mn-ea"/>
                  <a:sym typeface="+mn-lt"/>
                </a:rPr>
                <a:t>活动方案</a:t>
              </a:r>
              <a:r>
                <a:rPr lang="zh-CN" altLang="en-US" sz="2600" dirty="0">
                  <a:cs typeface="+mn-ea"/>
                  <a:sym typeface="+mn-lt"/>
                </a:rPr>
                <a:t>介绍</a:t>
              </a:r>
              <a:endParaRPr lang="zh-CN" altLang="en-US" sz="2600" dirty="0">
                <a:cs typeface="+mn-ea"/>
                <a:sym typeface="+mn-lt"/>
              </a:endParaRPr>
            </a:p>
          </p:txBody>
        </p:sp>
        <p:sp>
          <p:nvSpPr>
            <p:cNvPr id="50" name="í$ḷíḍe"/>
            <p:cNvSpPr/>
            <p:nvPr/>
          </p:nvSpPr>
          <p:spPr>
            <a:xfrm>
              <a:off x="6774463" y="2624879"/>
              <a:ext cx="807437" cy="807437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1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5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O2</a:t>
              </a:r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íṧḷíďè"/>
          <p:cNvGrpSpPr/>
          <p:nvPr/>
        </p:nvGrpSpPr>
        <p:grpSpPr>
          <a:xfrm rot="0">
            <a:off x="6659880" y="4407535"/>
            <a:ext cx="4592955" cy="807720"/>
            <a:chOff x="6774463" y="3878493"/>
            <a:chExt cx="4593134" cy="807437"/>
          </a:xfrm>
        </p:grpSpPr>
        <p:sp>
          <p:nvSpPr>
            <p:cNvPr id="23" name="í$ľîďe"/>
            <p:cNvSpPr txBox="1"/>
            <p:nvPr/>
          </p:nvSpPr>
          <p:spPr>
            <a:xfrm>
              <a:off x="8125659" y="3895469"/>
              <a:ext cx="3241938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12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r>
                <a:rPr lang="zh-CN" altLang="en-US" sz="2600" dirty="0">
                  <a:cs typeface="+mn-ea"/>
                  <a:sym typeface="+mn-lt"/>
                </a:rPr>
                <a:t>常规操作</a:t>
              </a:r>
              <a:r>
                <a:rPr lang="zh-CN" altLang="en-US" sz="2600" dirty="0">
                  <a:cs typeface="+mn-ea"/>
                  <a:sym typeface="+mn-lt"/>
                </a:rPr>
                <a:t>说明</a:t>
              </a:r>
              <a:endParaRPr lang="zh-CN" altLang="en-US" sz="2600" dirty="0">
                <a:cs typeface="+mn-ea"/>
                <a:sym typeface="+mn-lt"/>
              </a:endParaRPr>
            </a:p>
          </p:txBody>
        </p:sp>
        <p:sp>
          <p:nvSpPr>
            <p:cNvPr id="51" name="ísḷïḋê"/>
            <p:cNvSpPr/>
            <p:nvPr/>
          </p:nvSpPr>
          <p:spPr>
            <a:xfrm>
              <a:off x="6774463" y="3878493"/>
              <a:ext cx="807437" cy="807437"/>
            </a:xfrm>
            <a:prstGeom prst="round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508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O3</a:t>
              </a:r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îṩḷiḑê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>
                <a:cs typeface="+mn-ea"/>
                <a:sym typeface="+mn-lt"/>
              </a:rPr>
            </a:fld>
            <a:endParaRPr lang="en-US" altLang="zh-CN">
              <a:cs typeface="+mn-ea"/>
              <a:sym typeface="+mn-lt"/>
            </a:endParaRPr>
          </a:p>
        </p:txBody>
      </p:sp>
      <p:pic>
        <p:nvPicPr>
          <p:cNvPr id="4" name="图片 3" descr="矢量智能对象 拷贝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screen"/>
          <a:srcRect r="28245" b="-20298"/>
          <a:stretch>
            <a:fillRect/>
          </a:stretch>
        </p:blipFill>
        <p:spPr>
          <a:xfrm>
            <a:off x="883285" y="490220"/>
            <a:ext cx="2511425" cy="38227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ṩľï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ṣľiďé"/>
          <p:cNvSpPr>
            <a:spLocks noGrp="1"/>
          </p:cNvSpPr>
          <p:nvPr>
            <p:ph type="body" sz="quarter" idx="13"/>
          </p:nvPr>
        </p:nvSpPr>
        <p:spPr>
          <a:xfrm>
            <a:off x="5689600" y="2419985"/>
            <a:ext cx="5863590" cy="1844040"/>
          </a:xfrm>
        </p:spPr>
        <p:txBody>
          <a:bodyPr wrap="square"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感谢观看！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GB" altLang="zh-CN" sz="3600" dirty="0">
                <a:latin typeface="+mn-lt"/>
                <a:ea typeface="+mn-ea"/>
                <a:cs typeface="+mn-ea"/>
                <a:sym typeface="+mn-lt"/>
              </a:rPr>
              <a:t>Thank you for watching</a:t>
            </a:r>
            <a:r>
              <a:rPr altLang="en-GB" sz="3600" dirty="0">
                <a:latin typeface="+mn-lt"/>
                <a:ea typeface="+mn-ea"/>
                <a:cs typeface="+mn-ea"/>
                <a:sym typeface="+mn-lt"/>
              </a:rPr>
              <a:t>.</a:t>
            </a:r>
            <a:endParaRPr altLang="en-GB" sz="3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ï$ļîḍê"/>
          <p:cNvSpPr>
            <a:spLocks noGrp="1"/>
          </p:cNvSpPr>
          <p:nvPr>
            <p:ph type="body" sz="quarter" idx="14"/>
          </p:nvPr>
        </p:nvSpPr>
        <p:spPr>
          <a:xfrm>
            <a:off x="6343654" y="5837829"/>
            <a:ext cx="5162546" cy="296271"/>
          </a:xfrm>
        </p:spPr>
        <p:txBody>
          <a:bodyPr/>
          <a:lstStyle/>
          <a:p>
            <a:r>
              <a:rPr lang="en-GB" altLang="zh-CN" dirty="0">
                <a:cs typeface="+mn-ea"/>
                <a:sym typeface="+mn-lt"/>
              </a:rPr>
              <a:t>www.coolcollege.cn</a:t>
            </a:r>
            <a:endParaRPr lang="en-GB" altLang="zh-CN" dirty="0">
              <a:cs typeface="+mn-ea"/>
              <a:sym typeface="+mn-lt"/>
            </a:endParaRPr>
          </a:p>
        </p:txBody>
      </p:sp>
      <p:pic>
        <p:nvPicPr>
          <p:cNvPr id="6" name="图片 5" descr="矢量智能对象 拷贝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rcRect r="28245" b="-20298"/>
          <a:stretch>
            <a:fillRect/>
          </a:stretch>
        </p:blipFill>
        <p:spPr>
          <a:xfrm>
            <a:off x="9020175" y="476250"/>
            <a:ext cx="2511425" cy="3822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ṩḻí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1ïďè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ï$liḍé"/>
          <p:cNvSpPr>
            <a:spLocks noGrp="1"/>
          </p:cNvSpPr>
          <p:nvPr>
            <p:ph type="title"/>
          </p:nvPr>
        </p:nvSpPr>
        <p:spPr>
          <a:xfrm>
            <a:off x="1094740" y="3990975"/>
            <a:ext cx="3337560" cy="534035"/>
          </a:xfrm>
        </p:spPr>
        <p:txBody>
          <a:bodyPr wrap="square"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活动素材总览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isļîḋé"/>
          <p:cNvSpPr txBox="1"/>
          <p:nvPr/>
        </p:nvSpPr>
        <p:spPr>
          <a:xfrm>
            <a:off x="1094950" y="2444335"/>
            <a:ext cx="1375424" cy="108952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zh-CN" sz="7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GB" sz="7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r="28077" b="-2277"/>
          <a:stretch>
            <a:fillRect/>
          </a:stretch>
        </p:blipFill>
        <p:spPr>
          <a:xfrm>
            <a:off x="9192895" y="412115"/>
            <a:ext cx="2430145" cy="3136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$ļí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ṥḻiḍ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活动素材总览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ïşļîḍè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603750" y="1530985"/>
            <a:ext cx="3009900" cy="4794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宣传素材：</a:t>
            </a:r>
            <a:endParaRPr lang="zh-CN" altLang="en-US" sz="1400" dirty="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登陆页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活动素材：</a:t>
            </a:r>
            <a:endParaRPr lang="zh-CN" altLang="en-US" sz="1400" dirty="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学习</a:t>
            </a: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项目：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阅见成长，好书共读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线上调研：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共读书籍调研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线上社区：</a:t>
            </a:r>
            <a:r>
              <a:rPr lang="en-US" altLang="zh-CN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  </a:t>
            </a:r>
            <a:endParaRPr lang="en-US" alt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不负韶华•好书推荐 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学习</a:t>
            </a: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项目：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线下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拆书会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2" name="ïSḻíḑé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026" t="11995"/>
          <a:stretch>
            <a:fillRect/>
          </a:stretch>
        </p:blipFill>
        <p:spPr>
          <a:xfrm flipV="1">
            <a:off x="0" y="1569720"/>
            <a:ext cx="4912360" cy="5288280"/>
          </a:xfrm>
          <a:prstGeom prst="rect">
            <a:avLst/>
          </a:prstGeom>
        </p:spPr>
      </p:pic>
      <p:pic>
        <p:nvPicPr>
          <p:cNvPr id="3" name="图片 2" descr="APP图标banner-示例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8195" y="1486535"/>
            <a:ext cx="2287270" cy="49523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ṧ1î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$lïdé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išļîḑê"/>
          <p:cNvSpPr>
            <a:spLocks noGrp="1"/>
          </p:cNvSpPr>
          <p:nvPr>
            <p:ph type="title"/>
          </p:nvPr>
        </p:nvSpPr>
        <p:spPr>
          <a:xfrm>
            <a:off x="1094950" y="3990733"/>
            <a:ext cx="6753650" cy="534035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活动方案介绍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íṣlíḍê"/>
          <p:cNvSpPr txBox="1"/>
          <p:nvPr/>
        </p:nvSpPr>
        <p:spPr>
          <a:xfrm>
            <a:off x="1094950" y="2444335"/>
            <a:ext cx="1375424" cy="108952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zh-CN" sz="7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GB" sz="7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 r="28077" b="-2277"/>
          <a:stretch>
            <a:fillRect/>
          </a:stretch>
        </p:blipFill>
        <p:spPr>
          <a:xfrm>
            <a:off x="9230995" y="412115"/>
            <a:ext cx="2430145" cy="3136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ṥl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lïḓ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活动推荐路径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îṡ1íḓé"/>
          <p:cNvSpPr>
            <a:spLocks noGrp="1"/>
          </p:cNvSpPr>
          <p:nvPr>
            <p:ph type="sldNum" sz="quarter" idx="12"/>
          </p:nvPr>
        </p:nvSpPr>
        <p:spPr>
          <a:xfrm>
            <a:off x="8908252" y="6337300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0">
            <a:off x="3656964" y="2451100"/>
            <a:ext cx="6240147" cy="1179843"/>
            <a:chOff x="3320629" y="2284993"/>
            <a:chExt cx="6543005" cy="1159099"/>
          </a:xfrm>
        </p:grpSpPr>
        <p:sp>
          <p:nvSpPr>
            <p:cNvPr id="25" name="Icon1"/>
            <p:cNvSpPr/>
            <p:nvPr>
              <p:custDataLst>
                <p:tags r:id="rId1"/>
              </p:custDataLst>
            </p:nvPr>
          </p:nvSpPr>
          <p:spPr bwMode="auto">
            <a:xfrm>
              <a:off x="9302197" y="2284993"/>
              <a:ext cx="401640" cy="417548"/>
            </a:xfrm>
            <a:custGeom>
              <a:avLst/>
              <a:gdLst>
                <a:gd name="connsiteX0" fmla="*/ 466115 w 584423"/>
                <a:gd name="connsiteY0" fmla="*/ 268189 h 607568"/>
                <a:gd name="connsiteX1" fmla="*/ 479022 w 584423"/>
                <a:gd name="connsiteY1" fmla="*/ 270337 h 607568"/>
                <a:gd name="connsiteX2" fmla="*/ 502991 w 584423"/>
                <a:gd name="connsiteY2" fmla="*/ 288288 h 607568"/>
                <a:gd name="connsiteX3" fmla="*/ 527113 w 584423"/>
                <a:gd name="connsiteY3" fmla="*/ 270337 h 607568"/>
                <a:gd name="connsiteX4" fmla="*/ 539866 w 584423"/>
                <a:gd name="connsiteY4" fmla="*/ 268189 h 607568"/>
                <a:gd name="connsiteX5" fmla="*/ 552004 w 584423"/>
                <a:gd name="connsiteY5" fmla="*/ 271871 h 607568"/>
                <a:gd name="connsiteX6" fmla="*/ 584423 w 584423"/>
                <a:gd name="connsiteY6" fmla="*/ 316826 h 607568"/>
                <a:gd name="connsiteX7" fmla="*/ 584423 w 584423"/>
                <a:gd name="connsiteY7" fmla="*/ 389092 h 607568"/>
                <a:gd name="connsiteX8" fmla="*/ 582118 w 584423"/>
                <a:gd name="connsiteY8" fmla="*/ 396917 h 607568"/>
                <a:gd name="connsiteX9" fmla="*/ 557842 w 584423"/>
                <a:gd name="connsiteY9" fmla="*/ 433894 h 607568"/>
                <a:gd name="connsiteX10" fmla="*/ 557842 w 584423"/>
                <a:gd name="connsiteY10" fmla="*/ 530708 h 607568"/>
                <a:gd name="connsiteX11" fmla="*/ 543553 w 584423"/>
                <a:gd name="connsiteY11" fmla="*/ 544977 h 607568"/>
                <a:gd name="connsiteX12" fmla="*/ 462428 w 584423"/>
                <a:gd name="connsiteY12" fmla="*/ 544977 h 607568"/>
                <a:gd name="connsiteX13" fmla="*/ 448139 w 584423"/>
                <a:gd name="connsiteY13" fmla="*/ 530708 h 607568"/>
                <a:gd name="connsiteX14" fmla="*/ 448139 w 584423"/>
                <a:gd name="connsiteY14" fmla="*/ 433894 h 607568"/>
                <a:gd name="connsiteX15" fmla="*/ 423863 w 584423"/>
                <a:gd name="connsiteY15" fmla="*/ 396917 h 607568"/>
                <a:gd name="connsiteX16" fmla="*/ 421558 w 584423"/>
                <a:gd name="connsiteY16" fmla="*/ 389092 h 607568"/>
                <a:gd name="connsiteX17" fmla="*/ 421558 w 584423"/>
                <a:gd name="connsiteY17" fmla="*/ 316826 h 607568"/>
                <a:gd name="connsiteX18" fmla="*/ 453977 w 584423"/>
                <a:gd name="connsiteY18" fmla="*/ 271871 h 607568"/>
                <a:gd name="connsiteX19" fmla="*/ 466115 w 584423"/>
                <a:gd name="connsiteY19" fmla="*/ 268189 h 607568"/>
                <a:gd name="connsiteX20" fmla="*/ 44557 w 584423"/>
                <a:gd name="connsiteY20" fmla="*/ 268189 h 607568"/>
                <a:gd name="connsiteX21" fmla="*/ 57310 w 584423"/>
                <a:gd name="connsiteY21" fmla="*/ 270337 h 607568"/>
                <a:gd name="connsiteX22" fmla="*/ 81432 w 584423"/>
                <a:gd name="connsiteY22" fmla="*/ 288288 h 607568"/>
                <a:gd name="connsiteX23" fmla="*/ 105401 w 584423"/>
                <a:gd name="connsiteY23" fmla="*/ 270337 h 607568"/>
                <a:gd name="connsiteX24" fmla="*/ 118308 w 584423"/>
                <a:gd name="connsiteY24" fmla="*/ 268189 h 607568"/>
                <a:gd name="connsiteX25" fmla="*/ 130446 w 584423"/>
                <a:gd name="connsiteY25" fmla="*/ 271871 h 607568"/>
                <a:gd name="connsiteX26" fmla="*/ 162865 w 584423"/>
                <a:gd name="connsiteY26" fmla="*/ 316826 h 607568"/>
                <a:gd name="connsiteX27" fmla="*/ 162865 w 584423"/>
                <a:gd name="connsiteY27" fmla="*/ 389092 h 607568"/>
                <a:gd name="connsiteX28" fmla="*/ 160560 w 584423"/>
                <a:gd name="connsiteY28" fmla="*/ 396917 h 607568"/>
                <a:gd name="connsiteX29" fmla="*/ 136284 w 584423"/>
                <a:gd name="connsiteY29" fmla="*/ 433894 h 607568"/>
                <a:gd name="connsiteX30" fmla="*/ 136284 w 584423"/>
                <a:gd name="connsiteY30" fmla="*/ 530708 h 607568"/>
                <a:gd name="connsiteX31" fmla="*/ 121995 w 584423"/>
                <a:gd name="connsiteY31" fmla="*/ 544977 h 607568"/>
                <a:gd name="connsiteX32" fmla="*/ 40870 w 584423"/>
                <a:gd name="connsiteY32" fmla="*/ 544977 h 607568"/>
                <a:gd name="connsiteX33" fmla="*/ 26581 w 584423"/>
                <a:gd name="connsiteY33" fmla="*/ 530708 h 607568"/>
                <a:gd name="connsiteX34" fmla="*/ 26581 w 584423"/>
                <a:gd name="connsiteY34" fmla="*/ 433894 h 607568"/>
                <a:gd name="connsiteX35" fmla="*/ 2305 w 584423"/>
                <a:gd name="connsiteY35" fmla="*/ 396917 h 607568"/>
                <a:gd name="connsiteX36" fmla="*/ 0 w 584423"/>
                <a:gd name="connsiteY36" fmla="*/ 389092 h 607568"/>
                <a:gd name="connsiteX37" fmla="*/ 0 w 584423"/>
                <a:gd name="connsiteY37" fmla="*/ 316826 h 607568"/>
                <a:gd name="connsiteX38" fmla="*/ 32419 w 584423"/>
                <a:gd name="connsiteY38" fmla="*/ 271871 h 607568"/>
                <a:gd name="connsiteX39" fmla="*/ 44557 w 584423"/>
                <a:gd name="connsiteY39" fmla="*/ 268189 h 607568"/>
                <a:gd name="connsiteX40" fmla="*/ 283757 w 584423"/>
                <a:gd name="connsiteY40" fmla="*/ 227644 h 607568"/>
                <a:gd name="connsiteX41" fmla="*/ 300667 w 584423"/>
                <a:gd name="connsiteY41" fmla="*/ 227644 h 607568"/>
                <a:gd name="connsiteX42" fmla="*/ 306663 w 584423"/>
                <a:gd name="connsiteY42" fmla="*/ 230253 h 607568"/>
                <a:gd name="connsiteX43" fmla="*/ 307739 w 584423"/>
                <a:gd name="connsiteY43" fmla="*/ 239459 h 607568"/>
                <a:gd name="connsiteX44" fmla="*/ 298669 w 584423"/>
                <a:gd name="connsiteY44" fmla="*/ 252962 h 607568"/>
                <a:gd name="connsiteX45" fmla="*/ 302973 w 584423"/>
                <a:gd name="connsiteY45" fmla="*/ 288561 h 607568"/>
                <a:gd name="connsiteX46" fmla="*/ 294672 w 584423"/>
                <a:gd name="connsiteY46" fmla="*/ 310810 h 607568"/>
                <a:gd name="connsiteX47" fmla="*/ 289752 w 584423"/>
                <a:gd name="connsiteY47" fmla="*/ 310810 h 607568"/>
                <a:gd name="connsiteX48" fmla="*/ 281451 w 584423"/>
                <a:gd name="connsiteY48" fmla="*/ 288561 h 607568"/>
                <a:gd name="connsiteX49" fmla="*/ 285755 w 584423"/>
                <a:gd name="connsiteY49" fmla="*/ 252962 h 607568"/>
                <a:gd name="connsiteX50" fmla="*/ 276685 w 584423"/>
                <a:gd name="connsiteY50" fmla="*/ 239459 h 607568"/>
                <a:gd name="connsiteX51" fmla="*/ 277761 w 584423"/>
                <a:gd name="connsiteY51" fmla="*/ 230253 h 607568"/>
                <a:gd name="connsiteX52" fmla="*/ 283757 w 584423"/>
                <a:gd name="connsiteY52" fmla="*/ 227644 h 607568"/>
                <a:gd name="connsiteX53" fmla="*/ 243694 w 584423"/>
                <a:gd name="connsiteY53" fmla="*/ 226776 h 607568"/>
                <a:gd name="connsiteX54" fmla="*/ 248918 w 584423"/>
                <a:gd name="connsiteY54" fmla="*/ 230304 h 607568"/>
                <a:gd name="connsiteX55" fmla="*/ 285947 w 584423"/>
                <a:gd name="connsiteY55" fmla="*/ 331870 h 607568"/>
                <a:gd name="connsiteX56" fmla="*/ 298546 w 584423"/>
                <a:gd name="connsiteY56" fmla="*/ 331870 h 607568"/>
                <a:gd name="connsiteX57" fmla="*/ 335575 w 584423"/>
                <a:gd name="connsiteY57" fmla="*/ 230304 h 607568"/>
                <a:gd name="connsiteX58" fmla="*/ 342336 w 584423"/>
                <a:gd name="connsiteY58" fmla="*/ 226929 h 607568"/>
                <a:gd name="connsiteX59" fmla="*/ 360005 w 584423"/>
                <a:gd name="connsiteY59" fmla="*/ 232299 h 607568"/>
                <a:gd name="connsiteX60" fmla="*/ 360005 w 584423"/>
                <a:gd name="connsiteY60" fmla="*/ 232452 h 607568"/>
                <a:gd name="connsiteX61" fmla="*/ 397495 w 584423"/>
                <a:gd name="connsiteY61" fmla="*/ 284002 h 607568"/>
                <a:gd name="connsiteX62" fmla="*/ 397495 w 584423"/>
                <a:gd name="connsiteY62" fmla="*/ 391704 h 607568"/>
                <a:gd name="connsiteX63" fmla="*/ 396573 w 584423"/>
                <a:gd name="connsiteY63" fmla="*/ 394619 h 607568"/>
                <a:gd name="connsiteX64" fmla="*/ 358008 w 584423"/>
                <a:gd name="connsiteY64" fmla="*/ 453379 h 607568"/>
                <a:gd name="connsiteX65" fmla="*/ 358008 w 584423"/>
                <a:gd name="connsiteY65" fmla="*/ 602045 h 607568"/>
                <a:gd name="connsiteX66" fmla="*/ 352476 w 584423"/>
                <a:gd name="connsiteY66" fmla="*/ 607568 h 607568"/>
                <a:gd name="connsiteX67" fmla="*/ 232017 w 584423"/>
                <a:gd name="connsiteY67" fmla="*/ 607568 h 607568"/>
                <a:gd name="connsiteX68" fmla="*/ 226485 w 584423"/>
                <a:gd name="connsiteY68" fmla="*/ 602045 h 607568"/>
                <a:gd name="connsiteX69" fmla="*/ 226485 w 584423"/>
                <a:gd name="connsiteY69" fmla="*/ 453379 h 607568"/>
                <a:gd name="connsiteX70" fmla="*/ 187920 w 584423"/>
                <a:gd name="connsiteY70" fmla="*/ 394619 h 607568"/>
                <a:gd name="connsiteX71" fmla="*/ 186998 w 584423"/>
                <a:gd name="connsiteY71" fmla="*/ 391704 h 607568"/>
                <a:gd name="connsiteX72" fmla="*/ 186998 w 584423"/>
                <a:gd name="connsiteY72" fmla="*/ 284309 h 607568"/>
                <a:gd name="connsiteX73" fmla="*/ 224488 w 584423"/>
                <a:gd name="connsiteY73" fmla="*/ 232299 h 607568"/>
                <a:gd name="connsiteX74" fmla="*/ 243694 w 584423"/>
                <a:gd name="connsiteY74" fmla="*/ 226776 h 607568"/>
                <a:gd name="connsiteX75" fmla="*/ 503026 w 584423"/>
                <a:gd name="connsiteY75" fmla="*/ 160466 h 607568"/>
                <a:gd name="connsiteX76" fmla="*/ 550975 w 584423"/>
                <a:gd name="connsiteY76" fmla="*/ 208274 h 607568"/>
                <a:gd name="connsiteX77" fmla="*/ 503026 w 584423"/>
                <a:gd name="connsiteY77" fmla="*/ 256082 h 607568"/>
                <a:gd name="connsiteX78" fmla="*/ 455077 w 584423"/>
                <a:gd name="connsiteY78" fmla="*/ 208274 h 607568"/>
                <a:gd name="connsiteX79" fmla="*/ 503026 w 584423"/>
                <a:gd name="connsiteY79" fmla="*/ 160466 h 607568"/>
                <a:gd name="connsiteX80" fmla="*/ 81397 w 584423"/>
                <a:gd name="connsiteY80" fmla="*/ 160466 h 607568"/>
                <a:gd name="connsiteX81" fmla="*/ 129346 w 584423"/>
                <a:gd name="connsiteY81" fmla="*/ 208274 h 607568"/>
                <a:gd name="connsiteX82" fmla="*/ 81397 w 584423"/>
                <a:gd name="connsiteY82" fmla="*/ 256082 h 607568"/>
                <a:gd name="connsiteX83" fmla="*/ 33448 w 584423"/>
                <a:gd name="connsiteY83" fmla="*/ 208274 h 607568"/>
                <a:gd name="connsiteX84" fmla="*/ 81397 w 584423"/>
                <a:gd name="connsiteY84" fmla="*/ 160466 h 607568"/>
                <a:gd name="connsiteX85" fmla="*/ 292212 w 584423"/>
                <a:gd name="connsiteY85" fmla="*/ 79174 h 607568"/>
                <a:gd name="connsiteX86" fmla="*/ 353957 w 584423"/>
                <a:gd name="connsiteY86" fmla="*/ 140848 h 607568"/>
                <a:gd name="connsiteX87" fmla="*/ 292212 w 584423"/>
                <a:gd name="connsiteY87" fmla="*/ 202522 h 607568"/>
                <a:gd name="connsiteX88" fmla="*/ 230467 w 584423"/>
                <a:gd name="connsiteY88" fmla="*/ 140848 h 607568"/>
                <a:gd name="connsiteX89" fmla="*/ 292212 w 584423"/>
                <a:gd name="connsiteY89" fmla="*/ 79174 h 607568"/>
                <a:gd name="connsiteX90" fmla="*/ 292212 w 584423"/>
                <a:gd name="connsiteY90" fmla="*/ 0 h 607568"/>
                <a:gd name="connsiteX91" fmla="*/ 504683 w 584423"/>
                <a:gd name="connsiteY91" fmla="*/ 105068 h 607568"/>
                <a:gd name="connsiteX92" fmla="*/ 501764 w 584423"/>
                <a:gd name="connsiteY92" fmla="*/ 126542 h 607568"/>
                <a:gd name="connsiteX93" fmla="*/ 492546 w 584423"/>
                <a:gd name="connsiteY93" fmla="*/ 129610 h 607568"/>
                <a:gd name="connsiteX94" fmla="*/ 480409 w 584423"/>
                <a:gd name="connsiteY94" fmla="*/ 123628 h 607568"/>
                <a:gd name="connsiteX95" fmla="*/ 292212 w 584423"/>
                <a:gd name="connsiteY95" fmla="*/ 30677 h 607568"/>
                <a:gd name="connsiteX96" fmla="*/ 104014 w 584423"/>
                <a:gd name="connsiteY96" fmla="*/ 123628 h 607568"/>
                <a:gd name="connsiteX97" fmla="*/ 82659 w 584423"/>
                <a:gd name="connsiteY97" fmla="*/ 126542 h 607568"/>
                <a:gd name="connsiteX98" fmla="*/ 79740 w 584423"/>
                <a:gd name="connsiteY98" fmla="*/ 105068 h 607568"/>
                <a:gd name="connsiteX99" fmla="*/ 292212 w 584423"/>
                <a:gd name="connsiteY99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584423" h="607568">
                  <a:moveTo>
                    <a:pt x="466115" y="268189"/>
                  </a:moveTo>
                  <a:cubicBezTo>
                    <a:pt x="470571" y="266808"/>
                    <a:pt x="475334" y="267575"/>
                    <a:pt x="479022" y="270337"/>
                  </a:cubicBezTo>
                  <a:lnTo>
                    <a:pt x="502991" y="288288"/>
                  </a:lnTo>
                  <a:lnTo>
                    <a:pt x="527113" y="270337"/>
                  </a:lnTo>
                  <a:cubicBezTo>
                    <a:pt x="530647" y="267575"/>
                    <a:pt x="535410" y="266808"/>
                    <a:pt x="539866" y="268189"/>
                  </a:cubicBezTo>
                  <a:cubicBezTo>
                    <a:pt x="539866" y="268189"/>
                    <a:pt x="551850" y="271871"/>
                    <a:pt x="552004" y="271871"/>
                  </a:cubicBezTo>
                  <a:cubicBezTo>
                    <a:pt x="571363" y="278315"/>
                    <a:pt x="584423" y="296420"/>
                    <a:pt x="584423" y="316826"/>
                  </a:cubicBezTo>
                  <a:lnTo>
                    <a:pt x="584423" y="389092"/>
                  </a:lnTo>
                  <a:cubicBezTo>
                    <a:pt x="584423" y="391854"/>
                    <a:pt x="583655" y="394615"/>
                    <a:pt x="582118" y="396917"/>
                  </a:cubicBezTo>
                  <a:lnTo>
                    <a:pt x="557842" y="433894"/>
                  </a:lnTo>
                  <a:lnTo>
                    <a:pt x="557842" y="530708"/>
                  </a:lnTo>
                  <a:cubicBezTo>
                    <a:pt x="557842" y="538686"/>
                    <a:pt x="551389" y="544977"/>
                    <a:pt x="543553" y="544977"/>
                  </a:cubicBezTo>
                  <a:lnTo>
                    <a:pt x="462428" y="544977"/>
                  </a:lnTo>
                  <a:cubicBezTo>
                    <a:pt x="454592" y="544977"/>
                    <a:pt x="448139" y="538686"/>
                    <a:pt x="448139" y="530708"/>
                  </a:cubicBezTo>
                  <a:lnTo>
                    <a:pt x="448139" y="433894"/>
                  </a:lnTo>
                  <a:lnTo>
                    <a:pt x="423863" y="396917"/>
                  </a:lnTo>
                  <a:cubicBezTo>
                    <a:pt x="422326" y="394615"/>
                    <a:pt x="421558" y="391854"/>
                    <a:pt x="421558" y="389092"/>
                  </a:cubicBezTo>
                  <a:lnTo>
                    <a:pt x="421558" y="316826"/>
                  </a:lnTo>
                  <a:cubicBezTo>
                    <a:pt x="421558" y="296420"/>
                    <a:pt x="434618" y="278315"/>
                    <a:pt x="453977" y="271871"/>
                  </a:cubicBezTo>
                  <a:cubicBezTo>
                    <a:pt x="454131" y="271871"/>
                    <a:pt x="466115" y="268189"/>
                    <a:pt x="466115" y="268189"/>
                  </a:cubicBezTo>
                  <a:close/>
                  <a:moveTo>
                    <a:pt x="44557" y="268189"/>
                  </a:moveTo>
                  <a:cubicBezTo>
                    <a:pt x="49013" y="266808"/>
                    <a:pt x="53776" y="267575"/>
                    <a:pt x="57310" y="270337"/>
                  </a:cubicBezTo>
                  <a:lnTo>
                    <a:pt x="81432" y="288288"/>
                  </a:lnTo>
                  <a:lnTo>
                    <a:pt x="105401" y="270337"/>
                  </a:lnTo>
                  <a:cubicBezTo>
                    <a:pt x="109089" y="267575"/>
                    <a:pt x="113852" y="266808"/>
                    <a:pt x="118308" y="268189"/>
                  </a:cubicBezTo>
                  <a:cubicBezTo>
                    <a:pt x="118308" y="268189"/>
                    <a:pt x="130292" y="271871"/>
                    <a:pt x="130446" y="271871"/>
                  </a:cubicBezTo>
                  <a:cubicBezTo>
                    <a:pt x="149805" y="278315"/>
                    <a:pt x="162865" y="296420"/>
                    <a:pt x="162865" y="316826"/>
                  </a:cubicBezTo>
                  <a:lnTo>
                    <a:pt x="162865" y="389092"/>
                  </a:lnTo>
                  <a:cubicBezTo>
                    <a:pt x="162865" y="391854"/>
                    <a:pt x="162097" y="394615"/>
                    <a:pt x="160560" y="396917"/>
                  </a:cubicBezTo>
                  <a:lnTo>
                    <a:pt x="136284" y="433894"/>
                  </a:lnTo>
                  <a:lnTo>
                    <a:pt x="136284" y="530708"/>
                  </a:lnTo>
                  <a:cubicBezTo>
                    <a:pt x="136284" y="538686"/>
                    <a:pt x="129831" y="544977"/>
                    <a:pt x="121995" y="544977"/>
                  </a:cubicBezTo>
                  <a:lnTo>
                    <a:pt x="40870" y="544977"/>
                  </a:lnTo>
                  <a:cubicBezTo>
                    <a:pt x="33034" y="544977"/>
                    <a:pt x="26581" y="538686"/>
                    <a:pt x="26581" y="530708"/>
                  </a:cubicBezTo>
                  <a:lnTo>
                    <a:pt x="26581" y="433894"/>
                  </a:lnTo>
                  <a:lnTo>
                    <a:pt x="2305" y="396917"/>
                  </a:lnTo>
                  <a:cubicBezTo>
                    <a:pt x="768" y="394615"/>
                    <a:pt x="0" y="391854"/>
                    <a:pt x="0" y="389092"/>
                  </a:cubicBezTo>
                  <a:lnTo>
                    <a:pt x="0" y="316826"/>
                  </a:lnTo>
                  <a:cubicBezTo>
                    <a:pt x="0" y="296420"/>
                    <a:pt x="13060" y="278315"/>
                    <a:pt x="32419" y="271871"/>
                  </a:cubicBezTo>
                  <a:cubicBezTo>
                    <a:pt x="32573" y="271871"/>
                    <a:pt x="44557" y="268189"/>
                    <a:pt x="44557" y="268189"/>
                  </a:cubicBezTo>
                  <a:close/>
                  <a:moveTo>
                    <a:pt x="283757" y="227644"/>
                  </a:moveTo>
                  <a:lnTo>
                    <a:pt x="300667" y="227644"/>
                  </a:lnTo>
                  <a:cubicBezTo>
                    <a:pt x="302973" y="227644"/>
                    <a:pt x="305126" y="228565"/>
                    <a:pt x="306663" y="230253"/>
                  </a:cubicBezTo>
                  <a:cubicBezTo>
                    <a:pt x="309123" y="232861"/>
                    <a:pt x="309430" y="236544"/>
                    <a:pt x="307739" y="239459"/>
                  </a:cubicBezTo>
                  <a:lnTo>
                    <a:pt x="298669" y="252962"/>
                  </a:lnTo>
                  <a:lnTo>
                    <a:pt x="302973" y="288561"/>
                  </a:lnTo>
                  <a:lnTo>
                    <a:pt x="294672" y="310810"/>
                  </a:lnTo>
                  <a:cubicBezTo>
                    <a:pt x="293749" y="312958"/>
                    <a:pt x="290675" y="312958"/>
                    <a:pt x="289752" y="310810"/>
                  </a:cubicBezTo>
                  <a:lnTo>
                    <a:pt x="281451" y="288561"/>
                  </a:lnTo>
                  <a:lnTo>
                    <a:pt x="285755" y="252962"/>
                  </a:lnTo>
                  <a:lnTo>
                    <a:pt x="276685" y="239459"/>
                  </a:lnTo>
                  <a:cubicBezTo>
                    <a:pt x="274994" y="236544"/>
                    <a:pt x="275302" y="232861"/>
                    <a:pt x="277761" y="230253"/>
                  </a:cubicBezTo>
                  <a:cubicBezTo>
                    <a:pt x="279299" y="228565"/>
                    <a:pt x="281451" y="227644"/>
                    <a:pt x="283757" y="227644"/>
                  </a:cubicBezTo>
                  <a:close/>
                  <a:moveTo>
                    <a:pt x="243694" y="226776"/>
                  </a:moveTo>
                  <a:cubicBezTo>
                    <a:pt x="245999" y="226776"/>
                    <a:pt x="248150" y="228157"/>
                    <a:pt x="248918" y="230304"/>
                  </a:cubicBezTo>
                  <a:lnTo>
                    <a:pt x="285947" y="331870"/>
                  </a:lnTo>
                  <a:cubicBezTo>
                    <a:pt x="288098" y="337700"/>
                    <a:pt x="296395" y="337700"/>
                    <a:pt x="298546" y="331870"/>
                  </a:cubicBezTo>
                  <a:lnTo>
                    <a:pt x="335575" y="230304"/>
                  </a:lnTo>
                  <a:cubicBezTo>
                    <a:pt x="336651" y="227543"/>
                    <a:pt x="339570" y="226162"/>
                    <a:pt x="342336" y="226929"/>
                  </a:cubicBezTo>
                  <a:lnTo>
                    <a:pt x="360005" y="232299"/>
                  </a:lnTo>
                  <a:lnTo>
                    <a:pt x="360005" y="232452"/>
                  </a:lnTo>
                  <a:cubicBezTo>
                    <a:pt x="382438" y="239663"/>
                    <a:pt x="397495" y="260528"/>
                    <a:pt x="397495" y="284002"/>
                  </a:cubicBezTo>
                  <a:lnTo>
                    <a:pt x="397495" y="391704"/>
                  </a:lnTo>
                  <a:cubicBezTo>
                    <a:pt x="397495" y="392778"/>
                    <a:pt x="397188" y="393852"/>
                    <a:pt x="396573" y="394619"/>
                  </a:cubicBezTo>
                  <a:lnTo>
                    <a:pt x="358008" y="453379"/>
                  </a:lnTo>
                  <a:lnTo>
                    <a:pt x="358008" y="602045"/>
                  </a:lnTo>
                  <a:cubicBezTo>
                    <a:pt x="358008" y="605113"/>
                    <a:pt x="355549" y="607568"/>
                    <a:pt x="352476" y="607568"/>
                  </a:cubicBezTo>
                  <a:lnTo>
                    <a:pt x="232017" y="607568"/>
                  </a:lnTo>
                  <a:cubicBezTo>
                    <a:pt x="228944" y="607568"/>
                    <a:pt x="226485" y="605113"/>
                    <a:pt x="226485" y="602045"/>
                  </a:cubicBezTo>
                  <a:lnTo>
                    <a:pt x="226485" y="453379"/>
                  </a:lnTo>
                  <a:lnTo>
                    <a:pt x="187920" y="394619"/>
                  </a:lnTo>
                  <a:cubicBezTo>
                    <a:pt x="187305" y="393852"/>
                    <a:pt x="186998" y="392778"/>
                    <a:pt x="186998" y="391704"/>
                  </a:cubicBezTo>
                  <a:lnTo>
                    <a:pt x="186998" y="284309"/>
                  </a:lnTo>
                  <a:cubicBezTo>
                    <a:pt x="186998" y="260682"/>
                    <a:pt x="202055" y="239817"/>
                    <a:pt x="224488" y="232299"/>
                  </a:cubicBezTo>
                  <a:cubicBezTo>
                    <a:pt x="224488" y="232299"/>
                    <a:pt x="243233" y="226776"/>
                    <a:pt x="243694" y="226776"/>
                  </a:cubicBezTo>
                  <a:close/>
                  <a:moveTo>
                    <a:pt x="503026" y="160466"/>
                  </a:moveTo>
                  <a:cubicBezTo>
                    <a:pt x="529508" y="160466"/>
                    <a:pt x="550975" y="181870"/>
                    <a:pt x="550975" y="208274"/>
                  </a:cubicBezTo>
                  <a:cubicBezTo>
                    <a:pt x="550975" y="234678"/>
                    <a:pt x="529508" y="256082"/>
                    <a:pt x="503026" y="256082"/>
                  </a:cubicBezTo>
                  <a:cubicBezTo>
                    <a:pt x="476544" y="256082"/>
                    <a:pt x="455077" y="234678"/>
                    <a:pt x="455077" y="208274"/>
                  </a:cubicBezTo>
                  <a:cubicBezTo>
                    <a:pt x="455077" y="181870"/>
                    <a:pt x="476544" y="160466"/>
                    <a:pt x="503026" y="160466"/>
                  </a:cubicBezTo>
                  <a:close/>
                  <a:moveTo>
                    <a:pt x="81397" y="160466"/>
                  </a:moveTo>
                  <a:cubicBezTo>
                    <a:pt x="107879" y="160466"/>
                    <a:pt x="129346" y="181870"/>
                    <a:pt x="129346" y="208274"/>
                  </a:cubicBezTo>
                  <a:cubicBezTo>
                    <a:pt x="129346" y="234678"/>
                    <a:pt x="107879" y="256082"/>
                    <a:pt x="81397" y="256082"/>
                  </a:cubicBezTo>
                  <a:cubicBezTo>
                    <a:pt x="54915" y="256082"/>
                    <a:pt x="33448" y="234678"/>
                    <a:pt x="33448" y="208274"/>
                  </a:cubicBezTo>
                  <a:cubicBezTo>
                    <a:pt x="33448" y="181870"/>
                    <a:pt x="54915" y="160466"/>
                    <a:pt x="81397" y="160466"/>
                  </a:cubicBezTo>
                  <a:close/>
                  <a:moveTo>
                    <a:pt x="292212" y="79174"/>
                  </a:moveTo>
                  <a:cubicBezTo>
                    <a:pt x="326313" y="79174"/>
                    <a:pt x="353957" y="106786"/>
                    <a:pt x="353957" y="140848"/>
                  </a:cubicBezTo>
                  <a:cubicBezTo>
                    <a:pt x="353957" y="174910"/>
                    <a:pt x="326313" y="202522"/>
                    <a:pt x="292212" y="202522"/>
                  </a:cubicBezTo>
                  <a:cubicBezTo>
                    <a:pt x="258111" y="202522"/>
                    <a:pt x="230467" y="174910"/>
                    <a:pt x="230467" y="140848"/>
                  </a:cubicBezTo>
                  <a:cubicBezTo>
                    <a:pt x="230467" y="106786"/>
                    <a:pt x="258111" y="79174"/>
                    <a:pt x="292212" y="79174"/>
                  </a:cubicBezTo>
                  <a:close/>
                  <a:moveTo>
                    <a:pt x="292212" y="0"/>
                  </a:moveTo>
                  <a:cubicBezTo>
                    <a:pt x="376247" y="0"/>
                    <a:pt x="453677" y="38346"/>
                    <a:pt x="504683" y="105068"/>
                  </a:cubicBezTo>
                  <a:cubicBezTo>
                    <a:pt x="509906" y="111817"/>
                    <a:pt x="508523" y="121481"/>
                    <a:pt x="501764" y="126542"/>
                  </a:cubicBezTo>
                  <a:cubicBezTo>
                    <a:pt x="498998" y="128690"/>
                    <a:pt x="495772" y="129610"/>
                    <a:pt x="492546" y="129610"/>
                  </a:cubicBezTo>
                  <a:cubicBezTo>
                    <a:pt x="487937" y="129610"/>
                    <a:pt x="483328" y="127616"/>
                    <a:pt x="480409" y="123628"/>
                  </a:cubicBezTo>
                  <a:cubicBezTo>
                    <a:pt x="435088" y="64575"/>
                    <a:pt x="366569" y="30677"/>
                    <a:pt x="292212" y="30677"/>
                  </a:cubicBezTo>
                  <a:cubicBezTo>
                    <a:pt x="217854" y="30677"/>
                    <a:pt x="149335" y="64575"/>
                    <a:pt x="104014" y="123628"/>
                  </a:cubicBezTo>
                  <a:cubicBezTo>
                    <a:pt x="98944" y="130377"/>
                    <a:pt x="89265" y="131604"/>
                    <a:pt x="82659" y="126542"/>
                  </a:cubicBezTo>
                  <a:cubicBezTo>
                    <a:pt x="75900" y="121481"/>
                    <a:pt x="74517" y="111817"/>
                    <a:pt x="79740" y="105068"/>
                  </a:cubicBezTo>
                  <a:cubicBezTo>
                    <a:pt x="130746" y="38346"/>
                    <a:pt x="208176" y="0"/>
                    <a:pt x="2922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CN Regular" panose="020B0200000000000000" charset="-122"/>
                <a:ea typeface="Source Han Sans CN Regular" panose="020B0200000000000000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320629" y="2772221"/>
              <a:ext cx="6543005" cy="671871"/>
              <a:chOff x="3320629" y="2772221"/>
              <a:chExt cx="6543005" cy="671871"/>
            </a:xfrm>
          </p:grpSpPr>
          <p:sp>
            <p:nvSpPr>
              <p:cNvPr id="27" name="Bullet1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6125726" y="2797175"/>
                <a:ext cx="3737908" cy="646917"/>
              </a:xfrm>
              <a:custGeom>
                <a:avLst/>
                <a:gdLst>
                  <a:gd name="T0" fmla="*/ 0 w 1819"/>
                  <a:gd name="T1" fmla="*/ 413 h 413"/>
                  <a:gd name="T2" fmla="*/ 0 w 1819"/>
                  <a:gd name="T3" fmla="*/ 0 h 413"/>
                  <a:gd name="T4" fmla="*/ 1819 w 1819"/>
                  <a:gd name="T5" fmla="*/ 0 h 413"/>
                  <a:gd name="T6" fmla="*/ 1819 w 1819"/>
                  <a:gd name="T7" fmla="*/ 229 h 413"/>
                  <a:gd name="T8" fmla="*/ 1519 w 1819"/>
                  <a:gd name="T9" fmla="*/ 393 h 413"/>
                  <a:gd name="T10" fmla="*/ 1519 w 1819"/>
                  <a:gd name="T11" fmla="*/ 413 h 413"/>
                  <a:gd name="T12" fmla="*/ 0 w 1819"/>
                  <a:gd name="T13" fmla="*/ 413 h 413"/>
                  <a:gd name="T14" fmla="*/ 0 w 1819"/>
                  <a:gd name="T15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9" h="412">
                    <a:moveTo>
                      <a:pt x="0" y="413"/>
                    </a:moveTo>
                    <a:lnTo>
                      <a:pt x="0" y="0"/>
                    </a:lnTo>
                    <a:lnTo>
                      <a:pt x="1819" y="0"/>
                    </a:lnTo>
                    <a:lnTo>
                      <a:pt x="1819" y="229"/>
                    </a:lnTo>
                    <a:lnTo>
                      <a:pt x="1519" y="393"/>
                    </a:lnTo>
                    <a:lnTo>
                      <a:pt x="1519" y="413"/>
                    </a:lnTo>
                    <a:lnTo>
                      <a:pt x="0" y="413"/>
                    </a:lnTo>
                    <a:lnTo>
                      <a:pt x="0" y="4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b="1">
                    <a:solidFill>
                      <a:schemeClr val="bg1"/>
                    </a:solidFill>
                    <a:latin typeface="Source Han Sans CN Regular" panose="020B0200000000000000" charset="-122"/>
                    <a:ea typeface="Source Han Sans CN Regular" panose="020B0200000000000000" charset="-122"/>
                    <a:cs typeface="Source Han Sans CN Regular" panose="020B0200000000000000" charset="-122"/>
                  </a:rPr>
                  <a:t>04.</a:t>
                </a:r>
                <a:r>
                  <a:rPr lang="zh-CN" altLang="en-US" b="1">
                    <a:solidFill>
                      <a:schemeClr val="bg1"/>
                    </a:solidFill>
                    <a:latin typeface="Source Han Sans CN Regular" panose="020B0200000000000000" charset="-122"/>
                    <a:ea typeface="Source Han Sans CN Regular" panose="020B0200000000000000" charset="-122"/>
                    <a:cs typeface="Source Han Sans CN Regular" panose="020B0200000000000000" charset="-122"/>
                  </a:rPr>
                  <a:t>线下“拆书</a:t>
                </a:r>
                <a:r>
                  <a:rPr lang="zh-CN" altLang="en-US" b="1">
                    <a:solidFill>
                      <a:schemeClr val="bg1"/>
                    </a:solidFill>
                    <a:latin typeface="Source Han Sans CN Regular" panose="020B0200000000000000" charset="-122"/>
                    <a:ea typeface="Source Han Sans CN Regular" panose="020B0200000000000000" charset="-122"/>
                    <a:cs typeface="Source Han Sans CN Regular" panose="020B0200000000000000" charset="-122"/>
                  </a:rPr>
                  <a:t>会”</a:t>
                </a:r>
                <a:endParaRPr lang="zh-CN" altLang="en-US" b="1">
                  <a:solidFill>
                    <a:schemeClr val="bg1"/>
                  </a:solidFill>
                  <a:latin typeface="Source Han Sans CN Regular" panose="020B0200000000000000" charset="-122"/>
                  <a:ea typeface="Source Han Sans CN Regular" panose="020B0200000000000000" charset="-122"/>
                  <a:cs typeface="Source Han Sans CN Regular" panose="020B0200000000000000" charset="-122"/>
                </a:endParaRPr>
              </a:p>
            </p:txBody>
          </p:sp>
          <p:sp>
            <p:nvSpPr>
              <p:cNvPr id="28" name="Text1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3320629" y="2772221"/>
                <a:ext cx="2790447" cy="6556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40000"/>
                  </a:lnSpc>
                  <a:buFont typeface="Arial" panose="020B0604020202020204" pitchFamily="34" charset="0"/>
                  <a:buChar char="•"/>
                </a:pPr>
                <a:r>
                  <a:rPr lang="fr-FR" altLang="zh-CN" sz="1200">
                    <a:latin typeface="Source Han Sans CN Regular" panose="020B0200000000000000" charset="-122"/>
                    <a:ea typeface="Source Han Sans CN Regular" panose="020B0200000000000000" charset="-122"/>
                    <a:cs typeface="Source Han Sans CN Regular" panose="020B0200000000000000" charset="-122"/>
                  </a:rPr>
                  <a:t>线下进行“拆书”，由老师带领大家把知识变成能力的活动</a:t>
                </a:r>
                <a:r>
                  <a:rPr lang="zh-CN" altLang="fr-FR" sz="1200">
                    <a:latin typeface="Source Han Sans CN Regular" panose="020B0200000000000000" charset="-122"/>
                    <a:ea typeface="Source Han Sans CN Regular" panose="020B0200000000000000" charset="-122"/>
                    <a:cs typeface="Source Han Sans CN Regular" panose="020B0200000000000000" charset="-122"/>
                  </a:rPr>
                  <a:t>；</a:t>
                </a:r>
                <a:endParaRPr lang="zh-CN" altLang="fr-FR" sz="1200">
                  <a:latin typeface="Source Han Sans CN Regular" panose="020B0200000000000000" charset="-122"/>
                  <a:ea typeface="Source Han Sans CN Regular" panose="020B0200000000000000" charset="-122"/>
                  <a:cs typeface="Source Han Sans CN Regular" panose="020B0200000000000000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 rot="0">
            <a:off x="2160270" y="3627120"/>
            <a:ext cx="8129271" cy="1330325"/>
            <a:chOff x="1750686" y="3440335"/>
            <a:chExt cx="8523691" cy="1307007"/>
          </a:xfrm>
        </p:grpSpPr>
        <p:sp>
          <p:nvSpPr>
            <p:cNvPr id="23" name="Bullet2"/>
            <p:cNvSpPr/>
            <p:nvPr>
              <p:custDataLst>
                <p:tags r:id="rId4"/>
              </p:custDataLst>
            </p:nvPr>
          </p:nvSpPr>
          <p:spPr bwMode="auto">
            <a:xfrm>
              <a:off x="5650997" y="3440335"/>
              <a:ext cx="4623380" cy="647577"/>
            </a:xfrm>
            <a:custGeom>
              <a:avLst/>
              <a:gdLst>
                <a:gd name="T0" fmla="*/ 0 w 1819"/>
                <a:gd name="T1" fmla="*/ 408 h 408"/>
                <a:gd name="T2" fmla="*/ 0 w 1819"/>
                <a:gd name="T3" fmla="*/ 0 h 408"/>
                <a:gd name="T4" fmla="*/ 1818 w 1819"/>
                <a:gd name="T5" fmla="*/ 0 h 408"/>
                <a:gd name="T6" fmla="*/ 1819 w 1819"/>
                <a:gd name="T7" fmla="*/ 225 h 408"/>
                <a:gd name="T8" fmla="*/ 1521 w 1819"/>
                <a:gd name="T9" fmla="*/ 392 h 408"/>
                <a:gd name="T10" fmla="*/ 1521 w 1819"/>
                <a:gd name="T11" fmla="*/ 408 h 408"/>
                <a:gd name="T12" fmla="*/ 0 w 1819"/>
                <a:gd name="T13" fmla="*/ 408 h 408"/>
                <a:gd name="T14" fmla="*/ 0 w 1819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08">
                  <a:moveTo>
                    <a:pt x="0" y="408"/>
                  </a:moveTo>
                  <a:lnTo>
                    <a:pt x="0" y="0"/>
                  </a:lnTo>
                  <a:lnTo>
                    <a:pt x="1818" y="0"/>
                  </a:lnTo>
                  <a:lnTo>
                    <a:pt x="1819" y="225"/>
                  </a:lnTo>
                  <a:lnTo>
                    <a:pt x="1521" y="392"/>
                  </a:lnTo>
                  <a:lnTo>
                    <a:pt x="1521" y="408"/>
                  </a:lnTo>
                  <a:lnTo>
                    <a:pt x="0" y="408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b="1">
                  <a:solidFill>
                    <a:schemeClr val="bg1"/>
                  </a:solidFill>
                  <a:latin typeface="Source Han Sans CN Regular" panose="020B0200000000000000" charset="-122"/>
                  <a:ea typeface="Source Han Sans CN Regular" panose="020B0200000000000000" charset="-122"/>
                  <a:cs typeface="Source Han Sans CN Regular" panose="020B0200000000000000" charset="-122"/>
                </a:rPr>
                <a:t>03.</a:t>
              </a:r>
              <a:r>
                <a:rPr lang="zh-CN" altLang="en-US" b="1">
                  <a:solidFill>
                    <a:schemeClr val="bg1"/>
                  </a:solidFill>
                  <a:latin typeface="Source Han Sans CN Regular" panose="020B0200000000000000" charset="-122"/>
                  <a:ea typeface="Source Han Sans CN Regular" panose="020B0200000000000000" charset="-122"/>
                  <a:cs typeface="Source Han Sans CN Regular" panose="020B0200000000000000" charset="-122"/>
                </a:rPr>
                <a:t>社区分享好书</a:t>
              </a:r>
              <a:endParaRPr lang="zh-CN" altLang="en-US" b="1">
                <a:solidFill>
                  <a:schemeClr val="bg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endParaRPr>
            </a:p>
          </p:txBody>
        </p:sp>
        <p:sp>
          <p:nvSpPr>
            <p:cNvPr id="24" name="Text2"/>
            <p:cNvSpPr/>
            <p:nvPr>
              <p:custDataLst>
                <p:tags r:id="rId5"/>
              </p:custDataLst>
            </p:nvPr>
          </p:nvSpPr>
          <p:spPr bwMode="auto">
            <a:xfrm>
              <a:off x="1750686" y="4100389"/>
              <a:ext cx="3426920" cy="646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进行学员拆书</a:t>
              </a:r>
              <a:r>
                <a:rPr lang="en-US" altLang="zh-CN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/</a:t>
              </a:r>
              <a:r>
                <a:rPr lang="zh-CN" altLang="en-US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共读书籍的名单推荐调研，</a:t>
              </a:r>
              <a:r>
                <a:rPr lang="zh-CN" altLang="en-US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可结合企业文化后确定线下拆书</a:t>
              </a:r>
              <a:r>
                <a:rPr lang="zh-CN" altLang="en-US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名单；</a:t>
              </a:r>
              <a:endParaRPr lang="zh-CN" altLang="en-US" sz="1200">
                <a:latin typeface="Source Han Sans CN Regular" panose="020B0200000000000000" charset="-122"/>
                <a:ea typeface="Source Han Sans CN Regular" panose="020B0200000000000000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0">
            <a:off x="2791460" y="3655061"/>
            <a:ext cx="6953886" cy="1305559"/>
            <a:chOff x="2412737" y="3468494"/>
            <a:chExt cx="7291380" cy="1282754"/>
          </a:xfrm>
        </p:grpSpPr>
        <p:sp>
          <p:nvSpPr>
            <p:cNvPr id="41" name="Bullet3"/>
            <p:cNvSpPr/>
            <p:nvPr>
              <p:custDataLst>
                <p:tags r:id="rId6"/>
              </p:custDataLst>
            </p:nvPr>
          </p:nvSpPr>
          <p:spPr bwMode="auto">
            <a:xfrm>
              <a:off x="5177882" y="4100512"/>
              <a:ext cx="4526235" cy="650736"/>
            </a:xfrm>
            <a:custGeom>
              <a:avLst/>
              <a:gdLst>
                <a:gd name="T0" fmla="*/ 0 w 1819"/>
                <a:gd name="T1" fmla="*/ 410 h 410"/>
                <a:gd name="T2" fmla="*/ 0 w 1819"/>
                <a:gd name="T3" fmla="*/ 0 h 410"/>
                <a:gd name="T4" fmla="*/ 1819 w 1819"/>
                <a:gd name="T5" fmla="*/ 0 h 410"/>
                <a:gd name="T6" fmla="*/ 1819 w 1819"/>
                <a:gd name="T7" fmla="*/ 231 h 410"/>
                <a:gd name="T8" fmla="*/ 1518 w 1819"/>
                <a:gd name="T9" fmla="*/ 394 h 410"/>
                <a:gd name="T10" fmla="*/ 1518 w 1819"/>
                <a:gd name="T11" fmla="*/ 410 h 410"/>
                <a:gd name="T12" fmla="*/ 0 w 1819"/>
                <a:gd name="T13" fmla="*/ 410 h 410"/>
                <a:gd name="T14" fmla="*/ 0 w 1819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10">
                  <a:moveTo>
                    <a:pt x="0" y="410"/>
                  </a:moveTo>
                  <a:lnTo>
                    <a:pt x="0" y="0"/>
                  </a:lnTo>
                  <a:lnTo>
                    <a:pt x="1819" y="0"/>
                  </a:lnTo>
                  <a:lnTo>
                    <a:pt x="1819" y="231"/>
                  </a:lnTo>
                  <a:lnTo>
                    <a:pt x="1518" y="394"/>
                  </a:lnTo>
                  <a:lnTo>
                    <a:pt x="1518" y="410"/>
                  </a:lnTo>
                  <a:lnTo>
                    <a:pt x="0" y="410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b="1">
                  <a:latin typeface="Source Han Sans CN Regular" panose="020B0200000000000000" charset="-122"/>
                  <a:ea typeface="Source Han Sans CN Regular" panose="020B0200000000000000" charset="-122"/>
                  <a:cs typeface="Source Han Sans CN Regular" panose="020B0200000000000000" charset="-122"/>
                </a:rPr>
                <a:t>02.共读书籍调研</a:t>
              </a:r>
              <a:endParaRPr lang="zh-CN" altLang="en-US" b="1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endParaRPr>
            </a:p>
          </p:txBody>
        </p:sp>
        <p:sp>
          <p:nvSpPr>
            <p:cNvPr id="42" name="Text3"/>
            <p:cNvSpPr/>
            <p:nvPr>
              <p:custDataLst>
                <p:tags r:id="rId7"/>
              </p:custDataLst>
            </p:nvPr>
          </p:nvSpPr>
          <p:spPr bwMode="auto">
            <a:xfrm>
              <a:off x="2412737" y="3468494"/>
              <a:ext cx="3238541" cy="5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pt-BR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学员</a:t>
              </a:r>
              <a:r>
                <a:rPr lang="pt-BR" altLang="zh-CN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将自己阅读书籍</a:t>
              </a:r>
              <a:r>
                <a:rPr lang="zh-CN" altLang="pt-BR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及推荐书单</a:t>
              </a:r>
              <a:r>
                <a:rPr lang="pt-BR" altLang="zh-CN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感悟发布至学习平台社区里</a:t>
              </a:r>
              <a:r>
                <a:rPr lang="zh-CN" altLang="pt-BR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，提升</a:t>
              </a:r>
              <a:r>
                <a:rPr lang="zh-CN" altLang="pt-BR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学习氛围；</a:t>
              </a:r>
              <a:endParaRPr lang="zh-CN" altLang="pt-BR" sz="1200">
                <a:latin typeface="Source Han Sans CN Regular" panose="020B0200000000000000" charset="-122"/>
                <a:ea typeface="Source Han Sans CN Regular" panose="020B0200000000000000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0">
            <a:off x="1186814" y="4961890"/>
            <a:ext cx="8242300" cy="719455"/>
            <a:chOff x="730518" y="4751387"/>
            <a:chExt cx="8642218" cy="706800"/>
          </a:xfrm>
        </p:grpSpPr>
        <p:sp>
          <p:nvSpPr>
            <p:cNvPr id="46" name="Bullet4"/>
            <p:cNvSpPr/>
            <p:nvPr>
              <p:custDataLst>
                <p:tags r:id="rId8"/>
              </p:custDataLst>
            </p:nvPr>
          </p:nvSpPr>
          <p:spPr bwMode="auto">
            <a:xfrm>
              <a:off x="4700079" y="4751387"/>
              <a:ext cx="4672657" cy="706800"/>
            </a:xfrm>
            <a:custGeom>
              <a:avLst/>
              <a:gdLst>
                <a:gd name="T0" fmla="*/ 1819 w 1819"/>
                <a:gd name="T1" fmla="*/ 525 h 525"/>
                <a:gd name="T2" fmla="*/ 0 w 1819"/>
                <a:gd name="T3" fmla="*/ 525 h 525"/>
                <a:gd name="T4" fmla="*/ 0 w 1819"/>
                <a:gd name="T5" fmla="*/ 0 h 525"/>
                <a:gd name="T6" fmla="*/ 1819 w 1819"/>
                <a:gd name="T7" fmla="*/ 0 h 525"/>
                <a:gd name="T8" fmla="*/ 1819 w 1819"/>
                <a:gd name="T9" fmla="*/ 525 h 525"/>
                <a:gd name="T10" fmla="*/ 1819 w 1819"/>
                <a:gd name="T11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9" h="525">
                  <a:moveTo>
                    <a:pt x="1819" y="525"/>
                  </a:moveTo>
                  <a:lnTo>
                    <a:pt x="0" y="525"/>
                  </a:lnTo>
                  <a:lnTo>
                    <a:pt x="0" y="0"/>
                  </a:lnTo>
                  <a:lnTo>
                    <a:pt x="1819" y="0"/>
                  </a:lnTo>
                  <a:lnTo>
                    <a:pt x="1819" y="525"/>
                  </a:lnTo>
                  <a:lnTo>
                    <a:pt x="1819" y="52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b="1">
                  <a:latin typeface="Source Han Sans CN Regular" panose="020B0200000000000000" charset="-122"/>
                  <a:ea typeface="Source Han Sans CN Regular" panose="020B0200000000000000" charset="-122"/>
                  <a:cs typeface="Source Han Sans CN Regular" panose="020B0200000000000000" charset="-122"/>
                </a:rPr>
                <a:t>01.</a:t>
              </a:r>
              <a:r>
                <a:rPr lang="zh-CN" altLang="en-US" b="1">
                  <a:latin typeface="Source Han Sans CN Regular" panose="020B0200000000000000" charset="-122"/>
                  <a:ea typeface="Source Han Sans CN Regular" panose="020B0200000000000000" charset="-122"/>
                  <a:cs typeface="Source Han Sans CN Regular" panose="020B0200000000000000" charset="-122"/>
                </a:rPr>
                <a:t>高层荐书</a:t>
              </a:r>
              <a:r>
                <a:rPr lang="zh-CN" altLang="en-US" b="1">
                  <a:latin typeface="Source Han Sans CN Regular" panose="020B0200000000000000" charset="-122"/>
                  <a:ea typeface="Source Han Sans CN Regular" panose="020B0200000000000000" charset="-122"/>
                  <a:cs typeface="Source Han Sans CN Regular" panose="020B0200000000000000" charset="-122"/>
                </a:rPr>
                <a:t>领读</a:t>
              </a:r>
              <a:endParaRPr lang="zh-CN" altLang="en-US" b="1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endParaRPr>
            </a:p>
          </p:txBody>
        </p:sp>
        <p:sp>
          <p:nvSpPr>
            <p:cNvPr id="47" name="Text4"/>
            <p:cNvSpPr/>
            <p:nvPr>
              <p:custDataLst>
                <p:tags r:id="rId9"/>
              </p:custDataLst>
            </p:nvPr>
          </p:nvSpPr>
          <p:spPr bwMode="auto">
            <a:xfrm>
              <a:off x="730518" y="4787569"/>
              <a:ext cx="3954913" cy="655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s-ES" altLang="zh-CN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由高层进行书籍推荐</a:t>
              </a:r>
              <a:r>
                <a:rPr lang="zh-CN" altLang="es-ES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并制作成课，</a:t>
              </a:r>
              <a:r>
                <a:rPr lang="es-ES" altLang="zh-CN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员工需完成阅读并提交</a:t>
              </a:r>
              <a:r>
                <a:rPr lang="zh-CN" altLang="es-ES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心得</a:t>
              </a:r>
              <a:r>
                <a:rPr lang="es-ES" altLang="zh-CN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。高管对读书心得进行</a:t>
              </a:r>
              <a:r>
                <a:rPr lang="zh-CN" altLang="es-ES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优秀</a:t>
              </a:r>
              <a:r>
                <a:rPr lang="es-ES" altLang="zh-CN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评选</a:t>
              </a:r>
              <a:r>
                <a:rPr lang="zh-CN" altLang="es-ES" sz="1200">
                  <a:latin typeface="Source Han Sans CN Regular" panose="020B0200000000000000" charset="-122"/>
                  <a:ea typeface="Source Han Sans CN Regular" panose="020B0200000000000000" charset="-122"/>
                </a:rPr>
                <a:t>；</a:t>
              </a:r>
              <a:endParaRPr lang="zh-CN" altLang="es-ES" sz="1200">
                <a:latin typeface="Source Han Sans CN Regular" panose="020B0200000000000000" charset="-122"/>
                <a:ea typeface="Source Han Sans CN Regular" panose="020B0200000000000000" charset="-122"/>
              </a:endParaRPr>
            </a:p>
          </p:txBody>
        </p:sp>
      </p:grpSp>
      <p:pic>
        <p:nvPicPr>
          <p:cNvPr id="48" name="isḻíḍe" descr="图片包含 物体, 室内, 桌子, 小&#10;&#10;描述已自动生成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627495" y="1664970"/>
            <a:ext cx="4017010" cy="4428490"/>
          </a:xfrm>
          <a:prstGeom prst="rect">
            <a:avLst/>
          </a:prstGeom>
        </p:spPr>
      </p:pic>
      <p:sp>
        <p:nvSpPr>
          <p:cNvPr id="49" name="Title"/>
          <p:cNvSpPr txBox="1"/>
          <p:nvPr>
            <p:custDataLst>
              <p:tags r:id="rId13"/>
            </p:custDataLst>
          </p:nvPr>
        </p:nvSpPr>
        <p:spPr>
          <a:xfrm>
            <a:off x="1186815" y="5890260"/>
            <a:ext cx="4909185" cy="368935"/>
          </a:xfrm>
          <a:prstGeom prst="rect">
            <a:avLst/>
          </a:prstGeom>
          <a:noFill/>
        </p:spPr>
        <p:txBody>
          <a:bodyPr vert="horz" wrap="square" rtlCol="0" anchor="b" anchorCtr="0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注：可根据企业需求</a:t>
            </a:r>
            <a:r>
              <a:rPr lang="zh-CN" altLang="en-US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自行</a:t>
            </a:r>
            <a:r>
              <a:rPr lang="en-US" altLang="zh-CN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进行选择&amp;组合</a:t>
            </a:r>
            <a:r>
              <a:rPr lang="zh-CN" altLang="en-US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，活动</a:t>
            </a:r>
            <a:r>
              <a:rPr lang="en-US" altLang="zh-CN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与活动</a:t>
            </a:r>
            <a:r>
              <a:rPr lang="en-US" altLang="zh-CN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zh-CN" altLang="en-US" sz="1200" i="1">
                <a:solidFill>
                  <a:schemeClr val="tx1">
                    <a:lumMod val="75000"/>
                    <a:lumOff val="25000"/>
                  </a:schemeClr>
                </a:solidFill>
              </a:rPr>
              <a:t>建议结合实施。</a:t>
            </a:r>
            <a:endParaRPr lang="zh-CN" altLang="en-US" sz="1200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ṥl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lïḓ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活动设计理论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模型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îṡ1íḓé"/>
          <p:cNvSpPr>
            <a:spLocks noGrp="1"/>
          </p:cNvSpPr>
          <p:nvPr>
            <p:ph type="sldNum" sz="quarter" idx="12"/>
          </p:nvPr>
        </p:nvSpPr>
        <p:spPr>
          <a:xfrm>
            <a:off x="8908252" y="6337300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pic>
        <p:nvPicPr>
          <p:cNvPr id="1026" name="Picture 2" descr="/private/var/folders/37/m69674592g311klf2s5blkk80000gn/T/com.kingsoft.wpsoffice.mac/photoeditapp/20240318131050/temp.pngtemp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 l="2608" t="2989" r="3818" b="4076"/>
          <a:stretch>
            <a:fillRect/>
          </a:stretch>
        </p:blipFill>
        <p:spPr bwMode="auto">
          <a:xfrm>
            <a:off x="1358265" y="1974215"/>
            <a:ext cx="3486150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6764020" y="1543685"/>
            <a:ext cx="4274820" cy="4658995"/>
          </a:xfrm>
          <a:prstGeom prst="rect">
            <a:avLst/>
          </a:prstGeom>
          <a:solidFill>
            <a:schemeClr val="accent1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rgbClr val="4A60EC">
              <a:shade val="50000"/>
            </a:srgbClr>
          </a:lnRef>
          <a:fillRef idx="1">
            <a:srgbClr val="4A60EC"/>
          </a:fillRef>
          <a:effectRef idx="0">
            <a:srgbClr val="4A60EC"/>
          </a:effectRef>
          <a:fontRef idx="minor">
            <a:srgbClr val="FFFFFF"/>
          </a:fontRef>
        </p:style>
        <p:txBody>
          <a:bodyPr vert="horz" rtlCol="0" anchor="ctr"/>
          <a:p>
            <a:pPr marL="71755" marR="0" lvl="0" indent="0" algn="l" defTabSz="914400" rtl="0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2040204020203" pitchFamily="34" charset="-122"/>
              <a:ea typeface="微软雅黑" panose="020B0502040204020203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2040204020203" pitchFamily="34" charset="-122"/>
              <a:ea typeface="微软雅黑" panose="020B0502040204020203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7115810" y="1698625"/>
            <a:ext cx="37217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 fontAlgn="auto">
              <a:lnSpc>
                <a:spcPct val="150000"/>
              </a:lnSpc>
              <a:buClr>
                <a:srgbClr val="1EC56D"/>
              </a:buClr>
              <a:buSzPct val="70000"/>
              <a:buFont typeface="Wingdings" panose="05000000000000000000" charset="0"/>
              <a:buChar char=""/>
            </a:pPr>
            <a:r>
              <a:rPr lang="zh-CN" altLang="en-US" sz="1600" b="1" dirty="0">
                <a:solidFill>
                  <a:srgbClr val="1DAE63"/>
                </a:solidFill>
                <a:latin typeface="思源黑体 CN Bold" panose="020B0200000000000000" pitchFamily="34" charset="-128"/>
                <a:ea typeface="思源黑体 CN Bold" panose="020B0200000000000000" pitchFamily="34" charset="-128"/>
                <a:sym typeface="+mn-ea"/>
              </a:rPr>
              <a:t>触发-Trigger</a:t>
            </a:r>
            <a:endParaRPr lang="zh-CN" altLang="en-US" sz="1600" b="1" dirty="0">
              <a:solidFill>
                <a:srgbClr val="1DAE63"/>
              </a:solidFill>
              <a:latin typeface="思源黑体 CN Bold" panose="020B0200000000000000" pitchFamily="34" charset="-128"/>
              <a:ea typeface="思源黑体 CN Bold" panose="020B0200000000000000" pitchFamily="34" charset="-128"/>
              <a:sym typeface="+mn-ea"/>
            </a:endParaRPr>
          </a:p>
          <a:p>
            <a:pPr fontAlgn="auto">
              <a:lnSpc>
                <a:spcPct val="150000"/>
              </a:lnSpc>
              <a:buClr>
                <a:srgbClr val="FF781D"/>
              </a:buClr>
            </a:pPr>
            <a:r>
              <a:rPr lang="en-US" altLang="zh-CN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      </a:t>
            </a:r>
            <a:r>
              <a:rPr lang="zh-CN" altLang="en-US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外部触发：海</a:t>
            </a:r>
            <a:r>
              <a:rPr lang="zh-CN" altLang="en-US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报、邮件、权威推荐等</a:t>
            </a:r>
            <a:endParaRPr lang="zh-CN" altLang="en-US" sz="1400" dirty="0">
              <a:solidFill>
                <a:srgbClr val="2F2F2F">
                  <a:lumMod val="85000"/>
                  <a:lumOff val="15000"/>
                </a:srgbClr>
              </a:solidFill>
              <a:latin typeface="思源黑体 CN Regular" panose="020B0200000000000000" pitchFamily="34" charset="-128"/>
              <a:ea typeface="思源黑体 CN Regular" panose="020B0200000000000000" pitchFamily="34" charset="-128"/>
              <a:cs typeface="Microsoft YaHei Regular" panose="020B0502040204020203" charset="-122"/>
              <a:sym typeface="+mn-ea"/>
            </a:endParaRPr>
          </a:p>
          <a:p>
            <a:pPr fontAlgn="auto">
              <a:lnSpc>
                <a:spcPct val="150000"/>
              </a:lnSpc>
              <a:buClr>
                <a:srgbClr val="FF781D"/>
              </a:buClr>
            </a:pPr>
            <a:r>
              <a:rPr lang="en-US" altLang="zh-CN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      </a:t>
            </a:r>
            <a:r>
              <a:rPr lang="zh-CN" altLang="en-US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内部触发</a:t>
            </a:r>
            <a:r>
              <a:rPr lang="zh-CN" altLang="en-US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：工作场景传播讨论</a:t>
            </a:r>
            <a:endParaRPr lang="zh-CN" altLang="en-US" sz="1400" dirty="0">
              <a:solidFill>
                <a:srgbClr val="2F2F2F">
                  <a:lumMod val="85000"/>
                  <a:lumOff val="15000"/>
                </a:srgbClr>
              </a:solidFill>
              <a:latin typeface="思源黑体 CN Regular" panose="020B0200000000000000" pitchFamily="34" charset="-128"/>
              <a:ea typeface="思源黑体 CN Regular" panose="020B0200000000000000" pitchFamily="34" charset="-128"/>
              <a:cs typeface="Microsoft YaHei Regular" panose="020B0502040204020203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7115810" y="4349750"/>
            <a:ext cx="398462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 fontAlgn="auto">
              <a:lnSpc>
                <a:spcPct val="150000"/>
              </a:lnSpc>
              <a:buClr>
                <a:srgbClr val="1EC56D"/>
              </a:buClr>
              <a:buSzPct val="70000"/>
              <a:buFont typeface="Wingdings" panose="05000000000000000000" charset="0"/>
              <a:buChar char=""/>
            </a:pPr>
            <a:r>
              <a:rPr lang="zh-CN" altLang="en-US" sz="1600" b="1" dirty="0">
                <a:solidFill>
                  <a:srgbClr val="1DAE63"/>
                </a:solidFill>
                <a:latin typeface="思源黑体 CN Bold" panose="020B0200000000000000" pitchFamily="34" charset="-128"/>
                <a:ea typeface="思源黑体 CN Bold" panose="020B0200000000000000" pitchFamily="34" charset="-128"/>
                <a:sym typeface="+mn-ea"/>
              </a:rPr>
              <a:t>奖励-Reward</a:t>
            </a:r>
            <a:endParaRPr lang="zh-CN" altLang="en-US" sz="1600" b="1" dirty="0">
              <a:solidFill>
                <a:srgbClr val="1DAE63"/>
              </a:solidFill>
              <a:latin typeface="思源黑体 CN Bold" panose="020B0200000000000000" pitchFamily="34" charset="-128"/>
              <a:ea typeface="思源黑体 CN Bold" panose="020B0200000000000000" pitchFamily="34" charset="-128"/>
              <a:sym typeface="+mn-ea"/>
            </a:endParaRPr>
          </a:p>
          <a:p>
            <a:pPr fontAlgn="auto">
              <a:lnSpc>
                <a:spcPct val="150000"/>
              </a:lnSpc>
              <a:buClr>
                <a:srgbClr val="FF781D"/>
              </a:buClr>
            </a:pPr>
            <a:r>
              <a:rPr lang="en-US" altLang="zh-CN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       </a:t>
            </a:r>
            <a:r>
              <a:rPr lang="zh-CN" altLang="en-US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提供多样的奖励去保持学员兴趣。</a:t>
            </a:r>
            <a:endParaRPr lang="zh-CN" altLang="en-US" sz="1400" dirty="0">
              <a:solidFill>
                <a:srgbClr val="2F2F2F">
                  <a:lumMod val="85000"/>
                  <a:lumOff val="15000"/>
                </a:srgbClr>
              </a:solidFill>
              <a:latin typeface="思源黑体 CN Regular" panose="020B0200000000000000" pitchFamily="34" charset="-128"/>
              <a:ea typeface="思源黑体 CN Regular" panose="020B0200000000000000" pitchFamily="34" charset="-128"/>
              <a:cs typeface="Microsoft YaHei Regular" panose="020B0502040204020203" charset="-122"/>
              <a:sym typeface="+mn-ea"/>
            </a:endParaRPr>
          </a:p>
        </p:txBody>
      </p:sp>
      <p:sp>
        <p:nvSpPr>
          <p:cNvPr id="6" name="右箭头 5"/>
          <p:cNvSpPr/>
          <p:nvPr>
            <p:custDataLst>
              <p:tags r:id="rId6"/>
            </p:custDataLst>
          </p:nvPr>
        </p:nvSpPr>
        <p:spPr>
          <a:xfrm>
            <a:off x="5662930" y="2678430"/>
            <a:ext cx="450215" cy="346710"/>
          </a:xfrm>
          <a:prstGeom prst="rightArrow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rtlCol="0" anchor="ctr"/>
          <a:p>
            <a:pPr algn="ctr"/>
            <a:endParaRPr lang="zh-CN" altLang="en-US" sz="1400" dirty="0">
              <a:solidFill>
                <a:srgbClr val="2F2F2F"/>
              </a:solidFill>
            </a:endParaRPr>
          </a:p>
        </p:txBody>
      </p:sp>
      <p:sp>
        <p:nvSpPr>
          <p:cNvPr id="7" name="右箭头 6"/>
          <p:cNvSpPr/>
          <p:nvPr>
            <p:custDataLst>
              <p:tags r:id="rId7"/>
            </p:custDataLst>
          </p:nvPr>
        </p:nvSpPr>
        <p:spPr>
          <a:xfrm>
            <a:off x="5668010" y="4511675"/>
            <a:ext cx="450215" cy="346710"/>
          </a:xfrm>
          <a:prstGeom prst="rightArrow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rtlCol="0" anchor="ctr"/>
          <a:p>
            <a:pPr algn="ctr"/>
            <a:endParaRPr lang="zh-CN" altLang="en-US" sz="1400" dirty="0">
              <a:solidFill>
                <a:srgbClr val="2F2F2F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1194435" y="5732145"/>
            <a:ext cx="3854450" cy="36830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algn="ctr"/>
            <a:r>
              <a:rPr lang="zh-CN" altLang="en-US" sz="1400" b="0" i="0" dirty="0">
                <a:solidFill>
                  <a:srgbClr val="2F2F2F">
                    <a:lumMod val="75000"/>
                    <a:lumOff val="25000"/>
                  </a:srgbClr>
                </a:solidFill>
                <a:effectLst/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</a:rPr>
              <a:t>“上瘾模型”（</a:t>
            </a:r>
            <a:r>
              <a:rPr lang="en-US" altLang="zh-CN" sz="1400" b="0" i="0" dirty="0">
                <a:solidFill>
                  <a:srgbClr val="2F2F2F">
                    <a:lumMod val="75000"/>
                    <a:lumOff val="25000"/>
                  </a:srgbClr>
                </a:solidFill>
                <a:effectLst/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</a:rPr>
              <a:t>Hook Model</a:t>
            </a:r>
            <a:r>
              <a:rPr lang="zh-CN" altLang="en-US" sz="1400" b="0" i="0" dirty="0">
                <a:solidFill>
                  <a:srgbClr val="2F2F2F">
                    <a:lumMod val="75000"/>
                    <a:lumOff val="25000"/>
                  </a:srgbClr>
                </a:solidFill>
                <a:effectLst/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</a:rPr>
              <a:t>）</a:t>
            </a:r>
            <a:r>
              <a:rPr lang="en-US" altLang="zh-CN" sz="1400" b="0" i="0" dirty="0">
                <a:solidFill>
                  <a:srgbClr val="2F2F2F">
                    <a:lumMod val="75000"/>
                    <a:lumOff val="25000"/>
                  </a:srgbClr>
                </a:solidFill>
                <a:effectLst/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</a:rPr>
              <a:t>:</a:t>
            </a:r>
            <a:r>
              <a:rPr lang="zh-CN" altLang="en-US" sz="1400" b="0" i="0" dirty="0">
                <a:solidFill>
                  <a:srgbClr val="2F2F2F">
                    <a:lumMod val="75000"/>
                    <a:lumOff val="25000"/>
                  </a:srgbClr>
                </a:solidFill>
                <a:effectLst/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</a:rPr>
              <a:t>用户习惯培养</a:t>
            </a:r>
            <a:endParaRPr lang="zh-CN" altLang="en-US" sz="1400" b="0" i="0" dirty="0">
              <a:solidFill>
                <a:srgbClr val="2F2F2F">
                  <a:lumMod val="75000"/>
                  <a:lumOff val="25000"/>
                </a:srgbClr>
              </a:solidFill>
              <a:effectLst/>
              <a:latin typeface="思源黑体 CN Regular" panose="020B0200000000000000" pitchFamily="34" charset="-128"/>
              <a:ea typeface="思源黑体 CN Regular" panose="020B0200000000000000" pitchFamily="34" charset="-128"/>
              <a:cs typeface="Microsoft YaHei Regular" panose="020B0502040204020203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115810" y="2868930"/>
            <a:ext cx="3816985" cy="1430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150000"/>
              </a:lnSpc>
              <a:buClr>
                <a:srgbClr val="1EC56D"/>
              </a:buClr>
              <a:buSzPct val="70000"/>
              <a:buFont typeface="Wingdings" panose="05000000000000000000" charset="0"/>
              <a:buChar char=""/>
            </a:pPr>
            <a:r>
              <a:rPr lang="zh-CN" altLang="en-US" sz="1600" b="1" dirty="0">
                <a:solidFill>
                  <a:srgbClr val="1DAE63"/>
                </a:solidFill>
                <a:latin typeface="思源黑体 CN Bold" panose="020B0200000000000000" pitchFamily="34" charset="-128"/>
                <a:ea typeface="思源黑体 CN Bold" panose="020B0200000000000000" pitchFamily="34" charset="-128"/>
                <a:sym typeface="+mn-ea"/>
              </a:rPr>
              <a:t>行动</a:t>
            </a:r>
            <a:r>
              <a:rPr lang="en-US" altLang="zh-CN" sz="1600" b="1" dirty="0">
                <a:solidFill>
                  <a:srgbClr val="1DAE63"/>
                </a:solidFill>
                <a:latin typeface="思源黑体 CN Bold" panose="020B0200000000000000" pitchFamily="34" charset="-128"/>
                <a:ea typeface="思源黑体 CN Bold" panose="020B0200000000000000" pitchFamily="34" charset="-128"/>
                <a:sym typeface="+mn-ea"/>
              </a:rPr>
              <a:t>-</a:t>
            </a:r>
            <a:r>
              <a:rPr lang="zh-CN" altLang="en-US" sz="1600" b="1" dirty="0">
                <a:solidFill>
                  <a:srgbClr val="1DAE63"/>
                </a:solidFill>
                <a:latin typeface="思源黑体 CN Bold" panose="020B0200000000000000" pitchFamily="34" charset="-128"/>
                <a:ea typeface="思源黑体 CN Bold" panose="020B0200000000000000" pitchFamily="34" charset="-128"/>
                <a:sym typeface="+mn-ea"/>
              </a:rPr>
              <a:t>Action</a:t>
            </a:r>
            <a:endParaRPr lang="zh-CN" altLang="en-US" sz="1600" b="1" dirty="0">
              <a:solidFill>
                <a:srgbClr val="1DAE63"/>
              </a:solidFill>
              <a:latin typeface="思源黑体 CN Bold" panose="020B0200000000000000" pitchFamily="34" charset="-128"/>
              <a:ea typeface="思源黑体 CN Bold" panose="020B0200000000000000" pitchFamily="34" charset="-128"/>
              <a:sym typeface="+mn-ea"/>
            </a:endParaRPr>
          </a:p>
          <a:p>
            <a:pPr fontAlgn="auto">
              <a:lnSpc>
                <a:spcPct val="150000"/>
              </a:lnSpc>
              <a:buClr>
                <a:srgbClr val="FF781D"/>
              </a:buClr>
            </a:pPr>
            <a:r>
              <a:rPr lang="en-US" altLang="zh-CN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       M-</a:t>
            </a:r>
            <a:r>
              <a:rPr lang="zh-CN" altLang="en-US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动机：设立奖励制度激发学员</a:t>
            </a:r>
            <a:endParaRPr lang="en-US" altLang="zh-CN" sz="1400" dirty="0">
              <a:solidFill>
                <a:srgbClr val="2F2F2F">
                  <a:lumMod val="85000"/>
                  <a:lumOff val="15000"/>
                </a:srgbClr>
              </a:solidFill>
              <a:latin typeface="思源黑体 CN Regular" panose="020B0200000000000000" pitchFamily="34" charset="-128"/>
              <a:ea typeface="思源黑体 CN Regular" panose="020B0200000000000000" pitchFamily="34" charset="-128"/>
              <a:cs typeface="Microsoft YaHei Regular" panose="020B0502040204020203" charset="-122"/>
              <a:sym typeface="+mn-ea"/>
            </a:endParaRPr>
          </a:p>
          <a:p>
            <a:pPr fontAlgn="auto">
              <a:lnSpc>
                <a:spcPct val="150000"/>
              </a:lnSpc>
              <a:buClr>
                <a:srgbClr val="FF781D"/>
              </a:buClr>
            </a:pPr>
            <a:r>
              <a:rPr lang="en-US" altLang="zh-CN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       A-</a:t>
            </a:r>
            <a:r>
              <a:rPr lang="zh-CN" altLang="en-US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能力：操作简单并教会学员拆书</a:t>
            </a:r>
            <a:endParaRPr lang="zh-CN" altLang="en-US" sz="1400" dirty="0">
              <a:solidFill>
                <a:srgbClr val="2F2F2F">
                  <a:lumMod val="85000"/>
                  <a:lumOff val="15000"/>
                </a:srgbClr>
              </a:solidFill>
              <a:latin typeface="思源黑体 CN Regular" panose="020B0200000000000000" pitchFamily="34" charset="-128"/>
              <a:ea typeface="思源黑体 CN Regular" panose="020B0200000000000000" pitchFamily="34" charset="-128"/>
              <a:cs typeface="Microsoft YaHei Regular" panose="020B0502040204020203" charset="-122"/>
              <a:sym typeface="+mn-ea"/>
            </a:endParaRPr>
          </a:p>
          <a:p>
            <a:pPr fontAlgn="auto">
              <a:lnSpc>
                <a:spcPct val="150000"/>
              </a:lnSpc>
              <a:buClr>
                <a:srgbClr val="FF781D"/>
              </a:buClr>
            </a:pPr>
            <a:r>
              <a:rPr lang="en-US" altLang="zh-CN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       P-</a:t>
            </a:r>
            <a:r>
              <a:rPr lang="zh-CN" altLang="en-US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提示：通过学习平台提醒学员</a:t>
            </a:r>
            <a:endParaRPr lang="zh-CN" altLang="en-US" sz="1400" dirty="0">
              <a:solidFill>
                <a:srgbClr val="2F2F2F">
                  <a:lumMod val="85000"/>
                  <a:lumOff val="15000"/>
                </a:srgbClr>
              </a:solidFill>
              <a:latin typeface="思源黑体 CN Regular" panose="020B0200000000000000" pitchFamily="34" charset="-128"/>
              <a:ea typeface="思源黑体 CN Regular" panose="020B0200000000000000" pitchFamily="34" charset="-128"/>
              <a:cs typeface="Microsoft YaHei Regular" panose="020B0502040204020203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7115810" y="5196840"/>
            <a:ext cx="372110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 fontAlgn="auto">
              <a:lnSpc>
                <a:spcPct val="150000"/>
              </a:lnSpc>
              <a:buClr>
                <a:srgbClr val="1EC56D"/>
              </a:buClr>
              <a:buSzPct val="70000"/>
              <a:buFont typeface="Wingdings" panose="05000000000000000000" charset="0"/>
              <a:buChar char=""/>
            </a:pPr>
            <a:r>
              <a:rPr lang="zh-CN" altLang="en-US" sz="1600" b="1" dirty="0">
                <a:solidFill>
                  <a:srgbClr val="1DAE63"/>
                </a:solidFill>
                <a:latin typeface="思源黑体 CN Bold" panose="020B0200000000000000" pitchFamily="34" charset="-128"/>
                <a:ea typeface="思源黑体 CN Bold" panose="020B0200000000000000" pitchFamily="34" charset="-128"/>
                <a:sym typeface="+mn-ea"/>
              </a:rPr>
              <a:t>投入-Investment</a:t>
            </a:r>
            <a:endParaRPr lang="zh-CN" altLang="en-US" sz="1600" b="1" dirty="0">
              <a:solidFill>
                <a:srgbClr val="1DAE63"/>
              </a:solidFill>
              <a:latin typeface="思源黑体 CN Bold" panose="020B0200000000000000" pitchFamily="34" charset="-128"/>
              <a:ea typeface="思源黑体 CN Bold" panose="020B0200000000000000" pitchFamily="34" charset="-128"/>
              <a:sym typeface="+mn-ea"/>
            </a:endParaRPr>
          </a:p>
          <a:p>
            <a:pPr fontAlgn="auto">
              <a:lnSpc>
                <a:spcPct val="150000"/>
              </a:lnSpc>
              <a:buClr>
                <a:srgbClr val="FF781D"/>
              </a:buClr>
            </a:pPr>
            <a:r>
              <a:rPr lang="en-US" altLang="zh-CN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       </a:t>
            </a:r>
            <a:r>
              <a:rPr lang="zh-CN" altLang="en-US" sz="1400" dirty="0">
                <a:solidFill>
                  <a:srgbClr val="2F2F2F">
                    <a:lumMod val="85000"/>
                    <a:lumOff val="15000"/>
                  </a:srgbClr>
                </a:solidFill>
                <a:latin typeface="思源黑体 CN Regular" panose="020B0200000000000000" pitchFamily="34" charset="-128"/>
                <a:ea typeface="思源黑体 CN Regular" panose="020B0200000000000000" pitchFamily="34" charset="-128"/>
                <a:cs typeface="Microsoft YaHei Regular" panose="020B0502040204020203" charset="-122"/>
                <a:sym typeface="+mn-ea"/>
              </a:rPr>
              <a:t>可成立学习小组，读书社团等组织</a:t>
            </a:r>
            <a:endParaRPr lang="zh-CN" altLang="en-US" sz="1400" dirty="0">
              <a:solidFill>
                <a:srgbClr val="2F2F2F">
                  <a:lumMod val="85000"/>
                  <a:lumOff val="15000"/>
                </a:srgbClr>
              </a:solidFill>
              <a:latin typeface="思源黑体 CN Regular" panose="020B0200000000000000" pitchFamily="34" charset="-128"/>
              <a:ea typeface="思源黑体 CN Regular" panose="020B0200000000000000" pitchFamily="34" charset="-128"/>
              <a:cs typeface="Microsoft YaHei Regular" panose="020B0502040204020203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1735" y="1819910"/>
            <a:ext cx="3854450" cy="3783330"/>
          </a:xfrm>
          <a:prstGeom prst="rect">
            <a:avLst/>
          </a:prstGeom>
          <a:noFill/>
          <a:ln w="28575" cap="flat" cmpd="sng" algn="ctr">
            <a:solidFill>
              <a:schemeClr val="bg1">
                <a:lumMod val="75000"/>
              </a:schemeClr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2040204020203" pitchFamily="34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ṥl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lïḓ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活动一：阅见成长，好书共读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îṡ1íḓé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79780" y="1515110"/>
            <a:ext cx="5193030" cy="4659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阅见成长•好书共读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学习项目（在线课/直播+调研）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适合人群：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全体员工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某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业务线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邀请老板</a:t>
            </a:r>
            <a:r>
              <a:rPr lang="en-US" altLang="zh-CN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&amp;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内部高层领导带头，进行一次书籍推荐课程（直播/录播），员工需在一个月内完成阅读并提交读书心得。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高管对所有读书心得进行前三名评选。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rgbClr val="1DAE6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13-20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邀请目标人群进行视频录制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直播安排分享</a:t>
            </a:r>
            <a:endParaRPr lang="en-US" alt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21-22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进行内部宣传、提前装修首页及搭建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项目；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3.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23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学员进行课程学习，接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受读书及心得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任务；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4.4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24-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30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学员进行书籍阅读并提交读书感想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5.5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7-12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高层查看学员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读书心得，并选出优秀学员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6.5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13-14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公布优秀学员并进行奖励</a:t>
            </a:r>
            <a:endParaRPr lang="en-US" alt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1DAE6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京东卡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书籍等实物奖励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XX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份。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2" name="图片 1" descr="阅见成长好书共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640" y="2691765"/>
            <a:ext cx="5320665" cy="21101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ṥl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lïḓ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活动一：运营建议—重视推广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îṡ1íḓé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>
                <a:cs typeface="+mn-ea"/>
                <a:sym typeface="+mn-lt"/>
              </a:rPr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015480" y="4475480"/>
            <a:ext cx="3648075" cy="1413510"/>
          </a:xfrm>
          <a:prstGeom prst="rect">
            <a:avLst/>
          </a:prstGeom>
        </p:spPr>
        <p:txBody>
          <a:bodyPr wrap="square">
            <a:spAutoFit/>
          </a:bodyPr>
          <a:p>
            <a:pPr indent="0">
              <a:lnSpc>
                <a:spcPct val="110000"/>
              </a:lnSpc>
              <a:spcAft>
                <a:spcPts val="120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“拍摄高管推荐</a:t>
            </a:r>
            <a:r>
              <a:rPr lang="en-US" altLang="zh-CN" b="1" dirty="0">
                <a:solidFill>
                  <a:schemeClr val="accent1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MV</a:t>
            </a:r>
            <a:r>
              <a:rPr lang="zh-CN" altLang="en-US" b="1" dirty="0">
                <a:solidFill>
                  <a:schemeClr val="accent1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”</a:t>
            </a:r>
            <a:r>
              <a:rPr lang="en-US" altLang="zh-CN" b="1" dirty="0">
                <a:solidFill>
                  <a:schemeClr val="accent1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:</a:t>
            </a:r>
            <a:endParaRPr lang="en-US" altLang="zh-CN" b="1" dirty="0">
              <a:solidFill>
                <a:schemeClr val="accent1"/>
              </a:solidFill>
              <a:latin typeface="思源黑体 CN Medium" panose="020B0200000000000000" pitchFamily="34" charset="-122"/>
              <a:ea typeface="思源黑体 CN Medium" panose="020B0200000000000000" pitchFamily="34" charset="-122"/>
            </a:endParaRP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拍摄高管推荐书籍的宣传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视频短片；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读书活动期间，企业内部各宣传途径滚动播放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进行造势。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465580" y="4378960"/>
            <a:ext cx="3648710" cy="1649730"/>
          </a:xfrm>
          <a:prstGeom prst="rect">
            <a:avLst/>
          </a:prstGeom>
        </p:spPr>
        <p:txBody>
          <a:bodyPr wrap="square">
            <a:spAutoFit/>
          </a:bodyPr>
          <a:p>
            <a:pPr indent="0">
              <a:lnSpc>
                <a:spcPct val="110000"/>
              </a:lnSpc>
              <a:spcAft>
                <a:spcPts val="1200"/>
              </a:spcAft>
              <a:buFont typeface="Wingdings" panose="05000000000000000000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“荐书寄语”</a:t>
            </a:r>
            <a:r>
              <a:rPr lang="en-US" altLang="zh-CN" b="1" dirty="0">
                <a:solidFill>
                  <a:schemeClr val="accent1"/>
                </a:solidFill>
                <a:latin typeface="思源黑体 CN Medium" panose="020B0200000000000000" pitchFamily="34" charset="-122"/>
                <a:ea typeface="思源黑体 CN Medium" panose="020B0200000000000000" pitchFamily="34" charset="-122"/>
              </a:rPr>
              <a:t>:</a:t>
            </a:r>
            <a:endParaRPr lang="en-US" altLang="zh-CN" b="1" dirty="0">
              <a:solidFill>
                <a:schemeClr val="accent1"/>
              </a:solidFill>
              <a:latin typeface="思源黑体 CN Medium" panose="020B0200000000000000" pitchFamily="34" charset="-122"/>
              <a:ea typeface="思源黑体 CN Medium" panose="020B0200000000000000" pitchFamily="34" charset="-122"/>
            </a:endParaRP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各业务线高管推荐必读书目，写出推荐此书的原因，并做成海报、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易拉宝等宣传推广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素材；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Font typeface="+mj-ea"/>
              <a:buAutoNum type="circleNumDbPlain"/>
            </a:pP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制定各业务线员工读书计划及推荐</a:t>
            </a:r>
            <a:r>
              <a:rPr lang="zh-CN" altLang="en-US" sz="1400" dirty="0">
                <a:latin typeface="思源黑体 CN Medium" panose="020B0200000000000000" pitchFamily="34" charset="-122"/>
                <a:ea typeface="思源黑体 CN Medium" panose="020B0200000000000000" pitchFamily="34" charset="-122"/>
                <a:cs typeface="思源黑体 CN Medium" panose="020B0200000000000000" pitchFamily="34" charset="-122"/>
              </a:rPr>
              <a:t>语。</a:t>
            </a:r>
            <a:endParaRPr lang="zh-CN" altLang="en-US" sz="1400" dirty="0">
              <a:latin typeface="思源黑体 CN Medium" panose="020B0200000000000000" pitchFamily="34" charset="-122"/>
              <a:ea typeface="思源黑体 CN Medium" panose="020B0200000000000000" pitchFamily="34" charset="-122"/>
              <a:cs typeface="思源黑体 CN Medium" panose="020B02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743" b="1743"/>
          <a:stretch>
            <a:fillRect/>
          </a:stretch>
        </p:blipFill>
        <p:spPr>
          <a:xfrm>
            <a:off x="1503680" y="1877695"/>
            <a:ext cx="3585210" cy="232092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6048375" y="1889125"/>
            <a:ext cx="0" cy="2341880"/>
          </a:xfrm>
          <a:prstGeom prst="line">
            <a:avLst/>
          </a:prstGeom>
          <a:ln w="635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007860" y="1870075"/>
            <a:ext cx="3584575" cy="233553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custDataLst>
      <p:tags r:id="rId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ISLIDE.THEME" val="https://www.islide.cc;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ISLIDE.THEME" val="https://www.islide.cc;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ISLIDE.THEME" val="https://www.islide.cc;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ISLIDE.THEME" val="https://www.islide.cc;"/>
</p:tagLst>
</file>

<file path=ppt/tags/tag34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ISLIDE.THEME" val="https://www.islide.cc;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ISLIDE.THEME" val="https://www.islide.cc;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ISLIDE.THEME" val="https://www.islide.cc;"/>
</p:tagLst>
</file>

<file path=ppt/tags/tag42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ISLIDE.THEME" val="https://www.islide.cc;"/>
</p:tagLst>
</file>

<file path=ppt/tags/tag44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ISLIDE.THEME" val="https://www.islide.cc;"/>
</p:tagLst>
</file>

<file path=ppt/tags/tag46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ISLIDE.THEME" val="https://www.islide.cc;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ISLIDE.THEME" val="https://www.islide.cc;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ISLIDE.THEME" val="https://www.islide.cc;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ISLIDE.THEME" val="https://www.islide.cc;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ISLIDE.THEME" val="https://www.islide.cc;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ISLIDE.THEME" val="https://www.islide.cc;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ISLIDE.THEME" val="https://www.islide.cc;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ISLIDE.THEME" val="https://www.islide.cc;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ISLIDE.THEME" val="https://www.islide.cc;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ISLIDE.THEME" val="https://www.islide.cc;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ISLIDE.THEME" val="https://www.islide.cc;"/>
</p:tagLst>
</file>

<file path=ppt/tags/tag95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  <p:tag name="ISLIDE.TEMPLATE" val="a13be59e-a3ec-494d-acdd-eb3064dfcbbe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18BE67"/>
      </a:accent1>
      <a:accent2>
        <a:srgbClr val="F4A505"/>
      </a:accent2>
      <a:accent3>
        <a:srgbClr val="1DAE63"/>
      </a:accent3>
      <a:accent4>
        <a:srgbClr val="299A5F"/>
      </a:accent4>
      <a:accent5>
        <a:srgbClr val="348E5F"/>
      </a:accent5>
      <a:accent6>
        <a:srgbClr val="33845A"/>
      </a:accent6>
      <a:hlink>
        <a:srgbClr val="F84D4D"/>
      </a:hlink>
      <a:folHlink>
        <a:srgbClr val="979797"/>
      </a:folHlink>
    </a:clrScheme>
    <a:fontScheme name="rg0s3igk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50000"/>
          </a:schemeClr>
        </a:solidFill>
        <a:ln w="12700" cap="flat" cmpd="sng" algn="ctr">
          <a:noFill/>
          <a:prstDash val="solid"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>
            <a:solidFill>
              <a:schemeClr val="lt1"/>
            </a:solidFill>
            <a:latin typeface="Arial" panose="020B0604020202020204" pitchFamily="34" charset="0"/>
            <a:ea typeface="微软雅黑" panose="020B0502040204020203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1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ppt/theme/themeOverride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18BE67"/>
    </a:accent1>
    <a:accent2>
      <a:srgbClr val="F4A505"/>
    </a:accent2>
    <a:accent3>
      <a:srgbClr val="1DAE63"/>
    </a:accent3>
    <a:accent4>
      <a:srgbClr val="299A5F"/>
    </a:accent4>
    <a:accent5>
      <a:srgbClr val="348E5F"/>
    </a:accent5>
    <a:accent6>
      <a:srgbClr val="33845A"/>
    </a:accent6>
    <a:hlink>
      <a:srgbClr val="F84D4D"/>
    </a:hlink>
    <a:folHlink>
      <a:srgbClr val="97979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Designed by iSlide</Template>
  <TotalTime>0</TotalTime>
  <Words>2910</Words>
  <Application>WPS 文字</Application>
  <PresentationFormat>宽屏</PresentationFormat>
  <Paragraphs>265</Paragraphs>
  <Slides>20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Source Han Sans CN</vt:lpstr>
      <vt:lpstr>Source Han Sans CN Bold</vt:lpstr>
      <vt:lpstr>Arial</vt:lpstr>
      <vt:lpstr>Source Han Sans CN Regular</vt:lpstr>
      <vt:lpstr>Wingdings</vt:lpstr>
      <vt:lpstr>思源黑体 CN Bold</vt:lpstr>
      <vt:lpstr>思源黑体 CN Regular</vt:lpstr>
      <vt:lpstr>Microsoft YaHei Regular</vt:lpstr>
      <vt:lpstr>Source Han Sans CN Normal</vt:lpstr>
      <vt:lpstr>思源黑体 CN Medium</vt:lpstr>
      <vt:lpstr>Arial Unicode MS</vt:lpstr>
      <vt:lpstr>等线</vt:lpstr>
      <vt:lpstr>Calibri</vt:lpstr>
      <vt:lpstr>Microsoft YaHei</vt:lpstr>
      <vt:lpstr/>
      <vt:lpstr>思源黑体 CN Bold</vt:lpstr>
      <vt:lpstr>思源黑体 CN Regular</vt:lpstr>
      <vt:lpstr>苹方-简</vt:lpstr>
      <vt:lpstr>Designed by iSlide</vt:lpstr>
      <vt:lpstr>423世界读书日 活动运营方案</vt:lpstr>
      <vt:lpstr>PowerPoint 演示文稿</vt:lpstr>
      <vt:lpstr>活动素材总览</vt:lpstr>
      <vt:lpstr>活动素材总览</vt:lpstr>
      <vt:lpstr>活动方案介绍</vt:lpstr>
      <vt:lpstr>活动推荐路径</vt:lpstr>
      <vt:lpstr>活动设计理论模型</vt:lpstr>
      <vt:lpstr>活动一：阅见成长，好书共读</vt:lpstr>
      <vt:lpstr>活动一：运营建议—重视推广</vt:lpstr>
      <vt:lpstr>活动二：共读书籍调研</vt:lpstr>
      <vt:lpstr>活动三：不负韶华，好书推荐</vt:lpstr>
      <vt:lpstr>活动四：线下拆书会</vt:lpstr>
      <vt:lpstr>常规操作说明</vt:lpstr>
      <vt:lpstr>门户装修设置</vt:lpstr>
      <vt:lpstr>门户装修设置</vt:lpstr>
      <vt:lpstr>活动1：实施关键路径</vt:lpstr>
      <vt:lpstr>活动2：实施关键路径</vt:lpstr>
      <vt:lpstr>活动3：实施关键路径</vt:lpstr>
      <vt:lpstr>活动4：实施关键路径</vt:lpstr>
      <vt:lpstr>PowerPoint 演示文稿</vt:lpstr>
    </vt:vector>
  </TitlesOfParts>
  <LinksUpToDate>false</LinksUpToDate>
  <SharedDoc>false</SharedDoc>
  <HyperlinksChanged>false</HyperlinksChanged>
  <AppVersion>14.0000</AppVersion>
  <Manager>iSlide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弥散创意 世界读书日科普</dc:title>
  <dc:creator>O365</dc:creator>
  <cp:lastModifiedBy>梁晓萌</cp:lastModifiedBy>
  <cp:revision>12</cp:revision>
  <cp:lastPrinted>2024-04-01T10:39:22Z</cp:lastPrinted>
  <dcterms:created xsi:type="dcterms:W3CDTF">2024-04-01T10:39:22Z</dcterms:created>
  <dcterms:modified xsi:type="dcterms:W3CDTF">2024-04-01T10:39:22Z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a13be59e-a3ec-494d-acdd-eb3064dfcbbe</vt:lpwstr>
  </property>
  <property fmtid="{D5CDD505-2E9C-101B-9397-08002B2CF9AE}" pid="3" name="ICV">
    <vt:lpwstr>4129F48420BB99160F51E1655EB6DAC9_43</vt:lpwstr>
  </property>
  <property fmtid="{D5CDD505-2E9C-101B-9397-08002B2CF9AE}" pid="4" name="KSOProductBuildVer">
    <vt:lpwstr>2052-6.5.2.8766</vt:lpwstr>
  </property>
</Properties>
</file>