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1"/>
    <p:sldMasterId id="2147483657" r:id="rId3"/>
    <p:sldMasterId id="2147483663" r:id="rId4"/>
    <p:sldMasterId id="2147483669" r:id="rId5"/>
    <p:sldMasterId id="2147483675" r:id="rId6"/>
    <p:sldMasterId id="2147483681" r:id="rId7"/>
    <p:sldMasterId id="2147483687" r:id="rId8"/>
    <p:sldMasterId id="2147483694" r:id="rId9"/>
  </p:sldMasterIdLst>
  <p:notesMasterIdLst>
    <p:notesMasterId r:id="rId11"/>
  </p:notesMasterIdLst>
  <p:handoutMasterIdLst>
    <p:handoutMasterId r:id="rId21"/>
  </p:handoutMasterIdLst>
  <p:sldIdLst>
    <p:sldId id="256" r:id="rId10"/>
    <p:sldId id="536" r:id="rId12"/>
    <p:sldId id="544" r:id="rId13"/>
    <p:sldId id="505" r:id="rId14"/>
    <p:sldId id="427" r:id="rId15"/>
    <p:sldId id="501" r:id="rId16"/>
    <p:sldId id="380" r:id="rId17"/>
    <p:sldId id="371" r:id="rId18"/>
    <p:sldId id="428" r:id="rId19"/>
    <p:sldId id="348" r:id="rId20"/>
  </p:sldIdLst>
  <p:sldSz cx="13550900" cy="7620000"/>
  <p:notesSz cx="6858000" cy="9144000"/>
  <p:defaultTextStyle>
    <a:defPPr rtl="0"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欢迎" id="{E75E278A-FF0E-49A4-B170-79828D63BBAD}">
          <p14:sldIdLst>
            <p14:sldId id="256"/>
            <p14:sldId id="536"/>
            <p14:sldId id="544"/>
            <p14:sldId id="505"/>
            <p14:sldId id="427"/>
            <p14:sldId id="501"/>
            <p14:sldId id="380"/>
            <p14:sldId id="371"/>
            <p14:sldId id="428"/>
            <p14:sldId id="348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作者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46CE"/>
    <a:srgbClr val="1540C8"/>
    <a:srgbClr val="2357E0"/>
    <a:srgbClr val="1743DB"/>
    <a:srgbClr val="3F6DF4"/>
    <a:srgbClr val="5ACBF8"/>
    <a:srgbClr val="60F8F2"/>
    <a:srgbClr val="33FFF2"/>
    <a:srgbClr val="49E6DA"/>
    <a:srgbClr val="45AA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8" autoAdjust="0"/>
    <p:restoredTop sz="96764" autoAdjust="0"/>
  </p:normalViewPr>
  <p:slideViewPr>
    <p:cSldViewPr snapToGrid="0">
      <p:cViewPr varScale="1">
        <p:scale>
          <a:sx n="143" d="100"/>
          <a:sy n="143" d="100"/>
        </p:scale>
        <p:origin x="144" y="390"/>
      </p:cViewPr>
      <p:guideLst>
        <p:guide orient="horz" pos="2344"/>
        <p:guide pos="41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401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slide" Target="slides/slide10.xml"/><Relationship Id="rId2" Type="http://schemas.openxmlformats.org/officeDocument/2006/relationships/theme" Target="theme/theme1.xml"/><Relationship Id="rId19" Type="http://schemas.openxmlformats.org/officeDocument/2006/relationships/slide" Target="slides/slide9.xml"/><Relationship Id="rId18" Type="http://schemas.openxmlformats.org/officeDocument/2006/relationships/slide" Target="slides/slide8.xml"/><Relationship Id="rId17" Type="http://schemas.openxmlformats.org/officeDocument/2006/relationships/slide" Target="slides/slide7.xml"/><Relationship Id="rId16" Type="http://schemas.openxmlformats.org/officeDocument/2006/relationships/slide" Target="slides/slide6.xml"/><Relationship Id="rId15" Type="http://schemas.openxmlformats.org/officeDocument/2006/relationships/slide" Target="slides/slide5.xml"/><Relationship Id="rId14" Type="http://schemas.openxmlformats.org/officeDocument/2006/relationships/slide" Target="slides/slide4.xml"/><Relationship Id="rId13" Type="http://schemas.openxmlformats.org/officeDocument/2006/relationships/slide" Target="slides/slide3.xml"/><Relationship Id="rId12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527559-FDD8-4274-B634-C7FBCF5BC57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0"/>
      <dgm:spPr/>
    </dgm:pt>
    <dgm:pt modelId="{870E4F47-8CC4-4F59-B4C1-42B5AAA5CEFE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>
              <a:sym typeface="+mn-ea"/>
            </a:rPr>
            <a:t>B</a:t>
          </a:r>
          <a:r>
            <a:rPr lang="en-US" altLang="zh-CN" dirty="0">
              <a:sym typeface="+mn-ea"/>
            </a:rPr>
            <a:t>SS</a:t>
          </a:r>
          <a:r>
            <a:rPr>
              <a:sym typeface="+mn-ea"/>
            </a:rPr>
            <a:t>申</a:t>
          </a:r>
          <a:r>
            <a:rPr lang="zh-CN" altLang="en-US" dirty="0">
              <a:sym typeface="+mn-ea"/>
            </a:rPr>
            <a:t>请表填写及</a:t>
          </a:r>
          <a:r>
            <a:rPr>
              <a:sym typeface="+mn-ea"/>
            </a:rPr>
            <a:t>B</a:t>
          </a:r>
          <a:r>
            <a:rPr lang="en-US" altLang="zh-CN" dirty="0">
              <a:sym typeface="+mn-ea"/>
            </a:rPr>
            <a:t>SS VPN</a:t>
          </a:r>
          <a:r>
            <a:rPr>
              <a:sym typeface="+mn-ea"/>
            </a:rPr>
            <a:t>寄</a:t>
          </a:r>
          <a:r>
            <a:rPr lang="zh-CN" altLang="en-US" dirty="0">
              <a:sym typeface="+mn-ea"/>
            </a:rPr>
            <a:t>送</a:t>
          </a:r>
          <a:r>
            <a:rPr lang="zh-CN" altLang="en-US" dirty="0"/>
            <a:t/>
          </a:r>
          <a:endParaRPr lang="zh-CN" altLang="en-US" dirty="0"/>
        </a:p>
      </dgm:t>
    </dgm:pt>
    <dgm:pt modelId="{3D1AB2CA-88A4-4E4C-9A8A-508DF0E06639}" cxnId="{AD3FD970-A7D4-48F4-92EF-8143E4246041}" type="parTrans">
      <dgm:prSet/>
      <dgm:spPr/>
    </dgm:pt>
    <dgm:pt modelId="{856E2728-BF00-49C7-82BA-8F4DCB00940B}" cxnId="{AD3FD970-A7D4-48F4-92EF-8143E4246041}" type="sibTrans">
      <dgm:prSet/>
      <dgm:spPr/>
    </dgm:pt>
    <dgm:pt modelId="{1AA64000-5F0F-47A8-A435-2AF8D82F28B1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测试申请单</a:t>
          </a:r>
          <a:endParaRPr lang="zh-CN" altLang="en-US"/>
        </a:p>
      </dgm:t>
    </dgm:pt>
    <dgm:pt modelId="{845A32C3-0E8A-4EED-972E-FC6F9A8364F8}" cxnId="{5E1C1028-AE1A-45C1-9D34-FE53B3D9807C}" type="parTrans">
      <dgm:prSet/>
      <dgm:spPr/>
    </dgm:pt>
    <dgm:pt modelId="{C0D86BAE-7711-4781-A574-7BE0EA273229}" cxnId="{5E1C1028-AE1A-45C1-9D34-FE53B3D9807C}" type="sibTrans">
      <dgm:prSet/>
      <dgm:spPr/>
    </dgm:pt>
    <dgm:pt modelId="{9C12F5BE-AC2F-4662-8DFA-C79428950CF2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dirty="0">
              <a:sym typeface="+mn-ea"/>
            </a:rPr>
            <a:t>BSS</a:t>
          </a:r>
          <a:r>
            <a:rPr lang="zh-CN" altLang="en-US" dirty="0">
              <a:sym typeface="+mn-ea"/>
            </a:rPr>
            <a:t>平台申请报送业务上线</a:t>
          </a:r>
          <a:r>
            <a:rPr lang="zh-CN" altLang="en-US"/>
            <a:t/>
          </a:r>
          <a:endParaRPr lang="zh-CN" altLang="en-US"/>
        </a:p>
      </dgm:t>
    </dgm:pt>
    <dgm:pt modelId="{E2B7565C-BEBF-47B7-AC71-10023CB96091}" cxnId="{3D920F80-BA24-4B8E-BD85-DA6020A0D5D6}" type="parTrans">
      <dgm:prSet/>
      <dgm:spPr/>
    </dgm:pt>
    <dgm:pt modelId="{BE48B07B-4C6F-4C50-9D7F-CE1D6590BF95}" cxnId="{3D920F80-BA24-4B8E-BD85-DA6020A0D5D6}" type="sibTrans">
      <dgm:prSet/>
      <dgm:spPr/>
    </dgm:pt>
    <dgm:pt modelId="{CE79D43A-7390-4F44-9421-4F6F9479EB6D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>
              <a:sym typeface="+mn-ea"/>
            </a:rPr>
            <a:t>F</a:t>
          </a:r>
          <a:r>
            <a:rPr lang="en-US" altLang="zh-CN" dirty="0">
              <a:sym typeface="+mn-ea"/>
            </a:rPr>
            <a:t>DEP</a:t>
          </a:r>
          <a:r>
            <a:rPr>
              <a:sym typeface="+mn-ea"/>
            </a:rPr>
            <a:t>对</a:t>
          </a:r>
          <a:r>
            <a:rPr lang="zh-CN" altLang="en-US" dirty="0">
              <a:sym typeface="+mn-ea"/>
            </a:rPr>
            <a:t>接（针对文件导入）</a:t>
          </a:r>
          <a:r>
            <a:rPr lang="zh-CN" altLang="en-US" dirty="0"/>
            <a:t/>
          </a:r>
          <a:endParaRPr lang="zh-CN" altLang="en-US" dirty="0"/>
        </a:p>
      </dgm:t>
    </dgm:pt>
    <dgm:pt modelId="{6DF090C5-9E8F-432F-8FBC-33D0A91F8EDB}" cxnId="{3A6CF334-6CBA-40C0-AF89-B6E423E3651E}" type="parTrans">
      <dgm:prSet/>
      <dgm:spPr/>
    </dgm:pt>
    <dgm:pt modelId="{95DF3F36-6BE6-4546-B735-C117713804FD}" cxnId="{3A6CF334-6CBA-40C0-AF89-B6E423E3651E}" type="sibTrans">
      <dgm:prSet/>
      <dgm:spPr/>
    </dgm:pt>
    <dgm:pt modelId="{3A02C5CA-8615-4161-A260-8309DD82E00F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>
              <a:sym typeface="+mn-ea"/>
            </a:rPr>
            <a:t>找</a:t>
          </a:r>
          <a:r>
            <a:rPr lang="zh-CN" altLang="en-US" dirty="0">
              <a:sym typeface="+mn-ea"/>
            </a:rPr>
            <a:t>证监会申请延期报送</a:t>
          </a:r>
          <a:r>
            <a:rPr lang="zh-CN" altLang="en-US" dirty="0"/>
            <a:t/>
          </a:r>
          <a:endParaRPr lang="zh-CN" altLang="en-US" dirty="0"/>
        </a:p>
      </dgm:t>
    </dgm:pt>
    <dgm:pt modelId="{5C2DED75-4BBC-4006-AA76-A038F33329E0}" cxnId="{20BBC0BD-E1BF-45D4-8373-B303B824C6BC}" type="parTrans">
      <dgm:prSet/>
      <dgm:spPr/>
    </dgm:pt>
    <dgm:pt modelId="{44601053-92BD-4AE1-8398-0CDD8BE83207}" cxnId="{20BBC0BD-E1BF-45D4-8373-B303B824C6BC}" type="sibTrans">
      <dgm:prSet/>
      <dgm:spPr/>
    </dgm:pt>
    <dgm:pt modelId="{1A13C9E9-8D07-4FAF-9B0C-CEAFD9125ECC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>
              <a:sym typeface="+mn-ea"/>
            </a:rPr>
            <a:t>报</a:t>
          </a:r>
          <a:r>
            <a:rPr lang="zh-CN" altLang="en-US" dirty="0">
              <a:sym typeface="+mn-ea"/>
            </a:rPr>
            <a:t>送平台报送</a:t>
          </a:r>
          <a:r>
            <a:rPr lang="zh-CN" altLang="en-US" dirty="0"/>
            <a:t/>
          </a:r>
          <a:endParaRPr lang="zh-CN" altLang="en-US" dirty="0"/>
        </a:p>
      </dgm:t>
    </dgm:pt>
    <dgm:pt modelId="{FBBC7627-6418-4D12-B82D-0F2175D0FD59}" cxnId="{91C10643-3594-4782-BDF7-0E8F9FC7AF8B}" type="parTrans">
      <dgm:prSet/>
      <dgm:spPr/>
    </dgm:pt>
    <dgm:pt modelId="{FC79F7AC-7C3E-4844-9D46-98547486DC30}" cxnId="{91C10643-3594-4782-BDF7-0E8F9FC7AF8B}" type="sibTrans">
      <dgm:prSet/>
      <dgm:spPr/>
    </dgm:pt>
    <dgm:pt modelId="{60E81CF5-4537-4C2F-8762-598D2E914097}" type="pres">
      <dgm:prSet presAssocID="{9D527559-FDD8-4274-B634-C7FBCF5BC573}" presName="Name0" presStyleCnt="0">
        <dgm:presLayoutVars>
          <dgm:dir/>
          <dgm:animLvl val="lvl"/>
          <dgm:resizeHandles val="exact"/>
        </dgm:presLayoutVars>
      </dgm:prSet>
      <dgm:spPr/>
    </dgm:pt>
    <dgm:pt modelId="{67FF3BB9-6612-4697-87EE-EC66312779BE}" type="pres">
      <dgm:prSet presAssocID="{870E4F47-8CC4-4F59-B4C1-42B5AAA5CEFE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E484CEA2-673C-4A85-8A00-8580D721B29A}" type="pres">
      <dgm:prSet presAssocID="{856E2728-BF00-49C7-82BA-8F4DCB00940B}" presName="parTxOnlySpace" presStyleCnt="0"/>
      <dgm:spPr/>
    </dgm:pt>
    <dgm:pt modelId="{D3000CD6-B08B-4D3B-8D2A-7F1C26A23961}" type="pres">
      <dgm:prSet presAssocID="{1AA64000-5F0F-47A8-A435-2AF8D82F28B1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1773A515-DFFE-41F0-B581-98757CBEC16E}" type="pres">
      <dgm:prSet presAssocID="{C0D86BAE-7711-4781-A574-7BE0EA273229}" presName="parTxOnlySpace" presStyleCnt="0"/>
      <dgm:spPr/>
    </dgm:pt>
    <dgm:pt modelId="{74437C11-3810-488A-B265-8C8037793D77}" type="pres">
      <dgm:prSet presAssocID="{9C12F5BE-AC2F-4662-8DFA-C79428950CF2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A401567F-2794-42D0-8185-D29698F86A7F}" type="pres">
      <dgm:prSet presAssocID="{BE48B07B-4C6F-4C50-9D7F-CE1D6590BF95}" presName="parTxOnlySpace" presStyleCnt="0"/>
      <dgm:spPr/>
    </dgm:pt>
    <dgm:pt modelId="{4B9DEB89-F1CD-491F-9E89-EBC8CBAD68AD}" type="pres">
      <dgm:prSet presAssocID="{CE79D43A-7390-4F44-9421-4F6F9479EB6D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AAB4EB81-FC2C-4ACF-8D3F-CC2A04F1B0F0}" type="pres">
      <dgm:prSet presAssocID="{95DF3F36-6BE6-4546-B735-C117713804FD}" presName="parTxOnlySpace" presStyleCnt="0"/>
      <dgm:spPr/>
    </dgm:pt>
    <dgm:pt modelId="{1997FE00-D284-433F-A7E8-E1552CF85249}" type="pres">
      <dgm:prSet presAssocID="{3A02C5CA-8615-4161-A260-8309DD82E00F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8E7D5CD7-31A0-43A6-96F1-9702176032AE}" type="pres">
      <dgm:prSet presAssocID="{44601053-92BD-4AE1-8398-0CDD8BE83207}" presName="parTxOnlySpace" presStyleCnt="0"/>
      <dgm:spPr/>
    </dgm:pt>
    <dgm:pt modelId="{C465BF3C-3B65-4A48-BA6B-E3ADB5946012}" type="pres">
      <dgm:prSet presAssocID="{1A13C9E9-8D07-4FAF-9B0C-CEAFD9125ECC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AD3FD970-A7D4-48F4-92EF-8143E4246041}" srcId="{9D527559-FDD8-4274-B634-C7FBCF5BC573}" destId="{870E4F47-8CC4-4F59-B4C1-42B5AAA5CEFE}" srcOrd="0" destOrd="0" parTransId="{3D1AB2CA-88A4-4E4C-9A8A-508DF0E06639}" sibTransId="{856E2728-BF00-49C7-82BA-8F4DCB00940B}"/>
    <dgm:cxn modelId="{5E1C1028-AE1A-45C1-9D34-FE53B3D9807C}" srcId="{9D527559-FDD8-4274-B634-C7FBCF5BC573}" destId="{1AA64000-5F0F-47A8-A435-2AF8D82F28B1}" srcOrd="1" destOrd="0" parTransId="{845A32C3-0E8A-4EED-972E-FC6F9A8364F8}" sibTransId="{C0D86BAE-7711-4781-A574-7BE0EA273229}"/>
    <dgm:cxn modelId="{3D920F80-BA24-4B8E-BD85-DA6020A0D5D6}" srcId="{9D527559-FDD8-4274-B634-C7FBCF5BC573}" destId="{9C12F5BE-AC2F-4662-8DFA-C79428950CF2}" srcOrd="2" destOrd="0" parTransId="{E2B7565C-BEBF-47B7-AC71-10023CB96091}" sibTransId="{BE48B07B-4C6F-4C50-9D7F-CE1D6590BF95}"/>
    <dgm:cxn modelId="{3A6CF334-6CBA-40C0-AF89-B6E423E3651E}" srcId="{9D527559-FDD8-4274-B634-C7FBCF5BC573}" destId="{CE79D43A-7390-4F44-9421-4F6F9479EB6D}" srcOrd="3" destOrd="0" parTransId="{6DF090C5-9E8F-432F-8FBC-33D0A91F8EDB}" sibTransId="{95DF3F36-6BE6-4546-B735-C117713804FD}"/>
    <dgm:cxn modelId="{20BBC0BD-E1BF-45D4-8373-B303B824C6BC}" srcId="{9D527559-FDD8-4274-B634-C7FBCF5BC573}" destId="{3A02C5CA-8615-4161-A260-8309DD82E00F}" srcOrd="4" destOrd="0" parTransId="{5C2DED75-4BBC-4006-AA76-A038F33329E0}" sibTransId="{44601053-92BD-4AE1-8398-0CDD8BE83207}"/>
    <dgm:cxn modelId="{91C10643-3594-4782-BDF7-0E8F9FC7AF8B}" srcId="{9D527559-FDD8-4274-B634-C7FBCF5BC573}" destId="{1A13C9E9-8D07-4FAF-9B0C-CEAFD9125ECC}" srcOrd="5" destOrd="0" parTransId="{FBBC7627-6418-4D12-B82D-0F2175D0FD59}" sibTransId="{FC79F7AC-7C3E-4844-9D46-98547486DC30}"/>
    <dgm:cxn modelId="{B9F4D130-FE90-45BE-B34C-7E04F8997EB7}" type="presOf" srcId="{9D527559-FDD8-4274-B634-C7FBCF5BC573}" destId="{60E81CF5-4537-4C2F-8762-598D2E914097}" srcOrd="0" destOrd="0" presId="urn:microsoft.com/office/officeart/2005/8/layout/chevron1"/>
    <dgm:cxn modelId="{7D393CD3-D943-4DCB-BF09-9455AD600902}" type="presParOf" srcId="{60E81CF5-4537-4C2F-8762-598D2E914097}" destId="{67FF3BB9-6612-4697-87EE-EC66312779BE}" srcOrd="0" destOrd="0" presId="urn:microsoft.com/office/officeart/2005/8/layout/chevron1"/>
    <dgm:cxn modelId="{0C98C7C6-B0AA-4385-9FFF-9B4FC8D40EFE}" type="presOf" srcId="{870E4F47-8CC4-4F59-B4C1-42B5AAA5CEFE}" destId="{67FF3BB9-6612-4697-87EE-EC66312779BE}" srcOrd="0" destOrd="0" presId="urn:microsoft.com/office/officeart/2005/8/layout/chevron1"/>
    <dgm:cxn modelId="{DF754751-49B3-4C4B-9EE5-6DDA296697A6}" type="presParOf" srcId="{60E81CF5-4537-4C2F-8762-598D2E914097}" destId="{E484CEA2-673C-4A85-8A00-8580D721B29A}" srcOrd="1" destOrd="0" presId="urn:microsoft.com/office/officeart/2005/8/layout/chevron1"/>
    <dgm:cxn modelId="{EFB1B351-541D-457A-BEA1-0ED4806CD632}" type="presParOf" srcId="{60E81CF5-4537-4C2F-8762-598D2E914097}" destId="{D3000CD6-B08B-4D3B-8D2A-7F1C26A23961}" srcOrd="2" destOrd="0" presId="urn:microsoft.com/office/officeart/2005/8/layout/chevron1"/>
    <dgm:cxn modelId="{1CE5F689-B4EB-456E-88CC-4412535F7E32}" type="presOf" srcId="{1AA64000-5F0F-47A8-A435-2AF8D82F28B1}" destId="{D3000CD6-B08B-4D3B-8D2A-7F1C26A23961}" srcOrd="0" destOrd="0" presId="urn:microsoft.com/office/officeart/2005/8/layout/chevron1"/>
    <dgm:cxn modelId="{0E80DF0F-68D7-4AC5-8B2B-952BEBFB3434}" type="presParOf" srcId="{60E81CF5-4537-4C2F-8762-598D2E914097}" destId="{1773A515-DFFE-41F0-B581-98757CBEC16E}" srcOrd="3" destOrd="0" presId="urn:microsoft.com/office/officeart/2005/8/layout/chevron1"/>
    <dgm:cxn modelId="{A820EFB2-F979-4592-86D9-17745D3B2860}" type="presParOf" srcId="{60E81CF5-4537-4C2F-8762-598D2E914097}" destId="{74437C11-3810-488A-B265-8C8037793D77}" srcOrd="4" destOrd="0" presId="urn:microsoft.com/office/officeart/2005/8/layout/chevron1"/>
    <dgm:cxn modelId="{37BE45C8-59F7-42E9-BAEC-C48B056753D4}" type="presOf" srcId="{9C12F5BE-AC2F-4662-8DFA-C79428950CF2}" destId="{74437C11-3810-488A-B265-8C8037793D77}" srcOrd="0" destOrd="0" presId="urn:microsoft.com/office/officeart/2005/8/layout/chevron1"/>
    <dgm:cxn modelId="{7701B8ED-41E7-444F-9F49-76AD9FCBC303}" type="presParOf" srcId="{60E81CF5-4537-4C2F-8762-598D2E914097}" destId="{A401567F-2794-42D0-8185-D29698F86A7F}" srcOrd="5" destOrd="0" presId="urn:microsoft.com/office/officeart/2005/8/layout/chevron1"/>
    <dgm:cxn modelId="{F983EFEC-8BCC-42C7-9D97-16CCF8708663}" type="presParOf" srcId="{60E81CF5-4537-4C2F-8762-598D2E914097}" destId="{4B9DEB89-F1CD-491F-9E89-EBC8CBAD68AD}" srcOrd="6" destOrd="0" presId="urn:microsoft.com/office/officeart/2005/8/layout/chevron1"/>
    <dgm:cxn modelId="{8FF96C8F-8F03-4603-8DAF-3068D0CC571D}" type="presOf" srcId="{CE79D43A-7390-4F44-9421-4F6F9479EB6D}" destId="{4B9DEB89-F1CD-491F-9E89-EBC8CBAD68AD}" srcOrd="0" destOrd="0" presId="urn:microsoft.com/office/officeart/2005/8/layout/chevron1"/>
    <dgm:cxn modelId="{E0E39772-C069-4A5B-B503-D903BFD5C675}" type="presParOf" srcId="{60E81CF5-4537-4C2F-8762-598D2E914097}" destId="{AAB4EB81-FC2C-4ACF-8D3F-CC2A04F1B0F0}" srcOrd="7" destOrd="0" presId="urn:microsoft.com/office/officeart/2005/8/layout/chevron1"/>
    <dgm:cxn modelId="{5364B53E-5EB8-49F7-BA0F-F2FD2AF75A1B}" type="presParOf" srcId="{60E81CF5-4537-4C2F-8762-598D2E914097}" destId="{1997FE00-D284-433F-A7E8-E1552CF85249}" srcOrd="8" destOrd="0" presId="urn:microsoft.com/office/officeart/2005/8/layout/chevron1"/>
    <dgm:cxn modelId="{AEDB25C4-E7CB-45BC-8DE4-4893E007A65C}" type="presOf" srcId="{3A02C5CA-8615-4161-A260-8309DD82E00F}" destId="{1997FE00-D284-433F-A7E8-E1552CF85249}" srcOrd="0" destOrd="0" presId="urn:microsoft.com/office/officeart/2005/8/layout/chevron1"/>
    <dgm:cxn modelId="{8BE156A5-F814-4DE9-AF1A-D5F8F4E2DF9B}" type="presParOf" srcId="{60E81CF5-4537-4C2F-8762-598D2E914097}" destId="{8E7D5CD7-31A0-43A6-96F1-9702176032AE}" srcOrd="9" destOrd="0" presId="urn:microsoft.com/office/officeart/2005/8/layout/chevron1"/>
    <dgm:cxn modelId="{8151533D-AB1A-466D-837C-0BE0C8B6B2A4}" type="presParOf" srcId="{60E81CF5-4537-4C2F-8762-598D2E914097}" destId="{C465BF3C-3B65-4A48-BA6B-E3ADB5946012}" srcOrd="10" destOrd="0" presId="urn:microsoft.com/office/officeart/2005/8/layout/chevron1"/>
    <dgm:cxn modelId="{8A1A202C-53AE-4D65-8B64-5FB69A727AFC}" type="presOf" srcId="{1A13C9E9-8D07-4FAF-9B0C-CEAFD9125ECC}" destId="{C465BF3C-3B65-4A48-BA6B-E3ADB5946012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11075670" cy="4505325"/>
        <a:chOff x="0" y="0"/>
        <a:chExt cx="11075670" cy="4505325"/>
      </a:xfrm>
    </dsp:grpSpPr>
    <dsp:sp modelId="{67FF3BB9-6612-4697-87EE-EC66312779BE}">
      <dsp:nvSpPr>
        <dsp:cNvPr id="3" name="燕尾形 2"/>
        <dsp:cNvSpPr/>
      </dsp:nvSpPr>
      <dsp:spPr bwMode="white">
        <a:xfrm>
          <a:off x="0" y="1849911"/>
          <a:ext cx="2013758" cy="805503"/>
        </a:xfrm>
        <a:prstGeom prst="chevron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4008" tIns="21336" rIns="21336" bIns="21336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>
              <a:sym typeface="+mn-ea"/>
            </a:rPr>
            <a:t>客户经理签署报送合同</a:t>
          </a:r>
          <a:endParaRPr lang="zh-CN" altLang="en-US"/>
        </a:p>
      </dsp:txBody>
      <dsp:txXfrm>
        <a:off x="0" y="1849911"/>
        <a:ext cx="2013758" cy="805503"/>
      </dsp:txXfrm>
    </dsp:sp>
    <dsp:sp modelId="{D3000CD6-B08B-4D3B-8D2A-7F1C26A23961}">
      <dsp:nvSpPr>
        <dsp:cNvPr id="4" name="燕尾形 3"/>
        <dsp:cNvSpPr/>
      </dsp:nvSpPr>
      <dsp:spPr bwMode="white">
        <a:xfrm>
          <a:off x="1812382" y="1849911"/>
          <a:ext cx="2013758" cy="805503"/>
        </a:xfrm>
        <a:prstGeom prst="chevron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4008" tIns="21336" rIns="21336" bIns="21336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dirty="0">
              <a:sym typeface="+mn-ea"/>
            </a:rPr>
            <a:t>BSS</a:t>
          </a:r>
          <a:r>
            <a:rPr lang="zh-CN" altLang="en-US" dirty="0">
              <a:sym typeface="+mn-ea"/>
            </a:rPr>
            <a:t>申请表填写及</a:t>
          </a:r>
          <a:r>
            <a:rPr lang="en-US" altLang="zh-CN" dirty="0">
              <a:sym typeface="+mn-ea"/>
            </a:rPr>
            <a:t>BSS VPN</a:t>
          </a:r>
          <a:r>
            <a:rPr lang="zh-CN" altLang="en-US" dirty="0">
              <a:sym typeface="+mn-ea"/>
            </a:rPr>
            <a:t>寄送</a:t>
          </a:r>
          <a:endParaRPr lang="zh-CN" altLang="en-US"/>
        </a:p>
      </dsp:txBody>
      <dsp:txXfrm>
        <a:off x="1812382" y="1849911"/>
        <a:ext cx="2013758" cy="805503"/>
      </dsp:txXfrm>
    </dsp:sp>
    <dsp:sp modelId="{74437C11-3810-488A-B265-8C8037793D77}">
      <dsp:nvSpPr>
        <dsp:cNvPr id="5" name="燕尾形 4"/>
        <dsp:cNvSpPr/>
      </dsp:nvSpPr>
      <dsp:spPr bwMode="white">
        <a:xfrm>
          <a:off x="3624765" y="1849911"/>
          <a:ext cx="2013758" cy="805503"/>
        </a:xfrm>
        <a:prstGeom prst="chevron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4008" tIns="21336" rIns="21336" bIns="21336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dirty="0">
              <a:sym typeface="+mn-ea"/>
            </a:rPr>
            <a:t>BSS</a:t>
          </a:r>
          <a:r>
            <a:rPr lang="zh-CN" altLang="en-US" dirty="0">
              <a:sym typeface="+mn-ea"/>
            </a:rPr>
            <a:t>平台申请报送业务上线</a:t>
          </a:r>
          <a:endParaRPr lang="zh-CN" altLang="en-US"/>
        </a:p>
      </dsp:txBody>
      <dsp:txXfrm>
        <a:off x="3624765" y="1849911"/>
        <a:ext cx="2013758" cy="805503"/>
      </dsp:txXfrm>
    </dsp:sp>
    <dsp:sp modelId="{4B9DEB89-F1CD-491F-9E89-EBC8CBAD68AD}">
      <dsp:nvSpPr>
        <dsp:cNvPr id="6" name="燕尾形 5"/>
        <dsp:cNvSpPr/>
      </dsp:nvSpPr>
      <dsp:spPr bwMode="white">
        <a:xfrm>
          <a:off x="5437147" y="1849911"/>
          <a:ext cx="2013758" cy="805503"/>
        </a:xfrm>
        <a:prstGeom prst="chevron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4008" tIns="21336" rIns="21336" bIns="21336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>
              <a:sym typeface="+mn-ea"/>
            </a:rPr>
            <a:t>F</a:t>
          </a:r>
          <a:r>
            <a:rPr lang="en-US" altLang="zh-CN" dirty="0">
              <a:sym typeface="+mn-ea"/>
            </a:rPr>
            <a:t>DEP</a:t>
          </a:r>
          <a:r>
            <a:rPr>
              <a:sym typeface="+mn-ea"/>
            </a:rPr>
            <a:t>对</a:t>
          </a:r>
          <a:r>
            <a:rPr lang="zh-CN" altLang="en-US" dirty="0">
              <a:sym typeface="+mn-ea"/>
            </a:rPr>
            <a:t>接（针对文件导入）</a:t>
          </a:r>
          <a:endParaRPr lang="zh-CN" altLang="en-US" dirty="0"/>
        </a:p>
      </dsp:txBody>
      <dsp:txXfrm>
        <a:off x="5437147" y="1849911"/>
        <a:ext cx="2013758" cy="805503"/>
      </dsp:txXfrm>
    </dsp:sp>
    <dsp:sp modelId="{1997FE00-D284-433F-A7E8-E1552CF85249}">
      <dsp:nvSpPr>
        <dsp:cNvPr id="7" name="燕尾形 6"/>
        <dsp:cNvSpPr/>
      </dsp:nvSpPr>
      <dsp:spPr bwMode="white">
        <a:xfrm>
          <a:off x="7249529" y="1849911"/>
          <a:ext cx="2013758" cy="805503"/>
        </a:xfrm>
        <a:prstGeom prst="chevron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4008" tIns="21336" rIns="21336" bIns="21336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>
              <a:sym typeface="+mn-ea"/>
            </a:rPr>
            <a:t>找</a:t>
          </a:r>
          <a:r>
            <a:rPr lang="zh-CN" altLang="en-US" dirty="0">
              <a:sym typeface="+mn-ea"/>
            </a:rPr>
            <a:t>证监会申请延期报送</a:t>
          </a:r>
          <a:endParaRPr lang="zh-CN" altLang="en-US" dirty="0"/>
        </a:p>
      </dsp:txBody>
      <dsp:txXfrm>
        <a:off x="7249529" y="1849911"/>
        <a:ext cx="2013758" cy="805503"/>
      </dsp:txXfrm>
    </dsp:sp>
    <dsp:sp modelId="{C465BF3C-3B65-4A48-BA6B-E3ADB5946012}">
      <dsp:nvSpPr>
        <dsp:cNvPr id="8" name="燕尾形 7"/>
        <dsp:cNvSpPr/>
      </dsp:nvSpPr>
      <dsp:spPr bwMode="white">
        <a:xfrm>
          <a:off x="9061912" y="1849911"/>
          <a:ext cx="2013758" cy="805503"/>
        </a:xfrm>
        <a:prstGeom prst="chevron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4008" tIns="21336" rIns="21336" bIns="21336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>
              <a:sym typeface="+mn-ea"/>
            </a:rPr>
            <a:t>报</a:t>
          </a:r>
          <a:r>
            <a:rPr lang="zh-CN" altLang="en-US" dirty="0">
              <a:sym typeface="+mn-ea"/>
            </a:rPr>
            <a:t>送平台报送</a:t>
          </a:r>
          <a:endParaRPr lang="zh-CN" altLang="en-US" dirty="0"/>
        </a:p>
      </dsp:txBody>
      <dsp:txXfrm>
        <a:off x="9061912" y="1849911"/>
        <a:ext cx="2013758" cy="8055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type="chevron" r:blip="" rot="180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type="chevron" r:blip="" rot="180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8DCC1CE-327E-4905-BC7C-3C0AE3B60D6C}" type="datetime1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679768-A2FC-4D08-91F6-8DCE6C566B36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56F2ECAB-FF34-48C3-94CF-D49698A33E3C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476" y="1143000"/>
            <a:ext cx="548704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altLang="en-US" noProof="0" dirty="0"/>
              <a:t>单击此处编辑母版文本样式</a:t>
            </a:r>
            <a:endParaRPr lang="zh-CN" altLang="en-US" noProof="0" dirty="0"/>
          </a:p>
          <a:p>
            <a:pPr lvl="1" rtl="0"/>
            <a:r>
              <a:rPr lang="zh-CN" altLang="en-US" noProof="0" dirty="0"/>
              <a:t>第二级</a:t>
            </a:r>
            <a:endParaRPr lang="zh-CN" altLang="en-US" noProof="0" dirty="0"/>
          </a:p>
          <a:p>
            <a:pPr lvl="2" rtl="0"/>
            <a:r>
              <a:rPr lang="zh-CN" altLang="en-US" noProof="0" dirty="0"/>
              <a:t>第三级</a:t>
            </a:r>
            <a:endParaRPr lang="zh-CN" altLang="en-US" noProof="0" dirty="0"/>
          </a:p>
          <a:p>
            <a:pPr lvl="3" rtl="0"/>
            <a:r>
              <a:rPr lang="zh-CN" altLang="en-US" noProof="0" dirty="0"/>
              <a:t>第四级</a:t>
            </a:r>
            <a:endParaRPr lang="zh-CN" altLang="en-US" noProof="0" dirty="0"/>
          </a:p>
          <a:p>
            <a:pPr lvl="4" rtl="0"/>
            <a:r>
              <a:rPr lang="zh-CN" altLang="en-US" noProof="0" dirty="0"/>
              <a:t>第五级</a:t>
            </a:r>
            <a:endParaRPr lang="zh-CN" altLang="en-US" noProof="0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DF61EA0F-A667-4B49-8422-0062BC55E249}" type="slidenum">
              <a:rPr lang="en-US" altLang="zh-CN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n-US" altLang="zh-CN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110B8E-9521-4C2A-8255-173C229172E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110B8E-9521-4C2A-8255-173C229172E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110B8E-9521-4C2A-8255-173C229172E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110B8E-9521-4C2A-8255-173C229172E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110B8E-9521-4C2A-8255-173C229172E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110B8E-9521-4C2A-8255-173C229172E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110B8E-9521-4C2A-8255-173C229172E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首页背景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50399" cy="7621200"/>
          </a:xfrm>
          <a:prstGeom prst="rect">
            <a:avLst/>
          </a:prstGeom>
        </p:spPr>
      </p:pic>
      <p:pic>
        <p:nvPicPr>
          <p:cNvPr id="3" name="图片 2" descr="《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150" y="-3175"/>
            <a:ext cx="7409815" cy="7621905"/>
          </a:xfrm>
          <a:prstGeom prst="rect">
            <a:avLst/>
          </a:prstGeom>
        </p:spPr>
      </p:pic>
      <p:pic>
        <p:nvPicPr>
          <p:cNvPr id="4" name="图片 3" descr="高光-拷贝.png"/>
          <p:cNvPicPr>
            <a:picLocks noChangeAspect="1"/>
          </p:cNvPicPr>
          <p:nvPr userDrawn="1"/>
        </p:nvPicPr>
        <p:blipFill>
          <a:blip r:embed="rId4">
            <a:alphaModFix amt="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385" y="-3810"/>
            <a:ext cx="5024120" cy="7621905"/>
          </a:xfrm>
          <a:prstGeom prst="rect">
            <a:avLst/>
          </a:prstGeom>
        </p:spPr>
      </p:pic>
      <p:pic>
        <p:nvPicPr>
          <p:cNvPr id="5" name="图片 4" descr="(((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045" y="593790"/>
            <a:ext cx="2987405" cy="2117014"/>
          </a:xfrm>
          <a:prstGeom prst="rect">
            <a:avLst/>
          </a:prstGeom>
        </p:spPr>
      </p:pic>
      <p:pic>
        <p:nvPicPr>
          <p:cNvPr id="6" name="图片 5" descr="(((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224" y="6625170"/>
            <a:ext cx="3476577" cy="995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94179" y="2541896"/>
            <a:ext cx="7642425" cy="71131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222222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5294179" y="3455201"/>
            <a:ext cx="6254548" cy="1016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65">
                <a:solidFill>
                  <a:srgbClr val="222222"/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3" name="图片 2" descr="标题页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389" y="2175834"/>
            <a:ext cx="2763568" cy="2756402"/>
          </a:xfrm>
          <a:prstGeom prst="rect">
            <a:avLst/>
          </a:prstGeom>
        </p:spPr>
      </p:pic>
      <p:sp>
        <p:nvSpPr>
          <p:cNvPr id="11" name="文本占位符 10"/>
          <p:cNvSpPr>
            <a:spLocks noGrp="1"/>
          </p:cNvSpPr>
          <p:nvPr>
            <p:ph type="body" sz="quarter" idx="11" hasCustomPrompt="1"/>
          </p:nvPr>
        </p:nvSpPr>
        <p:spPr>
          <a:xfrm>
            <a:off x="2823630" y="2880982"/>
            <a:ext cx="1173213" cy="1136252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335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00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3"/>
          <p:cNvSpPr>
            <a:spLocks noGrp="1"/>
          </p:cNvSpPr>
          <p:nvPr>
            <p:ph type="dt" sz="half" idx="2"/>
          </p:nvPr>
        </p:nvSpPr>
        <p:spPr>
          <a:xfrm>
            <a:off x="599605" y="6894365"/>
            <a:ext cx="3641670" cy="405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5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3CF7612A-7C7D-41EF-9275-BA82F6A6A076}" type="datetime1">
              <a:rPr lang="zh-CN" altLang="en-US" smtClean="0"/>
            </a:fld>
            <a:endParaRPr lang="zh-CN" altLang="en-US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3"/>
          </p:nvPr>
        </p:nvSpPr>
        <p:spPr>
          <a:xfrm>
            <a:off x="5166090" y="6894365"/>
            <a:ext cx="3218220" cy="405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5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04703" y="6894365"/>
            <a:ext cx="3641670" cy="405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5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9860EDB8-5305-433F-BE41-D7A86D811DB3}" type="slidenum">
              <a:rPr lang="en-US" altLang="zh-CN" smtClean="0"/>
            </a:fld>
            <a:endParaRPr lang="zh-CN" altLang="en-US"/>
          </a:p>
        </p:txBody>
      </p:sp>
      <p:sp>
        <p:nvSpPr>
          <p:cNvPr id="14" name="标题占位符 1"/>
          <p:cNvSpPr>
            <a:spLocks noGrp="1"/>
          </p:cNvSpPr>
          <p:nvPr>
            <p:ph type="title"/>
          </p:nvPr>
        </p:nvSpPr>
        <p:spPr>
          <a:xfrm>
            <a:off x="1218887" y="214428"/>
            <a:ext cx="7642425" cy="71131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zh-CN" altLang="en-US" noProof="0" dirty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831566" y="2069239"/>
            <a:ext cx="5497086" cy="3806013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 hasCustomPrompt="1"/>
          </p:nvPr>
        </p:nvSpPr>
        <p:spPr>
          <a:xfrm>
            <a:off x="55214" y="251378"/>
            <a:ext cx="784666" cy="72680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110" b="1">
                <a:solidFill>
                  <a:srgbClr val="00F1FD"/>
                </a:solidFill>
              </a:defRPr>
            </a:lvl1pPr>
          </a:lstStyle>
          <a:p>
            <a:pPr lvl="0"/>
            <a:r>
              <a:rPr lang="en-US" altLang="zh-CN" dirty="0"/>
              <a:t>00</a:t>
            </a:r>
            <a:endParaRPr lang="zh-CN" altLang="en-US" dirty="0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2"/>
          </p:nvPr>
        </p:nvSpPr>
        <p:spPr>
          <a:xfrm>
            <a:off x="831566" y="1554491"/>
            <a:ext cx="5450346" cy="46208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+正文+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724142" y="426347"/>
            <a:ext cx="12827076" cy="647964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tx1">
                    <a:lumMod val="65000"/>
                    <a:lumOff val="35000"/>
                  </a:schemeClr>
                </a:solidFill>
                <a:latin typeface="方正黑体简体" panose="03000509000000000000" pitchFamily="2" charset="-122"/>
                <a:ea typeface="方正黑体简体" panose="03000509000000000000" pitchFamily="2" charset="-122"/>
              </a:defRPr>
            </a:lvl1pPr>
          </a:lstStyle>
          <a:p>
            <a:r>
              <a:rPr lang="zh-CN" altLang="en-US"/>
              <a:t>大标题（方正黑体</a:t>
            </a:r>
            <a:r>
              <a:rPr lang="en-US" altLang="zh-CN"/>
              <a:t>36</a:t>
            </a:r>
            <a:r>
              <a:rPr lang="zh-CN" altLang="en-US"/>
              <a:t>磅淡黑</a:t>
            </a:r>
            <a:r>
              <a:rPr lang="en-US" altLang="zh-CN"/>
              <a:t>35%</a:t>
            </a:r>
            <a:r>
              <a:rPr lang="zh-CN" altLang="en-US"/>
              <a:t>）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2" hasCustomPrompt="1"/>
          </p:nvPr>
        </p:nvSpPr>
        <p:spPr>
          <a:xfrm>
            <a:off x="724143" y="1218105"/>
            <a:ext cx="12827075" cy="5761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</a:defRPr>
            </a:lvl1pPr>
          </a:lstStyle>
          <a:p>
            <a:pPr lvl="0"/>
            <a:r>
              <a:rPr lang="zh-CN" altLang="en-US"/>
              <a:t>小标题（方正中等线简体</a:t>
            </a:r>
            <a:r>
              <a:rPr lang="en-US" altLang="zh-CN"/>
              <a:t>24</a:t>
            </a:r>
            <a:r>
              <a:rPr lang="zh-CN" altLang="en-US"/>
              <a:t>磅淡黑</a:t>
            </a:r>
            <a:r>
              <a:rPr lang="en-US" altLang="zh-CN"/>
              <a:t>35%</a:t>
            </a:r>
            <a:r>
              <a:rPr lang="zh-CN" altLang="en-US"/>
              <a:t>）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724144" y="2081883"/>
            <a:ext cx="6243552" cy="39601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</a:defRPr>
            </a:lvl1pPr>
          </a:lstStyle>
          <a:p>
            <a:pPr lvl="0"/>
            <a:r>
              <a:rPr lang="zh-CN" altLang="en-US"/>
              <a:t>本示范的文本格式适合用于所有文件，若跟从此范例，即可统一所有文件的文本风格。</a:t>
            </a:r>
            <a:endParaRPr lang="en-US" altLang="zh-CN"/>
          </a:p>
          <a:p>
            <a:pPr lvl="0"/>
            <a:r>
              <a:rPr lang="zh-CN" altLang="en-US"/>
              <a:t>在此文件范例中，上边距离</a:t>
            </a:r>
            <a:r>
              <a:rPr lang="en-US" altLang="zh-CN"/>
              <a:t>100</a:t>
            </a:r>
            <a:r>
              <a:rPr lang="zh-CN" altLang="en-US"/>
              <a:t>象素，页边左侧保留</a:t>
            </a:r>
            <a:r>
              <a:rPr lang="en-US" altLang="zh-CN"/>
              <a:t>50</a:t>
            </a:r>
            <a:r>
              <a:rPr lang="zh-CN" altLang="en-US"/>
              <a:t>象素，右边保留</a:t>
            </a:r>
            <a:r>
              <a:rPr lang="en-US" altLang="zh-CN"/>
              <a:t>50</a:t>
            </a:r>
            <a:r>
              <a:rPr lang="zh-CN" altLang="en-US"/>
              <a:t>象素。</a:t>
            </a:r>
            <a:endParaRPr lang="en-US" altLang="zh-CN"/>
          </a:p>
          <a:p>
            <a:pPr lvl="0"/>
            <a:r>
              <a:rPr lang="zh-CN" altLang="en-US"/>
              <a:t>内文分为两栏，栏间距离为</a:t>
            </a:r>
            <a:r>
              <a:rPr lang="en-US" altLang="zh-CN"/>
              <a:t>40</a:t>
            </a:r>
            <a:r>
              <a:rPr lang="zh-CN" altLang="en-US"/>
              <a:t>象素。</a:t>
            </a:r>
            <a:endParaRPr lang="zh-CN" altLang="en-US"/>
          </a:p>
          <a:p>
            <a:pPr lvl="0"/>
            <a:endParaRPr lang="zh-CN" altLang="en-US"/>
          </a:p>
          <a:p>
            <a:pPr lvl="0"/>
            <a:r>
              <a:rPr lang="zh-CN" altLang="en-US"/>
              <a:t>大标题采用方正黑体，字体大小为</a:t>
            </a:r>
            <a:r>
              <a:rPr lang="en-US" altLang="zh-CN"/>
              <a:t>36</a:t>
            </a:r>
            <a:r>
              <a:rPr lang="zh-CN" altLang="en-US"/>
              <a:t>点，行距为</a:t>
            </a:r>
            <a:r>
              <a:rPr lang="en-US" altLang="zh-CN"/>
              <a:t>40</a:t>
            </a:r>
            <a:r>
              <a:rPr lang="zh-CN" altLang="en-US"/>
              <a:t>点。</a:t>
            </a:r>
            <a:endParaRPr lang="en-US" altLang="zh-CN"/>
          </a:p>
          <a:p>
            <a:pPr lvl="0"/>
            <a:r>
              <a:rPr lang="zh-CN" altLang="en-US"/>
              <a:t>小标题采用方正中等线简体，字体大小为</a:t>
            </a:r>
            <a:r>
              <a:rPr lang="en-US" altLang="zh-CN"/>
              <a:t>24</a:t>
            </a:r>
            <a:r>
              <a:rPr lang="zh-CN" altLang="en-US"/>
              <a:t>点，行距为</a:t>
            </a:r>
            <a:r>
              <a:rPr lang="en-US" altLang="zh-CN"/>
              <a:t>40</a:t>
            </a:r>
            <a:r>
              <a:rPr lang="zh-CN" altLang="en-US"/>
              <a:t>点。</a:t>
            </a:r>
            <a:endParaRPr lang="en-US" altLang="zh-CN"/>
          </a:p>
          <a:p>
            <a:pPr lvl="0"/>
            <a:r>
              <a:rPr lang="zh-CN" altLang="en-US"/>
              <a:t>内文采用方正中等线简体，字体大小</a:t>
            </a:r>
            <a:r>
              <a:rPr lang="en-US" altLang="zh-CN"/>
              <a:t>15</a:t>
            </a:r>
            <a:r>
              <a:rPr lang="zh-CN" altLang="en-US"/>
              <a:t>点，行距为</a:t>
            </a:r>
            <a:r>
              <a:rPr lang="en-US" altLang="zh-CN"/>
              <a:t>24</a:t>
            </a:r>
            <a:r>
              <a:rPr lang="zh-CN" altLang="en-US"/>
              <a:t>点。</a:t>
            </a:r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4"/>
          </p:nvPr>
        </p:nvSpPr>
        <p:spPr>
          <a:xfrm>
            <a:off x="7256254" y="2082255"/>
            <a:ext cx="6146747" cy="396015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单击图标添加图片</a:t>
            </a:r>
            <a:endParaRPr lang="zh-CN" altLang="en-US"/>
          </a:p>
        </p:txBody>
      </p:sp>
      <p:sp>
        <p:nvSpPr>
          <p:cNvPr id="7" name="灯片编号占位符 1"/>
          <p:cNvSpPr txBox="1"/>
          <p:nvPr userDrawn="1"/>
        </p:nvSpPr>
        <p:spPr>
          <a:xfrm>
            <a:off x="264937" y="7049980"/>
            <a:ext cx="1333418" cy="404746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506730" indent="-4953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1014730" indent="-10033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522730" indent="-15113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2030730" indent="-20193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zh-CN" altLang="en-US" dirty="0"/>
              <a:t>第</a:t>
            </a:r>
            <a:fld id="{4F49F55D-4E7E-4054-A22D-E8B861C311F5}" type="slidenum">
              <a:rPr lang="zh-CN" altLang="en-US" dirty="0" smtClean="0"/>
            </a:fld>
            <a:r>
              <a:rPr lang="zh-CN" altLang="en-US" dirty="0"/>
              <a:t>页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首页背景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50399" cy="7621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94179" y="2541896"/>
            <a:ext cx="7642425" cy="71131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222222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5294179" y="3455201"/>
            <a:ext cx="6254548" cy="1016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65">
                <a:solidFill>
                  <a:srgbClr val="222222"/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3" name="图片 2" descr="标题页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389" y="2175834"/>
            <a:ext cx="2763568" cy="2756402"/>
          </a:xfrm>
          <a:prstGeom prst="rect">
            <a:avLst/>
          </a:prstGeom>
        </p:spPr>
      </p:pic>
      <p:sp>
        <p:nvSpPr>
          <p:cNvPr id="11" name="文本占位符 10"/>
          <p:cNvSpPr>
            <a:spLocks noGrp="1"/>
          </p:cNvSpPr>
          <p:nvPr>
            <p:ph type="body" sz="quarter" idx="11" hasCustomPrompt="1"/>
          </p:nvPr>
        </p:nvSpPr>
        <p:spPr>
          <a:xfrm>
            <a:off x="2823630" y="2880982"/>
            <a:ext cx="1173213" cy="1136252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335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00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3"/>
          <p:cNvSpPr>
            <a:spLocks noGrp="1"/>
          </p:cNvSpPr>
          <p:nvPr>
            <p:ph type="dt" sz="half" idx="2"/>
          </p:nvPr>
        </p:nvSpPr>
        <p:spPr>
          <a:xfrm>
            <a:off x="599605" y="6894365"/>
            <a:ext cx="3641670" cy="405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5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3CF7612A-7C7D-41EF-9275-BA82F6A6A076}" type="datetime1">
              <a:rPr lang="zh-CN" altLang="en-US" smtClean="0"/>
            </a:fld>
            <a:endParaRPr lang="zh-CN" altLang="en-US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3"/>
          </p:nvPr>
        </p:nvSpPr>
        <p:spPr>
          <a:xfrm>
            <a:off x="5166090" y="6894365"/>
            <a:ext cx="3218220" cy="405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5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04703" y="6894365"/>
            <a:ext cx="3641670" cy="405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5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9860EDB8-5305-433F-BE41-D7A86D811DB3}" type="slidenum">
              <a:rPr lang="en-US" altLang="zh-CN" smtClean="0"/>
            </a:fld>
            <a:endParaRPr lang="zh-CN" altLang="en-US"/>
          </a:p>
        </p:txBody>
      </p:sp>
      <p:sp>
        <p:nvSpPr>
          <p:cNvPr id="14" name="标题占位符 1"/>
          <p:cNvSpPr>
            <a:spLocks noGrp="1"/>
          </p:cNvSpPr>
          <p:nvPr>
            <p:ph type="title"/>
          </p:nvPr>
        </p:nvSpPr>
        <p:spPr>
          <a:xfrm>
            <a:off x="1218887" y="214428"/>
            <a:ext cx="7642425" cy="71131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zh-CN" altLang="en-US" noProof="0" dirty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831566" y="2069239"/>
            <a:ext cx="5497086" cy="3806013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 hasCustomPrompt="1"/>
          </p:nvPr>
        </p:nvSpPr>
        <p:spPr>
          <a:xfrm>
            <a:off x="55214" y="251378"/>
            <a:ext cx="784666" cy="72680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110" b="1">
                <a:solidFill>
                  <a:srgbClr val="00F1FD"/>
                </a:solidFill>
              </a:defRPr>
            </a:lvl1pPr>
          </a:lstStyle>
          <a:p>
            <a:pPr lvl="0"/>
            <a:r>
              <a:rPr lang="en-US" altLang="zh-CN" dirty="0"/>
              <a:t>00</a:t>
            </a:r>
            <a:endParaRPr lang="zh-CN" altLang="en-US" dirty="0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2"/>
          </p:nvPr>
        </p:nvSpPr>
        <p:spPr>
          <a:xfrm>
            <a:off x="831566" y="1554491"/>
            <a:ext cx="5450346" cy="46208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+正文+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724142" y="426347"/>
            <a:ext cx="12827076" cy="647964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tx1">
                    <a:lumMod val="65000"/>
                    <a:lumOff val="35000"/>
                  </a:schemeClr>
                </a:solidFill>
                <a:latin typeface="方正黑体简体" panose="03000509000000000000" pitchFamily="2" charset="-122"/>
                <a:ea typeface="方正黑体简体" panose="03000509000000000000" pitchFamily="2" charset="-122"/>
              </a:defRPr>
            </a:lvl1pPr>
          </a:lstStyle>
          <a:p>
            <a:r>
              <a:rPr lang="zh-CN" altLang="en-US"/>
              <a:t>大标题（方正黑体</a:t>
            </a:r>
            <a:r>
              <a:rPr lang="en-US" altLang="zh-CN"/>
              <a:t>36</a:t>
            </a:r>
            <a:r>
              <a:rPr lang="zh-CN" altLang="en-US"/>
              <a:t>磅淡黑</a:t>
            </a:r>
            <a:r>
              <a:rPr lang="en-US" altLang="zh-CN"/>
              <a:t>35%</a:t>
            </a:r>
            <a:r>
              <a:rPr lang="zh-CN" altLang="en-US"/>
              <a:t>）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2" hasCustomPrompt="1"/>
          </p:nvPr>
        </p:nvSpPr>
        <p:spPr>
          <a:xfrm>
            <a:off x="724143" y="1218105"/>
            <a:ext cx="12827075" cy="5761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</a:defRPr>
            </a:lvl1pPr>
          </a:lstStyle>
          <a:p>
            <a:pPr lvl="0"/>
            <a:r>
              <a:rPr lang="zh-CN" altLang="en-US"/>
              <a:t>小标题（方正中等线简体</a:t>
            </a:r>
            <a:r>
              <a:rPr lang="en-US" altLang="zh-CN"/>
              <a:t>24</a:t>
            </a:r>
            <a:r>
              <a:rPr lang="zh-CN" altLang="en-US"/>
              <a:t>磅淡黑</a:t>
            </a:r>
            <a:r>
              <a:rPr lang="en-US" altLang="zh-CN"/>
              <a:t>35%</a:t>
            </a:r>
            <a:r>
              <a:rPr lang="zh-CN" altLang="en-US"/>
              <a:t>）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724144" y="2081883"/>
            <a:ext cx="6243552" cy="39601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</a:defRPr>
            </a:lvl1pPr>
          </a:lstStyle>
          <a:p>
            <a:pPr lvl="0"/>
            <a:r>
              <a:rPr lang="zh-CN" altLang="en-US"/>
              <a:t>本示范的文本格式适合用于所有文件，若跟从此范例，即可统一所有文件的文本风格。</a:t>
            </a:r>
            <a:endParaRPr lang="en-US" altLang="zh-CN"/>
          </a:p>
          <a:p>
            <a:pPr lvl="0"/>
            <a:r>
              <a:rPr lang="zh-CN" altLang="en-US"/>
              <a:t>在此文件范例中，上边距离</a:t>
            </a:r>
            <a:r>
              <a:rPr lang="en-US" altLang="zh-CN"/>
              <a:t>100</a:t>
            </a:r>
            <a:r>
              <a:rPr lang="zh-CN" altLang="en-US"/>
              <a:t>象素，页边左侧保留</a:t>
            </a:r>
            <a:r>
              <a:rPr lang="en-US" altLang="zh-CN"/>
              <a:t>50</a:t>
            </a:r>
            <a:r>
              <a:rPr lang="zh-CN" altLang="en-US"/>
              <a:t>象素，右边保留</a:t>
            </a:r>
            <a:r>
              <a:rPr lang="en-US" altLang="zh-CN"/>
              <a:t>50</a:t>
            </a:r>
            <a:r>
              <a:rPr lang="zh-CN" altLang="en-US"/>
              <a:t>象素。</a:t>
            </a:r>
            <a:endParaRPr lang="en-US" altLang="zh-CN"/>
          </a:p>
          <a:p>
            <a:pPr lvl="0"/>
            <a:r>
              <a:rPr lang="zh-CN" altLang="en-US"/>
              <a:t>内文分为两栏，栏间距离为</a:t>
            </a:r>
            <a:r>
              <a:rPr lang="en-US" altLang="zh-CN"/>
              <a:t>40</a:t>
            </a:r>
            <a:r>
              <a:rPr lang="zh-CN" altLang="en-US"/>
              <a:t>象素。</a:t>
            </a:r>
            <a:endParaRPr lang="zh-CN" altLang="en-US"/>
          </a:p>
          <a:p>
            <a:pPr lvl="0"/>
            <a:endParaRPr lang="zh-CN" altLang="en-US"/>
          </a:p>
          <a:p>
            <a:pPr lvl="0"/>
            <a:r>
              <a:rPr lang="zh-CN" altLang="en-US"/>
              <a:t>大标题采用方正黑体，字体大小为</a:t>
            </a:r>
            <a:r>
              <a:rPr lang="en-US" altLang="zh-CN"/>
              <a:t>36</a:t>
            </a:r>
            <a:r>
              <a:rPr lang="zh-CN" altLang="en-US"/>
              <a:t>点，行距为</a:t>
            </a:r>
            <a:r>
              <a:rPr lang="en-US" altLang="zh-CN"/>
              <a:t>40</a:t>
            </a:r>
            <a:r>
              <a:rPr lang="zh-CN" altLang="en-US"/>
              <a:t>点。</a:t>
            </a:r>
            <a:endParaRPr lang="en-US" altLang="zh-CN"/>
          </a:p>
          <a:p>
            <a:pPr lvl="0"/>
            <a:r>
              <a:rPr lang="zh-CN" altLang="en-US"/>
              <a:t>小标题采用方正中等线简体，字体大小为</a:t>
            </a:r>
            <a:r>
              <a:rPr lang="en-US" altLang="zh-CN"/>
              <a:t>24</a:t>
            </a:r>
            <a:r>
              <a:rPr lang="zh-CN" altLang="en-US"/>
              <a:t>点，行距为</a:t>
            </a:r>
            <a:r>
              <a:rPr lang="en-US" altLang="zh-CN"/>
              <a:t>40</a:t>
            </a:r>
            <a:r>
              <a:rPr lang="zh-CN" altLang="en-US"/>
              <a:t>点。</a:t>
            </a:r>
            <a:endParaRPr lang="en-US" altLang="zh-CN"/>
          </a:p>
          <a:p>
            <a:pPr lvl="0"/>
            <a:r>
              <a:rPr lang="zh-CN" altLang="en-US"/>
              <a:t>内文采用方正中等线简体，字体大小</a:t>
            </a:r>
            <a:r>
              <a:rPr lang="en-US" altLang="zh-CN"/>
              <a:t>15</a:t>
            </a:r>
            <a:r>
              <a:rPr lang="zh-CN" altLang="en-US"/>
              <a:t>点，行距为</a:t>
            </a:r>
            <a:r>
              <a:rPr lang="en-US" altLang="zh-CN"/>
              <a:t>24</a:t>
            </a:r>
            <a:r>
              <a:rPr lang="zh-CN" altLang="en-US"/>
              <a:t>点。</a:t>
            </a:r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4"/>
          </p:nvPr>
        </p:nvSpPr>
        <p:spPr>
          <a:xfrm>
            <a:off x="7256254" y="2082255"/>
            <a:ext cx="6146747" cy="396015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单击图标添加图片</a:t>
            </a:r>
            <a:endParaRPr lang="zh-CN" altLang="en-US"/>
          </a:p>
        </p:txBody>
      </p:sp>
      <p:sp>
        <p:nvSpPr>
          <p:cNvPr id="7" name="灯片编号占位符 1"/>
          <p:cNvSpPr txBox="1"/>
          <p:nvPr userDrawn="1"/>
        </p:nvSpPr>
        <p:spPr>
          <a:xfrm>
            <a:off x="264937" y="7049980"/>
            <a:ext cx="1333418" cy="404746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506730" indent="-4953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1014730" indent="-10033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522730" indent="-15113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2030730" indent="-20193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zh-CN" altLang="en-US" dirty="0"/>
              <a:t>第</a:t>
            </a:r>
            <a:fld id="{4F49F55D-4E7E-4054-A22D-E8B861C311F5}" type="slidenum">
              <a:rPr lang="zh-CN" altLang="en-US" dirty="0" smtClean="0"/>
            </a:fld>
            <a:r>
              <a:rPr lang="zh-CN" altLang="en-US" dirty="0"/>
              <a:t>页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首页背景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50399" cy="7621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背景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50399" cy="7621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94179" y="2541896"/>
            <a:ext cx="7642425" cy="71131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222222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5294179" y="3455201"/>
            <a:ext cx="6254548" cy="1016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65">
                <a:solidFill>
                  <a:srgbClr val="222222"/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3" name="图片 2" descr="标题页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389" y="2175834"/>
            <a:ext cx="2763568" cy="2756402"/>
          </a:xfrm>
          <a:prstGeom prst="rect">
            <a:avLst/>
          </a:prstGeom>
        </p:spPr>
      </p:pic>
      <p:sp>
        <p:nvSpPr>
          <p:cNvPr id="11" name="文本占位符 10"/>
          <p:cNvSpPr>
            <a:spLocks noGrp="1"/>
          </p:cNvSpPr>
          <p:nvPr>
            <p:ph type="body" sz="quarter" idx="11" hasCustomPrompt="1"/>
          </p:nvPr>
        </p:nvSpPr>
        <p:spPr>
          <a:xfrm>
            <a:off x="2823630" y="2880982"/>
            <a:ext cx="1173213" cy="1136252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335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00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3"/>
          <p:cNvSpPr>
            <a:spLocks noGrp="1"/>
          </p:cNvSpPr>
          <p:nvPr>
            <p:ph type="dt" sz="half" idx="2"/>
          </p:nvPr>
        </p:nvSpPr>
        <p:spPr>
          <a:xfrm>
            <a:off x="599605" y="6894365"/>
            <a:ext cx="3641670" cy="405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5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3CF7612A-7C7D-41EF-9275-BA82F6A6A076}" type="datetime1">
              <a:rPr lang="zh-CN" altLang="en-US" smtClean="0"/>
            </a:fld>
            <a:endParaRPr lang="zh-CN" altLang="en-US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3"/>
          </p:nvPr>
        </p:nvSpPr>
        <p:spPr>
          <a:xfrm>
            <a:off x="5166090" y="6894365"/>
            <a:ext cx="3218220" cy="405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5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04703" y="6894365"/>
            <a:ext cx="3641670" cy="405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5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9860EDB8-5305-433F-BE41-D7A86D811DB3}" type="slidenum">
              <a:rPr lang="en-US" altLang="zh-CN" smtClean="0"/>
            </a:fld>
            <a:endParaRPr lang="zh-CN" altLang="en-US"/>
          </a:p>
        </p:txBody>
      </p:sp>
      <p:sp>
        <p:nvSpPr>
          <p:cNvPr id="14" name="标题占位符 1"/>
          <p:cNvSpPr>
            <a:spLocks noGrp="1"/>
          </p:cNvSpPr>
          <p:nvPr>
            <p:ph type="title"/>
          </p:nvPr>
        </p:nvSpPr>
        <p:spPr>
          <a:xfrm>
            <a:off x="1218887" y="214428"/>
            <a:ext cx="7642425" cy="71131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zh-CN" altLang="en-US" noProof="0" dirty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831566" y="2069239"/>
            <a:ext cx="5497086" cy="3806013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 hasCustomPrompt="1"/>
          </p:nvPr>
        </p:nvSpPr>
        <p:spPr>
          <a:xfrm>
            <a:off x="55214" y="251378"/>
            <a:ext cx="784666" cy="72680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110" b="1">
                <a:solidFill>
                  <a:srgbClr val="00F1FD"/>
                </a:solidFill>
              </a:defRPr>
            </a:lvl1pPr>
          </a:lstStyle>
          <a:p>
            <a:pPr lvl="0"/>
            <a:r>
              <a:rPr lang="en-US" altLang="zh-CN" dirty="0"/>
              <a:t>00</a:t>
            </a:r>
            <a:endParaRPr lang="zh-CN" altLang="en-US" dirty="0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2"/>
          </p:nvPr>
        </p:nvSpPr>
        <p:spPr>
          <a:xfrm>
            <a:off x="831566" y="1554491"/>
            <a:ext cx="5450346" cy="46208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+正文+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724142" y="426347"/>
            <a:ext cx="12827076" cy="647964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tx1">
                    <a:lumMod val="65000"/>
                    <a:lumOff val="35000"/>
                  </a:schemeClr>
                </a:solidFill>
                <a:latin typeface="方正黑体简体" panose="03000509000000000000" pitchFamily="2" charset="-122"/>
                <a:ea typeface="方正黑体简体" panose="03000509000000000000" pitchFamily="2" charset="-122"/>
              </a:defRPr>
            </a:lvl1pPr>
          </a:lstStyle>
          <a:p>
            <a:r>
              <a:rPr lang="zh-CN" altLang="en-US"/>
              <a:t>大标题（方正黑体</a:t>
            </a:r>
            <a:r>
              <a:rPr lang="en-US" altLang="zh-CN"/>
              <a:t>36</a:t>
            </a:r>
            <a:r>
              <a:rPr lang="zh-CN" altLang="en-US"/>
              <a:t>磅淡黑</a:t>
            </a:r>
            <a:r>
              <a:rPr lang="en-US" altLang="zh-CN"/>
              <a:t>35%</a:t>
            </a:r>
            <a:r>
              <a:rPr lang="zh-CN" altLang="en-US"/>
              <a:t>）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2" hasCustomPrompt="1"/>
          </p:nvPr>
        </p:nvSpPr>
        <p:spPr>
          <a:xfrm>
            <a:off x="724143" y="1218105"/>
            <a:ext cx="12827075" cy="5761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</a:defRPr>
            </a:lvl1pPr>
          </a:lstStyle>
          <a:p>
            <a:pPr lvl="0"/>
            <a:r>
              <a:rPr lang="zh-CN" altLang="en-US"/>
              <a:t>小标题（方正中等线简体</a:t>
            </a:r>
            <a:r>
              <a:rPr lang="en-US" altLang="zh-CN"/>
              <a:t>24</a:t>
            </a:r>
            <a:r>
              <a:rPr lang="zh-CN" altLang="en-US"/>
              <a:t>磅淡黑</a:t>
            </a:r>
            <a:r>
              <a:rPr lang="en-US" altLang="zh-CN"/>
              <a:t>35%</a:t>
            </a:r>
            <a:r>
              <a:rPr lang="zh-CN" altLang="en-US"/>
              <a:t>）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724144" y="2081883"/>
            <a:ext cx="6243552" cy="39601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</a:defRPr>
            </a:lvl1pPr>
          </a:lstStyle>
          <a:p>
            <a:pPr lvl="0"/>
            <a:r>
              <a:rPr lang="zh-CN" altLang="en-US"/>
              <a:t>本示范的文本格式适合用于所有文件，若跟从此范例，即可统一所有文件的文本风格。</a:t>
            </a:r>
            <a:endParaRPr lang="en-US" altLang="zh-CN"/>
          </a:p>
          <a:p>
            <a:pPr lvl="0"/>
            <a:r>
              <a:rPr lang="zh-CN" altLang="en-US"/>
              <a:t>在此文件范例中，上边距离</a:t>
            </a:r>
            <a:r>
              <a:rPr lang="en-US" altLang="zh-CN"/>
              <a:t>100</a:t>
            </a:r>
            <a:r>
              <a:rPr lang="zh-CN" altLang="en-US"/>
              <a:t>象素，页边左侧保留</a:t>
            </a:r>
            <a:r>
              <a:rPr lang="en-US" altLang="zh-CN"/>
              <a:t>50</a:t>
            </a:r>
            <a:r>
              <a:rPr lang="zh-CN" altLang="en-US"/>
              <a:t>象素，右边保留</a:t>
            </a:r>
            <a:r>
              <a:rPr lang="en-US" altLang="zh-CN"/>
              <a:t>50</a:t>
            </a:r>
            <a:r>
              <a:rPr lang="zh-CN" altLang="en-US"/>
              <a:t>象素。</a:t>
            </a:r>
            <a:endParaRPr lang="en-US" altLang="zh-CN"/>
          </a:p>
          <a:p>
            <a:pPr lvl="0"/>
            <a:r>
              <a:rPr lang="zh-CN" altLang="en-US"/>
              <a:t>内文分为两栏，栏间距离为</a:t>
            </a:r>
            <a:r>
              <a:rPr lang="en-US" altLang="zh-CN"/>
              <a:t>40</a:t>
            </a:r>
            <a:r>
              <a:rPr lang="zh-CN" altLang="en-US"/>
              <a:t>象素。</a:t>
            </a:r>
            <a:endParaRPr lang="zh-CN" altLang="en-US"/>
          </a:p>
          <a:p>
            <a:pPr lvl="0"/>
            <a:endParaRPr lang="zh-CN" altLang="en-US"/>
          </a:p>
          <a:p>
            <a:pPr lvl="0"/>
            <a:r>
              <a:rPr lang="zh-CN" altLang="en-US"/>
              <a:t>大标题采用方正黑体，字体大小为</a:t>
            </a:r>
            <a:r>
              <a:rPr lang="en-US" altLang="zh-CN"/>
              <a:t>36</a:t>
            </a:r>
            <a:r>
              <a:rPr lang="zh-CN" altLang="en-US"/>
              <a:t>点，行距为</a:t>
            </a:r>
            <a:r>
              <a:rPr lang="en-US" altLang="zh-CN"/>
              <a:t>40</a:t>
            </a:r>
            <a:r>
              <a:rPr lang="zh-CN" altLang="en-US"/>
              <a:t>点。</a:t>
            </a:r>
            <a:endParaRPr lang="en-US" altLang="zh-CN"/>
          </a:p>
          <a:p>
            <a:pPr lvl="0"/>
            <a:r>
              <a:rPr lang="zh-CN" altLang="en-US"/>
              <a:t>小标题采用方正中等线简体，字体大小为</a:t>
            </a:r>
            <a:r>
              <a:rPr lang="en-US" altLang="zh-CN"/>
              <a:t>24</a:t>
            </a:r>
            <a:r>
              <a:rPr lang="zh-CN" altLang="en-US"/>
              <a:t>点，行距为</a:t>
            </a:r>
            <a:r>
              <a:rPr lang="en-US" altLang="zh-CN"/>
              <a:t>40</a:t>
            </a:r>
            <a:r>
              <a:rPr lang="zh-CN" altLang="en-US"/>
              <a:t>点。</a:t>
            </a:r>
            <a:endParaRPr lang="en-US" altLang="zh-CN"/>
          </a:p>
          <a:p>
            <a:pPr lvl="0"/>
            <a:r>
              <a:rPr lang="zh-CN" altLang="en-US"/>
              <a:t>内文采用方正中等线简体，字体大小</a:t>
            </a:r>
            <a:r>
              <a:rPr lang="en-US" altLang="zh-CN"/>
              <a:t>15</a:t>
            </a:r>
            <a:r>
              <a:rPr lang="zh-CN" altLang="en-US"/>
              <a:t>点，行距为</a:t>
            </a:r>
            <a:r>
              <a:rPr lang="en-US" altLang="zh-CN"/>
              <a:t>24</a:t>
            </a:r>
            <a:r>
              <a:rPr lang="zh-CN" altLang="en-US"/>
              <a:t>点。</a:t>
            </a:r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4"/>
          </p:nvPr>
        </p:nvSpPr>
        <p:spPr>
          <a:xfrm>
            <a:off x="7256254" y="2082255"/>
            <a:ext cx="6146747" cy="396015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单击图标添加图片</a:t>
            </a:r>
            <a:endParaRPr lang="zh-CN" altLang="en-US"/>
          </a:p>
        </p:txBody>
      </p:sp>
      <p:sp>
        <p:nvSpPr>
          <p:cNvPr id="7" name="灯片编号占位符 1"/>
          <p:cNvSpPr txBox="1"/>
          <p:nvPr userDrawn="1"/>
        </p:nvSpPr>
        <p:spPr>
          <a:xfrm>
            <a:off x="264937" y="7049980"/>
            <a:ext cx="1333418" cy="404746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506730" indent="-4953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1014730" indent="-10033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522730" indent="-15113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2030730" indent="-20193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zh-CN" altLang="en-US" dirty="0"/>
              <a:t>第</a:t>
            </a:r>
            <a:fld id="{4F49F55D-4E7E-4054-A22D-E8B861C311F5}" type="slidenum">
              <a:rPr lang="zh-CN" altLang="en-US" dirty="0" smtClean="0"/>
            </a:fld>
            <a:r>
              <a:rPr lang="zh-CN" altLang="en-US" dirty="0"/>
              <a:t>页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首页背景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50399" cy="7621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94179" y="2541896"/>
            <a:ext cx="7642425" cy="71131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222222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5294179" y="3455201"/>
            <a:ext cx="6254548" cy="1016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65">
                <a:solidFill>
                  <a:srgbClr val="222222"/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3" name="图片 2" descr="标题页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389" y="2175834"/>
            <a:ext cx="2763568" cy="2756402"/>
          </a:xfrm>
          <a:prstGeom prst="rect">
            <a:avLst/>
          </a:prstGeom>
        </p:spPr>
      </p:pic>
      <p:sp>
        <p:nvSpPr>
          <p:cNvPr id="11" name="文本占位符 10"/>
          <p:cNvSpPr>
            <a:spLocks noGrp="1"/>
          </p:cNvSpPr>
          <p:nvPr>
            <p:ph type="body" sz="quarter" idx="11" hasCustomPrompt="1"/>
          </p:nvPr>
        </p:nvSpPr>
        <p:spPr>
          <a:xfrm>
            <a:off x="2823630" y="2880982"/>
            <a:ext cx="1173213" cy="1136252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335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00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3"/>
          <p:cNvSpPr>
            <a:spLocks noGrp="1"/>
          </p:cNvSpPr>
          <p:nvPr>
            <p:ph type="dt" sz="half" idx="2"/>
          </p:nvPr>
        </p:nvSpPr>
        <p:spPr>
          <a:xfrm>
            <a:off x="599605" y="6894365"/>
            <a:ext cx="3641670" cy="405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5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3CF7612A-7C7D-41EF-9275-BA82F6A6A076}" type="datetime1">
              <a:rPr lang="zh-CN" altLang="en-US" smtClean="0"/>
            </a:fld>
            <a:endParaRPr lang="zh-CN" altLang="en-US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3"/>
          </p:nvPr>
        </p:nvSpPr>
        <p:spPr>
          <a:xfrm>
            <a:off x="5166090" y="6894365"/>
            <a:ext cx="3218220" cy="405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5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04703" y="6894365"/>
            <a:ext cx="3641670" cy="405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5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9860EDB8-5305-433F-BE41-D7A86D811DB3}" type="slidenum">
              <a:rPr lang="en-US" altLang="zh-CN" smtClean="0"/>
            </a:fld>
            <a:endParaRPr lang="zh-CN" altLang="en-US"/>
          </a:p>
        </p:txBody>
      </p:sp>
      <p:sp>
        <p:nvSpPr>
          <p:cNvPr id="14" name="标题占位符 1"/>
          <p:cNvSpPr>
            <a:spLocks noGrp="1"/>
          </p:cNvSpPr>
          <p:nvPr>
            <p:ph type="title"/>
          </p:nvPr>
        </p:nvSpPr>
        <p:spPr>
          <a:xfrm>
            <a:off x="1218887" y="214428"/>
            <a:ext cx="7642425" cy="71131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zh-CN" altLang="en-US" noProof="0" dirty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831566" y="2069239"/>
            <a:ext cx="5497086" cy="3806013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 hasCustomPrompt="1"/>
          </p:nvPr>
        </p:nvSpPr>
        <p:spPr>
          <a:xfrm>
            <a:off x="55214" y="251378"/>
            <a:ext cx="784666" cy="72680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110" b="1">
                <a:solidFill>
                  <a:srgbClr val="00F1FD"/>
                </a:solidFill>
              </a:defRPr>
            </a:lvl1pPr>
          </a:lstStyle>
          <a:p>
            <a:pPr lvl="0"/>
            <a:r>
              <a:rPr lang="en-US" altLang="zh-CN" dirty="0"/>
              <a:t>00</a:t>
            </a:r>
            <a:endParaRPr lang="zh-CN" altLang="en-US" dirty="0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2"/>
          </p:nvPr>
        </p:nvSpPr>
        <p:spPr>
          <a:xfrm>
            <a:off x="831566" y="1554491"/>
            <a:ext cx="5450346" cy="46208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+正文+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724142" y="426347"/>
            <a:ext cx="12827076" cy="647964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tx1">
                    <a:lumMod val="65000"/>
                    <a:lumOff val="35000"/>
                  </a:schemeClr>
                </a:solidFill>
                <a:latin typeface="方正黑体简体" panose="03000509000000000000" pitchFamily="2" charset="-122"/>
                <a:ea typeface="方正黑体简体" panose="03000509000000000000" pitchFamily="2" charset="-122"/>
              </a:defRPr>
            </a:lvl1pPr>
          </a:lstStyle>
          <a:p>
            <a:r>
              <a:rPr lang="zh-CN" altLang="en-US"/>
              <a:t>大标题（方正黑体</a:t>
            </a:r>
            <a:r>
              <a:rPr lang="en-US" altLang="zh-CN"/>
              <a:t>36</a:t>
            </a:r>
            <a:r>
              <a:rPr lang="zh-CN" altLang="en-US"/>
              <a:t>磅淡黑</a:t>
            </a:r>
            <a:r>
              <a:rPr lang="en-US" altLang="zh-CN"/>
              <a:t>35%</a:t>
            </a:r>
            <a:r>
              <a:rPr lang="zh-CN" altLang="en-US"/>
              <a:t>）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2" hasCustomPrompt="1"/>
          </p:nvPr>
        </p:nvSpPr>
        <p:spPr>
          <a:xfrm>
            <a:off x="724143" y="1218105"/>
            <a:ext cx="12827075" cy="5761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</a:defRPr>
            </a:lvl1pPr>
          </a:lstStyle>
          <a:p>
            <a:pPr lvl="0"/>
            <a:r>
              <a:rPr lang="zh-CN" altLang="en-US"/>
              <a:t>小标题（方正中等线简体</a:t>
            </a:r>
            <a:r>
              <a:rPr lang="en-US" altLang="zh-CN"/>
              <a:t>24</a:t>
            </a:r>
            <a:r>
              <a:rPr lang="zh-CN" altLang="en-US"/>
              <a:t>磅淡黑</a:t>
            </a:r>
            <a:r>
              <a:rPr lang="en-US" altLang="zh-CN"/>
              <a:t>35%</a:t>
            </a:r>
            <a:r>
              <a:rPr lang="zh-CN" altLang="en-US"/>
              <a:t>）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724144" y="2081883"/>
            <a:ext cx="6243552" cy="39601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</a:defRPr>
            </a:lvl1pPr>
          </a:lstStyle>
          <a:p>
            <a:pPr lvl="0"/>
            <a:r>
              <a:rPr lang="zh-CN" altLang="en-US"/>
              <a:t>本示范的文本格式适合用于所有文件，若跟从此范例，即可统一所有文件的文本风格。</a:t>
            </a:r>
            <a:endParaRPr lang="en-US" altLang="zh-CN"/>
          </a:p>
          <a:p>
            <a:pPr lvl="0"/>
            <a:r>
              <a:rPr lang="zh-CN" altLang="en-US"/>
              <a:t>在此文件范例中，上边距离</a:t>
            </a:r>
            <a:r>
              <a:rPr lang="en-US" altLang="zh-CN"/>
              <a:t>100</a:t>
            </a:r>
            <a:r>
              <a:rPr lang="zh-CN" altLang="en-US"/>
              <a:t>象素，页边左侧保留</a:t>
            </a:r>
            <a:r>
              <a:rPr lang="en-US" altLang="zh-CN"/>
              <a:t>50</a:t>
            </a:r>
            <a:r>
              <a:rPr lang="zh-CN" altLang="en-US"/>
              <a:t>象素，右边保留</a:t>
            </a:r>
            <a:r>
              <a:rPr lang="en-US" altLang="zh-CN"/>
              <a:t>50</a:t>
            </a:r>
            <a:r>
              <a:rPr lang="zh-CN" altLang="en-US"/>
              <a:t>象素。</a:t>
            </a:r>
            <a:endParaRPr lang="en-US" altLang="zh-CN"/>
          </a:p>
          <a:p>
            <a:pPr lvl="0"/>
            <a:r>
              <a:rPr lang="zh-CN" altLang="en-US"/>
              <a:t>内文分为两栏，栏间距离为</a:t>
            </a:r>
            <a:r>
              <a:rPr lang="en-US" altLang="zh-CN"/>
              <a:t>40</a:t>
            </a:r>
            <a:r>
              <a:rPr lang="zh-CN" altLang="en-US"/>
              <a:t>象素。</a:t>
            </a:r>
            <a:endParaRPr lang="zh-CN" altLang="en-US"/>
          </a:p>
          <a:p>
            <a:pPr lvl="0"/>
            <a:endParaRPr lang="zh-CN" altLang="en-US"/>
          </a:p>
          <a:p>
            <a:pPr lvl="0"/>
            <a:r>
              <a:rPr lang="zh-CN" altLang="en-US"/>
              <a:t>大标题采用方正黑体，字体大小为</a:t>
            </a:r>
            <a:r>
              <a:rPr lang="en-US" altLang="zh-CN"/>
              <a:t>36</a:t>
            </a:r>
            <a:r>
              <a:rPr lang="zh-CN" altLang="en-US"/>
              <a:t>点，行距为</a:t>
            </a:r>
            <a:r>
              <a:rPr lang="en-US" altLang="zh-CN"/>
              <a:t>40</a:t>
            </a:r>
            <a:r>
              <a:rPr lang="zh-CN" altLang="en-US"/>
              <a:t>点。</a:t>
            </a:r>
            <a:endParaRPr lang="en-US" altLang="zh-CN"/>
          </a:p>
          <a:p>
            <a:pPr lvl="0"/>
            <a:r>
              <a:rPr lang="zh-CN" altLang="en-US"/>
              <a:t>小标题采用方正中等线简体，字体大小为</a:t>
            </a:r>
            <a:r>
              <a:rPr lang="en-US" altLang="zh-CN"/>
              <a:t>24</a:t>
            </a:r>
            <a:r>
              <a:rPr lang="zh-CN" altLang="en-US"/>
              <a:t>点，行距为</a:t>
            </a:r>
            <a:r>
              <a:rPr lang="en-US" altLang="zh-CN"/>
              <a:t>40</a:t>
            </a:r>
            <a:r>
              <a:rPr lang="zh-CN" altLang="en-US"/>
              <a:t>点。</a:t>
            </a:r>
            <a:endParaRPr lang="en-US" altLang="zh-CN"/>
          </a:p>
          <a:p>
            <a:pPr lvl="0"/>
            <a:r>
              <a:rPr lang="zh-CN" altLang="en-US"/>
              <a:t>内文采用方正中等线简体，字体大小</a:t>
            </a:r>
            <a:r>
              <a:rPr lang="en-US" altLang="zh-CN"/>
              <a:t>15</a:t>
            </a:r>
            <a:r>
              <a:rPr lang="zh-CN" altLang="en-US"/>
              <a:t>点，行距为</a:t>
            </a:r>
            <a:r>
              <a:rPr lang="en-US" altLang="zh-CN"/>
              <a:t>24</a:t>
            </a:r>
            <a:r>
              <a:rPr lang="zh-CN" altLang="en-US"/>
              <a:t>点。</a:t>
            </a:r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4"/>
          </p:nvPr>
        </p:nvSpPr>
        <p:spPr>
          <a:xfrm>
            <a:off x="7256254" y="2082255"/>
            <a:ext cx="6146747" cy="396015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单击图标添加图片</a:t>
            </a:r>
            <a:endParaRPr lang="zh-CN" altLang="en-US"/>
          </a:p>
        </p:txBody>
      </p:sp>
      <p:sp>
        <p:nvSpPr>
          <p:cNvPr id="7" name="灯片编号占位符 1"/>
          <p:cNvSpPr txBox="1"/>
          <p:nvPr userDrawn="1"/>
        </p:nvSpPr>
        <p:spPr>
          <a:xfrm>
            <a:off x="264937" y="7049980"/>
            <a:ext cx="1333418" cy="404746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506730" indent="-4953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1014730" indent="-10033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522730" indent="-15113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2030730" indent="-20193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zh-CN" altLang="en-US" dirty="0"/>
              <a:t>第</a:t>
            </a:r>
            <a:fld id="{4F49F55D-4E7E-4054-A22D-E8B861C311F5}" type="slidenum">
              <a:rPr lang="zh-CN" altLang="en-US" dirty="0" smtClean="0"/>
            </a:fld>
            <a:r>
              <a:rPr lang="zh-CN" altLang="en-US" dirty="0"/>
              <a:t>页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首页背景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50399" cy="7621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94179" y="2541896"/>
            <a:ext cx="7642425" cy="71131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222222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5294179" y="3455201"/>
            <a:ext cx="6254548" cy="1016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65">
                <a:solidFill>
                  <a:srgbClr val="222222"/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3" name="图片 2" descr="标题页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389" y="2175834"/>
            <a:ext cx="2763568" cy="2756402"/>
          </a:xfrm>
          <a:prstGeom prst="rect">
            <a:avLst/>
          </a:prstGeom>
        </p:spPr>
      </p:pic>
      <p:sp>
        <p:nvSpPr>
          <p:cNvPr id="11" name="文本占位符 10"/>
          <p:cNvSpPr>
            <a:spLocks noGrp="1"/>
          </p:cNvSpPr>
          <p:nvPr>
            <p:ph type="body" sz="quarter" idx="11" hasCustomPrompt="1"/>
          </p:nvPr>
        </p:nvSpPr>
        <p:spPr>
          <a:xfrm>
            <a:off x="2823630" y="2880982"/>
            <a:ext cx="1173213" cy="1136252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335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00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3"/>
          <p:cNvSpPr>
            <a:spLocks noGrp="1"/>
          </p:cNvSpPr>
          <p:nvPr>
            <p:ph type="dt" sz="half" idx="2"/>
          </p:nvPr>
        </p:nvSpPr>
        <p:spPr>
          <a:xfrm>
            <a:off x="599605" y="6894365"/>
            <a:ext cx="3641670" cy="405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5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3CF7612A-7C7D-41EF-9275-BA82F6A6A076}" type="datetime1">
              <a:rPr lang="zh-CN" altLang="en-US" smtClean="0"/>
            </a:fld>
            <a:endParaRPr lang="zh-CN" altLang="en-US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3"/>
          </p:nvPr>
        </p:nvSpPr>
        <p:spPr>
          <a:xfrm>
            <a:off x="5166090" y="6894365"/>
            <a:ext cx="3218220" cy="405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5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04703" y="6894365"/>
            <a:ext cx="3641670" cy="405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5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9860EDB8-5305-433F-BE41-D7A86D811DB3}" type="slidenum">
              <a:rPr lang="en-US" altLang="zh-CN" smtClean="0"/>
            </a:fld>
            <a:endParaRPr lang="zh-CN" altLang="en-US"/>
          </a:p>
        </p:txBody>
      </p:sp>
      <p:sp>
        <p:nvSpPr>
          <p:cNvPr id="14" name="标题占位符 1"/>
          <p:cNvSpPr>
            <a:spLocks noGrp="1"/>
          </p:cNvSpPr>
          <p:nvPr>
            <p:ph type="title"/>
          </p:nvPr>
        </p:nvSpPr>
        <p:spPr>
          <a:xfrm>
            <a:off x="1218887" y="214428"/>
            <a:ext cx="7642425" cy="71131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zh-CN" altLang="en-US" noProof="0" dirty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831566" y="2069239"/>
            <a:ext cx="5497086" cy="3806013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 hasCustomPrompt="1"/>
          </p:nvPr>
        </p:nvSpPr>
        <p:spPr>
          <a:xfrm>
            <a:off x="55214" y="251378"/>
            <a:ext cx="784666" cy="72680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110" b="1">
                <a:solidFill>
                  <a:srgbClr val="00F1FD"/>
                </a:solidFill>
              </a:defRPr>
            </a:lvl1pPr>
          </a:lstStyle>
          <a:p>
            <a:pPr lvl="0"/>
            <a:r>
              <a:rPr lang="en-US" altLang="zh-CN" dirty="0"/>
              <a:t>00</a:t>
            </a:r>
            <a:endParaRPr lang="zh-CN" altLang="en-US" dirty="0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2"/>
          </p:nvPr>
        </p:nvSpPr>
        <p:spPr>
          <a:xfrm>
            <a:off x="831566" y="1554491"/>
            <a:ext cx="5450346" cy="46208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+正文+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724142" y="426347"/>
            <a:ext cx="12827076" cy="647964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tx1">
                    <a:lumMod val="65000"/>
                    <a:lumOff val="35000"/>
                  </a:schemeClr>
                </a:solidFill>
                <a:latin typeface="方正黑体简体" panose="03000509000000000000" pitchFamily="2" charset="-122"/>
                <a:ea typeface="方正黑体简体" panose="03000509000000000000" pitchFamily="2" charset="-122"/>
              </a:defRPr>
            </a:lvl1pPr>
          </a:lstStyle>
          <a:p>
            <a:r>
              <a:rPr lang="zh-CN" altLang="en-US"/>
              <a:t>大标题（方正黑体</a:t>
            </a:r>
            <a:r>
              <a:rPr lang="en-US" altLang="zh-CN"/>
              <a:t>36</a:t>
            </a:r>
            <a:r>
              <a:rPr lang="zh-CN" altLang="en-US"/>
              <a:t>磅淡黑</a:t>
            </a:r>
            <a:r>
              <a:rPr lang="en-US" altLang="zh-CN"/>
              <a:t>35%</a:t>
            </a:r>
            <a:r>
              <a:rPr lang="zh-CN" altLang="en-US"/>
              <a:t>）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2" hasCustomPrompt="1"/>
          </p:nvPr>
        </p:nvSpPr>
        <p:spPr>
          <a:xfrm>
            <a:off x="724143" y="1218105"/>
            <a:ext cx="12827075" cy="5761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</a:defRPr>
            </a:lvl1pPr>
          </a:lstStyle>
          <a:p>
            <a:pPr lvl="0"/>
            <a:r>
              <a:rPr lang="zh-CN" altLang="en-US"/>
              <a:t>小标题（方正中等线简体</a:t>
            </a:r>
            <a:r>
              <a:rPr lang="en-US" altLang="zh-CN"/>
              <a:t>24</a:t>
            </a:r>
            <a:r>
              <a:rPr lang="zh-CN" altLang="en-US"/>
              <a:t>磅淡黑</a:t>
            </a:r>
            <a:r>
              <a:rPr lang="en-US" altLang="zh-CN"/>
              <a:t>35%</a:t>
            </a:r>
            <a:r>
              <a:rPr lang="zh-CN" altLang="en-US"/>
              <a:t>）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724144" y="2081883"/>
            <a:ext cx="6243552" cy="39601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</a:defRPr>
            </a:lvl1pPr>
          </a:lstStyle>
          <a:p>
            <a:pPr lvl="0"/>
            <a:r>
              <a:rPr lang="zh-CN" altLang="en-US"/>
              <a:t>本示范的文本格式适合用于所有文件，若跟从此范例，即可统一所有文件的文本风格。</a:t>
            </a:r>
            <a:endParaRPr lang="en-US" altLang="zh-CN"/>
          </a:p>
          <a:p>
            <a:pPr lvl="0"/>
            <a:r>
              <a:rPr lang="zh-CN" altLang="en-US"/>
              <a:t>在此文件范例中，上边距离</a:t>
            </a:r>
            <a:r>
              <a:rPr lang="en-US" altLang="zh-CN"/>
              <a:t>100</a:t>
            </a:r>
            <a:r>
              <a:rPr lang="zh-CN" altLang="en-US"/>
              <a:t>象素，页边左侧保留</a:t>
            </a:r>
            <a:r>
              <a:rPr lang="en-US" altLang="zh-CN"/>
              <a:t>50</a:t>
            </a:r>
            <a:r>
              <a:rPr lang="zh-CN" altLang="en-US"/>
              <a:t>象素，右边保留</a:t>
            </a:r>
            <a:r>
              <a:rPr lang="en-US" altLang="zh-CN"/>
              <a:t>50</a:t>
            </a:r>
            <a:r>
              <a:rPr lang="zh-CN" altLang="en-US"/>
              <a:t>象素。</a:t>
            </a:r>
            <a:endParaRPr lang="en-US" altLang="zh-CN"/>
          </a:p>
          <a:p>
            <a:pPr lvl="0"/>
            <a:r>
              <a:rPr lang="zh-CN" altLang="en-US"/>
              <a:t>内文分为两栏，栏间距离为</a:t>
            </a:r>
            <a:r>
              <a:rPr lang="en-US" altLang="zh-CN"/>
              <a:t>40</a:t>
            </a:r>
            <a:r>
              <a:rPr lang="zh-CN" altLang="en-US"/>
              <a:t>象素。</a:t>
            </a:r>
            <a:endParaRPr lang="zh-CN" altLang="en-US"/>
          </a:p>
          <a:p>
            <a:pPr lvl="0"/>
            <a:endParaRPr lang="zh-CN" altLang="en-US"/>
          </a:p>
          <a:p>
            <a:pPr lvl="0"/>
            <a:r>
              <a:rPr lang="zh-CN" altLang="en-US"/>
              <a:t>大标题采用方正黑体，字体大小为</a:t>
            </a:r>
            <a:r>
              <a:rPr lang="en-US" altLang="zh-CN"/>
              <a:t>36</a:t>
            </a:r>
            <a:r>
              <a:rPr lang="zh-CN" altLang="en-US"/>
              <a:t>点，行距为</a:t>
            </a:r>
            <a:r>
              <a:rPr lang="en-US" altLang="zh-CN"/>
              <a:t>40</a:t>
            </a:r>
            <a:r>
              <a:rPr lang="zh-CN" altLang="en-US"/>
              <a:t>点。</a:t>
            </a:r>
            <a:endParaRPr lang="en-US" altLang="zh-CN"/>
          </a:p>
          <a:p>
            <a:pPr lvl="0"/>
            <a:r>
              <a:rPr lang="zh-CN" altLang="en-US"/>
              <a:t>小标题采用方正中等线简体，字体大小为</a:t>
            </a:r>
            <a:r>
              <a:rPr lang="en-US" altLang="zh-CN"/>
              <a:t>24</a:t>
            </a:r>
            <a:r>
              <a:rPr lang="zh-CN" altLang="en-US"/>
              <a:t>点，行距为</a:t>
            </a:r>
            <a:r>
              <a:rPr lang="en-US" altLang="zh-CN"/>
              <a:t>40</a:t>
            </a:r>
            <a:r>
              <a:rPr lang="zh-CN" altLang="en-US"/>
              <a:t>点。</a:t>
            </a:r>
            <a:endParaRPr lang="en-US" altLang="zh-CN"/>
          </a:p>
          <a:p>
            <a:pPr lvl="0"/>
            <a:r>
              <a:rPr lang="zh-CN" altLang="en-US"/>
              <a:t>内文采用方正中等线简体，字体大小</a:t>
            </a:r>
            <a:r>
              <a:rPr lang="en-US" altLang="zh-CN"/>
              <a:t>15</a:t>
            </a:r>
            <a:r>
              <a:rPr lang="zh-CN" altLang="en-US"/>
              <a:t>点，行距为</a:t>
            </a:r>
            <a:r>
              <a:rPr lang="en-US" altLang="zh-CN"/>
              <a:t>24</a:t>
            </a:r>
            <a:r>
              <a:rPr lang="zh-CN" altLang="en-US"/>
              <a:t>点。</a:t>
            </a:r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4"/>
          </p:nvPr>
        </p:nvSpPr>
        <p:spPr>
          <a:xfrm>
            <a:off x="7256254" y="2082255"/>
            <a:ext cx="6146747" cy="396015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单击图标添加图片</a:t>
            </a:r>
            <a:endParaRPr lang="zh-CN" altLang="en-US"/>
          </a:p>
        </p:txBody>
      </p:sp>
      <p:sp>
        <p:nvSpPr>
          <p:cNvPr id="7" name="灯片编号占位符 1"/>
          <p:cNvSpPr txBox="1"/>
          <p:nvPr userDrawn="1"/>
        </p:nvSpPr>
        <p:spPr>
          <a:xfrm>
            <a:off x="264937" y="7049980"/>
            <a:ext cx="1333418" cy="404746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506730" indent="-4953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1014730" indent="-10033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522730" indent="-15113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2030730" indent="-20193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zh-CN" altLang="en-US" dirty="0"/>
              <a:t>第</a:t>
            </a:r>
            <a:fld id="{4F49F55D-4E7E-4054-A22D-E8B861C311F5}" type="slidenum">
              <a:rPr lang="zh-CN" altLang="en-US" dirty="0" smtClean="0"/>
            </a:fld>
            <a:r>
              <a:rPr lang="zh-CN" altLang="en-US" dirty="0"/>
              <a:t>页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首页背景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50399" cy="7621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94179" y="2541896"/>
            <a:ext cx="7642425" cy="71131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222222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5294179" y="3455201"/>
            <a:ext cx="6254548" cy="1016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65">
                <a:solidFill>
                  <a:srgbClr val="222222"/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3" name="图片 2" descr="标题页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389" y="2175834"/>
            <a:ext cx="2763568" cy="2756402"/>
          </a:xfrm>
          <a:prstGeom prst="rect">
            <a:avLst/>
          </a:prstGeom>
        </p:spPr>
      </p:pic>
      <p:sp>
        <p:nvSpPr>
          <p:cNvPr id="11" name="文本占位符 10"/>
          <p:cNvSpPr>
            <a:spLocks noGrp="1"/>
          </p:cNvSpPr>
          <p:nvPr>
            <p:ph type="body" sz="quarter" idx="11" hasCustomPrompt="1"/>
          </p:nvPr>
        </p:nvSpPr>
        <p:spPr>
          <a:xfrm>
            <a:off x="2823630" y="2880982"/>
            <a:ext cx="1173213" cy="1136252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335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00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3"/>
          <p:cNvSpPr>
            <a:spLocks noGrp="1"/>
          </p:cNvSpPr>
          <p:nvPr>
            <p:ph type="dt" sz="half" idx="2"/>
          </p:nvPr>
        </p:nvSpPr>
        <p:spPr>
          <a:xfrm>
            <a:off x="599605" y="6894365"/>
            <a:ext cx="3641670" cy="405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5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3CF7612A-7C7D-41EF-9275-BA82F6A6A076}" type="datetime1">
              <a:rPr lang="zh-CN" altLang="en-US" smtClean="0"/>
            </a:fld>
            <a:endParaRPr lang="zh-CN" altLang="en-US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3"/>
          </p:nvPr>
        </p:nvSpPr>
        <p:spPr>
          <a:xfrm>
            <a:off x="5166090" y="6894365"/>
            <a:ext cx="3218220" cy="405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5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04703" y="6894365"/>
            <a:ext cx="3641670" cy="405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5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9860EDB8-5305-433F-BE41-D7A86D811DB3}" type="slidenum">
              <a:rPr lang="en-US" altLang="zh-CN" smtClean="0"/>
            </a:fld>
            <a:endParaRPr lang="zh-CN" altLang="en-US"/>
          </a:p>
        </p:txBody>
      </p:sp>
      <p:sp>
        <p:nvSpPr>
          <p:cNvPr id="14" name="标题占位符 1"/>
          <p:cNvSpPr>
            <a:spLocks noGrp="1"/>
          </p:cNvSpPr>
          <p:nvPr>
            <p:ph type="title"/>
          </p:nvPr>
        </p:nvSpPr>
        <p:spPr>
          <a:xfrm>
            <a:off x="1218887" y="214428"/>
            <a:ext cx="7642425" cy="71131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zh-CN" altLang="en-US" noProof="0" dirty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831566" y="2069239"/>
            <a:ext cx="5497086" cy="3806013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 hasCustomPrompt="1"/>
          </p:nvPr>
        </p:nvSpPr>
        <p:spPr>
          <a:xfrm>
            <a:off x="55214" y="251378"/>
            <a:ext cx="784666" cy="72680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110" b="1">
                <a:solidFill>
                  <a:srgbClr val="00F1FD"/>
                </a:solidFill>
              </a:defRPr>
            </a:lvl1pPr>
          </a:lstStyle>
          <a:p>
            <a:pPr lvl="0"/>
            <a:r>
              <a:rPr lang="en-US" altLang="zh-CN" dirty="0"/>
              <a:t>00</a:t>
            </a:r>
            <a:endParaRPr lang="zh-CN" altLang="en-US" dirty="0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2"/>
          </p:nvPr>
        </p:nvSpPr>
        <p:spPr>
          <a:xfrm>
            <a:off x="831566" y="1554491"/>
            <a:ext cx="5450346" cy="46208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+正文+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724142" y="426347"/>
            <a:ext cx="12827076" cy="647964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tx1">
                    <a:lumMod val="65000"/>
                    <a:lumOff val="35000"/>
                  </a:schemeClr>
                </a:solidFill>
                <a:latin typeface="方正黑体简体" panose="03000509000000000000" pitchFamily="2" charset="-122"/>
                <a:ea typeface="方正黑体简体" panose="03000509000000000000" pitchFamily="2" charset="-122"/>
              </a:defRPr>
            </a:lvl1pPr>
          </a:lstStyle>
          <a:p>
            <a:r>
              <a:rPr lang="zh-CN" altLang="en-US"/>
              <a:t>大标题（方正黑体</a:t>
            </a:r>
            <a:r>
              <a:rPr lang="en-US" altLang="zh-CN"/>
              <a:t>36</a:t>
            </a:r>
            <a:r>
              <a:rPr lang="zh-CN" altLang="en-US"/>
              <a:t>磅淡黑</a:t>
            </a:r>
            <a:r>
              <a:rPr lang="en-US" altLang="zh-CN"/>
              <a:t>35%</a:t>
            </a:r>
            <a:r>
              <a:rPr lang="zh-CN" altLang="en-US"/>
              <a:t>）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2" hasCustomPrompt="1"/>
          </p:nvPr>
        </p:nvSpPr>
        <p:spPr>
          <a:xfrm>
            <a:off x="724143" y="1218105"/>
            <a:ext cx="12827075" cy="5761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</a:defRPr>
            </a:lvl1pPr>
          </a:lstStyle>
          <a:p>
            <a:pPr lvl="0"/>
            <a:r>
              <a:rPr lang="zh-CN" altLang="en-US"/>
              <a:t>小标题（方正中等线简体</a:t>
            </a:r>
            <a:r>
              <a:rPr lang="en-US" altLang="zh-CN"/>
              <a:t>24</a:t>
            </a:r>
            <a:r>
              <a:rPr lang="zh-CN" altLang="en-US"/>
              <a:t>磅淡黑</a:t>
            </a:r>
            <a:r>
              <a:rPr lang="en-US" altLang="zh-CN"/>
              <a:t>35%</a:t>
            </a:r>
            <a:r>
              <a:rPr lang="zh-CN" altLang="en-US"/>
              <a:t>）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724144" y="2081883"/>
            <a:ext cx="6243552" cy="39601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</a:defRPr>
            </a:lvl1pPr>
          </a:lstStyle>
          <a:p>
            <a:pPr lvl="0"/>
            <a:r>
              <a:rPr lang="zh-CN" altLang="en-US"/>
              <a:t>本示范的文本格式适合用于所有文件，若跟从此范例，即可统一所有文件的文本风格。</a:t>
            </a:r>
            <a:endParaRPr lang="en-US" altLang="zh-CN"/>
          </a:p>
          <a:p>
            <a:pPr lvl="0"/>
            <a:r>
              <a:rPr lang="zh-CN" altLang="en-US"/>
              <a:t>在此文件范例中，上边距离</a:t>
            </a:r>
            <a:r>
              <a:rPr lang="en-US" altLang="zh-CN"/>
              <a:t>100</a:t>
            </a:r>
            <a:r>
              <a:rPr lang="zh-CN" altLang="en-US"/>
              <a:t>象素，页边左侧保留</a:t>
            </a:r>
            <a:r>
              <a:rPr lang="en-US" altLang="zh-CN"/>
              <a:t>50</a:t>
            </a:r>
            <a:r>
              <a:rPr lang="zh-CN" altLang="en-US"/>
              <a:t>象素，右边保留</a:t>
            </a:r>
            <a:r>
              <a:rPr lang="en-US" altLang="zh-CN"/>
              <a:t>50</a:t>
            </a:r>
            <a:r>
              <a:rPr lang="zh-CN" altLang="en-US"/>
              <a:t>象素。</a:t>
            </a:r>
            <a:endParaRPr lang="en-US" altLang="zh-CN"/>
          </a:p>
          <a:p>
            <a:pPr lvl="0"/>
            <a:r>
              <a:rPr lang="zh-CN" altLang="en-US"/>
              <a:t>内文分为两栏，栏间距离为</a:t>
            </a:r>
            <a:r>
              <a:rPr lang="en-US" altLang="zh-CN"/>
              <a:t>40</a:t>
            </a:r>
            <a:r>
              <a:rPr lang="zh-CN" altLang="en-US"/>
              <a:t>象素。</a:t>
            </a:r>
            <a:endParaRPr lang="zh-CN" altLang="en-US"/>
          </a:p>
          <a:p>
            <a:pPr lvl="0"/>
            <a:endParaRPr lang="zh-CN" altLang="en-US"/>
          </a:p>
          <a:p>
            <a:pPr lvl="0"/>
            <a:r>
              <a:rPr lang="zh-CN" altLang="en-US"/>
              <a:t>大标题采用方正黑体，字体大小为</a:t>
            </a:r>
            <a:r>
              <a:rPr lang="en-US" altLang="zh-CN"/>
              <a:t>36</a:t>
            </a:r>
            <a:r>
              <a:rPr lang="zh-CN" altLang="en-US"/>
              <a:t>点，行距为</a:t>
            </a:r>
            <a:r>
              <a:rPr lang="en-US" altLang="zh-CN"/>
              <a:t>40</a:t>
            </a:r>
            <a:r>
              <a:rPr lang="zh-CN" altLang="en-US"/>
              <a:t>点。</a:t>
            </a:r>
            <a:endParaRPr lang="en-US" altLang="zh-CN"/>
          </a:p>
          <a:p>
            <a:pPr lvl="0"/>
            <a:r>
              <a:rPr lang="zh-CN" altLang="en-US"/>
              <a:t>小标题采用方正中等线简体，字体大小为</a:t>
            </a:r>
            <a:r>
              <a:rPr lang="en-US" altLang="zh-CN"/>
              <a:t>24</a:t>
            </a:r>
            <a:r>
              <a:rPr lang="zh-CN" altLang="en-US"/>
              <a:t>点，行距为</a:t>
            </a:r>
            <a:r>
              <a:rPr lang="en-US" altLang="zh-CN"/>
              <a:t>40</a:t>
            </a:r>
            <a:r>
              <a:rPr lang="zh-CN" altLang="en-US"/>
              <a:t>点。</a:t>
            </a:r>
            <a:endParaRPr lang="en-US" altLang="zh-CN"/>
          </a:p>
          <a:p>
            <a:pPr lvl="0"/>
            <a:r>
              <a:rPr lang="zh-CN" altLang="en-US"/>
              <a:t>内文采用方正中等线简体，字体大小</a:t>
            </a:r>
            <a:r>
              <a:rPr lang="en-US" altLang="zh-CN"/>
              <a:t>15</a:t>
            </a:r>
            <a:r>
              <a:rPr lang="zh-CN" altLang="en-US"/>
              <a:t>点，行距为</a:t>
            </a:r>
            <a:r>
              <a:rPr lang="en-US" altLang="zh-CN"/>
              <a:t>24</a:t>
            </a:r>
            <a:r>
              <a:rPr lang="zh-CN" altLang="en-US"/>
              <a:t>点。</a:t>
            </a:r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4"/>
          </p:nvPr>
        </p:nvSpPr>
        <p:spPr>
          <a:xfrm>
            <a:off x="7256254" y="2082255"/>
            <a:ext cx="6146747" cy="396015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单击图标添加图片</a:t>
            </a:r>
            <a:endParaRPr lang="zh-CN" altLang="en-US"/>
          </a:p>
        </p:txBody>
      </p:sp>
      <p:sp>
        <p:nvSpPr>
          <p:cNvPr id="7" name="灯片编号占位符 1"/>
          <p:cNvSpPr txBox="1"/>
          <p:nvPr userDrawn="1"/>
        </p:nvSpPr>
        <p:spPr>
          <a:xfrm>
            <a:off x="264937" y="7049980"/>
            <a:ext cx="1333418" cy="404746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506730" indent="-4953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1014730" indent="-10033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522730" indent="-15113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2030730" indent="-20193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zh-CN" altLang="en-US" dirty="0"/>
              <a:t>第</a:t>
            </a:r>
            <a:fld id="{4F49F55D-4E7E-4054-A22D-E8B861C311F5}" type="slidenum">
              <a:rPr lang="zh-CN" altLang="en-US" dirty="0" smtClean="0"/>
            </a:fld>
            <a:r>
              <a:rPr lang="zh-CN" altLang="en-US" dirty="0"/>
              <a:t>页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77545" y="7062612"/>
            <a:ext cx="3161877" cy="405695"/>
          </a:xfrm>
          <a:prstGeom prst="rect">
            <a:avLst/>
          </a:prstGeom>
        </p:spPr>
        <p:txBody>
          <a:bodyPr/>
          <a:lstStyle/>
          <a:p>
            <a:fld id="{5F8DBDC7-8B11-4C78-9368-9334FD0ACC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629891" y="7062612"/>
            <a:ext cx="4291118" cy="40569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711478" y="7062612"/>
            <a:ext cx="3161877" cy="405695"/>
          </a:xfrm>
          <a:prstGeom prst="rect">
            <a:avLst/>
          </a:prstGeom>
        </p:spPr>
        <p:txBody>
          <a:bodyPr/>
          <a:lstStyle/>
          <a:p>
            <a:fld id="{C7498BAE-697F-491C-8D20-238BEECD98C9}" type="slidenum">
              <a:rPr lang="zh-CN" altLang="en-US" smtClean="0"/>
            </a:fld>
            <a:endParaRPr lang="zh-CN" altLang="en-US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692874" y="823001"/>
            <a:ext cx="7378447" cy="837883"/>
          </a:xfrm>
        </p:spPr>
        <p:txBody>
          <a:bodyPr>
            <a:normAutofit/>
          </a:bodyPr>
          <a:lstStyle/>
          <a:p>
            <a:pPr algn="l"/>
            <a:endParaRPr lang="zh-CN" altLang="en-US" sz="3000" b="1" dirty="0">
              <a:solidFill>
                <a:srgbClr val="0062A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677545" y="1889787"/>
            <a:ext cx="12195810" cy="481038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3"/>
          <p:cNvSpPr>
            <a:spLocks noGrp="1"/>
          </p:cNvSpPr>
          <p:nvPr>
            <p:ph type="dt" sz="half" idx="2"/>
          </p:nvPr>
        </p:nvSpPr>
        <p:spPr>
          <a:xfrm>
            <a:off x="599605" y="6894365"/>
            <a:ext cx="3641670" cy="405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5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3CF7612A-7C7D-41EF-9275-BA82F6A6A076}" type="datetime1">
              <a:rPr lang="zh-CN" altLang="en-US" smtClean="0"/>
            </a:fld>
            <a:endParaRPr lang="zh-CN" altLang="en-US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3"/>
          </p:nvPr>
        </p:nvSpPr>
        <p:spPr>
          <a:xfrm>
            <a:off x="5166090" y="6894365"/>
            <a:ext cx="3218220" cy="405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5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04703" y="6894365"/>
            <a:ext cx="3641670" cy="405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5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9860EDB8-5305-433F-BE41-D7A86D811DB3}" type="slidenum">
              <a:rPr lang="en-US" altLang="zh-CN" smtClean="0"/>
            </a:fld>
            <a:endParaRPr lang="zh-CN" altLang="en-US"/>
          </a:p>
        </p:txBody>
      </p:sp>
      <p:sp>
        <p:nvSpPr>
          <p:cNvPr id="14" name="标题占位符 1"/>
          <p:cNvSpPr>
            <a:spLocks noGrp="1"/>
          </p:cNvSpPr>
          <p:nvPr>
            <p:ph type="title"/>
          </p:nvPr>
        </p:nvSpPr>
        <p:spPr>
          <a:xfrm>
            <a:off x="1218887" y="214428"/>
            <a:ext cx="7642425" cy="71131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zh-CN" altLang="en-US" noProof="0" dirty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831566" y="2069239"/>
            <a:ext cx="5497086" cy="3806013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 hasCustomPrompt="1"/>
          </p:nvPr>
        </p:nvSpPr>
        <p:spPr>
          <a:xfrm>
            <a:off x="55214" y="251378"/>
            <a:ext cx="784666" cy="72680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110" b="1">
                <a:solidFill>
                  <a:srgbClr val="00F1FD"/>
                </a:solidFill>
              </a:defRPr>
            </a:lvl1pPr>
          </a:lstStyle>
          <a:p>
            <a:pPr lvl="0"/>
            <a:r>
              <a:rPr lang="en-US" altLang="zh-CN" dirty="0"/>
              <a:t>00</a:t>
            </a:r>
            <a:endParaRPr lang="zh-CN" altLang="en-US" dirty="0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2"/>
          </p:nvPr>
        </p:nvSpPr>
        <p:spPr>
          <a:xfrm>
            <a:off x="831566" y="1554491"/>
            <a:ext cx="5450346" cy="46208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首页背景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50399" cy="7621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94179" y="2541896"/>
            <a:ext cx="7642425" cy="71131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222222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5294179" y="3455201"/>
            <a:ext cx="6254548" cy="1016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65">
                <a:solidFill>
                  <a:srgbClr val="222222"/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3" name="图片 2" descr="标题页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389" y="2175834"/>
            <a:ext cx="2763568" cy="2756402"/>
          </a:xfrm>
          <a:prstGeom prst="rect">
            <a:avLst/>
          </a:prstGeom>
        </p:spPr>
      </p:pic>
      <p:sp>
        <p:nvSpPr>
          <p:cNvPr id="11" name="文本占位符 10"/>
          <p:cNvSpPr>
            <a:spLocks noGrp="1"/>
          </p:cNvSpPr>
          <p:nvPr>
            <p:ph type="body" sz="quarter" idx="11" hasCustomPrompt="1"/>
          </p:nvPr>
        </p:nvSpPr>
        <p:spPr>
          <a:xfrm>
            <a:off x="2823630" y="2880982"/>
            <a:ext cx="1173213" cy="1136252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335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00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3"/>
          <p:cNvSpPr>
            <a:spLocks noGrp="1"/>
          </p:cNvSpPr>
          <p:nvPr>
            <p:ph type="dt" sz="half" idx="2"/>
          </p:nvPr>
        </p:nvSpPr>
        <p:spPr>
          <a:xfrm>
            <a:off x="599605" y="6894365"/>
            <a:ext cx="3641670" cy="405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5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3CF7612A-7C7D-41EF-9275-BA82F6A6A076}" type="datetime1">
              <a:rPr lang="zh-CN" altLang="en-US" smtClean="0"/>
            </a:fld>
            <a:endParaRPr lang="zh-CN" altLang="en-US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3"/>
          </p:nvPr>
        </p:nvSpPr>
        <p:spPr>
          <a:xfrm>
            <a:off x="5166090" y="6894365"/>
            <a:ext cx="3218220" cy="405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5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04703" y="6894365"/>
            <a:ext cx="3641670" cy="405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5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9860EDB8-5305-433F-BE41-D7A86D811DB3}" type="slidenum">
              <a:rPr lang="en-US" altLang="zh-CN" smtClean="0"/>
            </a:fld>
            <a:endParaRPr lang="zh-CN" altLang="en-US"/>
          </a:p>
        </p:txBody>
      </p:sp>
      <p:sp>
        <p:nvSpPr>
          <p:cNvPr id="14" name="标题占位符 1"/>
          <p:cNvSpPr>
            <a:spLocks noGrp="1"/>
          </p:cNvSpPr>
          <p:nvPr>
            <p:ph type="title"/>
          </p:nvPr>
        </p:nvSpPr>
        <p:spPr>
          <a:xfrm>
            <a:off x="1218887" y="214428"/>
            <a:ext cx="7642425" cy="71131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zh-CN" altLang="en-US" noProof="0" dirty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831566" y="2069239"/>
            <a:ext cx="5497086" cy="3806013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 hasCustomPrompt="1"/>
          </p:nvPr>
        </p:nvSpPr>
        <p:spPr>
          <a:xfrm>
            <a:off x="55214" y="251378"/>
            <a:ext cx="784666" cy="72680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110" b="1">
                <a:solidFill>
                  <a:srgbClr val="00F1FD"/>
                </a:solidFill>
              </a:defRPr>
            </a:lvl1pPr>
          </a:lstStyle>
          <a:p>
            <a:pPr lvl="0"/>
            <a:r>
              <a:rPr lang="en-US" altLang="zh-CN" dirty="0"/>
              <a:t>00</a:t>
            </a:r>
            <a:endParaRPr lang="zh-CN" altLang="en-US" dirty="0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2"/>
          </p:nvPr>
        </p:nvSpPr>
        <p:spPr>
          <a:xfrm>
            <a:off x="831566" y="1554491"/>
            <a:ext cx="5450346" cy="46208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+正文+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724142" y="426347"/>
            <a:ext cx="12827076" cy="647964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tx1">
                    <a:lumMod val="65000"/>
                    <a:lumOff val="35000"/>
                  </a:schemeClr>
                </a:solidFill>
                <a:latin typeface="方正黑体简体" panose="03000509000000000000" pitchFamily="2" charset="-122"/>
                <a:ea typeface="方正黑体简体" panose="03000509000000000000" pitchFamily="2" charset="-122"/>
              </a:defRPr>
            </a:lvl1pPr>
          </a:lstStyle>
          <a:p>
            <a:r>
              <a:rPr lang="zh-CN" altLang="en-US"/>
              <a:t>大标题（方正黑体</a:t>
            </a:r>
            <a:r>
              <a:rPr lang="en-US" altLang="zh-CN"/>
              <a:t>36</a:t>
            </a:r>
            <a:r>
              <a:rPr lang="zh-CN" altLang="en-US"/>
              <a:t>磅淡黑</a:t>
            </a:r>
            <a:r>
              <a:rPr lang="en-US" altLang="zh-CN"/>
              <a:t>35%</a:t>
            </a:r>
            <a:r>
              <a:rPr lang="zh-CN" altLang="en-US"/>
              <a:t>）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2" hasCustomPrompt="1"/>
          </p:nvPr>
        </p:nvSpPr>
        <p:spPr>
          <a:xfrm>
            <a:off x="724143" y="1218105"/>
            <a:ext cx="12827075" cy="5761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</a:defRPr>
            </a:lvl1pPr>
          </a:lstStyle>
          <a:p>
            <a:pPr lvl="0"/>
            <a:r>
              <a:rPr lang="zh-CN" altLang="en-US"/>
              <a:t>小标题（方正中等线简体</a:t>
            </a:r>
            <a:r>
              <a:rPr lang="en-US" altLang="zh-CN"/>
              <a:t>24</a:t>
            </a:r>
            <a:r>
              <a:rPr lang="zh-CN" altLang="en-US"/>
              <a:t>磅淡黑</a:t>
            </a:r>
            <a:r>
              <a:rPr lang="en-US" altLang="zh-CN"/>
              <a:t>35%</a:t>
            </a:r>
            <a:r>
              <a:rPr lang="zh-CN" altLang="en-US"/>
              <a:t>）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724144" y="2081883"/>
            <a:ext cx="6243552" cy="39601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</a:defRPr>
            </a:lvl1pPr>
          </a:lstStyle>
          <a:p>
            <a:pPr lvl="0"/>
            <a:r>
              <a:rPr lang="zh-CN" altLang="en-US"/>
              <a:t>本示范的文本格式适合用于所有文件，若跟从此范例，即可统一所有文件的文本风格。</a:t>
            </a:r>
            <a:endParaRPr lang="en-US" altLang="zh-CN"/>
          </a:p>
          <a:p>
            <a:pPr lvl="0"/>
            <a:r>
              <a:rPr lang="zh-CN" altLang="en-US"/>
              <a:t>在此文件范例中，上边距离</a:t>
            </a:r>
            <a:r>
              <a:rPr lang="en-US" altLang="zh-CN"/>
              <a:t>100</a:t>
            </a:r>
            <a:r>
              <a:rPr lang="zh-CN" altLang="en-US"/>
              <a:t>象素，页边左侧保留</a:t>
            </a:r>
            <a:r>
              <a:rPr lang="en-US" altLang="zh-CN"/>
              <a:t>50</a:t>
            </a:r>
            <a:r>
              <a:rPr lang="zh-CN" altLang="en-US"/>
              <a:t>象素，右边保留</a:t>
            </a:r>
            <a:r>
              <a:rPr lang="en-US" altLang="zh-CN"/>
              <a:t>50</a:t>
            </a:r>
            <a:r>
              <a:rPr lang="zh-CN" altLang="en-US"/>
              <a:t>象素。</a:t>
            </a:r>
            <a:endParaRPr lang="en-US" altLang="zh-CN"/>
          </a:p>
          <a:p>
            <a:pPr lvl="0"/>
            <a:r>
              <a:rPr lang="zh-CN" altLang="en-US"/>
              <a:t>内文分为两栏，栏间距离为</a:t>
            </a:r>
            <a:r>
              <a:rPr lang="en-US" altLang="zh-CN"/>
              <a:t>40</a:t>
            </a:r>
            <a:r>
              <a:rPr lang="zh-CN" altLang="en-US"/>
              <a:t>象素。</a:t>
            </a:r>
            <a:endParaRPr lang="zh-CN" altLang="en-US"/>
          </a:p>
          <a:p>
            <a:pPr lvl="0"/>
            <a:endParaRPr lang="zh-CN" altLang="en-US"/>
          </a:p>
          <a:p>
            <a:pPr lvl="0"/>
            <a:r>
              <a:rPr lang="zh-CN" altLang="en-US"/>
              <a:t>大标题采用方正黑体，字体大小为</a:t>
            </a:r>
            <a:r>
              <a:rPr lang="en-US" altLang="zh-CN"/>
              <a:t>36</a:t>
            </a:r>
            <a:r>
              <a:rPr lang="zh-CN" altLang="en-US"/>
              <a:t>点，行距为</a:t>
            </a:r>
            <a:r>
              <a:rPr lang="en-US" altLang="zh-CN"/>
              <a:t>40</a:t>
            </a:r>
            <a:r>
              <a:rPr lang="zh-CN" altLang="en-US"/>
              <a:t>点。</a:t>
            </a:r>
            <a:endParaRPr lang="en-US" altLang="zh-CN"/>
          </a:p>
          <a:p>
            <a:pPr lvl="0"/>
            <a:r>
              <a:rPr lang="zh-CN" altLang="en-US"/>
              <a:t>小标题采用方正中等线简体，字体大小为</a:t>
            </a:r>
            <a:r>
              <a:rPr lang="en-US" altLang="zh-CN"/>
              <a:t>24</a:t>
            </a:r>
            <a:r>
              <a:rPr lang="zh-CN" altLang="en-US"/>
              <a:t>点，行距为</a:t>
            </a:r>
            <a:r>
              <a:rPr lang="en-US" altLang="zh-CN"/>
              <a:t>40</a:t>
            </a:r>
            <a:r>
              <a:rPr lang="zh-CN" altLang="en-US"/>
              <a:t>点。</a:t>
            </a:r>
            <a:endParaRPr lang="en-US" altLang="zh-CN"/>
          </a:p>
          <a:p>
            <a:pPr lvl="0"/>
            <a:r>
              <a:rPr lang="zh-CN" altLang="en-US"/>
              <a:t>内文采用方正中等线简体，字体大小</a:t>
            </a:r>
            <a:r>
              <a:rPr lang="en-US" altLang="zh-CN"/>
              <a:t>15</a:t>
            </a:r>
            <a:r>
              <a:rPr lang="zh-CN" altLang="en-US"/>
              <a:t>点，行距为</a:t>
            </a:r>
            <a:r>
              <a:rPr lang="en-US" altLang="zh-CN"/>
              <a:t>24</a:t>
            </a:r>
            <a:r>
              <a:rPr lang="zh-CN" altLang="en-US"/>
              <a:t>点。</a:t>
            </a:r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4"/>
          </p:nvPr>
        </p:nvSpPr>
        <p:spPr>
          <a:xfrm>
            <a:off x="7256254" y="2082255"/>
            <a:ext cx="6146747" cy="396015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单击图标添加图片</a:t>
            </a:r>
            <a:endParaRPr lang="zh-CN" altLang="en-US"/>
          </a:p>
        </p:txBody>
      </p:sp>
      <p:sp>
        <p:nvSpPr>
          <p:cNvPr id="7" name="灯片编号占位符 1"/>
          <p:cNvSpPr txBox="1"/>
          <p:nvPr userDrawn="1"/>
        </p:nvSpPr>
        <p:spPr>
          <a:xfrm>
            <a:off x="264937" y="7049980"/>
            <a:ext cx="1333418" cy="404746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506730" indent="-4953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1014730" indent="-10033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522730" indent="-15113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2030730" indent="-20193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zh-CN" altLang="en-US" dirty="0"/>
              <a:t>第</a:t>
            </a:r>
            <a:fld id="{4F49F55D-4E7E-4054-A22D-E8B861C311F5}" type="slidenum">
              <a:rPr lang="zh-CN" altLang="en-US" dirty="0" smtClean="0"/>
            </a:fld>
            <a:r>
              <a:rPr lang="zh-CN" altLang="en-US" dirty="0"/>
              <a:t>页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首页背景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50399" cy="7621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目录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94179" y="2541896"/>
            <a:ext cx="7642425" cy="7113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>
                <a:solidFill>
                  <a:srgbClr val="222222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5294179" y="3455201"/>
            <a:ext cx="6254548" cy="1016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65">
                <a:solidFill>
                  <a:srgbClr val="222222"/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3" name="图片 2" descr="标题页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389" y="2175834"/>
            <a:ext cx="2763568" cy="2756402"/>
          </a:xfrm>
          <a:prstGeom prst="rect">
            <a:avLst/>
          </a:prstGeom>
        </p:spPr>
      </p:pic>
      <p:sp>
        <p:nvSpPr>
          <p:cNvPr id="11" name="文本占位符 10"/>
          <p:cNvSpPr>
            <a:spLocks noGrp="1"/>
          </p:cNvSpPr>
          <p:nvPr>
            <p:ph type="body" sz="quarter" idx="11" hasCustomPrompt="1"/>
          </p:nvPr>
        </p:nvSpPr>
        <p:spPr>
          <a:xfrm>
            <a:off x="2823630" y="2880982"/>
            <a:ext cx="1173213" cy="1136252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335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00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3"/>
          <p:cNvSpPr>
            <a:spLocks noGrp="1"/>
          </p:cNvSpPr>
          <p:nvPr>
            <p:ph type="dt" sz="half" idx="2"/>
          </p:nvPr>
        </p:nvSpPr>
        <p:spPr>
          <a:xfrm>
            <a:off x="599605" y="6894365"/>
            <a:ext cx="3641670" cy="405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5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3CF7612A-7C7D-41EF-9275-BA82F6A6A076}" type="datetime1">
              <a:rPr lang="zh-CN" altLang="en-US" smtClean="0"/>
            </a:fld>
            <a:endParaRPr lang="zh-CN" altLang="en-US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3"/>
          </p:nvPr>
        </p:nvSpPr>
        <p:spPr>
          <a:xfrm>
            <a:off x="5166090" y="6894365"/>
            <a:ext cx="3218220" cy="405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5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04703" y="6894365"/>
            <a:ext cx="3641670" cy="405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5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9860EDB8-5305-433F-BE41-D7A86D811DB3}" type="slidenum">
              <a:rPr lang="en-US" altLang="zh-CN" smtClean="0"/>
            </a:fld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831566" y="2069239"/>
            <a:ext cx="5497086" cy="3806013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 hasCustomPrompt="1"/>
          </p:nvPr>
        </p:nvSpPr>
        <p:spPr>
          <a:xfrm>
            <a:off x="55214" y="251378"/>
            <a:ext cx="784666" cy="72680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110" b="1">
                <a:solidFill>
                  <a:srgbClr val="00F1FD"/>
                </a:solidFill>
              </a:defRPr>
            </a:lvl1pPr>
          </a:lstStyle>
          <a:p>
            <a:pPr lvl="0"/>
            <a:r>
              <a:rPr lang="en-US" altLang="zh-CN" dirty="0"/>
              <a:t>00</a:t>
            </a:r>
            <a:endParaRPr lang="zh-CN" altLang="en-US" dirty="0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2"/>
          </p:nvPr>
        </p:nvSpPr>
        <p:spPr>
          <a:xfrm>
            <a:off x="831566" y="1554491"/>
            <a:ext cx="5450346" cy="46208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00270" y="244112"/>
            <a:ext cx="7642425" cy="571569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首页背景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50399" cy="7621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jpeg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7" Type="http://schemas.openxmlformats.org/officeDocument/2006/relationships/image" Target="../media/image8.png"/><Relationship Id="rId6" Type="http://schemas.openxmlformats.org/officeDocument/2006/relationships/image" Target="../media/image6.jpeg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7" Type="http://schemas.openxmlformats.org/officeDocument/2006/relationships/image" Target="../media/image8.png"/><Relationship Id="rId6" Type="http://schemas.openxmlformats.org/officeDocument/2006/relationships/image" Target="../media/image6.jpeg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7" Type="http://schemas.openxmlformats.org/officeDocument/2006/relationships/image" Target="../media/image8.png"/><Relationship Id="rId6" Type="http://schemas.openxmlformats.org/officeDocument/2006/relationships/image" Target="../media/image6.jpeg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7" Type="http://schemas.openxmlformats.org/officeDocument/2006/relationships/image" Target="../media/image8.png"/><Relationship Id="rId6" Type="http://schemas.openxmlformats.org/officeDocument/2006/relationships/image" Target="../media/image6.jpeg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7" Type="http://schemas.openxmlformats.org/officeDocument/2006/relationships/image" Target="../media/image8.png"/><Relationship Id="rId6" Type="http://schemas.openxmlformats.org/officeDocument/2006/relationships/image" Target="../media/image6.jpeg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theme" Target="../theme/theme7.xml"/><Relationship Id="rId8" Type="http://schemas.openxmlformats.org/officeDocument/2006/relationships/image" Target="../media/image8.png"/><Relationship Id="rId7" Type="http://schemas.openxmlformats.org/officeDocument/2006/relationships/image" Target="../media/image6.jpeg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7" Type="http://schemas.openxmlformats.org/officeDocument/2006/relationships/image" Target="../media/image8.png"/><Relationship Id="rId6" Type="http://schemas.openxmlformats.org/officeDocument/2006/relationships/image" Target="../media/image6.jpeg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背景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50399" cy="7621200"/>
          </a:xfrm>
          <a:prstGeom prst="rect">
            <a:avLst/>
          </a:prstGeom>
        </p:spPr>
      </p:pic>
      <p:grpSp>
        <p:nvGrpSpPr>
          <p:cNvPr id="3" name="组合 115"/>
          <p:cNvGrpSpPr/>
          <p:nvPr userDrawn="1"/>
        </p:nvGrpSpPr>
        <p:grpSpPr>
          <a:xfrm>
            <a:off x="11311795" y="374048"/>
            <a:ext cx="1640742" cy="428057"/>
            <a:chOff x="366384" y="855291"/>
            <a:chExt cx="3389313" cy="884238"/>
          </a:xfrm>
        </p:grpSpPr>
        <p:sp>
          <p:nvSpPr>
            <p:cNvPr id="5" name="Freeform 5"/>
            <p:cNvSpPr/>
            <p:nvPr/>
          </p:nvSpPr>
          <p:spPr bwMode="auto">
            <a:xfrm>
              <a:off x="1114096" y="893391"/>
              <a:ext cx="515938" cy="842963"/>
            </a:xfrm>
            <a:custGeom>
              <a:avLst/>
              <a:gdLst>
                <a:gd name="T0" fmla="*/ 89 w 137"/>
                <a:gd name="T1" fmla="*/ 106 h 222"/>
                <a:gd name="T2" fmla="*/ 0 w 137"/>
                <a:gd name="T3" fmla="*/ 195 h 222"/>
                <a:gd name="T4" fmla="*/ 28 w 137"/>
                <a:gd name="T5" fmla="*/ 222 h 222"/>
                <a:gd name="T6" fmla="*/ 127 w 137"/>
                <a:gd name="T7" fmla="*/ 123 h 222"/>
                <a:gd name="T8" fmla="*/ 127 w 137"/>
                <a:gd name="T9" fmla="*/ 89 h 222"/>
                <a:gd name="T10" fmla="*/ 42 w 137"/>
                <a:gd name="T11" fmla="*/ 4 h 222"/>
                <a:gd name="T12" fmla="*/ 31 w 137"/>
                <a:gd name="T13" fmla="*/ 9 h 222"/>
                <a:gd name="T14" fmla="*/ 21 w 137"/>
                <a:gd name="T15" fmla="*/ 38 h 222"/>
                <a:gd name="T16" fmla="*/ 89 w 137"/>
                <a:gd name="T17" fmla="*/ 10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222">
                  <a:moveTo>
                    <a:pt x="89" y="106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28" y="222"/>
                    <a:pt x="28" y="222"/>
                    <a:pt x="28" y="222"/>
                  </a:cubicBezTo>
                  <a:cubicBezTo>
                    <a:pt x="127" y="123"/>
                    <a:pt x="127" y="123"/>
                    <a:pt x="127" y="123"/>
                  </a:cubicBezTo>
                  <a:cubicBezTo>
                    <a:pt x="137" y="114"/>
                    <a:pt x="137" y="98"/>
                    <a:pt x="127" y="89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8" y="0"/>
                    <a:pt x="33" y="3"/>
                    <a:pt x="31" y="9"/>
                  </a:cubicBezTo>
                  <a:cubicBezTo>
                    <a:pt x="21" y="38"/>
                    <a:pt x="21" y="38"/>
                    <a:pt x="21" y="38"/>
                  </a:cubicBezTo>
                  <a:lnTo>
                    <a:pt x="89" y="106"/>
                  </a:lnTo>
                  <a:close/>
                </a:path>
              </a:pathLst>
            </a:custGeom>
            <a:solidFill>
              <a:srgbClr val="194BE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737859" y="855291"/>
              <a:ext cx="519113" cy="884238"/>
            </a:xfrm>
            <a:custGeom>
              <a:avLst/>
              <a:gdLst>
                <a:gd name="T0" fmla="*/ 138 w 138"/>
                <a:gd name="T1" fmla="*/ 10 h 233"/>
                <a:gd name="T2" fmla="*/ 124 w 138"/>
                <a:gd name="T3" fmla="*/ 13 h 233"/>
                <a:gd name="T4" fmla="*/ 115 w 138"/>
                <a:gd name="T5" fmla="*/ 42 h 233"/>
                <a:gd name="T6" fmla="*/ 115 w 138"/>
                <a:gd name="T7" fmla="*/ 42 h 233"/>
                <a:gd name="T8" fmla="*/ 57 w 138"/>
                <a:gd name="T9" fmla="*/ 224 h 233"/>
                <a:gd name="T10" fmla="*/ 45 w 138"/>
                <a:gd name="T11" fmla="*/ 233 h 233"/>
                <a:gd name="T12" fmla="*/ 37 w 138"/>
                <a:gd name="T13" fmla="*/ 233 h 233"/>
                <a:gd name="T14" fmla="*/ 13 w 138"/>
                <a:gd name="T15" fmla="*/ 233 h 233"/>
                <a:gd name="T16" fmla="*/ 7 w 138"/>
                <a:gd name="T17" fmla="*/ 230 h 233"/>
                <a:gd name="T18" fmla="*/ 0 w 138"/>
                <a:gd name="T19" fmla="*/ 223 h 233"/>
                <a:gd name="T20" fmla="*/ 14 w 138"/>
                <a:gd name="T21" fmla="*/ 220 h 233"/>
                <a:gd name="T22" fmla="*/ 23 w 138"/>
                <a:gd name="T23" fmla="*/ 191 h 233"/>
                <a:gd name="T24" fmla="*/ 81 w 138"/>
                <a:gd name="T25" fmla="*/ 9 h 233"/>
                <a:gd name="T26" fmla="*/ 92 w 138"/>
                <a:gd name="T27" fmla="*/ 0 h 233"/>
                <a:gd name="T28" fmla="*/ 101 w 138"/>
                <a:gd name="T29" fmla="*/ 0 h 233"/>
                <a:gd name="T30" fmla="*/ 123 w 138"/>
                <a:gd name="T31" fmla="*/ 0 h 233"/>
                <a:gd name="T32" fmla="*/ 132 w 138"/>
                <a:gd name="T33" fmla="*/ 4 h 233"/>
                <a:gd name="T34" fmla="*/ 138 w 138"/>
                <a:gd name="T35" fmla="*/ 1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8" h="233">
                  <a:moveTo>
                    <a:pt x="138" y="10"/>
                  </a:moveTo>
                  <a:cubicBezTo>
                    <a:pt x="133" y="5"/>
                    <a:pt x="126" y="7"/>
                    <a:pt x="124" y="13"/>
                  </a:cubicBezTo>
                  <a:cubicBezTo>
                    <a:pt x="115" y="42"/>
                    <a:pt x="115" y="42"/>
                    <a:pt x="115" y="42"/>
                  </a:cubicBezTo>
                  <a:cubicBezTo>
                    <a:pt x="115" y="42"/>
                    <a:pt x="115" y="42"/>
                    <a:pt x="115" y="42"/>
                  </a:cubicBezTo>
                  <a:cubicBezTo>
                    <a:pt x="57" y="224"/>
                    <a:pt x="57" y="224"/>
                    <a:pt x="57" y="224"/>
                  </a:cubicBezTo>
                  <a:cubicBezTo>
                    <a:pt x="55" y="229"/>
                    <a:pt x="51" y="233"/>
                    <a:pt x="45" y="233"/>
                  </a:cubicBezTo>
                  <a:cubicBezTo>
                    <a:pt x="37" y="233"/>
                    <a:pt x="37" y="233"/>
                    <a:pt x="37" y="233"/>
                  </a:cubicBezTo>
                  <a:cubicBezTo>
                    <a:pt x="13" y="233"/>
                    <a:pt x="13" y="233"/>
                    <a:pt x="13" y="233"/>
                  </a:cubicBezTo>
                  <a:cubicBezTo>
                    <a:pt x="11" y="233"/>
                    <a:pt x="9" y="232"/>
                    <a:pt x="7" y="230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5" y="227"/>
                    <a:pt x="12" y="226"/>
                    <a:pt x="14" y="220"/>
                  </a:cubicBezTo>
                  <a:cubicBezTo>
                    <a:pt x="23" y="191"/>
                    <a:pt x="23" y="191"/>
                    <a:pt x="23" y="191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2" y="4"/>
                    <a:pt x="87" y="0"/>
                    <a:pt x="92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6" y="0"/>
                    <a:pt x="129" y="1"/>
                    <a:pt x="132" y="4"/>
                  </a:cubicBezTo>
                  <a:lnTo>
                    <a:pt x="138" y="10"/>
                  </a:lnTo>
                  <a:close/>
                </a:path>
              </a:pathLst>
            </a:custGeom>
            <a:solidFill>
              <a:srgbClr val="37D2F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366384" y="855291"/>
              <a:ext cx="511175" cy="847725"/>
            </a:xfrm>
            <a:custGeom>
              <a:avLst/>
              <a:gdLst>
                <a:gd name="T0" fmla="*/ 48 w 136"/>
                <a:gd name="T1" fmla="*/ 117 h 223"/>
                <a:gd name="T2" fmla="*/ 136 w 136"/>
                <a:gd name="T3" fmla="*/ 28 h 223"/>
                <a:gd name="T4" fmla="*/ 109 w 136"/>
                <a:gd name="T5" fmla="*/ 0 h 223"/>
                <a:gd name="T6" fmla="*/ 10 w 136"/>
                <a:gd name="T7" fmla="*/ 99 h 223"/>
                <a:gd name="T8" fmla="*/ 10 w 136"/>
                <a:gd name="T9" fmla="*/ 134 h 223"/>
                <a:gd name="T10" fmla="*/ 95 w 136"/>
                <a:gd name="T11" fmla="*/ 218 h 223"/>
                <a:gd name="T12" fmla="*/ 106 w 136"/>
                <a:gd name="T13" fmla="*/ 214 h 223"/>
                <a:gd name="T14" fmla="*/ 116 w 136"/>
                <a:gd name="T15" fmla="*/ 185 h 223"/>
                <a:gd name="T16" fmla="*/ 48 w 136"/>
                <a:gd name="T17" fmla="*/ 117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223">
                  <a:moveTo>
                    <a:pt x="48" y="117"/>
                  </a:moveTo>
                  <a:cubicBezTo>
                    <a:pt x="136" y="28"/>
                    <a:pt x="136" y="28"/>
                    <a:pt x="136" y="28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0" y="109"/>
                    <a:pt x="0" y="124"/>
                    <a:pt x="10" y="134"/>
                  </a:cubicBezTo>
                  <a:cubicBezTo>
                    <a:pt x="95" y="218"/>
                    <a:pt x="95" y="218"/>
                    <a:pt x="95" y="218"/>
                  </a:cubicBezTo>
                  <a:cubicBezTo>
                    <a:pt x="99" y="223"/>
                    <a:pt x="104" y="220"/>
                    <a:pt x="106" y="214"/>
                  </a:cubicBezTo>
                  <a:cubicBezTo>
                    <a:pt x="116" y="185"/>
                    <a:pt x="116" y="185"/>
                    <a:pt x="116" y="185"/>
                  </a:cubicBezTo>
                  <a:lnTo>
                    <a:pt x="48" y="117"/>
                  </a:lnTo>
                  <a:close/>
                </a:path>
              </a:pathLst>
            </a:custGeom>
            <a:solidFill>
              <a:srgbClr val="194BE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2025321" y="1603004"/>
              <a:ext cx="142875" cy="136525"/>
            </a:xfrm>
            <a:custGeom>
              <a:avLst/>
              <a:gdLst>
                <a:gd name="T0" fmla="*/ 90 w 90"/>
                <a:gd name="T1" fmla="*/ 86 h 86"/>
                <a:gd name="T2" fmla="*/ 0 w 90"/>
                <a:gd name="T3" fmla="*/ 86 h 86"/>
                <a:gd name="T4" fmla="*/ 0 w 90"/>
                <a:gd name="T5" fmla="*/ 72 h 86"/>
                <a:gd name="T6" fmla="*/ 76 w 90"/>
                <a:gd name="T7" fmla="*/ 72 h 86"/>
                <a:gd name="T8" fmla="*/ 76 w 90"/>
                <a:gd name="T9" fmla="*/ 51 h 86"/>
                <a:gd name="T10" fmla="*/ 0 w 90"/>
                <a:gd name="T11" fmla="*/ 51 h 86"/>
                <a:gd name="T12" fmla="*/ 0 w 90"/>
                <a:gd name="T13" fmla="*/ 0 h 86"/>
                <a:gd name="T14" fmla="*/ 90 w 90"/>
                <a:gd name="T15" fmla="*/ 0 h 86"/>
                <a:gd name="T16" fmla="*/ 90 w 90"/>
                <a:gd name="T17" fmla="*/ 17 h 86"/>
                <a:gd name="T18" fmla="*/ 16 w 90"/>
                <a:gd name="T19" fmla="*/ 17 h 86"/>
                <a:gd name="T20" fmla="*/ 16 w 90"/>
                <a:gd name="T21" fmla="*/ 34 h 86"/>
                <a:gd name="T22" fmla="*/ 90 w 90"/>
                <a:gd name="T23" fmla="*/ 34 h 86"/>
                <a:gd name="T24" fmla="*/ 90 w 90"/>
                <a:gd name="T2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86">
                  <a:moveTo>
                    <a:pt x="90" y="86"/>
                  </a:moveTo>
                  <a:lnTo>
                    <a:pt x="0" y="86"/>
                  </a:lnTo>
                  <a:lnTo>
                    <a:pt x="0" y="72"/>
                  </a:lnTo>
                  <a:lnTo>
                    <a:pt x="76" y="72"/>
                  </a:lnTo>
                  <a:lnTo>
                    <a:pt x="76" y="51"/>
                  </a:lnTo>
                  <a:lnTo>
                    <a:pt x="0" y="51"/>
                  </a:lnTo>
                  <a:lnTo>
                    <a:pt x="0" y="0"/>
                  </a:lnTo>
                  <a:lnTo>
                    <a:pt x="90" y="0"/>
                  </a:lnTo>
                  <a:lnTo>
                    <a:pt x="90" y="17"/>
                  </a:lnTo>
                  <a:lnTo>
                    <a:pt x="16" y="17"/>
                  </a:lnTo>
                  <a:lnTo>
                    <a:pt x="16" y="34"/>
                  </a:lnTo>
                  <a:lnTo>
                    <a:pt x="90" y="34"/>
                  </a:lnTo>
                  <a:lnTo>
                    <a:pt x="90" y="86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2193596" y="1603004"/>
              <a:ext cx="142875" cy="136525"/>
            </a:xfrm>
            <a:custGeom>
              <a:avLst/>
              <a:gdLst>
                <a:gd name="T0" fmla="*/ 90 w 90"/>
                <a:gd name="T1" fmla="*/ 86 h 86"/>
                <a:gd name="T2" fmla="*/ 0 w 90"/>
                <a:gd name="T3" fmla="*/ 86 h 86"/>
                <a:gd name="T4" fmla="*/ 0 w 90"/>
                <a:gd name="T5" fmla="*/ 72 h 86"/>
                <a:gd name="T6" fmla="*/ 76 w 90"/>
                <a:gd name="T7" fmla="*/ 72 h 86"/>
                <a:gd name="T8" fmla="*/ 76 w 90"/>
                <a:gd name="T9" fmla="*/ 51 h 86"/>
                <a:gd name="T10" fmla="*/ 0 w 90"/>
                <a:gd name="T11" fmla="*/ 51 h 86"/>
                <a:gd name="T12" fmla="*/ 0 w 90"/>
                <a:gd name="T13" fmla="*/ 0 h 86"/>
                <a:gd name="T14" fmla="*/ 90 w 90"/>
                <a:gd name="T15" fmla="*/ 0 h 86"/>
                <a:gd name="T16" fmla="*/ 90 w 90"/>
                <a:gd name="T17" fmla="*/ 17 h 86"/>
                <a:gd name="T18" fmla="*/ 17 w 90"/>
                <a:gd name="T19" fmla="*/ 17 h 86"/>
                <a:gd name="T20" fmla="*/ 17 w 90"/>
                <a:gd name="T21" fmla="*/ 34 h 86"/>
                <a:gd name="T22" fmla="*/ 90 w 90"/>
                <a:gd name="T23" fmla="*/ 34 h 86"/>
                <a:gd name="T24" fmla="*/ 90 w 90"/>
                <a:gd name="T2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86">
                  <a:moveTo>
                    <a:pt x="90" y="86"/>
                  </a:moveTo>
                  <a:lnTo>
                    <a:pt x="0" y="86"/>
                  </a:lnTo>
                  <a:lnTo>
                    <a:pt x="0" y="72"/>
                  </a:lnTo>
                  <a:lnTo>
                    <a:pt x="76" y="72"/>
                  </a:lnTo>
                  <a:lnTo>
                    <a:pt x="76" y="51"/>
                  </a:lnTo>
                  <a:lnTo>
                    <a:pt x="0" y="51"/>
                  </a:lnTo>
                  <a:lnTo>
                    <a:pt x="0" y="0"/>
                  </a:lnTo>
                  <a:lnTo>
                    <a:pt x="90" y="0"/>
                  </a:lnTo>
                  <a:lnTo>
                    <a:pt x="90" y="17"/>
                  </a:lnTo>
                  <a:lnTo>
                    <a:pt x="17" y="17"/>
                  </a:lnTo>
                  <a:lnTo>
                    <a:pt x="17" y="34"/>
                  </a:lnTo>
                  <a:lnTo>
                    <a:pt x="90" y="34"/>
                  </a:lnTo>
                  <a:lnTo>
                    <a:pt x="90" y="86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2366634" y="1603004"/>
              <a:ext cx="144463" cy="136525"/>
            </a:xfrm>
            <a:custGeom>
              <a:avLst/>
              <a:gdLst>
                <a:gd name="T0" fmla="*/ 91 w 91"/>
                <a:gd name="T1" fmla="*/ 86 h 86"/>
                <a:gd name="T2" fmla="*/ 0 w 91"/>
                <a:gd name="T3" fmla="*/ 86 h 86"/>
                <a:gd name="T4" fmla="*/ 0 w 91"/>
                <a:gd name="T5" fmla="*/ 0 h 86"/>
                <a:gd name="T6" fmla="*/ 91 w 91"/>
                <a:gd name="T7" fmla="*/ 0 h 86"/>
                <a:gd name="T8" fmla="*/ 91 w 91"/>
                <a:gd name="T9" fmla="*/ 17 h 86"/>
                <a:gd name="T10" fmla="*/ 15 w 91"/>
                <a:gd name="T11" fmla="*/ 17 h 86"/>
                <a:gd name="T12" fmla="*/ 15 w 91"/>
                <a:gd name="T13" fmla="*/ 72 h 86"/>
                <a:gd name="T14" fmla="*/ 91 w 91"/>
                <a:gd name="T15" fmla="*/ 72 h 86"/>
                <a:gd name="T16" fmla="*/ 91 w 91"/>
                <a:gd name="T17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86">
                  <a:moveTo>
                    <a:pt x="91" y="86"/>
                  </a:moveTo>
                  <a:lnTo>
                    <a:pt x="0" y="86"/>
                  </a:lnTo>
                  <a:lnTo>
                    <a:pt x="0" y="0"/>
                  </a:lnTo>
                  <a:lnTo>
                    <a:pt x="91" y="0"/>
                  </a:lnTo>
                  <a:lnTo>
                    <a:pt x="91" y="17"/>
                  </a:lnTo>
                  <a:lnTo>
                    <a:pt x="15" y="17"/>
                  </a:lnTo>
                  <a:lnTo>
                    <a:pt x="15" y="72"/>
                  </a:lnTo>
                  <a:lnTo>
                    <a:pt x="91" y="72"/>
                  </a:lnTo>
                  <a:lnTo>
                    <a:pt x="91" y="86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2536496" y="1603004"/>
              <a:ext cx="142875" cy="136525"/>
            </a:xfrm>
            <a:custGeom>
              <a:avLst/>
              <a:gdLst>
                <a:gd name="T0" fmla="*/ 90 w 90"/>
                <a:gd name="T1" fmla="*/ 86 h 86"/>
                <a:gd name="T2" fmla="*/ 0 w 90"/>
                <a:gd name="T3" fmla="*/ 86 h 86"/>
                <a:gd name="T4" fmla="*/ 0 w 90"/>
                <a:gd name="T5" fmla="*/ 0 h 86"/>
                <a:gd name="T6" fmla="*/ 90 w 90"/>
                <a:gd name="T7" fmla="*/ 0 h 86"/>
                <a:gd name="T8" fmla="*/ 90 w 90"/>
                <a:gd name="T9" fmla="*/ 17 h 86"/>
                <a:gd name="T10" fmla="*/ 17 w 90"/>
                <a:gd name="T11" fmla="*/ 17 h 86"/>
                <a:gd name="T12" fmla="*/ 17 w 90"/>
                <a:gd name="T13" fmla="*/ 72 h 86"/>
                <a:gd name="T14" fmla="*/ 90 w 90"/>
                <a:gd name="T15" fmla="*/ 72 h 86"/>
                <a:gd name="T16" fmla="*/ 90 w 90"/>
                <a:gd name="T17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86">
                  <a:moveTo>
                    <a:pt x="90" y="86"/>
                  </a:moveTo>
                  <a:lnTo>
                    <a:pt x="0" y="86"/>
                  </a:lnTo>
                  <a:lnTo>
                    <a:pt x="0" y="0"/>
                  </a:lnTo>
                  <a:lnTo>
                    <a:pt x="90" y="0"/>
                  </a:lnTo>
                  <a:lnTo>
                    <a:pt x="90" y="17"/>
                  </a:lnTo>
                  <a:lnTo>
                    <a:pt x="17" y="17"/>
                  </a:lnTo>
                  <a:lnTo>
                    <a:pt x="17" y="72"/>
                  </a:lnTo>
                  <a:lnTo>
                    <a:pt x="90" y="72"/>
                  </a:lnTo>
                  <a:lnTo>
                    <a:pt x="90" y="86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2833359" y="1603004"/>
              <a:ext cx="139700" cy="136525"/>
            </a:xfrm>
            <a:custGeom>
              <a:avLst/>
              <a:gdLst>
                <a:gd name="T0" fmla="*/ 88 w 88"/>
                <a:gd name="T1" fmla="*/ 86 h 86"/>
                <a:gd name="T2" fmla="*/ 0 w 88"/>
                <a:gd name="T3" fmla="*/ 86 h 86"/>
                <a:gd name="T4" fmla="*/ 0 w 88"/>
                <a:gd name="T5" fmla="*/ 0 h 86"/>
                <a:gd name="T6" fmla="*/ 88 w 88"/>
                <a:gd name="T7" fmla="*/ 0 h 86"/>
                <a:gd name="T8" fmla="*/ 88 w 88"/>
                <a:gd name="T9" fmla="*/ 17 h 86"/>
                <a:gd name="T10" fmla="*/ 15 w 88"/>
                <a:gd name="T11" fmla="*/ 17 h 86"/>
                <a:gd name="T12" fmla="*/ 15 w 88"/>
                <a:gd name="T13" fmla="*/ 72 h 86"/>
                <a:gd name="T14" fmla="*/ 88 w 88"/>
                <a:gd name="T15" fmla="*/ 72 h 86"/>
                <a:gd name="T16" fmla="*/ 88 w 88"/>
                <a:gd name="T17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86">
                  <a:moveTo>
                    <a:pt x="88" y="86"/>
                  </a:moveTo>
                  <a:lnTo>
                    <a:pt x="0" y="86"/>
                  </a:lnTo>
                  <a:lnTo>
                    <a:pt x="0" y="0"/>
                  </a:lnTo>
                  <a:lnTo>
                    <a:pt x="88" y="0"/>
                  </a:lnTo>
                  <a:lnTo>
                    <a:pt x="88" y="17"/>
                  </a:lnTo>
                  <a:lnTo>
                    <a:pt x="15" y="17"/>
                  </a:lnTo>
                  <a:lnTo>
                    <a:pt x="15" y="72"/>
                  </a:lnTo>
                  <a:lnTo>
                    <a:pt x="88" y="72"/>
                  </a:lnTo>
                  <a:lnTo>
                    <a:pt x="88" y="86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3003221" y="1603004"/>
              <a:ext cx="26988" cy="136525"/>
            </a:xfrm>
            <a:prstGeom prst="rect">
              <a:avLst/>
            </a:pr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3060371" y="1652216"/>
              <a:ext cx="149225" cy="87313"/>
            </a:xfrm>
            <a:custGeom>
              <a:avLst/>
              <a:gdLst>
                <a:gd name="T0" fmla="*/ 94 w 94"/>
                <a:gd name="T1" fmla="*/ 55 h 55"/>
                <a:gd name="T2" fmla="*/ 0 w 94"/>
                <a:gd name="T3" fmla="*/ 55 h 55"/>
                <a:gd name="T4" fmla="*/ 0 w 94"/>
                <a:gd name="T5" fmla="*/ 0 h 55"/>
                <a:gd name="T6" fmla="*/ 94 w 94"/>
                <a:gd name="T7" fmla="*/ 0 h 55"/>
                <a:gd name="T8" fmla="*/ 94 w 94"/>
                <a:gd name="T9" fmla="*/ 55 h 55"/>
                <a:gd name="T10" fmla="*/ 14 w 94"/>
                <a:gd name="T11" fmla="*/ 41 h 55"/>
                <a:gd name="T12" fmla="*/ 80 w 94"/>
                <a:gd name="T13" fmla="*/ 41 h 55"/>
                <a:gd name="T14" fmla="*/ 80 w 94"/>
                <a:gd name="T15" fmla="*/ 15 h 55"/>
                <a:gd name="T16" fmla="*/ 14 w 94"/>
                <a:gd name="T17" fmla="*/ 15 h 55"/>
                <a:gd name="T18" fmla="*/ 14 w 94"/>
                <a:gd name="T19" fmla="*/ 4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55">
                  <a:moveTo>
                    <a:pt x="94" y="55"/>
                  </a:moveTo>
                  <a:lnTo>
                    <a:pt x="0" y="55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55"/>
                  </a:lnTo>
                  <a:close/>
                  <a:moveTo>
                    <a:pt x="14" y="41"/>
                  </a:moveTo>
                  <a:lnTo>
                    <a:pt x="80" y="41"/>
                  </a:lnTo>
                  <a:lnTo>
                    <a:pt x="80" y="15"/>
                  </a:lnTo>
                  <a:lnTo>
                    <a:pt x="14" y="15"/>
                  </a:lnTo>
                  <a:lnTo>
                    <a:pt x="14" y="41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Freeform 15"/>
            <p:cNvSpPr/>
            <p:nvPr/>
          </p:nvSpPr>
          <p:spPr bwMode="auto">
            <a:xfrm>
              <a:off x="3239759" y="1649041"/>
              <a:ext cx="139700" cy="90488"/>
            </a:xfrm>
            <a:custGeom>
              <a:avLst/>
              <a:gdLst>
                <a:gd name="T0" fmla="*/ 88 w 88"/>
                <a:gd name="T1" fmla="*/ 57 h 57"/>
                <a:gd name="T2" fmla="*/ 0 w 88"/>
                <a:gd name="T3" fmla="*/ 57 h 57"/>
                <a:gd name="T4" fmla="*/ 0 w 88"/>
                <a:gd name="T5" fmla="*/ 0 h 57"/>
                <a:gd name="T6" fmla="*/ 15 w 88"/>
                <a:gd name="T7" fmla="*/ 0 h 57"/>
                <a:gd name="T8" fmla="*/ 15 w 88"/>
                <a:gd name="T9" fmla="*/ 43 h 57"/>
                <a:gd name="T10" fmla="*/ 74 w 88"/>
                <a:gd name="T11" fmla="*/ 43 h 57"/>
                <a:gd name="T12" fmla="*/ 74 w 88"/>
                <a:gd name="T13" fmla="*/ 0 h 57"/>
                <a:gd name="T14" fmla="*/ 88 w 88"/>
                <a:gd name="T15" fmla="*/ 0 h 57"/>
                <a:gd name="T16" fmla="*/ 88 w 88"/>
                <a:gd name="T1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57">
                  <a:moveTo>
                    <a:pt x="88" y="57"/>
                  </a:moveTo>
                  <a:lnTo>
                    <a:pt x="0" y="57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43"/>
                  </a:lnTo>
                  <a:lnTo>
                    <a:pt x="74" y="43"/>
                  </a:lnTo>
                  <a:lnTo>
                    <a:pt x="74" y="0"/>
                  </a:lnTo>
                  <a:lnTo>
                    <a:pt x="88" y="0"/>
                  </a:lnTo>
                  <a:lnTo>
                    <a:pt x="88" y="57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Freeform 16"/>
            <p:cNvSpPr>
              <a:spLocks noEditPoints="1"/>
            </p:cNvSpPr>
            <p:nvPr/>
          </p:nvSpPr>
          <p:spPr bwMode="auto">
            <a:xfrm>
              <a:off x="3409621" y="1603004"/>
              <a:ext cx="146050" cy="136525"/>
            </a:xfrm>
            <a:custGeom>
              <a:avLst/>
              <a:gdLst>
                <a:gd name="T0" fmla="*/ 92 w 92"/>
                <a:gd name="T1" fmla="*/ 86 h 86"/>
                <a:gd name="T2" fmla="*/ 0 w 92"/>
                <a:gd name="T3" fmla="*/ 86 h 86"/>
                <a:gd name="T4" fmla="*/ 0 w 92"/>
                <a:gd name="T5" fmla="*/ 31 h 86"/>
                <a:gd name="T6" fmla="*/ 76 w 92"/>
                <a:gd name="T7" fmla="*/ 31 h 86"/>
                <a:gd name="T8" fmla="*/ 76 w 92"/>
                <a:gd name="T9" fmla="*/ 0 h 86"/>
                <a:gd name="T10" fmla="*/ 92 w 92"/>
                <a:gd name="T11" fmla="*/ 0 h 86"/>
                <a:gd name="T12" fmla="*/ 92 w 92"/>
                <a:gd name="T13" fmla="*/ 86 h 86"/>
                <a:gd name="T14" fmla="*/ 14 w 92"/>
                <a:gd name="T15" fmla="*/ 72 h 86"/>
                <a:gd name="T16" fmla="*/ 76 w 92"/>
                <a:gd name="T17" fmla="*/ 72 h 86"/>
                <a:gd name="T18" fmla="*/ 76 w 92"/>
                <a:gd name="T19" fmla="*/ 46 h 86"/>
                <a:gd name="T20" fmla="*/ 14 w 92"/>
                <a:gd name="T21" fmla="*/ 46 h 86"/>
                <a:gd name="T22" fmla="*/ 14 w 92"/>
                <a:gd name="T23" fmla="*/ 7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2" h="86">
                  <a:moveTo>
                    <a:pt x="92" y="86"/>
                  </a:moveTo>
                  <a:lnTo>
                    <a:pt x="0" y="86"/>
                  </a:lnTo>
                  <a:lnTo>
                    <a:pt x="0" y="31"/>
                  </a:lnTo>
                  <a:lnTo>
                    <a:pt x="76" y="31"/>
                  </a:lnTo>
                  <a:lnTo>
                    <a:pt x="76" y="0"/>
                  </a:lnTo>
                  <a:lnTo>
                    <a:pt x="92" y="0"/>
                  </a:lnTo>
                  <a:lnTo>
                    <a:pt x="92" y="86"/>
                  </a:lnTo>
                  <a:close/>
                  <a:moveTo>
                    <a:pt x="14" y="72"/>
                  </a:moveTo>
                  <a:lnTo>
                    <a:pt x="76" y="72"/>
                  </a:lnTo>
                  <a:lnTo>
                    <a:pt x="76" y="46"/>
                  </a:lnTo>
                  <a:lnTo>
                    <a:pt x="14" y="46"/>
                  </a:lnTo>
                  <a:lnTo>
                    <a:pt x="14" y="72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1863396" y="1021979"/>
              <a:ext cx="127000" cy="103188"/>
            </a:xfrm>
            <a:custGeom>
              <a:avLst/>
              <a:gdLst>
                <a:gd name="T0" fmla="*/ 0 w 80"/>
                <a:gd name="T1" fmla="*/ 0 h 65"/>
                <a:gd name="T2" fmla="*/ 35 w 80"/>
                <a:gd name="T3" fmla="*/ 65 h 65"/>
                <a:gd name="T4" fmla="*/ 80 w 80"/>
                <a:gd name="T5" fmla="*/ 65 h 65"/>
                <a:gd name="T6" fmla="*/ 47 w 80"/>
                <a:gd name="T7" fmla="*/ 0 h 65"/>
                <a:gd name="T8" fmla="*/ 0 w 80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65">
                  <a:moveTo>
                    <a:pt x="0" y="0"/>
                  </a:moveTo>
                  <a:lnTo>
                    <a:pt x="35" y="65"/>
                  </a:lnTo>
                  <a:lnTo>
                    <a:pt x="80" y="65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1852284" y="874341"/>
              <a:ext cx="127000" cy="106363"/>
            </a:xfrm>
            <a:custGeom>
              <a:avLst/>
              <a:gdLst>
                <a:gd name="T0" fmla="*/ 80 w 80"/>
                <a:gd name="T1" fmla="*/ 67 h 67"/>
                <a:gd name="T2" fmla="*/ 47 w 80"/>
                <a:gd name="T3" fmla="*/ 0 h 67"/>
                <a:gd name="T4" fmla="*/ 0 w 80"/>
                <a:gd name="T5" fmla="*/ 0 h 67"/>
                <a:gd name="T6" fmla="*/ 35 w 80"/>
                <a:gd name="T7" fmla="*/ 67 h 67"/>
                <a:gd name="T8" fmla="*/ 80 w 80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67">
                  <a:moveTo>
                    <a:pt x="80" y="67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35" y="67"/>
                  </a:lnTo>
                  <a:lnTo>
                    <a:pt x="80" y="67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2269796" y="961654"/>
              <a:ext cx="127000" cy="101600"/>
            </a:xfrm>
            <a:custGeom>
              <a:avLst/>
              <a:gdLst>
                <a:gd name="T0" fmla="*/ 0 w 80"/>
                <a:gd name="T1" fmla="*/ 0 h 64"/>
                <a:gd name="T2" fmla="*/ 35 w 80"/>
                <a:gd name="T3" fmla="*/ 64 h 64"/>
                <a:gd name="T4" fmla="*/ 80 w 80"/>
                <a:gd name="T5" fmla="*/ 64 h 64"/>
                <a:gd name="T6" fmla="*/ 47 w 80"/>
                <a:gd name="T7" fmla="*/ 0 h 64"/>
                <a:gd name="T8" fmla="*/ 0 w 80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64">
                  <a:moveTo>
                    <a:pt x="0" y="0"/>
                  </a:moveTo>
                  <a:lnTo>
                    <a:pt x="35" y="64"/>
                  </a:lnTo>
                  <a:lnTo>
                    <a:pt x="80" y="64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" name="Freeform 20"/>
            <p:cNvSpPr/>
            <p:nvPr/>
          </p:nvSpPr>
          <p:spPr bwMode="auto">
            <a:xfrm>
              <a:off x="2074534" y="961654"/>
              <a:ext cx="127000" cy="101600"/>
            </a:xfrm>
            <a:custGeom>
              <a:avLst/>
              <a:gdLst>
                <a:gd name="T0" fmla="*/ 45 w 80"/>
                <a:gd name="T1" fmla="*/ 64 h 64"/>
                <a:gd name="T2" fmla="*/ 80 w 80"/>
                <a:gd name="T3" fmla="*/ 0 h 64"/>
                <a:gd name="T4" fmla="*/ 33 w 80"/>
                <a:gd name="T5" fmla="*/ 0 h 64"/>
                <a:gd name="T6" fmla="*/ 0 w 80"/>
                <a:gd name="T7" fmla="*/ 64 h 64"/>
                <a:gd name="T8" fmla="*/ 45 w 80"/>
                <a:gd name="T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64">
                  <a:moveTo>
                    <a:pt x="45" y="64"/>
                  </a:moveTo>
                  <a:lnTo>
                    <a:pt x="80" y="0"/>
                  </a:lnTo>
                  <a:lnTo>
                    <a:pt x="33" y="0"/>
                  </a:lnTo>
                  <a:lnTo>
                    <a:pt x="0" y="64"/>
                  </a:lnTo>
                  <a:lnTo>
                    <a:pt x="45" y="64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2533321" y="874341"/>
              <a:ext cx="131763" cy="106363"/>
            </a:xfrm>
            <a:custGeom>
              <a:avLst/>
              <a:gdLst>
                <a:gd name="T0" fmla="*/ 83 w 83"/>
                <a:gd name="T1" fmla="*/ 67 h 67"/>
                <a:gd name="T2" fmla="*/ 47 w 83"/>
                <a:gd name="T3" fmla="*/ 0 h 67"/>
                <a:gd name="T4" fmla="*/ 0 w 83"/>
                <a:gd name="T5" fmla="*/ 0 h 67"/>
                <a:gd name="T6" fmla="*/ 35 w 83"/>
                <a:gd name="T7" fmla="*/ 67 h 67"/>
                <a:gd name="T8" fmla="*/ 83 w 83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67">
                  <a:moveTo>
                    <a:pt x="83" y="67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35" y="67"/>
                  </a:lnTo>
                  <a:lnTo>
                    <a:pt x="83" y="67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1836409" y="1199779"/>
              <a:ext cx="166688" cy="277813"/>
            </a:xfrm>
            <a:custGeom>
              <a:avLst/>
              <a:gdLst>
                <a:gd name="T0" fmla="*/ 0 w 105"/>
                <a:gd name="T1" fmla="*/ 175 h 175"/>
                <a:gd name="T2" fmla="*/ 48 w 105"/>
                <a:gd name="T3" fmla="*/ 175 h 175"/>
                <a:gd name="T4" fmla="*/ 105 w 105"/>
                <a:gd name="T5" fmla="*/ 0 h 175"/>
                <a:gd name="T6" fmla="*/ 57 w 105"/>
                <a:gd name="T7" fmla="*/ 0 h 175"/>
                <a:gd name="T8" fmla="*/ 0 w 105"/>
                <a:gd name="T9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75">
                  <a:moveTo>
                    <a:pt x="0" y="175"/>
                  </a:moveTo>
                  <a:lnTo>
                    <a:pt x="48" y="175"/>
                  </a:lnTo>
                  <a:lnTo>
                    <a:pt x="105" y="0"/>
                  </a:lnTo>
                  <a:lnTo>
                    <a:pt x="57" y="0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2028496" y="866404"/>
              <a:ext cx="417513" cy="125413"/>
            </a:xfrm>
            <a:custGeom>
              <a:avLst/>
              <a:gdLst>
                <a:gd name="T0" fmla="*/ 48 w 263"/>
                <a:gd name="T1" fmla="*/ 31 h 79"/>
                <a:gd name="T2" fmla="*/ 216 w 263"/>
                <a:gd name="T3" fmla="*/ 31 h 79"/>
                <a:gd name="T4" fmla="*/ 216 w 263"/>
                <a:gd name="T5" fmla="*/ 79 h 79"/>
                <a:gd name="T6" fmla="*/ 263 w 263"/>
                <a:gd name="T7" fmla="*/ 79 h 79"/>
                <a:gd name="T8" fmla="*/ 263 w 263"/>
                <a:gd name="T9" fmla="*/ 0 h 79"/>
                <a:gd name="T10" fmla="*/ 240 w 263"/>
                <a:gd name="T11" fmla="*/ 0 h 79"/>
                <a:gd name="T12" fmla="*/ 216 w 263"/>
                <a:gd name="T13" fmla="*/ 0 h 79"/>
                <a:gd name="T14" fmla="*/ 48 w 263"/>
                <a:gd name="T15" fmla="*/ 0 h 79"/>
                <a:gd name="T16" fmla="*/ 24 w 263"/>
                <a:gd name="T17" fmla="*/ 0 h 79"/>
                <a:gd name="T18" fmla="*/ 0 w 263"/>
                <a:gd name="T19" fmla="*/ 0 h 79"/>
                <a:gd name="T20" fmla="*/ 0 w 263"/>
                <a:gd name="T21" fmla="*/ 79 h 79"/>
                <a:gd name="T22" fmla="*/ 48 w 263"/>
                <a:gd name="T23" fmla="*/ 79 h 79"/>
                <a:gd name="T24" fmla="*/ 48 w 263"/>
                <a:gd name="T25" fmla="*/ 3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3" h="79">
                  <a:moveTo>
                    <a:pt x="48" y="31"/>
                  </a:moveTo>
                  <a:lnTo>
                    <a:pt x="216" y="31"/>
                  </a:lnTo>
                  <a:lnTo>
                    <a:pt x="216" y="79"/>
                  </a:lnTo>
                  <a:lnTo>
                    <a:pt x="263" y="79"/>
                  </a:lnTo>
                  <a:lnTo>
                    <a:pt x="263" y="0"/>
                  </a:lnTo>
                  <a:lnTo>
                    <a:pt x="240" y="0"/>
                  </a:lnTo>
                  <a:lnTo>
                    <a:pt x="216" y="0"/>
                  </a:lnTo>
                  <a:lnTo>
                    <a:pt x="48" y="0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79"/>
                  </a:lnTo>
                  <a:lnTo>
                    <a:pt x="48" y="79"/>
                  </a:lnTo>
                  <a:lnTo>
                    <a:pt x="48" y="31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Freeform 24"/>
            <p:cNvSpPr/>
            <p:nvPr/>
          </p:nvSpPr>
          <p:spPr bwMode="auto">
            <a:xfrm>
              <a:off x="2522209" y="1033091"/>
              <a:ext cx="184150" cy="430213"/>
            </a:xfrm>
            <a:custGeom>
              <a:avLst/>
              <a:gdLst>
                <a:gd name="T0" fmla="*/ 99 w 116"/>
                <a:gd name="T1" fmla="*/ 0 h 271"/>
                <a:gd name="T2" fmla="*/ 71 w 116"/>
                <a:gd name="T3" fmla="*/ 0 h 271"/>
                <a:gd name="T4" fmla="*/ 71 w 116"/>
                <a:gd name="T5" fmla="*/ 0 h 271"/>
                <a:gd name="T6" fmla="*/ 0 w 116"/>
                <a:gd name="T7" fmla="*/ 0 h 271"/>
                <a:gd name="T8" fmla="*/ 0 w 116"/>
                <a:gd name="T9" fmla="*/ 29 h 271"/>
                <a:gd name="T10" fmla="*/ 42 w 116"/>
                <a:gd name="T11" fmla="*/ 29 h 271"/>
                <a:gd name="T12" fmla="*/ 42 w 116"/>
                <a:gd name="T13" fmla="*/ 218 h 271"/>
                <a:gd name="T14" fmla="*/ 42 w 116"/>
                <a:gd name="T15" fmla="*/ 252 h 271"/>
                <a:gd name="T16" fmla="*/ 42 w 116"/>
                <a:gd name="T17" fmla="*/ 271 h 271"/>
                <a:gd name="T18" fmla="*/ 116 w 116"/>
                <a:gd name="T19" fmla="*/ 230 h 271"/>
                <a:gd name="T20" fmla="*/ 116 w 116"/>
                <a:gd name="T21" fmla="*/ 180 h 271"/>
                <a:gd name="T22" fmla="*/ 99 w 116"/>
                <a:gd name="T23" fmla="*/ 189 h 271"/>
                <a:gd name="T24" fmla="*/ 99 w 116"/>
                <a:gd name="T25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" h="271">
                  <a:moveTo>
                    <a:pt x="99" y="0"/>
                  </a:moveTo>
                  <a:lnTo>
                    <a:pt x="71" y="0"/>
                  </a:lnTo>
                  <a:lnTo>
                    <a:pt x="71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42" y="29"/>
                  </a:lnTo>
                  <a:lnTo>
                    <a:pt x="42" y="218"/>
                  </a:lnTo>
                  <a:lnTo>
                    <a:pt x="42" y="252"/>
                  </a:lnTo>
                  <a:lnTo>
                    <a:pt x="42" y="271"/>
                  </a:lnTo>
                  <a:lnTo>
                    <a:pt x="116" y="230"/>
                  </a:lnTo>
                  <a:lnTo>
                    <a:pt x="116" y="180"/>
                  </a:lnTo>
                  <a:lnTo>
                    <a:pt x="99" y="189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" name="Freeform 25"/>
            <p:cNvSpPr/>
            <p:nvPr/>
          </p:nvSpPr>
          <p:spPr bwMode="auto">
            <a:xfrm>
              <a:off x="2712709" y="866404"/>
              <a:ext cx="400050" cy="611188"/>
            </a:xfrm>
            <a:custGeom>
              <a:avLst/>
              <a:gdLst>
                <a:gd name="T0" fmla="*/ 164 w 252"/>
                <a:gd name="T1" fmla="*/ 182 h 385"/>
                <a:gd name="T2" fmla="*/ 230 w 252"/>
                <a:gd name="T3" fmla="*/ 182 h 385"/>
                <a:gd name="T4" fmla="*/ 230 w 252"/>
                <a:gd name="T5" fmla="*/ 151 h 385"/>
                <a:gd name="T6" fmla="*/ 164 w 252"/>
                <a:gd name="T7" fmla="*/ 151 h 385"/>
                <a:gd name="T8" fmla="*/ 164 w 252"/>
                <a:gd name="T9" fmla="*/ 31 h 385"/>
                <a:gd name="T10" fmla="*/ 240 w 252"/>
                <a:gd name="T11" fmla="*/ 31 h 385"/>
                <a:gd name="T12" fmla="*/ 240 w 252"/>
                <a:gd name="T13" fmla="*/ 0 h 385"/>
                <a:gd name="T14" fmla="*/ 17 w 252"/>
                <a:gd name="T15" fmla="*/ 0 h 385"/>
                <a:gd name="T16" fmla="*/ 17 w 252"/>
                <a:gd name="T17" fmla="*/ 31 h 385"/>
                <a:gd name="T18" fmla="*/ 110 w 252"/>
                <a:gd name="T19" fmla="*/ 31 h 385"/>
                <a:gd name="T20" fmla="*/ 110 w 252"/>
                <a:gd name="T21" fmla="*/ 354 h 385"/>
                <a:gd name="T22" fmla="*/ 81 w 252"/>
                <a:gd name="T23" fmla="*/ 354 h 385"/>
                <a:gd name="T24" fmla="*/ 81 w 252"/>
                <a:gd name="T25" fmla="*/ 122 h 385"/>
                <a:gd name="T26" fmla="*/ 27 w 252"/>
                <a:gd name="T27" fmla="*/ 122 h 385"/>
                <a:gd name="T28" fmla="*/ 27 w 252"/>
                <a:gd name="T29" fmla="*/ 354 h 385"/>
                <a:gd name="T30" fmla="*/ 0 w 252"/>
                <a:gd name="T31" fmla="*/ 354 h 385"/>
                <a:gd name="T32" fmla="*/ 0 w 252"/>
                <a:gd name="T33" fmla="*/ 385 h 385"/>
                <a:gd name="T34" fmla="*/ 252 w 252"/>
                <a:gd name="T35" fmla="*/ 385 h 385"/>
                <a:gd name="T36" fmla="*/ 252 w 252"/>
                <a:gd name="T37" fmla="*/ 354 h 385"/>
                <a:gd name="T38" fmla="*/ 164 w 252"/>
                <a:gd name="T39" fmla="*/ 354 h 385"/>
                <a:gd name="T40" fmla="*/ 164 w 252"/>
                <a:gd name="T41" fmla="*/ 182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2" h="385">
                  <a:moveTo>
                    <a:pt x="164" y="182"/>
                  </a:moveTo>
                  <a:lnTo>
                    <a:pt x="230" y="182"/>
                  </a:lnTo>
                  <a:lnTo>
                    <a:pt x="230" y="151"/>
                  </a:lnTo>
                  <a:lnTo>
                    <a:pt x="164" y="151"/>
                  </a:lnTo>
                  <a:lnTo>
                    <a:pt x="164" y="31"/>
                  </a:lnTo>
                  <a:lnTo>
                    <a:pt x="240" y="31"/>
                  </a:lnTo>
                  <a:lnTo>
                    <a:pt x="240" y="0"/>
                  </a:lnTo>
                  <a:lnTo>
                    <a:pt x="17" y="0"/>
                  </a:lnTo>
                  <a:lnTo>
                    <a:pt x="17" y="31"/>
                  </a:lnTo>
                  <a:lnTo>
                    <a:pt x="110" y="31"/>
                  </a:lnTo>
                  <a:lnTo>
                    <a:pt x="110" y="354"/>
                  </a:lnTo>
                  <a:lnTo>
                    <a:pt x="81" y="354"/>
                  </a:lnTo>
                  <a:lnTo>
                    <a:pt x="81" y="122"/>
                  </a:lnTo>
                  <a:lnTo>
                    <a:pt x="27" y="122"/>
                  </a:lnTo>
                  <a:lnTo>
                    <a:pt x="27" y="354"/>
                  </a:lnTo>
                  <a:lnTo>
                    <a:pt x="0" y="354"/>
                  </a:lnTo>
                  <a:lnTo>
                    <a:pt x="0" y="385"/>
                  </a:lnTo>
                  <a:lnTo>
                    <a:pt x="252" y="385"/>
                  </a:lnTo>
                  <a:lnTo>
                    <a:pt x="252" y="354"/>
                  </a:lnTo>
                  <a:lnTo>
                    <a:pt x="164" y="354"/>
                  </a:lnTo>
                  <a:lnTo>
                    <a:pt x="164" y="182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3250871" y="866404"/>
              <a:ext cx="433388" cy="49213"/>
            </a:xfrm>
            <a:prstGeom prst="rect">
              <a:avLst/>
            </a:pr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3179434" y="1106116"/>
              <a:ext cx="576263" cy="371475"/>
            </a:xfrm>
            <a:custGeom>
              <a:avLst/>
              <a:gdLst>
                <a:gd name="T0" fmla="*/ 169 w 363"/>
                <a:gd name="T1" fmla="*/ 31 h 234"/>
                <a:gd name="T2" fmla="*/ 363 w 363"/>
                <a:gd name="T3" fmla="*/ 31 h 234"/>
                <a:gd name="T4" fmla="*/ 363 w 363"/>
                <a:gd name="T5" fmla="*/ 0 h 234"/>
                <a:gd name="T6" fmla="*/ 0 w 363"/>
                <a:gd name="T7" fmla="*/ 0 h 234"/>
                <a:gd name="T8" fmla="*/ 0 w 363"/>
                <a:gd name="T9" fmla="*/ 31 h 234"/>
                <a:gd name="T10" fmla="*/ 112 w 363"/>
                <a:gd name="T11" fmla="*/ 31 h 234"/>
                <a:gd name="T12" fmla="*/ 7 w 363"/>
                <a:gd name="T13" fmla="*/ 234 h 234"/>
                <a:gd name="T14" fmla="*/ 26 w 363"/>
                <a:gd name="T15" fmla="*/ 234 h 234"/>
                <a:gd name="T16" fmla="*/ 332 w 363"/>
                <a:gd name="T17" fmla="*/ 234 h 234"/>
                <a:gd name="T18" fmla="*/ 356 w 363"/>
                <a:gd name="T19" fmla="*/ 234 h 234"/>
                <a:gd name="T20" fmla="*/ 301 w 363"/>
                <a:gd name="T21" fmla="*/ 124 h 234"/>
                <a:gd name="T22" fmla="*/ 242 w 363"/>
                <a:gd name="T23" fmla="*/ 124 h 234"/>
                <a:gd name="T24" fmla="*/ 282 w 363"/>
                <a:gd name="T25" fmla="*/ 203 h 234"/>
                <a:gd name="T26" fmla="*/ 81 w 363"/>
                <a:gd name="T27" fmla="*/ 203 h 234"/>
                <a:gd name="T28" fmla="*/ 169 w 363"/>
                <a:gd name="T29" fmla="*/ 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3" h="234">
                  <a:moveTo>
                    <a:pt x="169" y="31"/>
                  </a:moveTo>
                  <a:lnTo>
                    <a:pt x="363" y="31"/>
                  </a:lnTo>
                  <a:lnTo>
                    <a:pt x="363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112" y="31"/>
                  </a:lnTo>
                  <a:lnTo>
                    <a:pt x="7" y="234"/>
                  </a:lnTo>
                  <a:lnTo>
                    <a:pt x="26" y="234"/>
                  </a:lnTo>
                  <a:lnTo>
                    <a:pt x="332" y="234"/>
                  </a:lnTo>
                  <a:lnTo>
                    <a:pt x="356" y="234"/>
                  </a:lnTo>
                  <a:lnTo>
                    <a:pt x="301" y="124"/>
                  </a:lnTo>
                  <a:lnTo>
                    <a:pt x="242" y="124"/>
                  </a:lnTo>
                  <a:lnTo>
                    <a:pt x="282" y="203"/>
                  </a:lnTo>
                  <a:lnTo>
                    <a:pt x="81" y="203"/>
                  </a:lnTo>
                  <a:lnTo>
                    <a:pt x="169" y="31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Freeform 28"/>
            <p:cNvSpPr/>
            <p:nvPr/>
          </p:nvSpPr>
          <p:spPr bwMode="auto">
            <a:xfrm>
              <a:off x="2017384" y="1074366"/>
              <a:ext cx="444500" cy="403225"/>
            </a:xfrm>
            <a:custGeom>
              <a:avLst/>
              <a:gdLst>
                <a:gd name="T0" fmla="*/ 78 w 118"/>
                <a:gd name="T1" fmla="*/ 34 h 106"/>
                <a:gd name="T2" fmla="*/ 110 w 118"/>
                <a:gd name="T3" fmla="*/ 34 h 106"/>
                <a:gd name="T4" fmla="*/ 110 w 118"/>
                <a:gd name="T5" fmla="*/ 21 h 106"/>
                <a:gd name="T6" fmla="*/ 70 w 118"/>
                <a:gd name="T7" fmla="*/ 21 h 106"/>
                <a:gd name="T8" fmla="*/ 70 w 118"/>
                <a:gd name="T9" fmla="*/ 0 h 106"/>
                <a:gd name="T10" fmla="*/ 47 w 118"/>
                <a:gd name="T11" fmla="*/ 0 h 106"/>
                <a:gd name="T12" fmla="*/ 47 w 118"/>
                <a:gd name="T13" fmla="*/ 21 h 106"/>
                <a:gd name="T14" fmla="*/ 7 w 118"/>
                <a:gd name="T15" fmla="*/ 21 h 106"/>
                <a:gd name="T16" fmla="*/ 7 w 118"/>
                <a:gd name="T17" fmla="*/ 34 h 106"/>
                <a:gd name="T18" fmla="*/ 40 w 118"/>
                <a:gd name="T19" fmla="*/ 34 h 106"/>
                <a:gd name="T20" fmla="*/ 0 w 118"/>
                <a:gd name="T21" fmla="*/ 93 h 106"/>
                <a:gd name="T22" fmla="*/ 0 w 118"/>
                <a:gd name="T23" fmla="*/ 104 h 106"/>
                <a:gd name="T24" fmla="*/ 47 w 118"/>
                <a:gd name="T25" fmla="*/ 58 h 106"/>
                <a:gd name="T26" fmla="*/ 47 w 118"/>
                <a:gd name="T27" fmla="*/ 106 h 106"/>
                <a:gd name="T28" fmla="*/ 70 w 118"/>
                <a:gd name="T29" fmla="*/ 106 h 106"/>
                <a:gd name="T30" fmla="*/ 70 w 118"/>
                <a:gd name="T31" fmla="*/ 56 h 106"/>
                <a:gd name="T32" fmla="*/ 118 w 118"/>
                <a:gd name="T33" fmla="*/ 104 h 106"/>
                <a:gd name="T34" fmla="*/ 118 w 118"/>
                <a:gd name="T35" fmla="*/ 93 h 106"/>
                <a:gd name="T36" fmla="*/ 78 w 118"/>
                <a:gd name="T37" fmla="*/ 3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8" h="106">
                  <a:moveTo>
                    <a:pt x="78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70" y="21"/>
                    <a:pt x="70" y="21"/>
                    <a:pt x="70" y="21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32" y="53"/>
                    <a:pt x="19" y="76"/>
                    <a:pt x="0" y="93"/>
                  </a:cubicBezTo>
                  <a:cubicBezTo>
                    <a:pt x="0" y="97"/>
                    <a:pt x="0" y="100"/>
                    <a:pt x="0" y="104"/>
                  </a:cubicBezTo>
                  <a:cubicBezTo>
                    <a:pt x="18" y="93"/>
                    <a:pt x="34" y="76"/>
                    <a:pt x="47" y="58"/>
                  </a:cubicBezTo>
                  <a:cubicBezTo>
                    <a:pt x="47" y="106"/>
                    <a:pt x="47" y="106"/>
                    <a:pt x="47" y="106"/>
                  </a:cubicBezTo>
                  <a:cubicBezTo>
                    <a:pt x="70" y="106"/>
                    <a:pt x="70" y="106"/>
                    <a:pt x="70" y="106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83" y="75"/>
                    <a:pt x="99" y="93"/>
                    <a:pt x="118" y="104"/>
                  </a:cubicBezTo>
                  <a:cubicBezTo>
                    <a:pt x="118" y="100"/>
                    <a:pt x="118" y="97"/>
                    <a:pt x="118" y="93"/>
                  </a:cubicBezTo>
                  <a:cubicBezTo>
                    <a:pt x="99" y="76"/>
                    <a:pt x="86" y="53"/>
                    <a:pt x="78" y="34"/>
                  </a:cubicBez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hf sldNum="0" hdr="0" ftr="0" dt="0"/>
  <p:txStyles>
    <p:titleStyle>
      <a:lvl1pPr algn="l" defTabSz="1016000" rtl="0" eaLnBrk="1" latinLnBrk="0" hangingPunct="1">
        <a:spcBef>
          <a:spcPct val="0"/>
        </a:spcBef>
        <a:buNone/>
        <a:defRPr sz="2665" b="1" kern="1200">
          <a:solidFill>
            <a:srgbClr val="222222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0" indent="0" algn="l" defTabSz="1016000" rtl="0" eaLnBrk="1" latinLnBrk="0" hangingPunct="1">
        <a:lnSpc>
          <a:spcPct val="150000"/>
        </a:lnSpc>
        <a:spcBef>
          <a:spcPts val="1110"/>
        </a:spcBef>
        <a:spcAft>
          <a:spcPts val="1200"/>
        </a:spcAft>
        <a:buFontTx/>
        <a:buNone/>
        <a:defRPr lang="en-US" sz="1335" kern="1200" dirty="0">
          <a:solidFill>
            <a:srgbClr val="00F1FD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254000" indent="-254000" algn="l" defTabSz="1016000" rtl="0" eaLnBrk="1" latinLnBrk="0" hangingPunct="1">
        <a:lnSpc>
          <a:spcPct val="150000"/>
        </a:lnSpc>
        <a:spcBef>
          <a:spcPts val="1110"/>
        </a:spcBef>
        <a:spcAft>
          <a:spcPts val="1200"/>
        </a:spcAft>
        <a:buFontTx/>
        <a:buBlip>
          <a:blip r:embed="rId10"/>
        </a:buBlip>
        <a:defRPr lang="en-US" sz="1335" kern="1200" dirty="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762000" indent="-254000" algn="l" defTabSz="1016000" rtl="0" eaLnBrk="1" latinLnBrk="0" hangingPunct="1">
        <a:lnSpc>
          <a:spcPct val="150000"/>
        </a:lnSpc>
        <a:spcBef>
          <a:spcPts val="1110"/>
        </a:spcBef>
        <a:spcAft>
          <a:spcPts val="1200"/>
        </a:spcAft>
        <a:buFontTx/>
        <a:buBlip>
          <a:blip r:embed="rId10"/>
        </a:buBlip>
        <a:defRPr lang="en-US" sz="1335" kern="1200" dirty="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270000" indent="-254000" algn="l" defTabSz="1016000" rtl="0" eaLnBrk="1" latinLnBrk="0" hangingPunct="1">
        <a:lnSpc>
          <a:spcPct val="150000"/>
        </a:lnSpc>
        <a:spcBef>
          <a:spcPts val="1110"/>
        </a:spcBef>
        <a:spcAft>
          <a:spcPts val="1200"/>
        </a:spcAft>
        <a:buFontTx/>
        <a:buBlip>
          <a:blip r:embed="rId10"/>
        </a:buBlip>
        <a:defRPr lang="en-US" sz="1335" kern="1200" dirty="0" smtClean="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1778000" indent="-254000" algn="l" defTabSz="1016000" rtl="0" eaLnBrk="1" latinLnBrk="0" hangingPunct="1">
        <a:lnSpc>
          <a:spcPct val="150000"/>
        </a:lnSpc>
        <a:spcBef>
          <a:spcPts val="1110"/>
        </a:spcBef>
        <a:spcAft>
          <a:spcPts val="1200"/>
        </a:spcAft>
        <a:buFontTx/>
        <a:buBlip>
          <a:blip r:embed="rId10"/>
        </a:buBlip>
        <a:defRPr lang="en-US" sz="1335" kern="1200" dirty="0" smtClean="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286635" indent="-254000" algn="l" defTabSz="1016000" rtl="0" eaLnBrk="1" latinLnBrk="0" hangingPunct="1">
        <a:lnSpc>
          <a:spcPct val="150000"/>
        </a:lnSpc>
        <a:spcBef>
          <a:spcPts val="1110"/>
        </a:spcBef>
        <a:spcAft>
          <a:spcPts val="1200"/>
        </a:spcAft>
        <a:buFont typeface="Arial" panose="020B0604020202020204" pitchFamily="34" charset="0"/>
        <a:buChar char="•"/>
        <a:defRPr lang="en-US" sz="1335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794635" indent="-254000" algn="l" defTabSz="1016000" rtl="0" eaLnBrk="1" latinLnBrk="0" hangingPunct="1">
        <a:lnSpc>
          <a:spcPct val="150000"/>
        </a:lnSpc>
        <a:spcBef>
          <a:spcPts val="1110"/>
        </a:spcBef>
        <a:spcAft>
          <a:spcPts val="1200"/>
        </a:spcAft>
        <a:buFont typeface="Arial" panose="020B0604020202020204" pitchFamily="34" charset="0"/>
        <a:buChar char="•"/>
        <a:defRPr lang="en-US" sz="1335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302635" indent="-254000" algn="l" defTabSz="1016000" rtl="0" eaLnBrk="1" latinLnBrk="0" hangingPunct="1">
        <a:lnSpc>
          <a:spcPct val="150000"/>
        </a:lnSpc>
        <a:spcBef>
          <a:spcPts val="1110"/>
        </a:spcBef>
        <a:spcAft>
          <a:spcPts val="1200"/>
        </a:spcAft>
        <a:buFont typeface="Arial" panose="020B0604020202020204" pitchFamily="34" charset="0"/>
        <a:buChar char="•"/>
        <a:defRPr lang="en-US" sz="1335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810635" indent="-254000" algn="l" defTabSz="1016000" rtl="0" eaLnBrk="1" latinLnBrk="0" hangingPunct="1">
        <a:lnSpc>
          <a:spcPct val="90000"/>
        </a:lnSpc>
        <a:spcBef>
          <a:spcPct val="33000"/>
        </a:spcBef>
        <a:buFont typeface="Arial" panose="020B0604020202020204" pitchFamily="34" charset="0"/>
        <a:buNone/>
        <a:defRPr sz="13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60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8000" algn="l" defTabSz="10160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6000" algn="l" defTabSz="10160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4000" algn="l" defTabSz="10160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2635" algn="l" defTabSz="10160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0635" algn="l" defTabSz="10160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8635" algn="l" defTabSz="10160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6635" algn="l" defTabSz="10160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4635" algn="l" defTabSz="10160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背景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50399" cy="762120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100270" y="244112"/>
            <a:ext cx="7642425" cy="57156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zh-CN" altLang="en-US" noProof="0" dirty="0"/>
              <a:t>单击此处编辑母版标题样式</a:t>
            </a:r>
            <a:endParaRPr lang="zh-CN" altLang="en-US" noProof="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>
          <a:xfrm>
            <a:off x="931590" y="2028792"/>
            <a:ext cx="11687219" cy="4835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grpSp>
        <p:nvGrpSpPr>
          <p:cNvPr id="6" name="组合 115"/>
          <p:cNvGrpSpPr/>
          <p:nvPr userDrawn="1"/>
        </p:nvGrpSpPr>
        <p:grpSpPr>
          <a:xfrm>
            <a:off x="11028850" y="480995"/>
            <a:ext cx="1896949" cy="494899"/>
            <a:chOff x="366384" y="855291"/>
            <a:chExt cx="3389313" cy="884238"/>
          </a:xfrm>
        </p:grpSpPr>
        <p:sp>
          <p:nvSpPr>
            <p:cNvPr id="7" name="Freeform 5"/>
            <p:cNvSpPr/>
            <p:nvPr/>
          </p:nvSpPr>
          <p:spPr bwMode="auto">
            <a:xfrm>
              <a:off x="1114096" y="893391"/>
              <a:ext cx="515938" cy="842963"/>
            </a:xfrm>
            <a:custGeom>
              <a:avLst/>
              <a:gdLst>
                <a:gd name="T0" fmla="*/ 89 w 137"/>
                <a:gd name="T1" fmla="*/ 106 h 222"/>
                <a:gd name="T2" fmla="*/ 0 w 137"/>
                <a:gd name="T3" fmla="*/ 195 h 222"/>
                <a:gd name="T4" fmla="*/ 28 w 137"/>
                <a:gd name="T5" fmla="*/ 222 h 222"/>
                <a:gd name="T6" fmla="*/ 127 w 137"/>
                <a:gd name="T7" fmla="*/ 123 h 222"/>
                <a:gd name="T8" fmla="*/ 127 w 137"/>
                <a:gd name="T9" fmla="*/ 89 h 222"/>
                <a:gd name="T10" fmla="*/ 42 w 137"/>
                <a:gd name="T11" fmla="*/ 4 h 222"/>
                <a:gd name="T12" fmla="*/ 31 w 137"/>
                <a:gd name="T13" fmla="*/ 9 h 222"/>
                <a:gd name="T14" fmla="*/ 21 w 137"/>
                <a:gd name="T15" fmla="*/ 38 h 222"/>
                <a:gd name="T16" fmla="*/ 89 w 137"/>
                <a:gd name="T17" fmla="*/ 10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222">
                  <a:moveTo>
                    <a:pt x="89" y="106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28" y="222"/>
                    <a:pt x="28" y="222"/>
                    <a:pt x="28" y="222"/>
                  </a:cubicBezTo>
                  <a:cubicBezTo>
                    <a:pt x="127" y="123"/>
                    <a:pt x="127" y="123"/>
                    <a:pt x="127" y="123"/>
                  </a:cubicBezTo>
                  <a:cubicBezTo>
                    <a:pt x="137" y="114"/>
                    <a:pt x="137" y="98"/>
                    <a:pt x="127" y="89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8" y="0"/>
                    <a:pt x="33" y="3"/>
                    <a:pt x="31" y="9"/>
                  </a:cubicBezTo>
                  <a:cubicBezTo>
                    <a:pt x="21" y="38"/>
                    <a:pt x="21" y="38"/>
                    <a:pt x="21" y="38"/>
                  </a:cubicBezTo>
                  <a:lnTo>
                    <a:pt x="89" y="106"/>
                  </a:lnTo>
                  <a:close/>
                </a:path>
              </a:pathLst>
            </a:custGeom>
            <a:solidFill>
              <a:srgbClr val="194BE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737859" y="855291"/>
              <a:ext cx="519113" cy="884238"/>
            </a:xfrm>
            <a:custGeom>
              <a:avLst/>
              <a:gdLst>
                <a:gd name="T0" fmla="*/ 138 w 138"/>
                <a:gd name="T1" fmla="*/ 10 h 233"/>
                <a:gd name="T2" fmla="*/ 124 w 138"/>
                <a:gd name="T3" fmla="*/ 13 h 233"/>
                <a:gd name="T4" fmla="*/ 115 w 138"/>
                <a:gd name="T5" fmla="*/ 42 h 233"/>
                <a:gd name="T6" fmla="*/ 115 w 138"/>
                <a:gd name="T7" fmla="*/ 42 h 233"/>
                <a:gd name="T8" fmla="*/ 57 w 138"/>
                <a:gd name="T9" fmla="*/ 224 h 233"/>
                <a:gd name="T10" fmla="*/ 45 w 138"/>
                <a:gd name="T11" fmla="*/ 233 h 233"/>
                <a:gd name="T12" fmla="*/ 37 w 138"/>
                <a:gd name="T13" fmla="*/ 233 h 233"/>
                <a:gd name="T14" fmla="*/ 13 w 138"/>
                <a:gd name="T15" fmla="*/ 233 h 233"/>
                <a:gd name="T16" fmla="*/ 7 w 138"/>
                <a:gd name="T17" fmla="*/ 230 h 233"/>
                <a:gd name="T18" fmla="*/ 0 w 138"/>
                <a:gd name="T19" fmla="*/ 223 h 233"/>
                <a:gd name="T20" fmla="*/ 14 w 138"/>
                <a:gd name="T21" fmla="*/ 220 h 233"/>
                <a:gd name="T22" fmla="*/ 23 w 138"/>
                <a:gd name="T23" fmla="*/ 191 h 233"/>
                <a:gd name="T24" fmla="*/ 81 w 138"/>
                <a:gd name="T25" fmla="*/ 9 h 233"/>
                <a:gd name="T26" fmla="*/ 92 w 138"/>
                <a:gd name="T27" fmla="*/ 0 h 233"/>
                <a:gd name="T28" fmla="*/ 101 w 138"/>
                <a:gd name="T29" fmla="*/ 0 h 233"/>
                <a:gd name="T30" fmla="*/ 123 w 138"/>
                <a:gd name="T31" fmla="*/ 0 h 233"/>
                <a:gd name="T32" fmla="*/ 132 w 138"/>
                <a:gd name="T33" fmla="*/ 4 h 233"/>
                <a:gd name="T34" fmla="*/ 138 w 138"/>
                <a:gd name="T35" fmla="*/ 1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8" h="233">
                  <a:moveTo>
                    <a:pt x="138" y="10"/>
                  </a:moveTo>
                  <a:cubicBezTo>
                    <a:pt x="133" y="5"/>
                    <a:pt x="126" y="7"/>
                    <a:pt x="124" y="13"/>
                  </a:cubicBezTo>
                  <a:cubicBezTo>
                    <a:pt x="115" y="42"/>
                    <a:pt x="115" y="42"/>
                    <a:pt x="115" y="42"/>
                  </a:cubicBezTo>
                  <a:cubicBezTo>
                    <a:pt x="115" y="42"/>
                    <a:pt x="115" y="42"/>
                    <a:pt x="115" y="42"/>
                  </a:cubicBezTo>
                  <a:cubicBezTo>
                    <a:pt x="57" y="224"/>
                    <a:pt x="57" y="224"/>
                    <a:pt x="57" y="224"/>
                  </a:cubicBezTo>
                  <a:cubicBezTo>
                    <a:pt x="55" y="229"/>
                    <a:pt x="51" y="233"/>
                    <a:pt x="45" y="233"/>
                  </a:cubicBezTo>
                  <a:cubicBezTo>
                    <a:pt x="37" y="233"/>
                    <a:pt x="37" y="233"/>
                    <a:pt x="37" y="233"/>
                  </a:cubicBezTo>
                  <a:cubicBezTo>
                    <a:pt x="13" y="233"/>
                    <a:pt x="13" y="233"/>
                    <a:pt x="13" y="233"/>
                  </a:cubicBezTo>
                  <a:cubicBezTo>
                    <a:pt x="11" y="233"/>
                    <a:pt x="9" y="232"/>
                    <a:pt x="7" y="230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5" y="227"/>
                    <a:pt x="12" y="226"/>
                    <a:pt x="14" y="220"/>
                  </a:cubicBezTo>
                  <a:cubicBezTo>
                    <a:pt x="23" y="191"/>
                    <a:pt x="23" y="191"/>
                    <a:pt x="23" y="191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2" y="4"/>
                    <a:pt x="87" y="0"/>
                    <a:pt x="92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6" y="0"/>
                    <a:pt x="129" y="1"/>
                    <a:pt x="132" y="4"/>
                  </a:cubicBezTo>
                  <a:lnTo>
                    <a:pt x="138" y="10"/>
                  </a:lnTo>
                  <a:close/>
                </a:path>
              </a:pathLst>
            </a:custGeom>
            <a:solidFill>
              <a:srgbClr val="37D2F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66384" y="855291"/>
              <a:ext cx="511175" cy="847725"/>
            </a:xfrm>
            <a:custGeom>
              <a:avLst/>
              <a:gdLst>
                <a:gd name="T0" fmla="*/ 48 w 136"/>
                <a:gd name="T1" fmla="*/ 117 h 223"/>
                <a:gd name="T2" fmla="*/ 136 w 136"/>
                <a:gd name="T3" fmla="*/ 28 h 223"/>
                <a:gd name="T4" fmla="*/ 109 w 136"/>
                <a:gd name="T5" fmla="*/ 0 h 223"/>
                <a:gd name="T6" fmla="*/ 10 w 136"/>
                <a:gd name="T7" fmla="*/ 99 h 223"/>
                <a:gd name="T8" fmla="*/ 10 w 136"/>
                <a:gd name="T9" fmla="*/ 134 h 223"/>
                <a:gd name="T10" fmla="*/ 95 w 136"/>
                <a:gd name="T11" fmla="*/ 218 h 223"/>
                <a:gd name="T12" fmla="*/ 106 w 136"/>
                <a:gd name="T13" fmla="*/ 214 h 223"/>
                <a:gd name="T14" fmla="*/ 116 w 136"/>
                <a:gd name="T15" fmla="*/ 185 h 223"/>
                <a:gd name="T16" fmla="*/ 48 w 136"/>
                <a:gd name="T17" fmla="*/ 117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223">
                  <a:moveTo>
                    <a:pt x="48" y="117"/>
                  </a:moveTo>
                  <a:cubicBezTo>
                    <a:pt x="136" y="28"/>
                    <a:pt x="136" y="28"/>
                    <a:pt x="136" y="28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0" y="109"/>
                    <a:pt x="0" y="124"/>
                    <a:pt x="10" y="134"/>
                  </a:cubicBezTo>
                  <a:cubicBezTo>
                    <a:pt x="95" y="218"/>
                    <a:pt x="95" y="218"/>
                    <a:pt x="95" y="218"/>
                  </a:cubicBezTo>
                  <a:cubicBezTo>
                    <a:pt x="99" y="223"/>
                    <a:pt x="104" y="220"/>
                    <a:pt x="106" y="214"/>
                  </a:cubicBezTo>
                  <a:cubicBezTo>
                    <a:pt x="116" y="185"/>
                    <a:pt x="116" y="185"/>
                    <a:pt x="116" y="185"/>
                  </a:cubicBezTo>
                  <a:lnTo>
                    <a:pt x="48" y="117"/>
                  </a:lnTo>
                  <a:close/>
                </a:path>
              </a:pathLst>
            </a:custGeom>
            <a:solidFill>
              <a:srgbClr val="194BE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2025321" y="1603004"/>
              <a:ext cx="142875" cy="136525"/>
            </a:xfrm>
            <a:custGeom>
              <a:avLst/>
              <a:gdLst>
                <a:gd name="T0" fmla="*/ 90 w 90"/>
                <a:gd name="T1" fmla="*/ 86 h 86"/>
                <a:gd name="T2" fmla="*/ 0 w 90"/>
                <a:gd name="T3" fmla="*/ 86 h 86"/>
                <a:gd name="T4" fmla="*/ 0 w 90"/>
                <a:gd name="T5" fmla="*/ 72 h 86"/>
                <a:gd name="T6" fmla="*/ 76 w 90"/>
                <a:gd name="T7" fmla="*/ 72 h 86"/>
                <a:gd name="T8" fmla="*/ 76 w 90"/>
                <a:gd name="T9" fmla="*/ 51 h 86"/>
                <a:gd name="T10" fmla="*/ 0 w 90"/>
                <a:gd name="T11" fmla="*/ 51 h 86"/>
                <a:gd name="T12" fmla="*/ 0 w 90"/>
                <a:gd name="T13" fmla="*/ 0 h 86"/>
                <a:gd name="T14" fmla="*/ 90 w 90"/>
                <a:gd name="T15" fmla="*/ 0 h 86"/>
                <a:gd name="T16" fmla="*/ 90 w 90"/>
                <a:gd name="T17" fmla="*/ 17 h 86"/>
                <a:gd name="T18" fmla="*/ 16 w 90"/>
                <a:gd name="T19" fmla="*/ 17 h 86"/>
                <a:gd name="T20" fmla="*/ 16 w 90"/>
                <a:gd name="T21" fmla="*/ 34 h 86"/>
                <a:gd name="T22" fmla="*/ 90 w 90"/>
                <a:gd name="T23" fmla="*/ 34 h 86"/>
                <a:gd name="T24" fmla="*/ 90 w 90"/>
                <a:gd name="T2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86">
                  <a:moveTo>
                    <a:pt x="90" y="86"/>
                  </a:moveTo>
                  <a:lnTo>
                    <a:pt x="0" y="86"/>
                  </a:lnTo>
                  <a:lnTo>
                    <a:pt x="0" y="72"/>
                  </a:lnTo>
                  <a:lnTo>
                    <a:pt x="76" y="72"/>
                  </a:lnTo>
                  <a:lnTo>
                    <a:pt x="76" y="51"/>
                  </a:lnTo>
                  <a:lnTo>
                    <a:pt x="0" y="51"/>
                  </a:lnTo>
                  <a:lnTo>
                    <a:pt x="0" y="0"/>
                  </a:lnTo>
                  <a:lnTo>
                    <a:pt x="90" y="0"/>
                  </a:lnTo>
                  <a:lnTo>
                    <a:pt x="90" y="17"/>
                  </a:lnTo>
                  <a:lnTo>
                    <a:pt x="16" y="17"/>
                  </a:lnTo>
                  <a:lnTo>
                    <a:pt x="16" y="34"/>
                  </a:lnTo>
                  <a:lnTo>
                    <a:pt x="90" y="34"/>
                  </a:lnTo>
                  <a:lnTo>
                    <a:pt x="90" y="86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2193596" y="1603004"/>
              <a:ext cx="142875" cy="136525"/>
            </a:xfrm>
            <a:custGeom>
              <a:avLst/>
              <a:gdLst>
                <a:gd name="T0" fmla="*/ 90 w 90"/>
                <a:gd name="T1" fmla="*/ 86 h 86"/>
                <a:gd name="T2" fmla="*/ 0 w 90"/>
                <a:gd name="T3" fmla="*/ 86 h 86"/>
                <a:gd name="T4" fmla="*/ 0 w 90"/>
                <a:gd name="T5" fmla="*/ 72 h 86"/>
                <a:gd name="T6" fmla="*/ 76 w 90"/>
                <a:gd name="T7" fmla="*/ 72 h 86"/>
                <a:gd name="T8" fmla="*/ 76 w 90"/>
                <a:gd name="T9" fmla="*/ 51 h 86"/>
                <a:gd name="T10" fmla="*/ 0 w 90"/>
                <a:gd name="T11" fmla="*/ 51 h 86"/>
                <a:gd name="T12" fmla="*/ 0 w 90"/>
                <a:gd name="T13" fmla="*/ 0 h 86"/>
                <a:gd name="T14" fmla="*/ 90 w 90"/>
                <a:gd name="T15" fmla="*/ 0 h 86"/>
                <a:gd name="T16" fmla="*/ 90 w 90"/>
                <a:gd name="T17" fmla="*/ 17 h 86"/>
                <a:gd name="T18" fmla="*/ 17 w 90"/>
                <a:gd name="T19" fmla="*/ 17 h 86"/>
                <a:gd name="T20" fmla="*/ 17 w 90"/>
                <a:gd name="T21" fmla="*/ 34 h 86"/>
                <a:gd name="T22" fmla="*/ 90 w 90"/>
                <a:gd name="T23" fmla="*/ 34 h 86"/>
                <a:gd name="T24" fmla="*/ 90 w 90"/>
                <a:gd name="T2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86">
                  <a:moveTo>
                    <a:pt x="90" y="86"/>
                  </a:moveTo>
                  <a:lnTo>
                    <a:pt x="0" y="86"/>
                  </a:lnTo>
                  <a:lnTo>
                    <a:pt x="0" y="72"/>
                  </a:lnTo>
                  <a:lnTo>
                    <a:pt x="76" y="72"/>
                  </a:lnTo>
                  <a:lnTo>
                    <a:pt x="76" y="51"/>
                  </a:lnTo>
                  <a:lnTo>
                    <a:pt x="0" y="51"/>
                  </a:lnTo>
                  <a:lnTo>
                    <a:pt x="0" y="0"/>
                  </a:lnTo>
                  <a:lnTo>
                    <a:pt x="90" y="0"/>
                  </a:lnTo>
                  <a:lnTo>
                    <a:pt x="90" y="17"/>
                  </a:lnTo>
                  <a:lnTo>
                    <a:pt x="17" y="17"/>
                  </a:lnTo>
                  <a:lnTo>
                    <a:pt x="17" y="34"/>
                  </a:lnTo>
                  <a:lnTo>
                    <a:pt x="90" y="34"/>
                  </a:lnTo>
                  <a:lnTo>
                    <a:pt x="90" y="86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2366634" y="1603004"/>
              <a:ext cx="144463" cy="136525"/>
            </a:xfrm>
            <a:custGeom>
              <a:avLst/>
              <a:gdLst>
                <a:gd name="T0" fmla="*/ 91 w 91"/>
                <a:gd name="T1" fmla="*/ 86 h 86"/>
                <a:gd name="T2" fmla="*/ 0 w 91"/>
                <a:gd name="T3" fmla="*/ 86 h 86"/>
                <a:gd name="T4" fmla="*/ 0 w 91"/>
                <a:gd name="T5" fmla="*/ 0 h 86"/>
                <a:gd name="T6" fmla="*/ 91 w 91"/>
                <a:gd name="T7" fmla="*/ 0 h 86"/>
                <a:gd name="T8" fmla="*/ 91 w 91"/>
                <a:gd name="T9" fmla="*/ 17 h 86"/>
                <a:gd name="T10" fmla="*/ 15 w 91"/>
                <a:gd name="T11" fmla="*/ 17 h 86"/>
                <a:gd name="T12" fmla="*/ 15 w 91"/>
                <a:gd name="T13" fmla="*/ 72 h 86"/>
                <a:gd name="T14" fmla="*/ 91 w 91"/>
                <a:gd name="T15" fmla="*/ 72 h 86"/>
                <a:gd name="T16" fmla="*/ 91 w 91"/>
                <a:gd name="T17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86">
                  <a:moveTo>
                    <a:pt x="91" y="86"/>
                  </a:moveTo>
                  <a:lnTo>
                    <a:pt x="0" y="86"/>
                  </a:lnTo>
                  <a:lnTo>
                    <a:pt x="0" y="0"/>
                  </a:lnTo>
                  <a:lnTo>
                    <a:pt x="91" y="0"/>
                  </a:lnTo>
                  <a:lnTo>
                    <a:pt x="91" y="17"/>
                  </a:lnTo>
                  <a:lnTo>
                    <a:pt x="15" y="17"/>
                  </a:lnTo>
                  <a:lnTo>
                    <a:pt x="15" y="72"/>
                  </a:lnTo>
                  <a:lnTo>
                    <a:pt x="91" y="72"/>
                  </a:lnTo>
                  <a:lnTo>
                    <a:pt x="91" y="86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2536496" y="1603004"/>
              <a:ext cx="142875" cy="136525"/>
            </a:xfrm>
            <a:custGeom>
              <a:avLst/>
              <a:gdLst>
                <a:gd name="T0" fmla="*/ 90 w 90"/>
                <a:gd name="T1" fmla="*/ 86 h 86"/>
                <a:gd name="T2" fmla="*/ 0 w 90"/>
                <a:gd name="T3" fmla="*/ 86 h 86"/>
                <a:gd name="T4" fmla="*/ 0 w 90"/>
                <a:gd name="T5" fmla="*/ 0 h 86"/>
                <a:gd name="T6" fmla="*/ 90 w 90"/>
                <a:gd name="T7" fmla="*/ 0 h 86"/>
                <a:gd name="T8" fmla="*/ 90 w 90"/>
                <a:gd name="T9" fmla="*/ 17 h 86"/>
                <a:gd name="T10" fmla="*/ 17 w 90"/>
                <a:gd name="T11" fmla="*/ 17 h 86"/>
                <a:gd name="T12" fmla="*/ 17 w 90"/>
                <a:gd name="T13" fmla="*/ 72 h 86"/>
                <a:gd name="T14" fmla="*/ 90 w 90"/>
                <a:gd name="T15" fmla="*/ 72 h 86"/>
                <a:gd name="T16" fmla="*/ 90 w 90"/>
                <a:gd name="T17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86">
                  <a:moveTo>
                    <a:pt x="90" y="86"/>
                  </a:moveTo>
                  <a:lnTo>
                    <a:pt x="0" y="86"/>
                  </a:lnTo>
                  <a:lnTo>
                    <a:pt x="0" y="0"/>
                  </a:lnTo>
                  <a:lnTo>
                    <a:pt x="90" y="0"/>
                  </a:lnTo>
                  <a:lnTo>
                    <a:pt x="90" y="17"/>
                  </a:lnTo>
                  <a:lnTo>
                    <a:pt x="17" y="17"/>
                  </a:lnTo>
                  <a:lnTo>
                    <a:pt x="17" y="72"/>
                  </a:lnTo>
                  <a:lnTo>
                    <a:pt x="90" y="72"/>
                  </a:lnTo>
                  <a:lnTo>
                    <a:pt x="90" y="86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Freeform 12"/>
            <p:cNvSpPr/>
            <p:nvPr/>
          </p:nvSpPr>
          <p:spPr bwMode="auto">
            <a:xfrm>
              <a:off x="2833359" y="1603004"/>
              <a:ext cx="139700" cy="136525"/>
            </a:xfrm>
            <a:custGeom>
              <a:avLst/>
              <a:gdLst>
                <a:gd name="T0" fmla="*/ 88 w 88"/>
                <a:gd name="T1" fmla="*/ 86 h 86"/>
                <a:gd name="T2" fmla="*/ 0 w 88"/>
                <a:gd name="T3" fmla="*/ 86 h 86"/>
                <a:gd name="T4" fmla="*/ 0 w 88"/>
                <a:gd name="T5" fmla="*/ 0 h 86"/>
                <a:gd name="T6" fmla="*/ 88 w 88"/>
                <a:gd name="T7" fmla="*/ 0 h 86"/>
                <a:gd name="T8" fmla="*/ 88 w 88"/>
                <a:gd name="T9" fmla="*/ 17 h 86"/>
                <a:gd name="T10" fmla="*/ 15 w 88"/>
                <a:gd name="T11" fmla="*/ 17 h 86"/>
                <a:gd name="T12" fmla="*/ 15 w 88"/>
                <a:gd name="T13" fmla="*/ 72 h 86"/>
                <a:gd name="T14" fmla="*/ 88 w 88"/>
                <a:gd name="T15" fmla="*/ 72 h 86"/>
                <a:gd name="T16" fmla="*/ 88 w 88"/>
                <a:gd name="T17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86">
                  <a:moveTo>
                    <a:pt x="88" y="86"/>
                  </a:moveTo>
                  <a:lnTo>
                    <a:pt x="0" y="86"/>
                  </a:lnTo>
                  <a:lnTo>
                    <a:pt x="0" y="0"/>
                  </a:lnTo>
                  <a:lnTo>
                    <a:pt x="88" y="0"/>
                  </a:lnTo>
                  <a:lnTo>
                    <a:pt x="88" y="17"/>
                  </a:lnTo>
                  <a:lnTo>
                    <a:pt x="15" y="17"/>
                  </a:lnTo>
                  <a:lnTo>
                    <a:pt x="15" y="72"/>
                  </a:lnTo>
                  <a:lnTo>
                    <a:pt x="88" y="72"/>
                  </a:lnTo>
                  <a:lnTo>
                    <a:pt x="88" y="86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3003221" y="1603004"/>
              <a:ext cx="26988" cy="136525"/>
            </a:xfrm>
            <a:prstGeom prst="rect">
              <a:avLst/>
            </a:pr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3060371" y="1652216"/>
              <a:ext cx="149225" cy="87313"/>
            </a:xfrm>
            <a:custGeom>
              <a:avLst/>
              <a:gdLst>
                <a:gd name="T0" fmla="*/ 94 w 94"/>
                <a:gd name="T1" fmla="*/ 55 h 55"/>
                <a:gd name="T2" fmla="*/ 0 w 94"/>
                <a:gd name="T3" fmla="*/ 55 h 55"/>
                <a:gd name="T4" fmla="*/ 0 w 94"/>
                <a:gd name="T5" fmla="*/ 0 h 55"/>
                <a:gd name="T6" fmla="*/ 94 w 94"/>
                <a:gd name="T7" fmla="*/ 0 h 55"/>
                <a:gd name="T8" fmla="*/ 94 w 94"/>
                <a:gd name="T9" fmla="*/ 55 h 55"/>
                <a:gd name="T10" fmla="*/ 14 w 94"/>
                <a:gd name="T11" fmla="*/ 41 h 55"/>
                <a:gd name="T12" fmla="*/ 80 w 94"/>
                <a:gd name="T13" fmla="*/ 41 h 55"/>
                <a:gd name="T14" fmla="*/ 80 w 94"/>
                <a:gd name="T15" fmla="*/ 15 h 55"/>
                <a:gd name="T16" fmla="*/ 14 w 94"/>
                <a:gd name="T17" fmla="*/ 15 h 55"/>
                <a:gd name="T18" fmla="*/ 14 w 94"/>
                <a:gd name="T19" fmla="*/ 4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55">
                  <a:moveTo>
                    <a:pt x="94" y="55"/>
                  </a:moveTo>
                  <a:lnTo>
                    <a:pt x="0" y="55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55"/>
                  </a:lnTo>
                  <a:close/>
                  <a:moveTo>
                    <a:pt x="14" y="41"/>
                  </a:moveTo>
                  <a:lnTo>
                    <a:pt x="80" y="41"/>
                  </a:lnTo>
                  <a:lnTo>
                    <a:pt x="80" y="15"/>
                  </a:lnTo>
                  <a:lnTo>
                    <a:pt x="14" y="15"/>
                  </a:lnTo>
                  <a:lnTo>
                    <a:pt x="14" y="41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15"/>
            <p:cNvSpPr/>
            <p:nvPr/>
          </p:nvSpPr>
          <p:spPr bwMode="auto">
            <a:xfrm>
              <a:off x="3239759" y="1649041"/>
              <a:ext cx="139700" cy="90488"/>
            </a:xfrm>
            <a:custGeom>
              <a:avLst/>
              <a:gdLst>
                <a:gd name="T0" fmla="*/ 88 w 88"/>
                <a:gd name="T1" fmla="*/ 57 h 57"/>
                <a:gd name="T2" fmla="*/ 0 w 88"/>
                <a:gd name="T3" fmla="*/ 57 h 57"/>
                <a:gd name="T4" fmla="*/ 0 w 88"/>
                <a:gd name="T5" fmla="*/ 0 h 57"/>
                <a:gd name="T6" fmla="*/ 15 w 88"/>
                <a:gd name="T7" fmla="*/ 0 h 57"/>
                <a:gd name="T8" fmla="*/ 15 w 88"/>
                <a:gd name="T9" fmla="*/ 43 h 57"/>
                <a:gd name="T10" fmla="*/ 74 w 88"/>
                <a:gd name="T11" fmla="*/ 43 h 57"/>
                <a:gd name="T12" fmla="*/ 74 w 88"/>
                <a:gd name="T13" fmla="*/ 0 h 57"/>
                <a:gd name="T14" fmla="*/ 88 w 88"/>
                <a:gd name="T15" fmla="*/ 0 h 57"/>
                <a:gd name="T16" fmla="*/ 88 w 88"/>
                <a:gd name="T1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57">
                  <a:moveTo>
                    <a:pt x="88" y="57"/>
                  </a:moveTo>
                  <a:lnTo>
                    <a:pt x="0" y="57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43"/>
                  </a:lnTo>
                  <a:lnTo>
                    <a:pt x="74" y="43"/>
                  </a:lnTo>
                  <a:lnTo>
                    <a:pt x="74" y="0"/>
                  </a:lnTo>
                  <a:lnTo>
                    <a:pt x="88" y="0"/>
                  </a:lnTo>
                  <a:lnTo>
                    <a:pt x="88" y="57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Freeform 16"/>
            <p:cNvSpPr>
              <a:spLocks noEditPoints="1"/>
            </p:cNvSpPr>
            <p:nvPr/>
          </p:nvSpPr>
          <p:spPr bwMode="auto">
            <a:xfrm>
              <a:off x="3409621" y="1603004"/>
              <a:ext cx="146050" cy="136525"/>
            </a:xfrm>
            <a:custGeom>
              <a:avLst/>
              <a:gdLst>
                <a:gd name="T0" fmla="*/ 92 w 92"/>
                <a:gd name="T1" fmla="*/ 86 h 86"/>
                <a:gd name="T2" fmla="*/ 0 w 92"/>
                <a:gd name="T3" fmla="*/ 86 h 86"/>
                <a:gd name="T4" fmla="*/ 0 w 92"/>
                <a:gd name="T5" fmla="*/ 31 h 86"/>
                <a:gd name="T6" fmla="*/ 76 w 92"/>
                <a:gd name="T7" fmla="*/ 31 h 86"/>
                <a:gd name="T8" fmla="*/ 76 w 92"/>
                <a:gd name="T9" fmla="*/ 0 h 86"/>
                <a:gd name="T10" fmla="*/ 92 w 92"/>
                <a:gd name="T11" fmla="*/ 0 h 86"/>
                <a:gd name="T12" fmla="*/ 92 w 92"/>
                <a:gd name="T13" fmla="*/ 86 h 86"/>
                <a:gd name="T14" fmla="*/ 14 w 92"/>
                <a:gd name="T15" fmla="*/ 72 h 86"/>
                <a:gd name="T16" fmla="*/ 76 w 92"/>
                <a:gd name="T17" fmla="*/ 72 h 86"/>
                <a:gd name="T18" fmla="*/ 76 w 92"/>
                <a:gd name="T19" fmla="*/ 46 h 86"/>
                <a:gd name="T20" fmla="*/ 14 w 92"/>
                <a:gd name="T21" fmla="*/ 46 h 86"/>
                <a:gd name="T22" fmla="*/ 14 w 92"/>
                <a:gd name="T23" fmla="*/ 7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2" h="86">
                  <a:moveTo>
                    <a:pt x="92" y="86"/>
                  </a:moveTo>
                  <a:lnTo>
                    <a:pt x="0" y="86"/>
                  </a:lnTo>
                  <a:lnTo>
                    <a:pt x="0" y="31"/>
                  </a:lnTo>
                  <a:lnTo>
                    <a:pt x="76" y="31"/>
                  </a:lnTo>
                  <a:lnTo>
                    <a:pt x="76" y="0"/>
                  </a:lnTo>
                  <a:lnTo>
                    <a:pt x="92" y="0"/>
                  </a:lnTo>
                  <a:lnTo>
                    <a:pt x="92" y="86"/>
                  </a:lnTo>
                  <a:close/>
                  <a:moveTo>
                    <a:pt x="14" y="72"/>
                  </a:moveTo>
                  <a:lnTo>
                    <a:pt x="76" y="72"/>
                  </a:lnTo>
                  <a:lnTo>
                    <a:pt x="76" y="46"/>
                  </a:lnTo>
                  <a:lnTo>
                    <a:pt x="14" y="46"/>
                  </a:lnTo>
                  <a:lnTo>
                    <a:pt x="14" y="72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17"/>
            <p:cNvSpPr/>
            <p:nvPr/>
          </p:nvSpPr>
          <p:spPr bwMode="auto">
            <a:xfrm>
              <a:off x="1863396" y="1021979"/>
              <a:ext cx="127000" cy="103188"/>
            </a:xfrm>
            <a:custGeom>
              <a:avLst/>
              <a:gdLst>
                <a:gd name="T0" fmla="*/ 0 w 80"/>
                <a:gd name="T1" fmla="*/ 0 h 65"/>
                <a:gd name="T2" fmla="*/ 35 w 80"/>
                <a:gd name="T3" fmla="*/ 65 h 65"/>
                <a:gd name="T4" fmla="*/ 80 w 80"/>
                <a:gd name="T5" fmla="*/ 65 h 65"/>
                <a:gd name="T6" fmla="*/ 47 w 80"/>
                <a:gd name="T7" fmla="*/ 0 h 65"/>
                <a:gd name="T8" fmla="*/ 0 w 80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65">
                  <a:moveTo>
                    <a:pt x="0" y="0"/>
                  </a:moveTo>
                  <a:lnTo>
                    <a:pt x="35" y="65"/>
                  </a:lnTo>
                  <a:lnTo>
                    <a:pt x="80" y="65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" name="Freeform 18"/>
            <p:cNvSpPr/>
            <p:nvPr/>
          </p:nvSpPr>
          <p:spPr bwMode="auto">
            <a:xfrm>
              <a:off x="1852284" y="874341"/>
              <a:ext cx="127000" cy="106363"/>
            </a:xfrm>
            <a:custGeom>
              <a:avLst/>
              <a:gdLst>
                <a:gd name="T0" fmla="*/ 80 w 80"/>
                <a:gd name="T1" fmla="*/ 67 h 67"/>
                <a:gd name="T2" fmla="*/ 47 w 80"/>
                <a:gd name="T3" fmla="*/ 0 h 67"/>
                <a:gd name="T4" fmla="*/ 0 w 80"/>
                <a:gd name="T5" fmla="*/ 0 h 67"/>
                <a:gd name="T6" fmla="*/ 35 w 80"/>
                <a:gd name="T7" fmla="*/ 67 h 67"/>
                <a:gd name="T8" fmla="*/ 80 w 80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67">
                  <a:moveTo>
                    <a:pt x="80" y="67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35" y="67"/>
                  </a:lnTo>
                  <a:lnTo>
                    <a:pt x="80" y="67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" name="Freeform 19"/>
            <p:cNvSpPr/>
            <p:nvPr/>
          </p:nvSpPr>
          <p:spPr bwMode="auto">
            <a:xfrm>
              <a:off x="2269796" y="961654"/>
              <a:ext cx="127000" cy="101600"/>
            </a:xfrm>
            <a:custGeom>
              <a:avLst/>
              <a:gdLst>
                <a:gd name="T0" fmla="*/ 0 w 80"/>
                <a:gd name="T1" fmla="*/ 0 h 64"/>
                <a:gd name="T2" fmla="*/ 35 w 80"/>
                <a:gd name="T3" fmla="*/ 64 h 64"/>
                <a:gd name="T4" fmla="*/ 80 w 80"/>
                <a:gd name="T5" fmla="*/ 64 h 64"/>
                <a:gd name="T6" fmla="*/ 47 w 80"/>
                <a:gd name="T7" fmla="*/ 0 h 64"/>
                <a:gd name="T8" fmla="*/ 0 w 80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64">
                  <a:moveTo>
                    <a:pt x="0" y="0"/>
                  </a:moveTo>
                  <a:lnTo>
                    <a:pt x="35" y="64"/>
                  </a:lnTo>
                  <a:lnTo>
                    <a:pt x="80" y="64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Freeform 20"/>
            <p:cNvSpPr/>
            <p:nvPr/>
          </p:nvSpPr>
          <p:spPr bwMode="auto">
            <a:xfrm>
              <a:off x="2074534" y="961654"/>
              <a:ext cx="127000" cy="101600"/>
            </a:xfrm>
            <a:custGeom>
              <a:avLst/>
              <a:gdLst>
                <a:gd name="T0" fmla="*/ 45 w 80"/>
                <a:gd name="T1" fmla="*/ 64 h 64"/>
                <a:gd name="T2" fmla="*/ 80 w 80"/>
                <a:gd name="T3" fmla="*/ 0 h 64"/>
                <a:gd name="T4" fmla="*/ 33 w 80"/>
                <a:gd name="T5" fmla="*/ 0 h 64"/>
                <a:gd name="T6" fmla="*/ 0 w 80"/>
                <a:gd name="T7" fmla="*/ 64 h 64"/>
                <a:gd name="T8" fmla="*/ 45 w 80"/>
                <a:gd name="T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64">
                  <a:moveTo>
                    <a:pt x="45" y="64"/>
                  </a:moveTo>
                  <a:lnTo>
                    <a:pt x="80" y="0"/>
                  </a:lnTo>
                  <a:lnTo>
                    <a:pt x="33" y="0"/>
                  </a:lnTo>
                  <a:lnTo>
                    <a:pt x="0" y="64"/>
                  </a:lnTo>
                  <a:lnTo>
                    <a:pt x="45" y="64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Freeform 21"/>
            <p:cNvSpPr/>
            <p:nvPr/>
          </p:nvSpPr>
          <p:spPr bwMode="auto">
            <a:xfrm>
              <a:off x="2533321" y="874341"/>
              <a:ext cx="131763" cy="106363"/>
            </a:xfrm>
            <a:custGeom>
              <a:avLst/>
              <a:gdLst>
                <a:gd name="T0" fmla="*/ 83 w 83"/>
                <a:gd name="T1" fmla="*/ 67 h 67"/>
                <a:gd name="T2" fmla="*/ 47 w 83"/>
                <a:gd name="T3" fmla="*/ 0 h 67"/>
                <a:gd name="T4" fmla="*/ 0 w 83"/>
                <a:gd name="T5" fmla="*/ 0 h 67"/>
                <a:gd name="T6" fmla="*/ 35 w 83"/>
                <a:gd name="T7" fmla="*/ 67 h 67"/>
                <a:gd name="T8" fmla="*/ 83 w 83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67">
                  <a:moveTo>
                    <a:pt x="83" y="67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35" y="67"/>
                  </a:lnTo>
                  <a:lnTo>
                    <a:pt x="83" y="67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Freeform 22"/>
            <p:cNvSpPr/>
            <p:nvPr/>
          </p:nvSpPr>
          <p:spPr bwMode="auto">
            <a:xfrm>
              <a:off x="1836409" y="1199779"/>
              <a:ext cx="166688" cy="277813"/>
            </a:xfrm>
            <a:custGeom>
              <a:avLst/>
              <a:gdLst>
                <a:gd name="T0" fmla="*/ 0 w 105"/>
                <a:gd name="T1" fmla="*/ 175 h 175"/>
                <a:gd name="T2" fmla="*/ 48 w 105"/>
                <a:gd name="T3" fmla="*/ 175 h 175"/>
                <a:gd name="T4" fmla="*/ 105 w 105"/>
                <a:gd name="T5" fmla="*/ 0 h 175"/>
                <a:gd name="T6" fmla="*/ 57 w 105"/>
                <a:gd name="T7" fmla="*/ 0 h 175"/>
                <a:gd name="T8" fmla="*/ 0 w 105"/>
                <a:gd name="T9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75">
                  <a:moveTo>
                    <a:pt x="0" y="175"/>
                  </a:moveTo>
                  <a:lnTo>
                    <a:pt x="48" y="175"/>
                  </a:lnTo>
                  <a:lnTo>
                    <a:pt x="105" y="0"/>
                  </a:lnTo>
                  <a:lnTo>
                    <a:pt x="57" y="0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" name="Freeform 23"/>
            <p:cNvSpPr/>
            <p:nvPr/>
          </p:nvSpPr>
          <p:spPr bwMode="auto">
            <a:xfrm>
              <a:off x="2028496" y="866404"/>
              <a:ext cx="417513" cy="125413"/>
            </a:xfrm>
            <a:custGeom>
              <a:avLst/>
              <a:gdLst>
                <a:gd name="T0" fmla="*/ 48 w 263"/>
                <a:gd name="T1" fmla="*/ 31 h 79"/>
                <a:gd name="T2" fmla="*/ 216 w 263"/>
                <a:gd name="T3" fmla="*/ 31 h 79"/>
                <a:gd name="T4" fmla="*/ 216 w 263"/>
                <a:gd name="T5" fmla="*/ 79 h 79"/>
                <a:gd name="T6" fmla="*/ 263 w 263"/>
                <a:gd name="T7" fmla="*/ 79 h 79"/>
                <a:gd name="T8" fmla="*/ 263 w 263"/>
                <a:gd name="T9" fmla="*/ 0 h 79"/>
                <a:gd name="T10" fmla="*/ 240 w 263"/>
                <a:gd name="T11" fmla="*/ 0 h 79"/>
                <a:gd name="T12" fmla="*/ 216 w 263"/>
                <a:gd name="T13" fmla="*/ 0 h 79"/>
                <a:gd name="T14" fmla="*/ 48 w 263"/>
                <a:gd name="T15" fmla="*/ 0 h 79"/>
                <a:gd name="T16" fmla="*/ 24 w 263"/>
                <a:gd name="T17" fmla="*/ 0 h 79"/>
                <a:gd name="T18" fmla="*/ 0 w 263"/>
                <a:gd name="T19" fmla="*/ 0 h 79"/>
                <a:gd name="T20" fmla="*/ 0 w 263"/>
                <a:gd name="T21" fmla="*/ 79 h 79"/>
                <a:gd name="T22" fmla="*/ 48 w 263"/>
                <a:gd name="T23" fmla="*/ 79 h 79"/>
                <a:gd name="T24" fmla="*/ 48 w 263"/>
                <a:gd name="T25" fmla="*/ 3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3" h="79">
                  <a:moveTo>
                    <a:pt x="48" y="31"/>
                  </a:moveTo>
                  <a:lnTo>
                    <a:pt x="216" y="31"/>
                  </a:lnTo>
                  <a:lnTo>
                    <a:pt x="216" y="79"/>
                  </a:lnTo>
                  <a:lnTo>
                    <a:pt x="263" y="79"/>
                  </a:lnTo>
                  <a:lnTo>
                    <a:pt x="263" y="0"/>
                  </a:lnTo>
                  <a:lnTo>
                    <a:pt x="240" y="0"/>
                  </a:lnTo>
                  <a:lnTo>
                    <a:pt x="216" y="0"/>
                  </a:lnTo>
                  <a:lnTo>
                    <a:pt x="48" y="0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79"/>
                  </a:lnTo>
                  <a:lnTo>
                    <a:pt x="48" y="79"/>
                  </a:lnTo>
                  <a:lnTo>
                    <a:pt x="48" y="31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" name="Freeform 24"/>
            <p:cNvSpPr/>
            <p:nvPr/>
          </p:nvSpPr>
          <p:spPr bwMode="auto">
            <a:xfrm>
              <a:off x="2522209" y="1033091"/>
              <a:ext cx="184150" cy="430213"/>
            </a:xfrm>
            <a:custGeom>
              <a:avLst/>
              <a:gdLst>
                <a:gd name="T0" fmla="*/ 99 w 116"/>
                <a:gd name="T1" fmla="*/ 0 h 271"/>
                <a:gd name="T2" fmla="*/ 71 w 116"/>
                <a:gd name="T3" fmla="*/ 0 h 271"/>
                <a:gd name="T4" fmla="*/ 71 w 116"/>
                <a:gd name="T5" fmla="*/ 0 h 271"/>
                <a:gd name="T6" fmla="*/ 0 w 116"/>
                <a:gd name="T7" fmla="*/ 0 h 271"/>
                <a:gd name="T8" fmla="*/ 0 w 116"/>
                <a:gd name="T9" fmla="*/ 29 h 271"/>
                <a:gd name="T10" fmla="*/ 42 w 116"/>
                <a:gd name="T11" fmla="*/ 29 h 271"/>
                <a:gd name="T12" fmla="*/ 42 w 116"/>
                <a:gd name="T13" fmla="*/ 218 h 271"/>
                <a:gd name="T14" fmla="*/ 42 w 116"/>
                <a:gd name="T15" fmla="*/ 252 h 271"/>
                <a:gd name="T16" fmla="*/ 42 w 116"/>
                <a:gd name="T17" fmla="*/ 271 h 271"/>
                <a:gd name="T18" fmla="*/ 116 w 116"/>
                <a:gd name="T19" fmla="*/ 230 h 271"/>
                <a:gd name="T20" fmla="*/ 116 w 116"/>
                <a:gd name="T21" fmla="*/ 180 h 271"/>
                <a:gd name="T22" fmla="*/ 99 w 116"/>
                <a:gd name="T23" fmla="*/ 189 h 271"/>
                <a:gd name="T24" fmla="*/ 99 w 116"/>
                <a:gd name="T25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" h="271">
                  <a:moveTo>
                    <a:pt x="99" y="0"/>
                  </a:moveTo>
                  <a:lnTo>
                    <a:pt x="71" y="0"/>
                  </a:lnTo>
                  <a:lnTo>
                    <a:pt x="71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42" y="29"/>
                  </a:lnTo>
                  <a:lnTo>
                    <a:pt x="42" y="218"/>
                  </a:lnTo>
                  <a:lnTo>
                    <a:pt x="42" y="252"/>
                  </a:lnTo>
                  <a:lnTo>
                    <a:pt x="42" y="271"/>
                  </a:lnTo>
                  <a:lnTo>
                    <a:pt x="116" y="230"/>
                  </a:lnTo>
                  <a:lnTo>
                    <a:pt x="116" y="180"/>
                  </a:lnTo>
                  <a:lnTo>
                    <a:pt x="99" y="189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Freeform 25"/>
            <p:cNvSpPr/>
            <p:nvPr/>
          </p:nvSpPr>
          <p:spPr bwMode="auto">
            <a:xfrm>
              <a:off x="2712709" y="866404"/>
              <a:ext cx="400050" cy="611188"/>
            </a:xfrm>
            <a:custGeom>
              <a:avLst/>
              <a:gdLst>
                <a:gd name="T0" fmla="*/ 164 w 252"/>
                <a:gd name="T1" fmla="*/ 182 h 385"/>
                <a:gd name="T2" fmla="*/ 230 w 252"/>
                <a:gd name="T3" fmla="*/ 182 h 385"/>
                <a:gd name="T4" fmla="*/ 230 w 252"/>
                <a:gd name="T5" fmla="*/ 151 h 385"/>
                <a:gd name="T6" fmla="*/ 164 w 252"/>
                <a:gd name="T7" fmla="*/ 151 h 385"/>
                <a:gd name="T8" fmla="*/ 164 w 252"/>
                <a:gd name="T9" fmla="*/ 31 h 385"/>
                <a:gd name="T10" fmla="*/ 240 w 252"/>
                <a:gd name="T11" fmla="*/ 31 h 385"/>
                <a:gd name="T12" fmla="*/ 240 w 252"/>
                <a:gd name="T13" fmla="*/ 0 h 385"/>
                <a:gd name="T14" fmla="*/ 17 w 252"/>
                <a:gd name="T15" fmla="*/ 0 h 385"/>
                <a:gd name="T16" fmla="*/ 17 w 252"/>
                <a:gd name="T17" fmla="*/ 31 h 385"/>
                <a:gd name="T18" fmla="*/ 110 w 252"/>
                <a:gd name="T19" fmla="*/ 31 h 385"/>
                <a:gd name="T20" fmla="*/ 110 w 252"/>
                <a:gd name="T21" fmla="*/ 354 h 385"/>
                <a:gd name="T22" fmla="*/ 81 w 252"/>
                <a:gd name="T23" fmla="*/ 354 h 385"/>
                <a:gd name="T24" fmla="*/ 81 w 252"/>
                <a:gd name="T25" fmla="*/ 122 h 385"/>
                <a:gd name="T26" fmla="*/ 27 w 252"/>
                <a:gd name="T27" fmla="*/ 122 h 385"/>
                <a:gd name="T28" fmla="*/ 27 w 252"/>
                <a:gd name="T29" fmla="*/ 354 h 385"/>
                <a:gd name="T30" fmla="*/ 0 w 252"/>
                <a:gd name="T31" fmla="*/ 354 h 385"/>
                <a:gd name="T32" fmla="*/ 0 w 252"/>
                <a:gd name="T33" fmla="*/ 385 h 385"/>
                <a:gd name="T34" fmla="*/ 252 w 252"/>
                <a:gd name="T35" fmla="*/ 385 h 385"/>
                <a:gd name="T36" fmla="*/ 252 w 252"/>
                <a:gd name="T37" fmla="*/ 354 h 385"/>
                <a:gd name="T38" fmla="*/ 164 w 252"/>
                <a:gd name="T39" fmla="*/ 354 h 385"/>
                <a:gd name="T40" fmla="*/ 164 w 252"/>
                <a:gd name="T41" fmla="*/ 182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2" h="385">
                  <a:moveTo>
                    <a:pt x="164" y="182"/>
                  </a:moveTo>
                  <a:lnTo>
                    <a:pt x="230" y="182"/>
                  </a:lnTo>
                  <a:lnTo>
                    <a:pt x="230" y="151"/>
                  </a:lnTo>
                  <a:lnTo>
                    <a:pt x="164" y="151"/>
                  </a:lnTo>
                  <a:lnTo>
                    <a:pt x="164" y="31"/>
                  </a:lnTo>
                  <a:lnTo>
                    <a:pt x="240" y="31"/>
                  </a:lnTo>
                  <a:lnTo>
                    <a:pt x="240" y="0"/>
                  </a:lnTo>
                  <a:lnTo>
                    <a:pt x="17" y="0"/>
                  </a:lnTo>
                  <a:lnTo>
                    <a:pt x="17" y="31"/>
                  </a:lnTo>
                  <a:lnTo>
                    <a:pt x="110" y="31"/>
                  </a:lnTo>
                  <a:lnTo>
                    <a:pt x="110" y="354"/>
                  </a:lnTo>
                  <a:lnTo>
                    <a:pt x="81" y="354"/>
                  </a:lnTo>
                  <a:lnTo>
                    <a:pt x="81" y="122"/>
                  </a:lnTo>
                  <a:lnTo>
                    <a:pt x="27" y="122"/>
                  </a:lnTo>
                  <a:lnTo>
                    <a:pt x="27" y="354"/>
                  </a:lnTo>
                  <a:lnTo>
                    <a:pt x="0" y="354"/>
                  </a:lnTo>
                  <a:lnTo>
                    <a:pt x="0" y="385"/>
                  </a:lnTo>
                  <a:lnTo>
                    <a:pt x="252" y="385"/>
                  </a:lnTo>
                  <a:lnTo>
                    <a:pt x="252" y="354"/>
                  </a:lnTo>
                  <a:lnTo>
                    <a:pt x="164" y="354"/>
                  </a:lnTo>
                  <a:lnTo>
                    <a:pt x="164" y="182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3250871" y="866404"/>
              <a:ext cx="433388" cy="49213"/>
            </a:xfrm>
            <a:prstGeom prst="rect">
              <a:avLst/>
            </a:pr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Freeform 27"/>
            <p:cNvSpPr/>
            <p:nvPr/>
          </p:nvSpPr>
          <p:spPr bwMode="auto">
            <a:xfrm>
              <a:off x="3179434" y="1106116"/>
              <a:ext cx="576263" cy="371475"/>
            </a:xfrm>
            <a:custGeom>
              <a:avLst/>
              <a:gdLst>
                <a:gd name="T0" fmla="*/ 169 w 363"/>
                <a:gd name="T1" fmla="*/ 31 h 234"/>
                <a:gd name="T2" fmla="*/ 363 w 363"/>
                <a:gd name="T3" fmla="*/ 31 h 234"/>
                <a:gd name="T4" fmla="*/ 363 w 363"/>
                <a:gd name="T5" fmla="*/ 0 h 234"/>
                <a:gd name="T6" fmla="*/ 0 w 363"/>
                <a:gd name="T7" fmla="*/ 0 h 234"/>
                <a:gd name="T8" fmla="*/ 0 w 363"/>
                <a:gd name="T9" fmla="*/ 31 h 234"/>
                <a:gd name="T10" fmla="*/ 112 w 363"/>
                <a:gd name="T11" fmla="*/ 31 h 234"/>
                <a:gd name="T12" fmla="*/ 7 w 363"/>
                <a:gd name="T13" fmla="*/ 234 h 234"/>
                <a:gd name="T14" fmla="*/ 26 w 363"/>
                <a:gd name="T15" fmla="*/ 234 h 234"/>
                <a:gd name="T16" fmla="*/ 332 w 363"/>
                <a:gd name="T17" fmla="*/ 234 h 234"/>
                <a:gd name="T18" fmla="*/ 356 w 363"/>
                <a:gd name="T19" fmla="*/ 234 h 234"/>
                <a:gd name="T20" fmla="*/ 301 w 363"/>
                <a:gd name="T21" fmla="*/ 124 h 234"/>
                <a:gd name="T22" fmla="*/ 242 w 363"/>
                <a:gd name="T23" fmla="*/ 124 h 234"/>
                <a:gd name="T24" fmla="*/ 282 w 363"/>
                <a:gd name="T25" fmla="*/ 203 h 234"/>
                <a:gd name="T26" fmla="*/ 81 w 363"/>
                <a:gd name="T27" fmla="*/ 203 h 234"/>
                <a:gd name="T28" fmla="*/ 169 w 363"/>
                <a:gd name="T29" fmla="*/ 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3" h="234">
                  <a:moveTo>
                    <a:pt x="169" y="31"/>
                  </a:moveTo>
                  <a:lnTo>
                    <a:pt x="363" y="31"/>
                  </a:lnTo>
                  <a:lnTo>
                    <a:pt x="363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112" y="31"/>
                  </a:lnTo>
                  <a:lnTo>
                    <a:pt x="7" y="234"/>
                  </a:lnTo>
                  <a:lnTo>
                    <a:pt x="26" y="234"/>
                  </a:lnTo>
                  <a:lnTo>
                    <a:pt x="332" y="234"/>
                  </a:lnTo>
                  <a:lnTo>
                    <a:pt x="356" y="234"/>
                  </a:lnTo>
                  <a:lnTo>
                    <a:pt x="301" y="124"/>
                  </a:lnTo>
                  <a:lnTo>
                    <a:pt x="242" y="124"/>
                  </a:lnTo>
                  <a:lnTo>
                    <a:pt x="282" y="203"/>
                  </a:lnTo>
                  <a:lnTo>
                    <a:pt x="81" y="203"/>
                  </a:lnTo>
                  <a:lnTo>
                    <a:pt x="169" y="31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Freeform 28"/>
            <p:cNvSpPr/>
            <p:nvPr/>
          </p:nvSpPr>
          <p:spPr bwMode="auto">
            <a:xfrm>
              <a:off x="2017384" y="1074366"/>
              <a:ext cx="444500" cy="403225"/>
            </a:xfrm>
            <a:custGeom>
              <a:avLst/>
              <a:gdLst>
                <a:gd name="T0" fmla="*/ 78 w 118"/>
                <a:gd name="T1" fmla="*/ 34 h 106"/>
                <a:gd name="T2" fmla="*/ 110 w 118"/>
                <a:gd name="T3" fmla="*/ 34 h 106"/>
                <a:gd name="T4" fmla="*/ 110 w 118"/>
                <a:gd name="T5" fmla="*/ 21 h 106"/>
                <a:gd name="T6" fmla="*/ 70 w 118"/>
                <a:gd name="T7" fmla="*/ 21 h 106"/>
                <a:gd name="T8" fmla="*/ 70 w 118"/>
                <a:gd name="T9" fmla="*/ 0 h 106"/>
                <a:gd name="T10" fmla="*/ 47 w 118"/>
                <a:gd name="T11" fmla="*/ 0 h 106"/>
                <a:gd name="T12" fmla="*/ 47 w 118"/>
                <a:gd name="T13" fmla="*/ 21 h 106"/>
                <a:gd name="T14" fmla="*/ 7 w 118"/>
                <a:gd name="T15" fmla="*/ 21 h 106"/>
                <a:gd name="T16" fmla="*/ 7 w 118"/>
                <a:gd name="T17" fmla="*/ 34 h 106"/>
                <a:gd name="T18" fmla="*/ 40 w 118"/>
                <a:gd name="T19" fmla="*/ 34 h 106"/>
                <a:gd name="T20" fmla="*/ 0 w 118"/>
                <a:gd name="T21" fmla="*/ 93 h 106"/>
                <a:gd name="T22" fmla="*/ 0 w 118"/>
                <a:gd name="T23" fmla="*/ 104 h 106"/>
                <a:gd name="T24" fmla="*/ 47 w 118"/>
                <a:gd name="T25" fmla="*/ 58 h 106"/>
                <a:gd name="T26" fmla="*/ 47 w 118"/>
                <a:gd name="T27" fmla="*/ 106 h 106"/>
                <a:gd name="T28" fmla="*/ 70 w 118"/>
                <a:gd name="T29" fmla="*/ 106 h 106"/>
                <a:gd name="T30" fmla="*/ 70 w 118"/>
                <a:gd name="T31" fmla="*/ 56 h 106"/>
                <a:gd name="T32" fmla="*/ 118 w 118"/>
                <a:gd name="T33" fmla="*/ 104 h 106"/>
                <a:gd name="T34" fmla="*/ 118 w 118"/>
                <a:gd name="T35" fmla="*/ 93 h 106"/>
                <a:gd name="T36" fmla="*/ 78 w 118"/>
                <a:gd name="T37" fmla="*/ 3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8" h="106">
                  <a:moveTo>
                    <a:pt x="78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70" y="21"/>
                    <a:pt x="70" y="21"/>
                    <a:pt x="70" y="21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32" y="53"/>
                    <a:pt x="19" y="76"/>
                    <a:pt x="0" y="93"/>
                  </a:cubicBezTo>
                  <a:cubicBezTo>
                    <a:pt x="0" y="97"/>
                    <a:pt x="0" y="100"/>
                    <a:pt x="0" y="104"/>
                  </a:cubicBezTo>
                  <a:cubicBezTo>
                    <a:pt x="18" y="93"/>
                    <a:pt x="34" y="76"/>
                    <a:pt x="47" y="58"/>
                  </a:cubicBezTo>
                  <a:cubicBezTo>
                    <a:pt x="47" y="106"/>
                    <a:pt x="47" y="106"/>
                    <a:pt x="47" y="106"/>
                  </a:cubicBezTo>
                  <a:cubicBezTo>
                    <a:pt x="70" y="106"/>
                    <a:pt x="70" y="106"/>
                    <a:pt x="70" y="106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83" y="75"/>
                    <a:pt x="99" y="93"/>
                    <a:pt x="118" y="104"/>
                  </a:cubicBezTo>
                  <a:cubicBezTo>
                    <a:pt x="118" y="100"/>
                    <a:pt x="118" y="97"/>
                    <a:pt x="118" y="93"/>
                  </a:cubicBezTo>
                  <a:cubicBezTo>
                    <a:pt x="99" y="76"/>
                    <a:pt x="86" y="53"/>
                    <a:pt x="78" y="34"/>
                  </a:cubicBez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hf sldNum="0" hdr="0" ftr="0" dt="0"/>
  <p:txStyles>
    <p:titleStyle>
      <a:lvl1pPr algn="l" defTabSz="1016000" rtl="0" eaLnBrk="1" latinLnBrk="0" hangingPunct="1">
        <a:spcBef>
          <a:spcPct val="0"/>
        </a:spcBef>
        <a:buNone/>
        <a:defRPr sz="2665" b="1" kern="1200">
          <a:solidFill>
            <a:srgbClr val="222222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0" indent="0" algn="l" defTabSz="1016000" rtl="0" eaLnBrk="1" latinLnBrk="0" hangingPunct="1">
        <a:lnSpc>
          <a:spcPct val="150000"/>
        </a:lnSpc>
        <a:spcBef>
          <a:spcPts val="1110"/>
        </a:spcBef>
        <a:spcAft>
          <a:spcPts val="1200"/>
        </a:spcAft>
        <a:buFontTx/>
        <a:buNone/>
        <a:defRPr lang="en-US" sz="1335" kern="1200" dirty="0">
          <a:solidFill>
            <a:srgbClr val="00F1FD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254000" indent="-254000" algn="l" defTabSz="1016000" rtl="0" eaLnBrk="1" latinLnBrk="0" hangingPunct="1">
        <a:lnSpc>
          <a:spcPct val="150000"/>
        </a:lnSpc>
        <a:spcBef>
          <a:spcPts val="1110"/>
        </a:spcBef>
        <a:spcAft>
          <a:spcPts val="1200"/>
        </a:spcAft>
        <a:buFontTx/>
        <a:buBlip>
          <a:blip r:embed="rId7"/>
        </a:buBlip>
        <a:defRPr lang="en-US" sz="1335" kern="1200" dirty="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762000" indent="-254000" algn="l" defTabSz="1016000" rtl="0" eaLnBrk="1" latinLnBrk="0" hangingPunct="1">
        <a:lnSpc>
          <a:spcPct val="150000"/>
        </a:lnSpc>
        <a:spcBef>
          <a:spcPts val="1110"/>
        </a:spcBef>
        <a:spcAft>
          <a:spcPts val="1200"/>
        </a:spcAft>
        <a:buFontTx/>
        <a:buBlip>
          <a:blip r:embed="rId7"/>
        </a:buBlip>
        <a:defRPr lang="en-US" sz="1335" kern="1200" dirty="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270000" indent="-254000" algn="l" defTabSz="1016000" rtl="0" eaLnBrk="1" latinLnBrk="0" hangingPunct="1">
        <a:lnSpc>
          <a:spcPct val="150000"/>
        </a:lnSpc>
        <a:spcBef>
          <a:spcPts val="1110"/>
        </a:spcBef>
        <a:spcAft>
          <a:spcPts val="1200"/>
        </a:spcAft>
        <a:buFontTx/>
        <a:buBlip>
          <a:blip r:embed="rId7"/>
        </a:buBlip>
        <a:defRPr lang="en-US" sz="1335" kern="1200" dirty="0" smtClean="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1778000" indent="-254000" algn="l" defTabSz="1016000" rtl="0" eaLnBrk="1" latinLnBrk="0" hangingPunct="1">
        <a:lnSpc>
          <a:spcPct val="150000"/>
        </a:lnSpc>
        <a:spcBef>
          <a:spcPts val="1110"/>
        </a:spcBef>
        <a:spcAft>
          <a:spcPts val="1200"/>
        </a:spcAft>
        <a:buFontTx/>
        <a:buBlip>
          <a:blip r:embed="rId7"/>
        </a:buBlip>
        <a:defRPr lang="en-US" sz="1335" kern="1200" dirty="0" smtClean="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286635" indent="-254000" algn="l" defTabSz="1016000" rtl="0" eaLnBrk="1" latinLnBrk="0" hangingPunct="1">
        <a:lnSpc>
          <a:spcPct val="150000"/>
        </a:lnSpc>
        <a:spcBef>
          <a:spcPts val="1110"/>
        </a:spcBef>
        <a:spcAft>
          <a:spcPts val="1200"/>
        </a:spcAft>
        <a:buFont typeface="Arial" panose="020B0604020202020204" pitchFamily="34" charset="0"/>
        <a:buChar char="•"/>
        <a:defRPr lang="en-US" sz="1335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794635" indent="-254000" algn="l" defTabSz="1016000" rtl="0" eaLnBrk="1" latinLnBrk="0" hangingPunct="1">
        <a:lnSpc>
          <a:spcPct val="150000"/>
        </a:lnSpc>
        <a:spcBef>
          <a:spcPts val="1110"/>
        </a:spcBef>
        <a:spcAft>
          <a:spcPts val="1200"/>
        </a:spcAft>
        <a:buFont typeface="Arial" panose="020B0604020202020204" pitchFamily="34" charset="0"/>
        <a:buChar char="•"/>
        <a:defRPr lang="en-US" sz="1335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302635" indent="-254000" algn="l" defTabSz="1016000" rtl="0" eaLnBrk="1" latinLnBrk="0" hangingPunct="1">
        <a:lnSpc>
          <a:spcPct val="150000"/>
        </a:lnSpc>
        <a:spcBef>
          <a:spcPts val="1110"/>
        </a:spcBef>
        <a:spcAft>
          <a:spcPts val="1200"/>
        </a:spcAft>
        <a:buFont typeface="Arial" panose="020B0604020202020204" pitchFamily="34" charset="0"/>
        <a:buChar char="•"/>
        <a:defRPr lang="en-US" sz="1335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810635" indent="-254000" algn="l" defTabSz="1016000" rtl="0" eaLnBrk="1" latinLnBrk="0" hangingPunct="1">
        <a:lnSpc>
          <a:spcPct val="90000"/>
        </a:lnSpc>
        <a:spcBef>
          <a:spcPct val="33000"/>
        </a:spcBef>
        <a:buFont typeface="Arial" panose="020B0604020202020204" pitchFamily="34" charset="0"/>
        <a:buNone/>
        <a:defRPr sz="13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60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8000" algn="l" defTabSz="10160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6000" algn="l" defTabSz="10160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4000" algn="l" defTabSz="10160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2635" algn="l" defTabSz="10160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0635" algn="l" defTabSz="10160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8635" algn="l" defTabSz="10160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6635" algn="l" defTabSz="10160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4635" algn="l" defTabSz="10160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背景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50399" cy="762120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100270" y="244112"/>
            <a:ext cx="7642425" cy="57156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zh-CN" altLang="en-US" noProof="0" dirty="0"/>
              <a:t>单击此处编辑母版标题样式</a:t>
            </a:r>
            <a:endParaRPr lang="zh-CN" altLang="en-US" noProof="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>
          <a:xfrm>
            <a:off x="931590" y="2028792"/>
            <a:ext cx="11687219" cy="4835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grpSp>
        <p:nvGrpSpPr>
          <p:cNvPr id="6" name="组合 115"/>
          <p:cNvGrpSpPr/>
          <p:nvPr userDrawn="1"/>
        </p:nvGrpSpPr>
        <p:grpSpPr>
          <a:xfrm>
            <a:off x="11028850" y="480995"/>
            <a:ext cx="1896949" cy="494899"/>
            <a:chOff x="366384" y="855291"/>
            <a:chExt cx="3389313" cy="884238"/>
          </a:xfrm>
        </p:grpSpPr>
        <p:sp>
          <p:nvSpPr>
            <p:cNvPr id="7" name="Freeform 5"/>
            <p:cNvSpPr/>
            <p:nvPr/>
          </p:nvSpPr>
          <p:spPr bwMode="auto">
            <a:xfrm>
              <a:off x="1114096" y="893391"/>
              <a:ext cx="515938" cy="842963"/>
            </a:xfrm>
            <a:custGeom>
              <a:avLst/>
              <a:gdLst>
                <a:gd name="T0" fmla="*/ 89 w 137"/>
                <a:gd name="T1" fmla="*/ 106 h 222"/>
                <a:gd name="T2" fmla="*/ 0 w 137"/>
                <a:gd name="T3" fmla="*/ 195 h 222"/>
                <a:gd name="T4" fmla="*/ 28 w 137"/>
                <a:gd name="T5" fmla="*/ 222 h 222"/>
                <a:gd name="T6" fmla="*/ 127 w 137"/>
                <a:gd name="T7" fmla="*/ 123 h 222"/>
                <a:gd name="T8" fmla="*/ 127 w 137"/>
                <a:gd name="T9" fmla="*/ 89 h 222"/>
                <a:gd name="T10" fmla="*/ 42 w 137"/>
                <a:gd name="T11" fmla="*/ 4 h 222"/>
                <a:gd name="T12" fmla="*/ 31 w 137"/>
                <a:gd name="T13" fmla="*/ 9 h 222"/>
                <a:gd name="T14" fmla="*/ 21 w 137"/>
                <a:gd name="T15" fmla="*/ 38 h 222"/>
                <a:gd name="T16" fmla="*/ 89 w 137"/>
                <a:gd name="T17" fmla="*/ 10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222">
                  <a:moveTo>
                    <a:pt x="89" y="106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28" y="222"/>
                    <a:pt x="28" y="222"/>
                    <a:pt x="28" y="222"/>
                  </a:cubicBezTo>
                  <a:cubicBezTo>
                    <a:pt x="127" y="123"/>
                    <a:pt x="127" y="123"/>
                    <a:pt x="127" y="123"/>
                  </a:cubicBezTo>
                  <a:cubicBezTo>
                    <a:pt x="137" y="114"/>
                    <a:pt x="137" y="98"/>
                    <a:pt x="127" y="89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8" y="0"/>
                    <a:pt x="33" y="3"/>
                    <a:pt x="31" y="9"/>
                  </a:cubicBezTo>
                  <a:cubicBezTo>
                    <a:pt x="21" y="38"/>
                    <a:pt x="21" y="38"/>
                    <a:pt x="21" y="38"/>
                  </a:cubicBezTo>
                  <a:lnTo>
                    <a:pt x="89" y="106"/>
                  </a:lnTo>
                  <a:close/>
                </a:path>
              </a:pathLst>
            </a:custGeom>
            <a:solidFill>
              <a:srgbClr val="194BE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737859" y="855291"/>
              <a:ext cx="519113" cy="884238"/>
            </a:xfrm>
            <a:custGeom>
              <a:avLst/>
              <a:gdLst>
                <a:gd name="T0" fmla="*/ 138 w 138"/>
                <a:gd name="T1" fmla="*/ 10 h 233"/>
                <a:gd name="T2" fmla="*/ 124 w 138"/>
                <a:gd name="T3" fmla="*/ 13 h 233"/>
                <a:gd name="T4" fmla="*/ 115 w 138"/>
                <a:gd name="T5" fmla="*/ 42 h 233"/>
                <a:gd name="T6" fmla="*/ 115 w 138"/>
                <a:gd name="T7" fmla="*/ 42 h 233"/>
                <a:gd name="T8" fmla="*/ 57 w 138"/>
                <a:gd name="T9" fmla="*/ 224 h 233"/>
                <a:gd name="T10" fmla="*/ 45 w 138"/>
                <a:gd name="T11" fmla="*/ 233 h 233"/>
                <a:gd name="T12" fmla="*/ 37 w 138"/>
                <a:gd name="T13" fmla="*/ 233 h 233"/>
                <a:gd name="T14" fmla="*/ 13 w 138"/>
                <a:gd name="T15" fmla="*/ 233 h 233"/>
                <a:gd name="T16" fmla="*/ 7 w 138"/>
                <a:gd name="T17" fmla="*/ 230 h 233"/>
                <a:gd name="T18" fmla="*/ 0 w 138"/>
                <a:gd name="T19" fmla="*/ 223 h 233"/>
                <a:gd name="T20" fmla="*/ 14 w 138"/>
                <a:gd name="T21" fmla="*/ 220 h 233"/>
                <a:gd name="T22" fmla="*/ 23 w 138"/>
                <a:gd name="T23" fmla="*/ 191 h 233"/>
                <a:gd name="T24" fmla="*/ 81 w 138"/>
                <a:gd name="T25" fmla="*/ 9 h 233"/>
                <a:gd name="T26" fmla="*/ 92 w 138"/>
                <a:gd name="T27" fmla="*/ 0 h 233"/>
                <a:gd name="T28" fmla="*/ 101 w 138"/>
                <a:gd name="T29" fmla="*/ 0 h 233"/>
                <a:gd name="T30" fmla="*/ 123 w 138"/>
                <a:gd name="T31" fmla="*/ 0 h 233"/>
                <a:gd name="T32" fmla="*/ 132 w 138"/>
                <a:gd name="T33" fmla="*/ 4 h 233"/>
                <a:gd name="T34" fmla="*/ 138 w 138"/>
                <a:gd name="T35" fmla="*/ 1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8" h="233">
                  <a:moveTo>
                    <a:pt x="138" y="10"/>
                  </a:moveTo>
                  <a:cubicBezTo>
                    <a:pt x="133" y="5"/>
                    <a:pt x="126" y="7"/>
                    <a:pt x="124" y="13"/>
                  </a:cubicBezTo>
                  <a:cubicBezTo>
                    <a:pt x="115" y="42"/>
                    <a:pt x="115" y="42"/>
                    <a:pt x="115" y="42"/>
                  </a:cubicBezTo>
                  <a:cubicBezTo>
                    <a:pt x="115" y="42"/>
                    <a:pt x="115" y="42"/>
                    <a:pt x="115" y="42"/>
                  </a:cubicBezTo>
                  <a:cubicBezTo>
                    <a:pt x="57" y="224"/>
                    <a:pt x="57" y="224"/>
                    <a:pt x="57" y="224"/>
                  </a:cubicBezTo>
                  <a:cubicBezTo>
                    <a:pt x="55" y="229"/>
                    <a:pt x="51" y="233"/>
                    <a:pt x="45" y="233"/>
                  </a:cubicBezTo>
                  <a:cubicBezTo>
                    <a:pt x="37" y="233"/>
                    <a:pt x="37" y="233"/>
                    <a:pt x="37" y="233"/>
                  </a:cubicBezTo>
                  <a:cubicBezTo>
                    <a:pt x="13" y="233"/>
                    <a:pt x="13" y="233"/>
                    <a:pt x="13" y="233"/>
                  </a:cubicBezTo>
                  <a:cubicBezTo>
                    <a:pt x="11" y="233"/>
                    <a:pt x="9" y="232"/>
                    <a:pt x="7" y="230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5" y="227"/>
                    <a:pt x="12" y="226"/>
                    <a:pt x="14" y="220"/>
                  </a:cubicBezTo>
                  <a:cubicBezTo>
                    <a:pt x="23" y="191"/>
                    <a:pt x="23" y="191"/>
                    <a:pt x="23" y="191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2" y="4"/>
                    <a:pt x="87" y="0"/>
                    <a:pt x="92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6" y="0"/>
                    <a:pt x="129" y="1"/>
                    <a:pt x="132" y="4"/>
                  </a:cubicBezTo>
                  <a:lnTo>
                    <a:pt x="138" y="10"/>
                  </a:lnTo>
                  <a:close/>
                </a:path>
              </a:pathLst>
            </a:custGeom>
            <a:solidFill>
              <a:srgbClr val="37D2F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66384" y="855291"/>
              <a:ext cx="511175" cy="847725"/>
            </a:xfrm>
            <a:custGeom>
              <a:avLst/>
              <a:gdLst>
                <a:gd name="T0" fmla="*/ 48 w 136"/>
                <a:gd name="T1" fmla="*/ 117 h 223"/>
                <a:gd name="T2" fmla="*/ 136 w 136"/>
                <a:gd name="T3" fmla="*/ 28 h 223"/>
                <a:gd name="T4" fmla="*/ 109 w 136"/>
                <a:gd name="T5" fmla="*/ 0 h 223"/>
                <a:gd name="T6" fmla="*/ 10 w 136"/>
                <a:gd name="T7" fmla="*/ 99 h 223"/>
                <a:gd name="T8" fmla="*/ 10 w 136"/>
                <a:gd name="T9" fmla="*/ 134 h 223"/>
                <a:gd name="T10" fmla="*/ 95 w 136"/>
                <a:gd name="T11" fmla="*/ 218 h 223"/>
                <a:gd name="T12" fmla="*/ 106 w 136"/>
                <a:gd name="T13" fmla="*/ 214 h 223"/>
                <a:gd name="T14" fmla="*/ 116 w 136"/>
                <a:gd name="T15" fmla="*/ 185 h 223"/>
                <a:gd name="T16" fmla="*/ 48 w 136"/>
                <a:gd name="T17" fmla="*/ 117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223">
                  <a:moveTo>
                    <a:pt x="48" y="117"/>
                  </a:moveTo>
                  <a:cubicBezTo>
                    <a:pt x="136" y="28"/>
                    <a:pt x="136" y="28"/>
                    <a:pt x="136" y="28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0" y="109"/>
                    <a:pt x="0" y="124"/>
                    <a:pt x="10" y="134"/>
                  </a:cubicBezTo>
                  <a:cubicBezTo>
                    <a:pt x="95" y="218"/>
                    <a:pt x="95" y="218"/>
                    <a:pt x="95" y="218"/>
                  </a:cubicBezTo>
                  <a:cubicBezTo>
                    <a:pt x="99" y="223"/>
                    <a:pt x="104" y="220"/>
                    <a:pt x="106" y="214"/>
                  </a:cubicBezTo>
                  <a:cubicBezTo>
                    <a:pt x="116" y="185"/>
                    <a:pt x="116" y="185"/>
                    <a:pt x="116" y="185"/>
                  </a:cubicBezTo>
                  <a:lnTo>
                    <a:pt x="48" y="117"/>
                  </a:lnTo>
                  <a:close/>
                </a:path>
              </a:pathLst>
            </a:custGeom>
            <a:solidFill>
              <a:srgbClr val="194BE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2025321" y="1603004"/>
              <a:ext cx="142875" cy="136525"/>
            </a:xfrm>
            <a:custGeom>
              <a:avLst/>
              <a:gdLst>
                <a:gd name="T0" fmla="*/ 90 w 90"/>
                <a:gd name="T1" fmla="*/ 86 h 86"/>
                <a:gd name="T2" fmla="*/ 0 w 90"/>
                <a:gd name="T3" fmla="*/ 86 h 86"/>
                <a:gd name="T4" fmla="*/ 0 w 90"/>
                <a:gd name="T5" fmla="*/ 72 h 86"/>
                <a:gd name="T6" fmla="*/ 76 w 90"/>
                <a:gd name="T7" fmla="*/ 72 h 86"/>
                <a:gd name="T8" fmla="*/ 76 w 90"/>
                <a:gd name="T9" fmla="*/ 51 h 86"/>
                <a:gd name="T10" fmla="*/ 0 w 90"/>
                <a:gd name="T11" fmla="*/ 51 h 86"/>
                <a:gd name="T12" fmla="*/ 0 w 90"/>
                <a:gd name="T13" fmla="*/ 0 h 86"/>
                <a:gd name="T14" fmla="*/ 90 w 90"/>
                <a:gd name="T15" fmla="*/ 0 h 86"/>
                <a:gd name="T16" fmla="*/ 90 w 90"/>
                <a:gd name="T17" fmla="*/ 17 h 86"/>
                <a:gd name="T18" fmla="*/ 16 w 90"/>
                <a:gd name="T19" fmla="*/ 17 h 86"/>
                <a:gd name="T20" fmla="*/ 16 w 90"/>
                <a:gd name="T21" fmla="*/ 34 h 86"/>
                <a:gd name="T22" fmla="*/ 90 w 90"/>
                <a:gd name="T23" fmla="*/ 34 h 86"/>
                <a:gd name="T24" fmla="*/ 90 w 90"/>
                <a:gd name="T2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86">
                  <a:moveTo>
                    <a:pt x="90" y="86"/>
                  </a:moveTo>
                  <a:lnTo>
                    <a:pt x="0" y="86"/>
                  </a:lnTo>
                  <a:lnTo>
                    <a:pt x="0" y="72"/>
                  </a:lnTo>
                  <a:lnTo>
                    <a:pt x="76" y="72"/>
                  </a:lnTo>
                  <a:lnTo>
                    <a:pt x="76" y="51"/>
                  </a:lnTo>
                  <a:lnTo>
                    <a:pt x="0" y="51"/>
                  </a:lnTo>
                  <a:lnTo>
                    <a:pt x="0" y="0"/>
                  </a:lnTo>
                  <a:lnTo>
                    <a:pt x="90" y="0"/>
                  </a:lnTo>
                  <a:lnTo>
                    <a:pt x="90" y="17"/>
                  </a:lnTo>
                  <a:lnTo>
                    <a:pt x="16" y="17"/>
                  </a:lnTo>
                  <a:lnTo>
                    <a:pt x="16" y="34"/>
                  </a:lnTo>
                  <a:lnTo>
                    <a:pt x="90" y="34"/>
                  </a:lnTo>
                  <a:lnTo>
                    <a:pt x="90" y="86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2193596" y="1603004"/>
              <a:ext cx="142875" cy="136525"/>
            </a:xfrm>
            <a:custGeom>
              <a:avLst/>
              <a:gdLst>
                <a:gd name="T0" fmla="*/ 90 w 90"/>
                <a:gd name="T1" fmla="*/ 86 h 86"/>
                <a:gd name="T2" fmla="*/ 0 w 90"/>
                <a:gd name="T3" fmla="*/ 86 h 86"/>
                <a:gd name="T4" fmla="*/ 0 w 90"/>
                <a:gd name="T5" fmla="*/ 72 h 86"/>
                <a:gd name="T6" fmla="*/ 76 w 90"/>
                <a:gd name="T7" fmla="*/ 72 h 86"/>
                <a:gd name="T8" fmla="*/ 76 w 90"/>
                <a:gd name="T9" fmla="*/ 51 h 86"/>
                <a:gd name="T10" fmla="*/ 0 w 90"/>
                <a:gd name="T11" fmla="*/ 51 h 86"/>
                <a:gd name="T12" fmla="*/ 0 w 90"/>
                <a:gd name="T13" fmla="*/ 0 h 86"/>
                <a:gd name="T14" fmla="*/ 90 w 90"/>
                <a:gd name="T15" fmla="*/ 0 h 86"/>
                <a:gd name="T16" fmla="*/ 90 w 90"/>
                <a:gd name="T17" fmla="*/ 17 h 86"/>
                <a:gd name="T18" fmla="*/ 17 w 90"/>
                <a:gd name="T19" fmla="*/ 17 h 86"/>
                <a:gd name="T20" fmla="*/ 17 w 90"/>
                <a:gd name="T21" fmla="*/ 34 h 86"/>
                <a:gd name="T22" fmla="*/ 90 w 90"/>
                <a:gd name="T23" fmla="*/ 34 h 86"/>
                <a:gd name="T24" fmla="*/ 90 w 90"/>
                <a:gd name="T2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86">
                  <a:moveTo>
                    <a:pt x="90" y="86"/>
                  </a:moveTo>
                  <a:lnTo>
                    <a:pt x="0" y="86"/>
                  </a:lnTo>
                  <a:lnTo>
                    <a:pt x="0" y="72"/>
                  </a:lnTo>
                  <a:lnTo>
                    <a:pt x="76" y="72"/>
                  </a:lnTo>
                  <a:lnTo>
                    <a:pt x="76" y="51"/>
                  </a:lnTo>
                  <a:lnTo>
                    <a:pt x="0" y="51"/>
                  </a:lnTo>
                  <a:lnTo>
                    <a:pt x="0" y="0"/>
                  </a:lnTo>
                  <a:lnTo>
                    <a:pt x="90" y="0"/>
                  </a:lnTo>
                  <a:lnTo>
                    <a:pt x="90" y="17"/>
                  </a:lnTo>
                  <a:lnTo>
                    <a:pt x="17" y="17"/>
                  </a:lnTo>
                  <a:lnTo>
                    <a:pt x="17" y="34"/>
                  </a:lnTo>
                  <a:lnTo>
                    <a:pt x="90" y="34"/>
                  </a:lnTo>
                  <a:lnTo>
                    <a:pt x="90" y="86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2366634" y="1603004"/>
              <a:ext cx="144463" cy="136525"/>
            </a:xfrm>
            <a:custGeom>
              <a:avLst/>
              <a:gdLst>
                <a:gd name="T0" fmla="*/ 91 w 91"/>
                <a:gd name="T1" fmla="*/ 86 h 86"/>
                <a:gd name="T2" fmla="*/ 0 w 91"/>
                <a:gd name="T3" fmla="*/ 86 h 86"/>
                <a:gd name="T4" fmla="*/ 0 w 91"/>
                <a:gd name="T5" fmla="*/ 0 h 86"/>
                <a:gd name="T6" fmla="*/ 91 w 91"/>
                <a:gd name="T7" fmla="*/ 0 h 86"/>
                <a:gd name="T8" fmla="*/ 91 w 91"/>
                <a:gd name="T9" fmla="*/ 17 h 86"/>
                <a:gd name="T10" fmla="*/ 15 w 91"/>
                <a:gd name="T11" fmla="*/ 17 h 86"/>
                <a:gd name="T12" fmla="*/ 15 w 91"/>
                <a:gd name="T13" fmla="*/ 72 h 86"/>
                <a:gd name="T14" fmla="*/ 91 w 91"/>
                <a:gd name="T15" fmla="*/ 72 h 86"/>
                <a:gd name="T16" fmla="*/ 91 w 91"/>
                <a:gd name="T17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86">
                  <a:moveTo>
                    <a:pt x="91" y="86"/>
                  </a:moveTo>
                  <a:lnTo>
                    <a:pt x="0" y="86"/>
                  </a:lnTo>
                  <a:lnTo>
                    <a:pt x="0" y="0"/>
                  </a:lnTo>
                  <a:lnTo>
                    <a:pt x="91" y="0"/>
                  </a:lnTo>
                  <a:lnTo>
                    <a:pt x="91" y="17"/>
                  </a:lnTo>
                  <a:lnTo>
                    <a:pt x="15" y="17"/>
                  </a:lnTo>
                  <a:lnTo>
                    <a:pt x="15" y="72"/>
                  </a:lnTo>
                  <a:lnTo>
                    <a:pt x="91" y="72"/>
                  </a:lnTo>
                  <a:lnTo>
                    <a:pt x="91" y="86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2536496" y="1603004"/>
              <a:ext cx="142875" cy="136525"/>
            </a:xfrm>
            <a:custGeom>
              <a:avLst/>
              <a:gdLst>
                <a:gd name="T0" fmla="*/ 90 w 90"/>
                <a:gd name="T1" fmla="*/ 86 h 86"/>
                <a:gd name="T2" fmla="*/ 0 w 90"/>
                <a:gd name="T3" fmla="*/ 86 h 86"/>
                <a:gd name="T4" fmla="*/ 0 w 90"/>
                <a:gd name="T5" fmla="*/ 0 h 86"/>
                <a:gd name="T6" fmla="*/ 90 w 90"/>
                <a:gd name="T7" fmla="*/ 0 h 86"/>
                <a:gd name="T8" fmla="*/ 90 w 90"/>
                <a:gd name="T9" fmla="*/ 17 h 86"/>
                <a:gd name="T10" fmla="*/ 17 w 90"/>
                <a:gd name="T11" fmla="*/ 17 h 86"/>
                <a:gd name="T12" fmla="*/ 17 w 90"/>
                <a:gd name="T13" fmla="*/ 72 h 86"/>
                <a:gd name="T14" fmla="*/ 90 w 90"/>
                <a:gd name="T15" fmla="*/ 72 h 86"/>
                <a:gd name="T16" fmla="*/ 90 w 90"/>
                <a:gd name="T17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86">
                  <a:moveTo>
                    <a:pt x="90" y="86"/>
                  </a:moveTo>
                  <a:lnTo>
                    <a:pt x="0" y="86"/>
                  </a:lnTo>
                  <a:lnTo>
                    <a:pt x="0" y="0"/>
                  </a:lnTo>
                  <a:lnTo>
                    <a:pt x="90" y="0"/>
                  </a:lnTo>
                  <a:lnTo>
                    <a:pt x="90" y="17"/>
                  </a:lnTo>
                  <a:lnTo>
                    <a:pt x="17" y="17"/>
                  </a:lnTo>
                  <a:lnTo>
                    <a:pt x="17" y="72"/>
                  </a:lnTo>
                  <a:lnTo>
                    <a:pt x="90" y="72"/>
                  </a:lnTo>
                  <a:lnTo>
                    <a:pt x="90" y="86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Freeform 12"/>
            <p:cNvSpPr/>
            <p:nvPr/>
          </p:nvSpPr>
          <p:spPr bwMode="auto">
            <a:xfrm>
              <a:off x="2833359" y="1603004"/>
              <a:ext cx="139700" cy="136525"/>
            </a:xfrm>
            <a:custGeom>
              <a:avLst/>
              <a:gdLst>
                <a:gd name="T0" fmla="*/ 88 w 88"/>
                <a:gd name="T1" fmla="*/ 86 h 86"/>
                <a:gd name="T2" fmla="*/ 0 w 88"/>
                <a:gd name="T3" fmla="*/ 86 h 86"/>
                <a:gd name="T4" fmla="*/ 0 w 88"/>
                <a:gd name="T5" fmla="*/ 0 h 86"/>
                <a:gd name="T6" fmla="*/ 88 w 88"/>
                <a:gd name="T7" fmla="*/ 0 h 86"/>
                <a:gd name="T8" fmla="*/ 88 w 88"/>
                <a:gd name="T9" fmla="*/ 17 h 86"/>
                <a:gd name="T10" fmla="*/ 15 w 88"/>
                <a:gd name="T11" fmla="*/ 17 h 86"/>
                <a:gd name="T12" fmla="*/ 15 w 88"/>
                <a:gd name="T13" fmla="*/ 72 h 86"/>
                <a:gd name="T14" fmla="*/ 88 w 88"/>
                <a:gd name="T15" fmla="*/ 72 h 86"/>
                <a:gd name="T16" fmla="*/ 88 w 88"/>
                <a:gd name="T17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86">
                  <a:moveTo>
                    <a:pt x="88" y="86"/>
                  </a:moveTo>
                  <a:lnTo>
                    <a:pt x="0" y="86"/>
                  </a:lnTo>
                  <a:lnTo>
                    <a:pt x="0" y="0"/>
                  </a:lnTo>
                  <a:lnTo>
                    <a:pt x="88" y="0"/>
                  </a:lnTo>
                  <a:lnTo>
                    <a:pt x="88" y="17"/>
                  </a:lnTo>
                  <a:lnTo>
                    <a:pt x="15" y="17"/>
                  </a:lnTo>
                  <a:lnTo>
                    <a:pt x="15" y="72"/>
                  </a:lnTo>
                  <a:lnTo>
                    <a:pt x="88" y="72"/>
                  </a:lnTo>
                  <a:lnTo>
                    <a:pt x="88" y="86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3003221" y="1603004"/>
              <a:ext cx="26988" cy="136525"/>
            </a:xfrm>
            <a:prstGeom prst="rect">
              <a:avLst/>
            </a:pr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3060371" y="1652216"/>
              <a:ext cx="149225" cy="87313"/>
            </a:xfrm>
            <a:custGeom>
              <a:avLst/>
              <a:gdLst>
                <a:gd name="T0" fmla="*/ 94 w 94"/>
                <a:gd name="T1" fmla="*/ 55 h 55"/>
                <a:gd name="T2" fmla="*/ 0 w 94"/>
                <a:gd name="T3" fmla="*/ 55 h 55"/>
                <a:gd name="T4" fmla="*/ 0 w 94"/>
                <a:gd name="T5" fmla="*/ 0 h 55"/>
                <a:gd name="T6" fmla="*/ 94 w 94"/>
                <a:gd name="T7" fmla="*/ 0 h 55"/>
                <a:gd name="T8" fmla="*/ 94 w 94"/>
                <a:gd name="T9" fmla="*/ 55 h 55"/>
                <a:gd name="T10" fmla="*/ 14 w 94"/>
                <a:gd name="T11" fmla="*/ 41 h 55"/>
                <a:gd name="T12" fmla="*/ 80 w 94"/>
                <a:gd name="T13" fmla="*/ 41 h 55"/>
                <a:gd name="T14" fmla="*/ 80 w 94"/>
                <a:gd name="T15" fmla="*/ 15 h 55"/>
                <a:gd name="T16" fmla="*/ 14 w 94"/>
                <a:gd name="T17" fmla="*/ 15 h 55"/>
                <a:gd name="T18" fmla="*/ 14 w 94"/>
                <a:gd name="T19" fmla="*/ 4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55">
                  <a:moveTo>
                    <a:pt x="94" y="55"/>
                  </a:moveTo>
                  <a:lnTo>
                    <a:pt x="0" y="55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55"/>
                  </a:lnTo>
                  <a:close/>
                  <a:moveTo>
                    <a:pt x="14" y="41"/>
                  </a:moveTo>
                  <a:lnTo>
                    <a:pt x="80" y="41"/>
                  </a:lnTo>
                  <a:lnTo>
                    <a:pt x="80" y="15"/>
                  </a:lnTo>
                  <a:lnTo>
                    <a:pt x="14" y="15"/>
                  </a:lnTo>
                  <a:lnTo>
                    <a:pt x="14" y="41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15"/>
            <p:cNvSpPr/>
            <p:nvPr/>
          </p:nvSpPr>
          <p:spPr bwMode="auto">
            <a:xfrm>
              <a:off x="3239759" y="1649041"/>
              <a:ext cx="139700" cy="90488"/>
            </a:xfrm>
            <a:custGeom>
              <a:avLst/>
              <a:gdLst>
                <a:gd name="T0" fmla="*/ 88 w 88"/>
                <a:gd name="T1" fmla="*/ 57 h 57"/>
                <a:gd name="T2" fmla="*/ 0 w 88"/>
                <a:gd name="T3" fmla="*/ 57 h 57"/>
                <a:gd name="T4" fmla="*/ 0 w 88"/>
                <a:gd name="T5" fmla="*/ 0 h 57"/>
                <a:gd name="T6" fmla="*/ 15 w 88"/>
                <a:gd name="T7" fmla="*/ 0 h 57"/>
                <a:gd name="T8" fmla="*/ 15 w 88"/>
                <a:gd name="T9" fmla="*/ 43 h 57"/>
                <a:gd name="T10" fmla="*/ 74 w 88"/>
                <a:gd name="T11" fmla="*/ 43 h 57"/>
                <a:gd name="T12" fmla="*/ 74 w 88"/>
                <a:gd name="T13" fmla="*/ 0 h 57"/>
                <a:gd name="T14" fmla="*/ 88 w 88"/>
                <a:gd name="T15" fmla="*/ 0 h 57"/>
                <a:gd name="T16" fmla="*/ 88 w 88"/>
                <a:gd name="T1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57">
                  <a:moveTo>
                    <a:pt x="88" y="57"/>
                  </a:moveTo>
                  <a:lnTo>
                    <a:pt x="0" y="57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43"/>
                  </a:lnTo>
                  <a:lnTo>
                    <a:pt x="74" y="43"/>
                  </a:lnTo>
                  <a:lnTo>
                    <a:pt x="74" y="0"/>
                  </a:lnTo>
                  <a:lnTo>
                    <a:pt x="88" y="0"/>
                  </a:lnTo>
                  <a:lnTo>
                    <a:pt x="88" y="57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Freeform 16"/>
            <p:cNvSpPr>
              <a:spLocks noEditPoints="1"/>
            </p:cNvSpPr>
            <p:nvPr/>
          </p:nvSpPr>
          <p:spPr bwMode="auto">
            <a:xfrm>
              <a:off x="3409621" y="1603004"/>
              <a:ext cx="146050" cy="136525"/>
            </a:xfrm>
            <a:custGeom>
              <a:avLst/>
              <a:gdLst>
                <a:gd name="T0" fmla="*/ 92 w 92"/>
                <a:gd name="T1" fmla="*/ 86 h 86"/>
                <a:gd name="T2" fmla="*/ 0 w 92"/>
                <a:gd name="T3" fmla="*/ 86 h 86"/>
                <a:gd name="T4" fmla="*/ 0 w 92"/>
                <a:gd name="T5" fmla="*/ 31 h 86"/>
                <a:gd name="T6" fmla="*/ 76 w 92"/>
                <a:gd name="T7" fmla="*/ 31 h 86"/>
                <a:gd name="T8" fmla="*/ 76 w 92"/>
                <a:gd name="T9" fmla="*/ 0 h 86"/>
                <a:gd name="T10" fmla="*/ 92 w 92"/>
                <a:gd name="T11" fmla="*/ 0 h 86"/>
                <a:gd name="T12" fmla="*/ 92 w 92"/>
                <a:gd name="T13" fmla="*/ 86 h 86"/>
                <a:gd name="T14" fmla="*/ 14 w 92"/>
                <a:gd name="T15" fmla="*/ 72 h 86"/>
                <a:gd name="T16" fmla="*/ 76 w 92"/>
                <a:gd name="T17" fmla="*/ 72 h 86"/>
                <a:gd name="T18" fmla="*/ 76 w 92"/>
                <a:gd name="T19" fmla="*/ 46 h 86"/>
                <a:gd name="T20" fmla="*/ 14 w 92"/>
                <a:gd name="T21" fmla="*/ 46 h 86"/>
                <a:gd name="T22" fmla="*/ 14 w 92"/>
                <a:gd name="T23" fmla="*/ 7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2" h="86">
                  <a:moveTo>
                    <a:pt x="92" y="86"/>
                  </a:moveTo>
                  <a:lnTo>
                    <a:pt x="0" y="86"/>
                  </a:lnTo>
                  <a:lnTo>
                    <a:pt x="0" y="31"/>
                  </a:lnTo>
                  <a:lnTo>
                    <a:pt x="76" y="31"/>
                  </a:lnTo>
                  <a:lnTo>
                    <a:pt x="76" y="0"/>
                  </a:lnTo>
                  <a:lnTo>
                    <a:pt x="92" y="0"/>
                  </a:lnTo>
                  <a:lnTo>
                    <a:pt x="92" y="86"/>
                  </a:lnTo>
                  <a:close/>
                  <a:moveTo>
                    <a:pt x="14" y="72"/>
                  </a:moveTo>
                  <a:lnTo>
                    <a:pt x="76" y="72"/>
                  </a:lnTo>
                  <a:lnTo>
                    <a:pt x="76" y="46"/>
                  </a:lnTo>
                  <a:lnTo>
                    <a:pt x="14" y="46"/>
                  </a:lnTo>
                  <a:lnTo>
                    <a:pt x="14" y="72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17"/>
            <p:cNvSpPr/>
            <p:nvPr/>
          </p:nvSpPr>
          <p:spPr bwMode="auto">
            <a:xfrm>
              <a:off x="1863396" y="1021979"/>
              <a:ext cx="127000" cy="103188"/>
            </a:xfrm>
            <a:custGeom>
              <a:avLst/>
              <a:gdLst>
                <a:gd name="T0" fmla="*/ 0 w 80"/>
                <a:gd name="T1" fmla="*/ 0 h 65"/>
                <a:gd name="T2" fmla="*/ 35 w 80"/>
                <a:gd name="T3" fmla="*/ 65 h 65"/>
                <a:gd name="T4" fmla="*/ 80 w 80"/>
                <a:gd name="T5" fmla="*/ 65 h 65"/>
                <a:gd name="T6" fmla="*/ 47 w 80"/>
                <a:gd name="T7" fmla="*/ 0 h 65"/>
                <a:gd name="T8" fmla="*/ 0 w 80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65">
                  <a:moveTo>
                    <a:pt x="0" y="0"/>
                  </a:moveTo>
                  <a:lnTo>
                    <a:pt x="35" y="65"/>
                  </a:lnTo>
                  <a:lnTo>
                    <a:pt x="80" y="65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" name="Freeform 18"/>
            <p:cNvSpPr/>
            <p:nvPr/>
          </p:nvSpPr>
          <p:spPr bwMode="auto">
            <a:xfrm>
              <a:off x="1852284" y="874341"/>
              <a:ext cx="127000" cy="106363"/>
            </a:xfrm>
            <a:custGeom>
              <a:avLst/>
              <a:gdLst>
                <a:gd name="T0" fmla="*/ 80 w 80"/>
                <a:gd name="T1" fmla="*/ 67 h 67"/>
                <a:gd name="T2" fmla="*/ 47 w 80"/>
                <a:gd name="T3" fmla="*/ 0 h 67"/>
                <a:gd name="T4" fmla="*/ 0 w 80"/>
                <a:gd name="T5" fmla="*/ 0 h 67"/>
                <a:gd name="T6" fmla="*/ 35 w 80"/>
                <a:gd name="T7" fmla="*/ 67 h 67"/>
                <a:gd name="T8" fmla="*/ 80 w 80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67">
                  <a:moveTo>
                    <a:pt x="80" y="67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35" y="67"/>
                  </a:lnTo>
                  <a:lnTo>
                    <a:pt x="80" y="67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" name="Freeform 19"/>
            <p:cNvSpPr/>
            <p:nvPr/>
          </p:nvSpPr>
          <p:spPr bwMode="auto">
            <a:xfrm>
              <a:off x="2269796" y="961654"/>
              <a:ext cx="127000" cy="101600"/>
            </a:xfrm>
            <a:custGeom>
              <a:avLst/>
              <a:gdLst>
                <a:gd name="T0" fmla="*/ 0 w 80"/>
                <a:gd name="T1" fmla="*/ 0 h 64"/>
                <a:gd name="T2" fmla="*/ 35 w 80"/>
                <a:gd name="T3" fmla="*/ 64 h 64"/>
                <a:gd name="T4" fmla="*/ 80 w 80"/>
                <a:gd name="T5" fmla="*/ 64 h 64"/>
                <a:gd name="T6" fmla="*/ 47 w 80"/>
                <a:gd name="T7" fmla="*/ 0 h 64"/>
                <a:gd name="T8" fmla="*/ 0 w 80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64">
                  <a:moveTo>
                    <a:pt x="0" y="0"/>
                  </a:moveTo>
                  <a:lnTo>
                    <a:pt x="35" y="64"/>
                  </a:lnTo>
                  <a:lnTo>
                    <a:pt x="80" y="64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Freeform 20"/>
            <p:cNvSpPr/>
            <p:nvPr/>
          </p:nvSpPr>
          <p:spPr bwMode="auto">
            <a:xfrm>
              <a:off x="2074534" y="961654"/>
              <a:ext cx="127000" cy="101600"/>
            </a:xfrm>
            <a:custGeom>
              <a:avLst/>
              <a:gdLst>
                <a:gd name="T0" fmla="*/ 45 w 80"/>
                <a:gd name="T1" fmla="*/ 64 h 64"/>
                <a:gd name="T2" fmla="*/ 80 w 80"/>
                <a:gd name="T3" fmla="*/ 0 h 64"/>
                <a:gd name="T4" fmla="*/ 33 w 80"/>
                <a:gd name="T5" fmla="*/ 0 h 64"/>
                <a:gd name="T6" fmla="*/ 0 w 80"/>
                <a:gd name="T7" fmla="*/ 64 h 64"/>
                <a:gd name="T8" fmla="*/ 45 w 80"/>
                <a:gd name="T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64">
                  <a:moveTo>
                    <a:pt x="45" y="64"/>
                  </a:moveTo>
                  <a:lnTo>
                    <a:pt x="80" y="0"/>
                  </a:lnTo>
                  <a:lnTo>
                    <a:pt x="33" y="0"/>
                  </a:lnTo>
                  <a:lnTo>
                    <a:pt x="0" y="64"/>
                  </a:lnTo>
                  <a:lnTo>
                    <a:pt x="45" y="64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Freeform 21"/>
            <p:cNvSpPr/>
            <p:nvPr/>
          </p:nvSpPr>
          <p:spPr bwMode="auto">
            <a:xfrm>
              <a:off x="2533321" y="874341"/>
              <a:ext cx="131763" cy="106363"/>
            </a:xfrm>
            <a:custGeom>
              <a:avLst/>
              <a:gdLst>
                <a:gd name="T0" fmla="*/ 83 w 83"/>
                <a:gd name="T1" fmla="*/ 67 h 67"/>
                <a:gd name="T2" fmla="*/ 47 w 83"/>
                <a:gd name="T3" fmla="*/ 0 h 67"/>
                <a:gd name="T4" fmla="*/ 0 w 83"/>
                <a:gd name="T5" fmla="*/ 0 h 67"/>
                <a:gd name="T6" fmla="*/ 35 w 83"/>
                <a:gd name="T7" fmla="*/ 67 h 67"/>
                <a:gd name="T8" fmla="*/ 83 w 83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67">
                  <a:moveTo>
                    <a:pt x="83" y="67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35" y="67"/>
                  </a:lnTo>
                  <a:lnTo>
                    <a:pt x="83" y="67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Freeform 22"/>
            <p:cNvSpPr/>
            <p:nvPr/>
          </p:nvSpPr>
          <p:spPr bwMode="auto">
            <a:xfrm>
              <a:off x="1836409" y="1199779"/>
              <a:ext cx="166688" cy="277813"/>
            </a:xfrm>
            <a:custGeom>
              <a:avLst/>
              <a:gdLst>
                <a:gd name="T0" fmla="*/ 0 w 105"/>
                <a:gd name="T1" fmla="*/ 175 h 175"/>
                <a:gd name="T2" fmla="*/ 48 w 105"/>
                <a:gd name="T3" fmla="*/ 175 h 175"/>
                <a:gd name="T4" fmla="*/ 105 w 105"/>
                <a:gd name="T5" fmla="*/ 0 h 175"/>
                <a:gd name="T6" fmla="*/ 57 w 105"/>
                <a:gd name="T7" fmla="*/ 0 h 175"/>
                <a:gd name="T8" fmla="*/ 0 w 105"/>
                <a:gd name="T9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75">
                  <a:moveTo>
                    <a:pt x="0" y="175"/>
                  </a:moveTo>
                  <a:lnTo>
                    <a:pt x="48" y="175"/>
                  </a:lnTo>
                  <a:lnTo>
                    <a:pt x="105" y="0"/>
                  </a:lnTo>
                  <a:lnTo>
                    <a:pt x="57" y="0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" name="Freeform 23"/>
            <p:cNvSpPr/>
            <p:nvPr/>
          </p:nvSpPr>
          <p:spPr bwMode="auto">
            <a:xfrm>
              <a:off x="2028496" y="866404"/>
              <a:ext cx="417513" cy="125413"/>
            </a:xfrm>
            <a:custGeom>
              <a:avLst/>
              <a:gdLst>
                <a:gd name="T0" fmla="*/ 48 w 263"/>
                <a:gd name="T1" fmla="*/ 31 h 79"/>
                <a:gd name="T2" fmla="*/ 216 w 263"/>
                <a:gd name="T3" fmla="*/ 31 h 79"/>
                <a:gd name="T4" fmla="*/ 216 w 263"/>
                <a:gd name="T5" fmla="*/ 79 h 79"/>
                <a:gd name="T6" fmla="*/ 263 w 263"/>
                <a:gd name="T7" fmla="*/ 79 h 79"/>
                <a:gd name="T8" fmla="*/ 263 w 263"/>
                <a:gd name="T9" fmla="*/ 0 h 79"/>
                <a:gd name="T10" fmla="*/ 240 w 263"/>
                <a:gd name="T11" fmla="*/ 0 h 79"/>
                <a:gd name="T12" fmla="*/ 216 w 263"/>
                <a:gd name="T13" fmla="*/ 0 h 79"/>
                <a:gd name="T14" fmla="*/ 48 w 263"/>
                <a:gd name="T15" fmla="*/ 0 h 79"/>
                <a:gd name="T16" fmla="*/ 24 w 263"/>
                <a:gd name="T17" fmla="*/ 0 h 79"/>
                <a:gd name="T18" fmla="*/ 0 w 263"/>
                <a:gd name="T19" fmla="*/ 0 h 79"/>
                <a:gd name="T20" fmla="*/ 0 w 263"/>
                <a:gd name="T21" fmla="*/ 79 h 79"/>
                <a:gd name="T22" fmla="*/ 48 w 263"/>
                <a:gd name="T23" fmla="*/ 79 h 79"/>
                <a:gd name="T24" fmla="*/ 48 w 263"/>
                <a:gd name="T25" fmla="*/ 3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3" h="79">
                  <a:moveTo>
                    <a:pt x="48" y="31"/>
                  </a:moveTo>
                  <a:lnTo>
                    <a:pt x="216" y="31"/>
                  </a:lnTo>
                  <a:lnTo>
                    <a:pt x="216" y="79"/>
                  </a:lnTo>
                  <a:lnTo>
                    <a:pt x="263" y="79"/>
                  </a:lnTo>
                  <a:lnTo>
                    <a:pt x="263" y="0"/>
                  </a:lnTo>
                  <a:lnTo>
                    <a:pt x="240" y="0"/>
                  </a:lnTo>
                  <a:lnTo>
                    <a:pt x="216" y="0"/>
                  </a:lnTo>
                  <a:lnTo>
                    <a:pt x="48" y="0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79"/>
                  </a:lnTo>
                  <a:lnTo>
                    <a:pt x="48" y="79"/>
                  </a:lnTo>
                  <a:lnTo>
                    <a:pt x="48" y="31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" name="Freeform 24"/>
            <p:cNvSpPr/>
            <p:nvPr/>
          </p:nvSpPr>
          <p:spPr bwMode="auto">
            <a:xfrm>
              <a:off x="2522209" y="1033091"/>
              <a:ext cx="184150" cy="430213"/>
            </a:xfrm>
            <a:custGeom>
              <a:avLst/>
              <a:gdLst>
                <a:gd name="T0" fmla="*/ 99 w 116"/>
                <a:gd name="T1" fmla="*/ 0 h 271"/>
                <a:gd name="T2" fmla="*/ 71 w 116"/>
                <a:gd name="T3" fmla="*/ 0 h 271"/>
                <a:gd name="T4" fmla="*/ 71 w 116"/>
                <a:gd name="T5" fmla="*/ 0 h 271"/>
                <a:gd name="T6" fmla="*/ 0 w 116"/>
                <a:gd name="T7" fmla="*/ 0 h 271"/>
                <a:gd name="T8" fmla="*/ 0 w 116"/>
                <a:gd name="T9" fmla="*/ 29 h 271"/>
                <a:gd name="T10" fmla="*/ 42 w 116"/>
                <a:gd name="T11" fmla="*/ 29 h 271"/>
                <a:gd name="T12" fmla="*/ 42 w 116"/>
                <a:gd name="T13" fmla="*/ 218 h 271"/>
                <a:gd name="T14" fmla="*/ 42 w 116"/>
                <a:gd name="T15" fmla="*/ 252 h 271"/>
                <a:gd name="T16" fmla="*/ 42 w 116"/>
                <a:gd name="T17" fmla="*/ 271 h 271"/>
                <a:gd name="T18" fmla="*/ 116 w 116"/>
                <a:gd name="T19" fmla="*/ 230 h 271"/>
                <a:gd name="T20" fmla="*/ 116 w 116"/>
                <a:gd name="T21" fmla="*/ 180 h 271"/>
                <a:gd name="T22" fmla="*/ 99 w 116"/>
                <a:gd name="T23" fmla="*/ 189 h 271"/>
                <a:gd name="T24" fmla="*/ 99 w 116"/>
                <a:gd name="T25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" h="271">
                  <a:moveTo>
                    <a:pt x="99" y="0"/>
                  </a:moveTo>
                  <a:lnTo>
                    <a:pt x="71" y="0"/>
                  </a:lnTo>
                  <a:lnTo>
                    <a:pt x="71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42" y="29"/>
                  </a:lnTo>
                  <a:lnTo>
                    <a:pt x="42" y="218"/>
                  </a:lnTo>
                  <a:lnTo>
                    <a:pt x="42" y="252"/>
                  </a:lnTo>
                  <a:lnTo>
                    <a:pt x="42" y="271"/>
                  </a:lnTo>
                  <a:lnTo>
                    <a:pt x="116" y="230"/>
                  </a:lnTo>
                  <a:lnTo>
                    <a:pt x="116" y="180"/>
                  </a:lnTo>
                  <a:lnTo>
                    <a:pt x="99" y="189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Freeform 25"/>
            <p:cNvSpPr/>
            <p:nvPr/>
          </p:nvSpPr>
          <p:spPr bwMode="auto">
            <a:xfrm>
              <a:off x="2712709" y="866404"/>
              <a:ext cx="400050" cy="611188"/>
            </a:xfrm>
            <a:custGeom>
              <a:avLst/>
              <a:gdLst>
                <a:gd name="T0" fmla="*/ 164 w 252"/>
                <a:gd name="T1" fmla="*/ 182 h 385"/>
                <a:gd name="T2" fmla="*/ 230 w 252"/>
                <a:gd name="T3" fmla="*/ 182 h 385"/>
                <a:gd name="T4" fmla="*/ 230 w 252"/>
                <a:gd name="T5" fmla="*/ 151 h 385"/>
                <a:gd name="T6" fmla="*/ 164 w 252"/>
                <a:gd name="T7" fmla="*/ 151 h 385"/>
                <a:gd name="T8" fmla="*/ 164 w 252"/>
                <a:gd name="T9" fmla="*/ 31 h 385"/>
                <a:gd name="T10" fmla="*/ 240 w 252"/>
                <a:gd name="T11" fmla="*/ 31 h 385"/>
                <a:gd name="T12" fmla="*/ 240 w 252"/>
                <a:gd name="T13" fmla="*/ 0 h 385"/>
                <a:gd name="T14" fmla="*/ 17 w 252"/>
                <a:gd name="T15" fmla="*/ 0 h 385"/>
                <a:gd name="T16" fmla="*/ 17 w 252"/>
                <a:gd name="T17" fmla="*/ 31 h 385"/>
                <a:gd name="T18" fmla="*/ 110 w 252"/>
                <a:gd name="T19" fmla="*/ 31 h 385"/>
                <a:gd name="T20" fmla="*/ 110 w 252"/>
                <a:gd name="T21" fmla="*/ 354 h 385"/>
                <a:gd name="T22" fmla="*/ 81 w 252"/>
                <a:gd name="T23" fmla="*/ 354 h 385"/>
                <a:gd name="T24" fmla="*/ 81 w 252"/>
                <a:gd name="T25" fmla="*/ 122 h 385"/>
                <a:gd name="T26" fmla="*/ 27 w 252"/>
                <a:gd name="T27" fmla="*/ 122 h 385"/>
                <a:gd name="T28" fmla="*/ 27 w 252"/>
                <a:gd name="T29" fmla="*/ 354 h 385"/>
                <a:gd name="T30" fmla="*/ 0 w 252"/>
                <a:gd name="T31" fmla="*/ 354 h 385"/>
                <a:gd name="T32" fmla="*/ 0 w 252"/>
                <a:gd name="T33" fmla="*/ 385 h 385"/>
                <a:gd name="T34" fmla="*/ 252 w 252"/>
                <a:gd name="T35" fmla="*/ 385 h 385"/>
                <a:gd name="T36" fmla="*/ 252 w 252"/>
                <a:gd name="T37" fmla="*/ 354 h 385"/>
                <a:gd name="T38" fmla="*/ 164 w 252"/>
                <a:gd name="T39" fmla="*/ 354 h 385"/>
                <a:gd name="T40" fmla="*/ 164 w 252"/>
                <a:gd name="T41" fmla="*/ 182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2" h="385">
                  <a:moveTo>
                    <a:pt x="164" y="182"/>
                  </a:moveTo>
                  <a:lnTo>
                    <a:pt x="230" y="182"/>
                  </a:lnTo>
                  <a:lnTo>
                    <a:pt x="230" y="151"/>
                  </a:lnTo>
                  <a:lnTo>
                    <a:pt x="164" y="151"/>
                  </a:lnTo>
                  <a:lnTo>
                    <a:pt x="164" y="31"/>
                  </a:lnTo>
                  <a:lnTo>
                    <a:pt x="240" y="31"/>
                  </a:lnTo>
                  <a:lnTo>
                    <a:pt x="240" y="0"/>
                  </a:lnTo>
                  <a:lnTo>
                    <a:pt x="17" y="0"/>
                  </a:lnTo>
                  <a:lnTo>
                    <a:pt x="17" y="31"/>
                  </a:lnTo>
                  <a:lnTo>
                    <a:pt x="110" y="31"/>
                  </a:lnTo>
                  <a:lnTo>
                    <a:pt x="110" y="354"/>
                  </a:lnTo>
                  <a:lnTo>
                    <a:pt x="81" y="354"/>
                  </a:lnTo>
                  <a:lnTo>
                    <a:pt x="81" y="122"/>
                  </a:lnTo>
                  <a:lnTo>
                    <a:pt x="27" y="122"/>
                  </a:lnTo>
                  <a:lnTo>
                    <a:pt x="27" y="354"/>
                  </a:lnTo>
                  <a:lnTo>
                    <a:pt x="0" y="354"/>
                  </a:lnTo>
                  <a:lnTo>
                    <a:pt x="0" y="385"/>
                  </a:lnTo>
                  <a:lnTo>
                    <a:pt x="252" y="385"/>
                  </a:lnTo>
                  <a:lnTo>
                    <a:pt x="252" y="354"/>
                  </a:lnTo>
                  <a:lnTo>
                    <a:pt x="164" y="354"/>
                  </a:lnTo>
                  <a:lnTo>
                    <a:pt x="164" y="182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3250871" y="866404"/>
              <a:ext cx="433388" cy="49213"/>
            </a:xfrm>
            <a:prstGeom prst="rect">
              <a:avLst/>
            </a:pr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Freeform 27"/>
            <p:cNvSpPr/>
            <p:nvPr/>
          </p:nvSpPr>
          <p:spPr bwMode="auto">
            <a:xfrm>
              <a:off x="3179434" y="1106116"/>
              <a:ext cx="576263" cy="371475"/>
            </a:xfrm>
            <a:custGeom>
              <a:avLst/>
              <a:gdLst>
                <a:gd name="T0" fmla="*/ 169 w 363"/>
                <a:gd name="T1" fmla="*/ 31 h 234"/>
                <a:gd name="T2" fmla="*/ 363 w 363"/>
                <a:gd name="T3" fmla="*/ 31 h 234"/>
                <a:gd name="T4" fmla="*/ 363 w 363"/>
                <a:gd name="T5" fmla="*/ 0 h 234"/>
                <a:gd name="T6" fmla="*/ 0 w 363"/>
                <a:gd name="T7" fmla="*/ 0 h 234"/>
                <a:gd name="T8" fmla="*/ 0 w 363"/>
                <a:gd name="T9" fmla="*/ 31 h 234"/>
                <a:gd name="T10" fmla="*/ 112 w 363"/>
                <a:gd name="T11" fmla="*/ 31 h 234"/>
                <a:gd name="T12" fmla="*/ 7 w 363"/>
                <a:gd name="T13" fmla="*/ 234 h 234"/>
                <a:gd name="T14" fmla="*/ 26 w 363"/>
                <a:gd name="T15" fmla="*/ 234 h 234"/>
                <a:gd name="T16" fmla="*/ 332 w 363"/>
                <a:gd name="T17" fmla="*/ 234 h 234"/>
                <a:gd name="T18" fmla="*/ 356 w 363"/>
                <a:gd name="T19" fmla="*/ 234 h 234"/>
                <a:gd name="T20" fmla="*/ 301 w 363"/>
                <a:gd name="T21" fmla="*/ 124 h 234"/>
                <a:gd name="T22" fmla="*/ 242 w 363"/>
                <a:gd name="T23" fmla="*/ 124 h 234"/>
                <a:gd name="T24" fmla="*/ 282 w 363"/>
                <a:gd name="T25" fmla="*/ 203 h 234"/>
                <a:gd name="T26" fmla="*/ 81 w 363"/>
                <a:gd name="T27" fmla="*/ 203 h 234"/>
                <a:gd name="T28" fmla="*/ 169 w 363"/>
                <a:gd name="T29" fmla="*/ 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3" h="234">
                  <a:moveTo>
                    <a:pt x="169" y="31"/>
                  </a:moveTo>
                  <a:lnTo>
                    <a:pt x="363" y="31"/>
                  </a:lnTo>
                  <a:lnTo>
                    <a:pt x="363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112" y="31"/>
                  </a:lnTo>
                  <a:lnTo>
                    <a:pt x="7" y="234"/>
                  </a:lnTo>
                  <a:lnTo>
                    <a:pt x="26" y="234"/>
                  </a:lnTo>
                  <a:lnTo>
                    <a:pt x="332" y="234"/>
                  </a:lnTo>
                  <a:lnTo>
                    <a:pt x="356" y="234"/>
                  </a:lnTo>
                  <a:lnTo>
                    <a:pt x="301" y="124"/>
                  </a:lnTo>
                  <a:lnTo>
                    <a:pt x="242" y="124"/>
                  </a:lnTo>
                  <a:lnTo>
                    <a:pt x="282" y="203"/>
                  </a:lnTo>
                  <a:lnTo>
                    <a:pt x="81" y="203"/>
                  </a:lnTo>
                  <a:lnTo>
                    <a:pt x="169" y="31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Freeform 28"/>
            <p:cNvSpPr/>
            <p:nvPr/>
          </p:nvSpPr>
          <p:spPr bwMode="auto">
            <a:xfrm>
              <a:off x="2017384" y="1074366"/>
              <a:ext cx="444500" cy="403225"/>
            </a:xfrm>
            <a:custGeom>
              <a:avLst/>
              <a:gdLst>
                <a:gd name="T0" fmla="*/ 78 w 118"/>
                <a:gd name="T1" fmla="*/ 34 h 106"/>
                <a:gd name="T2" fmla="*/ 110 w 118"/>
                <a:gd name="T3" fmla="*/ 34 h 106"/>
                <a:gd name="T4" fmla="*/ 110 w 118"/>
                <a:gd name="T5" fmla="*/ 21 h 106"/>
                <a:gd name="T6" fmla="*/ 70 w 118"/>
                <a:gd name="T7" fmla="*/ 21 h 106"/>
                <a:gd name="T8" fmla="*/ 70 w 118"/>
                <a:gd name="T9" fmla="*/ 0 h 106"/>
                <a:gd name="T10" fmla="*/ 47 w 118"/>
                <a:gd name="T11" fmla="*/ 0 h 106"/>
                <a:gd name="T12" fmla="*/ 47 w 118"/>
                <a:gd name="T13" fmla="*/ 21 h 106"/>
                <a:gd name="T14" fmla="*/ 7 w 118"/>
                <a:gd name="T15" fmla="*/ 21 h 106"/>
                <a:gd name="T16" fmla="*/ 7 w 118"/>
                <a:gd name="T17" fmla="*/ 34 h 106"/>
                <a:gd name="T18" fmla="*/ 40 w 118"/>
                <a:gd name="T19" fmla="*/ 34 h 106"/>
                <a:gd name="T20" fmla="*/ 0 w 118"/>
                <a:gd name="T21" fmla="*/ 93 h 106"/>
                <a:gd name="T22" fmla="*/ 0 w 118"/>
                <a:gd name="T23" fmla="*/ 104 h 106"/>
                <a:gd name="T24" fmla="*/ 47 w 118"/>
                <a:gd name="T25" fmla="*/ 58 h 106"/>
                <a:gd name="T26" fmla="*/ 47 w 118"/>
                <a:gd name="T27" fmla="*/ 106 h 106"/>
                <a:gd name="T28" fmla="*/ 70 w 118"/>
                <a:gd name="T29" fmla="*/ 106 h 106"/>
                <a:gd name="T30" fmla="*/ 70 w 118"/>
                <a:gd name="T31" fmla="*/ 56 h 106"/>
                <a:gd name="T32" fmla="*/ 118 w 118"/>
                <a:gd name="T33" fmla="*/ 104 h 106"/>
                <a:gd name="T34" fmla="*/ 118 w 118"/>
                <a:gd name="T35" fmla="*/ 93 h 106"/>
                <a:gd name="T36" fmla="*/ 78 w 118"/>
                <a:gd name="T37" fmla="*/ 3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8" h="106">
                  <a:moveTo>
                    <a:pt x="78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70" y="21"/>
                    <a:pt x="70" y="21"/>
                    <a:pt x="70" y="21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32" y="53"/>
                    <a:pt x="19" y="76"/>
                    <a:pt x="0" y="93"/>
                  </a:cubicBezTo>
                  <a:cubicBezTo>
                    <a:pt x="0" y="97"/>
                    <a:pt x="0" y="100"/>
                    <a:pt x="0" y="104"/>
                  </a:cubicBezTo>
                  <a:cubicBezTo>
                    <a:pt x="18" y="93"/>
                    <a:pt x="34" y="76"/>
                    <a:pt x="47" y="58"/>
                  </a:cubicBezTo>
                  <a:cubicBezTo>
                    <a:pt x="47" y="106"/>
                    <a:pt x="47" y="106"/>
                    <a:pt x="47" y="106"/>
                  </a:cubicBezTo>
                  <a:cubicBezTo>
                    <a:pt x="70" y="106"/>
                    <a:pt x="70" y="106"/>
                    <a:pt x="70" y="106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83" y="75"/>
                    <a:pt x="99" y="93"/>
                    <a:pt x="118" y="104"/>
                  </a:cubicBezTo>
                  <a:cubicBezTo>
                    <a:pt x="118" y="100"/>
                    <a:pt x="118" y="97"/>
                    <a:pt x="118" y="93"/>
                  </a:cubicBezTo>
                  <a:cubicBezTo>
                    <a:pt x="99" y="76"/>
                    <a:pt x="86" y="53"/>
                    <a:pt x="78" y="34"/>
                  </a:cubicBez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hf sldNum="0" hdr="0" ftr="0" dt="0"/>
  <p:txStyles>
    <p:titleStyle>
      <a:lvl1pPr algn="l" defTabSz="1016000" rtl="0" eaLnBrk="1" latinLnBrk="0" hangingPunct="1">
        <a:spcBef>
          <a:spcPct val="0"/>
        </a:spcBef>
        <a:buNone/>
        <a:defRPr sz="2665" b="1" kern="1200">
          <a:solidFill>
            <a:srgbClr val="222222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0" indent="0" algn="l" defTabSz="1016000" rtl="0" eaLnBrk="1" latinLnBrk="0" hangingPunct="1">
        <a:lnSpc>
          <a:spcPct val="150000"/>
        </a:lnSpc>
        <a:spcBef>
          <a:spcPts val="1110"/>
        </a:spcBef>
        <a:spcAft>
          <a:spcPts val="1200"/>
        </a:spcAft>
        <a:buFontTx/>
        <a:buNone/>
        <a:defRPr lang="en-US" sz="1335" kern="1200" dirty="0">
          <a:solidFill>
            <a:srgbClr val="00F1FD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254000" indent="-254000" algn="l" defTabSz="1016000" rtl="0" eaLnBrk="1" latinLnBrk="0" hangingPunct="1">
        <a:lnSpc>
          <a:spcPct val="150000"/>
        </a:lnSpc>
        <a:spcBef>
          <a:spcPts val="1110"/>
        </a:spcBef>
        <a:spcAft>
          <a:spcPts val="1200"/>
        </a:spcAft>
        <a:buFontTx/>
        <a:buBlip>
          <a:blip r:embed="rId7"/>
        </a:buBlip>
        <a:defRPr lang="en-US" sz="1335" kern="1200" dirty="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762000" indent="-254000" algn="l" defTabSz="1016000" rtl="0" eaLnBrk="1" latinLnBrk="0" hangingPunct="1">
        <a:lnSpc>
          <a:spcPct val="150000"/>
        </a:lnSpc>
        <a:spcBef>
          <a:spcPts val="1110"/>
        </a:spcBef>
        <a:spcAft>
          <a:spcPts val="1200"/>
        </a:spcAft>
        <a:buFontTx/>
        <a:buBlip>
          <a:blip r:embed="rId7"/>
        </a:buBlip>
        <a:defRPr lang="en-US" sz="1335" kern="1200" dirty="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270000" indent="-254000" algn="l" defTabSz="1016000" rtl="0" eaLnBrk="1" latinLnBrk="0" hangingPunct="1">
        <a:lnSpc>
          <a:spcPct val="150000"/>
        </a:lnSpc>
        <a:spcBef>
          <a:spcPts val="1110"/>
        </a:spcBef>
        <a:spcAft>
          <a:spcPts val="1200"/>
        </a:spcAft>
        <a:buFontTx/>
        <a:buBlip>
          <a:blip r:embed="rId7"/>
        </a:buBlip>
        <a:defRPr lang="en-US" sz="1335" kern="1200" dirty="0" smtClean="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1778000" indent="-254000" algn="l" defTabSz="1016000" rtl="0" eaLnBrk="1" latinLnBrk="0" hangingPunct="1">
        <a:lnSpc>
          <a:spcPct val="150000"/>
        </a:lnSpc>
        <a:spcBef>
          <a:spcPts val="1110"/>
        </a:spcBef>
        <a:spcAft>
          <a:spcPts val="1200"/>
        </a:spcAft>
        <a:buFontTx/>
        <a:buBlip>
          <a:blip r:embed="rId7"/>
        </a:buBlip>
        <a:defRPr lang="en-US" sz="1335" kern="1200" dirty="0" smtClean="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286635" indent="-254000" algn="l" defTabSz="1016000" rtl="0" eaLnBrk="1" latinLnBrk="0" hangingPunct="1">
        <a:lnSpc>
          <a:spcPct val="150000"/>
        </a:lnSpc>
        <a:spcBef>
          <a:spcPts val="1110"/>
        </a:spcBef>
        <a:spcAft>
          <a:spcPts val="1200"/>
        </a:spcAft>
        <a:buFont typeface="Arial" panose="020B0604020202020204" pitchFamily="34" charset="0"/>
        <a:buChar char="•"/>
        <a:defRPr lang="en-US" sz="1335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794635" indent="-254000" algn="l" defTabSz="1016000" rtl="0" eaLnBrk="1" latinLnBrk="0" hangingPunct="1">
        <a:lnSpc>
          <a:spcPct val="150000"/>
        </a:lnSpc>
        <a:spcBef>
          <a:spcPts val="1110"/>
        </a:spcBef>
        <a:spcAft>
          <a:spcPts val="1200"/>
        </a:spcAft>
        <a:buFont typeface="Arial" panose="020B0604020202020204" pitchFamily="34" charset="0"/>
        <a:buChar char="•"/>
        <a:defRPr lang="en-US" sz="1335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302635" indent="-254000" algn="l" defTabSz="1016000" rtl="0" eaLnBrk="1" latinLnBrk="0" hangingPunct="1">
        <a:lnSpc>
          <a:spcPct val="150000"/>
        </a:lnSpc>
        <a:spcBef>
          <a:spcPts val="1110"/>
        </a:spcBef>
        <a:spcAft>
          <a:spcPts val="1200"/>
        </a:spcAft>
        <a:buFont typeface="Arial" panose="020B0604020202020204" pitchFamily="34" charset="0"/>
        <a:buChar char="•"/>
        <a:defRPr lang="en-US" sz="1335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810635" indent="-254000" algn="l" defTabSz="1016000" rtl="0" eaLnBrk="1" latinLnBrk="0" hangingPunct="1">
        <a:lnSpc>
          <a:spcPct val="90000"/>
        </a:lnSpc>
        <a:spcBef>
          <a:spcPct val="33000"/>
        </a:spcBef>
        <a:buFont typeface="Arial" panose="020B0604020202020204" pitchFamily="34" charset="0"/>
        <a:buNone/>
        <a:defRPr sz="13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60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8000" algn="l" defTabSz="10160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6000" algn="l" defTabSz="10160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4000" algn="l" defTabSz="10160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2635" algn="l" defTabSz="10160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0635" algn="l" defTabSz="10160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8635" algn="l" defTabSz="10160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6635" algn="l" defTabSz="10160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4635" algn="l" defTabSz="10160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背景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50399" cy="762120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100270" y="244112"/>
            <a:ext cx="7642425" cy="57156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zh-CN" altLang="en-US" noProof="0" dirty="0"/>
              <a:t>单击此处编辑母版标题样式</a:t>
            </a:r>
            <a:endParaRPr lang="zh-CN" altLang="en-US" noProof="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>
          <a:xfrm>
            <a:off x="931590" y="2028792"/>
            <a:ext cx="11687219" cy="4835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grpSp>
        <p:nvGrpSpPr>
          <p:cNvPr id="6" name="组合 115"/>
          <p:cNvGrpSpPr/>
          <p:nvPr userDrawn="1"/>
        </p:nvGrpSpPr>
        <p:grpSpPr>
          <a:xfrm>
            <a:off x="11028850" y="480995"/>
            <a:ext cx="1896949" cy="494899"/>
            <a:chOff x="366384" y="855291"/>
            <a:chExt cx="3389313" cy="884238"/>
          </a:xfrm>
        </p:grpSpPr>
        <p:sp>
          <p:nvSpPr>
            <p:cNvPr id="7" name="Freeform 5"/>
            <p:cNvSpPr/>
            <p:nvPr/>
          </p:nvSpPr>
          <p:spPr bwMode="auto">
            <a:xfrm>
              <a:off x="1114096" y="893391"/>
              <a:ext cx="515938" cy="842963"/>
            </a:xfrm>
            <a:custGeom>
              <a:avLst/>
              <a:gdLst>
                <a:gd name="T0" fmla="*/ 89 w 137"/>
                <a:gd name="T1" fmla="*/ 106 h 222"/>
                <a:gd name="T2" fmla="*/ 0 w 137"/>
                <a:gd name="T3" fmla="*/ 195 h 222"/>
                <a:gd name="T4" fmla="*/ 28 w 137"/>
                <a:gd name="T5" fmla="*/ 222 h 222"/>
                <a:gd name="T6" fmla="*/ 127 w 137"/>
                <a:gd name="T7" fmla="*/ 123 h 222"/>
                <a:gd name="T8" fmla="*/ 127 w 137"/>
                <a:gd name="T9" fmla="*/ 89 h 222"/>
                <a:gd name="T10" fmla="*/ 42 w 137"/>
                <a:gd name="T11" fmla="*/ 4 h 222"/>
                <a:gd name="T12" fmla="*/ 31 w 137"/>
                <a:gd name="T13" fmla="*/ 9 h 222"/>
                <a:gd name="T14" fmla="*/ 21 w 137"/>
                <a:gd name="T15" fmla="*/ 38 h 222"/>
                <a:gd name="T16" fmla="*/ 89 w 137"/>
                <a:gd name="T17" fmla="*/ 10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222">
                  <a:moveTo>
                    <a:pt x="89" y="106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28" y="222"/>
                    <a:pt x="28" y="222"/>
                    <a:pt x="28" y="222"/>
                  </a:cubicBezTo>
                  <a:cubicBezTo>
                    <a:pt x="127" y="123"/>
                    <a:pt x="127" y="123"/>
                    <a:pt x="127" y="123"/>
                  </a:cubicBezTo>
                  <a:cubicBezTo>
                    <a:pt x="137" y="114"/>
                    <a:pt x="137" y="98"/>
                    <a:pt x="127" y="89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8" y="0"/>
                    <a:pt x="33" y="3"/>
                    <a:pt x="31" y="9"/>
                  </a:cubicBezTo>
                  <a:cubicBezTo>
                    <a:pt x="21" y="38"/>
                    <a:pt x="21" y="38"/>
                    <a:pt x="21" y="38"/>
                  </a:cubicBezTo>
                  <a:lnTo>
                    <a:pt x="89" y="106"/>
                  </a:lnTo>
                  <a:close/>
                </a:path>
              </a:pathLst>
            </a:custGeom>
            <a:solidFill>
              <a:srgbClr val="194BE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737859" y="855291"/>
              <a:ext cx="519113" cy="884238"/>
            </a:xfrm>
            <a:custGeom>
              <a:avLst/>
              <a:gdLst>
                <a:gd name="T0" fmla="*/ 138 w 138"/>
                <a:gd name="T1" fmla="*/ 10 h 233"/>
                <a:gd name="T2" fmla="*/ 124 w 138"/>
                <a:gd name="T3" fmla="*/ 13 h 233"/>
                <a:gd name="T4" fmla="*/ 115 w 138"/>
                <a:gd name="T5" fmla="*/ 42 h 233"/>
                <a:gd name="T6" fmla="*/ 115 w 138"/>
                <a:gd name="T7" fmla="*/ 42 h 233"/>
                <a:gd name="T8" fmla="*/ 57 w 138"/>
                <a:gd name="T9" fmla="*/ 224 h 233"/>
                <a:gd name="T10" fmla="*/ 45 w 138"/>
                <a:gd name="T11" fmla="*/ 233 h 233"/>
                <a:gd name="T12" fmla="*/ 37 w 138"/>
                <a:gd name="T13" fmla="*/ 233 h 233"/>
                <a:gd name="T14" fmla="*/ 13 w 138"/>
                <a:gd name="T15" fmla="*/ 233 h 233"/>
                <a:gd name="T16" fmla="*/ 7 w 138"/>
                <a:gd name="T17" fmla="*/ 230 h 233"/>
                <a:gd name="T18" fmla="*/ 0 w 138"/>
                <a:gd name="T19" fmla="*/ 223 h 233"/>
                <a:gd name="T20" fmla="*/ 14 w 138"/>
                <a:gd name="T21" fmla="*/ 220 h 233"/>
                <a:gd name="T22" fmla="*/ 23 w 138"/>
                <a:gd name="T23" fmla="*/ 191 h 233"/>
                <a:gd name="T24" fmla="*/ 81 w 138"/>
                <a:gd name="T25" fmla="*/ 9 h 233"/>
                <a:gd name="T26" fmla="*/ 92 w 138"/>
                <a:gd name="T27" fmla="*/ 0 h 233"/>
                <a:gd name="T28" fmla="*/ 101 w 138"/>
                <a:gd name="T29" fmla="*/ 0 h 233"/>
                <a:gd name="T30" fmla="*/ 123 w 138"/>
                <a:gd name="T31" fmla="*/ 0 h 233"/>
                <a:gd name="T32" fmla="*/ 132 w 138"/>
                <a:gd name="T33" fmla="*/ 4 h 233"/>
                <a:gd name="T34" fmla="*/ 138 w 138"/>
                <a:gd name="T35" fmla="*/ 1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8" h="233">
                  <a:moveTo>
                    <a:pt x="138" y="10"/>
                  </a:moveTo>
                  <a:cubicBezTo>
                    <a:pt x="133" y="5"/>
                    <a:pt x="126" y="7"/>
                    <a:pt x="124" y="13"/>
                  </a:cubicBezTo>
                  <a:cubicBezTo>
                    <a:pt x="115" y="42"/>
                    <a:pt x="115" y="42"/>
                    <a:pt x="115" y="42"/>
                  </a:cubicBezTo>
                  <a:cubicBezTo>
                    <a:pt x="115" y="42"/>
                    <a:pt x="115" y="42"/>
                    <a:pt x="115" y="42"/>
                  </a:cubicBezTo>
                  <a:cubicBezTo>
                    <a:pt x="57" y="224"/>
                    <a:pt x="57" y="224"/>
                    <a:pt x="57" y="224"/>
                  </a:cubicBezTo>
                  <a:cubicBezTo>
                    <a:pt x="55" y="229"/>
                    <a:pt x="51" y="233"/>
                    <a:pt x="45" y="233"/>
                  </a:cubicBezTo>
                  <a:cubicBezTo>
                    <a:pt x="37" y="233"/>
                    <a:pt x="37" y="233"/>
                    <a:pt x="37" y="233"/>
                  </a:cubicBezTo>
                  <a:cubicBezTo>
                    <a:pt x="13" y="233"/>
                    <a:pt x="13" y="233"/>
                    <a:pt x="13" y="233"/>
                  </a:cubicBezTo>
                  <a:cubicBezTo>
                    <a:pt x="11" y="233"/>
                    <a:pt x="9" y="232"/>
                    <a:pt x="7" y="230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5" y="227"/>
                    <a:pt x="12" y="226"/>
                    <a:pt x="14" y="220"/>
                  </a:cubicBezTo>
                  <a:cubicBezTo>
                    <a:pt x="23" y="191"/>
                    <a:pt x="23" y="191"/>
                    <a:pt x="23" y="191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2" y="4"/>
                    <a:pt x="87" y="0"/>
                    <a:pt x="92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6" y="0"/>
                    <a:pt x="129" y="1"/>
                    <a:pt x="132" y="4"/>
                  </a:cubicBezTo>
                  <a:lnTo>
                    <a:pt x="138" y="10"/>
                  </a:lnTo>
                  <a:close/>
                </a:path>
              </a:pathLst>
            </a:custGeom>
            <a:solidFill>
              <a:srgbClr val="37D2F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66384" y="855291"/>
              <a:ext cx="511175" cy="847725"/>
            </a:xfrm>
            <a:custGeom>
              <a:avLst/>
              <a:gdLst>
                <a:gd name="T0" fmla="*/ 48 w 136"/>
                <a:gd name="T1" fmla="*/ 117 h 223"/>
                <a:gd name="T2" fmla="*/ 136 w 136"/>
                <a:gd name="T3" fmla="*/ 28 h 223"/>
                <a:gd name="T4" fmla="*/ 109 w 136"/>
                <a:gd name="T5" fmla="*/ 0 h 223"/>
                <a:gd name="T6" fmla="*/ 10 w 136"/>
                <a:gd name="T7" fmla="*/ 99 h 223"/>
                <a:gd name="T8" fmla="*/ 10 w 136"/>
                <a:gd name="T9" fmla="*/ 134 h 223"/>
                <a:gd name="T10" fmla="*/ 95 w 136"/>
                <a:gd name="T11" fmla="*/ 218 h 223"/>
                <a:gd name="T12" fmla="*/ 106 w 136"/>
                <a:gd name="T13" fmla="*/ 214 h 223"/>
                <a:gd name="T14" fmla="*/ 116 w 136"/>
                <a:gd name="T15" fmla="*/ 185 h 223"/>
                <a:gd name="T16" fmla="*/ 48 w 136"/>
                <a:gd name="T17" fmla="*/ 117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223">
                  <a:moveTo>
                    <a:pt x="48" y="117"/>
                  </a:moveTo>
                  <a:cubicBezTo>
                    <a:pt x="136" y="28"/>
                    <a:pt x="136" y="28"/>
                    <a:pt x="136" y="28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0" y="109"/>
                    <a:pt x="0" y="124"/>
                    <a:pt x="10" y="134"/>
                  </a:cubicBezTo>
                  <a:cubicBezTo>
                    <a:pt x="95" y="218"/>
                    <a:pt x="95" y="218"/>
                    <a:pt x="95" y="218"/>
                  </a:cubicBezTo>
                  <a:cubicBezTo>
                    <a:pt x="99" y="223"/>
                    <a:pt x="104" y="220"/>
                    <a:pt x="106" y="214"/>
                  </a:cubicBezTo>
                  <a:cubicBezTo>
                    <a:pt x="116" y="185"/>
                    <a:pt x="116" y="185"/>
                    <a:pt x="116" y="185"/>
                  </a:cubicBezTo>
                  <a:lnTo>
                    <a:pt x="48" y="117"/>
                  </a:lnTo>
                  <a:close/>
                </a:path>
              </a:pathLst>
            </a:custGeom>
            <a:solidFill>
              <a:srgbClr val="194BE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2025321" y="1603004"/>
              <a:ext cx="142875" cy="136525"/>
            </a:xfrm>
            <a:custGeom>
              <a:avLst/>
              <a:gdLst>
                <a:gd name="T0" fmla="*/ 90 w 90"/>
                <a:gd name="T1" fmla="*/ 86 h 86"/>
                <a:gd name="T2" fmla="*/ 0 w 90"/>
                <a:gd name="T3" fmla="*/ 86 h 86"/>
                <a:gd name="T4" fmla="*/ 0 w 90"/>
                <a:gd name="T5" fmla="*/ 72 h 86"/>
                <a:gd name="T6" fmla="*/ 76 w 90"/>
                <a:gd name="T7" fmla="*/ 72 h 86"/>
                <a:gd name="T8" fmla="*/ 76 w 90"/>
                <a:gd name="T9" fmla="*/ 51 h 86"/>
                <a:gd name="T10" fmla="*/ 0 w 90"/>
                <a:gd name="T11" fmla="*/ 51 h 86"/>
                <a:gd name="T12" fmla="*/ 0 w 90"/>
                <a:gd name="T13" fmla="*/ 0 h 86"/>
                <a:gd name="T14" fmla="*/ 90 w 90"/>
                <a:gd name="T15" fmla="*/ 0 h 86"/>
                <a:gd name="T16" fmla="*/ 90 w 90"/>
                <a:gd name="T17" fmla="*/ 17 h 86"/>
                <a:gd name="T18" fmla="*/ 16 w 90"/>
                <a:gd name="T19" fmla="*/ 17 h 86"/>
                <a:gd name="T20" fmla="*/ 16 w 90"/>
                <a:gd name="T21" fmla="*/ 34 h 86"/>
                <a:gd name="T22" fmla="*/ 90 w 90"/>
                <a:gd name="T23" fmla="*/ 34 h 86"/>
                <a:gd name="T24" fmla="*/ 90 w 90"/>
                <a:gd name="T2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86">
                  <a:moveTo>
                    <a:pt x="90" y="86"/>
                  </a:moveTo>
                  <a:lnTo>
                    <a:pt x="0" y="86"/>
                  </a:lnTo>
                  <a:lnTo>
                    <a:pt x="0" y="72"/>
                  </a:lnTo>
                  <a:lnTo>
                    <a:pt x="76" y="72"/>
                  </a:lnTo>
                  <a:lnTo>
                    <a:pt x="76" y="51"/>
                  </a:lnTo>
                  <a:lnTo>
                    <a:pt x="0" y="51"/>
                  </a:lnTo>
                  <a:lnTo>
                    <a:pt x="0" y="0"/>
                  </a:lnTo>
                  <a:lnTo>
                    <a:pt x="90" y="0"/>
                  </a:lnTo>
                  <a:lnTo>
                    <a:pt x="90" y="17"/>
                  </a:lnTo>
                  <a:lnTo>
                    <a:pt x="16" y="17"/>
                  </a:lnTo>
                  <a:lnTo>
                    <a:pt x="16" y="34"/>
                  </a:lnTo>
                  <a:lnTo>
                    <a:pt x="90" y="34"/>
                  </a:lnTo>
                  <a:lnTo>
                    <a:pt x="90" y="86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2193596" y="1603004"/>
              <a:ext cx="142875" cy="136525"/>
            </a:xfrm>
            <a:custGeom>
              <a:avLst/>
              <a:gdLst>
                <a:gd name="T0" fmla="*/ 90 w 90"/>
                <a:gd name="T1" fmla="*/ 86 h 86"/>
                <a:gd name="T2" fmla="*/ 0 w 90"/>
                <a:gd name="T3" fmla="*/ 86 h 86"/>
                <a:gd name="T4" fmla="*/ 0 w 90"/>
                <a:gd name="T5" fmla="*/ 72 h 86"/>
                <a:gd name="T6" fmla="*/ 76 w 90"/>
                <a:gd name="T7" fmla="*/ 72 h 86"/>
                <a:gd name="T8" fmla="*/ 76 w 90"/>
                <a:gd name="T9" fmla="*/ 51 h 86"/>
                <a:gd name="T10" fmla="*/ 0 w 90"/>
                <a:gd name="T11" fmla="*/ 51 h 86"/>
                <a:gd name="T12" fmla="*/ 0 w 90"/>
                <a:gd name="T13" fmla="*/ 0 h 86"/>
                <a:gd name="T14" fmla="*/ 90 w 90"/>
                <a:gd name="T15" fmla="*/ 0 h 86"/>
                <a:gd name="T16" fmla="*/ 90 w 90"/>
                <a:gd name="T17" fmla="*/ 17 h 86"/>
                <a:gd name="T18" fmla="*/ 17 w 90"/>
                <a:gd name="T19" fmla="*/ 17 h 86"/>
                <a:gd name="T20" fmla="*/ 17 w 90"/>
                <a:gd name="T21" fmla="*/ 34 h 86"/>
                <a:gd name="T22" fmla="*/ 90 w 90"/>
                <a:gd name="T23" fmla="*/ 34 h 86"/>
                <a:gd name="T24" fmla="*/ 90 w 90"/>
                <a:gd name="T2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86">
                  <a:moveTo>
                    <a:pt x="90" y="86"/>
                  </a:moveTo>
                  <a:lnTo>
                    <a:pt x="0" y="86"/>
                  </a:lnTo>
                  <a:lnTo>
                    <a:pt x="0" y="72"/>
                  </a:lnTo>
                  <a:lnTo>
                    <a:pt x="76" y="72"/>
                  </a:lnTo>
                  <a:lnTo>
                    <a:pt x="76" y="51"/>
                  </a:lnTo>
                  <a:lnTo>
                    <a:pt x="0" y="51"/>
                  </a:lnTo>
                  <a:lnTo>
                    <a:pt x="0" y="0"/>
                  </a:lnTo>
                  <a:lnTo>
                    <a:pt x="90" y="0"/>
                  </a:lnTo>
                  <a:lnTo>
                    <a:pt x="90" y="17"/>
                  </a:lnTo>
                  <a:lnTo>
                    <a:pt x="17" y="17"/>
                  </a:lnTo>
                  <a:lnTo>
                    <a:pt x="17" y="34"/>
                  </a:lnTo>
                  <a:lnTo>
                    <a:pt x="90" y="34"/>
                  </a:lnTo>
                  <a:lnTo>
                    <a:pt x="90" y="86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2366634" y="1603004"/>
              <a:ext cx="144463" cy="136525"/>
            </a:xfrm>
            <a:custGeom>
              <a:avLst/>
              <a:gdLst>
                <a:gd name="T0" fmla="*/ 91 w 91"/>
                <a:gd name="T1" fmla="*/ 86 h 86"/>
                <a:gd name="T2" fmla="*/ 0 w 91"/>
                <a:gd name="T3" fmla="*/ 86 h 86"/>
                <a:gd name="T4" fmla="*/ 0 w 91"/>
                <a:gd name="T5" fmla="*/ 0 h 86"/>
                <a:gd name="T6" fmla="*/ 91 w 91"/>
                <a:gd name="T7" fmla="*/ 0 h 86"/>
                <a:gd name="T8" fmla="*/ 91 w 91"/>
                <a:gd name="T9" fmla="*/ 17 h 86"/>
                <a:gd name="T10" fmla="*/ 15 w 91"/>
                <a:gd name="T11" fmla="*/ 17 h 86"/>
                <a:gd name="T12" fmla="*/ 15 w 91"/>
                <a:gd name="T13" fmla="*/ 72 h 86"/>
                <a:gd name="T14" fmla="*/ 91 w 91"/>
                <a:gd name="T15" fmla="*/ 72 h 86"/>
                <a:gd name="T16" fmla="*/ 91 w 91"/>
                <a:gd name="T17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86">
                  <a:moveTo>
                    <a:pt x="91" y="86"/>
                  </a:moveTo>
                  <a:lnTo>
                    <a:pt x="0" y="86"/>
                  </a:lnTo>
                  <a:lnTo>
                    <a:pt x="0" y="0"/>
                  </a:lnTo>
                  <a:lnTo>
                    <a:pt x="91" y="0"/>
                  </a:lnTo>
                  <a:lnTo>
                    <a:pt x="91" y="17"/>
                  </a:lnTo>
                  <a:lnTo>
                    <a:pt x="15" y="17"/>
                  </a:lnTo>
                  <a:lnTo>
                    <a:pt x="15" y="72"/>
                  </a:lnTo>
                  <a:lnTo>
                    <a:pt x="91" y="72"/>
                  </a:lnTo>
                  <a:lnTo>
                    <a:pt x="91" y="86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2536496" y="1603004"/>
              <a:ext cx="142875" cy="136525"/>
            </a:xfrm>
            <a:custGeom>
              <a:avLst/>
              <a:gdLst>
                <a:gd name="T0" fmla="*/ 90 w 90"/>
                <a:gd name="T1" fmla="*/ 86 h 86"/>
                <a:gd name="T2" fmla="*/ 0 w 90"/>
                <a:gd name="T3" fmla="*/ 86 h 86"/>
                <a:gd name="T4" fmla="*/ 0 w 90"/>
                <a:gd name="T5" fmla="*/ 0 h 86"/>
                <a:gd name="T6" fmla="*/ 90 w 90"/>
                <a:gd name="T7" fmla="*/ 0 h 86"/>
                <a:gd name="T8" fmla="*/ 90 w 90"/>
                <a:gd name="T9" fmla="*/ 17 h 86"/>
                <a:gd name="T10" fmla="*/ 17 w 90"/>
                <a:gd name="T11" fmla="*/ 17 h 86"/>
                <a:gd name="T12" fmla="*/ 17 w 90"/>
                <a:gd name="T13" fmla="*/ 72 h 86"/>
                <a:gd name="T14" fmla="*/ 90 w 90"/>
                <a:gd name="T15" fmla="*/ 72 h 86"/>
                <a:gd name="T16" fmla="*/ 90 w 90"/>
                <a:gd name="T17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86">
                  <a:moveTo>
                    <a:pt x="90" y="86"/>
                  </a:moveTo>
                  <a:lnTo>
                    <a:pt x="0" y="86"/>
                  </a:lnTo>
                  <a:lnTo>
                    <a:pt x="0" y="0"/>
                  </a:lnTo>
                  <a:lnTo>
                    <a:pt x="90" y="0"/>
                  </a:lnTo>
                  <a:lnTo>
                    <a:pt x="90" y="17"/>
                  </a:lnTo>
                  <a:lnTo>
                    <a:pt x="17" y="17"/>
                  </a:lnTo>
                  <a:lnTo>
                    <a:pt x="17" y="72"/>
                  </a:lnTo>
                  <a:lnTo>
                    <a:pt x="90" y="72"/>
                  </a:lnTo>
                  <a:lnTo>
                    <a:pt x="90" y="86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Freeform 12"/>
            <p:cNvSpPr/>
            <p:nvPr/>
          </p:nvSpPr>
          <p:spPr bwMode="auto">
            <a:xfrm>
              <a:off x="2833359" y="1603004"/>
              <a:ext cx="139700" cy="136525"/>
            </a:xfrm>
            <a:custGeom>
              <a:avLst/>
              <a:gdLst>
                <a:gd name="T0" fmla="*/ 88 w 88"/>
                <a:gd name="T1" fmla="*/ 86 h 86"/>
                <a:gd name="T2" fmla="*/ 0 w 88"/>
                <a:gd name="T3" fmla="*/ 86 h 86"/>
                <a:gd name="T4" fmla="*/ 0 w 88"/>
                <a:gd name="T5" fmla="*/ 0 h 86"/>
                <a:gd name="T6" fmla="*/ 88 w 88"/>
                <a:gd name="T7" fmla="*/ 0 h 86"/>
                <a:gd name="T8" fmla="*/ 88 w 88"/>
                <a:gd name="T9" fmla="*/ 17 h 86"/>
                <a:gd name="T10" fmla="*/ 15 w 88"/>
                <a:gd name="T11" fmla="*/ 17 h 86"/>
                <a:gd name="T12" fmla="*/ 15 w 88"/>
                <a:gd name="T13" fmla="*/ 72 h 86"/>
                <a:gd name="T14" fmla="*/ 88 w 88"/>
                <a:gd name="T15" fmla="*/ 72 h 86"/>
                <a:gd name="T16" fmla="*/ 88 w 88"/>
                <a:gd name="T17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86">
                  <a:moveTo>
                    <a:pt x="88" y="86"/>
                  </a:moveTo>
                  <a:lnTo>
                    <a:pt x="0" y="86"/>
                  </a:lnTo>
                  <a:lnTo>
                    <a:pt x="0" y="0"/>
                  </a:lnTo>
                  <a:lnTo>
                    <a:pt x="88" y="0"/>
                  </a:lnTo>
                  <a:lnTo>
                    <a:pt x="88" y="17"/>
                  </a:lnTo>
                  <a:lnTo>
                    <a:pt x="15" y="17"/>
                  </a:lnTo>
                  <a:lnTo>
                    <a:pt x="15" y="72"/>
                  </a:lnTo>
                  <a:lnTo>
                    <a:pt x="88" y="72"/>
                  </a:lnTo>
                  <a:lnTo>
                    <a:pt x="88" y="86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3003221" y="1603004"/>
              <a:ext cx="26988" cy="136525"/>
            </a:xfrm>
            <a:prstGeom prst="rect">
              <a:avLst/>
            </a:pr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3060371" y="1652216"/>
              <a:ext cx="149225" cy="87313"/>
            </a:xfrm>
            <a:custGeom>
              <a:avLst/>
              <a:gdLst>
                <a:gd name="T0" fmla="*/ 94 w 94"/>
                <a:gd name="T1" fmla="*/ 55 h 55"/>
                <a:gd name="T2" fmla="*/ 0 w 94"/>
                <a:gd name="T3" fmla="*/ 55 h 55"/>
                <a:gd name="T4" fmla="*/ 0 w 94"/>
                <a:gd name="T5" fmla="*/ 0 h 55"/>
                <a:gd name="T6" fmla="*/ 94 w 94"/>
                <a:gd name="T7" fmla="*/ 0 h 55"/>
                <a:gd name="T8" fmla="*/ 94 w 94"/>
                <a:gd name="T9" fmla="*/ 55 h 55"/>
                <a:gd name="T10" fmla="*/ 14 w 94"/>
                <a:gd name="T11" fmla="*/ 41 h 55"/>
                <a:gd name="T12" fmla="*/ 80 w 94"/>
                <a:gd name="T13" fmla="*/ 41 h 55"/>
                <a:gd name="T14" fmla="*/ 80 w 94"/>
                <a:gd name="T15" fmla="*/ 15 h 55"/>
                <a:gd name="T16" fmla="*/ 14 w 94"/>
                <a:gd name="T17" fmla="*/ 15 h 55"/>
                <a:gd name="T18" fmla="*/ 14 w 94"/>
                <a:gd name="T19" fmla="*/ 4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55">
                  <a:moveTo>
                    <a:pt x="94" y="55"/>
                  </a:moveTo>
                  <a:lnTo>
                    <a:pt x="0" y="55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55"/>
                  </a:lnTo>
                  <a:close/>
                  <a:moveTo>
                    <a:pt x="14" y="41"/>
                  </a:moveTo>
                  <a:lnTo>
                    <a:pt x="80" y="41"/>
                  </a:lnTo>
                  <a:lnTo>
                    <a:pt x="80" y="15"/>
                  </a:lnTo>
                  <a:lnTo>
                    <a:pt x="14" y="15"/>
                  </a:lnTo>
                  <a:lnTo>
                    <a:pt x="14" y="41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15"/>
            <p:cNvSpPr/>
            <p:nvPr/>
          </p:nvSpPr>
          <p:spPr bwMode="auto">
            <a:xfrm>
              <a:off x="3239759" y="1649041"/>
              <a:ext cx="139700" cy="90488"/>
            </a:xfrm>
            <a:custGeom>
              <a:avLst/>
              <a:gdLst>
                <a:gd name="T0" fmla="*/ 88 w 88"/>
                <a:gd name="T1" fmla="*/ 57 h 57"/>
                <a:gd name="T2" fmla="*/ 0 w 88"/>
                <a:gd name="T3" fmla="*/ 57 h 57"/>
                <a:gd name="T4" fmla="*/ 0 w 88"/>
                <a:gd name="T5" fmla="*/ 0 h 57"/>
                <a:gd name="T6" fmla="*/ 15 w 88"/>
                <a:gd name="T7" fmla="*/ 0 h 57"/>
                <a:gd name="T8" fmla="*/ 15 w 88"/>
                <a:gd name="T9" fmla="*/ 43 h 57"/>
                <a:gd name="T10" fmla="*/ 74 w 88"/>
                <a:gd name="T11" fmla="*/ 43 h 57"/>
                <a:gd name="T12" fmla="*/ 74 w 88"/>
                <a:gd name="T13" fmla="*/ 0 h 57"/>
                <a:gd name="T14" fmla="*/ 88 w 88"/>
                <a:gd name="T15" fmla="*/ 0 h 57"/>
                <a:gd name="T16" fmla="*/ 88 w 88"/>
                <a:gd name="T1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57">
                  <a:moveTo>
                    <a:pt x="88" y="57"/>
                  </a:moveTo>
                  <a:lnTo>
                    <a:pt x="0" y="57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43"/>
                  </a:lnTo>
                  <a:lnTo>
                    <a:pt x="74" y="43"/>
                  </a:lnTo>
                  <a:lnTo>
                    <a:pt x="74" y="0"/>
                  </a:lnTo>
                  <a:lnTo>
                    <a:pt x="88" y="0"/>
                  </a:lnTo>
                  <a:lnTo>
                    <a:pt x="88" y="57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Freeform 16"/>
            <p:cNvSpPr>
              <a:spLocks noEditPoints="1"/>
            </p:cNvSpPr>
            <p:nvPr/>
          </p:nvSpPr>
          <p:spPr bwMode="auto">
            <a:xfrm>
              <a:off x="3409621" y="1603004"/>
              <a:ext cx="146050" cy="136525"/>
            </a:xfrm>
            <a:custGeom>
              <a:avLst/>
              <a:gdLst>
                <a:gd name="T0" fmla="*/ 92 w 92"/>
                <a:gd name="T1" fmla="*/ 86 h 86"/>
                <a:gd name="T2" fmla="*/ 0 w 92"/>
                <a:gd name="T3" fmla="*/ 86 h 86"/>
                <a:gd name="T4" fmla="*/ 0 w 92"/>
                <a:gd name="T5" fmla="*/ 31 h 86"/>
                <a:gd name="T6" fmla="*/ 76 w 92"/>
                <a:gd name="T7" fmla="*/ 31 h 86"/>
                <a:gd name="T8" fmla="*/ 76 w 92"/>
                <a:gd name="T9" fmla="*/ 0 h 86"/>
                <a:gd name="T10" fmla="*/ 92 w 92"/>
                <a:gd name="T11" fmla="*/ 0 h 86"/>
                <a:gd name="T12" fmla="*/ 92 w 92"/>
                <a:gd name="T13" fmla="*/ 86 h 86"/>
                <a:gd name="T14" fmla="*/ 14 w 92"/>
                <a:gd name="T15" fmla="*/ 72 h 86"/>
                <a:gd name="T16" fmla="*/ 76 w 92"/>
                <a:gd name="T17" fmla="*/ 72 h 86"/>
                <a:gd name="T18" fmla="*/ 76 w 92"/>
                <a:gd name="T19" fmla="*/ 46 h 86"/>
                <a:gd name="T20" fmla="*/ 14 w 92"/>
                <a:gd name="T21" fmla="*/ 46 h 86"/>
                <a:gd name="T22" fmla="*/ 14 w 92"/>
                <a:gd name="T23" fmla="*/ 7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2" h="86">
                  <a:moveTo>
                    <a:pt x="92" y="86"/>
                  </a:moveTo>
                  <a:lnTo>
                    <a:pt x="0" y="86"/>
                  </a:lnTo>
                  <a:lnTo>
                    <a:pt x="0" y="31"/>
                  </a:lnTo>
                  <a:lnTo>
                    <a:pt x="76" y="31"/>
                  </a:lnTo>
                  <a:lnTo>
                    <a:pt x="76" y="0"/>
                  </a:lnTo>
                  <a:lnTo>
                    <a:pt x="92" y="0"/>
                  </a:lnTo>
                  <a:lnTo>
                    <a:pt x="92" y="86"/>
                  </a:lnTo>
                  <a:close/>
                  <a:moveTo>
                    <a:pt x="14" y="72"/>
                  </a:moveTo>
                  <a:lnTo>
                    <a:pt x="76" y="72"/>
                  </a:lnTo>
                  <a:lnTo>
                    <a:pt x="76" y="46"/>
                  </a:lnTo>
                  <a:lnTo>
                    <a:pt x="14" y="46"/>
                  </a:lnTo>
                  <a:lnTo>
                    <a:pt x="14" y="72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17"/>
            <p:cNvSpPr/>
            <p:nvPr/>
          </p:nvSpPr>
          <p:spPr bwMode="auto">
            <a:xfrm>
              <a:off x="1863396" y="1021979"/>
              <a:ext cx="127000" cy="103188"/>
            </a:xfrm>
            <a:custGeom>
              <a:avLst/>
              <a:gdLst>
                <a:gd name="T0" fmla="*/ 0 w 80"/>
                <a:gd name="T1" fmla="*/ 0 h 65"/>
                <a:gd name="T2" fmla="*/ 35 w 80"/>
                <a:gd name="T3" fmla="*/ 65 h 65"/>
                <a:gd name="T4" fmla="*/ 80 w 80"/>
                <a:gd name="T5" fmla="*/ 65 h 65"/>
                <a:gd name="T6" fmla="*/ 47 w 80"/>
                <a:gd name="T7" fmla="*/ 0 h 65"/>
                <a:gd name="T8" fmla="*/ 0 w 80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65">
                  <a:moveTo>
                    <a:pt x="0" y="0"/>
                  </a:moveTo>
                  <a:lnTo>
                    <a:pt x="35" y="65"/>
                  </a:lnTo>
                  <a:lnTo>
                    <a:pt x="80" y="65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" name="Freeform 18"/>
            <p:cNvSpPr/>
            <p:nvPr/>
          </p:nvSpPr>
          <p:spPr bwMode="auto">
            <a:xfrm>
              <a:off x="1852284" y="874341"/>
              <a:ext cx="127000" cy="106363"/>
            </a:xfrm>
            <a:custGeom>
              <a:avLst/>
              <a:gdLst>
                <a:gd name="T0" fmla="*/ 80 w 80"/>
                <a:gd name="T1" fmla="*/ 67 h 67"/>
                <a:gd name="T2" fmla="*/ 47 w 80"/>
                <a:gd name="T3" fmla="*/ 0 h 67"/>
                <a:gd name="T4" fmla="*/ 0 w 80"/>
                <a:gd name="T5" fmla="*/ 0 h 67"/>
                <a:gd name="T6" fmla="*/ 35 w 80"/>
                <a:gd name="T7" fmla="*/ 67 h 67"/>
                <a:gd name="T8" fmla="*/ 80 w 80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67">
                  <a:moveTo>
                    <a:pt x="80" y="67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35" y="67"/>
                  </a:lnTo>
                  <a:lnTo>
                    <a:pt x="80" y="67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" name="Freeform 19"/>
            <p:cNvSpPr/>
            <p:nvPr/>
          </p:nvSpPr>
          <p:spPr bwMode="auto">
            <a:xfrm>
              <a:off x="2269796" y="961654"/>
              <a:ext cx="127000" cy="101600"/>
            </a:xfrm>
            <a:custGeom>
              <a:avLst/>
              <a:gdLst>
                <a:gd name="T0" fmla="*/ 0 w 80"/>
                <a:gd name="T1" fmla="*/ 0 h 64"/>
                <a:gd name="T2" fmla="*/ 35 w 80"/>
                <a:gd name="T3" fmla="*/ 64 h 64"/>
                <a:gd name="T4" fmla="*/ 80 w 80"/>
                <a:gd name="T5" fmla="*/ 64 h 64"/>
                <a:gd name="T6" fmla="*/ 47 w 80"/>
                <a:gd name="T7" fmla="*/ 0 h 64"/>
                <a:gd name="T8" fmla="*/ 0 w 80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64">
                  <a:moveTo>
                    <a:pt x="0" y="0"/>
                  </a:moveTo>
                  <a:lnTo>
                    <a:pt x="35" y="64"/>
                  </a:lnTo>
                  <a:lnTo>
                    <a:pt x="80" y="64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Freeform 20"/>
            <p:cNvSpPr/>
            <p:nvPr/>
          </p:nvSpPr>
          <p:spPr bwMode="auto">
            <a:xfrm>
              <a:off x="2074534" y="961654"/>
              <a:ext cx="127000" cy="101600"/>
            </a:xfrm>
            <a:custGeom>
              <a:avLst/>
              <a:gdLst>
                <a:gd name="T0" fmla="*/ 45 w 80"/>
                <a:gd name="T1" fmla="*/ 64 h 64"/>
                <a:gd name="T2" fmla="*/ 80 w 80"/>
                <a:gd name="T3" fmla="*/ 0 h 64"/>
                <a:gd name="T4" fmla="*/ 33 w 80"/>
                <a:gd name="T5" fmla="*/ 0 h 64"/>
                <a:gd name="T6" fmla="*/ 0 w 80"/>
                <a:gd name="T7" fmla="*/ 64 h 64"/>
                <a:gd name="T8" fmla="*/ 45 w 80"/>
                <a:gd name="T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64">
                  <a:moveTo>
                    <a:pt x="45" y="64"/>
                  </a:moveTo>
                  <a:lnTo>
                    <a:pt x="80" y="0"/>
                  </a:lnTo>
                  <a:lnTo>
                    <a:pt x="33" y="0"/>
                  </a:lnTo>
                  <a:lnTo>
                    <a:pt x="0" y="64"/>
                  </a:lnTo>
                  <a:lnTo>
                    <a:pt x="45" y="64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Freeform 21"/>
            <p:cNvSpPr/>
            <p:nvPr/>
          </p:nvSpPr>
          <p:spPr bwMode="auto">
            <a:xfrm>
              <a:off x="2533321" y="874341"/>
              <a:ext cx="131763" cy="106363"/>
            </a:xfrm>
            <a:custGeom>
              <a:avLst/>
              <a:gdLst>
                <a:gd name="T0" fmla="*/ 83 w 83"/>
                <a:gd name="T1" fmla="*/ 67 h 67"/>
                <a:gd name="T2" fmla="*/ 47 w 83"/>
                <a:gd name="T3" fmla="*/ 0 h 67"/>
                <a:gd name="T4" fmla="*/ 0 w 83"/>
                <a:gd name="T5" fmla="*/ 0 h 67"/>
                <a:gd name="T6" fmla="*/ 35 w 83"/>
                <a:gd name="T7" fmla="*/ 67 h 67"/>
                <a:gd name="T8" fmla="*/ 83 w 83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67">
                  <a:moveTo>
                    <a:pt x="83" y="67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35" y="67"/>
                  </a:lnTo>
                  <a:lnTo>
                    <a:pt x="83" y="67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Freeform 22"/>
            <p:cNvSpPr/>
            <p:nvPr/>
          </p:nvSpPr>
          <p:spPr bwMode="auto">
            <a:xfrm>
              <a:off x="1836409" y="1199779"/>
              <a:ext cx="166688" cy="277813"/>
            </a:xfrm>
            <a:custGeom>
              <a:avLst/>
              <a:gdLst>
                <a:gd name="T0" fmla="*/ 0 w 105"/>
                <a:gd name="T1" fmla="*/ 175 h 175"/>
                <a:gd name="T2" fmla="*/ 48 w 105"/>
                <a:gd name="T3" fmla="*/ 175 h 175"/>
                <a:gd name="T4" fmla="*/ 105 w 105"/>
                <a:gd name="T5" fmla="*/ 0 h 175"/>
                <a:gd name="T6" fmla="*/ 57 w 105"/>
                <a:gd name="T7" fmla="*/ 0 h 175"/>
                <a:gd name="T8" fmla="*/ 0 w 105"/>
                <a:gd name="T9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75">
                  <a:moveTo>
                    <a:pt x="0" y="175"/>
                  </a:moveTo>
                  <a:lnTo>
                    <a:pt x="48" y="175"/>
                  </a:lnTo>
                  <a:lnTo>
                    <a:pt x="105" y="0"/>
                  </a:lnTo>
                  <a:lnTo>
                    <a:pt x="57" y="0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" name="Freeform 23"/>
            <p:cNvSpPr/>
            <p:nvPr/>
          </p:nvSpPr>
          <p:spPr bwMode="auto">
            <a:xfrm>
              <a:off x="2028496" y="866404"/>
              <a:ext cx="417513" cy="125413"/>
            </a:xfrm>
            <a:custGeom>
              <a:avLst/>
              <a:gdLst>
                <a:gd name="T0" fmla="*/ 48 w 263"/>
                <a:gd name="T1" fmla="*/ 31 h 79"/>
                <a:gd name="T2" fmla="*/ 216 w 263"/>
                <a:gd name="T3" fmla="*/ 31 h 79"/>
                <a:gd name="T4" fmla="*/ 216 w 263"/>
                <a:gd name="T5" fmla="*/ 79 h 79"/>
                <a:gd name="T6" fmla="*/ 263 w 263"/>
                <a:gd name="T7" fmla="*/ 79 h 79"/>
                <a:gd name="T8" fmla="*/ 263 w 263"/>
                <a:gd name="T9" fmla="*/ 0 h 79"/>
                <a:gd name="T10" fmla="*/ 240 w 263"/>
                <a:gd name="T11" fmla="*/ 0 h 79"/>
                <a:gd name="T12" fmla="*/ 216 w 263"/>
                <a:gd name="T13" fmla="*/ 0 h 79"/>
                <a:gd name="T14" fmla="*/ 48 w 263"/>
                <a:gd name="T15" fmla="*/ 0 h 79"/>
                <a:gd name="T16" fmla="*/ 24 w 263"/>
                <a:gd name="T17" fmla="*/ 0 h 79"/>
                <a:gd name="T18" fmla="*/ 0 w 263"/>
                <a:gd name="T19" fmla="*/ 0 h 79"/>
                <a:gd name="T20" fmla="*/ 0 w 263"/>
                <a:gd name="T21" fmla="*/ 79 h 79"/>
                <a:gd name="T22" fmla="*/ 48 w 263"/>
                <a:gd name="T23" fmla="*/ 79 h 79"/>
                <a:gd name="T24" fmla="*/ 48 w 263"/>
                <a:gd name="T25" fmla="*/ 3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3" h="79">
                  <a:moveTo>
                    <a:pt x="48" y="31"/>
                  </a:moveTo>
                  <a:lnTo>
                    <a:pt x="216" y="31"/>
                  </a:lnTo>
                  <a:lnTo>
                    <a:pt x="216" y="79"/>
                  </a:lnTo>
                  <a:lnTo>
                    <a:pt x="263" y="79"/>
                  </a:lnTo>
                  <a:lnTo>
                    <a:pt x="263" y="0"/>
                  </a:lnTo>
                  <a:lnTo>
                    <a:pt x="240" y="0"/>
                  </a:lnTo>
                  <a:lnTo>
                    <a:pt x="216" y="0"/>
                  </a:lnTo>
                  <a:lnTo>
                    <a:pt x="48" y="0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79"/>
                  </a:lnTo>
                  <a:lnTo>
                    <a:pt x="48" y="79"/>
                  </a:lnTo>
                  <a:lnTo>
                    <a:pt x="48" y="31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" name="Freeform 24"/>
            <p:cNvSpPr/>
            <p:nvPr/>
          </p:nvSpPr>
          <p:spPr bwMode="auto">
            <a:xfrm>
              <a:off x="2522209" y="1033091"/>
              <a:ext cx="184150" cy="430213"/>
            </a:xfrm>
            <a:custGeom>
              <a:avLst/>
              <a:gdLst>
                <a:gd name="T0" fmla="*/ 99 w 116"/>
                <a:gd name="T1" fmla="*/ 0 h 271"/>
                <a:gd name="T2" fmla="*/ 71 w 116"/>
                <a:gd name="T3" fmla="*/ 0 h 271"/>
                <a:gd name="T4" fmla="*/ 71 w 116"/>
                <a:gd name="T5" fmla="*/ 0 h 271"/>
                <a:gd name="T6" fmla="*/ 0 w 116"/>
                <a:gd name="T7" fmla="*/ 0 h 271"/>
                <a:gd name="T8" fmla="*/ 0 w 116"/>
                <a:gd name="T9" fmla="*/ 29 h 271"/>
                <a:gd name="T10" fmla="*/ 42 w 116"/>
                <a:gd name="T11" fmla="*/ 29 h 271"/>
                <a:gd name="T12" fmla="*/ 42 w 116"/>
                <a:gd name="T13" fmla="*/ 218 h 271"/>
                <a:gd name="T14" fmla="*/ 42 w 116"/>
                <a:gd name="T15" fmla="*/ 252 h 271"/>
                <a:gd name="T16" fmla="*/ 42 w 116"/>
                <a:gd name="T17" fmla="*/ 271 h 271"/>
                <a:gd name="T18" fmla="*/ 116 w 116"/>
                <a:gd name="T19" fmla="*/ 230 h 271"/>
                <a:gd name="T20" fmla="*/ 116 w 116"/>
                <a:gd name="T21" fmla="*/ 180 h 271"/>
                <a:gd name="T22" fmla="*/ 99 w 116"/>
                <a:gd name="T23" fmla="*/ 189 h 271"/>
                <a:gd name="T24" fmla="*/ 99 w 116"/>
                <a:gd name="T25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" h="271">
                  <a:moveTo>
                    <a:pt x="99" y="0"/>
                  </a:moveTo>
                  <a:lnTo>
                    <a:pt x="71" y="0"/>
                  </a:lnTo>
                  <a:lnTo>
                    <a:pt x="71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42" y="29"/>
                  </a:lnTo>
                  <a:lnTo>
                    <a:pt x="42" y="218"/>
                  </a:lnTo>
                  <a:lnTo>
                    <a:pt x="42" y="252"/>
                  </a:lnTo>
                  <a:lnTo>
                    <a:pt x="42" y="271"/>
                  </a:lnTo>
                  <a:lnTo>
                    <a:pt x="116" y="230"/>
                  </a:lnTo>
                  <a:lnTo>
                    <a:pt x="116" y="180"/>
                  </a:lnTo>
                  <a:lnTo>
                    <a:pt x="99" y="189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Freeform 25"/>
            <p:cNvSpPr/>
            <p:nvPr/>
          </p:nvSpPr>
          <p:spPr bwMode="auto">
            <a:xfrm>
              <a:off x="2712709" y="866404"/>
              <a:ext cx="400050" cy="611188"/>
            </a:xfrm>
            <a:custGeom>
              <a:avLst/>
              <a:gdLst>
                <a:gd name="T0" fmla="*/ 164 w 252"/>
                <a:gd name="T1" fmla="*/ 182 h 385"/>
                <a:gd name="T2" fmla="*/ 230 w 252"/>
                <a:gd name="T3" fmla="*/ 182 h 385"/>
                <a:gd name="T4" fmla="*/ 230 w 252"/>
                <a:gd name="T5" fmla="*/ 151 h 385"/>
                <a:gd name="T6" fmla="*/ 164 w 252"/>
                <a:gd name="T7" fmla="*/ 151 h 385"/>
                <a:gd name="T8" fmla="*/ 164 w 252"/>
                <a:gd name="T9" fmla="*/ 31 h 385"/>
                <a:gd name="T10" fmla="*/ 240 w 252"/>
                <a:gd name="T11" fmla="*/ 31 h 385"/>
                <a:gd name="T12" fmla="*/ 240 w 252"/>
                <a:gd name="T13" fmla="*/ 0 h 385"/>
                <a:gd name="T14" fmla="*/ 17 w 252"/>
                <a:gd name="T15" fmla="*/ 0 h 385"/>
                <a:gd name="T16" fmla="*/ 17 w 252"/>
                <a:gd name="T17" fmla="*/ 31 h 385"/>
                <a:gd name="T18" fmla="*/ 110 w 252"/>
                <a:gd name="T19" fmla="*/ 31 h 385"/>
                <a:gd name="T20" fmla="*/ 110 w 252"/>
                <a:gd name="T21" fmla="*/ 354 h 385"/>
                <a:gd name="T22" fmla="*/ 81 w 252"/>
                <a:gd name="T23" fmla="*/ 354 h 385"/>
                <a:gd name="T24" fmla="*/ 81 w 252"/>
                <a:gd name="T25" fmla="*/ 122 h 385"/>
                <a:gd name="T26" fmla="*/ 27 w 252"/>
                <a:gd name="T27" fmla="*/ 122 h 385"/>
                <a:gd name="T28" fmla="*/ 27 w 252"/>
                <a:gd name="T29" fmla="*/ 354 h 385"/>
                <a:gd name="T30" fmla="*/ 0 w 252"/>
                <a:gd name="T31" fmla="*/ 354 h 385"/>
                <a:gd name="T32" fmla="*/ 0 w 252"/>
                <a:gd name="T33" fmla="*/ 385 h 385"/>
                <a:gd name="T34" fmla="*/ 252 w 252"/>
                <a:gd name="T35" fmla="*/ 385 h 385"/>
                <a:gd name="T36" fmla="*/ 252 w 252"/>
                <a:gd name="T37" fmla="*/ 354 h 385"/>
                <a:gd name="T38" fmla="*/ 164 w 252"/>
                <a:gd name="T39" fmla="*/ 354 h 385"/>
                <a:gd name="T40" fmla="*/ 164 w 252"/>
                <a:gd name="T41" fmla="*/ 182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2" h="385">
                  <a:moveTo>
                    <a:pt x="164" y="182"/>
                  </a:moveTo>
                  <a:lnTo>
                    <a:pt x="230" y="182"/>
                  </a:lnTo>
                  <a:lnTo>
                    <a:pt x="230" y="151"/>
                  </a:lnTo>
                  <a:lnTo>
                    <a:pt x="164" y="151"/>
                  </a:lnTo>
                  <a:lnTo>
                    <a:pt x="164" y="31"/>
                  </a:lnTo>
                  <a:lnTo>
                    <a:pt x="240" y="31"/>
                  </a:lnTo>
                  <a:lnTo>
                    <a:pt x="240" y="0"/>
                  </a:lnTo>
                  <a:lnTo>
                    <a:pt x="17" y="0"/>
                  </a:lnTo>
                  <a:lnTo>
                    <a:pt x="17" y="31"/>
                  </a:lnTo>
                  <a:lnTo>
                    <a:pt x="110" y="31"/>
                  </a:lnTo>
                  <a:lnTo>
                    <a:pt x="110" y="354"/>
                  </a:lnTo>
                  <a:lnTo>
                    <a:pt x="81" y="354"/>
                  </a:lnTo>
                  <a:lnTo>
                    <a:pt x="81" y="122"/>
                  </a:lnTo>
                  <a:lnTo>
                    <a:pt x="27" y="122"/>
                  </a:lnTo>
                  <a:lnTo>
                    <a:pt x="27" y="354"/>
                  </a:lnTo>
                  <a:lnTo>
                    <a:pt x="0" y="354"/>
                  </a:lnTo>
                  <a:lnTo>
                    <a:pt x="0" y="385"/>
                  </a:lnTo>
                  <a:lnTo>
                    <a:pt x="252" y="385"/>
                  </a:lnTo>
                  <a:lnTo>
                    <a:pt x="252" y="354"/>
                  </a:lnTo>
                  <a:lnTo>
                    <a:pt x="164" y="354"/>
                  </a:lnTo>
                  <a:lnTo>
                    <a:pt x="164" y="182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3250871" y="866404"/>
              <a:ext cx="433388" cy="49213"/>
            </a:xfrm>
            <a:prstGeom prst="rect">
              <a:avLst/>
            </a:pr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Freeform 27"/>
            <p:cNvSpPr/>
            <p:nvPr/>
          </p:nvSpPr>
          <p:spPr bwMode="auto">
            <a:xfrm>
              <a:off x="3179434" y="1106116"/>
              <a:ext cx="576263" cy="371475"/>
            </a:xfrm>
            <a:custGeom>
              <a:avLst/>
              <a:gdLst>
                <a:gd name="T0" fmla="*/ 169 w 363"/>
                <a:gd name="T1" fmla="*/ 31 h 234"/>
                <a:gd name="T2" fmla="*/ 363 w 363"/>
                <a:gd name="T3" fmla="*/ 31 h 234"/>
                <a:gd name="T4" fmla="*/ 363 w 363"/>
                <a:gd name="T5" fmla="*/ 0 h 234"/>
                <a:gd name="T6" fmla="*/ 0 w 363"/>
                <a:gd name="T7" fmla="*/ 0 h 234"/>
                <a:gd name="T8" fmla="*/ 0 w 363"/>
                <a:gd name="T9" fmla="*/ 31 h 234"/>
                <a:gd name="T10" fmla="*/ 112 w 363"/>
                <a:gd name="T11" fmla="*/ 31 h 234"/>
                <a:gd name="T12" fmla="*/ 7 w 363"/>
                <a:gd name="T13" fmla="*/ 234 h 234"/>
                <a:gd name="T14" fmla="*/ 26 w 363"/>
                <a:gd name="T15" fmla="*/ 234 h 234"/>
                <a:gd name="T16" fmla="*/ 332 w 363"/>
                <a:gd name="T17" fmla="*/ 234 h 234"/>
                <a:gd name="T18" fmla="*/ 356 w 363"/>
                <a:gd name="T19" fmla="*/ 234 h 234"/>
                <a:gd name="T20" fmla="*/ 301 w 363"/>
                <a:gd name="T21" fmla="*/ 124 h 234"/>
                <a:gd name="T22" fmla="*/ 242 w 363"/>
                <a:gd name="T23" fmla="*/ 124 h 234"/>
                <a:gd name="T24" fmla="*/ 282 w 363"/>
                <a:gd name="T25" fmla="*/ 203 h 234"/>
                <a:gd name="T26" fmla="*/ 81 w 363"/>
                <a:gd name="T27" fmla="*/ 203 h 234"/>
                <a:gd name="T28" fmla="*/ 169 w 363"/>
                <a:gd name="T29" fmla="*/ 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3" h="234">
                  <a:moveTo>
                    <a:pt x="169" y="31"/>
                  </a:moveTo>
                  <a:lnTo>
                    <a:pt x="363" y="31"/>
                  </a:lnTo>
                  <a:lnTo>
                    <a:pt x="363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112" y="31"/>
                  </a:lnTo>
                  <a:lnTo>
                    <a:pt x="7" y="234"/>
                  </a:lnTo>
                  <a:lnTo>
                    <a:pt x="26" y="234"/>
                  </a:lnTo>
                  <a:lnTo>
                    <a:pt x="332" y="234"/>
                  </a:lnTo>
                  <a:lnTo>
                    <a:pt x="356" y="234"/>
                  </a:lnTo>
                  <a:lnTo>
                    <a:pt x="301" y="124"/>
                  </a:lnTo>
                  <a:lnTo>
                    <a:pt x="242" y="124"/>
                  </a:lnTo>
                  <a:lnTo>
                    <a:pt x="282" y="203"/>
                  </a:lnTo>
                  <a:lnTo>
                    <a:pt x="81" y="203"/>
                  </a:lnTo>
                  <a:lnTo>
                    <a:pt x="169" y="31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Freeform 28"/>
            <p:cNvSpPr/>
            <p:nvPr/>
          </p:nvSpPr>
          <p:spPr bwMode="auto">
            <a:xfrm>
              <a:off x="2017384" y="1074366"/>
              <a:ext cx="444500" cy="403225"/>
            </a:xfrm>
            <a:custGeom>
              <a:avLst/>
              <a:gdLst>
                <a:gd name="T0" fmla="*/ 78 w 118"/>
                <a:gd name="T1" fmla="*/ 34 h 106"/>
                <a:gd name="T2" fmla="*/ 110 w 118"/>
                <a:gd name="T3" fmla="*/ 34 h 106"/>
                <a:gd name="T4" fmla="*/ 110 w 118"/>
                <a:gd name="T5" fmla="*/ 21 h 106"/>
                <a:gd name="T6" fmla="*/ 70 w 118"/>
                <a:gd name="T7" fmla="*/ 21 h 106"/>
                <a:gd name="T8" fmla="*/ 70 w 118"/>
                <a:gd name="T9" fmla="*/ 0 h 106"/>
                <a:gd name="T10" fmla="*/ 47 w 118"/>
                <a:gd name="T11" fmla="*/ 0 h 106"/>
                <a:gd name="T12" fmla="*/ 47 w 118"/>
                <a:gd name="T13" fmla="*/ 21 h 106"/>
                <a:gd name="T14" fmla="*/ 7 w 118"/>
                <a:gd name="T15" fmla="*/ 21 h 106"/>
                <a:gd name="T16" fmla="*/ 7 w 118"/>
                <a:gd name="T17" fmla="*/ 34 h 106"/>
                <a:gd name="T18" fmla="*/ 40 w 118"/>
                <a:gd name="T19" fmla="*/ 34 h 106"/>
                <a:gd name="T20" fmla="*/ 0 w 118"/>
                <a:gd name="T21" fmla="*/ 93 h 106"/>
                <a:gd name="T22" fmla="*/ 0 w 118"/>
                <a:gd name="T23" fmla="*/ 104 h 106"/>
                <a:gd name="T24" fmla="*/ 47 w 118"/>
                <a:gd name="T25" fmla="*/ 58 h 106"/>
                <a:gd name="T26" fmla="*/ 47 w 118"/>
                <a:gd name="T27" fmla="*/ 106 h 106"/>
                <a:gd name="T28" fmla="*/ 70 w 118"/>
                <a:gd name="T29" fmla="*/ 106 h 106"/>
                <a:gd name="T30" fmla="*/ 70 w 118"/>
                <a:gd name="T31" fmla="*/ 56 h 106"/>
                <a:gd name="T32" fmla="*/ 118 w 118"/>
                <a:gd name="T33" fmla="*/ 104 h 106"/>
                <a:gd name="T34" fmla="*/ 118 w 118"/>
                <a:gd name="T35" fmla="*/ 93 h 106"/>
                <a:gd name="T36" fmla="*/ 78 w 118"/>
                <a:gd name="T37" fmla="*/ 3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8" h="106">
                  <a:moveTo>
                    <a:pt x="78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70" y="21"/>
                    <a:pt x="70" y="21"/>
                    <a:pt x="70" y="21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32" y="53"/>
                    <a:pt x="19" y="76"/>
                    <a:pt x="0" y="93"/>
                  </a:cubicBezTo>
                  <a:cubicBezTo>
                    <a:pt x="0" y="97"/>
                    <a:pt x="0" y="100"/>
                    <a:pt x="0" y="104"/>
                  </a:cubicBezTo>
                  <a:cubicBezTo>
                    <a:pt x="18" y="93"/>
                    <a:pt x="34" y="76"/>
                    <a:pt x="47" y="58"/>
                  </a:cubicBezTo>
                  <a:cubicBezTo>
                    <a:pt x="47" y="106"/>
                    <a:pt x="47" y="106"/>
                    <a:pt x="47" y="106"/>
                  </a:cubicBezTo>
                  <a:cubicBezTo>
                    <a:pt x="70" y="106"/>
                    <a:pt x="70" y="106"/>
                    <a:pt x="70" y="106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83" y="75"/>
                    <a:pt x="99" y="93"/>
                    <a:pt x="118" y="104"/>
                  </a:cubicBezTo>
                  <a:cubicBezTo>
                    <a:pt x="118" y="100"/>
                    <a:pt x="118" y="97"/>
                    <a:pt x="118" y="93"/>
                  </a:cubicBezTo>
                  <a:cubicBezTo>
                    <a:pt x="99" y="76"/>
                    <a:pt x="86" y="53"/>
                    <a:pt x="78" y="34"/>
                  </a:cubicBez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hf sldNum="0" hdr="0" ftr="0" dt="0"/>
  <p:txStyles>
    <p:titleStyle>
      <a:lvl1pPr algn="l" defTabSz="1016000" rtl="0" eaLnBrk="1" latinLnBrk="0" hangingPunct="1">
        <a:spcBef>
          <a:spcPct val="0"/>
        </a:spcBef>
        <a:buNone/>
        <a:defRPr sz="2665" b="1" kern="1200">
          <a:solidFill>
            <a:srgbClr val="222222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0" indent="0" algn="l" defTabSz="1016000" rtl="0" eaLnBrk="1" latinLnBrk="0" hangingPunct="1">
        <a:lnSpc>
          <a:spcPct val="150000"/>
        </a:lnSpc>
        <a:spcBef>
          <a:spcPts val="1110"/>
        </a:spcBef>
        <a:spcAft>
          <a:spcPts val="1200"/>
        </a:spcAft>
        <a:buFontTx/>
        <a:buNone/>
        <a:defRPr lang="en-US" sz="1335" kern="1200" dirty="0">
          <a:solidFill>
            <a:srgbClr val="00F1FD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254000" indent="-254000" algn="l" defTabSz="1016000" rtl="0" eaLnBrk="1" latinLnBrk="0" hangingPunct="1">
        <a:lnSpc>
          <a:spcPct val="150000"/>
        </a:lnSpc>
        <a:spcBef>
          <a:spcPts val="1110"/>
        </a:spcBef>
        <a:spcAft>
          <a:spcPts val="1200"/>
        </a:spcAft>
        <a:buFontTx/>
        <a:buBlip>
          <a:blip r:embed="rId7"/>
        </a:buBlip>
        <a:defRPr lang="en-US" sz="1335" kern="1200" dirty="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762000" indent="-254000" algn="l" defTabSz="1016000" rtl="0" eaLnBrk="1" latinLnBrk="0" hangingPunct="1">
        <a:lnSpc>
          <a:spcPct val="150000"/>
        </a:lnSpc>
        <a:spcBef>
          <a:spcPts val="1110"/>
        </a:spcBef>
        <a:spcAft>
          <a:spcPts val="1200"/>
        </a:spcAft>
        <a:buFontTx/>
        <a:buBlip>
          <a:blip r:embed="rId7"/>
        </a:buBlip>
        <a:defRPr lang="en-US" sz="1335" kern="1200" dirty="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270000" indent="-254000" algn="l" defTabSz="1016000" rtl="0" eaLnBrk="1" latinLnBrk="0" hangingPunct="1">
        <a:lnSpc>
          <a:spcPct val="150000"/>
        </a:lnSpc>
        <a:spcBef>
          <a:spcPts val="1110"/>
        </a:spcBef>
        <a:spcAft>
          <a:spcPts val="1200"/>
        </a:spcAft>
        <a:buFontTx/>
        <a:buBlip>
          <a:blip r:embed="rId7"/>
        </a:buBlip>
        <a:defRPr lang="en-US" sz="1335" kern="1200" dirty="0" smtClean="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1778000" indent="-254000" algn="l" defTabSz="1016000" rtl="0" eaLnBrk="1" latinLnBrk="0" hangingPunct="1">
        <a:lnSpc>
          <a:spcPct val="150000"/>
        </a:lnSpc>
        <a:spcBef>
          <a:spcPts val="1110"/>
        </a:spcBef>
        <a:spcAft>
          <a:spcPts val="1200"/>
        </a:spcAft>
        <a:buFontTx/>
        <a:buBlip>
          <a:blip r:embed="rId7"/>
        </a:buBlip>
        <a:defRPr lang="en-US" sz="1335" kern="1200" dirty="0" smtClean="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286635" indent="-254000" algn="l" defTabSz="1016000" rtl="0" eaLnBrk="1" latinLnBrk="0" hangingPunct="1">
        <a:lnSpc>
          <a:spcPct val="150000"/>
        </a:lnSpc>
        <a:spcBef>
          <a:spcPts val="1110"/>
        </a:spcBef>
        <a:spcAft>
          <a:spcPts val="1200"/>
        </a:spcAft>
        <a:buFont typeface="Arial" panose="020B0604020202020204" pitchFamily="34" charset="0"/>
        <a:buChar char="•"/>
        <a:defRPr lang="en-US" sz="1335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794635" indent="-254000" algn="l" defTabSz="1016000" rtl="0" eaLnBrk="1" latinLnBrk="0" hangingPunct="1">
        <a:lnSpc>
          <a:spcPct val="150000"/>
        </a:lnSpc>
        <a:spcBef>
          <a:spcPts val="1110"/>
        </a:spcBef>
        <a:spcAft>
          <a:spcPts val="1200"/>
        </a:spcAft>
        <a:buFont typeface="Arial" panose="020B0604020202020204" pitchFamily="34" charset="0"/>
        <a:buChar char="•"/>
        <a:defRPr lang="en-US" sz="1335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302635" indent="-254000" algn="l" defTabSz="1016000" rtl="0" eaLnBrk="1" latinLnBrk="0" hangingPunct="1">
        <a:lnSpc>
          <a:spcPct val="150000"/>
        </a:lnSpc>
        <a:spcBef>
          <a:spcPts val="1110"/>
        </a:spcBef>
        <a:spcAft>
          <a:spcPts val="1200"/>
        </a:spcAft>
        <a:buFont typeface="Arial" panose="020B0604020202020204" pitchFamily="34" charset="0"/>
        <a:buChar char="•"/>
        <a:defRPr lang="en-US" sz="1335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810635" indent="-254000" algn="l" defTabSz="1016000" rtl="0" eaLnBrk="1" latinLnBrk="0" hangingPunct="1">
        <a:lnSpc>
          <a:spcPct val="90000"/>
        </a:lnSpc>
        <a:spcBef>
          <a:spcPct val="33000"/>
        </a:spcBef>
        <a:buFont typeface="Arial" panose="020B0604020202020204" pitchFamily="34" charset="0"/>
        <a:buNone/>
        <a:defRPr sz="13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60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8000" algn="l" defTabSz="10160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6000" algn="l" defTabSz="10160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4000" algn="l" defTabSz="10160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2635" algn="l" defTabSz="10160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0635" algn="l" defTabSz="10160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8635" algn="l" defTabSz="10160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6635" algn="l" defTabSz="10160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4635" algn="l" defTabSz="10160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背景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50399" cy="762120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100270" y="244112"/>
            <a:ext cx="7642425" cy="57156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zh-CN" altLang="en-US" noProof="0" dirty="0"/>
              <a:t>单击此处编辑母版标题样式</a:t>
            </a:r>
            <a:endParaRPr lang="zh-CN" altLang="en-US" noProof="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>
          <a:xfrm>
            <a:off x="931590" y="2028792"/>
            <a:ext cx="11687219" cy="4835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grpSp>
        <p:nvGrpSpPr>
          <p:cNvPr id="6" name="组合 115"/>
          <p:cNvGrpSpPr/>
          <p:nvPr userDrawn="1"/>
        </p:nvGrpSpPr>
        <p:grpSpPr>
          <a:xfrm>
            <a:off x="11028850" y="480995"/>
            <a:ext cx="1896949" cy="494899"/>
            <a:chOff x="366384" y="855291"/>
            <a:chExt cx="3389313" cy="884238"/>
          </a:xfrm>
        </p:grpSpPr>
        <p:sp>
          <p:nvSpPr>
            <p:cNvPr id="7" name="Freeform 5"/>
            <p:cNvSpPr/>
            <p:nvPr/>
          </p:nvSpPr>
          <p:spPr bwMode="auto">
            <a:xfrm>
              <a:off x="1114096" y="893391"/>
              <a:ext cx="515938" cy="842963"/>
            </a:xfrm>
            <a:custGeom>
              <a:avLst/>
              <a:gdLst>
                <a:gd name="T0" fmla="*/ 89 w 137"/>
                <a:gd name="T1" fmla="*/ 106 h 222"/>
                <a:gd name="T2" fmla="*/ 0 w 137"/>
                <a:gd name="T3" fmla="*/ 195 h 222"/>
                <a:gd name="T4" fmla="*/ 28 w 137"/>
                <a:gd name="T5" fmla="*/ 222 h 222"/>
                <a:gd name="T6" fmla="*/ 127 w 137"/>
                <a:gd name="T7" fmla="*/ 123 h 222"/>
                <a:gd name="T8" fmla="*/ 127 w 137"/>
                <a:gd name="T9" fmla="*/ 89 h 222"/>
                <a:gd name="T10" fmla="*/ 42 w 137"/>
                <a:gd name="T11" fmla="*/ 4 h 222"/>
                <a:gd name="T12" fmla="*/ 31 w 137"/>
                <a:gd name="T13" fmla="*/ 9 h 222"/>
                <a:gd name="T14" fmla="*/ 21 w 137"/>
                <a:gd name="T15" fmla="*/ 38 h 222"/>
                <a:gd name="T16" fmla="*/ 89 w 137"/>
                <a:gd name="T17" fmla="*/ 10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222">
                  <a:moveTo>
                    <a:pt x="89" y="106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28" y="222"/>
                    <a:pt x="28" y="222"/>
                    <a:pt x="28" y="222"/>
                  </a:cubicBezTo>
                  <a:cubicBezTo>
                    <a:pt x="127" y="123"/>
                    <a:pt x="127" y="123"/>
                    <a:pt x="127" y="123"/>
                  </a:cubicBezTo>
                  <a:cubicBezTo>
                    <a:pt x="137" y="114"/>
                    <a:pt x="137" y="98"/>
                    <a:pt x="127" y="89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8" y="0"/>
                    <a:pt x="33" y="3"/>
                    <a:pt x="31" y="9"/>
                  </a:cubicBezTo>
                  <a:cubicBezTo>
                    <a:pt x="21" y="38"/>
                    <a:pt x="21" y="38"/>
                    <a:pt x="21" y="38"/>
                  </a:cubicBezTo>
                  <a:lnTo>
                    <a:pt x="89" y="106"/>
                  </a:lnTo>
                  <a:close/>
                </a:path>
              </a:pathLst>
            </a:custGeom>
            <a:solidFill>
              <a:srgbClr val="194BE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737859" y="855291"/>
              <a:ext cx="519113" cy="884238"/>
            </a:xfrm>
            <a:custGeom>
              <a:avLst/>
              <a:gdLst>
                <a:gd name="T0" fmla="*/ 138 w 138"/>
                <a:gd name="T1" fmla="*/ 10 h 233"/>
                <a:gd name="T2" fmla="*/ 124 w 138"/>
                <a:gd name="T3" fmla="*/ 13 h 233"/>
                <a:gd name="T4" fmla="*/ 115 w 138"/>
                <a:gd name="T5" fmla="*/ 42 h 233"/>
                <a:gd name="T6" fmla="*/ 115 w 138"/>
                <a:gd name="T7" fmla="*/ 42 h 233"/>
                <a:gd name="T8" fmla="*/ 57 w 138"/>
                <a:gd name="T9" fmla="*/ 224 h 233"/>
                <a:gd name="T10" fmla="*/ 45 w 138"/>
                <a:gd name="T11" fmla="*/ 233 h 233"/>
                <a:gd name="T12" fmla="*/ 37 w 138"/>
                <a:gd name="T13" fmla="*/ 233 h 233"/>
                <a:gd name="T14" fmla="*/ 13 w 138"/>
                <a:gd name="T15" fmla="*/ 233 h 233"/>
                <a:gd name="T16" fmla="*/ 7 w 138"/>
                <a:gd name="T17" fmla="*/ 230 h 233"/>
                <a:gd name="T18" fmla="*/ 0 w 138"/>
                <a:gd name="T19" fmla="*/ 223 h 233"/>
                <a:gd name="T20" fmla="*/ 14 w 138"/>
                <a:gd name="T21" fmla="*/ 220 h 233"/>
                <a:gd name="T22" fmla="*/ 23 w 138"/>
                <a:gd name="T23" fmla="*/ 191 h 233"/>
                <a:gd name="T24" fmla="*/ 81 w 138"/>
                <a:gd name="T25" fmla="*/ 9 h 233"/>
                <a:gd name="T26" fmla="*/ 92 w 138"/>
                <a:gd name="T27" fmla="*/ 0 h 233"/>
                <a:gd name="T28" fmla="*/ 101 w 138"/>
                <a:gd name="T29" fmla="*/ 0 h 233"/>
                <a:gd name="T30" fmla="*/ 123 w 138"/>
                <a:gd name="T31" fmla="*/ 0 h 233"/>
                <a:gd name="T32" fmla="*/ 132 w 138"/>
                <a:gd name="T33" fmla="*/ 4 h 233"/>
                <a:gd name="T34" fmla="*/ 138 w 138"/>
                <a:gd name="T35" fmla="*/ 1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8" h="233">
                  <a:moveTo>
                    <a:pt x="138" y="10"/>
                  </a:moveTo>
                  <a:cubicBezTo>
                    <a:pt x="133" y="5"/>
                    <a:pt x="126" y="7"/>
                    <a:pt x="124" y="13"/>
                  </a:cubicBezTo>
                  <a:cubicBezTo>
                    <a:pt x="115" y="42"/>
                    <a:pt x="115" y="42"/>
                    <a:pt x="115" y="42"/>
                  </a:cubicBezTo>
                  <a:cubicBezTo>
                    <a:pt x="115" y="42"/>
                    <a:pt x="115" y="42"/>
                    <a:pt x="115" y="42"/>
                  </a:cubicBezTo>
                  <a:cubicBezTo>
                    <a:pt x="57" y="224"/>
                    <a:pt x="57" y="224"/>
                    <a:pt x="57" y="224"/>
                  </a:cubicBezTo>
                  <a:cubicBezTo>
                    <a:pt x="55" y="229"/>
                    <a:pt x="51" y="233"/>
                    <a:pt x="45" y="233"/>
                  </a:cubicBezTo>
                  <a:cubicBezTo>
                    <a:pt x="37" y="233"/>
                    <a:pt x="37" y="233"/>
                    <a:pt x="37" y="233"/>
                  </a:cubicBezTo>
                  <a:cubicBezTo>
                    <a:pt x="13" y="233"/>
                    <a:pt x="13" y="233"/>
                    <a:pt x="13" y="233"/>
                  </a:cubicBezTo>
                  <a:cubicBezTo>
                    <a:pt x="11" y="233"/>
                    <a:pt x="9" y="232"/>
                    <a:pt x="7" y="230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5" y="227"/>
                    <a:pt x="12" y="226"/>
                    <a:pt x="14" y="220"/>
                  </a:cubicBezTo>
                  <a:cubicBezTo>
                    <a:pt x="23" y="191"/>
                    <a:pt x="23" y="191"/>
                    <a:pt x="23" y="191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2" y="4"/>
                    <a:pt x="87" y="0"/>
                    <a:pt x="92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6" y="0"/>
                    <a:pt x="129" y="1"/>
                    <a:pt x="132" y="4"/>
                  </a:cubicBezTo>
                  <a:lnTo>
                    <a:pt x="138" y="10"/>
                  </a:lnTo>
                  <a:close/>
                </a:path>
              </a:pathLst>
            </a:custGeom>
            <a:solidFill>
              <a:srgbClr val="37D2F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66384" y="855291"/>
              <a:ext cx="511175" cy="847725"/>
            </a:xfrm>
            <a:custGeom>
              <a:avLst/>
              <a:gdLst>
                <a:gd name="T0" fmla="*/ 48 w 136"/>
                <a:gd name="T1" fmla="*/ 117 h 223"/>
                <a:gd name="T2" fmla="*/ 136 w 136"/>
                <a:gd name="T3" fmla="*/ 28 h 223"/>
                <a:gd name="T4" fmla="*/ 109 w 136"/>
                <a:gd name="T5" fmla="*/ 0 h 223"/>
                <a:gd name="T6" fmla="*/ 10 w 136"/>
                <a:gd name="T7" fmla="*/ 99 h 223"/>
                <a:gd name="T8" fmla="*/ 10 w 136"/>
                <a:gd name="T9" fmla="*/ 134 h 223"/>
                <a:gd name="T10" fmla="*/ 95 w 136"/>
                <a:gd name="T11" fmla="*/ 218 h 223"/>
                <a:gd name="T12" fmla="*/ 106 w 136"/>
                <a:gd name="T13" fmla="*/ 214 h 223"/>
                <a:gd name="T14" fmla="*/ 116 w 136"/>
                <a:gd name="T15" fmla="*/ 185 h 223"/>
                <a:gd name="T16" fmla="*/ 48 w 136"/>
                <a:gd name="T17" fmla="*/ 117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223">
                  <a:moveTo>
                    <a:pt x="48" y="117"/>
                  </a:moveTo>
                  <a:cubicBezTo>
                    <a:pt x="136" y="28"/>
                    <a:pt x="136" y="28"/>
                    <a:pt x="136" y="28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0" y="109"/>
                    <a:pt x="0" y="124"/>
                    <a:pt x="10" y="134"/>
                  </a:cubicBezTo>
                  <a:cubicBezTo>
                    <a:pt x="95" y="218"/>
                    <a:pt x="95" y="218"/>
                    <a:pt x="95" y="218"/>
                  </a:cubicBezTo>
                  <a:cubicBezTo>
                    <a:pt x="99" y="223"/>
                    <a:pt x="104" y="220"/>
                    <a:pt x="106" y="214"/>
                  </a:cubicBezTo>
                  <a:cubicBezTo>
                    <a:pt x="116" y="185"/>
                    <a:pt x="116" y="185"/>
                    <a:pt x="116" y="185"/>
                  </a:cubicBezTo>
                  <a:lnTo>
                    <a:pt x="48" y="117"/>
                  </a:lnTo>
                  <a:close/>
                </a:path>
              </a:pathLst>
            </a:custGeom>
            <a:solidFill>
              <a:srgbClr val="194BE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2025321" y="1603004"/>
              <a:ext cx="142875" cy="136525"/>
            </a:xfrm>
            <a:custGeom>
              <a:avLst/>
              <a:gdLst>
                <a:gd name="T0" fmla="*/ 90 w 90"/>
                <a:gd name="T1" fmla="*/ 86 h 86"/>
                <a:gd name="T2" fmla="*/ 0 w 90"/>
                <a:gd name="T3" fmla="*/ 86 h 86"/>
                <a:gd name="T4" fmla="*/ 0 w 90"/>
                <a:gd name="T5" fmla="*/ 72 h 86"/>
                <a:gd name="T6" fmla="*/ 76 w 90"/>
                <a:gd name="T7" fmla="*/ 72 h 86"/>
                <a:gd name="T8" fmla="*/ 76 w 90"/>
                <a:gd name="T9" fmla="*/ 51 h 86"/>
                <a:gd name="T10" fmla="*/ 0 w 90"/>
                <a:gd name="T11" fmla="*/ 51 h 86"/>
                <a:gd name="T12" fmla="*/ 0 w 90"/>
                <a:gd name="T13" fmla="*/ 0 h 86"/>
                <a:gd name="T14" fmla="*/ 90 w 90"/>
                <a:gd name="T15" fmla="*/ 0 h 86"/>
                <a:gd name="T16" fmla="*/ 90 w 90"/>
                <a:gd name="T17" fmla="*/ 17 h 86"/>
                <a:gd name="T18" fmla="*/ 16 w 90"/>
                <a:gd name="T19" fmla="*/ 17 h 86"/>
                <a:gd name="T20" fmla="*/ 16 w 90"/>
                <a:gd name="T21" fmla="*/ 34 h 86"/>
                <a:gd name="T22" fmla="*/ 90 w 90"/>
                <a:gd name="T23" fmla="*/ 34 h 86"/>
                <a:gd name="T24" fmla="*/ 90 w 90"/>
                <a:gd name="T2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86">
                  <a:moveTo>
                    <a:pt x="90" y="86"/>
                  </a:moveTo>
                  <a:lnTo>
                    <a:pt x="0" y="86"/>
                  </a:lnTo>
                  <a:lnTo>
                    <a:pt x="0" y="72"/>
                  </a:lnTo>
                  <a:lnTo>
                    <a:pt x="76" y="72"/>
                  </a:lnTo>
                  <a:lnTo>
                    <a:pt x="76" y="51"/>
                  </a:lnTo>
                  <a:lnTo>
                    <a:pt x="0" y="51"/>
                  </a:lnTo>
                  <a:lnTo>
                    <a:pt x="0" y="0"/>
                  </a:lnTo>
                  <a:lnTo>
                    <a:pt x="90" y="0"/>
                  </a:lnTo>
                  <a:lnTo>
                    <a:pt x="90" y="17"/>
                  </a:lnTo>
                  <a:lnTo>
                    <a:pt x="16" y="17"/>
                  </a:lnTo>
                  <a:lnTo>
                    <a:pt x="16" y="34"/>
                  </a:lnTo>
                  <a:lnTo>
                    <a:pt x="90" y="34"/>
                  </a:lnTo>
                  <a:lnTo>
                    <a:pt x="90" y="86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2193596" y="1603004"/>
              <a:ext cx="142875" cy="136525"/>
            </a:xfrm>
            <a:custGeom>
              <a:avLst/>
              <a:gdLst>
                <a:gd name="T0" fmla="*/ 90 w 90"/>
                <a:gd name="T1" fmla="*/ 86 h 86"/>
                <a:gd name="T2" fmla="*/ 0 w 90"/>
                <a:gd name="T3" fmla="*/ 86 h 86"/>
                <a:gd name="T4" fmla="*/ 0 w 90"/>
                <a:gd name="T5" fmla="*/ 72 h 86"/>
                <a:gd name="T6" fmla="*/ 76 w 90"/>
                <a:gd name="T7" fmla="*/ 72 h 86"/>
                <a:gd name="T8" fmla="*/ 76 w 90"/>
                <a:gd name="T9" fmla="*/ 51 h 86"/>
                <a:gd name="T10" fmla="*/ 0 w 90"/>
                <a:gd name="T11" fmla="*/ 51 h 86"/>
                <a:gd name="T12" fmla="*/ 0 w 90"/>
                <a:gd name="T13" fmla="*/ 0 h 86"/>
                <a:gd name="T14" fmla="*/ 90 w 90"/>
                <a:gd name="T15" fmla="*/ 0 h 86"/>
                <a:gd name="T16" fmla="*/ 90 w 90"/>
                <a:gd name="T17" fmla="*/ 17 h 86"/>
                <a:gd name="T18" fmla="*/ 17 w 90"/>
                <a:gd name="T19" fmla="*/ 17 h 86"/>
                <a:gd name="T20" fmla="*/ 17 w 90"/>
                <a:gd name="T21" fmla="*/ 34 h 86"/>
                <a:gd name="T22" fmla="*/ 90 w 90"/>
                <a:gd name="T23" fmla="*/ 34 h 86"/>
                <a:gd name="T24" fmla="*/ 90 w 90"/>
                <a:gd name="T2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86">
                  <a:moveTo>
                    <a:pt x="90" y="86"/>
                  </a:moveTo>
                  <a:lnTo>
                    <a:pt x="0" y="86"/>
                  </a:lnTo>
                  <a:lnTo>
                    <a:pt x="0" y="72"/>
                  </a:lnTo>
                  <a:lnTo>
                    <a:pt x="76" y="72"/>
                  </a:lnTo>
                  <a:lnTo>
                    <a:pt x="76" y="51"/>
                  </a:lnTo>
                  <a:lnTo>
                    <a:pt x="0" y="51"/>
                  </a:lnTo>
                  <a:lnTo>
                    <a:pt x="0" y="0"/>
                  </a:lnTo>
                  <a:lnTo>
                    <a:pt x="90" y="0"/>
                  </a:lnTo>
                  <a:lnTo>
                    <a:pt x="90" y="17"/>
                  </a:lnTo>
                  <a:lnTo>
                    <a:pt x="17" y="17"/>
                  </a:lnTo>
                  <a:lnTo>
                    <a:pt x="17" y="34"/>
                  </a:lnTo>
                  <a:lnTo>
                    <a:pt x="90" y="34"/>
                  </a:lnTo>
                  <a:lnTo>
                    <a:pt x="90" y="86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2366634" y="1603004"/>
              <a:ext cx="144463" cy="136525"/>
            </a:xfrm>
            <a:custGeom>
              <a:avLst/>
              <a:gdLst>
                <a:gd name="T0" fmla="*/ 91 w 91"/>
                <a:gd name="T1" fmla="*/ 86 h 86"/>
                <a:gd name="T2" fmla="*/ 0 w 91"/>
                <a:gd name="T3" fmla="*/ 86 h 86"/>
                <a:gd name="T4" fmla="*/ 0 w 91"/>
                <a:gd name="T5" fmla="*/ 0 h 86"/>
                <a:gd name="T6" fmla="*/ 91 w 91"/>
                <a:gd name="T7" fmla="*/ 0 h 86"/>
                <a:gd name="T8" fmla="*/ 91 w 91"/>
                <a:gd name="T9" fmla="*/ 17 h 86"/>
                <a:gd name="T10" fmla="*/ 15 w 91"/>
                <a:gd name="T11" fmla="*/ 17 h 86"/>
                <a:gd name="T12" fmla="*/ 15 w 91"/>
                <a:gd name="T13" fmla="*/ 72 h 86"/>
                <a:gd name="T14" fmla="*/ 91 w 91"/>
                <a:gd name="T15" fmla="*/ 72 h 86"/>
                <a:gd name="T16" fmla="*/ 91 w 91"/>
                <a:gd name="T17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86">
                  <a:moveTo>
                    <a:pt x="91" y="86"/>
                  </a:moveTo>
                  <a:lnTo>
                    <a:pt x="0" y="86"/>
                  </a:lnTo>
                  <a:lnTo>
                    <a:pt x="0" y="0"/>
                  </a:lnTo>
                  <a:lnTo>
                    <a:pt x="91" y="0"/>
                  </a:lnTo>
                  <a:lnTo>
                    <a:pt x="91" y="17"/>
                  </a:lnTo>
                  <a:lnTo>
                    <a:pt x="15" y="17"/>
                  </a:lnTo>
                  <a:lnTo>
                    <a:pt x="15" y="72"/>
                  </a:lnTo>
                  <a:lnTo>
                    <a:pt x="91" y="72"/>
                  </a:lnTo>
                  <a:lnTo>
                    <a:pt x="91" y="86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2536496" y="1603004"/>
              <a:ext cx="142875" cy="136525"/>
            </a:xfrm>
            <a:custGeom>
              <a:avLst/>
              <a:gdLst>
                <a:gd name="T0" fmla="*/ 90 w 90"/>
                <a:gd name="T1" fmla="*/ 86 h 86"/>
                <a:gd name="T2" fmla="*/ 0 w 90"/>
                <a:gd name="T3" fmla="*/ 86 h 86"/>
                <a:gd name="T4" fmla="*/ 0 w 90"/>
                <a:gd name="T5" fmla="*/ 0 h 86"/>
                <a:gd name="T6" fmla="*/ 90 w 90"/>
                <a:gd name="T7" fmla="*/ 0 h 86"/>
                <a:gd name="T8" fmla="*/ 90 w 90"/>
                <a:gd name="T9" fmla="*/ 17 h 86"/>
                <a:gd name="T10" fmla="*/ 17 w 90"/>
                <a:gd name="T11" fmla="*/ 17 h 86"/>
                <a:gd name="T12" fmla="*/ 17 w 90"/>
                <a:gd name="T13" fmla="*/ 72 h 86"/>
                <a:gd name="T14" fmla="*/ 90 w 90"/>
                <a:gd name="T15" fmla="*/ 72 h 86"/>
                <a:gd name="T16" fmla="*/ 90 w 90"/>
                <a:gd name="T17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86">
                  <a:moveTo>
                    <a:pt x="90" y="86"/>
                  </a:moveTo>
                  <a:lnTo>
                    <a:pt x="0" y="86"/>
                  </a:lnTo>
                  <a:lnTo>
                    <a:pt x="0" y="0"/>
                  </a:lnTo>
                  <a:lnTo>
                    <a:pt x="90" y="0"/>
                  </a:lnTo>
                  <a:lnTo>
                    <a:pt x="90" y="17"/>
                  </a:lnTo>
                  <a:lnTo>
                    <a:pt x="17" y="17"/>
                  </a:lnTo>
                  <a:lnTo>
                    <a:pt x="17" y="72"/>
                  </a:lnTo>
                  <a:lnTo>
                    <a:pt x="90" y="72"/>
                  </a:lnTo>
                  <a:lnTo>
                    <a:pt x="90" y="86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Freeform 12"/>
            <p:cNvSpPr/>
            <p:nvPr/>
          </p:nvSpPr>
          <p:spPr bwMode="auto">
            <a:xfrm>
              <a:off x="2833359" y="1603004"/>
              <a:ext cx="139700" cy="136525"/>
            </a:xfrm>
            <a:custGeom>
              <a:avLst/>
              <a:gdLst>
                <a:gd name="T0" fmla="*/ 88 w 88"/>
                <a:gd name="T1" fmla="*/ 86 h 86"/>
                <a:gd name="T2" fmla="*/ 0 w 88"/>
                <a:gd name="T3" fmla="*/ 86 h 86"/>
                <a:gd name="T4" fmla="*/ 0 w 88"/>
                <a:gd name="T5" fmla="*/ 0 h 86"/>
                <a:gd name="T6" fmla="*/ 88 w 88"/>
                <a:gd name="T7" fmla="*/ 0 h 86"/>
                <a:gd name="T8" fmla="*/ 88 w 88"/>
                <a:gd name="T9" fmla="*/ 17 h 86"/>
                <a:gd name="T10" fmla="*/ 15 w 88"/>
                <a:gd name="T11" fmla="*/ 17 h 86"/>
                <a:gd name="T12" fmla="*/ 15 w 88"/>
                <a:gd name="T13" fmla="*/ 72 h 86"/>
                <a:gd name="T14" fmla="*/ 88 w 88"/>
                <a:gd name="T15" fmla="*/ 72 h 86"/>
                <a:gd name="T16" fmla="*/ 88 w 88"/>
                <a:gd name="T17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86">
                  <a:moveTo>
                    <a:pt x="88" y="86"/>
                  </a:moveTo>
                  <a:lnTo>
                    <a:pt x="0" y="86"/>
                  </a:lnTo>
                  <a:lnTo>
                    <a:pt x="0" y="0"/>
                  </a:lnTo>
                  <a:lnTo>
                    <a:pt x="88" y="0"/>
                  </a:lnTo>
                  <a:lnTo>
                    <a:pt x="88" y="17"/>
                  </a:lnTo>
                  <a:lnTo>
                    <a:pt x="15" y="17"/>
                  </a:lnTo>
                  <a:lnTo>
                    <a:pt x="15" y="72"/>
                  </a:lnTo>
                  <a:lnTo>
                    <a:pt x="88" y="72"/>
                  </a:lnTo>
                  <a:lnTo>
                    <a:pt x="88" y="86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3003221" y="1603004"/>
              <a:ext cx="26988" cy="136525"/>
            </a:xfrm>
            <a:prstGeom prst="rect">
              <a:avLst/>
            </a:pr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3060371" y="1652216"/>
              <a:ext cx="149225" cy="87313"/>
            </a:xfrm>
            <a:custGeom>
              <a:avLst/>
              <a:gdLst>
                <a:gd name="T0" fmla="*/ 94 w 94"/>
                <a:gd name="T1" fmla="*/ 55 h 55"/>
                <a:gd name="T2" fmla="*/ 0 w 94"/>
                <a:gd name="T3" fmla="*/ 55 h 55"/>
                <a:gd name="T4" fmla="*/ 0 w 94"/>
                <a:gd name="T5" fmla="*/ 0 h 55"/>
                <a:gd name="T6" fmla="*/ 94 w 94"/>
                <a:gd name="T7" fmla="*/ 0 h 55"/>
                <a:gd name="T8" fmla="*/ 94 w 94"/>
                <a:gd name="T9" fmla="*/ 55 h 55"/>
                <a:gd name="T10" fmla="*/ 14 w 94"/>
                <a:gd name="T11" fmla="*/ 41 h 55"/>
                <a:gd name="T12" fmla="*/ 80 w 94"/>
                <a:gd name="T13" fmla="*/ 41 h 55"/>
                <a:gd name="T14" fmla="*/ 80 w 94"/>
                <a:gd name="T15" fmla="*/ 15 h 55"/>
                <a:gd name="T16" fmla="*/ 14 w 94"/>
                <a:gd name="T17" fmla="*/ 15 h 55"/>
                <a:gd name="T18" fmla="*/ 14 w 94"/>
                <a:gd name="T19" fmla="*/ 4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55">
                  <a:moveTo>
                    <a:pt x="94" y="55"/>
                  </a:moveTo>
                  <a:lnTo>
                    <a:pt x="0" y="55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55"/>
                  </a:lnTo>
                  <a:close/>
                  <a:moveTo>
                    <a:pt x="14" y="41"/>
                  </a:moveTo>
                  <a:lnTo>
                    <a:pt x="80" y="41"/>
                  </a:lnTo>
                  <a:lnTo>
                    <a:pt x="80" y="15"/>
                  </a:lnTo>
                  <a:lnTo>
                    <a:pt x="14" y="15"/>
                  </a:lnTo>
                  <a:lnTo>
                    <a:pt x="14" y="41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15"/>
            <p:cNvSpPr/>
            <p:nvPr/>
          </p:nvSpPr>
          <p:spPr bwMode="auto">
            <a:xfrm>
              <a:off x="3239759" y="1649041"/>
              <a:ext cx="139700" cy="90488"/>
            </a:xfrm>
            <a:custGeom>
              <a:avLst/>
              <a:gdLst>
                <a:gd name="T0" fmla="*/ 88 w 88"/>
                <a:gd name="T1" fmla="*/ 57 h 57"/>
                <a:gd name="T2" fmla="*/ 0 w 88"/>
                <a:gd name="T3" fmla="*/ 57 h 57"/>
                <a:gd name="T4" fmla="*/ 0 w 88"/>
                <a:gd name="T5" fmla="*/ 0 h 57"/>
                <a:gd name="T6" fmla="*/ 15 w 88"/>
                <a:gd name="T7" fmla="*/ 0 h 57"/>
                <a:gd name="T8" fmla="*/ 15 w 88"/>
                <a:gd name="T9" fmla="*/ 43 h 57"/>
                <a:gd name="T10" fmla="*/ 74 w 88"/>
                <a:gd name="T11" fmla="*/ 43 h 57"/>
                <a:gd name="T12" fmla="*/ 74 w 88"/>
                <a:gd name="T13" fmla="*/ 0 h 57"/>
                <a:gd name="T14" fmla="*/ 88 w 88"/>
                <a:gd name="T15" fmla="*/ 0 h 57"/>
                <a:gd name="T16" fmla="*/ 88 w 88"/>
                <a:gd name="T1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57">
                  <a:moveTo>
                    <a:pt x="88" y="57"/>
                  </a:moveTo>
                  <a:lnTo>
                    <a:pt x="0" y="57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43"/>
                  </a:lnTo>
                  <a:lnTo>
                    <a:pt x="74" y="43"/>
                  </a:lnTo>
                  <a:lnTo>
                    <a:pt x="74" y="0"/>
                  </a:lnTo>
                  <a:lnTo>
                    <a:pt x="88" y="0"/>
                  </a:lnTo>
                  <a:lnTo>
                    <a:pt x="88" y="57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Freeform 16"/>
            <p:cNvSpPr>
              <a:spLocks noEditPoints="1"/>
            </p:cNvSpPr>
            <p:nvPr/>
          </p:nvSpPr>
          <p:spPr bwMode="auto">
            <a:xfrm>
              <a:off x="3409621" y="1603004"/>
              <a:ext cx="146050" cy="136525"/>
            </a:xfrm>
            <a:custGeom>
              <a:avLst/>
              <a:gdLst>
                <a:gd name="T0" fmla="*/ 92 w 92"/>
                <a:gd name="T1" fmla="*/ 86 h 86"/>
                <a:gd name="T2" fmla="*/ 0 w 92"/>
                <a:gd name="T3" fmla="*/ 86 h 86"/>
                <a:gd name="T4" fmla="*/ 0 w 92"/>
                <a:gd name="T5" fmla="*/ 31 h 86"/>
                <a:gd name="T6" fmla="*/ 76 w 92"/>
                <a:gd name="T7" fmla="*/ 31 h 86"/>
                <a:gd name="T8" fmla="*/ 76 w 92"/>
                <a:gd name="T9" fmla="*/ 0 h 86"/>
                <a:gd name="T10" fmla="*/ 92 w 92"/>
                <a:gd name="T11" fmla="*/ 0 h 86"/>
                <a:gd name="T12" fmla="*/ 92 w 92"/>
                <a:gd name="T13" fmla="*/ 86 h 86"/>
                <a:gd name="T14" fmla="*/ 14 w 92"/>
                <a:gd name="T15" fmla="*/ 72 h 86"/>
                <a:gd name="T16" fmla="*/ 76 w 92"/>
                <a:gd name="T17" fmla="*/ 72 h 86"/>
                <a:gd name="T18" fmla="*/ 76 w 92"/>
                <a:gd name="T19" fmla="*/ 46 h 86"/>
                <a:gd name="T20" fmla="*/ 14 w 92"/>
                <a:gd name="T21" fmla="*/ 46 h 86"/>
                <a:gd name="T22" fmla="*/ 14 w 92"/>
                <a:gd name="T23" fmla="*/ 7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2" h="86">
                  <a:moveTo>
                    <a:pt x="92" y="86"/>
                  </a:moveTo>
                  <a:lnTo>
                    <a:pt x="0" y="86"/>
                  </a:lnTo>
                  <a:lnTo>
                    <a:pt x="0" y="31"/>
                  </a:lnTo>
                  <a:lnTo>
                    <a:pt x="76" y="31"/>
                  </a:lnTo>
                  <a:lnTo>
                    <a:pt x="76" y="0"/>
                  </a:lnTo>
                  <a:lnTo>
                    <a:pt x="92" y="0"/>
                  </a:lnTo>
                  <a:lnTo>
                    <a:pt x="92" y="86"/>
                  </a:lnTo>
                  <a:close/>
                  <a:moveTo>
                    <a:pt x="14" y="72"/>
                  </a:moveTo>
                  <a:lnTo>
                    <a:pt x="76" y="72"/>
                  </a:lnTo>
                  <a:lnTo>
                    <a:pt x="76" y="46"/>
                  </a:lnTo>
                  <a:lnTo>
                    <a:pt x="14" y="46"/>
                  </a:lnTo>
                  <a:lnTo>
                    <a:pt x="14" y="72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17"/>
            <p:cNvSpPr/>
            <p:nvPr/>
          </p:nvSpPr>
          <p:spPr bwMode="auto">
            <a:xfrm>
              <a:off x="1863396" y="1021979"/>
              <a:ext cx="127000" cy="103188"/>
            </a:xfrm>
            <a:custGeom>
              <a:avLst/>
              <a:gdLst>
                <a:gd name="T0" fmla="*/ 0 w 80"/>
                <a:gd name="T1" fmla="*/ 0 h 65"/>
                <a:gd name="T2" fmla="*/ 35 w 80"/>
                <a:gd name="T3" fmla="*/ 65 h 65"/>
                <a:gd name="T4" fmla="*/ 80 w 80"/>
                <a:gd name="T5" fmla="*/ 65 h 65"/>
                <a:gd name="T6" fmla="*/ 47 w 80"/>
                <a:gd name="T7" fmla="*/ 0 h 65"/>
                <a:gd name="T8" fmla="*/ 0 w 80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65">
                  <a:moveTo>
                    <a:pt x="0" y="0"/>
                  </a:moveTo>
                  <a:lnTo>
                    <a:pt x="35" y="65"/>
                  </a:lnTo>
                  <a:lnTo>
                    <a:pt x="80" y="65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" name="Freeform 18"/>
            <p:cNvSpPr/>
            <p:nvPr/>
          </p:nvSpPr>
          <p:spPr bwMode="auto">
            <a:xfrm>
              <a:off x="1852284" y="874341"/>
              <a:ext cx="127000" cy="106363"/>
            </a:xfrm>
            <a:custGeom>
              <a:avLst/>
              <a:gdLst>
                <a:gd name="T0" fmla="*/ 80 w 80"/>
                <a:gd name="T1" fmla="*/ 67 h 67"/>
                <a:gd name="T2" fmla="*/ 47 w 80"/>
                <a:gd name="T3" fmla="*/ 0 h 67"/>
                <a:gd name="T4" fmla="*/ 0 w 80"/>
                <a:gd name="T5" fmla="*/ 0 h 67"/>
                <a:gd name="T6" fmla="*/ 35 w 80"/>
                <a:gd name="T7" fmla="*/ 67 h 67"/>
                <a:gd name="T8" fmla="*/ 80 w 80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67">
                  <a:moveTo>
                    <a:pt x="80" y="67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35" y="67"/>
                  </a:lnTo>
                  <a:lnTo>
                    <a:pt x="80" y="67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" name="Freeform 19"/>
            <p:cNvSpPr/>
            <p:nvPr/>
          </p:nvSpPr>
          <p:spPr bwMode="auto">
            <a:xfrm>
              <a:off x="2269796" y="961654"/>
              <a:ext cx="127000" cy="101600"/>
            </a:xfrm>
            <a:custGeom>
              <a:avLst/>
              <a:gdLst>
                <a:gd name="T0" fmla="*/ 0 w 80"/>
                <a:gd name="T1" fmla="*/ 0 h 64"/>
                <a:gd name="T2" fmla="*/ 35 w 80"/>
                <a:gd name="T3" fmla="*/ 64 h 64"/>
                <a:gd name="T4" fmla="*/ 80 w 80"/>
                <a:gd name="T5" fmla="*/ 64 h 64"/>
                <a:gd name="T6" fmla="*/ 47 w 80"/>
                <a:gd name="T7" fmla="*/ 0 h 64"/>
                <a:gd name="T8" fmla="*/ 0 w 80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64">
                  <a:moveTo>
                    <a:pt x="0" y="0"/>
                  </a:moveTo>
                  <a:lnTo>
                    <a:pt x="35" y="64"/>
                  </a:lnTo>
                  <a:lnTo>
                    <a:pt x="80" y="64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Freeform 20"/>
            <p:cNvSpPr/>
            <p:nvPr/>
          </p:nvSpPr>
          <p:spPr bwMode="auto">
            <a:xfrm>
              <a:off x="2074534" y="961654"/>
              <a:ext cx="127000" cy="101600"/>
            </a:xfrm>
            <a:custGeom>
              <a:avLst/>
              <a:gdLst>
                <a:gd name="T0" fmla="*/ 45 w 80"/>
                <a:gd name="T1" fmla="*/ 64 h 64"/>
                <a:gd name="T2" fmla="*/ 80 w 80"/>
                <a:gd name="T3" fmla="*/ 0 h 64"/>
                <a:gd name="T4" fmla="*/ 33 w 80"/>
                <a:gd name="T5" fmla="*/ 0 h 64"/>
                <a:gd name="T6" fmla="*/ 0 w 80"/>
                <a:gd name="T7" fmla="*/ 64 h 64"/>
                <a:gd name="T8" fmla="*/ 45 w 80"/>
                <a:gd name="T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64">
                  <a:moveTo>
                    <a:pt x="45" y="64"/>
                  </a:moveTo>
                  <a:lnTo>
                    <a:pt x="80" y="0"/>
                  </a:lnTo>
                  <a:lnTo>
                    <a:pt x="33" y="0"/>
                  </a:lnTo>
                  <a:lnTo>
                    <a:pt x="0" y="64"/>
                  </a:lnTo>
                  <a:lnTo>
                    <a:pt x="45" y="64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Freeform 21"/>
            <p:cNvSpPr/>
            <p:nvPr/>
          </p:nvSpPr>
          <p:spPr bwMode="auto">
            <a:xfrm>
              <a:off x="2533321" y="874341"/>
              <a:ext cx="131763" cy="106363"/>
            </a:xfrm>
            <a:custGeom>
              <a:avLst/>
              <a:gdLst>
                <a:gd name="T0" fmla="*/ 83 w 83"/>
                <a:gd name="T1" fmla="*/ 67 h 67"/>
                <a:gd name="T2" fmla="*/ 47 w 83"/>
                <a:gd name="T3" fmla="*/ 0 h 67"/>
                <a:gd name="T4" fmla="*/ 0 w 83"/>
                <a:gd name="T5" fmla="*/ 0 h 67"/>
                <a:gd name="T6" fmla="*/ 35 w 83"/>
                <a:gd name="T7" fmla="*/ 67 h 67"/>
                <a:gd name="T8" fmla="*/ 83 w 83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67">
                  <a:moveTo>
                    <a:pt x="83" y="67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35" y="67"/>
                  </a:lnTo>
                  <a:lnTo>
                    <a:pt x="83" y="67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Freeform 22"/>
            <p:cNvSpPr/>
            <p:nvPr/>
          </p:nvSpPr>
          <p:spPr bwMode="auto">
            <a:xfrm>
              <a:off x="1836409" y="1199779"/>
              <a:ext cx="166688" cy="277813"/>
            </a:xfrm>
            <a:custGeom>
              <a:avLst/>
              <a:gdLst>
                <a:gd name="T0" fmla="*/ 0 w 105"/>
                <a:gd name="T1" fmla="*/ 175 h 175"/>
                <a:gd name="T2" fmla="*/ 48 w 105"/>
                <a:gd name="T3" fmla="*/ 175 h 175"/>
                <a:gd name="T4" fmla="*/ 105 w 105"/>
                <a:gd name="T5" fmla="*/ 0 h 175"/>
                <a:gd name="T6" fmla="*/ 57 w 105"/>
                <a:gd name="T7" fmla="*/ 0 h 175"/>
                <a:gd name="T8" fmla="*/ 0 w 105"/>
                <a:gd name="T9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75">
                  <a:moveTo>
                    <a:pt x="0" y="175"/>
                  </a:moveTo>
                  <a:lnTo>
                    <a:pt x="48" y="175"/>
                  </a:lnTo>
                  <a:lnTo>
                    <a:pt x="105" y="0"/>
                  </a:lnTo>
                  <a:lnTo>
                    <a:pt x="57" y="0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" name="Freeform 23"/>
            <p:cNvSpPr/>
            <p:nvPr/>
          </p:nvSpPr>
          <p:spPr bwMode="auto">
            <a:xfrm>
              <a:off x="2028496" y="866404"/>
              <a:ext cx="417513" cy="125413"/>
            </a:xfrm>
            <a:custGeom>
              <a:avLst/>
              <a:gdLst>
                <a:gd name="T0" fmla="*/ 48 w 263"/>
                <a:gd name="T1" fmla="*/ 31 h 79"/>
                <a:gd name="T2" fmla="*/ 216 w 263"/>
                <a:gd name="T3" fmla="*/ 31 h 79"/>
                <a:gd name="T4" fmla="*/ 216 w 263"/>
                <a:gd name="T5" fmla="*/ 79 h 79"/>
                <a:gd name="T6" fmla="*/ 263 w 263"/>
                <a:gd name="T7" fmla="*/ 79 h 79"/>
                <a:gd name="T8" fmla="*/ 263 w 263"/>
                <a:gd name="T9" fmla="*/ 0 h 79"/>
                <a:gd name="T10" fmla="*/ 240 w 263"/>
                <a:gd name="T11" fmla="*/ 0 h 79"/>
                <a:gd name="T12" fmla="*/ 216 w 263"/>
                <a:gd name="T13" fmla="*/ 0 h 79"/>
                <a:gd name="T14" fmla="*/ 48 w 263"/>
                <a:gd name="T15" fmla="*/ 0 h 79"/>
                <a:gd name="T16" fmla="*/ 24 w 263"/>
                <a:gd name="T17" fmla="*/ 0 h 79"/>
                <a:gd name="T18" fmla="*/ 0 w 263"/>
                <a:gd name="T19" fmla="*/ 0 h 79"/>
                <a:gd name="T20" fmla="*/ 0 w 263"/>
                <a:gd name="T21" fmla="*/ 79 h 79"/>
                <a:gd name="T22" fmla="*/ 48 w 263"/>
                <a:gd name="T23" fmla="*/ 79 h 79"/>
                <a:gd name="T24" fmla="*/ 48 w 263"/>
                <a:gd name="T25" fmla="*/ 3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3" h="79">
                  <a:moveTo>
                    <a:pt x="48" y="31"/>
                  </a:moveTo>
                  <a:lnTo>
                    <a:pt x="216" y="31"/>
                  </a:lnTo>
                  <a:lnTo>
                    <a:pt x="216" y="79"/>
                  </a:lnTo>
                  <a:lnTo>
                    <a:pt x="263" y="79"/>
                  </a:lnTo>
                  <a:lnTo>
                    <a:pt x="263" y="0"/>
                  </a:lnTo>
                  <a:lnTo>
                    <a:pt x="240" y="0"/>
                  </a:lnTo>
                  <a:lnTo>
                    <a:pt x="216" y="0"/>
                  </a:lnTo>
                  <a:lnTo>
                    <a:pt x="48" y="0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79"/>
                  </a:lnTo>
                  <a:lnTo>
                    <a:pt x="48" y="79"/>
                  </a:lnTo>
                  <a:lnTo>
                    <a:pt x="48" y="31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" name="Freeform 24"/>
            <p:cNvSpPr/>
            <p:nvPr/>
          </p:nvSpPr>
          <p:spPr bwMode="auto">
            <a:xfrm>
              <a:off x="2522209" y="1033091"/>
              <a:ext cx="184150" cy="430213"/>
            </a:xfrm>
            <a:custGeom>
              <a:avLst/>
              <a:gdLst>
                <a:gd name="T0" fmla="*/ 99 w 116"/>
                <a:gd name="T1" fmla="*/ 0 h 271"/>
                <a:gd name="T2" fmla="*/ 71 w 116"/>
                <a:gd name="T3" fmla="*/ 0 h 271"/>
                <a:gd name="T4" fmla="*/ 71 w 116"/>
                <a:gd name="T5" fmla="*/ 0 h 271"/>
                <a:gd name="T6" fmla="*/ 0 w 116"/>
                <a:gd name="T7" fmla="*/ 0 h 271"/>
                <a:gd name="T8" fmla="*/ 0 w 116"/>
                <a:gd name="T9" fmla="*/ 29 h 271"/>
                <a:gd name="T10" fmla="*/ 42 w 116"/>
                <a:gd name="T11" fmla="*/ 29 h 271"/>
                <a:gd name="T12" fmla="*/ 42 w 116"/>
                <a:gd name="T13" fmla="*/ 218 h 271"/>
                <a:gd name="T14" fmla="*/ 42 w 116"/>
                <a:gd name="T15" fmla="*/ 252 h 271"/>
                <a:gd name="T16" fmla="*/ 42 w 116"/>
                <a:gd name="T17" fmla="*/ 271 h 271"/>
                <a:gd name="T18" fmla="*/ 116 w 116"/>
                <a:gd name="T19" fmla="*/ 230 h 271"/>
                <a:gd name="T20" fmla="*/ 116 w 116"/>
                <a:gd name="T21" fmla="*/ 180 h 271"/>
                <a:gd name="T22" fmla="*/ 99 w 116"/>
                <a:gd name="T23" fmla="*/ 189 h 271"/>
                <a:gd name="T24" fmla="*/ 99 w 116"/>
                <a:gd name="T25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" h="271">
                  <a:moveTo>
                    <a:pt x="99" y="0"/>
                  </a:moveTo>
                  <a:lnTo>
                    <a:pt x="71" y="0"/>
                  </a:lnTo>
                  <a:lnTo>
                    <a:pt x="71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42" y="29"/>
                  </a:lnTo>
                  <a:lnTo>
                    <a:pt x="42" y="218"/>
                  </a:lnTo>
                  <a:lnTo>
                    <a:pt x="42" y="252"/>
                  </a:lnTo>
                  <a:lnTo>
                    <a:pt x="42" y="271"/>
                  </a:lnTo>
                  <a:lnTo>
                    <a:pt x="116" y="230"/>
                  </a:lnTo>
                  <a:lnTo>
                    <a:pt x="116" y="180"/>
                  </a:lnTo>
                  <a:lnTo>
                    <a:pt x="99" y="189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Freeform 25"/>
            <p:cNvSpPr/>
            <p:nvPr/>
          </p:nvSpPr>
          <p:spPr bwMode="auto">
            <a:xfrm>
              <a:off x="2712709" y="866404"/>
              <a:ext cx="400050" cy="611188"/>
            </a:xfrm>
            <a:custGeom>
              <a:avLst/>
              <a:gdLst>
                <a:gd name="T0" fmla="*/ 164 w 252"/>
                <a:gd name="T1" fmla="*/ 182 h 385"/>
                <a:gd name="T2" fmla="*/ 230 w 252"/>
                <a:gd name="T3" fmla="*/ 182 h 385"/>
                <a:gd name="T4" fmla="*/ 230 w 252"/>
                <a:gd name="T5" fmla="*/ 151 h 385"/>
                <a:gd name="T6" fmla="*/ 164 w 252"/>
                <a:gd name="T7" fmla="*/ 151 h 385"/>
                <a:gd name="T8" fmla="*/ 164 w 252"/>
                <a:gd name="T9" fmla="*/ 31 h 385"/>
                <a:gd name="T10" fmla="*/ 240 w 252"/>
                <a:gd name="T11" fmla="*/ 31 h 385"/>
                <a:gd name="T12" fmla="*/ 240 w 252"/>
                <a:gd name="T13" fmla="*/ 0 h 385"/>
                <a:gd name="T14" fmla="*/ 17 w 252"/>
                <a:gd name="T15" fmla="*/ 0 h 385"/>
                <a:gd name="T16" fmla="*/ 17 w 252"/>
                <a:gd name="T17" fmla="*/ 31 h 385"/>
                <a:gd name="T18" fmla="*/ 110 w 252"/>
                <a:gd name="T19" fmla="*/ 31 h 385"/>
                <a:gd name="T20" fmla="*/ 110 w 252"/>
                <a:gd name="T21" fmla="*/ 354 h 385"/>
                <a:gd name="T22" fmla="*/ 81 w 252"/>
                <a:gd name="T23" fmla="*/ 354 h 385"/>
                <a:gd name="T24" fmla="*/ 81 w 252"/>
                <a:gd name="T25" fmla="*/ 122 h 385"/>
                <a:gd name="T26" fmla="*/ 27 w 252"/>
                <a:gd name="T27" fmla="*/ 122 h 385"/>
                <a:gd name="T28" fmla="*/ 27 w 252"/>
                <a:gd name="T29" fmla="*/ 354 h 385"/>
                <a:gd name="T30" fmla="*/ 0 w 252"/>
                <a:gd name="T31" fmla="*/ 354 h 385"/>
                <a:gd name="T32" fmla="*/ 0 w 252"/>
                <a:gd name="T33" fmla="*/ 385 h 385"/>
                <a:gd name="T34" fmla="*/ 252 w 252"/>
                <a:gd name="T35" fmla="*/ 385 h 385"/>
                <a:gd name="T36" fmla="*/ 252 w 252"/>
                <a:gd name="T37" fmla="*/ 354 h 385"/>
                <a:gd name="T38" fmla="*/ 164 w 252"/>
                <a:gd name="T39" fmla="*/ 354 h 385"/>
                <a:gd name="T40" fmla="*/ 164 w 252"/>
                <a:gd name="T41" fmla="*/ 182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2" h="385">
                  <a:moveTo>
                    <a:pt x="164" y="182"/>
                  </a:moveTo>
                  <a:lnTo>
                    <a:pt x="230" y="182"/>
                  </a:lnTo>
                  <a:lnTo>
                    <a:pt x="230" y="151"/>
                  </a:lnTo>
                  <a:lnTo>
                    <a:pt x="164" y="151"/>
                  </a:lnTo>
                  <a:lnTo>
                    <a:pt x="164" y="31"/>
                  </a:lnTo>
                  <a:lnTo>
                    <a:pt x="240" y="31"/>
                  </a:lnTo>
                  <a:lnTo>
                    <a:pt x="240" y="0"/>
                  </a:lnTo>
                  <a:lnTo>
                    <a:pt x="17" y="0"/>
                  </a:lnTo>
                  <a:lnTo>
                    <a:pt x="17" y="31"/>
                  </a:lnTo>
                  <a:lnTo>
                    <a:pt x="110" y="31"/>
                  </a:lnTo>
                  <a:lnTo>
                    <a:pt x="110" y="354"/>
                  </a:lnTo>
                  <a:lnTo>
                    <a:pt x="81" y="354"/>
                  </a:lnTo>
                  <a:lnTo>
                    <a:pt x="81" y="122"/>
                  </a:lnTo>
                  <a:lnTo>
                    <a:pt x="27" y="122"/>
                  </a:lnTo>
                  <a:lnTo>
                    <a:pt x="27" y="354"/>
                  </a:lnTo>
                  <a:lnTo>
                    <a:pt x="0" y="354"/>
                  </a:lnTo>
                  <a:lnTo>
                    <a:pt x="0" y="385"/>
                  </a:lnTo>
                  <a:lnTo>
                    <a:pt x="252" y="385"/>
                  </a:lnTo>
                  <a:lnTo>
                    <a:pt x="252" y="354"/>
                  </a:lnTo>
                  <a:lnTo>
                    <a:pt x="164" y="354"/>
                  </a:lnTo>
                  <a:lnTo>
                    <a:pt x="164" y="182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3250871" y="866404"/>
              <a:ext cx="433388" cy="49213"/>
            </a:xfrm>
            <a:prstGeom prst="rect">
              <a:avLst/>
            </a:pr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Freeform 27"/>
            <p:cNvSpPr/>
            <p:nvPr/>
          </p:nvSpPr>
          <p:spPr bwMode="auto">
            <a:xfrm>
              <a:off x="3179434" y="1106116"/>
              <a:ext cx="576263" cy="371475"/>
            </a:xfrm>
            <a:custGeom>
              <a:avLst/>
              <a:gdLst>
                <a:gd name="T0" fmla="*/ 169 w 363"/>
                <a:gd name="T1" fmla="*/ 31 h 234"/>
                <a:gd name="T2" fmla="*/ 363 w 363"/>
                <a:gd name="T3" fmla="*/ 31 h 234"/>
                <a:gd name="T4" fmla="*/ 363 w 363"/>
                <a:gd name="T5" fmla="*/ 0 h 234"/>
                <a:gd name="T6" fmla="*/ 0 w 363"/>
                <a:gd name="T7" fmla="*/ 0 h 234"/>
                <a:gd name="T8" fmla="*/ 0 w 363"/>
                <a:gd name="T9" fmla="*/ 31 h 234"/>
                <a:gd name="T10" fmla="*/ 112 w 363"/>
                <a:gd name="T11" fmla="*/ 31 h 234"/>
                <a:gd name="T12" fmla="*/ 7 w 363"/>
                <a:gd name="T13" fmla="*/ 234 h 234"/>
                <a:gd name="T14" fmla="*/ 26 w 363"/>
                <a:gd name="T15" fmla="*/ 234 h 234"/>
                <a:gd name="T16" fmla="*/ 332 w 363"/>
                <a:gd name="T17" fmla="*/ 234 h 234"/>
                <a:gd name="T18" fmla="*/ 356 w 363"/>
                <a:gd name="T19" fmla="*/ 234 h 234"/>
                <a:gd name="T20" fmla="*/ 301 w 363"/>
                <a:gd name="T21" fmla="*/ 124 h 234"/>
                <a:gd name="T22" fmla="*/ 242 w 363"/>
                <a:gd name="T23" fmla="*/ 124 h 234"/>
                <a:gd name="T24" fmla="*/ 282 w 363"/>
                <a:gd name="T25" fmla="*/ 203 h 234"/>
                <a:gd name="T26" fmla="*/ 81 w 363"/>
                <a:gd name="T27" fmla="*/ 203 h 234"/>
                <a:gd name="T28" fmla="*/ 169 w 363"/>
                <a:gd name="T29" fmla="*/ 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3" h="234">
                  <a:moveTo>
                    <a:pt x="169" y="31"/>
                  </a:moveTo>
                  <a:lnTo>
                    <a:pt x="363" y="31"/>
                  </a:lnTo>
                  <a:lnTo>
                    <a:pt x="363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112" y="31"/>
                  </a:lnTo>
                  <a:lnTo>
                    <a:pt x="7" y="234"/>
                  </a:lnTo>
                  <a:lnTo>
                    <a:pt x="26" y="234"/>
                  </a:lnTo>
                  <a:lnTo>
                    <a:pt x="332" y="234"/>
                  </a:lnTo>
                  <a:lnTo>
                    <a:pt x="356" y="234"/>
                  </a:lnTo>
                  <a:lnTo>
                    <a:pt x="301" y="124"/>
                  </a:lnTo>
                  <a:lnTo>
                    <a:pt x="242" y="124"/>
                  </a:lnTo>
                  <a:lnTo>
                    <a:pt x="282" y="203"/>
                  </a:lnTo>
                  <a:lnTo>
                    <a:pt x="81" y="203"/>
                  </a:lnTo>
                  <a:lnTo>
                    <a:pt x="169" y="31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Freeform 28"/>
            <p:cNvSpPr/>
            <p:nvPr/>
          </p:nvSpPr>
          <p:spPr bwMode="auto">
            <a:xfrm>
              <a:off x="2017384" y="1074366"/>
              <a:ext cx="444500" cy="403225"/>
            </a:xfrm>
            <a:custGeom>
              <a:avLst/>
              <a:gdLst>
                <a:gd name="T0" fmla="*/ 78 w 118"/>
                <a:gd name="T1" fmla="*/ 34 h 106"/>
                <a:gd name="T2" fmla="*/ 110 w 118"/>
                <a:gd name="T3" fmla="*/ 34 h 106"/>
                <a:gd name="T4" fmla="*/ 110 w 118"/>
                <a:gd name="T5" fmla="*/ 21 h 106"/>
                <a:gd name="T6" fmla="*/ 70 w 118"/>
                <a:gd name="T7" fmla="*/ 21 h 106"/>
                <a:gd name="T8" fmla="*/ 70 w 118"/>
                <a:gd name="T9" fmla="*/ 0 h 106"/>
                <a:gd name="T10" fmla="*/ 47 w 118"/>
                <a:gd name="T11" fmla="*/ 0 h 106"/>
                <a:gd name="T12" fmla="*/ 47 w 118"/>
                <a:gd name="T13" fmla="*/ 21 h 106"/>
                <a:gd name="T14" fmla="*/ 7 w 118"/>
                <a:gd name="T15" fmla="*/ 21 h 106"/>
                <a:gd name="T16" fmla="*/ 7 w 118"/>
                <a:gd name="T17" fmla="*/ 34 h 106"/>
                <a:gd name="T18" fmla="*/ 40 w 118"/>
                <a:gd name="T19" fmla="*/ 34 h 106"/>
                <a:gd name="T20" fmla="*/ 0 w 118"/>
                <a:gd name="T21" fmla="*/ 93 h 106"/>
                <a:gd name="T22" fmla="*/ 0 w 118"/>
                <a:gd name="T23" fmla="*/ 104 h 106"/>
                <a:gd name="T24" fmla="*/ 47 w 118"/>
                <a:gd name="T25" fmla="*/ 58 h 106"/>
                <a:gd name="T26" fmla="*/ 47 w 118"/>
                <a:gd name="T27" fmla="*/ 106 h 106"/>
                <a:gd name="T28" fmla="*/ 70 w 118"/>
                <a:gd name="T29" fmla="*/ 106 h 106"/>
                <a:gd name="T30" fmla="*/ 70 w 118"/>
                <a:gd name="T31" fmla="*/ 56 h 106"/>
                <a:gd name="T32" fmla="*/ 118 w 118"/>
                <a:gd name="T33" fmla="*/ 104 h 106"/>
                <a:gd name="T34" fmla="*/ 118 w 118"/>
                <a:gd name="T35" fmla="*/ 93 h 106"/>
                <a:gd name="T36" fmla="*/ 78 w 118"/>
                <a:gd name="T37" fmla="*/ 3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8" h="106">
                  <a:moveTo>
                    <a:pt x="78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70" y="21"/>
                    <a:pt x="70" y="21"/>
                    <a:pt x="70" y="21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32" y="53"/>
                    <a:pt x="19" y="76"/>
                    <a:pt x="0" y="93"/>
                  </a:cubicBezTo>
                  <a:cubicBezTo>
                    <a:pt x="0" y="97"/>
                    <a:pt x="0" y="100"/>
                    <a:pt x="0" y="104"/>
                  </a:cubicBezTo>
                  <a:cubicBezTo>
                    <a:pt x="18" y="93"/>
                    <a:pt x="34" y="76"/>
                    <a:pt x="47" y="58"/>
                  </a:cubicBezTo>
                  <a:cubicBezTo>
                    <a:pt x="47" y="106"/>
                    <a:pt x="47" y="106"/>
                    <a:pt x="47" y="106"/>
                  </a:cubicBezTo>
                  <a:cubicBezTo>
                    <a:pt x="70" y="106"/>
                    <a:pt x="70" y="106"/>
                    <a:pt x="70" y="106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83" y="75"/>
                    <a:pt x="99" y="93"/>
                    <a:pt x="118" y="104"/>
                  </a:cubicBezTo>
                  <a:cubicBezTo>
                    <a:pt x="118" y="100"/>
                    <a:pt x="118" y="97"/>
                    <a:pt x="118" y="93"/>
                  </a:cubicBezTo>
                  <a:cubicBezTo>
                    <a:pt x="99" y="76"/>
                    <a:pt x="86" y="53"/>
                    <a:pt x="78" y="34"/>
                  </a:cubicBez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hf sldNum="0" hdr="0" ftr="0" dt="0"/>
  <p:txStyles>
    <p:titleStyle>
      <a:lvl1pPr algn="l" defTabSz="1016000" rtl="0" eaLnBrk="1" latinLnBrk="0" hangingPunct="1">
        <a:spcBef>
          <a:spcPct val="0"/>
        </a:spcBef>
        <a:buNone/>
        <a:defRPr sz="2665" b="1" kern="1200">
          <a:solidFill>
            <a:srgbClr val="222222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0" indent="0" algn="l" defTabSz="1016000" rtl="0" eaLnBrk="1" latinLnBrk="0" hangingPunct="1">
        <a:lnSpc>
          <a:spcPct val="150000"/>
        </a:lnSpc>
        <a:spcBef>
          <a:spcPts val="1110"/>
        </a:spcBef>
        <a:spcAft>
          <a:spcPts val="1200"/>
        </a:spcAft>
        <a:buFontTx/>
        <a:buNone/>
        <a:defRPr lang="en-US" sz="1335" kern="1200" dirty="0">
          <a:solidFill>
            <a:srgbClr val="00F1FD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254000" indent="-254000" algn="l" defTabSz="1016000" rtl="0" eaLnBrk="1" latinLnBrk="0" hangingPunct="1">
        <a:lnSpc>
          <a:spcPct val="150000"/>
        </a:lnSpc>
        <a:spcBef>
          <a:spcPts val="1110"/>
        </a:spcBef>
        <a:spcAft>
          <a:spcPts val="1200"/>
        </a:spcAft>
        <a:buFontTx/>
        <a:buBlip>
          <a:blip r:embed="rId7"/>
        </a:buBlip>
        <a:defRPr lang="en-US" sz="1335" kern="1200" dirty="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762000" indent="-254000" algn="l" defTabSz="1016000" rtl="0" eaLnBrk="1" latinLnBrk="0" hangingPunct="1">
        <a:lnSpc>
          <a:spcPct val="150000"/>
        </a:lnSpc>
        <a:spcBef>
          <a:spcPts val="1110"/>
        </a:spcBef>
        <a:spcAft>
          <a:spcPts val="1200"/>
        </a:spcAft>
        <a:buFontTx/>
        <a:buBlip>
          <a:blip r:embed="rId7"/>
        </a:buBlip>
        <a:defRPr lang="en-US" sz="1335" kern="1200" dirty="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270000" indent="-254000" algn="l" defTabSz="1016000" rtl="0" eaLnBrk="1" latinLnBrk="0" hangingPunct="1">
        <a:lnSpc>
          <a:spcPct val="150000"/>
        </a:lnSpc>
        <a:spcBef>
          <a:spcPts val="1110"/>
        </a:spcBef>
        <a:spcAft>
          <a:spcPts val="1200"/>
        </a:spcAft>
        <a:buFontTx/>
        <a:buBlip>
          <a:blip r:embed="rId7"/>
        </a:buBlip>
        <a:defRPr lang="en-US" sz="1335" kern="1200" dirty="0" smtClean="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1778000" indent="-254000" algn="l" defTabSz="1016000" rtl="0" eaLnBrk="1" latinLnBrk="0" hangingPunct="1">
        <a:lnSpc>
          <a:spcPct val="150000"/>
        </a:lnSpc>
        <a:spcBef>
          <a:spcPts val="1110"/>
        </a:spcBef>
        <a:spcAft>
          <a:spcPts val="1200"/>
        </a:spcAft>
        <a:buFontTx/>
        <a:buBlip>
          <a:blip r:embed="rId7"/>
        </a:buBlip>
        <a:defRPr lang="en-US" sz="1335" kern="1200" dirty="0" smtClean="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286635" indent="-254000" algn="l" defTabSz="1016000" rtl="0" eaLnBrk="1" latinLnBrk="0" hangingPunct="1">
        <a:lnSpc>
          <a:spcPct val="150000"/>
        </a:lnSpc>
        <a:spcBef>
          <a:spcPts val="1110"/>
        </a:spcBef>
        <a:spcAft>
          <a:spcPts val="1200"/>
        </a:spcAft>
        <a:buFont typeface="Arial" panose="020B0604020202020204" pitchFamily="34" charset="0"/>
        <a:buChar char="•"/>
        <a:defRPr lang="en-US" sz="1335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794635" indent="-254000" algn="l" defTabSz="1016000" rtl="0" eaLnBrk="1" latinLnBrk="0" hangingPunct="1">
        <a:lnSpc>
          <a:spcPct val="150000"/>
        </a:lnSpc>
        <a:spcBef>
          <a:spcPts val="1110"/>
        </a:spcBef>
        <a:spcAft>
          <a:spcPts val="1200"/>
        </a:spcAft>
        <a:buFont typeface="Arial" panose="020B0604020202020204" pitchFamily="34" charset="0"/>
        <a:buChar char="•"/>
        <a:defRPr lang="en-US" sz="1335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302635" indent="-254000" algn="l" defTabSz="1016000" rtl="0" eaLnBrk="1" latinLnBrk="0" hangingPunct="1">
        <a:lnSpc>
          <a:spcPct val="150000"/>
        </a:lnSpc>
        <a:spcBef>
          <a:spcPts val="1110"/>
        </a:spcBef>
        <a:spcAft>
          <a:spcPts val="1200"/>
        </a:spcAft>
        <a:buFont typeface="Arial" panose="020B0604020202020204" pitchFamily="34" charset="0"/>
        <a:buChar char="•"/>
        <a:defRPr lang="en-US" sz="1335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810635" indent="-254000" algn="l" defTabSz="1016000" rtl="0" eaLnBrk="1" latinLnBrk="0" hangingPunct="1">
        <a:lnSpc>
          <a:spcPct val="90000"/>
        </a:lnSpc>
        <a:spcBef>
          <a:spcPct val="33000"/>
        </a:spcBef>
        <a:buFont typeface="Arial" panose="020B0604020202020204" pitchFamily="34" charset="0"/>
        <a:buNone/>
        <a:defRPr sz="13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60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8000" algn="l" defTabSz="10160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6000" algn="l" defTabSz="10160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4000" algn="l" defTabSz="10160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2635" algn="l" defTabSz="10160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0635" algn="l" defTabSz="10160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8635" algn="l" defTabSz="10160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6635" algn="l" defTabSz="10160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4635" algn="l" defTabSz="10160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背景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50399" cy="762120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100270" y="244112"/>
            <a:ext cx="7642425" cy="57156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zh-CN" altLang="en-US" noProof="0" dirty="0"/>
              <a:t>单击此处编辑母版标题样式</a:t>
            </a:r>
            <a:endParaRPr lang="zh-CN" altLang="en-US" noProof="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>
          <a:xfrm>
            <a:off x="931590" y="2028792"/>
            <a:ext cx="11687219" cy="4835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grpSp>
        <p:nvGrpSpPr>
          <p:cNvPr id="6" name="组合 115"/>
          <p:cNvGrpSpPr/>
          <p:nvPr userDrawn="1"/>
        </p:nvGrpSpPr>
        <p:grpSpPr>
          <a:xfrm>
            <a:off x="11028850" y="480995"/>
            <a:ext cx="1896949" cy="494899"/>
            <a:chOff x="366384" y="855291"/>
            <a:chExt cx="3389313" cy="884238"/>
          </a:xfrm>
        </p:grpSpPr>
        <p:sp>
          <p:nvSpPr>
            <p:cNvPr id="7" name="Freeform 5"/>
            <p:cNvSpPr/>
            <p:nvPr/>
          </p:nvSpPr>
          <p:spPr bwMode="auto">
            <a:xfrm>
              <a:off x="1114096" y="893391"/>
              <a:ext cx="515938" cy="842963"/>
            </a:xfrm>
            <a:custGeom>
              <a:avLst/>
              <a:gdLst>
                <a:gd name="T0" fmla="*/ 89 w 137"/>
                <a:gd name="T1" fmla="*/ 106 h 222"/>
                <a:gd name="T2" fmla="*/ 0 w 137"/>
                <a:gd name="T3" fmla="*/ 195 h 222"/>
                <a:gd name="T4" fmla="*/ 28 w 137"/>
                <a:gd name="T5" fmla="*/ 222 h 222"/>
                <a:gd name="T6" fmla="*/ 127 w 137"/>
                <a:gd name="T7" fmla="*/ 123 h 222"/>
                <a:gd name="T8" fmla="*/ 127 w 137"/>
                <a:gd name="T9" fmla="*/ 89 h 222"/>
                <a:gd name="T10" fmla="*/ 42 w 137"/>
                <a:gd name="T11" fmla="*/ 4 h 222"/>
                <a:gd name="T12" fmla="*/ 31 w 137"/>
                <a:gd name="T13" fmla="*/ 9 h 222"/>
                <a:gd name="T14" fmla="*/ 21 w 137"/>
                <a:gd name="T15" fmla="*/ 38 h 222"/>
                <a:gd name="T16" fmla="*/ 89 w 137"/>
                <a:gd name="T17" fmla="*/ 10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222">
                  <a:moveTo>
                    <a:pt x="89" y="106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28" y="222"/>
                    <a:pt x="28" y="222"/>
                    <a:pt x="28" y="222"/>
                  </a:cubicBezTo>
                  <a:cubicBezTo>
                    <a:pt x="127" y="123"/>
                    <a:pt x="127" y="123"/>
                    <a:pt x="127" y="123"/>
                  </a:cubicBezTo>
                  <a:cubicBezTo>
                    <a:pt x="137" y="114"/>
                    <a:pt x="137" y="98"/>
                    <a:pt x="127" y="89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8" y="0"/>
                    <a:pt x="33" y="3"/>
                    <a:pt x="31" y="9"/>
                  </a:cubicBezTo>
                  <a:cubicBezTo>
                    <a:pt x="21" y="38"/>
                    <a:pt x="21" y="38"/>
                    <a:pt x="21" y="38"/>
                  </a:cubicBezTo>
                  <a:lnTo>
                    <a:pt x="89" y="106"/>
                  </a:lnTo>
                  <a:close/>
                </a:path>
              </a:pathLst>
            </a:custGeom>
            <a:solidFill>
              <a:srgbClr val="194BE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737859" y="855291"/>
              <a:ext cx="519113" cy="884238"/>
            </a:xfrm>
            <a:custGeom>
              <a:avLst/>
              <a:gdLst>
                <a:gd name="T0" fmla="*/ 138 w 138"/>
                <a:gd name="T1" fmla="*/ 10 h 233"/>
                <a:gd name="T2" fmla="*/ 124 w 138"/>
                <a:gd name="T3" fmla="*/ 13 h 233"/>
                <a:gd name="T4" fmla="*/ 115 w 138"/>
                <a:gd name="T5" fmla="*/ 42 h 233"/>
                <a:gd name="T6" fmla="*/ 115 w 138"/>
                <a:gd name="T7" fmla="*/ 42 h 233"/>
                <a:gd name="T8" fmla="*/ 57 w 138"/>
                <a:gd name="T9" fmla="*/ 224 h 233"/>
                <a:gd name="T10" fmla="*/ 45 w 138"/>
                <a:gd name="T11" fmla="*/ 233 h 233"/>
                <a:gd name="T12" fmla="*/ 37 w 138"/>
                <a:gd name="T13" fmla="*/ 233 h 233"/>
                <a:gd name="T14" fmla="*/ 13 w 138"/>
                <a:gd name="T15" fmla="*/ 233 h 233"/>
                <a:gd name="T16" fmla="*/ 7 w 138"/>
                <a:gd name="T17" fmla="*/ 230 h 233"/>
                <a:gd name="T18" fmla="*/ 0 w 138"/>
                <a:gd name="T19" fmla="*/ 223 h 233"/>
                <a:gd name="T20" fmla="*/ 14 w 138"/>
                <a:gd name="T21" fmla="*/ 220 h 233"/>
                <a:gd name="T22" fmla="*/ 23 w 138"/>
                <a:gd name="T23" fmla="*/ 191 h 233"/>
                <a:gd name="T24" fmla="*/ 81 w 138"/>
                <a:gd name="T25" fmla="*/ 9 h 233"/>
                <a:gd name="T26" fmla="*/ 92 w 138"/>
                <a:gd name="T27" fmla="*/ 0 h 233"/>
                <a:gd name="T28" fmla="*/ 101 w 138"/>
                <a:gd name="T29" fmla="*/ 0 h 233"/>
                <a:gd name="T30" fmla="*/ 123 w 138"/>
                <a:gd name="T31" fmla="*/ 0 h 233"/>
                <a:gd name="T32" fmla="*/ 132 w 138"/>
                <a:gd name="T33" fmla="*/ 4 h 233"/>
                <a:gd name="T34" fmla="*/ 138 w 138"/>
                <a:gd name="T35" fmla="*/ 1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8" h="233">
                  <a:moveTo>
                    <a:pt x="138" y="10"/>
                  </a:moveTo>
                  <a:cubicBezTo>
                    <a:pt x="133" y="5"/>
                    <a:pt x="126" y="7"/>
                    <a:pt x="124" y="13"/>
                  </a:cubicBezTo>
                  <a:cubicBezTo>
                    <a:pt x="115" y="42"/>
                    <a:pt x="115" y="42"/>
                    <a:pt x="115" y="42"/>
                  </a:cubicBezTo>
                  <a:cubicBezTo>
                    <a:pt x="115" y="42"/>
                    <a:pt x="115" y="42"/>
                    <a:pt x="115" y="42"/>
                  </a:cubicBezTo>
                  <a:cubicBezTo>
                    <a:pt x="57" y="224"/>
                    <a:pt x="57" y="224"/>
                    <a:pt x="57" y="224"/>
                  </a:cubicBezTo>
                  <a:cubicBezTo>
                    <a:pt x="55" y="229"/>
                    <a:pt x="51" y="233"/>
                    <a:pt x="45" y="233"/>
                  </a:cubicBezTo>
                  <a:cubicBezTo>
                    <a:pt x="37" y="233"/>
                    <a:pt x="37" y="233"/>
                    <a:pt x="37" y="233"/>
                  </a:cubicBezTo>
                  <a:cubicBezTo>
                    <a:pt x="13" y="233"/>
                    <a:pt x="13" y="233"/>
                    <a:pt x="13" y="233"/>
                  </a:cubicBezTo>
                  <a:cubicBezTo>
                    <a:pt x="11" y="233"/>
                    <a:pt x="9" y="232"/>
                    <a:pt x="7" y="230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5" y="227"/>
                    <a:pt x="12" y="226"/>
                    <a:pt x="14" y="220"/>
                  </a:cubicBezTo>
                  <a:cubicBezTo>
                    <a:pt x="23" y="191"/>
                    <a:pt x="23" y="191"/>
                    <a:pt x="23" y="191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2" y="4"/>
                    <a:pt x="87" y="0"/>
                    <a:pt x="92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6" y="0"/>
                    <a:pt x="129" y="1"/>
                    <a:pt x="132" y="4"/>
                  </a:cubicBezTo>
                  <a:lnTo>
                    <a:pt x="138" y="10"/>
                  </a:lnTo>
                  <a:close/>
                </a:path>
              </a:pathLst>
            </a:custGeom>
            <a:solidFill>
              <a:srgbClr val="37D2F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66384" y="855291"/>
              <a:ext cx="511175" cy="847725"/>
            </a:xfrm>
            <a:custGeom>
              <a:avLst/>
              <a:gdLst>
                <a:gd name="T0" fmla="*/ 48 w 136"/>
                <a:gd name="T1" fmla="*/ 117 h 223"/>
                <a:gd name="T2" fmla="*/ 136 w 136"/>
                <a:gd name="T3" fmla="*/ 28 h 223"/>
                <a:gd name="T4" fmla="*/ 109 w 136"/>
                <a:gd name="T5" fmla="*/ 0 h 223"/>
                <a:gd name="T6" fmla="*/ 10 w 136"/>
                <a:gd name="T7" fmla="*/ 99 h 223"/>
                <a:gd name="T8" fmla="*/ 10 w 136"/>
                <a:gd name="T9" fmla="*/ 134 h 223"/>
                <a:gd name="T10" fmla="*/ 95 w 136"/>
                <a:gd name="T11" fmla="*/ 218 h 223"/>
                <a:gd name="T12" fmla="*/ 106 w 136"/>
                <a:gd name="T13" fmla="*/ 214 h 223"/>
                <a:gd name="T14" fmla="*/ 116 w 136"/>
                <a:gd name="T15" fmla="*/ 185 h 223"/>
                <a:gd name="T16" fmla="*/ 48 w 136"/>
                <a:gd name="T17" fmla="*/ 117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223">
                  <a:moveTo>
                    <a:pt x="48" y="117"/>
                  </a:moveTo>
                  <a:cubicBezTo>
                    <a:pt x="136" y="28"/>
                    <a:pt x="136" y="28"/>
                    <a:pt x="136" y="28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0" y="109"/>
                    <a:pt x="0" y="124"/>
                    <a:pt x="10" y="134"/>
                  </a:cubicBezTo>
                  <a:cubicBezTo>
                    <a:pt x="95" y="218"/>
                    <a:pt x="95" y="218"/>
                    <a:pt x="95" y="218"/>
                  </a:cubicBezTo>
                  <a:cubicBezTo>
                    <a:pt x="99" y="223"/>
                    <a:pt x="104" y="220"/>
                    <a:pt x="106" y="214"/>
                  </a:cubicBezTo>
                  <a:cubicBezTo>
                    <a:pt x="116" y="185"/>
                    <a:pt x="116" y="185"/>
                    <a:pt x="116" y="185"/>
                  </a:cubicBezTo>
                  <a:lnTo>
                    <a:pt x="48" y="117"/>
                  </a:lnTo>
                  <a:close/>
                </a:path>
              </a:pathLst>
            </a:custGeom>
            <a:solidFill>
              <a:srgbClr val="194BE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2025321" y="1603004"/>
              <a:ext cx="142875" cy="136525"/>
            </a:xfrm>
            <a:custGeom>
              <a:avLst/>
              <a:gdLst>
                <a:gd name="T0" fmla="*/ 90 w 90"/>
                <a:gd name="T1" fmla="*/ 86 h 86"/>
                <a:gd name="T2" fmla="*/ 0 w 90"/>
                <a:gd name="T3" fmla="*/ 86 h 86"/>
                <a:gd name="T4" fmla="*/ 0 w 90"/>
                <a:gd name="T5" fmla="*/ 72 h 86"/>
                <a:gd name="T6" fmla="*/ 76 w 90"/>
                <a:gd name="T7" fmla="*/ 72 h 86"/>
                <a:gd name="T8" fmla="*/ 76 w 90"/>
                <a:gd name="T9" fmla="*/ 51 h 86"/>
                <a:gd name="T10" fmla="*/ 0 w 90"/>
                <a:gd name="T11" fmla="*/ 51 h 86"/>
                <a:gd name="T12" fmla="*/ 0 w 90"/>
                <a:gd name="T13" fmla="*/ 0 h 86"/>
                <a:gd name="T14" fmla="*/ 90 w 90"/>
                <a:gd name="T15" fmla="*/ 0 h 86"/>
                <a:gd name="T16" fmla="*/ 90 w 90"/>
                <a:gd name="T17" fmla="*/ 17 h 86"/>
                <a:gd name="T18" fmla="*/ 16 w 90"/>
                <a:gd name="T19" fmla="*/ 17 h 86"/>
                <a:gd name="T20" fmla="*/ 16 w 90"/>
                <a:gd name="T21" fmla="*/ 34 h 86"/>
                <a:gd name="T22" fmla="*/ 90 w 90"/>
                <a:gd name="T23" fmla="*/ 34 h 86"/>
                <a:gd name="T24" fmla="*/ 90 w 90"/>
                <a:gd name="T2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86">
                  <a:moveTo>
                    <a:pt x="90" y="86"/>
                  </a:moveTo>
                  <a:lnTo>
                    <a:pt x="0" y="86"/>
                  </a:lnTo>
                  <a:lnTo>
                    <a:pt x="0" y="72"/>
                  </a:lnTo>
                  <a:lnTo>
                    <a:pt x="76" y="72"/>
                  </a:lnTo>
                  <a:lnTo>
                    <a:pt x="76" y="51"/>
                  </a:lnTo>
                  <a:lnTo>
                    <a:pt x="0" y="51"/>
                  </a:lnTo>
                  <a:lnTo>
                    <a:pt x="0" y="0"/>
                  </a:lnTo>
                  <a:lnTo>
                    <a:pt x="90" y="0"/>
                  </a:lnTo>
                  <a:lnTo>
                    <a:pt x="90" y="17"/>
                  </a:lnTo>
                  <a:lnTo>
                    <a:pt x="16" y="17"/>
                  </a:lnTo>
                  <a:lnTo>
                    <a:pt x="16" y="34"/>
                  </a:lnTo>
                  <a:lnTo>
                    <a:pt x="90" y="34"/>
                  </a:lnTo>
                  <a:lnTo>
                    <a:pt x="90" y="86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2193596" y="1603004"/>
              <a:ext cx="142875" cy="136525"/>
            </a:xfrm>
            <a:custGeom>
              <a:avLst/>
              <a:gdLst>
                <a:gd name="T0" fmla="*/ 90 w 90"/>
                <a:gd name="T1" fmla="*/ 86 h 86"/>
                <a:gd name="T2" fmla="*/ 0 w 90"/>
                <a:gd name="T3" fmla="*/ 86 h 86"/>
                <a:gd name="T4" fmla="*/ 0 w 90"/>
                <a:gd name="T5" fmla="*/ 72 h 86"/>
                <a:gd name="T6" fmla="*/ 76 w 90"/>
                <a:gd name="T7" fmla="*/ 72 h 86"/>
                <a:gd name="T8" fmla="*/ 76 w 90"/>
                <a:gd name="T9" fmla="*/ 51 h 86"/>
                <a:gd name="T10" fmla="*/ 0 w 90"/>
                <a:gd name="T11" fmla="*/ 51 h 86"/>
                <a:gd name="T12" fmla="*/ 0 w 90"/>
                <a:gd name="T13" fmla="*/ 0 h 86"/>
                <a:gd name="T14" fmla="*/ 90 w 90"/>
                <a:gd name="T15" fmla="*/ 0 h 86"/>
                <a:gd name="T16" fmla="*/ 90 w 90"/>
                <a:gd name="T17" fmla="*/ 17 h 86"/>
                <a:gd name="T18" fmla="*/ 17 w 90"/>
                <a:gd name="T19" fmla="*/ 17 h 86"/>
                <a:gd name="T20" fmla="*/ 17 w 90"/>
                <a:gd name="T21" fmla="*/ 34 h 86"/>
                <a:gd name="T22" fmla="*/ 90 w 90"/>
                <a:gd name="T23" fmla="*/ 34 h 86"/>
                <a:gd name="T24" fmla="*/ 90 w 90"/>
                <a:gd name="T2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86">
                  <a:moveTo>
                    <a:pt x="90" y="86"/>
                  </a:moveTo>
                  <a:lnTo>
                    <a:pt x="0" y="86"/>
                  </a:lnTo>
                  <a:lnTo>
                    <a:pt x="0" y="72"/>
                  </a:lnTo>
                  <a:lnTo>
                    <a:pt x="76" y="72"/>
                  </a:lnTo>
                  <a:lnTo>
                    <a:pt x="76" y="51"/>
                  </a:lnTo>
                  <a:lnTo>
                    <a:pt x="0" y="51"/>
                  </a:lnTo>
                  <a:lnTo>
                    <a:pt x="0" y="0"/>
                  </a:lnTo>
                  <a:lnTo>
                    <a:pt x="90" y="0"/>
                  </a:lnTo>
                  <a:lnTo>
                    <a:pt x="90" y="17"/>
                  </a:lnTo>
                  <a:lnTo>
                    <a:pt x="17" y="17"/>
                  </a:lnTo>
                  <a:lnTo>
                    <a:pt x="17" y="34"/>
                  </a:lnTo>
                  <a:lnTo>
                    <a:pt x="90" y="34"/>
                  </a:lnTo>
                  <a:lnTo>
                    <a:pt x="90" y="86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2366634" y="1603004"/>
              <a:ext cx="144463" cy="136525"/>
            </a:xfrm>
            <a:custGeom>
              <a:avLst/>
              <a:gdLst>
                <a:gd name="T0" fmla="*/ 91 w 91"/>
                <a:gd name="T1" fmla="*/ 86 h 86"/>
                <a:gd name="T2" fmla="*/ 0 w 91"/>
                <a:gd name="T3" fmla="*/ 86 h 86"/>
                <a:gd name="T4" fmla="*/ 0 w 91"/>
                <a:gd name="T5" fmla="*/ 0 h 86"/>
                <a:gd name="T6" fmla="*/ 91 w 91"/>
                <a:gd name="T7" fmla="*/ 0 h 86"/>
                <a:gd name="T8" fmla="*/ 91 w 91"/>
                <a:gd name="T9" fmla="*/ 17 h 86"/>
                <a:gd name="T10" fmla="*/ 15 w 91"/>
                <a:gd name="T11" fmla="*/ 17 h 86"/>
                <a:gd name="T12" fmla="*/ 15 w 91"/>
                <a:gd name="T13" fmla="*/ 72 h 86"/>
                <a:gd name="T14" fmla="*/ 91 w 91"/>
                <a:gd name="T15" fmla="*/ 72 h 86"/>
                <a:gd name="T16" fmla="*/ 91 w 91"/>
                <a:gd name="T17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86">
                  <a:moveTo>
                    <a:pt x="91" y="86"/>
                  </a:moveTo>
                  <a:lnTo>
                    <a:pt x="0" y="86"/>
                  </a:lnTo>
                  <a:lnTo>
                    <a:pt x="0" y="0"/>
                  </a:lnTo>
                  <a:lnTo>
                    <a:pt x="91" y="0"/>
                  </a:lnTo>
                  <a:lnTo>
                    <a:pt x="91" y="17"/>
                  </a:lnTo>
                  <a:lnTo>
                    <a:pt x="15" y="17"/>
                  </a:lnTo>
                  <a:lnTo>
                    <a:pt x="15" y="72"/>
                  </a:lnTo>
                  <a:lnTo>
                    <a:pt x="91" y="72"/>
                  </a:lnTo>
                  <a:lnTo>
                    <a:pt x="91" y="86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2536496" y="1603004"/>
              <a:ext cx="142875" cy="136525"/>
            </a:xfrm>
            <a:custGeom>
              <a:avLst/>
              <a:gdLst>
                <a:gd name="T0" fmla="*/ 90 w 90"/>
                <a:gd name="T1" fmla="*/ 86 h 86"/>
                <a:gd name="T2" fmla="*/ 0 w 90"/>
                <a:gd name="T3" fmla="*/ 86 h 86"/>
                <a:gd name="T4" fmla="*/ 0 w 90"/>
                <a:gd name="T5" fmla="*/ 0 h 86"/>
                <a:gd name="T6" fmla="*/ 90 w 90"/>
                <a:gd name="T7" fmla="*/ 0 h 86"/>
                <a:gd name="T8" fmla="*/ 90 w 90"/>
                <a:gd name="T9" fmla="*/ 17 h 86"/>
                <a:gd name="T10" fmla="*/ 17 w 90"/>
                <a:gd name="T11" fmla="*/ 17 h 86"/>
                <a:gd name="T12" fmla="*/ 17 w 90"/>
                <a:gd name="T13" fmla="*/ 72 h 86"/>
                <a:gd name="T14" fmla="*/ 90 w 90"/>
                <a:gd name="T15" fmla="*/ 72 h 86"/>
                <a:gd name="T16" fmla="*/ 90 w 90"/>
                <a:gd name="T17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86">
                  <a:moveTo>
                    <a:pt x="90" y="86"/>
                  </a:moveTo>
                  <a:lnTo>
                    <a:pt x="0" y="86"/>
                  </a:lnTo>
                  <a:lnTo>
                    <a:pt x="0" y="0"/>
                  </a:lnTo>
                  <a:lnTo>
                    <a:pt x="90" y="0"/>
                  </a:lnTo>
                  <a:lnTo>
                    <a:pt x="90" y="17"/>
                  </a:lnTo>
                  <a:lnTo>
                    <a:pt x="17" y="17"/>
                  </a:lnTo>
                  <a:lnTo>
                    <a:pt x="17" y="72"/>
                  </a:lnTo>
                  <a:lnTo>
                    <a:pt x="90" y="72"/>
                  </a:lnTo>
                  <a:lnTo>
                    <a:pt x="90" y="86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Freeform 12"/>
            <p:cNvSpPr/>
            <p:nvPr/>
          </p:nvSpPr>
          <p:spPr bwMode="auto">
            <a:xfrm>
              <a:off x="2833359" y="1603004"/>
              <a:ext cx="139700" cy="136525"/>
            </a:xfrm>
            <a:custGeom>
              <a:avLst/>
              <a:gdLst>
                <a:gd name="T0" fmla="*/ 88 w 88"/>
                <a:gd name="T1" fmla="*/ 86 h 86"/>
                <a:gd name="T2" fmla="*/ 0 w 88"/>
                <a:gd name="T3" fmla="*/ 86 h 86"/>
                <a:gd name="T4" fmla="*/ 0 w 88"/>
                <a:gd name="T5" fmla="*/ 0 h 86"/>
                <a:gd name="T6" fmla="*/ 88 w 88"/>
                <a:gd name="T7" fmla="*/ 0 h 86"/>
                <a:gd name="T8" fmla="*/ 88 w 88"/>
                <a:gd name="T9" fmla="*/ 17 h 86"/>
                <a:gd name="T10" fmla="*/ 15 w 88"/>
                <a:gd name="T11" fmla="*/ 17 h 86"/>
                <a:gd name="T12" fmla="*/ 15 w 88"/>
                <a:gd name="T13" fmla="*/ 72 h 86"/>
                <a:gd name="T14" fmla="*/ 88 w 88"/>
                <a:gd name="T15" fmla="*/ 72 h 86"/>
                <a:gd name="T16" fmla="*/ 88 w 88"/>
                <a:gd name="T17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86">
                  <a:moveTo>
                    <a:pt x="88" y="86"/>
                  </a:moveTo>
                  <a:lnTo>
                    <a:pt x="0" y="86"/>
                  </a:lnTo>
                  <a:lnTo>
                    <a:pt x="0" y="0"/>
                  </a:lnTo>
                  <a:lnTo>
                    <a:pt x="88" y="0"/>
                  </a:lnTo>
                  <a:lnTo>
                    <a:pt x="88" y="17"/>
                  </a:lnTo>
                  <a:lnTo>
                    <a:pt x="15" y="17"/>
                  </a:lnTo>
                  <a:lnTo>
                    <a:pt x="15" y="72"/>
                  </a:lnTo>
                  <a:lnTo>
                    <a:pt x="88" y="72"/>
                  </a:lnTo>
                  <a:lnTo>
                    <a:pt x="88" y="86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3003221" y="1603004"/>
              <a:ext cx="26988" cy="136525"/>
            </a:xfrm>
            <a:prstGeom prst="rect">
              <a:avLst/>
            </a:pr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3060371" y="1652216"/>
              <a:ext cx="149225" cy="87313"/>
            </a:xfrm>
            <a:custGeom>
              <a:avLst/>
              <a:gdLst>
                <a:gd name="T0" fmla="*/ 94 w 94"/>
                <a:gd name="T1" fmla="*/ 55 h 55"/>
                <a:gd name="T2" fmla="*/ 0 w 94"/>
                <a:gd name="T3" fmla="*/ 55 h 55"/>
                <a:gd name="T4" fmla="*/ 0 w 94"/>
                <a:gd name="T5" fmla="*/ 0 h 55"/>
                <a:gd name="T6" fmla="*/ 94 w 94"/>
                <a:gd name="T7" fmla="*/ 0 h 55"/>
                <a:gd name="T8" fmla="*/ 94 w 94"/>
                <a:gd name="T9" fmla="*/ 55 h 55"/>
                <a:gd name="T10" fmla="*/ 14 w 94"/>
                <a:gd name="T11" fmla="*/ 41 h 55"/>
                <a:gd name="T12" fmla="*/ 80 w 94"/>
                <a:gd name="T13" fmla="*/ 41 h 55"/>
                <a:gd name="T14" fmla="*/ 80 w 94"/>
                <a:gd name="T15" fmla="*/ 15 h 55"/>
                <a:gd name="T16" fmla="*/ 14 w 94"/>
                <a:gd name="T17" fmla="*/ 15 h 55"/>
                <a:gd name="T18" fmla="*/ 14 w 94"/>
                <a:gd name="T19" fmla="*/ 4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55">
                  <a:moveTo>
                    <a:pt x="94" y="55"/>
                  </a:moveTo>
                  <a:lnTo>
                    <a:pt x="0" y="55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55"/>
                  </a:lnTo>
                  <a:close/>
                  <a:moveTo>
                    <a:pt x="14" y="41"/>
                  </a:moveTo>
                  <a:lnTo>
                    <a:pt x="80" y="41"/>
                  </a:lnTo>
                  <a:lnTo>
                    <a:pt x="80" y="15"/>
                  </a:lnTo>
                  <a:lnTo>
                    <a:pt x="14" y="15"/>
                  </a:lnTo>
                  <a:lnTo>
                    <a:pt x="14" y="41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15"/>
            <p:cNvSpPr/>
            <p:nvPr/>
          </p:nvSpPr>
          <p:spPr bwMode="auto">
            <a:xfrm>
              <a:off x="3239759" y="1649041"/>
              <a:ext cx="139700" cy="90488"/>
            </a:xfrm>
            <a:custGeom>
              <a:avLst/>
              <a:gdLst>
                <a:gd name="T0" fmla="*/ 88 w 88"/>
                <a:gd name="T1" fmla="*/ 57 h 57"/>
                <a:gd name="T2" fmla="*/ 0 w 88"/>
                <a:gd name="T3" fmla="*/ 57 h 57"/>
                <a:gd name="T4" fmla="*/ 0 w 88"/>
                <a:gd name="T5" fmla="*/ 0 h 57"/>
                <a:gd name="T6" fmla="*/ 15 w 88"/>
                <a:gd name="T7" fmla="*/ 0 h 57"/>
                <a:gd name="T8" fmla="*/ 15 w 88"/>
                <a:gd name="T9" fmla="*/ 43 h 57"/>
                <a:gd name="T10" fmla="*/ 74 w 88"/>
                <a:gd name="T11" fmla="*/ 43 h 57"/>
                <a:gd name="T12" fmla="*/ 74 w 88"/>
                <a:gd name="T13" fmla="*/ 0 h 57"/>
                <a:gd name="T14" fmla="*/ 88 w 88"/>
                <a:gd name="T15" fmla="*/ 0 h 57"/>
                <a:gd name="T16" fmla="*/ 88 w 88"/>
                <a:gd name="T1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57">
                  <a:moveTo>
                    <a:pt x="88" y="57"/>
                  </a:moveTo>
                  <a:lnTo>
                    <a:pt x="0" y="57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43"/>
                  </a:lnTo>
                  <a:lnTo>
                    <a:pt x="74" y="43"/>
                  </a:lnTo>
                  <a:lnTo>
                    <a:pt x="74" y="0"/>
                  </a:lnTo>
                  <a:lnTo>
                    <a:pt x="88" y="0"/>
                  </a:lnTo>
                  <a:lnTo>
                    <a:pt x="88" y="57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Freeform 16"/>
            <p:cNvSpPr>
              <a:spLocks noEditPoints="1"/>
            </p:cNvSpPr>
            <p:nvPr/>
          </p:nvSpPr>
          <p:spPr bwMode="auto">
            <a:xfrm>
              <a:off x="3409621" y="1603004"/>
              <a:ext cx="146050" cy="136525"/>
            </a:xfrm>
            <a:custGeom>
              <a:avLst/>
              <a:gdLst>
                <a:gd name="T0" fmla="*/ 92 w 92"/>
                <a:gd name="T1" fmla="*/ 86 h 86"/>
                <a:gd name="T2" fmla="*/ 0 w 92"/>
                <a:gd name="T3" fmla="*/ 86 h 86"/>
                <a:gd name="T4" fmla="*/ 0 w 92"/>
                <a:gd name="T5" fmla="*/ 31 h 86"/>
                <a:gd name="T6" fmla="*/ 76 w 92"/>
                <a:gd name="T7" fmla="*/ 31 h 86"/>
                <a:gd name="T8" fmla="*/ 76 w 92"/>
                <a:gd name="T9" fmla="*/ 0 h 86"/>
                <a:gd name="T10" fmla="*/ 92 w 92"/>
                <a:gd name="T11" fmla="*/ 0 h 86"/>
                <a:gd name="T12" fmla="*/ 92 w 92"/>
                <a:gd name="T13" fmla="*/ 86 h 86"/>
                <a:gd name="T14" fmla="*/ 14 w 92"/>
                <a:gd name="T15" fmla="*/ 72 h 86"/>
                <a:gd name="T16" fmla="*/ 76 w 92"/>
                <a:gd name="T17" fmla="*/ 72 h 86"/>
                <a:gd name="T18" fmla="*/ 76 w 92"/>
                <a:gd name="T19" fmla="*/ 46 h 86"/>
                <a:gd name="T20" fmla="*/ 14 w 92"/>
                <a:gd name="T21" fmla="*/ 46 h 86"/>
                <a:gd name="T22" fmla="*/ 14 w 92"/>
                <a:gd name="T23" fmla="*/ 7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2" h="86">
                  <a:moveTo>
                    <a:pt x="92" y="86"/>
                  </a:moveTo>
                  <a:lnTo>
                    <a:pt x="0" y="86"/>
                  </a:lnTo>
                  <a:lnTo>
                    <a:pt x="0" y="31"/>
                  </a:lnTo>
                  <a:lnTo>
                    <a:pt x="76" y="31"/>
                  </a:lnTo>
                  <a:lnTo>
                    <a:pt x="76" y="0"/>
                  </a:lnTo>
                  <a:lnTo>
                    <a:pt x="92" y="0"/>
                  </a:lnTo>
                  <a:lnTo>
                    <a:pt x="92" y="86"/>
                  </a:lnTo>
                  <a:close/>
                  <a:moveTo>
                    <a:pt x="14" y="72"/>
                  </a:moveTo>
                  <a:lnTo>
                    <a:pt x="76" y="72"/>
                  </a:lnTo>
                  <a:lnTo>
                    <a:pt x="76" y="46"/>
                  </a:lnTo>
                  <a:lnTo>
                    <a:pt x="14" y="46"/>
                  </a:lnTo>
                  <a:lnTo>
                    <a:pt x="14" y="72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17"/>
            <p:cNvSpPr/>
            <p:nvPr/>
          </p:nvSpPr>
          <p:spPr bwMode="auto">
            <a:xfrm>
              <a:off x="1863396" y="1021979"/>
              <a:ext cx="127000" cy="103188"/>
            </a:xfrm>
            <a:custGeom>
              <a:avLst/>
              <a:gdLst>
                <a:gd name="T0" fmla="*/ 0 w 80"/>
                <a:gd name="T1" fmla="*/ 0 h 65"/>
                <a:gd name="T2" fmla="*/ 35 w 80"/>
                <a:gd name="T3" fmla="*/ 65 h 65"/>
                <a:gd name="T4" fmla="*/ 80 w 80"/>
                <a:gd name="T5" fmla="*/ 65 h 65"/>
                <a:gd name="T6" fmla="*/ 47 w 80"/>
                <a:gd name="T7" fmla="*/ 0 h 65"/>
                <a:gd name="T8" fmla="*/ 0 w 80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65">
                  <a:moveTo>
                    <a:pt x="0" y="0"/>
                  </a:moveTo>
                  <a:lnTo>
                    <a:pt x="35" y="65"/>
                  </a:lnTo>
                  <a:lnTo>
                    <a:pt x="80" y="65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" name="Freeform 18"/>
            <p:cNvSpPr/>
            <p:nvPr/>
          </p:nvSpPr>
          <p:spPr bwMode="auto">
            <a:xfrm>
              <a:off x="1852284" y="874341"/>
              <a:ext cx="127000" cy="106363"/>
            </a:xfrm>
            <a:custGeom>
              <a:avLst/>
              <a:gdLst>
                <a:gd name="T0" fmla="*/ 80 w 80"/>
                <a:gd name="T1" fmla="*/ 67 h 67"/>
                <a:gd name="T2" fmla="*/ 47 w 80"/>
                <a:gd name="T3" fmla="*/ 0 h 67"/>
                <a:gd name="T4" fmla="*/ 0 w 80"/>
                <a:gd name="T5" fmla="*/ 0 h 67"/>
                <a:gd name="T6" fmla="*/ 35 w 80"/>
                <a:gd name="T7" fmla="*/ 67 h 67"/>
                <a:gd name="T8" fmla="*/ 80 w 80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67">
                  <a:moveTo>
                    <a:pt x="80" y="67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35" y="67"/>
                  </a:lnTo>
                  <a:lnTo>
                    <a:pt x="80" y="67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" name="Freeform 19"/>
            <p:cNvSpPr/>
            <p:nvPr/>
          </p:nvSpPr>
          <p:spPr bwMode="auto">
            <a:xfrm>
              <a:off x="2269796" y="961654"/>
              <a:ext cx="127000" cy="101600"/>
            </a:xfrm>
            <a:custGeom>
              <a:avLst/>
              <a:gdLst>
                <a:gd name="T0" fmla="*/ 0 w 80"/>
                <a:gd name="T1" fmla="*/ 0 h 64"/>
                <a:gd name="T2" fmla="*/ 35 w 80"/>
                <a:gd name="T3" fmla="*/ 64 h 64"/>
                <a:gd name="T4" fmla="*/ 80 w 80"/>
                <a:gd name="T5" fmla="*/ 64 h 64"/>
                <a:gd name="T6" fmla="*/ 47 w 80"/>
                <a:gd name="T7" fmla="*/ 0 h 64"/>
                <a:gd name="T8" fmla="*/ 0 w 80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64">
                  <a:moveTo>
                    <a:pt x="0" y="0"/>
                  </a:moveTo>
                  <a:lnTo>
                    <a:pt x="35" y="64"/>
                  </a:lnTo>
                  <a:lnTo>
                    <a:pt x="80" y="64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Freeform 20"/>
            <p:cNvSpPr/>
            <p:nvPr/>
          </p:nvSpPr>
          <p:spPr bwMode="auto">
            <a:xfrm>
              <a:off x="2074534" y="961654"/>
              <a:ext cx="127000" cy="101600"/>
            </a:xfrm>
            <a:custGeom>
              <a:avLst/>
              <a:gdLst>
                <a:gd name="T0" fmla="*/ 45 w 80"/>
                <a:gd name="T1" fmla="*/ 64 h 64"/>
                <a:gd name="T2" fmla="*/ 80 w 80"/>
                <a:gd name="T3" fmla="*/ 0 h 64"/>
                <a:gd name="T4" fmla="*/ 33 w 80"/>
                <a:gd name="T5" fmla="*/ 0 h 64"/>
                <a:gd name="T6" fmla="*/ 0 w 80"/>
                <a:gd name="T7" fmla="*/ 64 h 64"/>
                <a:gd name="T8" fmla="*/ 45 w 80"/>
                <a:gd name="T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64">
                  <a:moveTo>
                    <a:pt x="45" y="64"/>
                  </a:moveTo>
                  <a:lnTo>
                    <a:pt x="80" y="0"/>
                  </a:lnTo>
                  <a:lnTo>
                    <a:pt x="33" y="0"/>
                  </a:lnTo>
                  <a:lnTo>
                    <a:pt x="0" y="64"/>
                  </a:lnTo>
                  <a:lnTo>
                    <a:pt x="45" y="64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Freeform 21"/>
            <p:cNvSpPr/>
            <p:nvPr/>
          </p:nvSpPr>
          <p:spPr bwMode="auto">
            <a:xfrm>
              <a:off x="2533321" y="874341"/>
              <a:ext cx="131763" cy="106363"/>
            </a:xfrm>
            <a:custGeom>
              <a:avLst/>
              <a:gdLst>
                <a:gd name="T0" fmla="*/ 83 w 83"/>
                <a:gd name="T1" fmla="*/ 67 h 67"/>
                <a:gd name="T2" fmla="*/ 47 w 83"/>
                <a:gd name="T3" fmla="*/ 0 h 67"/>
                <a:gd name="T4" fmla="*/ 0 w 83"/>
                <a:gd name="T5" fmla="*/ 0 h 67"/>
                <a:gd name="T6" fmla="*/ 35 w 83"/>
                <a:gd name="T7" fmla="*/ 67 h 67"/>
                <a:gd name="T8" fmla="*/ 83 w 83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67">
                  <a:moveTo>
                    <a:pt x="83" y="67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35" y="67"/>
                  </a:lnTo>
                  <a:lnTo>
                    <a:pt x="83" y="67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Freeform 22"/>
            <p:cNvSpPr/>
            <p:nvPr/>
          </p:nvSpPr>
          <p:spPr bwMode="auto">
            <a:xfrm>
              <a:off x="1836409" y="1199779"/>
              <a:ext cx="166688" cy="277813"/>
            </a:xfrm>
            <a:custGeom>
              <a:avLst/>
              <a:gdLst>
                <a:gd name="T0" fmla="*/ 0 w 105"/>
                <a:gd name="T1" fmla="*/ 175 h 175"/>
                <a:gd name="T2" fmla="*/ 48 w 105"/>
                <a:gd name="T3" fmla="*/ 175 h 175"/>
                <a:gd name="T4" fmla="*/ 105 w 105"/>
                <a:gd name="T5" fmla="*/ 0 h 175"/>
                <a:gd name="T6" fmla="*/ 57 w 105"/>
                <a:gd name="T7" fmla="*/ 0 h 175"/>
                <a:gd name="T8" fmla="*/ 0 w 105"/>
                <a:gd name="T9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75">
                  <a:moveTo>
                    <a:pt x="0" y="175"/>
                  </a:moveTo>
                  <a:lnTo>
                    <a:pt x="48" y="175"/>
                  </a:lnTo>
                  <a:lnTo>
                    <a:pt x="105" y="0"/>
                  </a:lnTo>
                  <a:lnTo>
                    <a:pt x="57" y="0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" name="Freeform 23"/>
            <p:cNvSpPr/>
            <p:nvPr/>
          </p:nvSpPr>
          <p:spPr bwMode="auto">
            <a:xfrm>
              <a:off x="2028496" y="866404"/>
              <a:ext cx="417513" cy="125413"/>
            </a:xfrm>
            <a:custGeom>
              <a:avLst/>
              <a:gdLst>
                <a:gd name="T0" fmla="*/ 48 w 263"/>
                <a:gd name="T1" fmla="*/ 31 h 79"/>
                <a:gd name="T2" fmla="*/ 216 w 263"/>
                <a:gd name="T3" fmla="*/ 31 h 79"/>
                <a:gd name="T4" fmla="*/ 216 w 263"/>
                <a:gd name="T5" fmla="*/ 79 h 79"/>
                <a:gd name="T6" fmla="*/ 263 w 263"/>
                <a:gd name="T7" fmla="*/ 79 h 79"/>
                <a:gd name="T8" fmla="*/ 263 w 263"/>
                <a:gd name="T9" fmla="*/ 0 h 79"/>
                <a:gd name="T10" fmla="*/ 240 w 263"/>
                <a:gd name="T11" fmla="*/ 0 h 79"/>
                <a:gd name="T12" fmla="*/ 216 w 263"/>
                <a:gd name="T13" fmla="*/ 0 h 79"/>
                <a:gd name="T14" fmla="*/ 48 w 263"/>
                <a:gd name="T15" fmla="*/ 0 h 79"/>
                <a:gd name="T16" fmla="*/ 24 w 263"/>
                <a:gd name="T17" fmla="*/ 0 h 79"/>
                <a:gd name="T18" fmla="*/ 0 w 263"/>
                <a:gd name="T19" fmla="*/ 0 h 79"/>
                <a:gd name="T20" fmla="*/ 0 w 263"/>
                <a:gd name="T21" fmla="*/ 79 h 79"/>
                <a:gd name="T22" fmla="*/ 48 w 263"/>
                <a:gd name="T23" fmla="*/ 79 h 79"/>
                <a:gd name="T24" fmla="*/ 48 w 263"/>
                <a:gd name="T25" fmla="*/ 3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3" h="79">
                  <a:moveTo>
                    <a:pt x="48" y="31"/>
                  </a:moveTo>
                  <a:lnTo>
                    <a:pt x="216" y="31"/>
                  </a:lnTo>
                  <a:lnTo>
                    <a:pt x="216" y="79"/>
                  </a:lnTo>
                  <a:lnTo>
                    <a:pt x="263" y="79"/>
                  </a:lnTo>
                  <a:lnTo>
                    <a:pt x="263" y="0"/>
                  </a:lnTo>
                  <a:lnTo>
                    <a:pt x="240" y="0"/>
                  </a:lnTo>
                  <a:lnTo>
                    <a:pt x="216" y="0"/>
                  </a:lnTo>
                  <a:lnTo>
                    <a:pt x="48" y="0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79"/>
                  </a:lnTo>
                  <a:lnTo>
                    <a:pt x="48" y="79"/>
                  </a:lnTo>
                  <a:lnTo>
                    <a:pt x="48" y="31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" name="Freeform 24"/>
            <p:cNvSpPr/>
            <p:nvPr/>
          </p:nvSpPr>
          <p:spPr bwMode="auto">
            <a:xfrm>
              <a:off x="2522209" y="1033091"/>
              <a:ext cx="184150" cy="430213"/>
            </a:xfrm>
            <a:custGeom>
              <a:avLst/>
              <a:gdLst>
                <a:gd name="T0" fmla="*/ 99 w 116"/>
                <a:gd name="T1" fmla="*/ 0 h 271"/>
                <a:gd name="T2" fmla="*/ 71 w 116"/>
                <a:gd name="T3" fmla="*/ 0 h 271"/>
                <a:gd name="T4" fmla="*/ 71 w 116"/>
                <a:gd name="T5" fmla="*/ 0 h 271"/>
                <a:gd name="T6" fmla="*/ 0 w 116"/>
                <a:gd name="T7" fmla="*/ 0 h 271"/>
                <a:gd name="T8" fmla="*/ 0 w 116"/>
                <a:gd name="T9" fmla="*/ 29 h 271"/>
                <a:gd name="T10" fmla="*/ 42 w 116"/>
                <a:gd name="T11" fmla="*/ 29 h 271"/>
                <a:gd name="T12" fmla="*/ 42 w 116"/>
                <a:gd name="T13" fmla="*/ 218 h 271"/>
                <a:gd name="T14" fmla="*/ 42 w 116"/>
                <a:gd name="T15" fmla="*/ 252 h 271"/>
                <a:gd name="T16" fmla="*/ 42 w 116"/>
                <a:gd name="T17" fmla="*/ 271 h 271"/>
                <a:gd name="T18" fmla="*/ 116 w 116"/>
                <a:gd name="T19" fmla="*/ 230 h 271"/>
                <a:gd name="T20" fmla="*/ 116 w 116"/>
                <a:gd name="T21" fmla="*/ 180 h 271"/>
                <a:gd name="T22" fmla="*/ 99 w 116"/>
                <a:gd name="T23" fmla="*/ 189 h 271"/>
                <a:gd name="T24" fmla="*/ 99 w 116"/>
                <a:gd name="T25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" h="271">
                  <a:moveTo>
                    <a:pt x="99" y="0"/>
                  </a:moveTo>
                  <a:lnTo>
                    <a:pt x="71" y="0"/>
                  </a:lnTo>
                  <a:lnTo>
                    <a:pt x="71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42" y="29"/>
                  </a:lnTo>
                  <a:lnTo>
                    <a:pt x="42" y="218"/>
                  </a:lnTo>
                  <a:lnTo>
                    <a:pt x="42" y="252"/>
                  </a:lnTo>
                  <a:lnTo>
                    <a:pt x="42" y="271"/>
                  </a:lnTo>
                  <a:lnTo>
                    <a:pt x="116" y="230"/>
                  </a:lnTo>
                  <a:lnTo>
                    <a:pt x="116" y="180"/>
                  </a:lnTo>
                  <a:lnTo>
                    <a:pt x="99" y="189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Freeform 25"/>
            <p:cNvSpPr/>
            <p:nvPr/>
          </p:nvSpPr>
          <p:spPr bwMode="auto">
            <a:xfrm>
              <a:off x="2712709" y="866404"/>
              <a:ext cx="400050" cy="611188"/>
            </a:xfrm>
            <a:custGeom>
              <a:avLst/>
              <a:gdLst>
                <a:gd name="T0" fmla="*/ 164 w 252"/>
                <a:gd name="T1" fmla="*/ 182 h 385"/>
                <a:gd name="T2" fmla="*/ 230 w 252"/>
                <a:gd name="T3" fmla="*/ 182 h 385"/>
                <a:gd name="T4" fmla="*/ 230 w 252"/>
                <a:gd name="T5" fmla="*/ 151 h 385"/>
                <a:gd name="T6" fmla="*/ 164 w 252"/>
                <a:gd name="T7" fmla="*/ 151 h 385"/>
                <a:gd name="T8" fmla="*/ 164 w 252"/>
                <a:gd name="T9" fmla="*/ 31 h 385"/>
                <a:gd name="T10" fmla="*/ 240 w 252"/>
                <a:gd name="T11" fmla="*/ 31 h 385"/>
                <a:gd name="T12" fmla="*/ 240 w 252"/>
                <a:gd name="T13" fmla="*/ 0 h 385"/>
                <a:gd name="T14" fmla="*/ 17 w 252"/>
                <a:gd name="T15" fmla="*/ 0 h 385"/>
                <a:gd name="T16" fmla="*/ 17 w 252"/>
                <a:gd name="T17" fmla="*/ 31 h 385"/>
                <a:gd name="T18" fmla="*/ 110 w 252"/>
                <a:gd name="T19" fmla="*/ 31 h 385"/>
                <a:gd name="T20" fmla="*/ 110 w 252"/>
                <a:gd name="T21" fmla="*/ 354 h 385"/>
                <a:gd name="T22" fmla="*/ 81 w 252"/>
                <a:gd name="T23" fmla="*/ 354 h 385"/>
                <a:gd name="T24" fmla="*/ 81 w 252"/>
                <a:gd name="T25" fmla="*/ 122 h 385"/>
                <a:gd name="T26" fmla="*/ 27 w 252"/>
                <a:gd name="T27" fmla="*/ 122 h 385"/>
                <a:gd name="T28" fmla="*/ 27 w 252"/>
                <a:gd name="T29" fmla="*/ 354 h 385"/>
                <a:gd name="T30" fmla="*/ 0 w 252"/>
                <a:gd name="T31" fmla="*/ 354 h 385"/>
                <a:gd name="T32" fmla="*/ 0 w 252"/>
                <a:gd name="T33" fmla="*/ 385 h 385"/>
                <a:gd name="T34" fmla="*/ 252 w 252"/>
                <a:gd name="T35" fmla="*/ 385 h 385"/>
                <a:gd name="T36" fmla="*/ 252 w 252"/>
                <a:gd name="T37" fmla="*/ 354 h 385"/>
                <a:gd name="T38" fmla="*/ 164 w 252"/>
                <a:gd name="T39" fmla="*/ 354 h 385"/>
                <a:gd name="T40" fmla="*/ 164 w 252"/>
                <a:gd name="T41" fmla="*/ 182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2" h="385">
                  <a:moveTo>
                    <a:pt x="164" y="182"/>
                  </a:moveTo>
                  <a:lnTo>
                    <a:pt x="230" y="182"/>
                  </a:lnTo>
                  <a:lnTo>
                    <a:pt x="230" y="151"/>
                  </a:lnTo>
                  <a:lnTo>
                    <a:pt x="164" y="151"/>
                  </a:lnTo>
                  <a:lnTo>
                    <a:pt x="164" y="31"/>
                  </a:lnTo>
                  <a:lnTo>
                    <a:pt x="240" y="31"/>
                  </a:lnTo>
                  <a:lnTo>
                    <a:pt x="240" y="0"/>
                  </a:lnTo>
                  <a:lnTo>
                    <a:pt x="17" y="0"/>
                  </a:lnTo>
                  <a:lnTo>
                    <a:pt x="17" y="31"/>
                  </a:lnTo>
                  <a:lnTo>
                    <a:pt x="110" y="31"/>
                  </a:lnTo>
                  <a:lnTo>
                    <a:pt x="110" y="354"/>
                  </a:lnTo>
                  <a:lnTo>
                    <a:pt x="81" y="354"/>
                  </a:lnTo>
                  <a:lnTo>
                    <a:pt x="81" y="122"/>
                  </a:lnTo>
                  <a:lnTo>
                    <a:pt x="27" y="122"/>
                  </a:lnTo>
                  <a:lnTo>
                    <a:pt x="27" y="354"/>
                  </a:lnTo>
                  <a:lnTo>
                    <a:pt x="0" y="354"/>
                  </a:lnTo>
                  <a:lnTo>
                    <a:pt x="0" y="385"/>
                  </a:lnTo>
                  <a:lnTo>
                    <a:pt x="252" y="385"/>
                  </a:lnTo>
                  <a:lnTo>
                    <a:pt x="252" y="354"/>
                  </a:lnTo>
                  <a:lnTo>
                    <a:pt x="164" y="354"/>
                  </a:lnTo>
                  <a:lnTo>
                    <a:pt x="164" y="182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3250871" y="866404"/>
              <a:ext cx="433388" cy="49213"/>
            </a:xfrm>
            <a:prstGeom prst="rect">
              <a:avLst/>
            </a:pr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Freeform 27"/>
            <p:cNvSpPr/>
            <p:nvPr/>
          </p:nvSpPr>
          <p:spPr bwMode="auto">
            <a:xfrm>
              <a:off x="3179434" y="1106116"/>
              <a:ext cx="576263" cy="371475"/>
            </a:xfrm>
            <a:custGeom>
              <a:avLst/>
              <a:gdLst>
                <a:gd name="T0" fmla="*/ 169 w 363"/>
                <a:gd name="T1" fmla="*/ 31 h 234"/>
                <a:gd name="T2" fmla="*/ 363 w 363"/>
                <a:gd name="T3" fmla="*/ 31 h 234"/>
                <a:gd name="T4" fmla="*/ 363 w 363"/>
                <a:gd name="T5" fmla="*/ 0 h 234"/>
                <a:gd name="T6" fmla="*/ 0 w 363"/>
                <a:gd name="T7" fmla="*/ 0 h 234"/>
                <a:gd name="T8" fmla="*/ 0 w 363"/>
                <a:gd name="T9" fmla="*/ 31 h 234"/>
                <a:gd name="T10" fmla="*/ 112 w 363"/>
                <a:gd name="T11" fmla="*/ 31 h 234"/>
                <a:gd name="T12" fmla="*/ 7 w 363"/>
                <a:gd name="T13" fmla="*/ 234 h 234"/>
                <a:gd name="T14" fmla="*/ 26 w 363"/>
                <a:gd name="T15" fmla="*/ 234 h 234"/>
                <a:gd name="T16" fmla="*/ 332 w 363"/>
                <a:gd name="T17" fmla="*/ 234 h 234"/>
                <a:gd name="T18" fmla="*/ 356 w 363"/>
                <a:gd name="T19" fmla="*/ 234 h 234"/>
                <a:gd name="T20" fmla="*/ 301 w 363"/>
                <a:gd name="T21" fmla="*/ 124 h 234"/>
                <a:gd name="T22" fmla="*/ 242 w 363"/>
                <a:gd name="T23" fmla="*/ 124 h 234"/>
                <a:gd name="T24" fmla="*/ 282 w 363"/>
                <a:gd name="T25" fmla="*/ 203 h 234"/>
                <a:gd name="T26" fmla="*/ 81 w 363"/>
                <a:gd name="T27" fmla="*/ 203 h 234"/>
                <a:gd name="T28" fmla="*/ 169 w 363"/>
                <a:gd name="T29" fmla="*/ 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3" h="234">
                  <a:moveTo>
                    <a:pt x="169" y="31"/>
                  </a:moveTo>
                  <a:lnTo>
                    <a:pt x="363" y="31"/>
                  </a:lnTo>
                  <a:lnTo>
                    <a:pt x="363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112" y="31"/>
                  </a:lnTo>
                  <a:lnTo>
                    <a:pt x="7" y="234"/>
                  </a:lnTo>
                  <a:lnTo>
                    <a:pt x="26" y="234"/>
                  </a:lnTo>
                  <a:lnTo>
                    <a:pt x="332" y="234"/>
                  </a:lnTo>
                  <a:lnTo>
                    <a:pt x="356" y="234"/>
                  </a:lnTo>
                  <a:lnTo>
                    <a:pt x="301" y="124"/>
                  </a:lnTo>
                  <a:lnTo>
                    <a:pt x="242" y="124"/>
                  </a:lnTo>
                  <a:lnTo>
                    <a:pt x="282" y="203"/>
                  </a:lnTo>
                  <a:lnTo>
                    <a:pt x="81" y="203"/>
                  </a:lnTo>
                  <a:lnTo>
                    <a:pt x="169" y="31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Freeform 28"/>
            <p:cNvSpPr/>
            <p:nvPr/>
          </p:nvSpPr>
          <p:spPr bwMode="auto">
            <a:xfrm>
              <a:off x="2017384" y="1074366"/>
              <a:ext cx="444500" cy="403225"/>
            </a:xfrm>
            <a:custGeom>
              <a:avLst/>
              <a:gdLst>
                <a:gd name="T0" fmla="*/ 78 w 118"/>
                <a:gd name="T1" fmla="*/ 34 h 106"/>
                <a:gd name="T2" fmla="*/ 110 w 118"/>
                <a:gd name="T3" fmla="*/ 34 h 106"/>
                <a:gd name="T4" fmla="*/ 110 w 118"/>
                <a:gd name="T5" fmla="*/ 21 h 106"/>
                <a:gd name="T6" fmla="*/ 70 w 118"/>
                <a:gd name="T7" fmla="*/ 21 h 106"/>
                <a:gd name="T8" fmla="*/ 70 w 118"/>
                <a:gd name="T9" fmla="*/ 0 h 106"/>
                <a:gd name="T10" fmla="*/ 47 w 118"/>
                <a:gd name="T11" fmla="*/ 0 h 106"/>
                <a:gd name="T12" fmla="*/ 47 w 118"/>
                <a:gd name="T13" fmla="*/ 21 h 106"/>
                <a:gd name="T14" fmla="*/ 7 w 118"/>
                <a:gd name="T15" fmla="*/ 21 h 106"/>
                <a:gd name="T16" fmla="*/ 7 w 118"/>
                <a:gd name="T17" fmla="*/ 34 h 106"/>
                <a:gd name="T18" fmla="*/ 40 w 118"/>
                <a:gd name="T19" fmla="*/ 34 h 106"/>
                <a:gd name="T20" fmla="*/ 0 w 118"/>
                <a:gd name="T21" fmla="*/ 93 h 106"/>
                <a:gd name="T22" fmla="*/ 0 w 118"/>
                <a:gd name="T23" fmla="*/ 104 h 106"/>
                <a:gd name="T24" fmla="*/ 47 w 118"/>
                <a:gd name="T25" fmla="*/ 58 h 106"/>
                <a:gd name="T26" fmla="*/ 47 w 118"/>
                <a:gd name="T27" fmla="*/ 106 h 106"/>
                <a:gd name="T28" fmla="*/ 70 w 118"/>
                <a:gd name="T29" fmla="*/ 106 h 106"/>
                <a:gd name="T30" fmla="*/ 70 w 118"/>
                <a:gd name="T31" fmla="*/ 56 h 106"/>
                <a:gd name="T32" fmla="*/ 118 w 118"/>
                <a:gd name="T33" fmla="*/ 104 h 106"/>
                <a:gd name="T34" fmla="*/ 118 w 118"/>
                <a:gd name="T35" fmla="*/ 93 h 106"/>
                <a:gd name="T36" fmla="*/ 78 w 118"/>
                <a:gd name="T37" fmla="*/ 3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8" h="106">
                  <a:moveTo>
                    <a:pt x="78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70" y="21"/>
                    <a:pt x="70" y="21"/>
                    <a:pt x="70" y="21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32" y="53"/>
                    <a:pt x="19" y="76"/>
                    <a:pt x="0" y="93"/>
                  </a:cubicBezTo>
                  <a:cubicBezTo>
                    <a:pt x="0" y="97"/>
                    <a:pt x="0" y="100"/>
                    <a:pt x="0" y="104"/>
                  </a:cubicBezTo>
                  <a:cubicBezTo>
                    <a:pt x="18" y="93"/>
                    <a:pt x="34" y="76"/>
                    <a:pt x="47" y="58"/>
                  </a:cubicBezTo>
                  <a:cubicBezTo>
                    <a:pt x="47" y="106"/>
                    <a:pt x="47" y="106"/>
                    <a:pt x="47" y="106"/>
                  </a:cubicBezTo>
                  <a:cubicBezTo>
                    <a:pt x="70" y="106"/>
                    <a:pt x="70" y="106"/>
                    <a:pt x="70" y="106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83" y="75"/>
                    <a:pt x="99" y="93"/>
                    <a:pt x="118" y="104"/>
                  </a:cubicBezTo>
                  <a:cubicBezTo>
                    <a:pt x="118" y="100"/>
                    <a:pt x="118" y="97"/>
                    <a:pt x="118" y="93"/>
                  </a:cubicBezTo>
                  <a:cubicBezTo>
                    <a:pt x="99" y="76"/>
                    <a:pt x="86" y="53"/>
                    <a:pt x="78" y="34"/>
                  </a:cubicBez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hf sldNum="0" hdr="0" ftr="0" dt="0"/>
  <p:txStyles>
    <p:titleStyle>
      <a:lvl1pPr algn="l" defTabSz="1016000" rtl="0" eaLnBrk="1" latinLnBrk="0" hangingPunct="1">
        <a:spcBef>
          <a:spcPct val="0"/>
        </a:spcBef>
        <a:buNone/>
        <a:defRPr sz="2665" b="1" kern="1200">
          <a:solidFill>
            <a:srgbClr val="222222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0" indent="0" algn="l" defTabSz="1016000" rtl="0" eaLnBrk="1" latinLnBrk="0" hangingPunct="1">
        <a:lnSpc>
          <a:spcPct val="150000"/>
        </a:lnSpc>
        <a:spcBef>
          <a:spcPts val="1110"/>
        </a:spcBef>
        <a:spcAft>
          <a:spcPts val="1200"/>
        </a:spcAft>
        <a:buFontTx/>
        <a:buNone/>
        <a:defRPr lang="en-US" sz="1335" kern="1200" dirty="0">
          <a:solidFill>
            <a:srgbClr val="00F1FD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254000" indent="-254000" algn="l" defTabSz="1016000" rtl="0" eaLnBrk="1" latinLnBrk="0" hangingPunct="1">
        <a:lnSpc>
          <a:spcPct val="150000"/>
        </a:lnSpc>
        <a:spcBef>
          <a:spcPts val="1110"/>
        </a:spcBef>
        <a:spcAft>
          <a:spcPts val="1200"/>
        </a:spcAft>
        <a:buFontTx/>
        <a:buBlip>
          <a:blip r:embed="rId7"/>
        </a:buBlip>
        <a:defRPr lang="en-US" sz="1335" kern="1200" dirty="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762000" indent="-254000" algn="l" defTabSz="1016000" rtl="0" eaLnBrk="1" latinLnBrk="0" hangingPunct="1">
        <a:lnSpc>
          <a:spcPct val="150000"/>
        </a:lnSpc>
        <a:spcBef>
          <a:spcPts val="1110"/>
        </a:spcBef>
        <a:spcAft>
          <a:spcPts val="1200"/>
        </a:spcAft>
        <a:buFontTx/>
        <a:buBlip>
          <a:blip r:embed="rId7"/>
        </a:buBlip>
        <a:defRPr lang="en-US" sz="1335" kern="1200" dirty="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270000" indent="-254000" algn="l" defTabSz="1016000" rtl="0" eaLnBrk="1" latinLnBrk="0" hangingPunct="1">
        <a:lnSpc>
          <a:spcPct val="150000"/>
        </a:lnSpc>
        <a:spcBef>
          <a:spcPts val="1110"/>
        </a:spcBef>
        <a:spcAft>
          <a:spcPts val="1200"/>
        </a:spcAft>
        <a:buFontTx/>
        <a:buBlip>
          <a:blip r:embed="rId7"/>
        </a:buBlip>
        <a:defRPr lang="en-US" sz="1335" kern="1200" dirty="0" smtClean="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1778000" indent="-254000" algn="l" defTabSz="1016000" rtl="0" eaLnBrk="1" latinLnBrk="0" hangingPunct="1">
        <a:lnSpc>
          <a:spcPct val="150000"/>
        </a:lnSpc>
        <a:spcBef>
          <a:spcPts val="1110"/>
        </a:spcBef>
        <a:spcAft>
          <a:spcPts val="1200"/>
        </a:spcAft>
        <a:buFontTx/>
        <a:buBlip>
          <a:blip r:embed="rId7"/>
        </a:buBlip>
        <a:defRPr lang="en-US" sz="1335" kern="1200" dirty="0" smtClean="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286635" indent="-254000" algn="l" defTabSz="1016000" rtl="0" eaLnBrk="1" latinLnBrk="0" hangingPunct="1">
        <a:lnSpc>
          <a:spcPct val="150000"/>
        </a:lnSpc>
        <a:spcBef>
          <a:spcPts val="1110"/>
        </a:spcBef>
        <a:spcAft>
          <a:spcPts val="1200"/>
        </a:spcAft>
        <a:buFont typeface="Arial" panose="020B0604020202020204" pitchFamily="34" charset="0"/>
        <a:buChar char="•"/>
        <a:defRPr lang="en-US" sz="1335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794635" indent="-254000" algn="l" defTabSz="1016000" rtl="0" eaLnBrk="1" latinLnBrk="0" hangingPunct="1">
        <a:lnSpc>
          <a:spcPct val="150000"/>
        </a:lnSpc>
        <a:spcBef>
          <a:spcPts val="1110"/>
        </a:spcBef>
        <a:spcAft>
          <a:spcPts val="1200"/>
        </a:spcAft>
        <a:buFont typeface="Arial" panose="020B0604020202020204" pitchFamily="34" charset="0"/>
        <a:buChar char="•"/>
        <a:defRPr lang="en-US" sz="1335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302635" indent="-254000" algn="l" defTabSz="1016000" rtl="0" eaLnBrk="1" latinLnBrk="0" hangingPunct="1">
        <a:lnSpc>
          <a:spcPct val="150000"/>
        </a:lnSpc>
        <a:spcBef>
          <a:spcPts val="1110"/>
        </a:spcBef>
        <a:spcAft>
          <a:spcPts val="1200"/>
        </a:spcAft>
        <a:buFont typeface="Arial" panose="020B0604020202020204" pitchFamily="34" charset="0"/>
        <a:buChar char="•"/>
        <a:defRPr lang="en-US" sz="1335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810635" indent="-254000" algn="l" defTabSz="1016000" rtl="0" eaLnBrk="1" latinLnBrk="0" hangingPunct="1">
        <a:lnSpc>
          <a:spcPct val="90000"/>
        </a:lnSpc>
        <a:spcBef>
          <a:spcPct val="33000"/>
        </a:spcBef>
        <a:buFont typeface="Arial" panose="020B0604020202020204" pitchFamily="34" charset="0"/>
        <a:buNone/>
        <a:defRPr sz="13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60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8000" algn="l" defTabSz="10160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6000" algn="l" defTabSz="10160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4000" algn="l" defTabSz="10160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2635" algn="l" defTabSz="10160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0635" algn="l" defTabSz="10160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8635" algn="l" defTabSz="10160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6635" algn="l" defTabSz="10160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4635" algn="l" defTabSz="10160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背景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50399" cy="762120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100270" y="244112"/>
            <a:ext cx="7642425" cy="57156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zh-CN" altLang="en-US" noProof="0" dirty="0"/>
              <a:t>单击此处编辑母版标题样式</a:t>
            </a:r>
            <a:endParaRPr lang="zh-CN" altLang="en-US" noProof="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>
          <a:xfrm>
            <a:off x="931590" y="2028792"/>
            <a:ext cx="11687219" cy="4835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grpSp>
        <p:nvGrpSpPr>
          <p:cNvPr id="6" name="组合 115"/>
          <p:cNvGrpSpPr/>
          <p:nvPr userDrawn="1"/>
        </p:nvGrpSpPr>
        <p:grpSpPr>
          <a:xfrm>
            <a:off x="11028850" y="480995"/>
            <a:ext cx="1896949" cy="494899"/>
            <a:chOff x="366384" y="855291"/>
            <a:chExt cx="3389313" cy="884238"/>
          </a:xfrm>
        </p:grpSpPr>
        <p:sp>
          <p:nvSpPr>
            <p:cNvPr id="7" name="Freeform 5"/>
            <p:cNvSpPr/>
            <p:nvPr/>
          </p:nvSpPr>
          <p:spPr bwMode="auto">
            <a:xfrm>
              <a:off x="1114096" y="893391"/>
              <a:ext cx="515938" cy="842963"/>
            </a:xfrm>
            <a:custGeom>
              <a:avLst/>
              <a:gdLst>
                <a:gd name="T0" fmla="*/ 89 w 137"/>
                <a:gd name="T1" fmla="*/ 106 h 222"/>
                <a:gd name="T2" fmla="*/ 0 w 137"/>
                <a:gd name="T3" fmla="*/ 195 h 222"/>
                <a:gd name="T4" fmla="*/ 28 w 137"/>
                <a:gd name="T5" fmla="*/ 222 h 222"/>
                <a:gd name="T6" fmla="*/ 127 w 137"/>
                <a:gd name="T7" fmla="*/ 123 h 222"/>
                <a:gd name="T8" fmla="*/ 127 w 137"/>
                <a:gd name="T9" fmla="*/ 89 h 222"/>
                <a:gd name="T10" fmla="*/ 42 w 137"/>
                <a:gd name="T11" fmla="*/ 4 h 222"/>
                <a:gd name="T12" fmla="*/ 31 w 137"/>
                <a:gd name="T13" fmla="*/ 9 h 222"/>
                <a:gd name="T14" fmla="*/ 21 w 137"/>
                <a:gd name="T15" fmla="*/ 38 h 222"/>
                <a:gd name="T16" fmla="*/ 89 w 137"/>
                <a:gd name="T17" fmla="*/ 10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222">
                  <a:moveTo>
                    <a:pt x="89" y="106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28" y="222"/>
                    <a:pt x="28" y="222"/>
                    <a:pt x="28" y="222"/>
                  </a:cubicBezTo>
                  <a:cubicBezTo>
                    <a:pt x="127" y="123"/>
                    <a:pt x="127" y="123"/>
                    <a:pt x="127" y="123"/>
                  </a:cubicBezTo>
                  <a:cubicBezTo>
                    <a:pt x="137" y="114"/>
                    <a:pt x="137" y="98"/>
                    <a:pt x="127" y="89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8" y="0"/>
                    <a:pt x="33" y="3"/>
                    <a:pt x="31" y="9"/>
                  </a:cubicBezTo>
                  <a:cubicBezTo>
                    <a:pt x="21" y="38"/>
                    <a:pt x="21" y="38"/>
                    <a:pt x="21" y="38"/>
                  </a:cubicBezTo>
                  <a:lnTo>
                    <a:pt x="89" y="106"/>
                  </a:lnTo>
                  <a:close/>
                </a:path>
              </a:pathLst>
            </a:custGeom>
            <a:solidFill>
              <a:srgbClr val="194BE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737859" y="855291"/>
              <a:ext cx="519113" cy="884238"/>
            </a:xfrm>
            <a:custGeom>
              <a:avLst/>
              <a:gdLst>
                <a:gd name="T0" fmla="*/ 138 w 138"/>
                <a:gd name="T1" fmla="*/ 10 h 233"/>
                <a:gd name="T2" fmla="*/ 124 w 138"/>
                <a:gd name="T3" fmla="*/ 13 h 233"/>
                <a:gd name="T4" fmla="*/ 115 w 138"/>
                <a:gd name="T5" fmla="*/ 42 h 233"/>
                <a:gd name="T6" fmla="*/ 115 w 138"/>
                <a:gd name="T7" fmla="*/ 42 h 233"/>
                <a:gd name="T8" fmla="*/ 57 w 138"/>
                <a:gd name="T9" fmla="*/ 224 h 233"/>
                <a:gd name="T10" fmla="*/ 45 w 138"/>
                <a:gd name="T11" fmla="*/ 233 h 233"/>
                <a:gd name="T12" fmla="*/ 37 w 138"/>
                <a:gd name="T13" fmla="*/ 233 h 233"/>
                <a:gd name="T14" fmla="*/ 13 w 138"/>
                <a:gd name="T15" fmla="*/ 233 h 233"/>
                <a:gd name="T16" fmla="*/ 7 w 138"/>
                <a:gd name="T17" fmla="*/ 230 h 233"/>
                <a:gd name="T18" fmla="*/ 0 w 138"/>
                <a:gd name="T19" fmla="*/ 223 h 233"/>
                <a:gd name="T20" fmla="*/ 14 w 138"/>
                <a:gd name="T21" fmla="*/ 220 h 233"/>
                <a:gd name="T22" fmla="*/ 23 w 138"/>
                <a:gd name="T23" fmla="*/ 191 h 233"/>
                <a:gd name="T24" fmla="*/ 81 w 138"/>
                <a:gd name="T25" fmla="*/ 9 h 233"/>
                <a:gd name="T26" fmla="*/ 92 w 138"/>
                <a:gd name="T27" fmla="*/ 0 h 233"/>
                <a:gd name="T28" fmla="*/ 101 w 138"/>
                <a:gd name="T29" fmla="*/ 0 h 233"/>
                <a:gd name="T30" fmla="*/ 123 w 138"/>
                <a:gd name="T31" fmla="*/ 0 h 233"/>
                <a:gd name="T32" fmla="*/ 132 w 138"/>
                <a:gd name="T33" fmla="*/ 4 h 233"/>
                <a:gd name="T34" fmla="*/ 138 w 138"/>
                <a:gd name="T35" fmla="*/ 1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8" h="233">
                  <a:moveTo>
                    <a:pt x="138" y="10"/>
                  </a:moveTo>
                  <a:cubicBezTo>
                    <a:pt x="133" y="5"/>
                    <a:pt x="126" y="7"/>
                    <a:pt x="124" y="13"/>
                  </a:cubicBezTo>
                  <a:cubicBezTo>
                    <a:pt x="115" y="42"/>
                    <a:pt x="115" y="42"/>
                    <a:pt x="115" y="42"/>
                  </a:cubicBezTo>
                  <a:cubicBezTo>
                    <a:pt x="115" y="42"/>
                    <a:pt x="115" y="42"/>
                    <a:pt x="115" y="42"/>
                  </a:cubicBezTo>
                  <a:cubicBezTo>
                    <a:pt x="57" y="224"/>
                    <a:pt x="57" y="224"/>
                    <a:pt x="57" y="224"/>
                  </a:cubicBezTo>
                  <a:cubicBezTo>
                    <a:pt x="55" y="229"/>
                    <a:pt x="51" y="233"/>
                    <a:pt x="45" y="233"/>
                  </a:cubicBezTo>
                  <a:cubicBezTo>
                    <a:pt x="37" y="233"/>
                    <a:pt x="37" y="233"/>
                    <a:pt x="37" y="233"/>
                  </a:cubicBezTo>
                  <a:cubicBezTo>
                    <a:pt x="13" y="233"/>
                    <a:pt x="13" y="233"/>
                    <a:pt x="13" y="233"/>
                  </a:cubicBezTo>
                  <a:cubicBezTo>
                    <a:pt x="11" y="233"/>
                    <a:pt x="9" y="232"/>
                    <a:pt x="7" y="230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5" y="227"/>
                    <a:pt x="12" y="226"/>
                    <a:pt x="14" y="220"/>
                  </a:cubicBezTo>
                  <a:cubicBezTo>
                    <a:pt x="23" y="191"/>
                    <a:pt x="23" y="191"/>
                    <a:pt x="23" y="191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2" y="4"/>
                    <a:pt x="87" y="0"/>
                    <a:pt x="92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6" y="0"/>
                    <a:pt x="129" y="1"/>
                    <a:pt x="132" y="4"/>
                  </a:cubicBezTo>
                  <a:lnTo>
                    <a:pt x="138" y="10"/>
                  </a:lnTo>
                  <a:close/>
                </a:path>
              </a:pathLst>
            </a:custGeom>
            <a:solidFill>
              <a:srgbClr val="37D2F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66384" y="855291"/>
              <a:ext cx="511175" cy="847725"/>
            </a:xfrm>
            <a:custGeom>
              <a:avLst/>
              <a:gdLst>
                <a:gd name="T0" fmla="*/ 48 w 136"/>
                <a:gd name="T1" fmla="*/ 117 h 223"/>
                <a:gd name="T2" fmla="*/ 136 w 136"/>
                <a:gd name="T3" fmla="*/ 28 h 223"/>
                <a:gd name="T4" fmla="*/ 109 w 136"/>
                <a:gd name="T5" fmla="*/ 0 h 223"/>
                <a:gd name="T6" fmla="*/ 10 w 136"/>
                <a:gd name="T7" fmla="*/ 99 h 223"/>
                <a:gd name="T8" fmla="*/ 10 w 136"/>
                <a:gd name="T9" fmla="*/ 134 h 223"/>
                <a:gd name="T10" fmla="*/ 95 w 136"/>
                <a:gd name="T11" fmla="*/ 218 h 223"/>
                <a:gd name="T12" fmla="*/ 106 w 136"/>
                <a:gd name="T13" fmla="*/ 214 h 223"/>
                <a:gd name="T14" fmla="*/ 116 w 136"/>
                <a:gd name="T15" fmla="*/ 185 h 223"/>
                <a:gd name="T16" fmla="*/ 48 w 136"/>
                <a:gd name="T17" fmla="*/ 117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223">
                  <a:moveTo>
                    <a:pt x="48" y="117"/>
                  </a:moveTo>
                  <a:cubicBezTo>
                    <a:pt x="136" y="28"/>
                    <a:pt x="136" y="28"/>
                    <a:pt x="136" y="28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0" y="109"/>
                    <a:pt x="0" y="124"/>
                    <a:pt x="10" y="134"/>
                  </a:cubicBezTo>
                  <a:cubicBezTo>
                    <a:pt x="95" y="218"/>
                    <a:pt x="95" y="218"/>
                    <a:pt x="95" y="218"/>
                  </a:cubicBezTo>
                  <a:cubicBezTo>
                    <a:pt x="99" y="223"/>
                    <a:pt x="104" y="220"/>
                    <a:pt x="106" y="214"/>
                  </a:cubicBezTo>
                  <a:cubicBezTo>
                    <a:pt x="116" y="185"/>
                    <a:pt x="116" y="185"/>
                    <a:pt x="116" y="185"/>
                  </a:cubicBezTo>
                  <a:lnTo>
                    <a:pt x="48" y="117"/>
                  </a:lnTo>
                  <a:close/>
                </a:path>
              </a:pathLst>
            </a:custGeom>
            <a:solidFill>
              <a:srgbClr val="194BE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2025321" y="1603004"/>
              <a:ext cx="142875" cy="136525"/>
            </a:xfrm>
            <a:custGeom>
              <a:avLst/>
              <a:gdLst>
                <a:gd name="T0" fmla="*/ 90 w 90"/>
                <a:gd name="T1" fmla="*/ 86 h 86"/>
                <a:gd name="T2" fmla="*/ 0 w 90"/>
                <a:gd name="T3" fmla="*/ 86 h 86"/>
                <a:gd name="T4" fmla="*/ 0 w 90"/>
                <a:gd name="T5" fmla="*/ 72 h 86"/>
                <a:gd name="T6" fmla="*/ 76 w 90"/>
                <a:gd name="T7" fmla="*/ 72 h 86"/>
                <a:gd name="T8" fmla="*/ 76 w 90"/>
                <a:gd name="T9" fmla="*/ 51 h 86"/>
                <a:gd name="T10" fmla="*/ 0 w 90"/>
                <a:gd name="T11" fmla="*/ 51 h 86"/>
                <a:gd name="T12" fmla="*/ 0 w 90"/>
                <a:gd name="T13" fmla="*/ 0 h 86"/>
                <a:gd name="T14" fmla="*/ 90 w 90"/>
                <a:gd name="T15" fmla="*/ 0 h 86"/>
                <a:gd name="T16" fmla="*/ 90 w 90"/>
                <a:gd name="T17" fmla="*/ 17 h 86"/>
                <a:gd name="T18" fmla="*/ 16 w 90"/>
                <a:gd name="T19" fmla="*/ 17 h 86"/>
                <a:gd name="T20" fmla="*/ 16 w 90"/>
                <a:gd name="T21" fmla="*/ 34 h 86"/>
                <a:gd name="T22" fmla="*/ 90 w 90"/>
                <a:gd name="T23" fmla="*/ 34 h 86"/>
                <a:gd name="T24" fmla="*/ 90 w 90"/>
                <a:gd name="T2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86">
                  <a:moveTo>
                    <a:pt x="90" y="86"/>
                  </a:moveTo>
                  <a:lnTo>
                    <a:pt x="0" y="86"/>
                  </a:lnTo>
                  <a:lnTo>
                    <a:pt x="0" y="72"/>
                  </a:lnTo>
                  <a:lnTo>
                    <a:pt x="76" y="72"/>
                  </a:lnTo>
                  <a:lnTo>
                    <a:pt x="76" y="51"/>
                  </a:lnTo>
                  <a:lnTo>
                    <a:pt x="0" y="51"/>
                  </a:lnTo>
                  <a:lnTo>
                    <a:pt x="0" y="0"/>
                  </a:lnTo>
                  <a:lnTo>
                    <a:pt x="90" y="0"/>
                  </a:lnTo>
                  <a:lnTo>
                    <a:pt x="90" y="17"/>
                  </a:lnTo>
                  <a:lnTo>
                    <a:pt x="16" y="17"/>
                  </a:lnTo>
                  <a:lnTo>
                    <a:pt x="16" y="34"/>
                  </a:lnTo>
                  <a:lnTo>
                    <a:pt x="90" y="34"/>
                  </a:lnTo>
                  <a:lnTo>
                    <a:pt x="90" y="86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2193596" y="1603004"/>
              <a:ext cx="142875" cy="136525"/>
            </a:xfrm>
            <a:custGeom>
              <a:avLst/>
              <a:gdLst>
                <a:gd name="T0" fmla="*/ 90 w 90"/>
                <a:gd name="T1" fmla="*/ 86 h 86"/>
                <a:gd name="T2" fmla="*/ 0 w 90"/>
                <a:gd name="T3" fmla="*/ 86 h 86"/>
                <a:gd name="T4" fmla="*/ 0 w 90"/>
                <a:gd name="T5" fmla="*/ 72 h 86"/>
                <a:gd name="T6" fmla="*/ 76 w 90"/>
                <a:gd name="T7" fmla="*/ 72 h 86"/>
                <a:gd name="T8" fmla="*/ 76 w 90"/>
                <a:gd name="T9" fmla="*/ 51 h 86"/>
                <a:gd name="T10" fmla="*/ 0 w 90"/>
                <a:gd name="T11" fmla="*/ 51 h 86"/>
                <a:gd name="T12" fmla="*/ 0 w 90"/>
                <a:gd name="T13" fmla="*/ 0 h 86"/>
                <a:gd name="T14" fmla="*/ 90 w 90"/>
                <a:gd name="T15" fmla="*/ 0 h 86"/>
                <a:gd name="T16" fmla="*/ 90 w 90"/>
                <a:gd name="T17" fmla="*/ 17 h 86"/>
                <a:gd name="T18" fmla="*/ 17 w 90"/>
                <a:gd name="T19" fmla="*/ 17 h 86"/>
                <a:gd name="T20" fmla="*/ 17 w 90"/>
                <a:gd name="T21" fmla="*/ 34 h 86"/>
                <a:gd name="T22" fmla="*/ 90 w 90"/>
                <a:gd name="T23" fmla="*/ 34 h 86"/>
                <a:gd name="T24" fmla="*/ 90 w 90"/>
                <a:gd name="T2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86">
                  <a:moveTo>
                    <a:pt x="90" y="86"/>
                  </a:moveTo>
                  <a:lnTo>
                    <a:pt x="0" y="86"/>
                  </a:lnTo>
                  <a:lnTo>
                    <a:pt x="0" y="72"/>
                  </a:lnTo>
                  <a:lnTo>
                    <a:pt x="76" y="72"/>
                  </a:lnTo>
                  <a:lnTo>
                    <a:pt x="76" y="51"/>
                  </a:lnTo>
                  <a:lnTo>
                    <a:pt x="0" y="51"/>
                  </a:lnTo>
                  <a:lnTo>
                    <a:pt x="0" y="0"/>
                  </a:lnTo>
                  <a:lnTo>
                    <a:pt x="90" y="0"/>
                  </a:lnTo>
                  <a:lnTo>
                    <a:pt x="90" y="17"/>
                  </a:lnTo>
                  <a:lnTo>
                    <a:pt x="17" y="17"/>
                  </a:lnTo>
                  <a:lnTo>
                    <a:pt x="17" y="34"/>
                  </a:lnTo>
                  <a:lnTo>
                    <a:pt x="90" y="34"/>
                  </a:lnTo>
                  <a:lnTo>
                    <a:pt x="90" y="86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2366634" y="1603004"/>
              <a:ext cx="144463" cy="136525"/>
            </a:xfrm>
            <a:custGeom>
              <a:avLst/>
              <a:gdLst>
                <a:gd name="T0" fmla="*/ 91 w 91"/>
                <a:gd name="T1" fmla="*/ 86 h 86"/>
                <a:gd name="T2" fmla="*/ 0 w 91"/>
                <a:gd name="T3" fmla="*/ 86 h 86"/>
                <a:gd name="T4" fmla="*/ 0 w 91"/>
                <a:gd name="T5" fmla="*/ 0 h 86"/>
                <a:gd name="T6" fmla="*/ 91 w 91"/>
                <a:gd name="T7" fmla="*/ 0 h 86"/>
                <a:gd name="T8" fmla="*/ 91 w 91"/>
                <a:gd name="T9" fmla="*/ 17 h 86"/>
                <a:gd name="T10" fmla="*/ 15 w 91"/>
                <a:gd name="T11" fmla="*/ 17 h 86"/>
                <a:gd name="T12" fmla="*/ 15 w 91"/>
                <a:gd name="T13" fmla="*/ 72 h 86"/>
                <a:gd name="T14" fmla="*/ 91 w 91"/>
                <a:gd name="T15" fmla="*/ 72 h 86"/>
                <a:gd name="T16" fmla="*/ 91 w 91"/>
                <a:gd name="T17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86">
                  <a:moveTo>
                    <a:pt x="91" y="86"/>
                  </a:moveTo>
                  <a:lnTo>
                    <a:pt x="0" y="86"/>
                  </a:lnTo>
                  <a:lnTo>
                    <a:pt x="0" y="0"/>
                  </a:lnTo>
                  <a:lnTo>
                    <a:pt x="91" y="0"/>
                  </a:lnTo>
                  <a:lnTo>
                    <a:pt x="91" y="17"/>
                  </a:lnTo>
                  <a:lnTo>
                    <a:pt x="15" y="17"/>
                  </a:lnTo>
                  <a:lnTo>
                    <a:pt x="15" y="72"/>
                  </a:lnTo>
                  <a:lnTo>
                    <a:pt x="91" y="72"/>
                  </a:lnTo>
                  <a:lnTo>
                    <a:pt x="91" y="86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2536496" y="1603004"/>
              <a:ext cx="142875" cy="136525"/>
            </a:xfrm>
            <a:custGeom>
              <a:avLst/>
              <a:gdLst>
                <a:gd name="T0" fmla="*/ 90 w 90"/>
                <a:gd name="T1" fmla="*/ 86 h 86"/>
                <a:gd name="T2" fmla="*/ 0 w 90"/>
                <a:gd name="T3" fmla="*/ 86 h 86"/>
                <a:gd name="T4" fmla="*/ 0 w 90"/>
                <a:gd name="T5" fmla="*/ 0 h 86"/>
                <a:gd name="T6" fmla="*/ 90 w 90"/>
                <a:gd name="T7" fmla="*/ 0 h 86"/>
                <a:gd name="T8" fmla="*/ 90 w 90"/>
                <a:gd name="T9" fmla="*/ 17 h 86"/>
                <a:gd name="T10" fmla="*/ 17 w 90"/>
                <a:gd name="T11" fmla="*/ 17 h 86"/>
                <a:gd name="T12" fmla="*/ 17 w 90"/>
                <a:gd name="T13" fmla="*/ 72 h 86"/>
                <a:gd name="T14" fmla="*/ 90 w 90"/>
                <a:gd name="T15" fmla="*/ 72 h 86"/>
                <a:gd name="T16" fmla="*/ 90 w 90"/>
                <a:gd name="T17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86">
                  <a:moveTo>
                    <a:pt x="90" y="86"/>
                  </a:moveTo>
                  <a:lnTo>
                    <a:pt x="0" y="86"/>
                  </a:lnTo>
                  <a:lnTo>
                    <a:pt x="0" y="0"/>
                  </a:lnTo>
                  <a:lnTo>
                    <a:pt x="90" y="0"/>
                  </a:lnTo>
                  <a:lnTo>
                    <a:pt x="90" y="17"/>
                  </a:lnTo>
                  <a:lnTo>
                    <a:pt x="17" y="17"/>
                  </a:lnTo>
                  <a:lnTo>
                    <a:pt x="17" y="72"/>
                  </a:lnTo>
                  <a:lnTo>
                    <a:pt x="90" y="72"/>
                  </a:lnTo>
                  <a:lnTo>
                    <a:pt x="90" y="86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Freeform 12"/>
            <p:cNvSpPr/>
            <p:nvPr/>
          </p:nvSpPr>
          <p:spPr bwMode="auto">
            <a:xfrm>
              <a:off x="2833359" y="1603004"/>
              <a:ext cx="139700" cy="136525"/>
            </a:xfrm>
            <a:custGeom>
              <a:avLst/>
              <a:gdLst>
                <a:gd name="T0" fmla="*/ 88 w 88"/>
                <a:gd name="T1" fmla="*/ 86 h 86"/>
                <a:gd name="T2" fmla="*/ 0 w 88"/>
                <a:gd name="T3" fmla="*/ 86 h 86"/>
                <a:gd name="T4" fmla="*/ 0 w 88"/>
                <a:gd name="T5" fmla="*/ 0 h 86"/>
                <a:gd name="T6" fmla="*/ 88 w 88"/>
                <a:gd name="T7" fmla="*/ 0 h 86"/>
                <a:gd name="T8" fmla="*/ 88 w 88"/>
                <a:gd name="T9" fmla="*/ 17 h 86"/>
                <a:gd name="T10" fmla="*/ 15 w 88"/>
                <a:gd name="T11" fmla="*/ 17 h 86"/>
                <a:gd name="T12" fmla="*/ 15 w 88"/>
                <a:gd name="T13" fmla="*/ 72 h 86"/>
                <a:gd name="T14" fmla="*/ 88 w 88"/>
                <a:gd name="T15" fmla="*/ 72 h 86"/>
                <a:gd name="T16" fmla="*/ 88 w 88"/>
                <a:gd name="T17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86">
                  <a:moveTo>
                    <a:pt x="88" y="86"/>
                  </a:moveTo>
                  <a:lnTo>
                    <a:pt x="0" y="86"/>
                  </a:lnTo>
                  <a:lnTo>
                    <a:pt x="0" y="0"/>
                  </a:lnTo>
                  <a:lnTo>
                    <a:pt x="88" y="0"/>
                  </a:lnTo>
                  <a:lnTo>
                    <a:pt x="88" y="17"/>
                  </a:lnTo>
                  <a:lnTo>
                    <a:pt x="15" y="17"/>
                  </a:lnTo>
                  <a:lnTo>
                    <a:pt x="15" y="72"/>
                  </a:lnTo>
                  <a:lnTo>
                    <a:pt x="88" y="72"/>
                  </a:lnTo>
                  <a:lnTo>
                    <a:pt x="88" y="86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3003221" y="1603004"/>
              <a:ext cx="26988" cy="136525"/>
            </a:xfrm>
            <a:prstGeom prst="rect">
              <a:avLst/>
            </a:pr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3060371" y="1652216"/>
              <a:ext cx="149225" cy="87313"/>
            </a:xfrm>
            <a:custGeom>
              <a:avLst/>
              <a:gdLst>
                <a:gd name="T0" fmla="*/ 94 w 94"/>
                <a:gd name="T1" fmla="*/ 55 h 55"/>
                <a:gd name="T2" fmla="*/ 0 w 94"/>
                <a:gd name="T3" fmla="*/ 55 h 55"/>
                <a:gd name="T4" fmla="*/ 0 w 94"/>
                <a:gd name="T5" fmla="*/ 0 h 55"/>
                <a:gd name="T6" fmla="*/ 94 w 94"/>
                <a:gd name="T7" fmla="*/ 0 h 55"/>
                <a:gd name="T8" fmla="*/ 94 w 94"/>
                <a:gd name="T9" fmla="*/ 55 h 55"/>
                <a:gd name="T10" fmla="*/ 14 w 94"/>
                <a:gd name="T11" fmla="*/ 41 h 55"/>
                <a:gd name="T12" fmla="*/ 80 w 94"/>
                <a:gd name="T13" fmla="*/ 41 h 55"/>
                <a:gd name="T14" fmla="*/ 80 w 94"/>
                <a:gd name="T15" fmla="*/ 15 h 55"/>
                <a:gd name="T16" fmla="*/ 14 w 94"/>
                <a:gd name="T17" fmla="*/ 15 h 55"/>
                <a:gd name="T18" fmla="*/ 14 w 94"/>
                <a:gd name="T19" fmla="*/ 4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55">
                  <a:moveTo>
                    <a:pt x="94" y="55"/>
                  </a:moveTo>
                  <a:lnTo>
                    <a:pt x="0" y="55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55"/>
                  </a:lnTo>
                  <a:close/>
                  <a:moveTo>
                    <a:pt x="14" y="41"/>
                  </a:moveTo>
                  <a:lnTo>
                    <a:pt x="80" y="41"/>
                  </a:lnTo>
                  <a:lnTo>
                    <a:pt x="80" y="15"/>
                  </a:lnTo>
                  <a:lnTo>
                    <a:pt x="14" y="15"/>
                  </a:lnTo>
                  <a:lnTo>
                    <a:pt x="14" y="41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15"/>
            <p:cNvSpPr/>
            <p:nvPr/>
          </p:nvSpPr>
          <p:spPr bwMode="auto">
            <a:xfrm>
              <a:off x="3239759" y="1649041"/>
              <a:ext cx="139700" cy="90488"/>
            </a:xfrm>
            <a:custGeom>
              <a:avLst/>
              <a:gdLst>
                <a:gd name="T0" fmla="*/ 88 w 88"/>
                <a:gd name="T1" fmla="*/ 57 h 57"/>
                <a:gd name="T2" fmla="*/ 0 w 88"/>
                <a:gd name="T3" fmla="*/ 57 h 57"/>
                <a:gd name="T4" fmla="*/ 0 w 88"/>
                <a:gd name="T5" fmla="*/ 0 h 57"/>
                <a:gd name="T6" fmla="*/ 15 w 88"/>
                <a:gd name="T7" fmla="*/ 0 h 57"/>
                <a:gd name="T8" fmla="*/ 15 w 88"/>
                <a:gd name="T9" fmla="*/ 43 h 57"/>
                <a:gd name="T10" fmla="*/ 74 w 88"/>
                <a:gd name="T11" fmla="*/ 43 h 57"/>
                <a:gd name="T12" fmla="*/ 74 w 88"/>
                <a:gd name="T13" fmla="*/ 0 h 57"/>
                <a:gd name="T14" fmla="*/ 88 w 88"/>
                <a:gd name="T15" fmla="*/ 0 h 57"/>
                <a:gd name="T16" fmla="*/ 88 w 88"/>
                <a:gd name="T1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57">
                  <a:moveTo>
                    <a:pt x="88" y="57"/>
                  </a:moveTo>
                  <a:lnTo>
                    <a:pt x="0" y="57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43"/>
                  </a:lnTo>
                  <a:lnTo>
                    <a:pt x="74" y="43"/>
                  </a:lnTo>
                  <a:lnTo>
                    <a:pt x="74" y="0"/>
                  </a:lnTo>
                  <a:lnTo>
                    <a:pt x="88" y="0"/>
                  </a:lnTo>
                  <a:lnTo>
                    <a:pt x="88" y="57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Freeform 16"/>
            <p:cNvSpPr>
              <a:spLocks noEditPoints="1"/>
            </p:cNvSpPr>
            <p:nvPr/>
          </p:nvSpPr>
          <p:spPr bwMode="auto">
            <a:xfrm>
              <a:off x="3409621" y="1603004"/>
              <a:ext cx="146050" cy="136525"/>
            </a:xfrm>
            <a:custGeom>
              <a:avLst/>
              <a:gdLst>
                <a:gd name="T0" fmla="*/ 92 w 92"/>
                <a:gd name="T1" fmla="*/ 86 h 86"/>
                <a:gd name="T2" fmla="*/ 0 w 92"/>
                <a:gd name="T3" fmla="*/ 86 h 86"/>
                <a:gd name="T4" fmla="*/ 0 w 92"/>
                <a:gd name="T5" fmla="*/ 31 h 86"/>
                <a:gd name="T6" fmla="*/ 76 w 92"/>
                <a:gd name="T7" fmla="*/ 31 h 86"/>
                <a:gd name="T8" fmla="*/ 76 w 92"/>
                <a:gd name="T9" fmla="*/ 0 h 86"/>
                <a:gd name="T10" fmla="*/ 92 w 92"/>
                <a:gd name="T11" fmla="*/ 0 h 86"/>
                <a:gd name="T12" fmla="*/ 92 w 92"/>
                <a:gd name="T13" fmla="*/ 86 h 86"/>
                <a:gd name="T14" fmla="*/ 14 w 92"/>
                <a:gd name="T15" fmla="*/ 72 h 86"/>
                <a:gd name="T16" fmla="*/ 76 w 92"/>
                <a:gd name="T17" fmla="*/ 72 h 86"/>
                <a:gd name="T18" fmla="*/ 76 w 92"/>
                <a:gd name="T19" fmla="*/ 46 h 86"/>
                <a:gd name="T20" fmla="*/ 14 w 92"/>
                <a:gd name="T21" fmla="*/ 46 h 86"/>
                <a:gd name="T22" fmla="*/ 14 w 92"/>
                <a:gd name="T23" fmla="*/ 7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2" h="86">
                  <a:moveTo>
                    <a:pt x="92" y="86"/>
                  </a:moveTo>
                  <a:lnTo>
                    <a:pt x="0" y="86"/>
                  </a:lnTo>
                  <a:lnTo>
                    <a:pt x="0" y="31"/>
                  </a:lnTo>
                  <a:lnTo>
                    <a:pt x="76" y="31"/>
                  </a:lnTo>
                  <a:lnTo>
                    <a:pt x="76" y="0"/>
                  </a:lnTo>
                  <a:lnTo>
                    <a:pt x="92" y="0"/>
                  </a:lnTo>
                  <a:lnTo>
                    <a:pt x="92" y="86"/>
                  </a:lnTo>
                  <a:close/>
                  <a:moveTo>
                    <a:pt x="14" y="72"/>
                  </a:moveTo>
                  <a:lnTo>
                    <a:pt x="76" y="72"/>
                  </a:lnTo>
                  <a:lnTo>
                    <a:pt x="76" y="46"/>
                  </a:lnTo>
                  <a:lnTo>
                    <a:pt x="14" y="46"/>
                  </a:lnTo>
                  <a:lnTo>
                    <a:pt x="14" y="72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17"/>
            <p:cNvSpPr/>
            <p:nvPr/>
          </p:nvSpPr>
          <p:spPr bwMode="auto">
            <a:xfrm>
              <a:off x="1863396" y="1021979"/>
              <a:ext cx="127000" cy="103188"/>
            </a:xfrm>
            <a:custGeom>
              <a:avLst/>
              <a:gdLst>
                <a:gd name="T0" fmla="*/ 0 w 80"/>
                <a:gd name="T1" fmla="*/ 0 h 65"/>
                <a:gd name="T2" fmla="*/ 35 w 80"/>
                <a:gd name="T3" fmla="*/ 65 h 65"/>
                <a:gd name="T4" fmla="*/ 80 w 80"/>
                <a:gd name="T5" fmla="*/ 65 h 65"/>
                <a:gd name="T6" fmla="*/ 47 w 80"/>
                <a:gd name="T7" fmla="*/ 0 h 65"/>
                <a:gd name="T8" fmla="*/ 0 w 80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65">
                  <a:moveTo>
                    <a:pt x="0" y="0"/>
                  </a:moveTo>
                  <a:lnTo>
                    <a:pt x="35" y="65"/>
                  </a:lnTo>
                  <a:lnTo>
                    <a:pt x="80" y="65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" name="Freeform 18"/>
            <p:cNvSpPr/>
            <p:nvPr/>
          </p:nvSpPr>
          <p:spPr bwMode="auto">
            <a:xfrm>
              <a:off x="1852284" y="874341"/>
              <a:ext cx="127000" cy="106363"/>
            </a:xfrm>
            <a:custGeom>
              <a:avLst/>
              <a:gdLst>
                <a:gd name="T0" fmla="*/ 80 w 80"/>
                <a:gd name="T1" fmla="*/ 67 h 67"/>
                <a:gd name="T2" fmla="*/ 47 w 80"/>
                <a:gd name="T3" fmla="*/ 0 h 67"/>
                <a:gd name="T4" fmla="*/ 0 w 80"/>
                <a:gd name="T5" fmla="*/ 0 h 67"/>
                <a:gd name="T6" fmla="*/ 35 w 80"/>
                <a:gd name="T7" fmla="*/ 67 h 67"/>
                <a:gd name="T8" fmla="*/ 80 w 80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67">
                  <a:moveTo>
                    <a:pt x="80" y="67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35" y="67"/>
                  </a:lnTo>
                  <a:lnTo>
                    <a:pt x="80" y="67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" name="Freeform 19"/>
            <p:cNvSpPr/>
            <p:nvPr/>
          </p:nvSpPr>
          <p:spPr bwMode="auto">
            <a:xfrm>
              <a:off x="2269796" y="961654"/>
              <a:ext cx="127000" cy="101600"/>
            </a:xfrm>
            <a:custGeom>
              <a:avLst/>
              <a:gdLst>
                <a:gd name="T0" fmla="*/ 0 w 80"/>
                <a:gd name="T1" fmla="*/ 0 h 64"/>
                <a:gd name="T2" fmla="*/ 35 w 80"/>
                <a:gd name="T3" fmla="*/ 64 h 64"/>
                <a:gd name="T4" fmla="*/ 80 w 80"/>
                <a:gd name="T5" fmla="*/ 64 h 64"/>
                <a:gd name="T6" fmla="*/ 47 w 80"/>
                <a:gd name="T7" fmla="*/ 0 h 64"/>
                <a:gd name="T8" fmla="*/ 0 w 80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64">
                  <a:moveTo>
                    <a:pt x="0" y="0"/>
                  </a:moveTo>
                  <a:lnTo>
                    <a:pt x="35" y="64"/>
                  </a:lnTo>
                  <a:lnTo>
                    <a:pt x="80" y="64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Freeform 20"/>
            <p:cNvSpPr/>
            <p:nvPr/>
          </p:nvSpPr>
          <p:spPr bwMode="auto">
            <a:xfrm>
              <a:off x="2074534" y="961654"/>
              <a:ext cx="127000" cy="101600"/>
            </a:xfrm>
            <a:custGeom>
              <a:avLst/>
              <a:gdLst>
                <a:gd name="T0" fmla="*/ 45 w 80"/>
                <a:gd name="T1" fmla="*/ 64 h 64"/>
                <a:gd name="T2" fmla="*/ 80 w 80"/>
                <a:gd name="T3" fmla="*/ 0 h 64"/>
                <a:gd name="T4" fmla="*/ 33 w 80"/>
                <a:gd name="T5" fmla="*/ 0 h 64"/>
                <a:gd name="T6" fmla="*/ 0 w 80"/>
                <a:gd name="T7" fmla="*/ 64 h 64"/>
                <a:gd name="T8" fmla="*/ 45 w 80"/>
                <a:gd name="T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64">
                  <a:moveTo>
                    <a:pt x="45" y="64"/>
                  </a:moveTo>
                  <a:lnTo>
                    <a:pt x="80" y="0"/>
                  </a:lnTo>
                  <a:lnTo>
                    <a:pt x="33" y="0"/>
                  </a:lnTo>
                  <a:lnTo>
                    <a:pt x="0" y="64"/>
                  </a:lnTo>
                  <a:lnTo>
                    <a:pt x="45" y="64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Freeform 21"/>
            <p:cNvSpPr/>
            <p:nvPr/>
          </p:nvSpPr>
          <p:spPr bwMode="auto">
            <a:xfrm>
              <a:off x="2533321" y="874341"/>
              <a:ext cx="131763" cy="106363"/>
            </a:xfrm>
            <a:custGeom>
              <a:avLst/>
              <a:gdLst>
                <a:gd name="T0" fmla="*/ 83 w 83"/>
                <a:gd name="T1" fmla="*/ 67 h 67"/>
                <a:gd name="T2" fmla="*/ 47 w 83"/>
                <a:gd name="T3" fmla="*/ 0 h 67"/>
                <a:gd name="T4" fmla="*/ 0 w 83"/>
                <a:gd name="T5" fmla="*/ 0 h 67"/>
                <a:gd name="T6" fmla="*/ 35 w 83"/>
                <a:gd name="T7" fmla="*/ 67 h 67"/>
                <a:gd name="T8" fmla="*/ 83 w 83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67">
                  <a:moveTo>
                    <a:pt x="83" y="67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35" y="67"/>
                  </a:lnTo>
                  <a:lnTo>
                    <a:pt x="83" y="67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Freeform 22"/>
            <p:cNvSpPr/>
            <p:nvPr/>
          </p:nvSpPr>
          <p:spPr bwMode="auto">
            <a:xfrm>
              <a:off x="1836409" y="1199779"/>
              <a:ext cx="166688" cy="277813"/>
            </a:xfrm>
            <a:custGeom>
              <a:avLst/>
              <a:gdLst>
                <a:gd name="T0" fmla="*/ 0 w 105"/>
                <a:gd name="T1" fmla="*/ 175 h 175"/>
                <a:gd name="T2" fmla="*/ 48 w 105"/>
                <a:gd name="T3" fmla="*/ 175 h 175"/>
                <a:gd name="T4" fmla="*/ 105 w 105"/>
                <a:gd name="T5" fmla="*/ 0 h 175"/>
                <a:gd name="T6" fmla="*/ 57 w 105"/>
                <a:gd name="T7" fmla="*/ 0 h 175"/>
                <a:gd name="T8" fmla="*/ 0 w 105"/>
                <a:gd name="T9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75">
                  <a:moveTo>
                    <a:pt x="0" y="175"/>
                  </a:moveTo>
                  <a:lnTo>
                    <a:pt x="48" y="175"/>
                  </a:lnTo>
                  <a:lnTo>
                    <a:pt x="105" y="0"/>
                  </a:lnTo>
                  <a:lnTo>
                    <a:pt x="57" y="0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" name="Freeform 23"/>
            <p:cNvSpPr/>
            <p:nvPr/>
          </p:nvSpPr>
          <p:spPr bwMode="auto">
            <a:xfrm>
              <a:off x="2028496" y="866404"/>
              <a:ext cx="417513" cy="125413"/>
            </a:xfrm>
            <a:custGeom>
              <a:avLst/>
              <a:gdLst>
                <a:gd name="T0" fmla="*/ 48 w 263"/>
                <a:gd name="T1" fmla="*/ 31 h 79"/>
                <a:gd name="T2" fmla="*/ 216 w 263"/>
                <a:gd name="T3" fmla="*/ 31 h 79"/>
                <a:gd name="T4" fmla="*/ 216 w 263"/>
                <a:gd name="T5" fmla="*/ 79 h 79"/>
                <a:gd name="T6" fmla="*/ 263 w 263"/>
                <a:gd name="T7" fmla="*/ 79 h 79"/>
                <a:gd name="T8" fmla="*/ 263 w 263"/>
                <a:gd name="T9" fmla="*/ 0 h 79"/>
                <a:gd name="T10" fmla="*/ 240 w 263"/>
                <a:gd name="T11" fmla="*/ 0 h 79"/>
                <a:gd name="T12" fmla="*/ 216 w 263"/>
                <a:gd name="T13" fmla="*/ 0 h 79"/>
                <a:gd name="T14" fmla="*/ 48 w 263"/>
                <a:gd name="T15" fmla="*/ 0 h 79"/>
                <a:gd name="T16" fmla="*/ 24 w 263"/>
                <a:gd name="T17" fmla="*/ 0 h 79"/>
                <a:gd name="T18" fmla="*/ 0 w 263"/>
                <a:gd name="T19" fmla="*/ 0 h 79"/>
                <a:gd name="T20" fmla="*/ 0 w 263"/>
                <a:gd name="T21" fmla="*/ 79 h 79"/>
                <a:gd name="T22" fmla="*/ 48 w 263"/>
                <a:gd name="T23" fmla="*/ 79 h 79"/>
                <a:gd name="T24" fmla="*/ 48 w 263"/>
                <a:gd name="T25" fmla="*/ 3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3" h="79">
                  <a:moveTo>
                    <a:pt x="48" y="31"/>
                  </a:moveTo>
                  <a:lnTo>
                    <a:pt x="216" y="31"/>
                  </a:lnTo>
                  <a:lnTo>
                    <a:pt x="216" y="79"/>
                  </a:lnTo>
                  <a:lnTo>
                    <a:pt x="263" y="79"/>
                  </a:lnTo>
                  <a:lnTo>
                    <a:pt x="263" y="0"/>
                  </a:lnTo>
                  <a:lnTo>
                    <a:pt x="240" y="0"/>
                  </a:lnTo>
                  <a:lnTo>
                    <a:pt x="216" y="0"/>
                  </a:lnTo>
                  <a:lnTo>
                    <a:pt x="48" y="0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79"/>
                  </a:lnTo>
                  <a:lnTo>
                    <a:pt x="48" y="79"/>
                  </a:lnTo>
                  <a:lnTo>
                    <a:pt x="48" y="31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" name="Freeform 24"/>
            <p:cNvSpPr/>
            <p:nvPr/>
          </p:nvSpPr>
          <p:spPr bwMode="auto">
            <a:xfrm>
              <a:off x="2522209" y="1033091"/>
              <a:ext cx="184150" cy="430213"/>
            </a:xfrm>
            <a:custGeom>
              <a:avLst/>
              <a:gdLst>
                <a:gd name="T0" fmla="*/ 99 w 116"/>
                <a:gd name="T1" fmla="*/ 0 h 271"/>
                <a:gd name="T2" fmla="*/ 71 w 116"/>
                <a:gd name="T3" fmla="*/ 0 h 271"/>
                <a:gd name="T4" fmla="*/ 71 w 116"/>
                <a:gd name="T5" fmla="*/ 0 h 271"/>
                <a:gd name="T6" fmla="*/ 0 w 116"/>
                <a:gd name="T7" fmla="*/ 0 h 271"/>
                <a:gd name="T8" fmla="*/ 0 w 116"/>
                <a:gd name="T9" fmla="*/ 29 h 271"/>
                <a:gd name="T10" fmla="*/ 42 w 116"/>
                <a:gd name="T11" fmla="*/ 29 h 271"/>
                <a:gd name="T12" fmla="*/ 42 w 116"/>
                <a:gd name="T13" fmla="*/ 218 h 271"/>
                <a:gd name="T14" fmla="*/ 42 w 116"/>
                <a:gd name="T15" fmla="*/ 252 h 271"/>
                <a:gd name="T16" fmla="*/ 42 w 116"/>
                <a:gd name="T17" fmla="*/ 271 h 271"/>
                <a:gd name="T18" fmla="*/ 116 w 116"/>
                <a:gd name="T19" fmla="*/ 230 h 271"/>
                <a:gd name="T20" fmla="*/ 116 w 116"/>
                <a:gd name="T21" fmla="*/ 180 h 271"/>
                <a:gd name="T22" fmla="*/ 99 w 116"/>
                <a:gd name="T23" fmla="*/ 189 h 271"/>
                <a:gd name="T24" fmla="*/ 99 w 116"/>
                <a:gd name="T25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" h="271">
                  <a:moveTo>
                    <a:pt x="99" y="0"/>
                  </a:moveTo>
                  <a:lnTo>
                    <a:pt x="71" y="0"/>
                  </a:lnTo>
                  <a:lnTo>
                    <a:pt x="71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42" y="29"/>
                  </a:lnTo>
                  <a:lnTo>
                    <a:pt x="42" y="218"/>
                  </a:lnTo>
                  <a:lnTo>
                    <a:pt x="42" y="252"/>
                  </a:lnTo>
                  <a:lnTo>
                    <a:pt x="42" y="271"/>
                  </a:lnTo>
                  <a:lnTo>
                    <a:pt x="116" y="230"/>
                  </a:lnTo>
                  <a:lnTo>
                    <a:pt x="116" y="180"/>
                  </a:lnTo>
                  <a:lnTo>
                    <a:pt x="99" y="189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Freeform 25"/>
            <p:cNvSpPr/>
            <p:nvPr/>
          </p:nvSpPr>
          <p:spPr bwMode="auto">
            <a:xfrm>
              <a:off x="2712709" y="866404"/>
              <a:ext cx="400050" cy="611188"/>
            </a:xfrm>
            <a:custGeom>
              <a:avLst/>
              <a:gdLst>
                <a:gd name="T0" fmla="*/ 164 w 252"/>
                <a:gd name="T1" fmla="*/ 182 h 385"/>
                <a:gd name="T2" fmla="*/ 230 w 252"/>
                <a:gd name="T3" fmla="*/ 182 h 385"/>
                <a:gd name="T4" fmla="*/ 230 w 252"/>
                <a:gd name="T5" fmla="*/ 151 h 385"/>
                <a:gd name="T6" fmla="*/ 164 w 252"/>
                <a:gd name="T7" fmla="*/ 151 h 385"/>
                <a:gd name="T8" fmla="*/ 164 w 252"/>
                <a:gd name="T9" fmla="*/ 31 h 385"/>
                <a:gd name="T10" fmla="*/ 240 w 252"/>
                <a:gd name="T11" fmla="*/ 31 h 385"/>
                <a:gd name="T12" fmla="*/ 240 w 252"/>
                <a:gd name="T13" fmla="*/ 0 h 385"/>
                <a:gd name="T14" fmla="*/ 17 w 252"/>
                <a:gd name="T15" fmla="*/ 0 h 385"/>
                <a:gd name="T16" fmla="*/ 17 w 252"/>
                <a:gd name="T17" fmla="*/ 31 h 385"/>
                <a:gd name="T18" fmla="*/ 110 w 252"/>
                <a:gd name="T19" fmla="*/ 31 h 385"/>
                <a:gd name="T20" fmla="*/ 110 w 252"/>
                <a:gd name="T21" fmla="*/ 354 h 385"/>
                <a:gd name="T22" fmla="*/ 81 w 252"/>
                <a:gd name="T23" fmla="*/ 354 h 385"/>
                <a:gd name="T24" fmla="*/ 81 w 252"/>
                <a:gd name="T25" fmla="*/ 122 h 385"/>
                <a:gd name="T26" fmla="*/ 27 w 252"/>
                <a:gd name="T27" fmla="*/ 122 h 385"/>
                <a:gd name="T28" fmla="*/ 27 w 252"/>
                <a:gd name="T29" fmla="*/ 354 h 385"/>
                <a:gd name="T30" fmla="*/ 0 w 252"/>
                <a:gd name="T31" fmla="*/ 354 h 385"/>
                <a:gd name="T32" fmla="*/ 0 w 252"/>
                <a:gd name="T33" fmla="*/ 385 h 385"/>
                <a:gd name="T34" fmla="*/ 252 w 252"/>
                <a:gd name="T35" fmla="*/ 385 h 385"/>
                <a:gd name="T36" fmla="*/ 252 w 252"/>
                <a:gd name="T37" fmla="*/ 354 h 385"/>
                <a:gd name="T38" fmla="*/ 164 w 252"/>
                <a:gd name="T39" fmla="*/ 354 h 385"/>
                <a:gd name="T40" fmla="*/ 164 w 252"/>
                <a:gd name="T41" fmla="*/ 182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2" h="385">
                  <a:moveTo>
                    <a:pt x="164" y="182"/>
                  </a:moveTo>
                  <a:lnTo>
                    <a:pt x="230" y="182"/>
                  </a:lnTo>
                  <a:lnTo>
                    <a:pt x="230" y="151"/>
                  </a:lnTo>
                  <a:lnTo>
                    <a:pt x="164" y="151"/>
                  </a:lnTo>
                  <a:lnTo>
                    <a:pt x="164" y="31"/>
                  </a:lnTo>
                  <a:lnTo>
                    <a:pt x="240" y="31"/>
                  </a:lnTo>
                  <a:lnTo>
                    <a:pt x="240" y="0"/>
                  </a:lnTo>
                  <a:lnTo>
                    <a:pt x="17" y="0"/>
                  </a:lnTo>
                  <a:lnTo>
                    <a:pt x="17" y="31"/>
                  </a:lnTo>
                  <a:lnTo>
                    <a:pt x="110" y="31"/>
                  </a:lnTo>
                  <a:lnTo>
                    <a:pt x="110" y="354"/>
                  </a:lnTo>
                  <a:lnTo>
                    <a:pt x="81" y="354"/>
                  </a:lnTo>
                  <a:lnTo>
                    <a:pt x="81" y="122"/>
                  </a:lnTo>
                  <a:lnTo>
                    <a:pt x="27" y="122"/>
                  </a:lnTo>
                  <a:lnTo>
                    <a:pt x="27" y="354"/>
                  </a:lnTo>
                  <a:lnTo>
                    <a:pt x="0" y="354"/>
                  </a:lnTo>
                  <a:lnTo>
                    <a:pt x="0" y="385"/>
                  </a:lnTo>
                  <a:lnTo>
                    <a:pt x="252" y="385"/>
                  </a:lnTo>
                  <a:lnTo>
                    <a:pt x="252" y="354"/>
                  </a:lnTo>
                  <a:lnTo>
                    <a:pt x="164" y="354"/>
                  </a:lnTo>
                  <a:lnTo>
                    <a:pt x="164" y="182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3250871" y="866404"/>
              <a:ext cx="433388" cy="49213"/>
            </a:xfrm>
            <a:prstGeom prst="rect">
              <a:avLst/>
            </a:pr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Freeform 27"/>
            <p:cNvSpPr/>
            <p:nvPr/>
          </p:nvSpPr>
          <p:spPr bwMode="auto">
            <a:xfrm>
              <a:off x="3179434" y="1106116"/>
              <a:ext cx="576263" cy="371475"/>
            </a:xfrm>
            <a:custGeom>
              <a:avLst/>
              <a:gdLst>
                <a:gd name="T0" fmla="*/ 169 w 363"/>
                <a:gd name="T1" fmla="*/ 31 h 234"/>
                <a:gd name="T2" fmla="*/ 363 w 363"/>
                <a:gd name="T3" fmla="*/ 31 h 234"/>
                <a:gd name="T4" fmla="*/ 363 w 363"/>
                <a:gd name="T5" fmla="*/ 0 h 234"/>
                <a:gd name="T6" fmla="*/ 0 w 363"/>
                <a:gd name="T7" fmla="*/ 0 h 234"/>
                <a:gd name="T8" fmla="*/ 0 w 363"/>
                <a:gd name="T9" fmla="*/ 31 h 234"/>
                <a:gd name="T10" fmla="*/ 112 w 363"/>
                <a:gd name="T11" fmla="*/ 31 h 234"/>
                <a:gd name="T12" fmla="*/ 7 w 363"/>
                <a:gd name="T13" fmla="*/ 234 h 234"/>
                <a:gd name="T14" fmla="*/ 26 w 363"/>
                <a:gd name="T15" fmla="*/ 234 h 234"/>
                <a:gd name="T16" fmla="*/ 332 w 363"/>
                <a:gd name="T17" fmla="*/ 234 h 234"/>
                <a:gd name="T18" fmla="*/ 356 w 363"/>
                <a:gd name="T19" fmla="*/ 234 h 234"/>
                <a:gd name="T20" fmla="*/ 301 w 363"/>
                <a:gd name="T21" fmla="*/ 124 h 234"/>
                <a:gd name="T22" fmla="*/ 242 w 363"/>
                <a:gd name="T23" fmla="*/ 124 h 234"/>
                <a:gd name="T24" fmla="*/ 282 w 363"/>
                <a:gd name="T25" fmla="*/ 203 h 234"/>
                <a:gd name="T26" fmla="*/ 81 w 363"/>
                <a:gd name="T27" fmla="*/ 203 h 234"/>
                <a:gd name="T28" fmla="*/ 169 w 363"/>
                <a:gd name="T29" fmla="*/ 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3" h="234">
                  <a:moveTo>
                    <a:pt x="169" y="31"/>
                  </a:moveTo>
                  <a:lnTo>
                    <a:pt x="363" y="31"/>
                  </a:lnTo>
                  <a:lnTo>
                    <a:pt x="363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112" y="31"/>
                  </a:lnTo>
                  <a:lnTo>
                    <a:pt x="7" y="234"/>
                  </a:lnTo>
                  <a:lnTo>
                    <a:pt x="26" y="234"/>
                  </a:lnTo>
                  <a:lnTo>
                    <a:pt x="332" y="234"/>
                  </a:lnTo>
                  <a:lnTo>
                    <a:pt x="356" y="234"/>
                  </a:lnTo>
                  <a:lnTo>
                    <a:pt x="301" y="124"/>
                  </a:lnTo>
                  <a:lnTo>
                    <a:pt x="242" y="124"/>
                  </a:lnTo>
                  <a:lnTo>
                    <a:pt x="282" y="203"/>
                  </a:lnTo>
                  <a:lnTo>
                    <a:pt x="81" y="203"/>
                  </a:lnTo>
                  <a:lnTo>
                    <a:pt x="169" y="31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Freeform 28"/>
            <p:cNvSpPr/>
            <p:nvPr/>
          </p:nvSpPr>
          <p:spPr bwMode="auto">
            <a:xfrm>
              <a:off x="2017384" y="1074366"/>
              <a:ext cx="444500" cy="403225"/>
            </a:xfrm>
            <a:custGeom>
              <a:avLst/>
              <a:gdLst>
                <a:gd name="T0" fmla="*/ 78 w 118"/>
                <a:gd name="T1" fmla="*/ 34 h 106"/>
                <a:gd name="T2" fmla="*/ 110 w 118"/>
                <a:gd name="T3" fmla="*/ 34 h 106"/>
                <a:gd name="T4" fmla="*/ 110 w 118"/>
                <a:gd name="T5" fmla="*/ 21 h 106"/>
                <a:gd name="T6" fmla="*/ 70 w 118"/>
                <a:gd name="T7" fmla="*/ 21 h 106"/>
                <a:gd name="T8" fmla="*/ 70 w 118"/>
                <a:gd name="T9" fmla="*/ 0 h 106"/>
                <a:gd name="T10" fmla="*/ 47 w 118"/>
                <a:gd name="T11" fmla="*/ 0 h 106"/>
                <a:gd name="T12" fmla="*/ 47 w 118"/>
                <a:gd name="T13" fmla="*/ 21 h 106"/>
                <a:gd name="T14" fmla="*/ 7 w 118"/>
                <a:gd name="T15" fmla="*/ 21 h 106"/>
                <a:gd name="T16" fmla="*/ 7 w 118"/>
                <a:gd name="T17" fmla="*/ 34 h 106"/>
                <a:gd name="T18" fmla="*/ 40 w 118"/>
                <a:gd name="T19" fmla="*/ 34 h 106"/>
                <a:gd name="T20" fmla="*/ 0 w 118"/>
                <a:gd name="T21" fmla="*/ 93 h 106"/>
                <a:gd name="T22" fmla="*/ 0 w 118"/>
                <a:gd name="T23" fmla="*/ 104 h 106"/>
                <a:gd name="T24" fmla="*/ 47 w 118"/>
                <a:gd name="T25" fmla="*/ 58 h 106"/>
                <a:gd name="T26" fmla="*/ 47 w 118"/>
                <a:gd name="T27" fmla="*/ 106 h 106"/>
                <a:gd name="T28" fmla="*/ 70 w 118"/>
                <a:gd name="T29" fmla="*/ 106 h 106"/>
                <a:gd name="T30" fmla="*/ 70 w 118"/>
                <a:gd name="T31" fmla="*/ 56 h 106"/>
                <a:gd name="T32" fmla="*/ 118 w 118"/>
                <a:gd name="T33" fmla="*/ 104 h 106"/>
                <a:gd name="T34" fmla="*/ 118 w 118"/>
                <a:gd name="T35" fmla="*/ 93 h 106"/>
                <a:gd name="T36" fmla="*/ 78 w 118"/>
                <a:gd name="T37" fmla="*/ 3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8" h="106">
                  <a:moveTo>
                    <a:pt x="78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70" y="21"/>
                    <a:pt x="70" y="21"/>
                    <a:pt x="70" y="21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32" y="53"/>
                    <a:pt x="19" y="76"/>
                    <a:pt x="0" y="93"/>
                  </a:cubicBezTo>
                  <a:cubicBezTo>
                    <a:pt x="0" y="97"/>
                    <a:pt x="0" y="100"/>
                    <a:pt x="0" y="104"/>
                  </a:cubicBezTo>
                  <a:cubicBezTo>
                    <a:pt x="18" y="93"/>
                    <a:pt x="34" y="76"/>
                    <a:pt x="47" y="58"/>
                  </a:cubicBezTo>
                  <a:cubicBezTo>
                    <a:pt x="47" y="106"/>
                    <a:pt x="47" y="106"/>
                    <a:pt x="47" y="106"/>
                  </a:cubicBezTo>
                  <a:cubicBezTo>
                    <a:pt x="70" y="106"/>
                    <a:pt x="70" y="106"/>
                    <a:pt x="70" y="106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83" y="75"/>
                    <a:pt x="99" y="93"/>
                    <a:pt x="118" y="104"/>
                  </a:cubicBezTo>
                  <a:cubicBezTo>
                    <a:pt x="118" y="100"/>
                    <a:pt x="118" y="97"/>
                    <a:pt x="118" y="93"/>
                  </a:cubicBezTo>
                  <a:cubicBezTo>
                    <a:pt x="99" y="76"/>
                    <a:pt x="86" y="53"/>
                    <a:pt x="78" y="34"/>
                  </a:cubicBez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hf sldNum="0" hdr="0" ftr="0" dt="0"/>
  <p:txStyles>
    <p:titleStyle>
      <a:lvl1pPr algn="l" defTabSz="1016000" rtl="0" eaLnBrk="1" latinLnBrk="0" hangingPunct="1">
        <a:spcBef>
          <a:spcPct val="0"/>
        </a:spcBef>
        <a:buNone/>
        <a:defRPr sz="2665" b="1" kern="1200">
          <a:solidFill>
            <a:srgbClr val="222222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0" indent="0" algn="l" defTabSz="1016000" rtl="0" eaLnBrk="1" latinLnBrk="0" hangingPunct="1">
        <a:lnSpc>
          <a:spcPct val="150000"/>
        </a:lnSpc>
        <a:spcBef>
          <a:spcPts val="1110"/>
        </a:spcBef>
        <a:spcAft>
          <a:spcPts val="1200"/>
        </a:spcAft>
        <a:buFontTx/>
        <a:buNone/>
        <a:defRPr lang="en-US" sz="1335" kern="1200" dirty="0">
          <a:solidFill>
            <a:srgbClr val="00F1FD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254000" indent="-254000" algn="l" defTabSz="1016000" rtl="0" eaLnBrk="1" latinLnBrk="0" hangingPunct="1">
        <a:lnSpc>
          <a:spcPct val="150000"/>
        </a:lnSpc>
        <a:spcBef>
          <a:spcPts val="1110"/>
        </a:spcBef>
        <a:spcAft>
          <a:spcPts val="1200"/>
        </a:spcAft>
        <a:buFontTx/>
        <a:buBlip>
          <a:blip r:embed="rId8"/>
        </a:buBlip>
        <a:defRPr lang="en-US" sz="1335" kern="1200" dirty="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762000" indent="-254000" algn="l" defTabSz="1016000" rtl="0" eaLnBrk="1" latinLnBrk="0" hangingPunct="1">
        <a:lnSpc>
          <a:spcPct val="150000"/>
        </a:lnSpc>
        <a:spcBef>
          <a:spcPts val="1110"/>
        </a:spcBef>
        <a:spcAft>
          <a:spcPts val="1200"/>
        </a:spcAft>
        <a:buFontTx/>
        <a:buBlip>
          <a:blip r:embed="rId8"/>
        </a:buBlip>
        <a:defRPr lang="en-US" sz="1335" kern="1200" dirty="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270000" indent="-254000" algn="l" defTabSz="1016000" rtl="0" eaLnBrk="1" latinLnBrk="0" hangingPunct="1">
        <a:lnSpc>
          <a:spcPct val="150000"/>
        </a:lnSpc>
        <a:spcBef>
          <a:spcPts val="1110"/>
        </a:spcBef>
        <a:spcAft>
          <a:spcPts val="1200"/>
        </a:spcAft>
        <a:buFontTx/>
        <a:buBlip>
          <a:blip r:embed="rId8"/>
        </a:buBlip>
        <a:defRPr lang="en-US" sz="1335" kern="1200" dirty="0" smtClean="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1778000" indent="-254000" algn="l" defTabSz="1016000" rtl="0" eaLnBrk="1" latinLnBrk="0" hangingPunct="1">
        <a:lnSpc>
          <a:spcPct val="150000"/>
        </a:lnSpc>
        <a:spcBef>
          <a:spcPts val="1110"/>
        </a:spcBef>
        <a:spcAft>
          <a:spcPts val="1200"/>
        </a:spcAft>
        <a:buFontTx/>
        <a:buBlip>
          <a:blip r:embed="rId8"/>
        </a:buBlip>
        <a:defRPr lang="en-US" sz="1335" kern="1200" dirty="0" smtClean="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286635" indent="-254000" algn="l" defTabSz="1016000" rtl="0" eaLnBrk="1" latinLnBrk="0" hangingPunct="1">
        <a:lnSpc>
          <a:spcPct val="150000"/>
        </a:lnSpc>
        <a:spcBef>
          <a:spcPts val="1110"/>
        </a:spcBef>
        <a:spcAft>
          <a:spcPts val="1200"/>
        </a:spcAft>
        <a:buFont typeface="Arial" panose="020B0604020202020204" pitchFamily="34" charset="0"/>
        <a:buChar char="•"/>
        <a:defRPr lang="en-US" sz="1335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794635" indent="-254000" algn="l" defTabSz="1016000" rtl="0" eaLnBrk="1" latinLnBrk="0" hangingPunct="1">
        <a:lnSpc>
          <a:spcPct val="150000"/>
        </a:lnSpc>
        <a:spcBef>
          <a:spcPts val="1110"/>
        </a:spcBef>
        <a:spcAft>
          <a:spcPts val="1200"/>
        </a:spcAft>
        <a:buFont typeface="Arial" panose="020B0604020202020204" pitchFamily="34" charset="0"/>
        <a:buChar char="•"/>
        <a:defRPr lang="en-US" sz="1335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302635" indent="-254000" algn="l" defTabSz="1016000" rtl="0" eaLnBrk="1" latinLnBrk="0" hangingPunct="1">
        <a:lnSpc>
          <a:spcPct val="150000"/>
        </a:lnSpc>
        <a:spcBef>
          <a:spcPts val="1110"/>
        </a:spcBef>
        <a:spcAft>
          <a:spcPts val="1200"/>
        </a:spcAft>
        <a:buFont typeface="Arial" panose="020B0604020202020204" pitchFamily="34" charset="0"/>
        <a:buChar char="•"/>
        <a:defRPr lang="en-US" sz="1335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810635" indent="-254000" algn="l" defTabSz="1016000" rtl="0" eaLnBrk="1" latinLnBrk="0" hangingPunct="1">
        <a:lnSpc>
          <a:spcPct val="90000"/>
        </a:lnSpc>
        <a:spcBef>
          <a:spcPct val="33000"/>
        </a:spcBef>
        <a:buFont typeface="Arial" panose="020B0604020202020204" pitchFamily="34" charset="0"/>
        <a:buNone/>
        <a:defRPr sz="13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60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8000" algn="l" defTabSz="10160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6000" algn="l" defTabSz="10160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4000" algn="l" defTabSz="10160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2635" algn="l" defTabSz="10160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0635" algn="l" defTabSz="10160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8635" algn="l" defTabSz="10160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6635" algn="l" defTabSz="10160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4635" algn="l" defTabSz="10160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背景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50399" cy="762120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100270" y="244112"/>
            <a:ext cx="7642425" cy="57156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zh-CN" altLang="en-US" noProof="0" dirty="0"/>
              <a:t>单击此处编辑母版标题样式</a:t>
            </a:r>
            <a:endParaRPr lang="zh-CN" altLang="en-US" noProof="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>
          <a:xfrm>
            <a:off x="931590" y="2028792"/>
            <a:ext cx="11687219" cy="4835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grpSp>
        <p:nvGrpSpPr>
          <p:cNvPr id="6" name="组合 115"/>
          <p:cNvGrpSpPr/>
          <p:nvPr userDrawn="1"/>
        </p:nvGrpSpPr>
        <p:grpSpPr>
          <a:xfrm>
            <a:off x="11028850" y="480995"/>
            <a:ext cx="1896949" cy="494899"/>
            <a:chOff x="366384" y="855291"/>
            <a:chExt cx="3389313" cy="884238"/>
          </a:xfrm>
        </p:grpSpPr>
        <p:sp>
          <p:nvSpPr>
            <p:cNvPr id="7" name="Freeform 5"/>
            <p:cNvSpPr/>
            <p:nvPr/>
          </p:nvSpPr>
          <p:spPr bwMode="auto">
            <a:xfrm>
              <a:off x="1114096" y="893391"/>
              <a:ext cx="515938" cy="842963"/>
            </a:xfrm>
            <a:custGeom>
              <a:avLst/>
              <a:gdLst>
                <a:gd name="T0" fmla="*/ 89 w 137"/>
                <a:gd name="T1" fmla="*/ 106 h 222"/>
                <a:gd name="T2" fmla="*/ 0 w 137"/>
                <a:gd name="T3" fmla="*/ 195 h 222"/>
                <a:gd name="T4" fmla="*/ 28 w 137"/>
                <a:gd name="T5" fmla="*/ 222 h 222"/>
                <a:gd name="T6" fmla="*/ 127 w 137"/>
                <a:gd name="T7" fmla="*/ 123 h 222"/>
                <a:gd name="T8" fmla="*/ 127 w 137"/>
                <a:gd name="T9" fmla="*/ 89 h 222"/>
                <a:gd name="T10" fmla="*/ 42 w 137"/>
                <a:gd name="T11" fmla="*/ 4 h 222"/>
                <a:gd name="T12" fmla="*/ 31 w 137"/>
                <a:gd name="T13" fmla="*/ 9 h 222"/>
                <a:gd name="T14" fmla="*/ 21 w 137"/>
                <a:gd name="T15" fmla="*/ 38 h 222"/>
                <a:gd name="T16" fmla="*/ 89 w 137"/>
                <a:gd name="T17" fmla="*/ 10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222">
                  <a:moveTo>
                    <a:pt x="89" y="106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28" y="222"/>
                    <a:pt x="28" y="222"/>
                    <a:pt x="28" y="222"/>
                  </a:cubicBezTo>
                  <a:cubicBezTo>
                    <a:pt x="127" y="123"/>
                    <a:pt x="127" y="123"/>
                    <a:pt x="127" y="123"/>
                  </a:cubicBezTo>
                  <a:cubicBezTo>
                    <a:pt x="137" y="114"/>
                    <a:pt x="137" y="98"/>
                    <a:pt x="127" y="89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8" y="0"/>
                    <a:pt x="33" y="3"/>
                    <a:pt x="31" y="9"/>
                  </a:cubicBezTo>
                  <a:cubicBezTo>
                    <a:pt x="21" y="38"/>
                    <a:pt x="21" y="38"/>
                    <a:pt x="21" y="38"/>
                  </a:cubicBezTo>
                  <a:lnTo>
                    <a:pt x="89" y="106"/>
                  </a:lnTo>
                  <a:close/>
                </a:path>
              </a:pathLst>
            </a:custGeom>
            <a:solidFill>
              <a:srgbClr val="194BE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737859" y="855291"/>
              <a:ext cx="519113" cy="884238"/>
            </a:xfrm>
            <a:custGeom>
              <a:avLst/>
              <a:gdLst>
                <a:gd name="T0" fmla="*/ 138 w 138"/>
                <a:gd name="T1" fmla="*/ 10 h 233"/>
                <a:gd name="T2" fmla="*/ 124 w 138"/>
                <a:gd name="T3" fmla="*/ 13 h 233"/>
                <a:gd name="T4" fmla="*/ 115 w 138"/>
                <a:gd name="T5" fmla="*/ 42 h 233"/>
                <a:gd name="T6" fmla="*/ 115 w 138"/>
                <a:gd name="T7" fmla="*/ 42 h 233"/>
                <a:gd name="T8" fmla="*/ 57 w 138"/>
                <a:gd name="T9" fmla="*/ 224 h 233"/>
                <a:gd name="T10" fmla="*/ 45 w 138"/>
                <a:gd name="T11" fmla="*/ 233 h 233"/>
                <a:gd name="T12" fmla="*/ 37 w 138"/>
                <a:gd name="T13" fmla="*/ 233 h 233"/>
                <a:gd name="T14" fmla="*/ 13 w 138"/>
                <a:gd name="T15" fmla="*/ 233 h 233"/>
                <a:gd name="T16" fmla="*/ 7 w 138"/>
                <a:gd name="T17" fmla="*/ 230 h 233"/>
                <a:gd name="T18" fmla="*/ 0 w 138"/>
                <a:gd name="T19" fmla="*/ 223 h 233"/>
                <a:gd name="T20" fmla="*/ 14 w 138"/>
                <a:gd name="T21" fmla="*/ 220 h 233"/>
                <a:gd name="T22" fmla="*/ 23 w 138"/>
                <a:gd name="T23" fmla="*/ 191 h 233"/>
                <a:gd name="T24" fmla="*/ 81 w 138"/>
                <a:gd name="T25" fmla="*/ 9 h 233"/>
                <a:gd name="T26" fmla="*/ 92 w 138"/>
                <a:gd name="T27" fmla="*/ 0 h 233"/>
                <a:gd name="T28" fmla="*/ 101 w 138"/>
                <a:gd name="T29" fmla="*/ 0 h 233"/>
                <a:gd name="T30" fmla="*/ 123 w 138"/>
                <a:gd name="T31" fmla="*/ 0 h 233"/>
                <a:gd name="T32" fmla="*/ 132 w 138"/>
                <a:gd name="T33" fmla="*/ 4 h 233"/>
                <a:gd name="T34" fmla="*/ 138 w 138"/>
                <a:gd name="T35" fmla="*/ 1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8" h="233">
                  <a:moveTo>
                    <a:pt x="138" y="10"/>
                  </a:moveTo>
                  <a:cubicBezTo>
                    <a:pt x="133" y="5"/>
                    <a:pt x="126" y="7"/>
                    <a:pt x="124" y="13"/>
                  </a:cubicBezTo>
                  <a:cubicBezTo>
                    <a:pt x="115" y="42"/>
                    <a:pt x="115" y="42"/>
                    <a:pt x="115" y="42"/>
                  </a:cubicBezTo>
                  <a:cubicBezTo>
                    <a:pt x="115" y="42"/>
                    <a:pt x="115" y="42"/>
                    <a:pt x="115" y="42"/>
                  </a:cubicBezTo>
                  <a:cubicBezTo>
                    <a:pt x="57" y="224"/>
                    <a:pt x="57" y="224"/>
                    <a:pt x="57" y="224"/>
                  </a:cubicBezTo>
                  <a:cubicBezTo>
                    <a:pt x="55" y="229"/>
                    <a:pt x="51" y="233"/>
                    <a:pt x="45" y="233"/>
                  </a:cubicBezTo>
                  <a:cubicBezTo>
                    <a:pt x="37" y="233"/>
                    <a:pt x="37" y="233"/>
                    <a:pt x="37" y="233"/>
                  </a:cubicBezTo>
                  <a:cubicBezTo>
                    <a:pt x="13" y="233"/>
                    <a:pt x="13" y="233"/>
                    <a:pt x="13" y="233"/>
                  </a:cubicBezTo>
                  <a:cubicBezTo>
                    <a:pt x="11" y="233"/>
                    <a:pt x="9" y="232"/>
                    <a:pt x="7" y="230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5" y="227"/>
                    <a:pt x="12" y="226"/>
                    <a:pt x="14" y="220"/>
                  </a:cubicBezTo>
                  <a:cubicBezTo>
                    <a:pt x="23" y="191"/>
                    <a:pt x="23" y="191"/>
                    <a:pt x="23" y="191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2" y="4"/>
                    <a:pt x="87" y="0"/>
                    <a:pt x="92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6" y="0"/>
                    <a:pt x="129" y="1"/>
                    <a:pt x="132" y="4"/>
                  </a:cubicBezTo>
                  <a:lnTo>
                    <a:pt x="138" y="10"/>
                  </a:lnTo>
                  <a:close/>
                </a:path>
              </a:pathLst>
            </a:custGeom>
            <a:solidFill>
              <a:srgbClr val="37D2F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66384" y="855291"/>
              <a:ext cx="511175" cy="847725"/>
            </a:xfrm>
            <a:custGeom>
              <a:avLst/>
              <a:gdLst>
                <a:gd name="T0" fmla="*/ 48 w 136"/>
                <a:gd name="T1" fmla="*/ 117 h 223"/>
                <a:gd name="T2" fmla="*/ 136 w 136"/>
                <a:gd name="T3" fmla="*/ 28 h 223"/>
                <a:gd name="T4" fmla="*/ 109 w 136"/>
                <a:gd name="T5" fmla="*/ 0 h 223"/>
                <a:gd name="T6" fmla="*/ 10 w 136"/>
                <a:gd name="T7" fmla="*/ 99 h 223"/>
                <a:gd name="T8" fmla="*/ 10 w 136"/>
                <a:gd name="T9" fmla="*/ 134 h 223"/>
                <a:gd name="T10" fmla="*/ 95 w 136"/>
                <a:gd name="T11" fmla="*/ 218 h 223"/>
                <a:gd name="T12" fmla="*/ 106 w 136"/>
                <a:gd name="T13" fmla="*/ 214 h 223"/>
                <a:gd name="T14" fmla="*/ 116 w 136"/>
                <a:gd name="T15" fmla="*/ 185 h 223"/>
                <a:gd name="T16" fmla="*/ 48 w 136"/>
                <a:gd name="T17" fmla="*/ 117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223">
                  <a:moveTo>
                    <a:pt x="48" y="117"/>
                  </a:moveTo>
                  <a:cubicBezTo>
                    <a:pt x="136" y="28"/>
                    <a:pt x="136" y="28"/>
                    <a:pt x="136" y="28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0" y="109"/>
                    <a:pt x="0" y="124"/>
                    <a:pt x="10" y="134"/>
                  </a:cubicBezTo>
                  <a:cubicBezTo>
                    <a:pt x="95" y="218"/>
                    <a:pt x="95" y="218"/>
                    <a:pt x="95" y="218"/>
                  </a:cubicBezTo>
                  <a:cubicBezTo>
                    <a:pt x="99" y="223"/>
                    <a:pt x="104" y="220"/>
                    <a:pt x="106" y="214"/>
                  </a:cubicBezTo>
                  <a:cubicBezTo>
                    <a:pt x="116" y="185"/>
                    <a:pt x="116" y="185"/>
                    <a:pt x="116" y="185"/>
                  </a:cubicBezTo>
                  <a:lnTo>
                    <a:pt x="48" y="117"/>
                  </a:lnTo>
                  <a:close/>
                </a:path>
              </a:pathLst>
            </a:custGeom>
            <a:solidFill>
              <a:srgbClr val="194BE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2025321" y="1603004"/>
              <a:ext cx="142875" cy="136525"/>
            </a:xfrm>
            <a:custGeom>
              <a:avLst/>
              <a:gdLst>
                <a:gd name="T0" fmla="*/ 90 w 90"/>
                <a:gd name="T1" fmla="*/ 86 h 86"/>
                <a:gd name="T2" fmla="*/ 0 w 90"/>
                <a:gd name="T3" fmla="*/ 86 h 86"/>
                <a:gd name="T4" fmla="*/ 0 w 90"/>
                <a:gd name="T5" fmla="*/ 72 h 86"/>
                <a:gd name="T6" fmla="*/ 76 w 90"/>
                <a:gd name="T7" fmla="*/ 72 h 86"/>
                <a:gd name="T8" fmla="*/ 76 w 90"/>
                <a:gd name="T9" fmla="*/ 51 h 86"/>
                <a:gd name="T10" fmla="*/ 0 w 90"/>
                <a:gd name="T11" fmla="*/ 51 h 86"/>
                <a:gd name="T12" fmla="*/ 0 w 90"/>
                <a:gd name="T13" fmla="*/ 0 h 86"/>
                <a:gd name="T14" fmla="*/ 90 w 90"/>
                <a:gd name="T15" fmla="*/ 0 h 86"/>
                <a:gd name="T16" fmla="*/ 90 w 90"/>
                <a:gd name="T17" fmla="*/ 17 h 86"/>
                <a:gd name="T18" fmla="*/ 16 w 90"/>
                <a:gd name="T19" fmla="*/ 17 h 86"/>
                <a:gd name="T20" fmla="*/ 16 w 90"/>
                <a:gd name="T21" fmla="*/ 34 h 86"/>
                <a:gd name="T22" fmla="*/ 90 w 90"/>
                <a:gd name="T23" fmla="*/ 34 h 86"/>
                <a:gd name="T24" fmla="*/ 90 w 90"/>
                <a:gd name="T2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86">
                  <a:moveTo>
                    <a:pt x="90" y="86"/>
                  </a:moveTo>
                  <a:lnTo>
                    <a:pt x="0" y="86"/>
                  </a:lnTo>
                  <a:lnTo>
                    <a:pt x="0" y="72"/>
                  </a:lnTo>
                  <a:lnTo>
                    <a:pt x="76" y="72"/>
                  </a:lnTo>
                  <a:lnTo>
                    <a:pt x="76" y="51"/>
                  </a:lnTo>
                  <a:lnTo>
                    <a:pt x="0" y="51"/>
                  </a:lnTo>
                  <a:lnTo>
                    <a:pt x="0" y="0"/>
                  </a:lnTo>
                  <a:lnTo>
                    <a:pt x="90" y="0"/>
                  </a:lnTo>
                  <a:lnTo>
                    <a:pt x="90" y="17"/>
                  </a:lnTo>
                  <a:lnTo>
                    <a:pt x="16" y="17"/>
                  </a:lnTo>
                  <a:lnTo>
                    <a:pt x="16" y="34"/>
                  </a:lnTo>
                  <a:lnTo>
                    <a:pt x="90" y="34"/>
                  </a:lnTo>
                  <a:lnTo>
                    <a:pt x="90" y="86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2193596" y="1603004"/>
              <a:ext cx="142875" cy="136525"/>
            </a:xfrm>
            <a:custGeom>
              <a:avLst/>
              <a:gdLst>
                <a:gd name="T0" fmla="*/ 90 w 90"/>
                <a:gd name="T1" fmla="*/ 86 h 86"/>
                <a:gd name="T2" fmla="*/ 0 w 90"/>
                <a:gd name="T3" fmla="*/ 86 h 86"/>
                <a:gd name="T4" fmla="*/ 0 w 90"/>
                <a:gd name="T5" fmla="*/ 72 h 86"/>
                <a:gd name="T6" fmla="*/ 76 w 90"/>
                <a:gd name="T7" fmla="*/ 72 h 86"/>
                <a:gd name="T8" fmla="*/ 76 w 90"/>
                <a:gd name="T9" fmla="*/ 51 h 86"/>
                <a:gd name="T10" fmla="*/ 0 w 90"/>
                <a:gd name="T11" fmla="*/ 51 h 86"/>
                <a:gd name="T12" fmla="*/ 0 w 90"/>
                <a:gd name="T13" fmla="*/ 0 h 86"/>
                <a:gd name="T14" fmla="*/ 90 w 90"/>
                <a:gd name="T15" fmla="*/ 0 h 86"/>
                <a:gd name="T16" fmla="*/ 90 w 90"/>
                <a:gd name="T17" fmla="*/ 17 h 86"/>
                <a:gd name="T18" fmla="*/ 17 w 90"/>
                <a:gd name="T19" fmla="*/ 17 h 86"/>
                <a:gd name="T20" fmla="*/ 17 w 90"/>
                <a:gd name="T21" fmla="*/ 34 h 86"/>
                <a:gd name="T22" fmla="*/ 90 w 90"/>
                <a:gd name="T23" fmla="*/ 34 h 86"/>
                <a:gd name="T24" fmla="*/ 90 w 90"/>
                <a:gd name="T2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86">
                  <a:moveTo>
                    <a:pt x="90" y="86"/>
                  </a:moveTo>
                  <a:lnTo>
                    <a:pt x="0" y="86"/>
                  </a:lnTo>
                  <a:lnTo>
                    <a:pt x="0" y="72"/>
                  </a:lnTo>
                  <a:lnTo>
                    <a:pt x="76" y="72"/>
                  </a:lnTo>
                  <a:lnTo>
                    <a:pt x="76" y="51"/>
                  </a:lnTo>
                  <a:lnTo>
                    <a:pt x="0" y="51"/>
                  </a:lnTo>
                  <a:lnTo>
                    <a:pt x="0" y="0"/>
                  </a:lnTo>
                  <a:lnTo>
                    <a:pt x="90" y="0"/>
                  </a:lnTo>
                  <a:lnTo>
                    <a:pt x="90" y="17"/>
                  </a:lnTo>
                  <a:lnTo>
                    <a:pt x="17" y="17"/>
                  </a:lnTo>
                  <a:lnTo>
                    <a:pt x="17" y="34"/>
                  </a:lnTo>
                  <a:lnTo>
                    <a:pt x="90" y="34"/>
                  </a:lnTo>
                  <a:lnTo>
                    <a:pt x="90" y="86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2366634" y="1603004"/>
              <a:ext cx="144463" cy="136525"/>
            </a:xfrm>
            <a:custGeom>
              <a:avLst/>
              <a:gdLst>
                <a:gd name="T0" fmla="*/ 91 w 91"/>
                <a:gd name="T1" fmla="*/ 86 h 86"/>
                <a:gd name="T2" fmla="*/ 0 w 91"/>
                <a:gd name="T3" fmla="*/ 86 h 86"/>
                <a:gd name="T4" fmla="*/ 0 w 91"/>
                <a:gd name="T5" fmla="*/ 0 h 86"/>
                <a:gd name="T6" fmla="*/ 91 w 91"/>
                <a:gd name="T7" fmla="*/ 0 h 86"/>
                <a:gd name="T8" fmla="*/ 91 w 91"/>
                <a:gd name="T9" fmla="*/ 17 h 86"/>
                <a:gd name="T10" fmla="*/ 15 w 91"/>
                <a:gd name="T11" fmla="*/ 17 h 86"/>
                <a:gd name="T12" fmla="*/ 15 w 91"/>
                <a:gd name="T13" fmla="*/ 72 h 86"/>
                <a:gd name="T14" fmla="*/ 91 w 91"/>
                <a:gd name="T15" fmla="*/ 72 h 86"/>
                <a:gd name="T16" fmla="*/ 91 w 91"/>
                <a:gd name="T17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86">
                  <a:moveTo>
                    <a:pt x="91" y="86"/>
                  </a:moveTo>
                  <a:lnTo>
                    <a:pt x="0" y="86"/>
                  </a:lnTo>
                  <a:lnTo>
                    <a:pt x="0" y="0"/>
                  </a:lnTo>
                  <a:lnTo>
                    <a:pt x="91" y="0"/>
                  </a:lnTo>
                  <a:lnTo>
                    <a:pt x="91" y="17"/>
                  </a:lnTo>
                  <a:lnTo>
                    <a:pt x="15" y="17"/>
                  </a:lnTo>
                  <a:lnTo>
                    <a:pt x="15" y="72"/>
                  </a:lnTo>
                  <a:lnTo>
                    <a:pt x="91" y="72"/>
                  </a:lnTo>
                  <a:lnTo>
                    <a:pt x="91" y="86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2536496" y="1603004"/>
              <a:ext cx="142875" cy="136525"/>
            </a:xfrm>
            <a:custGeom>
              <a:avLst/>
              <a:gdLst>
                <a:gd name="T0" fmla="*/ 90 w 90"/>
                <a:gd name="T1" fmla="*/ 86 h 86"/>
                <a:gd name="T2" fmla="*/ 0 w 90"/>
                <a:gd name="T3" fmla="*/ 86 h 86"/>
                <a:gd name="T4" fmla="*/ 0 w 90"/>
                <a:gd name="T5" fmla="*/ 0 h 86"/>
                <a:gd name="T6" fmla="*/ 90 w 90"/>
                <a:gd name="T7" fmla="*/ 0 h 86"/>
                <a:gd name="T8" fmla="*/ 90 w 90"/>
                <a:gd name="T9" fmla="*/ 17 h 86"/>
                <a:gd name="T10" fmla="*/ 17 w 90"/>
                <a:gd name="T11" fmla="*/ 17 h 86"/>
                <a:gd name="T12" fmla="*/ 17 w 90"/>
                <a:gd name="T13" fmla="*/ 72 h 86"/>
                <a:gd name="T14" fmla="*/ 90 w 90"/>
                <a:gd name="T15" fmla="*/ 72 h 86"/>
                <a:gd name="T16" fmla="*/ 90 w 90"/>
                <a:gd name="T17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86">
                  <a:moveTo>
                    <a:pt x="90" y="86"/>
                  </a:moveTo>
                  <a:lnTo>
                    <a:pt x="0" y="86"/>
                  </a:lnTo>
                  <a:lnTo>
                    <a:pt x="0" y="0"/>
                  </a:lnTo>
                  <a:lnTo>
                    <a:pt x="90" y="0"/>
                  </a:lnTo>
                  <a:lnTo>
                    <a:pt x="90" y="17"/>
                  </a:lnTo>
                  <a:lnTo>
                    <a:pt x="17" y="17"/>
                  </a:lnTo>
                  <a:lnTo>
                    <a:pt x="17" y="72"/>
                  </a:lnTo>
                  <a:lnTo>
                    <a:pt x="90" y="72"/>
                  </a:lnTo>
                  <a:lnTo>
                    <a:pt x="90" y="86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Freeform 12"/>
            <p:cNvSpPr/>
            <p:nvPr/>
          </p:nvSpPr>
          <p:spPr bwMode="auto">
            <a:xfrm>
              <a:off x="2833359" y="1603004"/>
              <a:ext cx="139700" cy="136525"/>
            </a:xfrm>
            <a:custGeom>
              <a:avLst/>
              <a:gdLst>
                <a:gd name="T0" fmla="*/ 88 w 88"/>
                <a:gd name="T1" fmla="*/ 86 h 86"/>
                <a:gd name="T2" fmla="*/ 0 w 88"/>
                <a:gd name="T3" fmla="*/ 86 h 86"/>
                <a:gd name="T4" fmla="*/ 0 w 88"/>
                <a:gd name="T5" fmla="*/ 0 h 86"/>
                <a:gd name="T6" fmla="*/ 88 w 88"/>
                <a:gd name="T7" fmla="*/ 0 h 86"/>
                <a:gd name="T8" fmla="*/ 88 w 88"/>
                <a:gd name="T9" fmla="*/ 17 h 86"/>
                <a:gd name="T10" fmla="*/ 15 w 88"/>
                <a:gd name="T11" fmla="*/ 17 h 86"/>
                <a:gd name="T12" fmla="*/ 15 w 88"/>
                <a:gd name="T13" fmla="*/ 72 h 86"/>
                <a:gd name="T14" fmla="*/ 88 w 88"/>
                <a:gd name="T15" fmla="*/ 72 h 86"/>
                <a:gd name="T16" fmla="*/ 88 w 88"/>
                <a:gd name="T17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86">
                  <a:moveTo>
                    <a:pt x="88" y="86"/>
                  </a:moveTo>
                  <a:lnTo>
                    <a:pt x="0" y="86"/>
                  </a:lnTo>
                  <a:lnTo>
                    <a:pt x="0" y="0"/>
                  </a:lnTo>
                  <a:lnTo>
                    <a:pt x="88" y="0"/>
                  </a:lnTo>
                  <a:lnTo>
                    <a:pt x="88" y="17"/>
                  </a:lnTo>
                  <a:lnTo>
                    <a:pt x="15" y="17"/>
                  </a:lnTo>
                  <a:lnTo>
                    <a:pt x="15" y="72"/>
                  </a:lnTo>
                  <a:lnTo>
                    <a:pt x="88" y="72"/>
                  </a:lnTo>
                  <a:lnTo>
                    <a:pt x="88" y="86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3003221" y="1603004"/>
              <a:ext cx="26988" cy="136525"/>
            </a:xfrm>
            <a:prstGeom prst="rect">
              <a:avLst/>
            </a:pr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3060371" y="1652216"/>
              <a:ext cx="149225" cy="87313"/>
            </a:xfrm>
            <a:custGeom>
              <a:avLst/>
              <a:gdLst>
                <a:gd name="T0" fmla="*/ 94 w 94"/>
                <a:gd name="T1" fmla="*/ 55 h 55"/>
                <a:gd name="T2" fmla="*/ 0 w 94"/>
                <a:gd name="T3" fmla="*/ 55 h 55"/>
                <a:gd name="T4" fmla="*/ 0 w 94"/>
                <a:gd name="T5" fmla="*/ 0 h 55"/>
                <a:gd name="T6" fmla="*/ 94 w 94"/>
                <a:gd name="T7" fmla="*/ 0 h 55"/>
                <a:gd name="T8" fmla="*/ 94 w 94"/>
                <a:gd name="T9" fmla="*/ 55 h 55"/>
                <a:gd name="T10" fmla="*/ 14 w 94"/>
                <a:gd name="T11" fmla="*/ 41 h 55"/>
                <a:gd name="T12" fmla="*/ 80 w 94"/>
                <a:gd name="T13" fmla="*/ 41 h 55"/>
                <a:gd name="T14" fmla="*/ 80 w 94"/>
                <a:gd name="T15" fmla="*/ 15 h 55"/>
                <a:gd name="T16" fmla="*/ 14 w 94"/>
                <a:gd name="T17" fmla="*/ 15 h 55"/>
                <a:gd name="T18" fmla="*/ 14 w 94"/>
                <a:gd name="T19" fmla="*/ 4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55">
                  <a:moveTo>
                    <a:pt x="94" y="55"/>
                  </a:moveTo>
                  <a:lnTo>
                    <a:pt x="0" y="55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55"/>
                  </a:lnTo>
                  <a:close/>
                  <a:moveTo>
                    <a:pt x="14" y="41"/>
                  </a:moveTo>
                  <a:lnTo>
                    <a:pt x="80" y="41"/>
                  </a:lnTo>
                  <a:lnTo>
                    <a:pt x="80" y="15"/>
                  </a:lnTo>
                  <a:lnTo>
                    <a:pt x="14" y="15"/>
                  </a:lnTo>
                  <a:lnTo>
                    <a:pt x="14" y="41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15"/>
            <p:cNvSpPr/>
            <p:nvPr/>
          </p:nvSpPr>
          <p:spPr bwMode="auto">
            <a:xfrm>
              <a:off x="3239759" y="1649041"/>
              <a:ext cx="139700" cy="90488"/>
            </a:xfrm>
            <a:custGeom>
              <a:avLst/>
              <a:gdLst>
                <a:gd name="T0" fmla="*/ 88 w 88"/>
                <a:gd name="T1" fmla="*/ 57 h 57"/>
                <a:gd name="T2" fmla="*/ 0 w 88"/>
                <a:gd name="T3" fmla="*/ 57 h 57"/>
                <a:gd name="T4" fmla="*/ 0 w 88"/>
                <a:gd name="T5" fmla="*/ 0 h 57"/>
                <a:gd name="T6" fmla="*/ 15 w 88"/>
                <a:gd name="T7" fmla="*/ 0 h 57"/>
                <a:gd name="T8" fmla="*/ 15 w 88"/>
                <a:gd name="T9" fmla="*/ 43 h 57"/>
                <a:gd name="T10" fmla="*/ 74 w 88"/>
                <a:gd name="T11" fmla="*/ 43 h 57"/>
                <a:gd name="T12" fmla="*/ 74 w 88"/>
                <a:gd name="T13" fmla="*/ 0 h 57"/>
                <a:gd name="T14" fmla="*/ 88 w 88"/>
                <a:gd name="T15" fmla="*/ 0 h 57"/>
                <a:gd name="T16" fmla="*/ 88 w 88"/>
                <a:gd name="T1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57">
                  <a:moveTo>
                    <a:pt x="88" y="57"/>
                  </a:moveTo>
                  <a:lnTo>
                    <a:pt x="0" y="57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43"/>
                  </a:lnTo>
                  <a:lnTo>
                    <a:pt x="74" y="43"/>
                  </a:lnTo>
                  <a:lnTo>
                    <a:pt x="74" y="0"/>
                  </a:lnTo>
                  <a:lnTo>
                    <a:pt x="88" y="0"/>
                  </a:lnTo>
                  <a:lnTo>
                    <a:pt x="88" y="57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Freeform 16"/>
            <p:cNvSpPr>
              <a:spLocks noEditPoints="1"/>
            </p:cNvSpPr>
            <p:nvPr/>
          </p:nvSpPr>
          <p:spPr bwMode="auto">
            <a:xfrm>
              <a:off x="3409621" y="1603004"/>
              <a:ext cx="146050" cy="136525"/>
            </a:xfrm>
            <a:custGeom>
              <a:avLst/>
              <a:gdLst>
                <a:gd name="T0" fmla="*/ 92 w 92"/>
                <a:gd name="T1" fmla="*/ 86 h 86"/>
                <a:gd name="T2" fmla="*/ 0 w 92"/>
                <a:gd name="T3" fmla="*/ 86 h 86"/>
                <a:gd name="T4" fmla="*/ 0 w 92"/>
                <a:gd name="T5" fmla="*/ 31 h 86"/>
                <a:gd name="T6" fmla="*/ 76 w 92"/>
                <a:gd name="T7" fmla="*/ 31 h 86"/>
                <a:gd name="T8" fmla="*/ 76 w 92"/>
                <a:gd name="T9" fmla="*/ 0 h 86"/>
                <a:gd name="T10" fmla="*/ 92 w 92"/>
                <a:gd name="T11" fmla="*/ 0 h 86"/>
                <a:gd name="T12" fmla="*/ 92 w 92"/>
                <a:gd name="T13" fmla="*/ 86 h 86"/>
                <a:gd name="T14" fmla="*/ 14 w 92"/>
                <a:gd name="T15" fmla="*/ 72 h 86"/>
                <a:gd name="T16" fmla="*/ 76 w 92"/>
                <a:gd name="T17" fmla="*/ 72 h 86"/>
                <a:gd name="T18" fmla="*/ 76 w 92"/>
                <a:gd name="T19" fmla="*/ 46 h 86"/>
                <a:gd name="T20" fmla="*/ 14 w 92"/>
                <a:gd name="T21" fmla="*/ 46 h 86"/>
                <a:gd name="T22" fmla="*/ 14 w 92"/>
                <a:gd name="T23" fmla="*/ 7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2" h="86">
                  <a:moveTo>
                    <a:pt x="92" y="86"/>
                  </a:moveTo>
                  <a:lnTo>
                    <a:pt x="0" y="86"/>
                  </a:lnTo>
                  <a:lnTo>
                    <a:pt x="0" y="31"/>
                  </a:lnTo>
                  <a:lnTo>
                    <a:pt x="76" y="31"/>
                  </a:lnTo>
                  <a:lnTo>
                    <a:pt x="76" y="0"/>
                  </a:lnTo>
                  <a:lnTo>
                    <a:pt x="92" y="0"/>
                  </a:lnTo>
                  <a:lnTo>
                    <a:pt x="92" y="86"/>
                  </a:lnTo>
                  <a:close/>
                  <a:moveTo>
                    <a:pt x="14" y="72"/>
                  </a:moveTo>
                  <a:lnTo>
                    <a:pt x="76" y="72"/>
                  </a:lnTo>
                  <a:lnTo>
                    <a:pt x="76" y="46"/>
                  </a:lnTo>
                  <a:lnTo>
                    <a:pt x="14" y="46"/>
                  </a:lnTo>
                  <a:lnTo>
                    <a:pt x="14" y="72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17"/>
            <p:cNvSpPr/>
            <p:nvPr/>
          </p:nvSpPr>
          <p:spPr bwMode="auto">
            <a:xfrm>
              <a:off x="1863396" y="1021979"/>
              <a:ext cx="127000" cy="103188"/>
            </a:xfrm>
            <a:custGeom>
              <a:avLst/>
              <a:gdLst>
                <a:gd name="T0" fmla="*/ 0 w 80"/>
                <a:gd name="T1" fmla="*/ 0 h 65"/>
                <a:gd name="T2" fmla="*/ 35 w 80"/>
                <a:gd name="T3" fmla="*/ 65 h 65"/>
                <a:gd name="T4" fmla="*/ 80 w 80"/>
                <a:gd name="T5" fmla="*/ 65 h 65"/>
                <a:gd name="T6" fmla="*/ 47 w 80"/>
                <a:gd name="T7" fmla="*/ 0 h 65"/>
                <a:gd name="T8" fmla="*/ 0 w 80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65">
                  <a:moveTo>
                    <a:pt x="0" y="0"/>
                  </a:moveTo>
                  <a:lnTo>
                    <a:pt x="35" y="65"/>
                  </a:lnTo>
                  <a:lnTo>
                    <a:pt x="80" y="65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" name="Freeform 18"/>
            <p:cNvSpPr/>
            <p:nvPr/>
          </p:nvSpPr>
          <p:spPr bwMode="auto">
            <a:xfrm>
              <a:off x="1852284" y="874341"/>
              <a:ext cx="127000" cy="106363"/>
            </a:xfrm>
            <a:custGeom>
              <a:avLst/>
              <a:gdLst>
                <a:gd name="T0" fmla="*/ 80 w 80"/>
                <a:gd name="T1" fmla="*/ 67 h 67"/>
                <a:gd name="T2" fmla="*/ 47 w 80"/>
                <a:gd name="T3" fmla="*/ 0 h 67"/>
                <a:gd name="T4" fmla="*/ 0 w 80"/>
                <a:gd name="T5" fmla="*/ 0 h 67"/>
                <a:gd name="T6" fmla="*/ 35 w 80"/>
                <a:gd name="T7" fmla="*/ 67 h 67"/>
                <a:gd name="T8" fmla="*/ 80 w 80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67">
                  <a:moveTo>
                    <a:pt x="80" y="67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35" y="67"/>
                  </a:lnTo>
                  <a:lnTo>
                    <a:pt x="80" y="67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" name="Freeform 19"/>
            <p:cNvSpPr/>
            <p:nvPr/>
          </p:nvSpPr>
          <p:spPr bwMode="auto">
            <a:xfrm>
              <a:off x="2269796" y="961654"/>
              <a:ext cx="127000" cy="101600"/>
            </a:xfrm>
            <a:custGeom>
              <a:avLst/>
              <a:gdLst>
                <a:gd name="T0" fmla="*/ 0 w 80"/>
                <a:gd name="T1" fmla="*/ 0 h 64"/>
                <a:gd name="T2" fmla="*/ 35 w 80"/>
                <a:gd name="T3" fmla="*/ 64 h 64"/>
                <a:gd name="T4" fmla="*/ 80 w 80"/>
                <a:gd name="T5" fmla="*/ 64 h 64"/>
                <a:gd name="T6" fmla="*/ 47 w 80"/>
                <a:gd name="T7" fmla="*/ 0 h 64"/>
                <a:gd name="T8" fmla="*/ 0 w 80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64">
                  <a:moveTo>
                    <a:pt x="0" y="0"/>
                  </a:moveTo>
                  <a:lnTo>
                    <a:pt x="35" y="64"/>
                  </a:lnTo>
                  <a:lnTo>
                    <a:pt x="80" y="64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Freeform 20"/>
            <p:cNvSpPr/>
            <p:nvPr/>
          </p:nvSpPr>
          <p:spPr bwMode="auto">
            <a:xfrm>
              <a:off x="2074534" y="961654"/>
              <a:ext cx="127000" cy="101600"/>
            </a:xfrm>
            <a:custGeom>
              <a:avLst/>
              <a:gdLst>
                <a:gd name="T0" fmla="*/ 45 w 80"/>
                <a:gd name="T1" fmla="*/ 64 h 64"/>
                <a:gd name="T2" fmla="*/ 80 w 80"/>
                <a:gd name="T3" fmla="*/ 0 h 64"/>
                <a:gd name="T4" fmla="*/ 33 w 80"/>
                <a:gd name="T5" fmla="*/ 0 h 64"/>
                <a:gd name="T6" fmla="*/ 0 w 80"/>
                <a:gd name="T7" fmla="*/ 64 h 64"/>
                <a:gd name="T8" fmla="*/ 45 w 80"/>
                <a:gd name="T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64">
                  <a:moveTo>
                    <a:pt x="45" y="64"/>
                  </a:moveTo>
                  <a:lnTo>
                    <a:pt x="80" y="0"/>
                  </a:lnTo>
                  <a:lnTo>
                    <a:pt x="33" y="0"/>
                  </a:lnTo>
                  <a:lnTo>
                    <a:pt x="0" y="64"/>
                  </a:lnTo>
                  <a:lnTo>
                    <a:pt x="45" y="64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Freeform 21"/>
            <p:cNvSpPr/>
            <p:nvPr/>
          </p:nvSpPr>
          <p:spPr bwMode="auto">
            <a:xfrm>
              <a:off x="2533321" y="874341"/>
              <a:ext cx="131763" cy="106363"/>
            </a:xfrm>
            <a:custGeom>
              <a:avLst/>
              <a:gdLst>
                <a:gd name="T0" fmla="*/ 83 w 83"/>
                <a:gd name="T1" fmla="*/ 67 h 67"/>
                <a:gd name="T2" fmla="*/ 47 w 83"/>
                <a:gd name="T3" fmla="*/ 0 h 67"/>
                <a:gd name="T4" fmla="*/ 0 w 83"/>
                <a:gd name="T5" fmla="*/ 0 h 67"/>
                <a:gd name="T6" fmla="*/ 35 w 83"/>
                <a:gd name="T7" fmla="*/ 67 h 67"/>
                <a:gd name="T8" fmla="*/ 83 w 83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67">
                  <a:moveTo>
                    <a:pt x="83" y="67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35" y="67"/>
                  </a:lnTo>
                  <a:lnTo>
                    <a:pt x="83" y="67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Freeform 22"/>
            <p:cNvSpPr/>
            <p:nvPr/>
          </p:nvSpPr>
          <p:spPr bwMode="auto">
            <a:xfrm>
              <a:off x="1836409" y="1199779"/>
              <a:ext cx="166688" cy="277813"/>
            </a:xfrm>
            <a:custGeom>
              <a:avLst/>
              <a:gdLst>
                <a:gd name="T0" fmla="*/ 0 w 105"/>
                <a:gd name="T1" fmla="*/ 175 h 175"/>
                <a:gd name="T2" fmla="*/ 48 w 105"/>
                <a:gd name="T3" fmla="*/ 175 h 175"/>
                <a:gd name="T4" fmla="*/ 105 w 105"/>
                <a:gd name="T5" fmla="*/ 0 h 175"/>
                <a:gd name="T6" fmla="*/ 57 w 105"/>
                <a:gd name="T7" fmla="*/ 0 h 175"/>
                <a:gd name="T8" fmla="*/ 0 w 105"/>
                <a:gd name="T9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75">
                  <a:moveTo>
                    <a:pt x="0" y="175"/>
                  </a:moveTo>
                  <a:lnTo>
                    <a:pt x="48" y="175"/>
                  </a:lnTo>
                  <a:lnTo>
                    <a:pt x="105" y="0"/>
                  </a:lnTo>
                  <a:lnTo>
                    <a:pt x="57" y="0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" name="Freeform 23"/>
            <p:cNvSpPr/>
            <p:nvPr/>
          </p:nvSpPr>
          <p:spPr bwMode="auto">
            <a:xfrm>
              <a:off x="2028496" y="866404"/>
              <a:ext cx="417513" cy="125413"/>
            </a:xfrm>
            <a:custGeom>
              <a:avLst/>
              <a:gdLst>
                <a:gd name="T0" fmla="*/ 48 w 263"/>
                <a:gd name="T1" fmla="*/ 31 h 79"/>
                <a:gd name="T2" fmla="*/ 216 w 263"/>
                <a:gd name="T3" fmla="*/ 31 h 79"/>
                <a:gd name="T4" fmla="*/ 216 w 263"/>
                <a:gd name="T5" fmla="*/ 79 h 79"/>
                <a:gd name="T6" fmla="*/ 263 w 263"/>
                <a:gd name="T7" fmla="*/ 79 h 79"/>
                <a:gd name="T8" fmla="*/ 263 w 263"/>
                <a:gd name="T9" fmla="*/ 0 h 79"/>
                <a:gd name="T10" fmla="*/ 240 w 263"/>
                <a:gd name="T11" fmla="*/ 0 h 79"/>
                <a:gd name="T12" fmla="*/ 216 w 263"/>
                <a:gd name="T13" fmla="*/ 0 h 79"/>
                <a:gd name="T14" fmla="*/ 48 w 263"/>
                <a:gd name="T15" fmla="*/ 0 h 79"/>
                <a:gd name="T16" fmla="*/ 24 w 263"/>
                <a:gd name="T17" fmla="*/ 0 h 79"/>
                <a:gd name="T18" fmla="*/ 0 w 263"/>
                <a:gd name="T19" fmla="*/ 0 h 79"/>
                <a:gd name="T20" fmla="*/ 0 w 263"/>
                <a:gd name="T21" fmla="*/ 79 h 79"/>
                <a:gd name="T22" fmla="*/ 48 w 263"/>
                <a:gd name="T23" fmla="*/ 79 h 79"/>
                <a:gd name="T24" fmla="*/ 48 w 263"/>
                <a:gd name="T25" fmla="*/ 3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3" h="79">
                  <a:moveTo>
                    <a:pt x="48" y="31"/>
                  </a:moveTo>
                  <a:lnTo>
                    <a:pt x="216" y="31"/>
                  </a:lnTo>
                  <a:lnTo>
                    <a:pt x="216" y="79"/>
                  </a:lnTo>
                  <a:lnTo>
                    <a:pt x="263" y="79"/>
                  </a:lnTo>
                  <a:lnTo>
                    <a:pt x="263" y="0"/>
                  </a:lnTo>
                  <a:lnTo>
                    <a:pt x="240" y="0"/>
                  </a:lnTo>
                  <a:lnTo>
                    <a:pt x="216" y="0"/>
                  </a:lnTo>
                  <a:lnTo>
                    <a:pt x="48" y="0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79"/>
                  </a:lnTo>
                  <a:lnTo>
                    <a:pt x="48" y="79"/>
                  </a:lnTo>
                  <a:lnTo>
                    <a:pt x="48" y="31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" name="Freeform 24"/>
            <p:cNvSpPr/>
            <p:nvPr/>
          </p:nvSpPr>
          <p:spPr bwMode="auto">
            <a:xfrm>
              <a:off x="2522209" y="1033091"/>
              <a:ext cx="184150" cy="430213"/>
            </a:xfrm>
            <a:custGeom>
              <a:avLst/>
              <a:gdLst>
                <a:gd name="T0" fmla="*/ 99 w 116"/>
                <a:gd name="T1" fmla="*/ 0 h 271"/>
                <a:gd name="T2" fmla="*/ 71 w 116"/>
                <a:gd name="T3" fmla="*/ 0 h 271"/>
                <a:gd name="T4" fmla="*/ 71 w 116"/>
                <a:gd name="T5" fmla="*/ 0 h 271"/>
                <a:gd name="T6" fmla="*/ 0 w 116"/>
                <a:gd name="T7" fmla="*/ 0 h 271"/>
                <a:gd name="T8" fmla="*/ 0 w 116"/>
                <a:gd name="T9" fmla="*/ 29 h 271"/>
                <a:gd name="T10" fmla="*/ 42 w 116"/>
                <a:gd name="T11" fmla="*/ 29 h 271"/>
                <a:gd name="T12" fmla="*/ 42 w 116"/>
                <a:gd name="T13" fmla="*/ 218 h 271"/>
                <a:gd name="T14" fmla="*/ 42 w 116"/>
                <a:gd name="T15" fmla="*/ 252 h 271"/>
                <a:gd name="T16" fmla="*/ 42 w 116"/>
                <a:gd name="T17" fmla="*/ 271 h 271"/>
                <a:gd name="T18" fmla="*/ 116 w 116"/>
                <a:gd name="T19" fmla="*/ 230 h 271"/>
                <a:gd name="T20" fmla="*/ 116 w 116"/>
                <a:gd name="T21" fmla="*/ 180 h 271"/>
                <a:gd name="T22" fmla="*/ 99 w 116"/>
                <a:gd name="T23" fmla="*/ 189 h 271"/>
                <a:gd name="T24" fmla="*/ 99 w 116"/>
                <a:gd name="T25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" h="271">
                  <a:moveTo>
                    <a:pt x="99" y="0"/>
                  </a:moveTo>
                  <a:lnTo>
                    <a:pt x="71" y="0"/>
                  </a:lnTo>
                  <a:lnTo>
                    <a:pt x="71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42" y="29"/>
                  </a:lnTo>
                  <a:lnTo>
                    <a:pt x="42" y="218"/>
                  </a:lnTo>
                  <a:lnTo>
                    <a:pt x="42" y="252"/>
                  </a:lnTo>
                  <a:lnTo>
                    <a:pt x="42" y="271"/>
                  </a:lnTo>
                  <a:lnTo>
                    <a:pt x="116" y="230"/>
                  </a:lnTo>
                  <a:lnTo>
                    <a:pt x="116" y="180"/>
                  </a:lnTo>
                  <a:lnTo>
                    <a:pt x="99" y="189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Freeform 25"/>
            <p:cNvSpPr/>
            <p:nvPr/>
          </p:nvSpPr>
          <p:spPr bwMode="auto">
            <a:xfrm>
              <a:off x="2712709" y="866404"/>
              <a:ext cx="400050" cy="611188"/>
            </a:xfrm>
            <a:custGeom>
              <a:avLst/>
              <a:gdLst>
                <a:gd name="T0" fmla="*/ 164 w 252"/>
                <a:gd name="T1" fmla="*/ 182 h 385"/>
                <a:gd name="T2" fmla="*/ 230 w 252"/>
                <a:gd name="T3" fmla="*/ 182 h 385"/>
                <a:gd name="T4" fmla="*/ 230 w 252"/>
                <a:gd name="T5" fmla="*/ 151 h 385"/>
                <a:gd name="T6" fmla="*/ 164 w 252"/>
                <a:gd name="T7" fmla="*/ 151 h 385"/>
                <a:gd name="T8" fmla="*/ 164 w 252"/>
                <a:gd name="T9" fmla="*/ 31 h 385"/>
                <a:gd name="T10" fmla="*/ 240 w 252"/>
                <a:gd name="T11" fmla="*/ 31 h 385"/>
                <a:gd name="T12" fmla="*/ 240 w 252"/>
                <a:gd name="T13" fmla="*/ 0 h 385"/>
                <a:gd name="T14" fmla="*/ 17 w 252"/>
                <a:gd name="T15" fmla="*/ 0 h 385"/>
                <a:gd name="T16" fmla="*/ 17 w 252"/>
                <a:gd name="T17" fmla="*/ 31 h 385"/>
                <a:gd name="T18" fmla="*/ 110 w 252"/>
                <a:gd name="T19" fmla="*/ 31 h 385"/>
                <a:gd name="T20" fmla="*/ 110 w 252"/>
                <a:gd name="T21" fmla="*/ 354 h 385"/>
                <a:gd name="T22" fmla="*/ 81 w 252"/>
                <a:gd name="T23" fmla="*/ 354 h 385"/>
                <a:gd name="T24" fmla="*/ 81 w 252"/>
                <a:gd name="T25" fmla="*/ 122 h 385"/>
                <a:gd name="T26" fmla="*/ 27 w 252"/>
                <a:gd name="T27" fmla="*/ 122 h 385"/>
                <a:gd name="T28" fmla="*/ 27 w 252"/>
                <a:gd name="T29" fmla="*/ 354 h 385"/>
                <a:gd name="T30" fmla="*/ 0 w 252"/>
                <a:gd name="T31" fmla="*/ 354 h 385"/>
                <a:gd name="T32" fmla="*/ 0 w 252"/>
                <a:gd name="T33" fmla="*/ 385 h 385"/>
                <a:gd name="T34" fmla="*/ 252 w 252"/>
                <a:gd name="T35" fmla="*/ 385 h 385"/>
                <a:gd name="T36" fmla="*/ 252 w 252"/>
                <a:gd name="T37" fmla="*/ 354 h 385"/>
                <a:gd name="T38" fmla="*/ 164 w 252"/>
                <a:gd name="T39" fmla="*/ 354 h 385"/>
                <a:gd name="T40" fmla="*/ 164 w 252"/>
                <a:gd name="T41" fmla="*/ 182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2" h="385">
                  <a:moveTo>
                    <a:pt x="164" y="182"/>
                  </a:moveTo>
                  <a:lnTo>
                    <a:pt x="230" y="182"/>
                  </a:lnTo>
                  <a:lnTo>
                    <a:pt x="230" y="151"/>
                  </a:lnTo>
                  <a:lnTo>
                    <a:pt x="164" y="151"/>
                  </a:lnTo>
                  <a:lnTo>
                    <a:pt x="164" y="31"/>
                  </a:lnTo>
                  <a:lnTo>
                    <a:pt x="240" y="31"/>
                  </a:lnTo>
                  <a:lnTo>
                    <a:pt x="240" y="0"/>
                  </a:lnTo>
                  <a:lnTo>
                    <a:pt x="17" y="0"/>
                  </a:lnTo>
                  <a:lnTo>
                    <a:pt x="17" y="31"/>
                  </a:lnTo>
                  <a:lnTo>
                    <a:pt x="110" y="31"/>
                  </a:lnTo>
                  <a:lnTo>
                    <a:pt x="110" y="354"/>
                  </a:lnTo>
                  <a:lnTo>
                    <a:pt x="81" y="354"/>
                  </a:lnTo>
                  <a:lnTo>
                    <a:pt x="81" y="122"/>
                  </a:lnTo>
                  <a:lnTo>
                    <a:pt x="27" y="122"/>
                  </a:lnTo>
                  <a:lnTo>
                    <a:pt x="27" y="354"/>
                  </a:lnTo>
                  <a:lnTo>
                    <a:pt x="0" y="354"/>
                  </a:lnTo>
                  <a:lnTo>
                    <a:pt x="0" y="385"/>
                  </a:lnTo>
                  <a:lnTo>
                    <a:pt x="252" y="385"/>
                  </a:lnTo>
                  <a:lnTo>
                    <a:pt x="252" y="354"/>
                  </a:lnTo>
                  <a:lnTo>
                    <a:pt x="164" y="354"/>
                  </a:lnTo>
                  <a:lnTo>
                    <a:pt x="164" y="182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3250871" y="866404"/>
              <a:ext cx="433388" cy="49213"/>
            </a:xfrm>
            <a:prstGeom prst="rect">
              <a:avLst/>
            </a:pr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Freeform 27"/>
            <p:cNvSpPr/>
            <p:nvPr/>
          </p:nvSpPr>
          <p:spPr bwMode="auto">
            <a:xfrm>
              <a:off x="3179434" y="1106116"/>
              <a:ext cx="576263" cy="371475"/>
            </a:xfrm>
            <a:custGeom>
              <a:avLst/>
              <a:gdLst>
                <a:gd name="T0" fmla="*/ 169 w 363"/>
                <a:gd name="T1" fmla="*/ 31 h 234"/>
                <a:gd name="T2" fmla="*/ 363 w 363"/>
                <a:gd name="T3" fmla="*/ 31 h 234"/>
                <a:gd name="T4" fmla="*/ 363 w 363"/>
                <a:gd name="T5" fmla="*/ 0 h 234"/>
                <a:gd name="T6" fmla="*/ 0 w 363"/>
                <a:gd name="T7" fmla="*/ 0 h 234"/>
                <a:gd name="T8" fmla="*/ 0 w 363"/>
                <a:gd name="T9" fmla="*/ 31 h 234"/>
                <a:gd name="T10" fmla="*/ 112 w 363"/>
                <a:gd name="T11" fmla="*/ 31 h 234"/>
                <a:gd name="T12" fmla="*/ 7 w 363"/>
                <a:gd name="T13" fmla="*/ 234 h 234"/>
                <a:gd name="T14" fmla="*/ 26 w 363"/>
                <a:gd name="T15" fmla="*/ 234 h 234"/>
                <a:gd name="T16" fmla="*/ 332 w 363"/>
                <a:gd name="T17" fmla="*/ 234 h 234"/>
                <a:gd name="T18" fmla="*/ 356 w 363"/>
                <a:gd name="T19" fmla="*/ 234 h 234"/>
                <a:gd name="T20" fmla="*/ 301 w 363"/>
                <a:gd name="T21" fmla="*/ 124 h 234"/>
                <a:gd name="T22" fmla="*/ 242 w 363"/>
                <a:gd name="T23" fmla="*/ 124 h 234"/>
                <a:gd name="T24" fmla="*/ 282 w 363"/>
                <a:gd name="T25" fmla="*/ 203 h 234"/>
                <a:gd name="T26" fmla="*/ 81 w 363"/>
                <a:gd name="T27" fmla="*/ 203 h 234"/>
                <a:gd name="T28" fmla="*/ 169 w 363"/>
                <a:gd name="T29" fmla="*/ 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3" h="234">
                  <a:moveTo>
                    <a:pt x="169" y="31"/>
                  </a:moveTo>
                  <a:lnTo>
                    <a:pt x="363" y="31"/>
                  </a:lnTo>
                  <a:lnTo>
                    <a:pt x="363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112" y="31"/>
                  </a:lnTo>
                  <a:lnTo>
                    <a:pt x="7" y="234"/>
                  </a:lnTo>
                  <a:lnTo>
                    <a:pt x="26" y="234"/>
                  </a:lnTo>
                  <a:lnTo>
                    <a:pt x="332" y="234"/>
                  </a:lnTo>
                  <a:lnTo>
                    <a:pt x="356" y="234"/>
                  </a:lnTo>
                  <a:lnTo>
                    <a:pt x="301" y="124"/>
                  </a:lnTo>
                  <a:lnTo>
                    <a:pt x="242" y="124"/>
                  </a:lnTo>
                  <a:lnTo>
                    <a:pt x="282" y="203"/>
                  </a:lnTo>
                  <a:lnTo>
                    <a:pt x="81" y="203"/>
                  </a:lnTo>
                  <a:lnTo>
                    <a:pt x="169" y="31"/>
                  </a:ln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Freeform 28"/>
            <p:cNvSpPr/>
            <p:nvPr/>
          </p:nvSpPr>
          <p:spPr bwMode="auto">
            <a:xfrm>
              <a:off x="2017384" y="1074366"/>
              <a:ext cx="444500" cy="403225"/>
            </a:xfrm>
            <a:custGeom>
              <a:avLst/>
              <a:gdLst>
                <a:gd name="T0" fmla="*/ 78 w 118"/>
                <a:gd name="T1" fmla="*/ 34 h 106"/>
                <a:gd name="T2" fmla="*/ 110 w 118"/>
                <a:gd name="T3" fmla="*/ 34 h 106"/>
                <a:gd name="T4" fmla="*/ 110 w 118"/>
                <a:gd name="T5" fmla="*/ 21 h 106"/>
                <a:gd name="T6" fmla="*/ 70 w 118"/>
                <a:gd name="T7" fmla="*/ 21 h 106"/>
                <a:gd name="T8" fmla="*/ 70 w 118"/>
                <a:gd name="T9" fmla="*/ 0 h 106"/>
                <a:gd name="T10" fmla="*/ 47 w 118"/>
                <a:gd name="T11" fmla="*/ 0 h 106"/>
                <a:gd name="T12" fmla="*/ 47 w 118"/>
                <a:gd name="T13" fmla="*/ 21 h 106"/>
                <a:gd name="T14" fmla="*/ 7 w 118"/>
                <a:gd name="T15" fmla="*/ 21 h 106"/>
                <a:gd name="T16" fmla="*/ 7 w 118"/>
                <a:gd name="T17" fmla="*/ 34 h 106"/>
                <a:gd name="T18" fmla="*/ 40 w 118"/>
                <a:gd name="T19" fmla="*/ 34 h 106"/>
                <a:gd name="T20" fmla="*/ 0 w 118"/>
                <a:gd name="T21" fmla="*/ 93 h 106"/>
                <a:gd name="T22" fmla="*/ 0 w 118"/>
                <a:gd name="T23" fmla="*/ 104 h 106"/>
                <a:gd name="T24" fmla="*/ 47 w 118"/>
                <a:gd name="T25" fmla="*/ 58 h 106"/>
                <a:gd name="T26" fmla="*/ 47 w 118"/>
                <a:gd name="T27" fmla="*/ 106 h 106"/>
                <a:gd name="T28" fmla="*/ 70 w 118"/>
                <a:gd name="T29" fmla="*/ 106 h 106"/>
                <a:gd name="T30" fmla="*/ 70 w 118"/>
                <a:gd name="T31" fmla="*/ 56 h 106"/>
                <a:gd name="T32" fmla="*/ 118 w 118"/>
                <a:gd name="T33" fmla="*/ 104 h 106"/>
                <a:gd name="T34" fmla="*/ 118 w 118"/>
                <a:gd name="T35" fmla="*/ 93 h 106"/>
                <a:gd name="T36" fmla="*/ 78 w 118"/>
                <a:gd name="T37" fmla="*/ 3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8" h="106">
                  <a:moveTo>
                    <a:pt x="78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70" y="21"/>
                    <a:pt x="70" y="21"/>
                    <a:pt x="70" y="21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32" y="53"/>
                    <a:pt x="19" y="76"/>
                    <a:pt x="0" y="93"/>
                  </a:cubicBezTo>
                  <a:cubicBezTo>
                    <a:pt x="0" y="97"/>
                    <a:pt x="0" y="100"/>
                    <a:pt x="0" y="104"/>
                  </a:cubicBezTo>
                  <a:cubicBezTo>
                    <a:pt x="18" y="93"/>
                    <a:pt x="34" y="76"/>
                    <a:pt x="47" y="58"/>
                  </a:cubicBezTo>
                  <a:cubicBezTo>
                    <a:pt x="47" y="106"/>
                    <a:pt x="47" y="106"/>
                    <a:pt x="47" y="106"/>
                  </a:cubicBezTo>
                  <a:cubicBezTo>
                    <a:pt x="70" y="106"/>
                    <a:pt x="70" y="106"/>
                    <a:pt x="70" y="106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83" y="75"/>
                    <a:pt x="99" y="93"/>
                    <a:pt x="118" y="104"/>
                  </a:cubicBezTo>
                  <a:cubicBezTo>
                    <a:pt x="118" y="100"/>
                    <a:pt x="118" y="97"/>
                    <a:pt x="118" y="93"/>
                  </a:cubicBezTo>
                  <a:cubicBezTo>
                    <a:pt x="99" y="76"/>
                    <a:pt x="86" y="53"/>
                    <a:pt x="78" y="34"/>
                  </a:cubicBezTo>
                  <a:close/>
                </a:path>
              </a:pathLst>
            </a:custGeom>
            <a:solidFill>
              <a:srgbClr val="2429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06730" indent="-495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14730" indent="-1003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522730" indent="-1511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30730" indent="-20193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hf sldNum="0" hdr="0" ftr="0" dt="0"/>
  <p:txStyles>
    <p:titleStyle>
      <a:lvl1pPr algn="l" defTabSz="1016000" rtl="0" eaLnBrk="1" latinLnBrk="0" hangingPunct="1">
        <a:spcBef>
          <a:spcPct val="0"/>
        </a:spcBef>
        <a:buNone/>
        <a:defRPr sz="2665" b="1" kern="1200">
          <a:solidFill>
            <a:srgbClr val="222222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0" indent="0" algn="l" defTabSz="1016000" rtl="0" eaLnBrk="1" latinLnBrk="0" hangingPunct="1">
        <a:lnSpc>
          <a:spcPct val="150000"/>
        </a:lnSpc>
        <a:spcBef>
          <a:spcPts val="1110"/>
        </a:spcBef>
        <a:spcAft>
          <a:spcPts val="1200"/>
        </a:spcAft>
        <a:buFontTx/>
        <a:buNone/>
        <a:defRPr lang="en-US" sz="1335" kern="1200" dirty="0">
          <a:solidFill>
            <a:srgbClr val="00F1FD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254000" indent="-254000" algn="l" defTabSz="1016000" rtl="0" eaLnBrk="1" latinLnBrk="0" hangingPunct="1">
        <a:lnSpc>
          <a:spcPct val="150000"/>
        </a:lnSpc>
        <a:spcBef>
          <a:spcPts val="1110"/>
        </a:spcBef>
        <a:spcAft>
          <a:spcPts val="1200"/>
        </a:spcAft>
        <a:buFontTx/>
        <a:buBlip>
          <a:blip r:embed="rId7"/>
        </a:buBlip>
        <a:defRPr lang="en-US" sz="1335" kern="1200" dirty="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762000" indent="-254000" algn="l" defTabSz="1016000" rtl="0" eaLnBrk="1" latinLnBrk="0" hangingPunct="1">
        <a:lnSpc>
          <a:spcPct val="150000"/>
        </a:lnSpc>
        <a:spcBef>
          <a:spcPts val="1110"/>
        </a:spcBef>
        <a:spcAft>
          <a:spcPts val="1200"/>
        </a:spcAft>
        <a:buFontTx/>
        <a:buBlip>
          <a:blip r:embed="rId7"/>
        </a:buBlip>
        <a:defRPr lang="en-US" sz="1335" kern="1200" dirty="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270000" indent="-254000" algn="l" defTabSz="1016000" rtl="0" eaLnBrk="1" latinLnBrk="0" hangingPunct="1">
        <a:lnSpc>
          <a:spcPct val="150000"/>
        </a:lnSpc>
        <a:spcBef>
          <a:spcPts val="1110"/>
        </a:spcBef>
        <a:spcAft>
          <a:spcPts val="1200"/>
        </a:spcAft>
        <a:buFontTx/>
        <a:buBlip>
          <a:blip r:embed="rId7"/>
        </a:buBlip>
        <a:defRPr lang="en-US" sz="1335" kern="1200" dirty="0" smtClean="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1778000" indent="-254000" algn="l" defTabSz="1016000" rtl="0" eaLnBrk="1" latinLnBrk="0" hangingPunct="1">
        <a:lnSpc>
          <a:spcPct val="150000"/>
        </a:lnSpc>
        <a:spcBef>
          <a:spcPts val="1110"/>
        </a:spcBef>
        <a:spcAft>
          <a:spcPts val="1200"/>
        </a:spcAft>
        <a:buFontTx/>
        <a:buBlip>
          <a:blip r:embed="rId7"/>
        </a:buBlip>
        <a:defRPr lang="en-US" sz="1335" kern="1200" dirty="0" smtClean="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286635" indent="-254000" algn="l" defTabSz="1016000" rtl="0" eaLnBrk="1" latinLnBrk="0" hangingPunct="1">
        <a:lnSpc>
          <a:spcPct val="150000"/>
        </a:lnSpc>
        <a:spcBef>
          <a:spcPts val="1110"/>
        </a:spcBef>
        <a:spcAft>
          <a:spcPts val="1200"/>
        </a:spcAft>
        <a:buFont typeface="Arial" panose="020B0604020202020204" pitchFamily="34" charset="0"/>
        <a:buChar char="•"/>
        <a:defRPr lang="en-US" sz="1335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794635" indent="-254000" algn="l" defTabSz="1016000" rtl="0" eaLnBrk="1" latinLnBrk="0" hangingPunct="1">
        <a:lnSpc>
          <a:spcPct val="150000"/>
        </a:lnSpc>
        <a:spcBef>
          <a:spcPts val="1110"/>
        </a:spcBef>
        <a:spcAft>
          <a:spcPts val="1200"/>
        </a:spcAft>
        <a:buFont typeface="Arial" panose="020B0604020202020204" pitchFamily="34" charset="0"/>
        <a:buChar char="•"/>
        <a:defRPr lang="en-US" sz="1335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302635" indent="-254000" algn="l" defTabSz="1016000" rtl="0" eaLnBrk="1" latinLnBrk="0" hangingPunct="1">
        <a:lnSpc>
          <a:spcPct val="150000"/>
        </a:lnSpc>
        <a:spcBef>
          <a:spcPts val="1110"/>
        </a:spcBef>
        <a:spcAft>
          <a:spcPts val="1200"/>
        </a:spcAft>
        <a:buFont typeface="Arial" panose="020B0604020202020204" pitchFamily="34" charset="0"/>
        <a:buChar char="•"/>
        <a:defRPr lang="en-US" sz="1335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810635" indent="-254000" algn="l" defTabSz="1016000" rtl="0" eaLnBrk="1" latinLnBrk="0" hangingPunct="1">
        <a:lnSpc>
          <a:spcPct val="90000"/>
        </a:lnSpc>
        <a:spcBef>
          <a:spcPct val="33000"/>
        </a:spcBef>
        <a:buFont typeface="Arial" panose="020B0604020202020204" pitchFamily="34" charset="0"/>
        <a:buNone/>
        <a:defRPr sz="13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60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8000" algn="l" defTabSz="10160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6000" algn="l" defTabSz="10160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4000" algn="l" defTabSz="10160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2635" algn="l" defTabSz="10160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0635" algn="l" defTabSz="10160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8635" algn="l" defTabSz="10160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6635" algn="l" defTabSz="10160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4635" algn="l" defTabSz="10160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9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33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hyperlink" Target="mailto:panmingyang@csrc.gov.cn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标题 1"/>
          <p:cNvSpPr txBox="1"/>
          <p:nvPr/>
        </p:nvSpPr>
        <p:spPr>
          <a:xfrm>
            <a:off x="845185" y="2673350"/>
            <a:ext cx="11859895" cy="2273935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b="1" kern="1800" spc="600" baseline="0">
                <a:solidFill>
                  <a:srgbClr val="00F1F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6600" b="0" kern="0" spc="0" dirty="0">
                <a:solidFill>
                  <a:schemeClr val="bg1"/>
                </a:solidFill>
                <a:uFillTx/>
                <a:latin typeface="黑体" panose="02010609060101010101" charset="-122"/>
                <a:ea typeface="黑体" panose="02010609060101010101" charset="-122"/>
                <a:cs typeface="Adobe 黑体 Std R" panose="020B0400000000000000" pitchFamily="34" charset="-122"/>
                <a:sym typeface="+mn-ea"/>
              </a:rPr>
              <a:t>行业监管数据报送平台</a:t>
            </a:r>
            <a:endParaRPr lang="zh-CN" altLang="en-US" sz="6600" b="0" kern="0" spc="0" dirty="0">
              <a:solidFill>
                <a:schemeClr val="bg1"/>
              </a:solidFill>
              <a:uFillTx/>
              <a:latin typeface="黑体" panose="02010609060101010101" charset="-122"/>
              <a:ea typeface="黑体" panose="02010609060101010101" charset="-122"/>
              <a:cs typeface="Adobe 黑体 Std R" panose="020B0400000000000000" pitchFamily="34" charset="-122"/>
              <a:sym typeface="+mn-ea"/>
            </a:endParaRPr>
          </a:p>
          <a:p>
            <a:pPr algn="ctr">
              <a:lnSpc>
                <a:spcPct val="100000"/>
              </a:lnSpc>
            </a:pPr>
            <a:r>
              <a:rPr lang="zh-CN" altLang="en-US" sz="6600" b="0" kern="0" spc="0" dirty="0">
                <a:solidFill>
                  <a:schemeClr val="bg1"/>
                </a:solidFill>
                <a:uFillTx/>
                <a:latin typeface="黑体" panose="02010609060101010101" charset="-122"/>
                <a:ea typeface="黑体" panose="02010609060101010101" charset="-122"/>
                <a:cs typeface="Adobe 黑体 Std R" panose="020B0400000000000000" pitchFamily="34" charset="-122"/>
                <a:sym typeface="+mn-ea"/>
              </a:rPr>
              <a:t>迁移详细步骤</a:t>
            </a:r>
            <a:endParaRPr lang="zh-CN" altLang="en-US" sz="6600" b="0" kern="0" spc="0" dirty="0">
              <a:solidFill>
                <a:schemeClr val="bg1"/>
              </a:solidFill>
              <a:uFillTx/>
              <a:latin typeface="黑体" panose="02010609060101010101" charset="-122"/>
              <a:ea typeface="黑体" panose="02010609060101010101" charset="-122"/>
              <a:cs typeface="Adobe 黑体 Std R" panose="020B0400000000000000" pitchFamily="34" charset="-122"/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99795" y="1360170"/>
            <a:ext cx="4484370" cy="490855"/>
            <a:chOff x="1627" y="2470"/>
            <a:chExt cx="6665" cy="730"/>
          </a:xfrm>
        </p:grpSpPr>
        <p:grpSp>
          <p:nvGrpSpPr>
            <p:cNvPr id="60" name="组 59"/>
            <p:cNvGrpSpPr/>
            <p:nvPr/>
          </p:nvGrpSpPr>
          <p:grpSpPr>
            <a:xfrm>
              <a:off x="6346" y="2588"/>
              <a:ext cx="1946" cy="495"/>
              <a:chOff x="4721337" y="4352950"/>
              <a:chExt cx="2251695" cy="572372"/>
            </a:xfrm>
          </p:grpSpPr>
          <p:sp>
            <p:nvSpPr>
              <p:cNvPr id="22" name="Freeform 5"/>
              <p:cNvSpPr/>
              <p:nvPr/>
            </p:nvSpPr>
            <p:spPr bwMode="auto">
              <a:xfrm>
                <a:off x="5213723" y="4376842"/>
                <a:ext cx="336567" cy="548480"/>
              </a:xfrm>
              <a:custGeom>
                <a:avLst/>
                <a:gdLst>
                  <a:gd name="T0" fmla="*/ 88 w 136"/>
                  <a:gd name="T1" fmla="*/ 106 h 222"/>
                  <a:gd name="T2" fmla="*/ 0 w 136"/>
                  <a:gd name="T3" fmla="*/ 195 h 222"/>
                  <a:gd name="T4" fmla="*/ 28 w 136"/>
                  <a:gd name="T5" fmla="*/ 222 h 222"/>
                  <a:gd name="T6" fmla="*/ 126 w 136"/>
                  <a:gd name="T7" fmla="*/ 123 h 222"/>
                  <a:gd name="T8" fmla="*/ 126 w 136"/>
                  <a:gd name="T9" fmla="*/ 89 h 222"/>
                  <a:gd name="T10" fmla="*/ 42 w 136"/>
                  <a:gd name="T11" fmla="*/ 5 h 222"/>
                  <a:gd name="T12" fmla="*/ 30 w 136"/>
                  <a:gd name="T13" fmla="*/ 9 h 222"/>
                  <a:gd name="T14" fmla="*/ 21 w 136"/>
                  <a:gd name="T15" fmla="*/ 38 h 222"/>
                  <a:gd name="T16" fmla="*/ 88 w 136"/>
                  <a:gd name="T17" fmla="*/ 106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6" h="222">
                    <a:moveTo>
                      <a:pt x="88" y="106"/>
                    </a:moveTo>
                    <a:cubicBezTo>
                      <a:pt x="0" y="195"/>
                      <a:pt x="0" y="195"/>
                      <a:pt x="0" y="195"/>
                    </a:cubicBezTo>
                    <a:cubicBezTo>
                      <a:pt x="28" y="222"/>
                      <a:pt x="28" y="222"/>
                      <a:pt x="28" y="222"/>
                    </a:cubicBezTo>
                    <a:cubicBezTo>
                      <a:pt x="126" y="123"/>
                      <a:pt x="126" y="123"/>
                      <a:pt x="126" y="123"/>
                    </a:cubicBezTo>
                    <a:cubicBezTo>
                      <a:pt x="136" y="114"/>
                      <a:pt x="136" y="98"/>
                      <a:pt x="126" y="8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7" y="0"/>
                      <a:pt x="32" y="3"/>
                      <a:pt x="30" y="9"/>
                    </a:cubicBezTo>
                    <a:cubicBezTo>
                      <a:pt x="21" y="38"/>
                      <a:pt x="21" y="38"/>
                      <a:pt x="21" y="38"/>
                    </a:cubicBezTo>
                    <a:lnTo>
                      <a:pt x="88" y="1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6"/>
              <p:cNvSpPr/>
              <p:nvPr/>
            </p:nvSpPr>
            <p:spPr bwMode="auto">
              <a:xfrm>
                <a:off x="4966491" y="4352950"/>
                <a:ext cx="338645" cy="572372"/>
              </a:xfrm>
              <a:custGeom>
                <a:avLst/>
                <a:gdLst>
                  <a:gd name="T0" fmla="*/ 137 w 137"/>
                  <a:gd name="T1" fmla="*/ 10 h 232"/>
                  <a:gd name="T2" fmla="*/ 124 w 137"/>
                  <a:gd name="T3" fmla="*/ 13 h 232"/>
                  <a:gd name="T4" fmla="*/ 114 w 137"/>
                  <a:gd name="T5" fmla="*/ 42 h 232"/>
                  <a:gd name="T6" fmla="*/ 114 w 137"/>
                  <a:gd name="T7" fmla="*/ 42 h 232"/>
                  <a:gd name="T8" fmla="*/ 57 w 137"/>
                  <a:gd name="T9" fmla="*/ 224 h 232"/>
                  <a:gd name="T10" fmla="*/ 45 w 137"/>
                  <a:gd name="T11" fmla="*/ 232 h 232"/>
                  <a:gd name="T12" fmla="*/ 37 w 137"/>
                  <a:gd name="T13" fmla="*/ 232 h 232"/>
                  <a:gd name="T14" fmla="*/ 13 w 137"/>
                  <a:gd name="T15" fmla="*/ 232 h 232"/>
                  <a:gd name="T16" fmla="*/ 7 w 137"/>
                  <a:gd name="T17" fmla="*/ 230 h 232"/>
                  <a:gd name="T18" fmla="*/ 0 w 137"/>
                  <a:gd name="T19" fmla="*/ 223 h 232"/>
                  <a:gd name="T20" fmla="*/ 14 w 137"/>
                  <a:gd name="T21" fmla="*/ 219 h 232"/>
                  <a:gd name="T22" fmla="*/ 23 w 137"/>
                  <a:gd name="T23" fmla="*/ 190 h 232"/>
                  <a:gd name="T24" fmla="*/ 80 w 137"/>
                  <a:gd name="T25" fmla="*/ 9 h 232"/>
                  <a:gd name="T26" fmla="*/ 92 w 137"/>
                  <a:gd name="T27" fmla="*/ 0 h 232"/>
                  <a:gd name="T28" fmla="*/ 100 w 137"/>
                  <a:gd name="T29" fmla="*/ 0 h 232"/>
                  <a:gd name="T30" fmla="*/ 122 w 137"/>
                  <a:gd name="T31" fmla="*/ 0 h 232"/>
                  <a:gd name="T32" fmla="*/ 131 w 137"/>
                  <a:gd name="T33" fmla="*/ 4 h 232"/>
                  <a:gd name="T34" fmla="*/ 137 w 137"/>
                  <a:gd name="T35" fmla="*/ 1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7" h="232">
                    <a:moveTo>
                      <a:pt x="137" y="10"/>
                    </a:moveTo>
                    <a:cubicBezTo>
                      <a:pt x="133" y="6"/>
                      <a:pt x="125" y="7"/>
                      <a:pt x="124" y="13"/>
                    </a:cubicBezTo>
                    <a:cubicBezTo>
                      <a:pt x="114" y="42"/>
                      <a:pt x="114" y="42"/>
                      <a:pt x="114" y="42"/>
                    </a:cubicBezTo>
                    <a:cubicBezTo>
                      <a:pt x="114" y="42"/>
                      <a:pt x="114" y="42"/>
                      <a:pt x="114" y="42"/>
                    </a:cubicBezTo>
                    <a:cubicBezTo>
                      <a:pt x="57" y="224"/>
                      <a:pt x="57" y="224"/>
                      <a:pt x="57" y="224"/>
                    </a:cubicBezTo>
                    <a:cubicBezTo>
                      <a:pt x="55" y="229"/>
                      <a:pt x="50" y="232"/>
                      <a:pt x="45" y="232"/>
                    </a:cubicBezTo>
                    <a:cubicBezTo>
                      <a:pt x="37" y="232"/>
                      <a:pt x="37" y="232"/>
                      <a:pt x="37" y="232"/>
                    </a:cubicBezTo>
                    <a:cubicBezTo>
                      <a:pt x="13" y="232"/>
                      <a:pt x="13" y="232"/>
                      <a:pt x="13" y="232"/>
                    </a:cubicBezTo>
                    <a:cubicBezTo>
                      <a:pt x="11" y="232"/>
                      <a:pt x="9" y="231"/>
                      <a:pt x="7" y="230"/>
                    </a:cubicBezTo>
                    <a:cubicBezTo>
                      <a:pt x="0" y="223"/>
                      <a:pt x="0" y="223"/>
                      <a:pt x="0" y="223"/>
                    </a:cubicBezTo>
                    <a:cubicBezTo>
                      <a:pt x="5" y="227"/>
                      <a:pt x="12" y="225"/>
                      <a:pt x="14" y="219"/>
                    </a:cubicBezTo>
                    <a:cubicBezTo>
                      <a:pt x="23" y="190"/>
                      <a:pt x="23" y="190"/>
                      <a:pt x="23" y="190"/>
                    </a:cubicBezTo>
                    <a:cubicBezTo>
                      <a:pt x="80" y="9"/>
                      <a:pt x="80" y="9"/>
                      <a:pt x="80" y="9"/>
                    </a:cubicBezTo>
                    <a:cubicBezTo>
                      <a:pt x="82" y="4"/>
                      <a:pt x="87" y="0"/>
                      <a:pt x="92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26" y="0"/>
                      <a:pt x="129" y="2"/>
                      <a:pt x="131" y="4"/>
                    </a:cubicBezTo>
                    <a:lnTo>
                      <a:pt x="137" y="1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7"/>
              <p:cNvSpPr/>
              <p:nvPr/>
            </p:nvSpPr>
            <p:spPr bwMode="auto">
              <a:xfrm>
                <a:off x="4721337" y="4355028"/>
                <a:ext cx="336567" cy="545364"/>
              </a:xfrm>
              <a:custGeom>
                <a:avLst/>
                <a:gdLst>
                  <a:gd name="T0" fmla="*/ 48 w 136"/>
                  <a:gd name="T1" fmla="*/ 115 h 221"/>
                  <a:gd name="T2" fmla="*/ 136 w 136"/>
                  <a:gd name="T3" fmla="*/ 27 h 221"/>
                  <a:gd name="T4" fmla="*/ 109 w 136"/>
                  <a:gd name="T5" fmla="*/ 0 h 221"/>
                  <a:gd name="T6" fmla="*/ 10 w 136"/>
                  <a:gd name="T7" fmla="*/ 98 h 221"/>
                  <a:gd name="T8" fmla="*/ 10 w 136"/>
                  <a:gd name="T9" fmla="*/ 133 h 221"/>
                  <a:gd name="T10" fmla="*/ 95 w 136"/>
                  <a:gd name="T11" fmla="*/ 217 h 221"/>
                  <a:gd name="T12" fmla="*/ 106 w 136"/>
                  <a:gd name="T13" fmla="*/ 213 h 221"/>
                  <a:gd name="T14" fmla="*/ 115 w 136"/>
                  <a:gd name="T15" fmla="*/ 183 h 221"/>
                  <a:gd name="T16" fmla="*/ 48 w 136"/>
                  <a:gd name="T17" fmla="*/ 115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6" h="221">
                    <a:moveTo>
                      <a:pt x="48" y="115"/>
                    </a:moveTo>
                    <a:cubicBezTo>
                      <a:pt x="136" y="27"/>
                      <a:pt x="136" y="27"/>
                      <a:pt x="136" y="27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10" y="98"/>
                      <a:pt x="10" y="98"/>
                      <a:pt x="10" y="98"/>
                    </a:cubicBezTo>
                    <a:cubicBezTo>
                      <a:pt x="0" y="108"/>
                      <a:pt x="0" y="123"/>
                      <a:pt x="10" y="133"/>
                    </a:cubicBezTo>
                    <a:cubicBezTo>
                      <a:pt x="95" y="217"/>
                      <a:pt x="95" y="217"/>
                      <a:pt x="95" y="217"/>
                    </a:cubicBezTo>
                    <a:cubicBezTo>
                      <a:pt x="99" y="221"/>
                      <a:pt x="104" y="219"/>
                      <a:pt x="106" y="213"/>
                    </a:cubicBezTo>
                    <a:cubicBezTo>
                      <a:pt x="115" y="183"/>
                      <a:pt x="115" y="183"/>
                      <a:pt x="115" y="183"/>
                    </a:cubicBezTo>
                    <a:lnTo>
                      <a:pt x="48" y="11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15" name="组 14"/>
              <p:cNvGrpSpPr/>
              <p:nvPr/>
            </p:nvGrpSpPr>
            <p:grpSpPr>
              <a:xfrm>
                <a:off x="5737572" y="4352968"/>
                <a:ext cx="1235460" cy="555582"/>
                <a:chOff x="4708872" y="5083218"/>
                <a:chExt cx="857000" cy="385390"/>
              </a:xfrm>
            </p:grpSpPr>
            <p:sp>
              <p:nvSpPr>
                <p:cNvPr id="25" name="Freeform 8"/>
                <p:cNvSpPr/>
                <p:nvPr/>
              </p:nvSpPr>
              <p:spPr bwMode="auto">
                <a:xfrm>
                  <a:off x="4719260" y="5152816"/>
                  <a:ext cx="59211" cy="44668"/>
                </a:xfrm>
                <a:custGeom>
                  <a:avLst/>
                  <a:gdLst>
                    <a:gd name="T0" fmla="*/ 26 w 57"/>
                    <a:gd name="T1" fmla="*/ 43 h 43"/>
                    <a:gd name="T2" fmla="*/ 0 w 57"/>
                    <a:gd name="T3" fmla="*/ 0 h 43"/>
                    <a:gd name="T4" fmla="*/ 33 w 57"/>
                    <a:gd name="T5" fmla="*/ 0 h 43"/>
                    <a:gd name="T6" fmla="*/ 57 w 57"/>
                    <a:gd name="T7" fmla="*/ 43 h 43"/>
                    <a:gd name="T8" fmla="*/ 26 w 57"/>
                    <a:gd name="T9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43">
                      <a:moveTo>
                        <a:pt x="26" y="43"/>
                      </a:moveTo>
                      <a:lnTo>
                        <a:pt x="0" y="0"/>
                      </a:lnTo>
                      <a:lnTo>
                        <a:pt x="33" y="0"/>
                      </a:lnTo>
                      <a:lnTo>
                        <a:pt x="57" y="43"/>
                      </a:lnTo>
                      <a:lnTo>
                        <a:pt x="26" y="4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" name="Freeform 9"/>
                <p:cNvSpPr/>
                <p:nvPr/>
              </p:nvSpPr>
              <p:spPr bwMode="auto">
                <a:xfrm>
                  <a:off x="4717182" y="5086334"/>
                  <a:ext cx="56095" cy="46746"/>
                </a:xfrm>
                <a:custGeom>
                  <a:avLst/>
                  <a:gdLst>
                    <a:gd name="T0" fmla="*/ 23 w 54"/>
                    <a:gd name="T1" fmla="*/ 45 h 45"/>
                    <a:gd name="T2" fmla="*/ 0 w 54"/>
                    <a:gd name="T3" fmla="*/ 0 h 45"/>
                    <a:gd name="T4" fmla="*/ 30 w 54"/>
                    <a:gd name="T5" fmla="*/ 0 h 45"/>
                    <a:gd name="T6" fmla="*/ 54 w 54"/>
                    <a:gd name="T7" fmla="*/ 45 h 45"/>
                    <a:gd name="T8" fmla="*/ 23 w 54"/>
                    <a:gd name="T9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45">
                      <a:moveTo>
                        <a:pt x="23" y="45"/>
                      </a:moveTo>
                      <a:lnTo>
                        <a:pt x="0" y="0"/>
                      </a:lnTo>
                      <a:lnTo>
                        <a:pt x="30" y="0"/>
                      </a:lnTo>
                      <a:lnTo>
                        <a:pt x="54" y="45"/>
                      </a:lnTo>
                      <a:lnTo>
                        <a:pt x="23" y="4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" name="Freeform 10"/>
                <p:cNvSpPr/>
                <p:nvPr/>
              </p:nvSpPr>
              <p:spPr bwMode="auto">
                <a:xfrm>
                  <a:off x="4902086" y="5125808"/>
                  <a:ext cx="57134" cy="46746"/>
                </a:xfrm>
                <a:custGeom>
                  <a:avLst/>
                  <a:gdLst>
                    <a:gd name="T0" fmla="*/ 24 w 55"/>
                    <a:gd name="T1" fmla="*/ 45 h 45"/>
                    <a:gd name="T2" fmla="*/ 0 w 55"/>
                    <a:gd name="T3" fmla="*/ 0 h 45"/>
                    <a:gd name="T4" fmla="*/ 31 w 55"/>
                    <a:gd name="T5" fmla="*/ 0 h 45"/>
                    <a:gd name="T6" fmla="*/ 55 w 55"/>
                    <a:gd name="T7" fmla="*/ 45 h 45"/>
                    <a:gd name="T8" fmla="*/ 24 w 55"/>
                    <a:gd name="T9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45">
                      <a:moveTo>
                        <a:pt x="24" y="45"/>
                      </a:moveTo>
                      <a:lnTo>
                        <a:pt x="0" y="0"/>
                      </a:lnTo>
                      <a:lnTo>
                        <a:pt x="31" y="0"/>
                      </a:lnTo>
                      <a:lnTo>
                        <a:pt x="55" y="45"/>
                      </a:lnTo>
                      <a:lnTo>
                        <a:pt x="24" y="4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" name="Freeform 11"/>
                <p:cNvSpPr/>
                <p:nvPr/>
              </p:nvSpPr>
              <p:spPr bwMode="auto">
                <a:xfrm>
                  <a:off x="4812751" y="5125808"/>
                  <a:ext cx="60250" cy="46746"/>
                </a:xfrm>
                <a:custGeom>
                  <a:avLst/>
                  <a:gdLst>
                    <a:gd name="T0" fmla="*/ 31 w 58"/>
                    <a:gd name="T1" fmla="*/ 45 h 45"/>
                    <a:gd name="T2" fmla="*/ 58 w 58"/>
                    <a:gd name="T3" fmla="*/ 0 h 45"/>
                    <a:gd name="T4" fmla="*/ 24 w 58"/>
                    <a:gd name="T5" fmla="*/ 0 h 45"/>
                    <a:gd name="T6" fmla="*/ 0 w 58"/>
                    <a:gd name="T7" fmla="*/ 45 h 45"/>
                    <a:gd name="T8" fmla="*/ 31 w 58"/>
                    <a:gd name="T9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45">
                      <a:moveTo>
                        <a:pt x="31" y="45"/>
                      </a:moveTo>
                      <a:lnTo>
                        <a:pt x="58" y="0"/>
                      </a:lnTo>
                      <a:lnTo>
                        <a:pt x="24" y="0"/>
                      </a:lnTo>
                      <a:lnTo>
                        <a:pt x="0" y="45"/>
                      </a:lnTo>
                      <a:lnTo>
                        <a:pt x="31" y="4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" name="Freeform 12"/>
                <p:cNvSpPr/>
                <p:nvPr/>
              </p:nvSpPr>
              <p:spPr bwMode="auto">
                <a:xfrm>
                  <a:off x="5018431" y="5086334"/>
                  <a:ext cx="59211" cy="46746"/>
                </a:xfrm>
                <a:custGeom>
                  <a:avLst/>
                  <a:gdLst>
                    <a:gd name="T0" fmla="*/ 26 w 57"/>
                    <a:gd name="T1" fmla="*/ 45 h 45"/>
                    <a:gd name="T2" fmla="*/ 0 w 57"/>
                    <a:gd name="T3" fmla="*/ 0 h 45"/>
                    <a:gd name="T4" fmla="*/ 33 w 57"/>
                    <a:gd name="T5" fmla="*/ 0 h 45"/>
                    <a:gd name="T6" fmla="*/ 57 w 57"/>
                    <a:gd name="T7" fmla="*/ 45 h 45"/>
                    <a:gd name="T8" fmla="*/ 26 w 57"/>
                    <a:gd name="T9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45">
                      <a:moveTo>
                        <a:pt x="26" y="45"/>
                      </a:moveTo>
                      <a:lnTo>
                        <a:pt x="0" y="0"/>
                      </a:lnTo>
                      <a:lnTo>
                        <a:pt x="33" y="0"/>
                      </a:lnTo>
                      <a:lnTo>
                        <a:pt x="57" y="45"/>
                      </a:lnTo>
                      <a:lnTo>
                        <a:pt x="26" y="4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" name="Freeform 13"/>
                <p:cNvSpPr/>
                <p:nvPr/>
              </p:nvSpPr>
              <p:spPr bwMode="auto">
                <a:xfrm>
                  <a:off x="5045439" y="5283703"/>
                  <a:ext cx="51939" cy="64405"/>
                </a:xfrm>
                <a:custGeom>
                  <a:avLst/>
                  <a:gdLst>
                    <a:gd name="T0" fmla="*/ 50 w 50"/>
                    <a:gd name="T1" fmla="*/ 33 h 62"/>
                    <a:gd name="T2" fmla="*/ 0 w 50"/>
                    <a:gd name="T3" fmla="*/ 62 h 62"/>
                    <a:gd name="T4" fmla="*/ 0 w 50"/>
                    <a:gd name="T5" fmla="*/ 26 h 62"/>
                    <a:gd name="T6" fmla="*/ 50 w 50"/>
                    <a:gd name="T7" fmla="*/ 0 h 62"/>
                    <a:gd name="T8" fmla="*/ 50 w 50"/>
                    <a:gd name="T9" fmla="*/ 3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" h="62">
                      <a:moveTo>
                        <a:pt x="50" y="33"/>
                      </a:moveTo>
                      <a:lnTo>
                        <a:pt x="0" y="62"/>
                      </a:lnTo>
                      <a:lnTo>
                        <a:pt x="0" y="26"/>
                      </a:lnTo>
                      <a:lnTo>
                        <a:pt x="50" y="0"/>
                      </a:lnTo>
                      <a:lnTo>
                        <a:pt x="50" y="3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" name="Freeform 14"/>
                <p:cNvSpPr/>
                <p:nvPr/>
              </p:nvSpPr>
              <p:spPr bwMode="auto">
                <a:xfrm>
                  <a:off x="4708872" y="5231764"/>
                  <a:ext cx="74793" cy="121538"/>
                </a:xfrm>
                <a:custGeom>
                  <a:avLst/>
                  <a:gdLst>
                    <a:gd name="T0" fmla="*/ 31 w 72"/>
                    <a:gd name="T1" fmla="*/ 117 h 117"/>
                    <a:gd name="T2" fmla="*/ 72 w 72"/>
                    <a:gd name="T3" fmla="*/ 0 h 117"/>
                    <a:gd name="T4" fmla="*/ 38 w 72"/>
                    <a:gd name="T5" fmla="*/ 0 h 117"/>
                    <a:gd name="T6" fmla="*/ 0 w 72"/>
                    <a:gd name="T7" fmla="*/ 117 h 117"/>
                    <a:gd name="T8" fmla="*/ 31 w 72"/>
                    <a:gd name="T9" fmla="*/ 11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17">
                      <a:moveTo>
                        <a:pt x="31" y="117"/>
                      </a:moveTo>
                      <a:lnTo>
                        <a:pt x="72" y="0"/>
                      </a:lnTo>
                      <a:lnTo>
                        <a:pt x="38" y="0"/>
                      </a:lnTo>
                      <a:lnTo>
                        <a:pt x="0" y="117"/>
                      </a:lnTo>
                      <a:lnTo>
                        <a:pt x="31" y="11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" name="Rectangle 15"/>
                <p:cNvSpPr>
                  <a:spLocks noChangeArrowheads="1"/>
                </p:cNvSpPr>
                <p:nvPr/>
              </p:nvSpPr>
              <p:spPr bwMode="auto">
                <a:xfrm>
                  <a:off x="4946755" y="5083218"/>
                  <a:ext cx="34280" cy="5505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" name="Rectangle 16"/>
                <p:cNvSpPr>
                  <a:spLocks noChangeArrowheads="1"/>
                </p:cNvSpPr>
                <p:nvPr/>
              </p:nvSpPr>
              <p:spPr bwMode="auto">
                <a:xfrm>
                  <a:off x="4810673" y="5083218"/>
                  <a:ext cx="153741" cy="2285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" name="Rectangle 17"/>
                <p:cNvSpPr>
                  <a:spLocks noChangeArrowheads="1"/>
                </p:cNvSpPr>
                <p:nvPr/>
              </p:nvSpPr>
              <p:spPr bwMode="auto">
                <a:xfrm>
                  <a:off x="4796130" y="5083218"/>
                  <a:ext cx="32203" cy="5505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" name="Rectangle 18"/>
                <p:cNvSpPr>
                  <a:spLocks noChangeArrowheads="1"/>
                </p:cNvSpPr>
                <p:nvPr/>
              </p:nvSpPr>
              <p:spPr bwMode="auto">
                <a:xfrm>
                  <a:off x="4801324" y="5209950"/>
                  <a:ext cx="172439" cy="2181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" name="Rectangle 19"/>
                <p:cNvSpPr>
                  <a:spLocks noChangeArrowheads="1"/>
                </p:cNvSpPr>
                <p:nvPr/>
              </p:nvSpPr>
              <p:spPr bwMode="auto">
                <a:xfrm>
                  <a:off x="4867807" y="5177747"/>
                  <a:ext cx="39474" cy="1755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" name="Freeform 20"/>
                <p:cNvSpPr/>
                <p:nvPr/>
              </p:nvSpPr>
              <p:spPr bwMode="auto">
                <a:xfrm>
                  <a:off x="5045439" y="5158010"/>
                  <a:ext cx="39474" cy="175555"/>
                </a:xfrm>
                <a:custGeom>
                  <a:avLst/>
                  <a:gdLst>
                    <a:gd name="T0" fmla="*/ 38 w 38"/>
                    <a:gd name="T1" fmla="*/ 159 h 169"/>
                    <a:gd name="T2" fmla="*/ 0 w 38"/>
                    <a:gd name="T3" fmla="*/ 169 h 169"/>
                    <a:gd name="T4" fmla="*/ 0 w 38"/>
                    <a:gd name="T5" fmla="*/ 0 h 169"/>
                    <a:gd name="T6" fmla="*/ 38 w 38"/>
                    <a:gd name="T7" fmla="*/ 0 h 169"/>
                    <a:gd name="T8" fmla="*/ 38 w 38"/>
                    <a:gd name="T9" fmla="*/ 159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169">
                      <a:moveTo>
                        <a:pt x="38" y="159"/>
                      </a:moveTo>
                      <a:lnTo>
                        <a:pt x="0" y="169"/>
                      </a:lnTo>
                      <a:lnTo>
                        <a:pt x="0" y="0"/>
                      </a:lnTo>
                      <a:lnTo>
                        <a:pt x="38" y="0"/>
                      </a:lnTo>
                      <a:lnTo>
                        <a:pt x="38" y="15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" name="Rectangle 21"/>
                <p:cNvSpPr>
                  <a:spLocks noChangeArrowheads="1"/>
                </p:cNvSpPr>
                <p:nvPr/>
              </p:nvSpPr>
              <p:spPr bwMode="auto">
                <a:xfrm>
                  <a:off x="5013237" y="5158010"/>
                  <a:ext cx="51939" cy="1973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" name="Rectangle 22"/>
                <p:cNvSpPr>
                  <a:spLocks noChangeArrowheads="1"/>
                </p:cNvSpPr>
                <p:nvPr/>
              </p:nvSpPr>
              <p:spPr bwMode="auto">
                <a:xfrm>
                  <a:off x="5109844" y="5083218"/>
                  <a:ext cx="158935" cy="2285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" name="Rectangle 23"/>
                <p:cNvSpPr>
                  <a:spLocks noChangeArrowheads="1"/>
                </p:cNvSpPr>
                <p:nvPr/>
              </p:nvSpPr>
              <p:spPr bwMode="auto">
                <a:xfrm>
                  <a:off x="5177365" y="5100877"/>
                  <a:ext cx="39474" cy="23684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" name="Rectangle 24"/>
                <p:cNvSpPr>
                  <a:spLocks noChangeArrowheads="1"/>
                </p:cNvSpPr>
                <p:nvPr/>
              </p:nvSpPr>
              <p:spPr bwMode="auto">
                <a:xfrm>
                  <a:off x="5197102" y="5190212"/>
                  <a:ext cx="66482" cy="1973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" name="Rectangle 25"/>
                <p:cNvSpPr>
                  <a:spLocks noChangeArrowheads="1"/>
                </p:cNvSpPr>
                <p:nvPr/>
              </p:nvSpPr>
              <p:spPr bwMode="auto">
                <a:xfrm>
                  <a:off x="5117116" y="5167359"/>
                  <a:ext cx="40513" cy="17036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" name="Rectangle 26"/>
                <p:cNvSpPr>
                  <a:spLocks noChangeArrowheads="1"/>
                </p:cNvSpPr>
                <p:nvPr/>
              </p:nvSpPr>
              <p:spPr bwMode="auto">
                <a:xfrm>
                  <a:off x="5100495" y="5333565"/>
                  <a:ext cx="177633" cy="1973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" name="Rectangle 27"/>
                <p:cNvSpPr>
                  <a:spLocks noChangeArrowheads="1"/>
                </p:cNvSpPr>
                <p:nvPr/>
              </p:nvSpPr>
              <p:spPr bwMode="auto">
                <a:xfrm>
                  <a:off x="5308253" y="5190212"/>
                  <a:ext cx="257619" cy="1973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" name="Rectangle 28"/>
                <p:cNvSpPr>
                  <a:spLocks noChangeArrowheads="1"/>
                </p:cNvSpPr>
                <p:nvPr/>
              </p:nvSpPr>
              <p:spPr bwMode="auto">
                <a:xfrm>
                  <a:off x="5340455" y="5083218"/>
                  <a:ext cx="193214" cy="2285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" name="Freeform 29"/>
                <p:cNvSpPr/>
                <p:nvPr/>
              </p:nvSpPr>
              <p:spPr bwMode="auto">
                <a:xfrm>
                  <a:off x="5313446" y="5199562"/>
                  <a:ext cx="247231" cy="153740"/>
                </a:xfrm>
                <a:custGeom>
                  <a:avLst/>
                  <a:gdLst>
                    <a:gd name="T0" fmla="*/ 221 w 238"/>
                    <a:gd name="T1" fmla="*/ 148 h 148"/>
                    <a:gd name="T2" fmla="*/ 12 w 238"/>
                    <a:gd name="T3" fmla="*/ 148 h 148"/>
                    <a:gd name="T4" fmla="*/ 0 w 238"/>
                    <a:gd name="T5" fmla="*/ 148 h 148"/>
                    <a:gd name="T6" fmla="*/ 76 w 238"/>
                    <a:gd name="T7" fmla="*/ 0 h 148"/>
                    <a:gd name="T8" fmla="*/ 114 w 238"/>
                    <a:gd name="T9" fmla="*/ 0 h 148"/>
                    <a:gd name="T10" fmla="*/ 50 w 238"/>
                    <a:gd name="T11" fmla="*/ 129 h 148"/>
                    <a:gd name="T12" fmla="*/ 185 w 238"/>
                    <a:gd name="T13" fmla="*/ 129 h 148"/>
                    <a:gd name="T14" fmla="*/ 159 w 238"/>
                    <a:gd name="T15" fmla="*/ 74 h 148"/>
                    <a:gd name="T16" fmla="*/ 200 w 238"/>
                    <a:gd name="T17" fmla="*/ 74 h 148"/>
                    <a:gd name="T18" fmla="*/ 238 w 238"/>
                    <a:gd name="T19" fmla="*/ 148 h 148"/>
                    <a:gd name="T20" fmla="*/ 221 w 238"/>
                    <a:gd name="T21" fmla="*/ 148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38" h="148">
                      <a:moveTo>
                        <a:pt x="221" y="148"/>
                      </a:moveTo>
                      <a:lnTo>
                        <a:pt x="12" y="148"/>
                      </a:lnTo>
                      <a:lnTo>
                        <a:pt x="0" y="148"/>
                      </a:lnTo>
                      <a:lnTo>
                        <a:pt x="76" y="0"/>
                      </a:lnTo>
                      <a:lnTo>
                        <a:pt x="114" y="0"/>
                      </a:lnTo>
                      <a:lnTo>
                        <a:pt x="50" y="129"/>
                      </a:lnTo>
                      <a:lnTo>
                        <a:pt x="185" y="129"/>
                      </a:lnTo>
                      <a:lnTo>
                        <a:pt x="159" y="74"/>
                      </a:lnTo>
                      <a:lnTo>
                        <a:pt x="200" y="74"/>
                      </a:lnTo>
                      <a:lnTo>
                        <a:pt x="238" y="148"/>
                      </a:lnTo>
                      <a:lnTo>
                        <a:pt x="221" y="14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" name="Freeform 30"/>
                <p:cNvSpPr/>
                <p:nvPr/>
              </p:nvSpPr>
              <p:spPr bwMode="auto">
                <a:xfrm>
                  <a:off x="4793014" y="5409397"/>
                  <a:ext cx="64405" cy="59211"/>
                </a:xfrm>
                <a:custGeom>
                  <a:avLst/>
                  <a:gdLst>
                    <a:gd name="T0" fmla="*/ 62 w 62"/>
                    <a:gd name="T1" fmla="*/ 57 h 57"/>
                    <a:gd name="T2" fmla="*/ 0 w 62"/>
                    <a:gd name="T3" fmla="*/ 57 h 57"/>
                    <a:gd name="T4" fmla="*/ 0 w 62"/>
                    <a:gd name="T5" fmla="*/ 48 h 57"/>
                    <a:gd name="T6" fmla="*/ 50 w 62"/>
                    <a:gd name="T7" fmla="*/ 48 h 57"/>
                    <a:gd name="T8" fmla="*/ 50 w 62"/>
                    <a:gd name="T9" fmla="*/ 34 h 57"/>
                    <a:gd name="T10" fmla="*/ 0 w 62"/>
                    <a:gd name="T11" fmla="*/ 34 h 57"/>
                    <a:gd name="T12" fmla="*/ 0 w 62"/>
                    <a:gd name="T13" fmla="*/ 0 h 57"/>
                    <a:gd name="T14" fmla="*/ 62 w 62"/>
                    <a:gd name="T15" fmla="*/ 0 h 57"/>
                    <a:gd name="T16" fmla="*/ 62 w 62"/>
                    <a:gd name="T17" fmla="*/ 10 h 57"/>
                    <a:gd name="T18" fmla="*/ 10 w 62"/>
                    <a:gd name="T19" fmla="*/ 10 h 57"/>
                    <a:gd name="T20" fmla="*/ 10 w 62"/>
                    <a:gd name="T21" fmla="*/ 22 h 57"/>
                    <a:gd name="T22" fmla="*/ 62 w 62"/>
                    <a:gd name="T23" fmla="*/ 22 h 57"/>
                    <a:gd name="T24" fmla="*/ 62 w 62"/>
                    <a:gd name="T25" fmla="*/ 57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2" h="57">
                      <a:moveTo>
                        <a:pt x="62" y="57"/>
                      </a:moveTo>
                      <a:lnTo>
                        <a:pt x="0" y="57"/>
                      </a:lnTo>
                      <a:lnTo>
                        <a:pt x="0" y="48"/>
                      </a:lnTo>
                      <a:lnTo>
                        <a:pt x="50" y="48"/>
                      </a:lnTo>
                      <a:lnTo>
                        <a:pt x="50" y="34"/>
                      </a:lnTo>
                      <a:lnTo>
                        <a:pt x="0" y="34"/>
                      </a:lnTo>
                      <a:lnTo>
                        <a:pt x="0" y="0"/>
                      </a:lnTo>
                      <a:lnTo>
                        <a:pt x="62" y="0"/>
                      </a:lnTo>
                      <a:lnTo>
                        <a:pt x="62" y="10"/>
                      </a:lnTo>
                      <a:lnTo>
                        <a:pt x="10" y="10"/>
                      </a:lnTo>
                      <a:lnTo>
                        <a:pt x="10" y="22"/>
                      </a:lnTo>
                      <a:lnTo>
                        <a:pt x="62" y="22"/>
                      </a:lnTo>
                      <a:lnTo>
                        <a:pt x="62" y="5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8" name="Freeform 31"/>
                <p:cNvSpPr/>
                <p:nvPr/>
              </p:nvSpPr>
              <p:spPr bwMode="auto">
                <a:xfrm>
                  <a:off x="4869884" y="5409397"/>
                  <a:ext cx="62327" cy="59211"/>
                </a:xfrm>
                <a:custGeom>
                  <a:avLst/>
                  <a:gdLst>
                    <a:gd name="T0" fmla="*/ 60 w 60"/>
                    <a:gd name="T1" fmla="*/ 57 h 57"/>
                    <a:gd name="T2" fmla="*/ 0 w 60"/>
                    <a:gd name="T3" fmla="*/ 57 h 57"/>
                    <a:gd name="T4" fmla="*/ 0 w 60"/>
                    <a:gd name="T5" fmla="*/ 48 h 57"/>
                    <a:gd name="T6" fmla="*/ 50 w 60"/>
                    <a:gd name="T7" fmla="*/ 48 h 57"/>
                    <a:gd name="T8" fmla="*/ 50 w 60"/>
                    <a:gd name="T9" fmla="*/ 34 h 57"/>
                    <a:gd name="T10" fmla="*/ 0 w 60"/>
                    <a:gd name="T11" fmla="*/ 34 h 57"/>
                    <a:gd name="T12" fmla="*/ 0 w 60"/>
                    <a:gd name="T13" fmla="*/ 0 h 57"/>
                    <a:gd name="T14" fmla="*/ 60 w 60"/>
                    <a:gd name="T15" fmla="*/ 0 h 57"/>
                    <a:gd name="T16" fmla="*/ 60 w 60"/>
                    <a:gd name="T17" fmla="*/ 10 h 57"/>
                    <a:gd name="T18" fmla="*/ 10 w 60"/>
                    <a:gd name="T19" fmla="*/ 10 h 57"/>
                    <a:gd name="T20" fmla="*/ 10 w 60"/>
                    <a:gd name="T21" fmla="*/ 22 h 57"/>
                    <a:gd name="T22" fmla="*/ 60 w 60"/>
                    <a:gd name="T23" fmla="*/ 22 h 57"/>
                    <a:gd name="T24" fmla="*/ 60 w 60"/>
                    <a:gd name="T25" fmla="*/ 57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0" h="57">
                      <a:moveTo>
                        <a:pt x="60" y="57"/>
                      </a:moveTo>
                      <a:lnTo>
                        <a:pt x="0" y="57"/>
                      </a:lnTo>
                      <a:lnTo>
                        <a:pt x="0" y="48"/>
                      </a:lnTo>
                      <a:lnTo>
                        <a:pt x="50" y="48"/>
                      </a:lnTo>
                      <a:lnTo>
                        <a:pt x="50" y="34"/>
                      </a:lnTo>
                      <a:lnTo>
                        <a:pt x="0" y="34"/>
                      </a:lnTo>
                      <a:lnTo>
                        <a:pt x="0" y="0"/>
                      </a:lnTo>
                      <a:lnTo>
                        <a:pt x="60" y="0"/>
                      </a:lnTo>
                      <a:lnTo>
                        <a:pt x="60" y="10"/>
                      </a:lnTo>
                      <a:lnTo>
                        <a:pt x="10" y="10"/>
                      </a:lnTo>
                      <a:lnTo>
                        <a:pt x="10" y="22"/>
                      </a:lnTo>
                      <a:lnTo>
                        <a:pt x="60" y="22"/>
                      </a:lnTo>
                      <a:lnTo>
                        <a:pt x="60" y="5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" name="Freeform 32"/>
                <p:cNvSpPr/>
                <p:nvPr/>
              </p:nvSpPr>
              <p:spPr bwMode="auto">
                <a:xfrm>
                  <a:off x="4944677" y="5409397"/>
                  <a:ext cx="64405" cy="59211"/>
                </a:xfrm>
                <a:custGeom>
                  <a:avLst/>
                  <a:gdLst>
                    <a:gd name="T0" fmla="*/ 62 w 62"/>
                    <a:gd name="T1" fmla="*/ 57 h 57"/>
                    <a:gd name="T2" fmla="*/ 0 w 62"/>
                    <a:gd name="T3" fmla="*/ 57 h 57"/>
                    <a:gd name="T4" fmla="*/ 0 w 62"/>
                    <a:gd name="T5" fmla="*/ 0 h 57"/>
                    <a:gd name="T6" fmla="*/ 62 w 62"/>
                    <a:gd name="T7" fmla="*/ 0 h 57"/>
                    <a:gd name="T8" fmla="*/ 62 w 62"/>
                    <a:gd name="T9" fmla="*/ 10 h 57"/>
                    <a:gd name="T10" fmla="*/ 12 w 62"/>
                    <a:gd name="T11" fmla="*/ 10 h 57"/>
                    <a:gd name="T12" fmla="*/ 12 w 62"/>
                    <a:gd name="T13" fmla="*/ 48 h 57"/>
                    <a:gd name="T14" fmla="*/ 62 w 62"/>
                    <a:gd name="T15" fmla="*/ 48 h 57"/>
                    <a:gd name="T16" fmla="*/ 62 w 62"/>
                    <a:gd name="T17" fmla="*/ 57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2" h="57">
                      <a:moveTo>
                        <a:pt x="62" y="57"/>
                      </a:moveTo>
                      <a:lnTo>
                        <a:pt x="0" y="57"/>
                      </a:lnTo>
                      <a:lnTo>
                        <a:pt x="0" y="0"/>
                      </a:lnTo>
                      <a:lnTo>
                        <a:pt x="62" y="0"/>
                      </a:lnTo>
                      <a:lnTo>
                        <a:pt x="62" y="10"/>
                      </a:lnTo>
                      <a:lnTo>
                        <a:pt x="12" y="10"/>
                      </a:lnTo>
                      <a:lnTo>
                        <a:pt x="12" y="48"/>
                      </a:lnTo>
                      <a:lnTo>
                        <a:pt x="62" y="48"/>
                      </a:lnTo>
                      <a:lnTo>
                        <a:pt x="62" y="5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" name="Freeform 33"/>
                <p:cNvSpPr/>
                <p:nvPr/>
              </p:nvSpPr>
              <p:spPr bwMode="auto">
                <a:xfrm>
                  <a:off x="5021547" y="5409397"/>
                  <a:ext cx="63366" cy="59211"/>
                </a:xfrm>
                <a:custGeom>
                  <a:avLst/>
                  <a:gdLst>
                    <a:gd name="T0" fmla="*/ 61 w 61"/>
                    <a:gd name="T1" fmla="*/ 57 h 57"/>
                    <a:gd name="T2" fmla="*/ 0 w 61"/>
                    <a:gd name="T3" fmla="*/ 57 h 57"/>
                    <a:gd name="T4" fmla="*/ 0 w 61"/>
                    <a:gd name="T5" fmla="*/ 0 h 57"/>
                    <a:gd name="T6" fmla="*/ 61 w 61"/>
                    <a:gd name="T7" fmla="*/ 0 h 57"/>
                    <a:gd name="T8" fmla="*/ 61 w 61"/>
                    <a:gd name="T9" fmla="*/ 10 h 57"/>
                    <a:gd name="T10" fmla="*/ 11 w 61"/>
                    <a:gd name="T11" fmla="*/ 10 h 57"/>
                    <a:gd name="T12" fmla="*/ 11 w 61"/>
                    <a:gd name="T13" fmla="*/ 48 h 57"/>
                    <a:gd name="T14" fmla="*/ 61 w 61"/>
                    <a:gd name="T15" fmla="*/ 48 h 57"/>
                    <a:gd name="T16" fmla="*/ 61 w 61"/>
                    <a:gd name="T17" fmla="*/ 57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1" h="57">
                      <a:moveTo>
                        <a:pt x="61" y="57"/>
                      </a:moveTo>
                      <a:lnTo>
                        <a:pt x="0" y="57"/>
                      </a:lnTo>
                      <a:lnTo>
                        <a:pt x="0" y="0"/>
                      </a:lnTo>
                      <a:lnTo>
                        <a:pt x="61" y="0"/>
                      </a:lnTo>
                      <a:lnTo>
                        <a:pt x="61" y="10"/>
                      </a:lnTo>
                      <a:lnTo>
                        <a:pt x="11" y="10"/>
                      </a:lnTo>
                      <a:lnTo>
                        <a:pt x="11" y="48"/>
                      </a:lnTo>
                      <a:lnTo>
                        <a:pt x="61" y="48"/>
                      </a:lnTo>
                      <a:lnTo>
                        <a:pt x="61" y="5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" name="Freeform 34"/>
                <p:cNvSpPr/>
                <p:nvPr/>
              </p:nvSpPr>
              <p:spPr bwMode="auto">
                <a:xfrm>
                  <a:off x="5152435" y="5409397"/>
                  <a:ext cx="64405" cy="59211"/>
                </a:xfrm>
                <a:custGeom>
                  <a:avLst/>
                  <a:gdLst>
                    <a:gd name="T0" fmla="*/ 62 w 62"/>
                    <a:gd name="T1" fmla="*/ 57 h 57"/>
                    <a:gd name="T2" fmla="*/ 0 w 62"/>
                    <a:gd name="T3" fmla="*/ 57 h 57"/>
                    <a:gd name="T4" fmla="*/ 0 w 62"/>
                    <a:gd name="T5" fmla="*/ 0 h 57"/>
                    <a:gd name="T6" fmla="*/ 62 w 62"/>
                    <a:gd name="T7" fmla="*/ 0 h 57"/>
                    <a:gd name="T8" fmla="*/ 62 w 62"/>
                    <a:gd name="T9" fmla="*/ 10 h 57"/>
                    <a:gd name="T10" fmla="*/ 12 w 62"/>
                    <a:gd name="T11" fmla="*/ 10 h 57"/>
                    <a:gd name="T12" fmla="*/ 12 w 62"/>
                    <a:gd name="T13" fmla="*/ 48 h 57"/>
                    <a:gd name="T14" fmla="*/ 62 w 62"/>
                    <a:gd name="T15" fmla="*/ 48 h 57"/>
                    <a:gd name="T16" fmla="*/ 62 w 62"/>
                    <a:gd name="T17" fmla="*/ 57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2" h="57">
                      <a:moveTo>
                        <a:pt x="62" y="57"/>
                      </a:moveTo>
                      <a:lnTo>
                        <a:pt x="0" y="57"/>
                      </a:lnTo>
                      <a:lnTo>
                        <a:pt x="0" y="0"/>
                      </a:lnTo>
                      <a:lnTo>
                        <a:pt x="62" y="0"/>
                      </a:lnTo>
                      <a:lnTo>
                        <a:pt x="62" y="10"/>
                      </a:lnTo>
                      <a:lnTo>
                        <a:pt x="12" y="10"/>
                      </a:lnTo>
                      <a:lnTo>
                        <a:pt x="12" y="48"/>
                      </a:lnTo>
                      <a:lnTo>
                        <a:pt x="62" y="48"/>
                      </a:lnTo>
                      <a:lnTo>
                        <a:pt x="62" y="5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" name="Rectangle 35"/>
                <p:cNvSpPr>
                  <a:spLocks noChangeArrowheads="1"/>
                </p:cNvSpPr>
                <p:nvPr/>
              </p:nvSpPr>
              <p:spPr bwMode="auto">
                <a:xfrm>
                  <a:off x="5229305" y="5409397"/>
                  <a:ext cx="12465" cy="5921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" name="Freeform 36"/>
                <p:cNvSpPr>
                  <a:spLocks noEditPoints="1"/>
                </p:cNvSpPr>
                <p:nvPr/>
              </p:nvSpPr>
              <p:spPr bwMode="auto">
                <a:xfrm>
                  <a:off x="5253197" y="5429133"/>
                  <a:ext cx="67522" cy="39474"/>
                </a:xfrm>
                <a:custGeom>
                  <a:avLst/>
                  <a:gdLst>
                    <a:gd name="T0" fmla="*/ 65 w 65"/>
                    <a:gd name="T1" fmla="*/ 38 h 38"/>
                    <a:gd name="T2" fmla="*/ 0 w 65"/>
                    <a:gd name="T3" fmla="*/ 38 h 38"/>
                    <a:gd name="T4" fmla="*/ 0 w 65"/>
                    <a:gd name="T5" fmla="*/ 0 h 38"/>
                    <a:gd name="T6" fmla="*/ 65 w 65"/>
                    <a:gd name="T7" fmla="*/ 0 h 38"/>
                    <a:gd name="T8" fmla="*/ 65 w 65"/>
                    <a:gd name="T9" fmla="*/ 38 h 38"/>
                    <a:gd name="T10" fmla="*/ 12 w 65"/>
                    <a:gd name="T11" fmla="*/ 29 h 38"/>
                    <a:gd name="T12" fmla="*/ 55 w 65"/>
                    <a:gd name="T13" fmla="*/ 29 h 38"/>
                    <a:gd name="T14" fmla="*/ 55 w 65"/>
                    <a:gd name="T15" fmla="*/ 12 h 38"/>
                    <a:gd name="T16" fmla="*/ 12 w 65"/>
                    <a:gd name="T17" fmla="*/ 12 h 38"/>
                    <a:gd name="T18" fmla="*/ 12 w 65"/>
                    <a:gd name="T19" fmla="*/ 29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5" h="38">
                      <a:moveTo>
                        <a:pt x="65" y="38"/>
                      </a:moveTo>
                      <a:lnTo>
                        <a:pt x="0" y="38"/>
                      </a:lnTo>
                      <a:lnTo>
                        <a:pt x="0" y="0"/>
                      </a:lnTo>
                      <a:lnTo>
                        <a:pt x="65" y="0"/>
                      </a:lnTo>
                      <a:lnTo>
                        <a:pt x="65" y="38"/>
                      </a:lnTo>
                      <a:close/>
                      <a:moveTo>
                        <a:pt x="12" y="29"/>
                      </a:moveTo>
                      <a:lnTo>
                        <a:pt x="55" y="29"/>
                      </a:lnTo>
                      <a:lnTo>
                        <a:pt x="55" y="12"/>
                      </a:lnTo>
                      <a:lnTo>
                        <a:pt x="12" y="12"/>
                      </a:lnTo>
                      <a:lnTo>
                        <a:pt x="12" y="2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" name="Freeform 37"/>
                <p:cNvSpPr/>
                <p:nvPr/>
              </p:nvSpPr>
              <p:spPr bwMode="auto">
                <a:xfrm>
                  <a:off x="5335261" y="5429133"/>
                  <a:ext cx="62327" cy="39474"/>
                </a:xfrm>
                <a:custGeom>
                  <a:avLst/>
                  <a:gdLst>
                    <a:gd name="T0" fmla="*/ 60 w 60"/>
                    <a:gd name="T1" fmla="*/ 38 h 38"/>
                    <a:gd name="T2" fmla="*/ 0 w 60"/>
                    <a:gd name="T3" fmla="*/ 38 h 38"/>
                    <a:gd name="T4" fmla="*/ 0 w 60"/>
                    <a:gd name="T5" fmla="*/ 0 h 38"/>
                    <a:gd name="T6" fmla="*/ 10 w 60"/>
                    <a:gd name="T7" fmla="*/ 0 h 38"/>
                    <a:gd name="T8" fmla="*/ 10 w 60"/>
                    <a:gd name="T9" fmla="*/ 29 h 38"/>
                    <a:gd name="T10" fmla="*/ 50 w 60"/>
                    <a:gd name="T11" fmla="*/ 29 h 38"/>
                    <a:gd name="T12" fmla="*/ 50 w 60"/>
                    <a:gd name="T13" fmla="*/ 0 h 38"/>
                    <a:gd name="T14" fmla="*/ 60 w 60"/>
                    <a:gd name="T15" fmla="*/ 0 h 38"/>
                    <a:gd name="T16" fmla="*/ 60 w 60"/>
                    <a:gd name="T17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" h="38">
                      <a:moveTo>
                        <a:pt x="60" y="38"/>
                      </a:moveTo>
                      <a:lnTo>
                        <a:pt x="0" y="38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10" y="29"/>
                      </a:lnTo>
                      <a:lnTo>
                        <a:pt x="50" y="29"/>
                      </a:lnTo>
                      <a:lnTo>
                        <a:pt x="50" y="0"/>
                      </a:lnTo>
                      <a:lnTo>
                        <a:pt x="60" y="0"/>
                      </a:lnTo>
                      <a:lnTo>
                        <a:pt x="60" y="3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" name="Freeform 38"/>
                <p:cNvSpPr>
                  <a:spLocks noEditPoints="1"/>
                </p:cNvSpPr>
                <p:nvPr/>
              </p:nvSpPr>
              <p:spPr bwMode="auto">
                <a:xfrm>
                  <a:off x="5410054" y="5409397"/>
                  <a:ext cx="63366" cy="59211"/>
                </a:xfrm>
                <a:custGeom>
                  <a:avLst/>
                  <a:gdLst>
                    <a:gd name="T0" fmla="*/ 61 w 61"/>
                    <a:gd name="T1" fmla="*/ 57 h 57"/>
                    <a:gd name="T2" fmla="*/ 0 w 61"/>
                    <a:gd name="T3" fmla="*/ 57 h 57"/>
                    <a:gd name="T4" fmla="*/ 0 w 61"/>
                    <a:gd name="T5" fmla="*/ 19 h 57"/>
                    <a:gd name="T6" fmla="*/ 52 w 61"/>
                    <a:gd name="T7" fmla="*/ 19 h 57"/>
                    <a:gd name="T8" fmla="*/ 52 w 61"/>
                    <a:gd name="T9" fmla="*/ 0 h 57"/>
                    <a:gd name="T10" fmla="*/ 61 w 61"/>
                    <a:gd name="T11" fmla="*/ 0 h 57"/>
                    <a:gd name="T12" fmla="*/ 61 w 61"/>
                    <a:gd name="T13" fmla="*/ 57 h 57"/>
                    <a:gd name="T14" fmla="*/ 11 w 61"/>
                    <a:gd name="T15" fmla="*/ 48 h 57"/>
                    <a:gd name="T16" fmla="*/ 52 w 61"/>
                    <a:gd name="T17" fmla="*/ 48 h 57"/>
                    <a:gd name="T18" fmla="*/ 52 w 61"/>
                    <a:gd name="T19" fmla="*/ 31 h 57"/>
                    <a:gd name="T20" fmla="*/ 11 w 61"/>
                    <a:gd name="T21" fmla="*/ 31 h 57"/>
                    <a:gd name="T22" fmla="*/ 11 w 61"/>
                    <a:gd name="T23" fmla="*/ 48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1" h="57">
                      <a:moveTo>
                        <a:pt x="61" y="57"/>
                      </a:moveTo>
                      <a:lnTo>
                        <a:pt x="0" y="57"/>
                      </a:lnTo>
                      <a:lnTo>
                        <a:pt x="0" y="19"/>
                      </a:lnTo>
                      <a:lnTo>
                        <a:pt x="52" y="19"/>
                      </a:lnTo>
                      <a:lnTo>
                        <a:pt x="52" y="0"/>
                      </a:lnTo>
                      <a:lnTo>
                        <a:pt x="61" y="0"/>
                      </a:lnTo>
                      <a:lnTo>
                        <a:pt x="61" y="57"/>
                      </a:lnTo>
                      <a:close/>
                      <a:moveTo>
                        <a:pt x="11" y="48"/>
                      </a:moveTo>
                      <a:lnTo>
                        <a:pt x="52" y="48"/>
                      </a:lnTo>
                      <a:lnTo>
                        <a:pt x="52" y="31"/>
                      </a:lnTo>
                      <a:lnTo>
                        <a:pt x="11" y="31"/>
                      </a:lnTo>
                      <a:lnTo>
                        <a:pt x="11" y="4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6" name="Freeform 39"/>
                <p:cNvSpPr/>
                <p:nvPr/>
              </p:nvSpPr>
              <p:spPr bwMode="auto">
                <a:xfrm>
                  <a:off x="4788859" y="5219298"/>
                  <a:ext cx="103879" cy="130887"/>
                </a:xfrm>
                <a:custGeom>
                  <a:avLst/>
                  <a:gdLst>
                    <a:gd name="T0" fmla="*/ 0 w 42"/>
                    <a:gd name="T1" fmla="*/ 53 h 53"/>
                    <a:gd name="T2" fmla="*/ 0 w 42"/>
                    <a:gd name="T3" fmla="*/ 45 h 53"/>
                    <a:gd name="T4" fmla="*/ 29 w 42"/>
                    <a:gd name="T5" fmla="*/ 0 h 53"/>
                    <a:gd name="T6" fmla="*/ 42 w 42"/>
                    <a:gd name="T7" fmla="*/ 5 h 53"/>
                    <a:gd name="T8" fmla="*/ 0 w 42"/>
                    <a:gd name="T9" fmla="*/ 53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3">
                      <a:moveTo>
                        <a:pt x="0" y="53"/>
                      </a:moveTo>
                      <a:cubicBezTo>
                        <a:pt x="0" y="50"/>
                        <a:pt x="0" y="48"/>
                        <a:pt x="0" y="45"/>
                      </a:cubicBezTo>
                      <a:cubicBezTo>
                        <a:pt x="15" y="32"/>
                        <a:pt x="25" y="14"/>
                        <a:pt x="29" y="0"/>
                      </a:cubicBezTo>
                      <a:cubicBezTo>
                        <a:pt x="32" y="2"/>
                        <a:pt x="39" y="4"/>
                        <a:pt x="42" y="5"/>
                      </a:cubicBezTo>
                      <a:cubicBezTo>
                        <a:pt x="33" y="23"/>
                        <a:pt x="18" y="42"/>
                        <a:pt x="0" y="5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7" name="Freeform 40"/>
                <p:cNvSpPr/>
                <p:nvPr/>
              </p:nvSpPr>
              <p:spPr bwMode="auto">
                <a:xfrm>
                  <a:off x="4885466" y="5219298"/>
                  <a:ext cx="103879" cy="130887"/>
                </a:xfrm>
                <a:custGeom>
                  <a:avLst/>
                  <a:gdLst>
                    <a:gd name="T0" fmla="*/ 42 w 42"/>
                    <a:gd name="T1" fmla="*/ 53 h 53"/>
                    <a:gd name="T2" fmla="*/ 42 w 42"/>
                    <a:gd name="T3" fmla="*/ 45 h 53"/>
                    <a:gd name="T4" fmla="*/ 12 w 42"/>
                    <a:gd name="T5" fmla="*/ 0 h 53"/>
                    <a:gd name="T6" fmla="*/ 0 w 42"/>
                    <a:gd name="T7" fmla="*/ 5 h 53"/>
                    <a:gd name="T8" fmla="*/ 42 w 42"/>
                    <a:gd name="T9" fmla="*/ 53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3">
                      <a:moveTo>
                        <a:pt x="42" y="53"/>
                      </a:moveTo>
                      <a:cubicBezTo>
                        <a:pt x="42" y="50"/>
                        <a:pt x="42" y="48"/>
                        <a:pt x="42" y="45"/>
                      </a:cubicBezTo>
                      <a:cubicBezTo>
                        <a:pt x="27" y="32"/>
                        <a:pt x="17" y="14"/>
                        <a:pt x="12" y="0"/>
                      </a:cubicBezTo>
                      <a:cubicBezTo>
                        <a:pt x="10" y="2"/>
                        <a:pt x="3" y="4"/>
                        <a:pt x="0" y="5"/>
                      </a:cubicBezTo>
                      <a:cubicBezTo>
                        <a:pt x="9" y="23"/>
                        <a:pt x="24" y="42"/>
                        <a:pt x="42" y="5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pic>
          <p:nvPicPr>
            <p:cNvPr id="58" name="图片 57" descr="深证通LOGO.png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7" y="2551"/>
              <a:ext cx="4178" cy="568"/>
            </a:xfrm>
            <a:prstGeom prst="rect">
              <a:avLst/>
            </a:prstGeom>
          </p:spPr>
        </p:pic>
        <p:cxnSp>
          <p:nvCxnSpPr>
            <p:cNvPr id="62" name="直线连接符 61"/>
            <p:cNvCxnSpPr/>
            <p:nvPr/>
          </p:nvCxnSpPr>
          <p:spPr>
            <a:xfrm>
              <a:off x="6103" y="2470"/>
              <a:ext cx="0" cy="730"/>
            </a:xfrm>
            <a:prstGeom prst="line">
              <a:avLst/>
            </a:prstGeom>
            <a:ln w="19050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《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065" y="-3175"/>
            <a:ext cx="6343650" cy="7621905"/>
          </a:xfrm>
          <a:prstGeom prst="rect">
            <a:avLst/>
          </a:prstGeom>
        </p:spPr>
      </p:pic>
      <p:pic>
        <p:nvPicPr>
          <p:cNvPr id="3" name="图片 2" descr="(((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89745" y="-156210"/>
            <a:ext cx="2894330" cy="2117090"/>
          </a:xfrm>
          <a:prstGeom prst="rect">
            <a:avLst/>
          </a:prstGeom>
        </p:spPr>
      </p:pic>
      <p:pic>
        <p:nvPicPr>
          <p:cNvPr id="4" name="图片 3" descr="(((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44895" y="6624955"/>
            <a:ext cx="3367405" cy="995680"/>
          </a:xfrm>
          <a:prstGeom prst="rect">
            <a:avLst/>
          </a:prstGeom>
        </p:spPr>
      </p:pic>
      <p:pic>
        <p:nvPicPr>
          <p:cNvPr id="5" name="图片 4" descr="高光-拷贝.png"/>
          <p:cNvPicPr>
            <a:picLocks noChangeAspect="1"/>
          </p:cNvPicPr>
          <p:nvPr/>
        </p:nvPicPr>
        <p:blipFill>
          <a:blip r:embed="rId4">
            <a:alphaModFix amt="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605" y="-3810"/>
            <a:ext cx="4301490" cy="7621905"/>
          </a:xfrm>
          <a:prstGeom prst="rect">
            <a:avLst/>
          </a:prstGeom>
        </p:spPr>
      </p:pic>
      <p:grpSp>
        <p:nvGrpSpPr>
          <p:cNvPr id="7" name="组合 11"/>
          <p:cNvGrpSpPr/>
          <p:nvPr/>
        </p:nvGrpSpPr>
        <p:grpSpPr>
          <a:xfrm>
            <a:off x="2924175" y="2397760"/>
            <a:ext cx="2593975" cy="2659380"/>
            <a:chOff x="5202" y="3704"/>
            <a:chExt cx="4085" cy="4188"/>
          </a:xfrm>
        </p:grpSpPr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2" y="3704"/>
              <a:ext cx="4085" cy="4188"/>
            </a:xfrm>
            <a:prstGeom prst="rect">
              <a:avLst/>
            </a:prstGeom>
          </p:spPr>
        </p:pic>
        <p:pic>
          <p:nvPicPr>
            <p:cNvPr id="55" name="图片 5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9" y="4032"/>
              <a:ext cx="3526" cy="3505"/>
            </a:xfrm>
            <a:prstGeom prst="rect">
              <a:avLst/>
            </a:prstGeom>
          </p:spPr>
        </p:pic>
        <p:pic>
          <p:nvPicPr>
            <p:cNvPr id="56" name="图片 5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0" y="4200"/>
              <a:ext cx="3185" cy="3113"/>
            </a:xfrm>
            <a:prstGeom prst="rect">
              <a:avLst/>
            </a:prstGeom>
          </p:spPr>
        </p:pic>
        <p:pic>
          <p:nvPicPr>
            <p:cNvPr id="57" name="图片 5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4" y="4828"/>
              <a:ext cx="1936" cy="1936"/>
            </a:xfrm>
            <a:prstGeom prst="rect">
              <a:avLst/>
            </a:prstGeom>
          </p:spPr>
        </p:pic>
      </p:grpSp>
      <p:sp>
        <p:nvSpPr>
          <p:cNvPr id="8" name="文本占位符 10"/>
          <p:cNvSpPr txBox="1"/>
          <p:nvPr/>
        </p:nvSpPr>
        <p:spPr>
          <a:xfrm>
            <a:off x="5813425" y="2919730"/>
            <a:ext cx="5274310" cy="965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3600" b="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Blip>
                <a:blip r:embed="rId9"/>
              </a:buBlip>
              <a:defRPr lang="en-US" sz="1200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Blip>
                <a:blip r:embed="rId9"/>
              </a:buBlip>
              <a:defRPr lang="en-US" sz="1200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Blip>
                <a:blip r:embed="rId9"/>
              </a:buBlip>
              <a:defRPr lang="en-US" sz="1200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Blip>
                <a:blip r:embed="rId9"/>
              </a:buBlip>
              <a:defRPr lang="en-US" sz="1200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4000" dirty="0"/>
              <a:t>科技赋能 智见未来</a:t>
            </a:r>
            <a:endParaRPr lang="zh-CN" altLang="en-US" sz="4000" dirty="0"/>
          </a:p>
        </p:txBody>
      </p:sp>
      <p:grpSp>
        <p:nvGrpSpPr>
          <p:cNvPr id="14" name="组 59"/>
          <p:cNvGrpSpPr/>
          <p:nvPr/>
        </p:nvGrpSpPr>
        <p:grpSpPr>
          <a:xfrm>
            <a:off x="9099615" y="2467660"/>
            <a:ext cx="1360551" cy="346075"/>
            <a:chOff x="4721337" y="4352950"/>
            <a:chExt cx="2251695" cy="572372"/>
          </a:xfrm>
        </p:grpSpPr>
        <p:sp>
          <p:nvSpPr>
            <p:cNvPr id="17" name="Freeform 5"/>
            <p:cNvSpPr/>
            <p:nvPr/>
          </p:nvSpPr>
          <p:spPr bwMode="auto">
            <a:xfrm>
              <a:off x="5213723" y="4376842"/>
              <a:ext cx="336567" cy="548480"/>
            </a:xfrm>
            <a:custGeom>
              <a:avLst/>
              <a:gdLst>
                <a:gd name="T0" fmla="*/ 88 w 136"/>
                <a:gd name="T1" fmla="*/ 106 h 222"/>
                <a:gd name="T2" fmla="*/ 0 w 136"/>
                <a:gd name="T3" fmla="*/ 195 h 222"/>
                <a:gd name="T4" fmla="*/ 28 w 136"/>
                <a:gd name="T5" fmla="*/ 222 h 222"/>
                <a:gd name="T6" fmla="*/ 126 w 136"/>
                <a:gd name="T7" fmla="*/ 123 h 222"/>
                <a:gd name="T8" fmla="*/ 126 w 136"/>
                <a:gd name="T9" fmla="*/ 89 h 222"/>
                <a:gd name="T10" fmla="*/ 42 w 136"/>
                <a:gd name="T11" fmla="*/ 5 h 222"/>
                <a:gd name="T12" fmla="*/ 30 w 136"/>
                <a:gd name="T13" fmla="*/ 9 h 222"/>
                <a:gd name="T14" fmla="*/ 21 w 136"/>
                <a:gd name="T15" fmla="*/ 38 h 222"/>
                <a:gd name="T16" fmla="*/ 88 w 136"/>
                <a:gd name="T17" fmla="*/ 10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222">
                  <a:moveTo>
                    <a:pt x="88" y="106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28" y="222"/>
                    <a:pt x="28" y="222"/>
                    <a:pt x="28" y="222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36" y="114"/>
                    <a:pt x="136" y="98"/>
                    <a:pt x="126" y="89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37" y="0"/>
                    <a:pt x="32" y="3"/>
                    <a:pt x="30" y="9"/>
                  </a:cubicBezTo>
                  <a:cubicBezTo>
                    <a:pt x="21" y="38"/>
                    <a:pt x="21" y="38"/>
                    <a:pt x="21" y="38"/>
                  </a:cubicBezTo>
                  <a:lnTo>
                    <a:pt x="88" y="10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6"/>
            <p:cNvSpPr/>
            <p:nvPr/>
          </p:nvSpPr>
          <p:spPr bwMode="auto">
            <a:xfrm>
              <a:off x="4966491" y="4352950"/>
              <a:ext cx="338645" cy="572372"/>
            </a:xfrm>
            <a:custGeom>
              <a:avLst/>
              <a:gdLst>
                <a:gd name="T0" fmla="*/ 137 w 137"/>
                <a:gd name="T1" fmla="*/ 10 h 232"/>
                <a:gd name="T2" fmla="*/ 124 w 137"/>
                <a:gd name="T3" fmla="*/ 13 h 232"/>
                <a:gd name="T4" fmla="*/ 114 w 137"/>
                <a:gd name="T5" fmla="*/ 42 h 232"/>
                <a:gd name="T6" fmla="*/ 114 w 137"/>
                <a:gd name="T7" fmla="*/ 42 h 232"/>
                <a:gd name="T8" fmla="*/ 57 w 137"/>
                <a:gd name="T9" fmla="*/ 224 h 232"/>
                <a:gd name="T10" fmla="*/ 45 w 137"/>
                <a:gd name="T11" fmla="*/ 232 h 232"/>
                <a:gd name="T12" fmla="*/ 37 w 137"/>
                <a:gd name="T13" fmla="*/ 232 h 232"/>
                <a:gd name="T14" fmla="*/ 13 w 137"/>
                <a:gd name="T15" fmla="*/ 232 h 232"/>
                <a:gd name="T16" fmla="*/ 7 w 137"/>
                <a:gd name="T17" fmla="*/ 230 h 232"/>
                <a:gd name="T18" fmla="*/ 0 w 137"/>
                <a:gd name="T19" fmla="*/ 223 h 232"/>
                <a:gd name="T20" fmla="*/ 14 w 137"/>
                <a:gd name="T21" fmla="*/ 219 h 232"/>
                <a:gd name="T22" fmla="*/ 23 w 137"/>
                <a:gd name="T23" fmla="*/ 190 h 232"/>
                <a:gd name="T24" fmla="*/ 80 w 137"/>
                <a:gd name="T25" fmla="*/ 9 h 232"/>
                <a:gd name="T26" fmla="*/ 92 w 137"/>
                <a:gd name="T27" fmla="*/ 0 h 232"/>
                <a:gd name="T28" fmla="*/ 100 w 137"/>
                <a:gd name="T29" fmla="*/ 0 h 232"/>
                <a:gd name="T30" fmla="*/ 122 w 137"/>
                <a:gd name="T31" fmla="*/ 0 h 232"/>
                <a:gd name="T32" fmla="*/ 131 w 137"/>
                <a:gd name="T33" fmla="*/ 4 h 232"/>
                <a:gd name="T34" fmla="*/ 137 w 137"/>
                <a:gd name="T35" fmla="*/ 1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7" h="232">
                  <a:moveTo>
                    <a:pt x="137" y="10"/>
                  </a:moveTo>
                  <a:cubicBezTo>
                    <a:pt x="133" y="6"/>
                    <a:pt x="125" y="7"/>
                    <a:pt x="124" y="13"/>
                  </a:cubicBezTo>
                  <a:cubicBezTo>
                    <a:pt x="114" y="42"/>
                    <a:pt x="114" y="42"/>
                    <a:pt x="114" y="42"/>
                  </a:cubicBezTo>
                  <a:cubicBezTo>
                    <a:pt x="114" y="42"/>
                    <a:pt x="114" y="42"/>
                    <a:pt x="114" y="42"/>
                  </a:cubicBezTo>
                  <a:cubicBezTo>
                    <a:pt x="57" y="224"/>
                    <a:pt x="57" y="224"/>
                    <a:pt x="57" y="224"/>
                  </a:cubicBezTo>
                  <a:cubicBezTo>
                    <a:pt x="55" y="229"/>
                    <a:pt x="50" y="232"/>
                    <a:pt x="45" y="232"/>
                  </a:cubicBezTo>
                  <a:cubicBezTo>
                    <a:pt x="37" y="232"/>
                    <a:pt x="37" y="232"/>
                    <a:pt x="37" y="232"/>
                  </a:cubicBezTo>
                  <a:cubicBezTo>
                    <a:pt x="13" y="232"/>
                    <a:pt x="13" y="232"/>
                    <a:pt x="13" y="232"/>
                  </a:cubicBezTo>
                  <a:cubicBezTo>
                    <a:pt x="11" y="232"/>
                    <a:pt x="9" y="231"/>
                    <a:pt x="7" y="230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5" y="227"/>
                    <a:pt x="12" y="225"/>
                    <a:pt x="14" y="219"/>
                  </a:cubicBezTo>
                  <a:cubicBezTo>
                    <a:pt x="23" y="190"/>
                    <a:pt x="23" y="190"/>
                    <a:pt x="23" y="190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2" y="4"/>
                    <a:pt x="87" y="0"/>
                    <a:pt x="92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6" y="0"/>
                    <a:pt x="129" y="2"/>
                    <a:pt x="131" y="4"/>
                  </a:cubicBezTo>
                  <a:lnTo>
                    <a:pt x="137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7"/>
            <p:cNvSpPr/>
            <p:nvPr/>
          </p:nvSpPr>
          <p:spPr bwMode="auto">
            <a:xfrm>
              <a:off x="4721337" y="4355028"/>
              <a:ext cx="336567" cy="545364"/>
            </a:xfrm>
            <a:custGeom>
              <a:avLst/>
              <a:gdLst>
                <a:gd name="T0" fmla="*/ 48 w 136"/>
                <a:gd name="T1" fmla="*/ 115 h 221"/>
                <a:gd name="T2" fmla="*/ 136 w 136"/>
                <a:gd name="T3" fmla="*/ 27 h 221"/>
                <a:gd name="T4" fmla="*/ 109 w 136"/>
                <a:gd name="T5" fmla="*/ 0 h 221"/>
                <a:gd name="T6" fmla="*/ 10 w 136"/>
                <a:gd name="T7" fmla="*/ 98 h 221"/>
                <a:gd name="T8" fmla="*/ 10 w 136"/>
                <a:gd name="T9" fmla="*/ 133 h 221"/>
                <a:gd name="T10" fmla="*/ 95 w 136"/>
                <a:gd name="T11" fmla="*/ 217 h 221"/>
                <a:gd name="T12" fmla="*/ 106 w 136"/>
                <a:gd name="T13" fmla="*/ 213 h 221"/>
                <a:gd name="T14" fmla="*/ 115 w 136"/>
                <a:gd name="T15" fmla="*/ 183 h 221"/>
                <a:gd name="T16" fmla="*/ 48 w 136"/>
                <a:gd name="T17" fmla="*/ 11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221">
                  <a:moveTo>
                    <a:pt x="48" y="115"/>
                  </a:moveTo>
                  <a:cubicBezTo>
                    <a:pt x="136" y="27"/>
                    <a:pt x="136" y="27"/>
                    <a:pt x="136" y="27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" y="98"/>
                    <a:pt x="10" y="98"/>
                    <a:pt x="10" y="98"/>
                  </a:cubicBezTo>
                  <a:cubicBezTo>
                    <a:pt x="0" y="108"/>
                    <a:pt x="0" y="123"/>
                    <a:pt x="10" y="133"/>
                  </a:cubicBezTo>
                  <a:cubicBezTo>
                    <a:pt x="95" y="217"/>
                    <a:pt x="95" y="217"/>
                    <a:pt x="95" y="217"/>
                  </a:cubicBezTo>
                  <a:cubicBezTo>
                    <a:pt x="99" y="221"/>
                    <a:pt x="104" y="219"/>
                    <a:pt x="106" y="213"/>
                  </a:cubicBezTo>
                  <a:cubicBezTo>
                    <a:pt x="115" y="183"/>
                    <a:pt x="115" y="183"/>
                    <a:pt x="115" y="183"/>
                  </a:cubicBezTo>
                  <a:lnTo>
                    <a:pt x="48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0" name="组 14"/>
            <p:cNvGrpSpPr/>
            <p:nvPr/>
          </p:nvGrpSpPr>
          <p:grpSpPr>
            <a:xfrm>
              <a:off x="5737572" y="4352968"/>
              <a:ext cx="1235460" cy="555582"/>
              <a:chOff x="4708872" y="5083218"/>
              <a:chExt cx="857000" cy="385390"/>
            </a:xfrm>
          </p:grpSpPr>
          <p:sp>
            <p:nvSpPr>
              <p:cNvPr id="21" name="Freeform 8"/>
              <p:cNvSpPr/>
              <p:nvPr/>
            </p:nvSpPr>
            <p:spPr bwMode="auto">
              <a:xfrm>
                <a:off x="4719260" y="5152816"/>
                <a:ext cx="59211" cy="44668"/>
              </a:xfrm>
              <a:custGeom>
                <a:avLst/>
                <a:gdLst>
                  <a:gd name="T0" fmla="*/ 26 w 57"/>
                  <a:gd name="T1" fmla="*/ 43 h 43"/>
                  <a:gd name="T2" fmla="*/ 0 w 57"/>
                  <a:gd name="T3" fmla="*/ 0 h 43"/>
                  <a:gd name="T4" fmla="*/ 33 w 57"/>
                  <a:gd name="T5" fmla="*/ 0 h 43"/>
                  <a:gd name="T6" fmla="*/ 57 w 57"/>
                  <a:gd name="T7" fmla="*/ 43 h 43"/>
                  <a:gd name="T8" fmla="*/ 26 w 57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43">
                    <a:moveTo>
                      <a:pt x="26" y="43"/>
                    </a:moveTo>
                    <a:lnTo>
                      <a:pt x="0" y="0"/>
                    </a:lnTo>
                    <a:lnTo>
                      <a:pt x="33" y="0"/>
                    </a:lnTo>
                    <a:lnTo>
                      <a:pt x="57" y="43"/>
                    </a:lnTo>
                    <a:lnTo>
                      <a:pt x="26" y="4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9"/>
              <p:cNvSpPr/>
              <p:nvPr/>
            </p:nvSpPr>
            <p:spPr bwMode="auto">
              <a:xfrm>
                <a:off x="4717182" y="5086334"/>
                <a:ext cx="56095" cy="46746"/>
              </a:xfrm>
              <a:custGeom>
                <a:avLst/>
                <a:gdLst>
                  <a:gd name="T0" fmla="*/ 23 w 54"/>
                  <a:gd name="T1" fmla="*/ 45 h 45"/>
                  <a:gd name="T2" fmla="*/ 0 w 54"/>
                  <a:gd name="T3" fmla="*/ 0 h 45"/>
                  <a:gd name="T4" fmla="*/ 30 w 54"/>
                  <a:gd name="T5" fmla="*/ 0 h 45"/>
                  <a:gd name="T6" fmla="*/ 54 w 54"/>
                  <a:gd name="T7" fmla="*/ 45 h 45"/>
                  <a:gd name="T8" fmla="*/ 23 w 54"/>
                  <a:gd name="T9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5">
                    <a:moveTo>
                      <a:pt x="23" y="45"/>
                    </a:moveTo>
                    <a:lnTo>
                      <a:pt x="0" y="0"/>
                    </a:lnTo>
                    <a:lnTo>
                      <a:pt x="30" y="0"/>
                    </a:lnTo>
                    <a:lnTo>
                      <a:pt x="54" y="45"/>
                    </a:lnTo>
                    <a:lnTo>
                      <a:pt x="23" y="4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0"/>
              <p:cNvSpPr/>
              <p:nvPr/>
            </p:nvSpPr>
            <p:spPr bwMode="auto">
              <a:xfrm>
                <a:off x="4902086" y="5125808"/>
                <a:ext cx="57134" cy="46746"/>
              </a:xfrm>
              <a:custGeom>
                <a:avLst/>
                <a:gdLst>
                  <a:gd name="T0" fmla="*/ 24 w 55"/>
                  <a:gd name="T1" fmla="*/ 45 h 45"/>
                  <a:gd name="T2" fmla="*/ 0 w 55"/>
                  <a:gd name="T3" fmla="*/ 0 h 45"/>
                  <a:gd name="T4" fmla="*/ 31 w 55"/>
                  <a:gd name="T5" fmla="*/ 0 h 45"/>
                  <a:gd name="T6" fmla="*/ 55 w 55"/>
                  <a:gd name="T7" fmla="*/ 45 h 45"/>
                  <a:gd name="T8" fmla="*/ 24 w 55"/>
                  <a:gd name="T9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24" y="45"/>
                    </a:moveTo>
                    <a:lnTo>
                      <a:pt x="0" y="0"/>
                    </a:lnTo>
                    <a:lnTo>
                      <a:pt x="31" y="0"/>
                    </a:lnTo>
                    <a:lnTo>
                      <a:pt x="55" y="45"/>
                    </a:lnTo>
                    <a:lnTo>
                      <a:pt x="24" y="4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11"/>
              <p:cNvSpPr/>
              <p:nvPr/>
            </p:nvSpPr>
            <p:spPr bwMode="auto">
              <a:xfrm>
                <a:off x="4812751" y="5125808"/>
                <a:ext cx="60250" cy="46746"/>
              </a:xfrm>
              <a:custGeom>
                <a:avLst/>
                <a:gdLst>
                  <a:gd name="T0" fmla="*/ 31 w 58"/>
                  <a:gd name="T1" fmla="*/ 45 h 45"/>
                  <a:gd name="T2" fmla="*/ 58 w 58"/>
                  <a:gd name="T3" fmla="*/ 0 h 45"/>
                  <a:gd name="T4" fmla="*/ 24 w 58"/>
                  <a:gd name="T5" fmla="*/ 0 h 45"/>
                  <a:gd name="T6" fmla="*/ 0 w 58"/>
                  <a:gd name="T7" fmla="*/ 45 h 45"/>
                  <a:gd name="T8" fmla="*/ 31 w 58"/>
                  <a:gd name="T9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45">
                    <a:moveTo>
                      <a:pt x="31" y="45"/>
                    </a:moveTo>
                    <a:lnTo>
                      <a:pt x="58" y="0"/>
                    </a:lnTo>
                    <a:lnTo>
                      <a:pt x="24" y="0"/>
                    </a:lnTo>
                    <a:lnTo>
                      <a:pt x="0" y="45"/>
                    </a:lnTo>
                    <a:lnTo>
                      <a:pt x="31" y="4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12"/>
              <p:cNvSpPr/>
              <p:nvPr/>
            </p:nvSpPr>
            <p:spPr bwMode="auto">
              <a:xfrm>
                <a:off x="5018431" y="5086334"/>
                <a:ext cx="59211" cy="46746"/>
              </a:xfrm>
              <a:custGeom>
                <a:avLst/>
                <a:gdLst>
                  <a:gd name="T0" fmla="*/ 26 w 57"/>
                  <a:gd name="T1" fmla="*/ 45 h 45"/>
                  <a:gd name="T2" fmla="*/ 0 w 57"/>
                  <a:gd name="T3" fmla="*/ 0 h 45"/>
                  <a:gd name="T4" fmla="*/ 33 w 57"/>
                  <a:gd name="T5" fmla="*/ 0 h 45"/>
                  <a:gd name="T6" fmla="*/ 57 w 57"/>
                  <a:gd name="T7" fmla="*/ 45 h 45"/>
                  <a:gd name="T8" fmla="*/ 26 w 57"/>
                  <a:gd name="T9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45">
                    <a:moveTo>
                      <a:pt x="26" y="45"/>
                    </a:moveTo>
                    <a:lnTo>
                      <a:pt x="0" y="0"/>
                    </a:lnTo>
                    <a:lnTo>
                      <a:pt x="33" y="0"/>
                    </a:lnTo>
                    <a:lnTo>
                      <a:pt x="57" y="45"/>
                    </a:lnTo>
                    <a:lnTo>
                      <a:pt x="26" y="4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13"/>
              <p:cNvSpPr/>
              <p:nvPr/>
            </p:nvSpPr>
            <p:spPr bwMode="auto">
              <a:xfrm>
                <a:off x="5045439" y="5283703"/>
                <a:ext cx="51939" cy="64405"/>
              </a:xfrm>
              <a:custGeom>
                <a:avLst/>
                <a:gdLst>
                  <a:gd name="T0" fmla="*/ 50 w 50"/>
                  <a:gd name="T1" fmla="*/ 33 h 62"/>
                  <a:gd name="T2" fmla="*/ 0 w 50"/>
                  <a:gd name="T3" fmla="*/ 62 h 62"/>
                  <a:gd name="T4" fmla="*/ 0 w 50"/>
                  <a:gd name="T5" fmla="*/ 26 h 62"/>
                  <a:gd name="T6" fmla="*/ 50 w 50"/>
                  <a:gd name="T7" fmla="*/ 0 h 62"/>
                  <a:gd name="T8" fmla="*/ 50 w 50"/>
                  <a:gd name="T9" fmla="*/ 3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62">
                    <a:moveTo>
                      <a:pt x="50" y="33"/>
                    </a:moveTo>
                    <a:lnTo>
                      <a:pt x="0" y="62"/>
                    </a:lnTo>
                    <a:lnTo>
                      <a:pt x="0" y="26"/>
                    </a:lnTo>
                    <a:lnTo>
                      <a:pt x="50" y="0"/>
                    </a:lnTo>
                    <a:lnTo>
                      <a:pt x="50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14"/>
              <p:cNvSpPr/>
              <p:nvPr/>
            </p:nvSpPr>
            <p:spPr bwMode="auto">
              <a:xfrm>
                <a:off x="4708872" y="5231764"/>
                <a:ext cx="74793" cy="121538"/>
              </a:xfrm>
              <a:custGeom>
                <a:avLst/>
                <a:gdLst>
                  <a:gd name="T0" fmla="*/ 31 w 72"/>
                  <a:gd name="T1" fmla="*/ 117 h 117"/>
                  <a:gd name="T2" fmla="*/ 72 w 72"/>
                  <a:gd name="T3" fmla="*/ 0 h 117"/>
                  <a:gd name="T4" fmla="*/ 38 w 72"/>
                  <a:gd name="T5" fmla="*/ 0 h 117"/>
                  <a:gd name="T6" fmla="*/ 0 w 72"/>
                  <a:gd name="T7" fmla="*/ 117 h 117"/>
                  <a:gd name="T8" fmla="*/ 31 w 72"/>
                  <a:gd name="T9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17">
                    <a:moveTo>
                      <a:pt x="31" y="117"/>
                    </a:moveTo>
                    <a:lnTo>
                      <a:pt x="72" y="0"/>
                    </a:lnTo>
                    <a:lnTo>
                      <a:pt x="38" y="0"/>
                    </a:lnTo>
                    <a:lnTo>
                      <a:pt x="0" y="117"/>
                    </a:lnTo>
                    <a:lnTo>
                      <a:pt x="31" y="11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Rectangle 15"/>
              <p:cNvSpPr>
                <a:spLocks noChangeArrowheads="1"/>
              </p:cNvSpPr>
              <p:nvPr/>
            </p:nvSpPr>
            <p:spPr bwMode="auto">
              <a:xfrm>
                <a:off x="4946755" y="5083218"/>
                <a:ext cx="34280" cy="550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Rectangle 16"/>
              <p:cNvSpPr>
                <a:spLocks noChangeArrowheads="1"/>
              </p:cNvSpPr>
              <p:nvPr/>
            </p:nvSpPr>
            <p:spPr bwMode="auto">
              <a:xfrm>
                <a:off x="4810673" y="5083218"/>
                <a:ext cx="153741" cy="228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Rectangle 17"/>
              <p:cNvSpPr>
                <a:spLocks noChangeArrowheads="1"/>
              </p:cNvSpPr>
              <p:nvPr/>
            </p:nvSpPr>
            <p:spPr bwMode="auto">
              <a:xfrm>
                <a:off x="4796130" y="5083218"/>
                <a:ext cx="32203" cy="550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Rectangle 18"/>
              <p:cNvSpPr>
                <a:spLocks noChangeArrowheads="1"/>
              </p:cNvSpPr>
              <p:nvPr/>
            </p:nvSpPr>
            <p:spPr bwMode="auto">
              <a:xfrm>
                <a:off x="4801324" y="5209950"/>
                <a:ext cx="172439" cy="218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Rectangle 19"/>
              <p:cNvSpPr>
                <a:spLocks noChangeArrowheads="1"/>
              </p:cNvSpPr>
              <p:nvPr/>
            </p:nvSpPr>
            <p:spPr bwMode="auto">
              <a:xfrm>
                <a:off x="4867807" y="5177747"/>
                <a:ext cx="39474" cy="1755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20"/>
              <p:cNvSpPr/>
              <p:nvPr/>
            </p:nvSpPr>
            <p:spPr bwMode="auto">
              <a:xfrm>
                <a:off x="5045439" y="5158010"/>
                <a:ext cx="39474" cy="175555"/>
              </a:xfrm>
              <a:custGeom>
                <a:avLst/>
                <a:gdLst>
                  <a:gd name="T0" fmla="*/ 38 w 38"/>
                  <a:gd name="T1" fmla="*/ 159 h 169"/>
                  <a:gd name="T2" fmla="*/ 0 w 38"/>
                  <a:gd name="T3" fmla="*/ 169 h 169"/>
                  <a:gd name="T4" fmla="*/ 0 w 38"/>
                  <a:gd name="T5" fmla="*/ 0 h 169"/>
                  <a:gd name="T6" fmla="*/ 38 w 38"/>
                  <a:gd name="T7" fmla="*/ 0 h 169"/>
                  <a:gd name="T8" fmla="*/ 38 w 38"/>
                  <a:gd name="T9" fmla="*/ 15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69">
                    <a:moveTo>
                      <a:pt x="38" y="159"/>
                    </a:moveTo>
                    <a:lnTo>
                      <a:pt x="0" y="169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1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Rectangle 21"/>
              <p:cNvSpPr>
                <a:spLocks noChangeArrowheads="1"/>
              </p:cNvSpPr>
              <p:nvPr/>
            </p:nvSpPr>
            <p:spPr bwMode="auto">
              <a:xfrm>
                <a:off x="5013237" y="5158010"/>
                <a:ext cx="51939" cy="197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Rectangle 22"/>
              <p:cNvSpPr>
                <a:spLocks noChangeArrowheads="1"/>
              </p:cNvSpPr>
              <p:nvPr/>
            </p:nvSpPr>
            <p:spPr bwMode="auto">
              <a:xfrm>
                <a:off x="5109844" y="5083218"/>
                <a:ext cx="158935" cy="228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Rectangle 23"/>
              <p:cNvSpPr>
                <a:spLocks noChangeArrowheads="1"/>
              </p:cNvSpPr>
              <p:nvPr/>
            </p:nvSpPr>
            <p:spPr bwMode="auto">
              <a:xfrm>
                <a:off x="5177365" y="5100877"/>
                <a:ext cx="39474" cy="2368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Rectangle 24"/>
              <p:cNvSpPr>
                <a:spLocks noChangeArrowheads="1"/>
              </p:cNvSpPr>
              <p:nvPr/>
            </p:nvSpPr>
            <p:spPr bwMode="auto">
              <a:xfrm>
                <a:off x="5197102" y="5190212"/>
                <a:ext cx="66482" cy="197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Rectangle 25"/>
              <p:cNvSpPr>
                <a:spLocks noChangeArrowheads="1"/>
              </p:cNvSpPr>
              <p:nvPr/>
            </p:nvSpPr>
            <p:spPr bwMode="auto">
              <a:xfrm>
                <a:off x="5117116" y="5167359"/>
                <a:ext cx="40513" cy="17036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Rectangle 26"/>
              <p:cNvSpPr>
                <a:spLocks noChangeArrowheads="1"/>
              </p:cNvSpPr>
              <p:nvPr/>
            </p:nvSpPr>
            <p:spPr bwMode="auto">
              <a:xfrm>
                <a:off x="5100495" y="5333565"/>
                <a:ext cx="177633" cy="197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Rectangle 27"/>
              <p:cNvSpPr>
                <a:spLocks noChangeArrowheads="1"/>
              </p:cNvSpPr>
              <p:nvPr/>
            </p:nvSpPr>
            <p:spPr bwMode="auto">
              <a:xfrm>
                <a:off x="5308253" y="5190212"/>
                <a:ext cx="257619" cy="197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Rectangle 28"/>
              <p:cNvSpPr>
                <a:spLocks noChangeArrowheads="1"/>
              </p:cNvSpPr>
              <p:nvPr/>
            </p:nvSpPr>
            <p:spPr bwMode="auto">
              <a:xfrm>
                <a:off x="5340455" y="5083218"/>
                <a:ext cx="193214" cy="228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29"/>
              <p:cNvSpPr/>
              <p:nvPr/>
            </p:nvSpPr>
            <p:spPr bwMode="auto">
              <a:xfrm>
                <a:off x="5313446" y="5199562"/>
                <a:ext cx="247231" cy="153740"/>
              </a:xfrm>
              <a:custGeom>
                <a:avLst/>
                <a:gdLst>
                  <a:gd name="T0" fmla="*/ 221 w 238"/>
                  <a:gd name="T1" fmla="*/ 148 h 148"/>
                  <a:gd name="T2" fmla="*/ 12 w 238"/>
                  <a:gd name="T3" fmla="*/ 148 h 148"/>
                  <a:gd name="T4" fmla="*/ 0 w 238"/>
                  <a:gd name="T5" fmla="*/ 148 h 148"/>
                  <a:gd name="T6" fmla="*/ 76 w 238"/>
                  <a:gd name="T7" fmla="*/ 0 h 148"/>
                  <a:gd name="T8" fmla="*/ 114 w 238"/>
                  <a:gd name="T9" fmla="*/ 0 h 148"/>
                  <a:gd name="T10" fmla="*/ 50 w 238"/>
                  <a:gd name="T11" fmla="*/ 129 h 148"/>
                  <a:gd name="T12" fmla="*/ 185 w 238"/>
                  <a:gd name="T13" fmla="*/ 129 h 148"/>
                  <a:gd name="T14" fmla="*/ 159 w 238"/>
                  <a:gd name="T15" fmla="*/ 74 h 148"/>
                  <a:gd name="T16" fmla="*/ 200 w 238"/>
                  <a:gd name="T17" fmla="*/ 74 h 148"/>
                  <a:gd name="T18" fmla="*/ 238 w 238"/>
                  <a:gd name="T19" fmla="*/ 148 h 148"/>
                  <a:gd name="T20" fmla="*/ 221 w 238"/>
                  <a:gd name="T21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8" h="148">
                    <a:moveTo>
                      <a:pt x="221" y="148"/>
                    </a:moveTo>
                    <a:lnTo>
                      <a:pt x="12" y="148"/>
                    </a:lnTo>
                    <a:lnTo>
                      <a:pt x="0" y="148"/>
                    </a:lnTo>
                    <a:lnTo>
                      <a:pt x="76" y="0"/>
                    </a:lnTo>
                    <a:lnTo>
                      <a:pt x="114" y="0"/>
                    </a:lnTo>
                    <a:lnTo>
                      <a:pt x="50" y="129"/>
                    </a:lnTo>
                    <a:lnTo>
                      <a:pt x="185" y="129"/>
                    </a:lnTo>
                    <a:lnTo>
                      <a:pt x="159" y="74"/>
                    </a:lnTo>
                    <a:lnTo>
                      <a:pt x="200" y="74"/>
                    </a:lnTo>
                    <a:lnTo>
                      <a:pt x="238" y="148"/>
                    </a:lnTo>
                    <a:lnTo>
                      <a:pt x="221" y="14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30"/>
              <p:cNvSpPr/>
              <p:nvPr/>
            </p:nvSpPr>
            <p:spPr bwMode="auto">
              <a:xfrm>
                <a:off x="4793014" y="5409397"/>
                <a:ext cx="64405" cy="59211"/>
              </a:xfrm>
              <a:custGeom>
                <a:avLst/>
                <a:gdLst>
                  <a:gd name="T0" fmla="*/ 62 w 62"/>
                  <a:gd name="T1" fmla="*/ 57 h 57"/>
                  <a:gd name="T2" fmla="*/ 0 w 62"/>
                  <a:gd name="T3" fmla="*/ 57 h 57"/>
                  <a:gd name="T4" fmla="*/ 0 w 62"/>
                  <a:gd name="T5" fmla="*/ 48 h 57"/>
                  <a:gd name="T6" fmla="*/ 50 w 62"/>
                  <a:gd name="T7" fmla="*/ 48 h 57"/>
                  <a:gd name="T8" fmla="*/ 50 w 62"/>
                  <a:gd name="T9" fmla="*/ 34 h 57"/>
                  <a:gd name="T10" fmla="*/ 0 w 62"/>
                  <a:gd name="T11" fmla="*/ 34 h 57"/>
                  <a:gd name="T12" fmla="*/ 0 w 62"/>
                  <a:gd name="T13" fmla="*/ 0 h 57"/>
                  <a:gd name="T14" fmla="*/ 62 w 62"/>
                  <a:gd name="T15" fmla="*/ 0 h 57"/>
                  <a:gd name="T16" fmla="*/ 62 w 62"/>
                  <a:gd name="T17" fmla="*/ 10 h 57"/>
                  <a:gd name="T18" fmla="*/ 10 w 62"/>
                  <a:gd name="T19" fmla="*/ 10 h 57"/>
                  <a:gd name="T20" fmla="*/ 10 w 62"/>
                  <a:gd name="T21" fmla="*/ 22 h 57"/>
                  <a:gd name="T22" fmla="*/ 62 w 62"/>
                  <a:gd name="T23" fmla="*/ 22 h 57"/>
                  <a:gd name="T24" fmla="*/ 62 w 62"/>
                  <a:gd name="T25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57">
                    <a:moveTo>
                      <a:pt x="62" y="57"/>
                    </a:moveTo>
                    <a:lnTo>
                      <a:pt x="0" y="57"/>
                    </a:lnTo>
                    <a:lnTo>
                      <a:pt x="0" y="48"/>
                    </a:lnTo>
                    <a:lnTo>
                      <a:pt x="50" y="48"/>
                    </a:lnTo>
                    <a:lnTo>
                      <a:pt x="50" y="34"/>
                    </a:lnTo>
                    <a:lnTo>
                      <a:pt x="0" y="3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10"/>
                    </a:lnTo>
                    <a:lnTo>
                      <a:pt x="10" y="10"/>
                    </a:lnTo>
                    <a:lnTo>
                      <a:pt x="10" y="22"/>
                    </a:lnTo>
                    <a:lnTo>
                      <a:pt x="62" y="22"/>
                    </a:lnTo>
                    <a:lnTo>
                      <a:pt x="62" y="5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31"/>
              <p:cNvSpPr/>
              <p:nvPr/>
            </p:nvSpPr>
            <p:spPr bwMode="auto">
              <a:xfrm>
                <a:off x="4869884" y="5409397"/>
                <a:ext cx="62327" cy="59211"/>
              </a:xfrm>
              <a:custGeom>
                <a:avLst/>
                <a:gdLst>
                  <a:gd name="T0" fmla="*/ 60 w 60"/>
                  <a:gd name="T1" fmla="*/ 57 h 57"/>
                  <a:gd name="T2" fmla="*/ 0 w 60"/>
                  <a:gd name="T3" fmla="*/ 57 h 57"/>
                  <a:gd name="T4" fmla="*/ 0 w 60"/>
                  <a:gd name="T5" fmla="*/ 48 h 57"/>
                  <a:gd name="T6" fmla="*/ 50 w 60"/>
                  <a:gd name="T7" fmla="*/ 48 h 57"/>
                  <a:gd name="T8" fmla="*/ 50 w 60"/>
                  <a:gd name="T9" fmla="*/ 34 h 57"/>
                  <a:gd name="T10" fmla="*/ 0 w 60"/>
                  <a:gd name="T11" fmla="*/ 34 h 57"/>
                  <a:gd name="T12" fmla="*/ 0 w 60"/>
                  <a:gd name="T13" fmla="*/ 0 h 57"/>
                  <a:gd name="T14" fmla="*/ 60 w 60"/>
                  <a:gd name="T15" fmla="*/ 0 h 57"/>
                  <a:gd name="T16" fmla="*/ 60 w 60"/>
                  <a:gd name="T17" fmla="*/ 10 h 57"/>
                  <a:gd name="T18" fmla="*/ 10 w 60"/>
                  <a:gd name="T19" fmla="*/ 10 h 57"/>
                  <a:gd name="T20" fmla="*/ 10 w 60"/>
                  <a:gd name="T21" fmla="*/ 22 h 57"/>
                  <a:gd name="T22" fmla="*/ 60 w 60"/>
                  <a:gd name="T23" fmla="*/ 22 h 57"/>
                  <a:gd name="T24" fmla="*/ 60 w 60"/>
                  <a:gd name="T25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0" h="57">
                    <a:moveTo>
                      <a:pt x="60" y="57"/>
                    </a:moveTo>
                    <a:lnTo>
                      <a:pt x="0" y="57"/>
                    </a:lnTo>
                    <a:lnTo>
                      <a:pt x="0" y="48"/>
                    </a:lnTo>
                    <a:lnTo>
                      <a:pt x="50" y="48"/>
                    </a:lnTo>
                    <a:lnTo>
                      <a:pt x="50" y="34"/>
                    </a:lnTo>
                    <a:lnTo>
                      <a:pt x="0" y="3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10"/>
                    </a:lnTo>
                    <a:lnTo>
                      <a:pt x="10" y="10"/>
                    </a:lnTo>
                    <a:lnTo>
                      <a:pt x="10" y="22"/>
                    </a:lnTo>
                    <a:lnTo>
                      <a:pt x="60" y="22"/>
                    </a:lnTo>
                    <a:lnTo>
                      <a:pt x="60" y="5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32"/>
              <p:cNvSpPr/>
              <p:nvPr/>
            </p:nvSpPr>
            <p:spPr bwMode="auto">
              <a:xfrm>
                <a:off x="4944677" y="5409397"/>
                <a:ext cx="64405" cy="59211"/>
              </a:xfrm>
              <a:custGeom>
                <a:avLst/>
                <a:gdLst>
                  <a:gd name="T0" fmla="*/ 62 w 62"/>
                  <a:gd name="T1" fmla="*/ 57 h 57"/>
                  <a:gd name="T2" fmla="*/ 0 w 62"/>
                  <a:gd name="T3" fmla="*/ 57 h 57"/>
                  <a:gd name="T4" fmla="*/ 0 w 62"/>
                  <a:gd name="T5" fmla="*/ 0 h 57"/>
                  <a:gd name="T6" fmla="*/ 62 w 62"/>
                  <a:gd name="T7" fmla="*/ 0 h 57"/>
                  <a:gd name="T8" fmla="*/ 62 w 62"/>
                  <a:gd name="T9" fmla="*/ 10 h 57"/>
                  <a:gd name="T10" fmla="*/ 12 w 62"/>
                  <a:gd name="T11" fmla="*/ 10 h 57"/>
                  <a:gd name="T12" fmla="*/ 12 w 62"/>
                  <a:gd name="T13" fmla="*/ 48 h 57"/>
                  <a:gd name="T14" fmla="*/ 62 w 62"/>
                  <a:gd name="T15" fmla="*/ 48 h 57"/>
                  <a:gd name="T16" fmla="*/ 62 w 62"/>
                  <a:gd name="T17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" h="57">
                    <a:moveTo>
                      <a:pt x="62" y="57"/>
                    </a:moveTo>
                    <a:lnTo>
                      <a:pt x="0" y="57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10"/>
                    </a:lnTo>
                    <a:lnTo>
                      <a:pt x="12" y="10"/>
                    </a:lnTo>
                    <a:lnTo>
                      <a:pt x="12" y="48"/>
                    </a:lnTo>
                    <a:lnTo>
                      <a:pt x="62" y="48"/>
                    </a:lnTo>
                    <a:lnTo>
                      <a:pt x="62" y="5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33"/>
              <p:cNvSpPr/>
              <p:nvPr/>
            </p:nvSpPr>
            <p:spPr bwMode="auto">
              <a:xfrm>
                <a:off x="5021547" y="5409397"/>
                <a:ext cx="63366" cy="59211"/>
              </a:xfrm>
              <a:custGeom>
                <a:avLst/>
                <a:gdLst>
                  <a:gd name="T0" fmla="*/ 61 w 61"/>
                  <a:gd name="T1" fmla="*/ 57 h 57"/>
                  <a:gd name="T2" fmla="*/ 0 w 61"/>
                  <a:gd name="T3" fmla="*/ 57 h 57"/>
                  <a:gd name="T4" fmla="*/ 0 w 61"/>
                  <a:gd name="T5" fmla="*/ 0 h 57"/>
                  <a:gd name="T6" fmla="*/ 61 w 61"/>
                  <a:gd name="T7" fmla="*/ 0 h 57"/>
                  <a:gd name="T8" fmla="*/ 61 w 61"/>
                  <a:gd name="T9" fmla="*/ 10 h 57"/>
                  <a:gd name="T10" fmla="*/ 11 w 61"/>
                  <a:gd name="T11" fmla="*/ 10 h 57"/>
                  <a:gd name="T12" fmla="*/ 11 w 61"/>
                  <a:gd name="T13" fmla="*/ 48 h 57"/>
                  <a:gd name="T14" fmla="*/ 61 w 61"/>
                  <a:gd name="T15" fmla="*/ 48 h 57"/>
                  <a:gd name="T16" fmla="*/ 61 w 61"/>
                  <a:gd name="T17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57">
                    <a:moveTo>
                      <a:pt x="61" y="57"/>
                    </a:moveTo>
                    <a:lnTo>
                      <a:pt x="0" y="57"/>
                    </a:lnTo>
                    <a:lnTo>
                      <a:pt x="0" y="0"/>
                    </a:lnTo>
                    <a:lnTo>
                      <a:pt x="61" y="0"/>
                    </a:lnTo>
                    <a:lnTo>
                      <a:pt x="61" y="10"/>
                    </a:lnTo>
                    <a:lnTo>
                      <a:pt x="11" y="10"/>
                    </a:lnTo>
                    <a:lnTo>
                      <a:pt x="11" y="48"/>
                    </a:lnTo>
                    <a:lnTo>
                      <a:pt x="61" y="48"/>
                    </a:lnTo>
                    <a:lnTo>
                      <a:pt x="61" y="5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34"/>
              <p:cNvSpPr/>
              <p:nvPr/>
            </p:nvSpPr>
            <p:spPr bwMode="auto">
              <a:xfrm>
                <a:off x="5152435" y="5409397"/>
                <a:ext cx="64405" cy="59211"/>
              </a:xfrm>
              <a:custGeom>
                <a:avLst/>
                <a:gdLst>
                  <a:gd name="T0" fmla="*/ 62 w 62"/>
                  <a:gd name="T1" fmla="*/ 57 h 57"/>
                  <a:gd name="T2" fmla="*/ 0 w 62"/>
                  <a:gd name="T3" fmla="*/ 57 h 57"/>
                  <a:gd name="T4" fmla="*/ 0 w 62"/>
                  <a:gd name="T5" fmla="*/ 0 h 57"/>
                  <a:gd name="T6" fmla="*/ 62 w 62"/>
                  <a:gd name="T7" fmla="*/ 0 h 57"/>
                  <a:gd name="T8" fmla="*/ 62 w 62"/>
                  <a:gd name="T9" fmla="*/ 10 h 57"/>
                  <a:gd name="T10" fmla="*/ 12 w 62"/>
                  <a:gd name="T11" fmla="*/ 10 h 57"/>
                  <a:gd name="T12" fmla="*/ 12 w 62"/>
                  <a:gd name="T13" fmla="*/ 48 h 57"/>
                  <a:gd name="T14" fmla="*/ 62 w 62"/>
                  <a:gd name="T15" fmla="*/ 48 h 57"/>
                  <a:gd name="T16" fmla="*/ 62 w 62"/>
                  <a:gd name="T17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" h="57">
                    <a:moveTo>
                      <a:pt x="62" y="57"/>
                    </a:moveTo>
                    <a:lnTo>
                      <a:pt x="0" y="57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10"/>
                    </a:lnTo>
                    <a:lnTo>
                      <a:pt x="12" y="10"/>
                    </a:lnTo>
                    <a:lnTo>
                      <a:pt x="12" y="48"/>
                    </a:lnTo>
                    <a:lnTo>
                      <a:pt x="62" y="48"/>
                    </a:lnTo>
                    <a:lnTo>
                      <a:pt x="62" y="5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Rectangle 35"/>
              <p:cNvSpPr>
                <a:spLocks noChangeArrowheads="1"/>
              </p:cNvSpPr>
              <p:nvPr/>
            </p:nvSpPr>
            <p:spPr bwMode="auto">
              <a:xfrm>
                <a:off x="5229305" y="5409397"/>
                <a:ext cx="12465" cy="592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36"/>
              <p:cNvSpPr>
                <a:spLocks noEditPoints="1"/>
              </p:cNvSpPr>
              <p:nvPr/>
            </p:nvSpPr>
            <p:spPr bwMode="auto">
              <a:xfrm>
                <a:off x="5253197" y="5429133"/>
                <a:ext cx="67522" cy="39474"/>
              </a:xfrm>
              <a:custGeom>
                <a:avLst/>
                <a:gdLst>
                  <a:gd name="T0" fmla="*/ 65 w 65"/>
                  <a:gd name="T1" fmla="*/ 38 h 38"/>
                  <a:gd name="T2" fmla="*/ 0 w 65"/>
                  <a:gd name="T3" fmla="*/ 38 h 38"/>
                  <a:gd name="T4" fmla="*/ 0 w 65"/>
                  <a:gd name="T5" fmla="*/ 0 h 38"/>
                  <a:gd name="T6" fmla="*/ 65 w 65"/>
                  <a:gd name="T7" fmla="*/ 0 h 38"/>
                  <a:gd name="T8" fmla="*/ 65 w 65"/>
                  <a:gd name="T9" fmla="*/ 38 h 38"/>
                  <a:gd name="T10" fmla="*/ 12 w 65"/>
                  <a:gd name="T11" fmla="*/ 29 h 38"/>
                  <a:gd name="T12" fmla="*/ 55 w 65"/>
                  <a:gd name="T13" fmla="*/ 29 h 38"/>
                  <a:gd name="T14" fmla="*/ 55 w 65"/>
                  <a:gd name="T15" fmla="*/ 12 h 38"/>
                  <a:gd name="T16" fmla="*/ 12 w 65"/>
                  <a:gd name="T17" fmla="*/ 12 h 38"/>
                  <a:gd name="T18" fmla="*/ 12 w 65"/>
                  <a:gd name="T19" fmla="*/ 2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38">
                    <a:moveTo>
                      <a:pt x="65" y="38"/>
                    </a:moveTo>
                    <a:lnTo>
                      <a:pt x="0" y="38"/>
                    </a:lnTo>
                    <a:lnTo>
                      <a:pt x="0" y="0"/>
                    </a:lnTo>
                    <a:lnTo>
                      <a:pt x="65" y="0"/>
                    </a:lnTo>
                    <a:lnTo>
                      <a:pt x="65" y="38"/>
                    </a:lnTo>
                    <a:close/>
                    <a:moveTo>
                      <a:pt x="12" y="29"/>
                    </a:moveTo>
                    <a:lnTo>
                      <a:pt x="55" y="29"/>
                    </a:lnTo>
                    <a:lnTo>
                      <a:pt x="55" y="12"/>
                    </a:lnTo>
                    <a:lnTo>
                      <a:pt x="12" y="12"/>
                    </a:lnTo>
                    <a:lnTo>
                      <a:pt x="12" y="2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37"/>
              <p:cNvSpPr/>
              <p:nvPr/>
            </p:nvSpPr>
            <p:spPr bwMode="auto">
              <a:xfrm>
                <a:off x="5335261" y="5429133"/>
                <a:ext cx="62327" cy="39474"/>
              </a:xfrm>
              <a:custGeom>
                <a:avLst/>
                <a:gdLst>
                  <a:gd name="T0" fmla="*/ 60 w 60"/>
                  <a:gd name="T1" fmla="*/ 38 h 38"/>
                  <a:gd name="T2" fmla="*/ 0 w 60"/>
                  <a:gd name="T3" fmla="*/ 38 h 38"/>
                  <a:gd name="T4" fmla="*/ 0 w 60"/>
                  <a:gd name="T5" fmla="*/ 0 h 38"/>
                  <a:gd name="T6" fmla="*/ 10 w 60"/>
                  <a:gd name="T7" fmla="*/ 0 h 38"/>
                  <a:gd name="T8" fmla="*/ 10 w 60"/>
                  <a:gd name="T9" fmla="*/ 29 h 38"/>
                  <a:gd name="T10" fmla="*/ 50 w 60"/>
                  <a:gd name="T11" fmla="*/ 29 h 38"/>
                  <a:gd name="T12" fmla="*/ 50 w 60"/>
                  <a:gd name="T13" fmla="*/ 0 h 38"/>
                  <a:gd name="T14" fmla="*/ 60 w 60"/>
                  <a:gd name="T15" fmla="*/ 0 h 38"/>
                  <a:gd name="T16" fmla="*/ 60 w 60"/>
                  <a:gd name="T17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38">
                    <a:moveTo>
                      <a:pt x="60" y="38"/>
                    </a:moveTo>
                    <a:lnTo>
                      <a:pt x="0" y="38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9"/>
                    </a:lnTo>
                    <a:lnTo>
                      <a:pt x="50" y="29"/>
                    </a:lnTo>
                    <a:lnTo>
                      <a:pt x="50" y="0"/>
                    </a:lnTo>
                    <a:lnTo>
                      <a:pt x="60" y="0"/>
                    </a:lnTo>
                    <a:lnTo>
                      <a:pt x="60" y="3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38"/>
              <p:cNvSpPr>
                <a:spLocks noEditPoints="1"/>
              </p:cNvSpPr>
              <p:nvPr/>
            </p:nvSpPr>
            <p:spPr bwMode="auto">
              <a:xfrm>
                <a:off x="5410054" y="5409397"/>
                <a:ext cx="63366" cy="59211"/>
              </a:xfrm>
              <a:custGeom>
                <a:avLst/>
                <a:gdLst>
                  <a:gd name="T0" fmla="*/ 61 w 61"/>
                  <a:gd name="T1" fmla="*/ 57 h 57"/>
                  <a:gd name="T2" fmla="*/ 0 w 61"/>
                  <a:gd name="T3" fmla="*/ 57 h 57"/>
                  <a:gd name="T4" fmla="*/ 0 w 61"/>
                  <a:gd name="T5" fmla="*/ 19 h 57"/>
                  <a:gd name="T6" fmla="*/ 52 w 61"/>
                  <a:gd name="T7" fmla="*/ 19 h 57"/>
                  <a:gd name="T8" fmla="*/ 52 w 61"/>
                  <a:gd name="T9" fmla="*/ 0 h 57"/>
                  <a:gd name="T10" fmla="*/ 61 w 61"/>
                  <a:gd name="T11" fmla="*/ 0 h 57"/>
                  <a:gd name="T12" fmla="*/ 61 w 61"/>
                  <a:gd name="T13" fmla="*/ 57 h 57"/>
                  <a:gd name="T14" fmla="*/ 11 w 61"/>
                  <a:gd name="T15" fmla="*/ 48 h 57"/>
                  <a:gd name="T16" fmla="*/ 52 w 61"/>
                  <a:gd name="T17" fmla="*/ 48 h 57"/>
                  <a:gd name="T18" fmla="*/ 52 w 61"/>
                  <a:gd name="T19" fmla="*/ 31 h 57"/>
                  <a:gd name="T20" fmla="*/ 11 w 61"/>
                  <a:gd name="T21" fmla="*/ 31 h 57"/>
                  <a:gd name="T22" fmla="*/ 11 w 61"/>
                  <a:gd name="T23" fmla="*/ 48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1" h="57">
                    <a:moveTo>
                      <a:pt x="61" y="57"/>
                    </a:moveTo>
                    <a:lnTo>
                      <a:pt x="0" y="57"/>
                    </a:lnTo>
                    <a:lnTo>
                      <a:pt x="0" y="19"/>
                    </a:lnTo>
                    <a:lnTo>
                      <a:pt x="52" y="19"/>
                    </a:lnTo>
                    <a:lnTo>
                      <a:pt x="52" y="0"/>
                    </a:lnTo>
                    <a:lnTo>
                      <a:pt x="61" y="0"/>
                    </a:lnTo>
                    <a:lnTo>
                      <a:pt x="61" y="57"/>
                    </a:lnTo>
                    <a:close/>
                    <a:moveTo>
                      <a:pt x="11" y="48"/>
                    </a:moveTo>
                    <a:lnTo>
                      <a:pt x="52" y="48"/>
                    </a:lnTo>
                    <a:lnTo>
                      <a:pt x="52" y="31"/>
                    </a:lnTo>
                    <a:lnTo>
                      <a:pt x="11" y="31"/>
                    </a:lnTo>
                    <a:lnTo>
                      <a:pt x="11" y="4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39"/>
              <p:cNvSpPr/>
              <p:nvPr/>
            </p:nvSpPr>
            <p:spPr bwMode="auto">
              <a:xfrm>
                <a:off x="4788859" y="5219298"/>
                <a:ext cx="103879" cy="130887"/>
              </a:xfrm>
              <a:custGeom>
                <a:avLst/>
                <a:gdLst>
                  <a:gd name="T0" fmla="*/ 0 w 42"/>
                  <a:gd name="T1" fmla="*/ 53 h 53"/>
                  <a:gd name="T2" fmla="*/ 0 w 42"/>
                  <a:gd name="T3" fmla="*/ 45 h 53"/>
                  <a:gd name="T4" fmla="*/ 29 w 42"/>
                  <a:gd name="T5" fmla="*/ 0 h 53"/>
                  <a:gd name="T6" fmla="*/ 42 w 42"/>
                  <a:gd name="T7" fmla="*/ 5 h 53"/>
                  <a:gd name="T8" fmla="*/ 0 w 42"/>
                  <a:gd name="T9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3">
                    <a:moveTo>
                      <a:pt x="0" y="53"/>
                    </a:moveTo>
                    <a:cubicBezTo>
                      <a:pt x="0" y="50"/>
                      <a:pt x="0" y="48"/>
                      <a:pt x="0" y="45"/>
                    </a:cubicBezTo>
                    <a:cubicBezTo>
                      <a:pt x="15" y="32"/>
                      <a:pt x="25" y="14"/>
                      <a:pt x="29" y="0"/>
                    </a:cubicBezTo>
                    <a:cubicBezTo>
                      <a:pt x="32" y="2"/>
                      <a:pt x="39" y="4"/>
                      <a:pt x="42" y="5"/>
                    </a:cubicBezTo>
                    <a:cubicBezTo>
                      <a:pt x="33" y="23"/>
                      <a:pt x="18" y="42"/>
                      <a:pt x="0" y="5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40"/>
              <p:cNvSpPr/>
              <p:nvPr/>
            </p:nvSpPr>
            <p:spPr bwMode="auto">
              <a:xfrm>
                <a:off x="4885466" y="5219298"/>
                <a:ext cx="103879" cy="130887"/>
              </a:xfrm>
              <a:custGeom>
                <a:avLst/>
                <a:gdLst>
                  <a:gd name="T0" fmla="*/ 42 w 42"/>
                  <a:gd name="T1" fmla="*/ 53 h 53"/>
                  <a:gd name="T2" fmla="*/ 42 w 42"/>
                  <a:gd name="T3" fmla="*/ 45 h 53"/>
                  <a:gd name="T4" fmla="*/ 12 w 42"/>
                  <a:gd name="T5" fmla="*/ 0 h 53"/>
                  <a:gd name="T6" fmla="*/ 0 w 42"/>
                  <a:gd name="T7" fmla="*/ 5 h 53"/>
                  <a:gd name="T8" fmla="*/ 42 w 42"/>
                  <a:gd name="T9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3">
                    <a:moveTo>
                      <a:pt x="42" y="53"/>
                    </a:moveTo>
                    <a:cubicBezTo>
                      <a:pt x="42" y="50"/>
                      <a:pt x="42" y="48"/>
                      <a:pt x="42" y="45"/>
                    </a:cubicBezTo>
                    <a:cubicBezTo>
                      <a:pt x="27" y="32"/>
                      <a:pt x="17" y="14"/>
                      <a:pt x="12" y="0"/>
                    </a:cubicBezTo>
                    <a:cubicBezTo>
                      <a:pt x="10" y="2"/>
                      <a:pt x="3" y="4"/>
                      <a:pt x="0" y="5"/>
                    </a:cubicBezTo>
                    <a:cubicBezTo>
                      <a:pt x="9" y="23"/>
                      <a:pt x="24" y="42"/>
                      <a:pt x="42" y="5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pic>
        <p:nvPicPr>
          <p:cNvPr id="15" name="图片 14" descr="深证通LOGO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504" y="2440862"/>
            <a:ext cx="2964599" cy="403032"/>
          </a:xfrm>
          <a:prstGeom prst="rect">
            <a:avLst/>
          </a:prstGeom>
        </p:spPr>
      </p:pic>
      <p:cxnSp>
        <p:nvCxnSpPr>
          <p:cNvPr id="16" name="直线连接符 61"/>
          <p:cNvCxnSpPr/>
          <p:nvPr/>
        </p:nvCxnSpPr>
        <p:spPr>
          <a:xfrm>
            <a:off x="8822443" y="2468597"/>
            <a:ext cx="0" cy="346075"/>
          </a:xfrm>
          <a:prstGeom prst="line">
            <a:avLst/>
          </a:prstGeom>
          <a:ln w="190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文本占位符 10"/>
          <p:cNvSpPr txBox="1"/>
          <p:nvPr/>
        </p:nvSpPr>
        <p:spPr>
          <a:xfrm>
            <a:off x="8681720" y="3924935"/>
            <a:ext cx="2620010" cy="9137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3600" b="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Blip>
                <a:blip r:embed="rId9"/>
              </a:buBlip>
              <a:defRPr lang="en-US" sz="1200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Blip>
                <a:blip r:embed="rId9"/>
              </a:buBlip>
              <a:defRPr lang="en-US" sz="1200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Blip>
                <a:blip r:embed="rId9"/>
              </a:buBlip>
              <a:defRPr lang="en-US" sz="1200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Blip>
                <a:blip r:embed="rId9"/>
              </a:buBlip>
              <a:defRPr lang="en-US" sz="1200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dirty="0" err="1"/>
              <a:t>cloud@sscc.com</a:t>
            </a:r>
            <a:endParaRPr lang="zh-CN" altLang="en-US" sz="1800" dirty="0"/>
          </a:p>
        </p:txBody>
      </p:sp>
      <p:sp>
        <p:nvSpPr>
          <p:cNvPr id="11" name="文本占位符 10"/>
          <p:cNvSpPr txBox="1"/>
          <p:nvPr/>
        </p:nvSpPr>
        <p:spPr>
          <a:xfrm>
            <a:off x="6238875" y="3924935"/>
            <a:ext cx="2620010" cy="9137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3600" b="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Blip>
                <a:blip r:embed="rId9"/>
              </a:buBlip>
              <a:defRPr lang="en-US" sz="1200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Blip>
                <a:blip r:embed="rId9"/>
              </a:buBlip>
              <a:defRPr lang="en-US" sz="1200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Blip>
                <a:blip r:embed="rId9"/>
              </a:buBlip>
              <a:defRPr lang="en-US" sz="1200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Blip>
                <a:blip r:embed="rId9"/>
              </a:buBlip>
              <a:defRPr lang="en-US" sz="1200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dirty="0"/>
              <a:t>0755-88665956</a:t>
            </a:r>
            <a:endParaRPr lang="zh-CN" altLang="en-US" sz="1800" dirty="0"/>
          </a:p>
        </p:txBody>
      </p:sp>
      <p:sp>
        <p:nvSpPr>
          <p:cNvPr id="12" name="Freeform 9"/>
          <p:cNvSpPr>
            <a:spLocks noEditPoints="1"/>
          </p:cNvSpPr>
          <p:nvPr/>
        </p:nvSpPr>
        <p:spPr bwMode="auto">
          <a:xfrm>
            <a:off x="5925185" y="4072890"/>
            <a:ext cx="305435" cy="267970"/>
          </a:xfrm>
          <a:custGeom>
            <a:avLst/>
            <a:gdLst>
              <a:gd name="T0" fmla="*/ 2401 w 3280"/>
              <a:gd name="T1" fmla="*/ 1179 h 2870"/>
              <a:gd name="T2" fmla="*/ 2713 w 3280"/>
              <a:gd name="T3" fmla="*/ 1533 h 2870"/>
              <a:gd name="T4" fmla="*/ 3003 w 3280"/>
              <a:gd name="T5" fmla="*/ 1936 h 2870"/>
              <a:gd name="T6" fmla="*/ 3073 w 3280"/>
              <a:gd name="T7" fmla="*/ 2224 h 2870"/>
              <a:gd name="T8" fmla="*/ 3040 w 3280"/>
              <a:gd name="T9" fmla="*/ 2614 h 2870"/>
              <a:gd name="T10" fmla="*/ 2819 w 3280"/>
              <a:gd name="T11" fmla="*/ 2839 h 2870"/>
              <a:gd name="T12" fmla="*/ 642 w 3280"/>
              <a:gd name="T13" fmla="*/ 2870 h 2870"/>
              <a:gd name="T14" fmla="*/ 332 w 3280"/>
              <a:gd name="T15" fmla="*/ 2757 h 2870"/>
              <a:gd name="T16" fmla="*/ 199 w 3280"/>
              <a:gd name="T17" fmla="*/ 2457 h 2870"/>
              <a:gd name="T18" fmla="*/ 214 w 3280"/>
              <a:gd name="T19" fmla="*/ 2054 h 2870"/>
              <a:gd name="T20" fmla="*/ 376 w 3280"/>
              <a:gd name="T21" fmla="*/ 1735 h 2870"/>
              <a:gd name="T22" fmla="*/ 725 w 3280"/>
              <a:gd name="T23" fmla="*/ 1351 h 2870"/>
              <a:gd name="T24" fmla="*/ 1051 w 3280"/>
              <a:gd name="T25" fmla="*/ 1012 h 2870"/>
              <a:gd name="T26" fmla="*/ 1638 w 3280"/>
              <a:gd name="T27" fmla="*/ 2254 h 2870"/>
              <a:gd name="T28" fmla="*/ 1930 w 3280"/>
              <a:gd name="T29" fmla="*/ 2133 h 2870"/>
              <a:gd name="T30" fmla="*/ 2051 w 3280"/>
              <a:gd name="T31" fmla="*/ 1838 h 2870"/>
              <a:gd name="T32" fmla="*/ 1930 w 3280"/>
              <a:gd name="T33" fmla="*/ 1546 h 2870"/>
              <a:gd name="T34" fmla="*/ 1638 w 3280"/>
              <a:gd name="T35" fmla="*/ 1425 h 2870"/>
              <a:gd name="T36" fmla="*/ 1343 w 3280"/>
              <a:gd name="T37" fmla="*/ 1546 h 2870"/>
              <a:gd name="T38" fmla="*/ 1222 w 3280"/>
              <a:gd name="T39" fmla="*/ 1838 h 2870"/>
              <a:gd name="T40" fmla="*/ 1343 w 3280"/>
              <a:gd name="T41" fmla="*/ 2133 h 2870"/>
              <a:gd name="T42" fmla="*/ 1638 w 3280"/>
              <a:gd name="T43" fmla="*/ 2254 h 2870"/>
              <a:gd name="T44" fmla="*/ 3280 w 3280"/>
              <a:gd name="T45" fmla="*/ 822 h 2870"/>
              <a:gd name="T46" fmla="*/ 3073 w 3280"/>
              <a:gd name="T47" fmla="*/ 1025 h 2870"/>
              <a:gd name="T48" fmla="*/ 2519 w 3280"/>
              <a:gd name="T49" fmla="*/ 966 h 2870"/>
              <a:gd name="T50" fmla="*/ 2460 w 3280"/>
              <a:gd name="T51" fmla="*/ 616 h 2870"/>
              <a:gd name="T52" fmla="*/ 819 w 3280"/>
              <a:gd name="T53" fmla="*/ 822 h 2870"/>
              <a:gd name="T54" fmla="*/ 616 w 3280"/>
              <a:gd name="T55" fmla="*/ 1025 h 2870"/>
              <a:gd name="T56" fmla="*/ 60 w 3280"/>
              <a:gd name="T57" fmla="*/ 966 h 2870"/>
              <a:gd name="T58" fmla="*/ 0 w 3280"/>
              <a:gd name="T59" fmla="*/ 609 h 2870"/>
              <a:gd name="T60" fmla="*/ 68 w 3280"/>
              <a:gd name="T61" fmla="*/ 491 h 2870"/>
              <a:gd name="T62" fmla="*/ 206 w 3280"/>
              <a:gd name="T63" fmla="*/ 409 h 2870"/>
              <a:gd name="T64" fmla="*/ 686 w 3280"/>
              <a:gd name="T65" fmla="*/ 183 h 2870"/>
              <a:gd name="T66" fmla="*/ 1641 w 3280"/>
              <a:gd name="T67" fmla="*/ 0 h 2870"/>
              <a:gd name="T68" fmla="*/ 2632 w 3280"/>
              <a:gd name="T69" fmla="*/ 183 h 2870"/>
              <a:gd name="T70" fmla="*/ 3073 w 3280"/>
              <a:gd name="T71" fmla="*/ 409 h 2870"/>
              <a:gd name="T72" fmla="*/ 3214 w 3280"/>
              <a:gd name="T73" fmla="*/ 491 h 2870"/>
              <a:gd name="T74" fmla="*/ 3280 w 3280"/>
              <a:gd name="T75" fmla="*/ 609 h 2870"/>
              <a:gd name="T76" fmla="*/ 3280 w 3280"/>
              <a:gd name="T77" fmla="*/ 616 h 28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280" h="2870">
                <a:moveTo>
                  <a:pt x="2254" y="1012"/>
                </a:moveTo>
                <a:cubicBezTo>
                  <a:pt x="2300" y="1067"/>
                  <a:pt x="2349" y="1122"/>
                  <a:pt x="2401" y="1179"/>
                </a:cubicBezTo>
                <a:cubicBezTo>
                  <a:pt x="2445" y="1229"/>
                  <a:pt x="2494" y="1285"/>
                  <a:pt x="2547" y="1346"/>
                </a:cubicBezTo>
                <a:cubicBezTo>
                  <a:pt x="2601" y="1407"/>
                  <a:pt x="2656" y="1470"/>
                  <a:pt x="2713" y="1533"/>
                </a:cubicBezTo>
                <a:cubicBezTo>
                  <a:pt x="2785" y="1616"/>
                  <a:pt x="2844" y="1690"/>
                  <a:pt x="2891" y="1756"/>
                </a:cubicBezTo>
                <a:cubicBezTo>
                  <a:pt x="2938" y="1821"/>
                  <a:pt x="2975" y="1881"/>
                  <a:pt x="3003" y="1936"/>
                </a:cubicBezTo>
                <a:cubicBezTo>
                  <a:pt x="3030" y="1991"/>
                  <a:pt x="3049" y="2041"/>
                  <a:pt x="3058" y="2087"/>
                </a:cubicBezTo>
                <a:cubicBezTo>
                  <a:pt x="3068" y="2133"/>
                  <a:pt x="3073" y="2179"/>
                  <a:pt x="3073" y="2224"/>
                </a:cubicBezTo>
                <a:cubicBezTo>
                  <a:pt x="3073" y="2437"/>
                  <a:pt x="3073" y="2437"/>
                  <a:pt x="3073" y="2437"/>
                </a:cubicBezTo>
                <a:cubicBezTo>
                  <a:pt x="3073" y="2503"/>
                  <a:pt x="3062" y="2562"/>
                  <a:pt x="3040" y="2614"/>
                </a:cubicBezTo>
                <a:cubicBezTo>
                  <a:pt x="3019" y="2667"/>
                  <a:pt x="2989" y="2712"/>
                  <a:pt x="2950" y="2750"/>
                </a:cubicBezTo>
                <a:cubicBezTo>
                  <a:pt x="2912" y="2789"/>
                  <a:pt x="2868" y="2818"/>
                  <a:pt x="2819" y="2839"/>
                </a:cubicBezTo>
                <a:cubicBezTo>
                  <a:pt x="2770" y="2860"/>
                  <a:pt x="2718" y="2870"/>
                  <a:pt x="2664" y="2870"/>
                </a:cubicBezTo>
                <a:cubicBezTo>
                  <a:pt x="642" y="2870"/>
                  <a:pt x="642" y="2870"/>
                  <a:pt x="642" y="2870"/>
                </a:cubicBezTo>
                <a:cubicBezTo>
                  <a:pt x="583" y="2870"/>
                  <a:pt x="527" y="2860"/>
                  <a:pt x="473" y="2840"/>
                </a:cubicBezTo>
                <a:cubicBezTo>
                  <a:pt x="419" y="2821"/>
                  <a:pt x="373" y="2793"/>
                  <a:pt x="332" y="2757"/>
                </a:cubicBezTo>
                <a:cubicBezTo>
                  <a:pt x="292" y="2721"/>
                  <a:pt x="259" y="2678"/>
                  <a:pt x="235" y="2628"/>
                </a:cubicBezTo>
                <a:cubicBezTo>
                  <a:pt x="211" y="2577"/>
                  <a:pt x="199" y="2520"/>
                  <a:pt x="199" y="2457"/>
                </a:cubicBezTo>
                <a:cubicBezTo>
                  <a:pt x="199" y="2205"/>
                  <a:pt x="199" y="2205"/>
                  <a:pt x="199" y="2205"/>
                </a:cubicBezTo>
                <a:cubicBezTo>
                  <a:pt x="199" y="2152"/>
                  <a:pt x="204" y="2102"/>
                  <a:pt x="214" y="2054"/>
                </a:cubicBezTo>
                <a:cubicBezTo>
                  <a:pt x="224" y="2006"/>
                  <a:pt x="242" y="1956"/>
                  <a:pt x="268" y="1903"/>
                </a:cubicBezTo>
                <a:cubicBezTo>
                  <a:pt x="294" y="1851"/>
                  <a:pt x="330" y="1795"/>
                  <a:pt x="376" y="1735"/>
                </a:cubicBezTo>
                <a:cubicBezTo>
                  <a:pt x="422" y="1674"/>
                  <a:pt x="480" y="1608"/>
                  <a:pt x="550" y="1536"/>
                </a:cubicBezTo>
                <a:cubicBezTo>
                  <a:pt x="607" y="1475"/>
                  <a:pt x="665" y="1413"/>
                  <a:pt x="725" y="1351"/>
                </a:cubicBezTo>
                <a:cubicBezTo>
                  <a:pt x="785" y="1289"/>
                  <a:pt x="839" y="1233"/>
                  <a:pt x="888" y="1182"/>
                </a:cubicBezTo>
                <a:cubicBezTo>
                  <a:pt x="944" y="1123"/>
                  <a:pt x="999" y="1067"/>
                  <a:pt x="1051" y="1012"/>
                </a:cubicBezTo>
                <a:lnTo>
                  <a:pt x="2254" y="1012"/>
                </a:lnTo>
                <a:close/>
                <a:moveTo>
                  <a:pt x="1638" y="2254"/>
                </a:moveTo>
                <a:cubicBezTo>
                  <a:pt x="1695" y="2254"/>
                  <a:pt x="1748" y="2243"/>
                  <a:pt x="1798" y="2221"/>
                </a:cubicBezTo>
                <a:cubicBezTo>
                  <a:pt x="1849" y="2199"/>
                  <a:pt x="1892" y="2170"/>
                  <a:pt x="1930" y="2133"/>
                </a:cubicBezTo>
                <a:cubicBezTo>
                  <a:pt x="1967" y="2096"/>
                  <a:pt x="1996" y="2051"/>
                  <a:pt x="2018" y="2000"/>
                </a:cubicBezTo>
                <a:cubicBezTo>
                  <a:pt x="2040" y="1949"/>
                  <a:pt x="2051" y="1895"/>
                  <a:pt x="2051" y="1838"/>
                </a:cubicBezTo>
                <a:cubicBezTo>
                  <a:pt x="2051" y="1781"/>
                  <a:pt x="2040" y="1727"/>
                  <a:pt x="2018" y="1677"/>
                </a:cubicBezTo>
                <a:cubicBezTo>
                  <a:pt x="1996" y="1627"/>
                  <a:pt x="1967" y="1583"/>
                  <a:pt x="1930" y="1546"/>
                </a:cubicBezTo>
                <a:cubicBezTo>
                  <a:pt x="1892" y="1509"/>
                  <a:pt x="1849" y="1480"/>
                  <a:pt x="1798" y="1458"/>
                </a:cubicBezTo>
                <a:cubicBezTo>
                  <a:pt x="1748" y="1436"/>
                  <a:pt x="1695" y="1425"/>
                  <a:pt x="1638" y="1425"/>
                </a:cubicBezTo>
                <a:cubicBezTo>
                  <a:pt x="1581" y="1425"/>
                  <a:pt x="1527" y="1436"/>
                  <a:pt x="1476" y="1458"/>
                </a:cubicBezTo>
                <a:cubicBezTo>
                  <a:pt x="1424" y="1480"/>
                  <a:pt x="1380" y="1509"/>
                  <a:pt x="1343" y="1546"/>
                </a:cubicBezTo>
                <a:cubicBezTo>
                  <a:pt x="1306" y="1583"/>
                  <a:pt x="1276" y="1627"/>
                  <a:pt x="1255" y="1677"/>
                </a:cubicBezTo>
                <a:cubicBezTo>
                  <a:pt x="1233" y="1727"/>
                  <a:pt x="1222" y="1781"/>
                  <a:pt x="1222" y="1838"/>
                </a:cubicBezTo>
                <a:cubicBezTo>
                  <a:pt x="1222" y="1895"/>
                  <a:pt x="1233" y="1949"/>
                  <a:pt x="1255" y="2000"/>
                </a:cubicBezTo>
                <a:cubicBezTo>
                  <a:pt x="1276" y="2051"/>
                  <a:pt x="1306" y="2096"/>
                  <a:pt x="1343" y="2133"/>
                </a:cubicBezTo>
                <a:cubicBezTo>
                  <a:pt x="1380" y="2170"/>
                  <a:pt x="1424" y="2199"/>
                  <a:pt x="1476" y="2221"/>
                </a:cubicBezTo>
                <a:cubicBezTo>
                  <a:pt x="1527" y="2243"/>
                  <a:pt x="1581" y="2254"/>
                  <a:pt x="1638" y="2254"/>
                </a:cubicBezTo>
                <a:close/>
                <a:moveTo>
                  <a:pt x="3280" y="616"/>
                </a:moveTo>
                <a:cubicBezTo>
                  <a:pt x="3280" y="822"/>
                  <a:pt x="3280" y="822"/>
                  <a:pt x="3280" y="822"/>
                </a:cubicBezTo>
                <a:cubicBezTo>
                  <a:pt x="3280" y="879"/>
                  <a:pt x="3259" y="927"/>
                  <a:pt x="3219" y="966"/>
                </a:cubicBezTo>
                <a:cubicBezTo>
                  <a:pt x="3179" y="1005"/>
                  <a:pt x="3130" y="1025"/>
                  <a:pt x="3073" y="1025"/>
                </a:cubicBezTo>
                <a:cubicBezTo>
                  <a:pt x="2664" y="1025"/>
                  <a:pt x="2664" y="1025"/>
                  <a:pt x="2664" y="1025"/>
                </a:cubicBezTo>
                <a:cubicBezTo>
                  <a:pt x="2607" y="1025"/>
                  <a:pt x="2559" y="1005"/>
                  <a:pt x="2519" y="966"/>
                </a:cubicBezTo>
                <a:cubicBezTo>
                  <a:pt x="2480" y="927"/>
                  <a:pt x="2460" y="879"/>
                  <a:pt x="2460" y="822"/>
                </a:cubicBezTo>
                <a:cubicBezTo>
                  <a:pt x="2460" y="616"/>
                  <a:pt x="2460" y="616"/>
                  <a:pt x="2460" y="616"/>
                </a:cubicBezTo>
                <a:cubicBezTo>
                  <a:pt x="819" y="616"/>
                  <a:pt x="819" y="616"/>
                  <a:pt x="819" y="616"/>
                </a:cubicBezTo>
                <a:cubicBezTo>
                  <a:pt x="819" y="822"/>
                  <a:pt x="819" y="822"/>
                  <a:pt x="819" y="822"/>
                </a:cubicBezTo>
                <a:cubicBezTo>
                  <a:pt x="819" y="879"/>
                  <a:pt x="799" y="927"/>
                  <a:pt x="760" y="966"/>
                </a:cubicBezTo>
                <a:cubicBezTo>
                  <a:pt x="720" y="1005"/>
                  <a:pt x="672" y="1025"/>
                  <a:pt x="616" y="1025"/>
                </a:cubicBezTo>
                <a:cubicBezTo>
                  <a:pt x="206" y="1025"/>
                  <a:pt x="206" y="1025"/>
                  <a:pt x="206" y="1025"/>
                </a:cubicBezTo>
                <a:cubicBezTo>
                  <a:pt x="149" y="1025"/>
                  <a:pt x="101" y="1005"/>
                  <a:pt x="60" y="966"/>
                </a:cubicBezTo>
                <a:cubicBezTo>
                  <a:pt x="20" y="927"/>
                  <a:pt x="0" y="879"/>
                  <a:pt x="0" y="822"/>
                </a:cubicBezTo>
                <a:cubicBezTo>
                  <a:pt x="0" y="609"/>
                  <a:pt x="0" y="609"/>
                  <a:pt x="0" y="609"/>
                </a:cubicBezTo>
                <a:cubicBezTo>
                  <a:pt x="0" y="583"/>
                  <a:pt x="6" y="560"/>
                  <a:pt x="19" y="542"/>
                </a:cubicBezTo>
                <a:cubicBezTo>
                  <a:pt x="32" y="523"/>
                  <a:pt x="49" y="506"/>
                  <a:pt x="68" y="491"/>
                </a:cubicBezTo>
                <a:cubicBezTo>
                  <a:pt x="88" y="476"/>
                  <a:pt x="110" y="462"/>
                  <a:pt x="134" y="450"/>
                </a:cubicBezTo>
                <a:cubicBezTo>
                  <a:pt x="158" y="438"/>
                  <a:pt x="182" y="424"/>
                  <a:pt x="206" y="409"/>
                </a:cubicBezTo>
                <a:cubicBezTo>
                  <a:pt x="230" y="396"/>
                  <a:pt x="284" y="367"/>
                  <a:pt x="368" y="322"/>
                </a:cubicBezTo>
                <a:cubicBezTo>
                  <a:pt x="452" y="277"/>
                  <a:pt x="558" y="231"/>
                  <a:pt x="686" y="183"/>
                </a:cubicBezTo>
                <a:cubicBezTo>
                  <a:pt x="814" y="135"/>
                  <a:pt x="959" y="92"/>
                  <a:pt x="1122" y="55"/>
                </a:cubicBezTo>
                <a:cubicBezTo>
                  <a:pt x="1285" y="18"/>
                  <a:pt x="1458" y="0"/>
                  <a:pt x="1641" y="0"/>
                </a:cubicBezTo>
                <a:cubicBezTo>
                  <a:pt x="1851" y="0"/>
                  <a:pt x="2038" y="18"/>
                  <a:pt x="2203" y="55"/>
                </a:cubicBezTo>
                <a:cubicBezTo>
                  <a:pt x="2368" y="92"/>
                  <a:pt x="2511" y="135"/>
                  <a:pt x="2632" y="183"/>
                </a:cubicBezTo>
                <a:cubicBezTo>
                  <a:pt x="2754" y="231"/>
                  <a:pt x="2851" y="277"/>
                  <a:pt x="2924" y="322"/>
                </a:cubicBezTo>
                <a:cubicBezTo>
                  <a:pt x="2997" y="367"/>
                  <a:pt x="3047" y="396"/>
                  <a:pt x="3073" y="409"/>
                </a:cubicBezTo>
                <a:cubicBezTo>
                  <a:pt x="3099" y="424"/>
                  <a:pt x="3124" y="438"/>
                  <a:pt x="3149" y="450"/>
                </a:cubicBezTo>
                <a:cubicBezTo>
                  <a:pt x="3173" y="462"/>
                  <a:pt x="3194" y="476"/>
                  <a:pt x="3214" y="491"/>
                </a:cubicBezTo>
                <a:cubicBezTo>
                  <a:pt x="3234" y="506"/>
                  <a:pt x="3250" y="523"/>
                  <a:pt x="3262" y="542"/>
                </a:cubicBezTo>
                <a:cubicBezTo>
                  <a:pt x="3274" y="560"/>
                  <a:pt x="3280" y="583"/>
                  <a:pt x="3280" y="609"/>
                </a:cubicBezTo>
                <a:lnTo>
                  <a:pt x="3280" y="616"/>
                </a:lnTo>
                <a:close/>
                <a:moveTo>
                  <a:pt x="3280" y="616"/>
                </a:moveTo>
                <a:cubicBezTo>
                  <a:pt x="3280" y="616"/>
                  <a:pt x="3280" y="616"/>
                  <a:pt x="3280" y="61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506730" indent="-4953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1014730" indent="-10033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522730" indent="-15113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2030730" indent="-20193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3" name="Freeform 13"/>
          <p:cNvSpPr>
            <a:spLocks noEditPoints="1"/>
          </p:cNvSpPr>
          <p:nvPr/>
        </p:nvSpPr>
        <p:spPr bwMode="auto">
          <a:xfrm>
            <a:off x="8391525" y="4119245"/>
            <a:ext cx="294640" cy="221615"/>
          </a:xfrm>
          <a:custGeom>
            <a:avLst/>
            <a:gdLst>
              <a:gd name="T0" fmla="*/ 4369 w 4369"/>
              <a:gd name="T1" fmla="*/ 2731 h 3276"/>
              <a:gd name="T2" fmla="*/ 4298 w 4369"/>
              <a:gd name="T3" fmla="*/ 2993 h 3276"/>
              <a:gd name="T4" fmla="*/ 2918 w 4369"/>
              <a:gd name="T5" fmla="*/ 1450 h 3276"/>
              <a:gd name="T6" fmla="*/ 4283 w 4369"/>
              <a:gd name="T7" fmla="*/ 263 h 3276"/>
              <a:gd name="T8" fmla="*/ 4369 w 4369"/>
              <a:gd name="T9" fmla="*/ 553 h 3276"/>
              <a:gd name="T10" fmla="*/ 4369 w 4369"/>
              <a:gd name="T11" fmla="*/ 2731 h 3276"/>
              <a:gd name="T12" fmla="*/ 2184 w 4369"/>
              <a:gd name="T13" fmla="*/ 1731 h 3276"/>
              <a:gd name="T14" fmla="*/ 4082 w 4369"/>
              <a:gd name="T15" fmla="*/ 69 h 3276"/>
              <a:gd name="T16" fmla="*/ 3820 w 4369"/>
              <a:gd name="T17" fmla="*/ 0 h 3276"/>
              <a:gd name="T18" fmla="*/ 544 w 4369"/>
              <a:gd name="T19" fmla="*/ 0 h 3276"/>
              <a:gd name="T20" fmla="*/ 281 w 4369"/>
              <a:gd name="T21" fmla="*/ 69 h 3276"/>
              <a:gd name="T22" fmla="*/ 2184 w 4369"/>
              <a:gd name="T23" fmla="*/ 1731 h 3276"/>
              <a:gd name="T24" fmla="*/ 2709 w 4369"/>
              <a:gd name="T25" fmla="*/ 1629 h 3276"/>
              <a:gd name="T26" fmla="*/ 2270 w 4369"/>
              <a:gd name="T27" fmla="*/ 2015 h 3276"/>
              <a:gd name="T28" fmla="*/ 2090 w 4369"/>
              <a:gd name="T29" fmla="*/ 2015 h 3276"/>
              <a:gd name="T30" fmla="*/ 1651 w 4369"/>
              <a:gd name="T31" fmla="*/ 1629 h 3276"/>
              <a:gd name="T32" fmla="*/ 262 w 4369"/>
              <a:gd name="T33" fmla="*/ 3192 h 3276"/>
              <a:gd name="T34" fmla="*/ 550 w 4369"/>
              <a:gd name="T35" fmla="*/ 3276 h 3276"/>
              <a:gd name="T36" fmla="*/ 3827 w 4369"/>
              <a:gd name="T37" fmla="*/ 3276 h 3276"/>
              <a:gd name="T38" fmla="*/ 4115 w 4369"/>
              <a:gd name="T39" fmla="*/ 3192 h 3276"/>
              <a:gd name="T40" fmla="*/ 2715 w 4369"/>
              <a:gd name="T41" fmla="*/ 1629 h 3276"/>
              <a:gd name="T42" fmla="*/ 2709 w 4369"/>
              <a:gd name="T43" fmla="*/ 1629 h 3276"/>
              <a:gd name="T44" fmla="*/ 85 w 4369"/>
              <a:gd name="T45" fmla="*/ 263 h 3276"/>
              <a:gd name="T46" fmla="*/ 0 w 4369"/>
              <a:gd name="T47" fmla="*/ 548 h 3276"/>
              <a:gd name="T48" fmla="*/ 0 w 4369"/>
              <a:gd name="T49" fmla="*/ 2732 h 3276"/>
              <a:gd name="T50" fmla="*/ 71 w 4369"/>
              <a:gd name="T51" fmla="*/ 2994 h 3276"/>
              <a:gd name="T52" fmla="*/ 1449 w 4369"/>
              <a:gd name="T53" fmla="*/ 1451 h 3276"/>
              <a:gd name="T54" fmla="*/ 85 w 4369"/>
              <a:gd name="T55" fmla="*/ 265 h 3276"/>
              <a:gd name="T56" fmla="*/ 85 w 4369"/>
              <a:gd name="T57" fmla="*/ 263 h 3276"/>
              <a:gd name="T58" fmla="*/ 85 w 4369"/>
              <a:gd name="T59" fmla="*/ 263 h 3276"/>
              <a:gd name="T60" fmla="*/ 85 w 4369"/>
              <a:gd name="T61" fmla="*/ 263 h 3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369" h="3276">
                <a:moveTo>
                  <a:pt x="4369" y="2731"/>
                </a:moveTo>
                <a:cubicBezTo>
                  <a:pt x="4368" y="2823"/>
                  <a:pt x="4343" y="2913"/>
                  <a:pt x="4298" y="2993"/>
                </a:cubicBezTo>
                <a:cubicBezTo>
                  <a:pt x="2918" y="1450"/>
                  <a:pt x="2918" y="1450"/>
                  <a:pt x="2918" y="1450"/>
                </a:cubicBezTo>
                <a:cubicBezTo>
                  <a:pt x="4283" y="263"/>
                  <a:pt x="4283" y="263"/>
                  <a:pt x="4283" y="263"/>
                </a:cubicBezTo>
                <a:cubicBezTo>
                  <a:pt x="4339" y="349"/>
                  <a:pt x="4368" y="450"/>
                  <a:pt x="4369" y="553"/>
                </a:cubicBezTo>
                <a:lnTo>
                  <a:pt x="4369" y="2731"/>
                </a:lnTo>
                <a:close/>
                <a:moveTo>
                  <a:pt x="2184" y="1731"/>
                </a:moveTo>
                <a:cubicBezTo>
                  <a:pt x="4082" y="69"/>
                  <a:pt x="4082" y="69"/>
                  <a:pt x="4082" y="69"/>
                </a:cubicBezTo>
                <a:cubicBezTo>
                  <a:pt x="4002" y="24"/>
                  <a:pt x="3912" y="0"/>
                  <a:pt x="3820" y="0"/>
                </a:cubicBezTo>
                <a:cubicBezTo>
                  <a:pt x="544" y="0"/>
                  <a:pt x="544" y="0"/>
                  <a:pt x="544" y="0"/>
                </a:cubicBezTo>
                <a:cubicBezTo>
                  <a:pt x="452" y="0"/>
                  <a:pt x="361" y="24"/>
                  <a:pt x="281" y="69"/>
                </a:cubicBezTo>
                <a:lnTo>
                  <a:pt x="2184" y="1731"/>
                </a:lnTo>
                <a:close/>
                <a:moveTo>
                  <a:pt x="2709" y="1629"/>
                </a:moveTo>
                <a:cubicBezTo>
                  <a:pt x="2270" y="2015"/>
                  <a:pt x="2270" y="2015"/>
                  <a:pt x="2270" y="2015"/>
                </a:cubicBezTo>
                <a:cubicBezTo>
                  <a:pt x="2219" y="2063"/>
                  <a:pt x="2140" y="2063"/>
                  <a:pt x="2090" y="2015"/>
                </a:cubicBezTo>
                <a:cubicBezTo>
                  <a:pt x="1651" y="1629"/>
                  <a:pt x="1651" y="1629"/>
                  <a:pt x="1651" y="1629"/>
                </a:cubicBezTo>
                <a:cubicBezTo>
                  <a:pt x="262" y="3192"/>
                  <a:pt x="262" y="3192"/>
                  <a:pt x="262" y="3192"/>
                </a:cubicBezTo>
                <a:cubicBezTo>
                  <a:pt x="348" y="3247"/>
                  <a:pt x="448" y="3276"/>
                  <a:pt x="550" y="3276"/>
                </a:cubicBezTo>
                <a:cubicBezTo>
                  <a:pt x="3827" y="3276"/>
                  <a:pt x="3827" y="3276"/>
                  <a:pt x="3827" y="3276"/>
                </a:cubicBezTo>
                <a:cubicBezTo>
                  <a:pt x="3929" y="3276"/>
                  <a:pt x="4029" y="3247"/>
                  <a:pt x="4115" y="3192"/>
                </a:cubicBezTo>
                <a:cubicBezTo>
                  <a:pt x="2715" y="1629"/>
                  <a:pt x="2715" y="1629"/>
                  <a:pt x="2715" y="1629"/>
                </a:cubicBezTo>
                <a:lnTo>
                  <a:pt x="2709" y="1629"/>
                </a:lnTo>
                <a:close/>
                <a:moveTo>
                  <a:pt x="85" y="263"/>
                </a:moveTo>
                <a:cubicBezTo>
                  <a:pt x="31" y="348"/>
                  <a:pt x="1" y="447"/>
                  <a:pt x="0" y="548"/>
                </a:cubicBezTo>
                <a:cubicBezTo>
                  <a:pt x="0" y="2732"/>
                  <a:pt x="0" y="2732"/>
                  <a:pt x="0" y="2732"/>
                </a:cubicBezTo>
                <a:cubicBezTo>
                  <a:pt x="1" y="2824"/>
                  <a:pt x="25" y="2914"/>
                  <a:pt x="71" y="2994"/>
                </a:cubicBezTo>
                <a:cubicBezTo>
                  <a:pt x="1449" y="1451"/>
                  <a:pt x="1449" y="1451"/>
                  <a:pt x="1449" y="1451"/>
                </a:cubicBezTo>
                <a:cubicBezTo>
                  <a:pt x="85" y="265"/>
                  <a:pt x="85" y="265"/>
                  <a:pt x="85" y="265"/>
                </a:cubicBezTo>
                <a:lnTo>
                  <a:pt x="85" y="263"/>
                </a:lnTo>
                <a:close/>
                <a:moveTo>
                  <a:pt x="85" y="263"/>
                </a:moveTo>
                <a:cubicBezTo>
                  <a:pt x="85" y="263"/>
                  <a:pt x="85" y="263"/>
                  <a:pt x="85" y="26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506730" indent="-4953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1014730" indent="-10033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522730" indent="-15113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2030730" indent="-20193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等腰三角形 20"/>
          <p:cNvSpPr/>
          <p:nvPr/>
        </p:nvSpPr>
        <p:spPr>
          <a:xfrm rot="5400000">
            <a:off x="3890010" y="2926715"/>
            <a:ext cx="1744345" cy="1503680"/>
          </a:xfrm>
          <a:prstGeom prst="triangle">
            <a:avLst/>
          </a:prstGeom>
          <a:solidFill>
            <a:srgbClr val="00CC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等腰三角形 2"/>
          <p:cNvSpPr/>
          <p:nvPr/>
        </p:nvSpPr>
        <p:spPr>
          <a:xfrm rot="5400000">
            <a:off x="3952875" y="2668270"/>
            <a:ext cx="1744345" cy="1503680"/>
          </a:xfrm>
          <a:prstGeom prst="triangle">
            <a:avLst/>
          </a:prstGeom>
          <a:solidFill>
            <a:srgbClr val="5ACAF9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009390" y="2877185"/>
            <a:ext cx="11620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01</a:t>
            </a:r>
            <a:endParaRPr lang="en-US" altLang="zh-CN" sz="6000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文本占位符 3"/>
          <p:cNvSpPr txBox="1"/>
          <p:nvPr/>
        </p:nvSpPr>
        <p:spPr>
          <a:xfrm>
            <a:off x="5829935" y="3009900"/>
            <a:ext cx="6065520" cy="749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rgbClr val="00F1F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Blip>
                <a:blip r:embed="rId1"/>
              </a:buBlip>
              <a:defRPr lang="en-US" sz="1200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Blip>
                <a:blip r:embed="rId1"/>
              </a:buBlip>
              <a:defRPr lang="en-US" sz="1200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Blip>
                <a:blip r:embed="rId1"/>
              </a:buBlip>
              <a:defRPr lang="en-US" sz="1200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Blip>
                <a:blip r:embed="rId1"/>
              </a:buBlip>
              <a:defRPr lang="en-US" sz="1200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sz="4800" dirty="0">
                <a:solidFill>
                  <a:srgbClr val="262626"/>
                </a:solidFill>
              </a:rPr>
              <a:t>新用户对接申请</a:t>
            </a:r>
            <a:endParaRPr lang="zh-CN" altLang="en-US" sz="4800" dirty="0">
              <a:solidFill>
                <a:srgbClr val="26262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815975" y="1654810"/>
            <a:ext cx="9469755" cy="343535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3/15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之前首次报送的机构需要先前往旧报送平台报送，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4/1-6/30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迁移到新报送平台，请联系客服按照旧报送平台对接。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在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3/15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日或者之后首次报送的机构，可以直接在新平台报送，请参照这份新报送平台说明。</a:t>
            </a:r>
            <a:endParaRPr lang="en-US" altLang="zh-CN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zh-CN" altLang="en-US" sz="20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sz="20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dirty="0">
              <a:solidFill>
                <a:schemeClr val="tx1"/>
              </a:solidFill>
            </a:endParaRPr>
          </a:p>
          <a:p>
            <a:pPr indent="0">
              <a:buFont typeface="Wingdings" panose="05000000000000000000" pitchFamily="2" charset="2"/>
              <a:buNone/>
            </a:pPr>
            <a:endParaRPr lang="en-US" altLang="zh-CN" sz="2000" dirty="0">
              <a:solidFill>
                <a:srgbClr val="FF0000"/>
              </a:solidFill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271675" y="217232"/>
            <a:ext cx="9201583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kern="100">
                <a:solidFill>
                  <a:srgbClr val="1E56F2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报送说明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20028" y="960161"/>
            <a:ext cx="42976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n"/>
            </a:pP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适用客户</a:t>
            </a:r>
            <a:r>
              <a:rPr lang="zh-CN" altLang="en-US" sz="24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：新报送平台机构</a:t>
            </a:r>
            <a:endParaRPr lang="en-US" altLang="zh-CN" sz="24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41215" y="4738861"/>
            <a:ext cx="5046766" cy="1515101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Autofit/>
          </a:bodyPr>
          <a:lstStyle/>
          <a:p>
            <a:endParaRPr lang="zh-CN" altLang="en-US" sz="3600" b="0" dirty="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1956" y="384094"/>
            <a:ext cx="9201583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kern="100">
                <a:solidFill>
                  <a:srgbClr val="1E56F2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报送准备流程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794260" y="5281786"/>
            <a:ext cx="5733355" cy="1546179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Autofit/>
          </a:bodyPr>
          <a:lstStyle/>
          <a:p>
            <a:r>
              <a:rPr lang="zh-CN" altLang="en-US" b="1" dirty="0" smtClean="0"/>
              <a:t>说明：</a:t>
            </a:r>
            <a:endParaRPr lang="en-US" altLang="zh-CN" b="1" dirty="0" smtClean="0"/>
          </a:p>
          <a:p>
            <a:r>
              <a:rPr lang="en-US" altLang="zh-CN" b="0" dirty="0" smtClean="0"/>
              <a:t>BSS</a:t>
            </a:r>
            <a:r>
              <a:rPr lang="zh-CN" altLang="en-US" b="0" dirty="0" smtClean="0"/>
              <a:t>申请单、测试申请单请发给</a:t>
            </a:r>
            <a:r>
              <a:rPr lang="en-US" altLang="zh-CN" b="0" dirty="0" smtClean="0"/>
              <a:t>tangmx</a:t>
            </a:r>
            <a:r>
              <a:rPr lang="en-US" altLang="zh-CN" dirty="0" smtClean="0"/>
              <a:t>@sscc.com</a:t>
            </a:r>
            <a:endParaRPr lang="zh-CN" altLang="en-US" b="0" dirty="0" smtClean="0"/>
          </a:p>
        </p:txBody>
      </p:sp>
      <p:graphicFrame>
        <p:nvGraphicFramePr>
          <p:cNvPr id="5" name="图示 4"/>
          <p:cNvGraphicFramePr/>
          <p:nvPr/>
        </p:nvGraphicFramePr>
        <p:xfrm>
          <a:off x="1148715" y="1468755"/>
          <a:ext cx="11075670" cy="4505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8265795" y="929640"/>
            <a:ext cx="4757420" cy="456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7" name="文本框 56"/>
          <p:cNvSpPr txBox="1"/>
          <p:nvPr/>
        </p:nvSpPr>
        <p:spPr>
          <a:xfrm>
            <a:off x="102870" y="284480"/>
            <a:ext cx="11027410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kern="100">
                <a:solidFill>
                  <a:srgbClr val="1E56F2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基金销售机构报送新客户新平台测试资源申请流程（</a:t>
            </a:r>
            <a:r>
              <a:rPr lang="en-US" altLang="zh-CN" dirty="0"/>
              <a:t>1</a:t>
            </a:r>
            <a:r>
              <a:rPr lang="zh-CN" altLang="en-US" dirty="0"/>
              <a:t>）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041215" y="4738861"/>
            <a:ext cx="5046766" cy="1515101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Autofit/>
          </a:bodyPr>
          <a:lstStyle/>
          <a:p>
            <a:endParaRPr lang="zh-CN" altLang="en-US" sz="3600" b="0" dirty="0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220" y="810895"/>
            <a:ext cx="12659995" cy="67856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n"/>
            </a:pPr>
            <a:r>
              <a:rPr lang="zh-CN" altLang="en-US" sz="2000" b="1" kern="100" dirty="0">
                <a:solidFill>
                  <a:schemeClr val="accent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适用于首次报送日期在</a:t>
            </a:r>
            <a:r>
              <a:rPr lang="en-US" altLang="zh-CN" sz="2000" b="1" kern="100" dirty="0">
                <a:solidFill>
                  <a:schemeClr val="accent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2000" b="1" kern="100" dirty="0">
                <a:solidFill>
                  <a:schemeClr val="accent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月</a:t>
            </a:r>
            <a:r>
              <a:rPr lang="en-US" altLang="zh-CN" sz="2000" b="1" kern="100" dirty="0">
                <a:solidFill>
                  <a:schemeClr val="accent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15</a:t>
            </a:r>
            <a:r>
              <a:rPr lang="zh-CN" altLang="en-US" sz="2000" b="1" kern="100" dirty="0">
                <a:solidFill>
                  <a:schemeClr val="accent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日或者之后的机构</a:t>
            </a:r>
            <a:endParaRPr lang="zh-CN" altLang="en-US" b="1" kern="100" dirty="0">
              <a:solidFill>
                <a:srgbClr val="1E56F2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n"/>
            </a:pPr>
            <a:r>
              <a:rPr lang="zh-CN" altLang="en-US" b="1" kern="100" dirty="0">
                <a:solidFill>
                  <a:srgbClr val="1E56F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报送</a:t>
            </a:r>
            <a:r>
              <a:rPr lang="en-US" altLang="zh-CN" b="1" kern="100" dirty="0">
                <a:solidFill>
                  <a:srgbClr val="1E56F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BSS</a:t>
            </a:r>
            <a:r>
              <a:rPr lang="zh-CN" altLang="en-US" b="1" kern="100" dirty="0">
                <a:solidFill>
                  <a:srgbClr val="1E56F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账号申请：</a:t>
            </a:r>
            <a:endParaRPr lang="zh-CN" altLang="en-US" b="1" kern="100" dirty="0">
              <a:solidFill>
                <a:srgbClr val="1E56F2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800100" lvl="1" indent="-3429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填写</a:t>
            </a:r>
            <a:r>
              <a:rPr lang="en-US" altLang="zh-CN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BSS</a:t>
            </a:r>
            <a:r>
              <a:rPr lang="zh-CN" altLang="en-US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申请表，填写完后扫描签字，</a:t>
            </a:r>
            <a:r>
              <a:rPr lang="zh-CN" altLang="en-US" kern="10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并邮件说明申请新报送平台</a:t>
            </a:r>
            <a:endParaRPr lang="zh-CN" altLang="en-US" kern="100" dirty="0"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lvl="1"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kern="10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基金销售机构报送</a:t>
            </a:r>
            <a:r>
              <a:rPr lang="zh-CN" altLang="en-US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，发送到</a:t>
            </a:r>
            <a:r>
              <a:rPr lang="en-US" altLang="zh-CN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tangmx@sscc.com </a:t>
            </a:r>
            <a:endParaRPr lang="en-US" altLang="zh-CN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800100" lvl="1" indent="-3429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我司会发送</a:t>
            </a:r>
            <a:r>
              <a:rPr lang="en-US" altLang="zh-CN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BSS VPN</a:t>
            </a:r>
            <a:r>
              <a:rPr lang="zh-CN" altLang="en-US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到相应寄送地址，</a:t>
            </a:r>
            <a:r>
              <a:rPr lang="en-US" altLang="zh-CN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BSS</a:t>
            </a:r>
            <a:r>
              <a:rPr lang="zh-CN" altLang="en-US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平台需要用</a:t>
            </a:r>
            <a:r>
              <a:rPr lang="en-US" altLang="zh-CN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BSS VPN</a:t>
            </a:r>
            <a:r>
              <a:rPr lang="zh-CN" altLang="en-US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登录</a:t>
            </a:r>
            <a:endParaRPr lang="zh-CN" altLang="en-US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n"/>
            </a:pPr>
            <a:r>
              <a:rPr lang="en-US" altLang="zh-CN" b="1" kern="100" dirty="0">
                <a:solidFill>
                  <a:srgbClr val="1E56F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BSS</a:t>
            </a:r>
            <a:r>
              <a:rPr lang="zh-CN" altLang="en-US" b="1" kern="100" dirty="0">
                <a:solidFill>
                  <a:srgbClr val="1E56F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资源申请：</a:t>
            </a:r>
            <a:endParaRPr lang="zh-CN" altLang="en-US" b="1" kern="100" dirty="0">
              <a:solidFill>
                <a:srgbClr val="1E56F2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800100" lvl="1" indent="-3429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使用</a:t>
            </a:r>
            <a:r>
              <a:rPr lang="en-US" altLang="zh-CN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BSS VPN</a:t>
            </a:r>
            <a:r>
              <a:rPr lang="zh-CN" altLang="en-US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登录</a:t>
            </a:r>
            <a:r>
              <a:rPr lang="en-US" altLang="zh-CN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BSS</a:t>
            </a:r>
            <a:r>
              <a:rPr lang="zh-CN" altLang="en-US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平台</a:t>
            </a:r>
            <a:endParaRPr lang="zh-CN" altLang="en-US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800100" lvl="1" indent="-3429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在</a:t>
            </a:r>
            <a:r>
              <a:rPr lang="en-US" altLang="zh-CN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BSS</a:t>
            </a:r>
            <a:r>
              <a:rPr lang="zh-CN" altLang="en-US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上测试资源</a:t>
            </a:r>
            <a:r>
              <a:rPr lang="en-US" altLang="zh-CN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-</a:t>
            </a:r>
            <a:r>
              <a:rPr lang="zh-CN" altLang="en-US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基金销售机构报送</a:t>
            </a:r>
            <a:r>
              <a:rPr lang="en-US" altLang="zh-CN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-</a:t>
            </a:r>
            <a:r>
              <a:rPr lang="zh-CN" altLang="en-US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填数（上线填写或者</a:t>
            </a:r>
            <a:r>
              <a:rPr lang="en-US" altLang="zh-CN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excel</a:t>
            </a:r>
            <a:r>
              <a:rPr lang="zh-CN" altLang="en-US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文件）</a:t>
            </a:r>
            <a:endParaRPr lang="zh-CN" altLang="en-US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lvl="1"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或导入文件（</a:t>
            </a:r>
            <a:r>
              <a:rPr lang="en-US" altLang="zh-CN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txt</a:t>
            </a:r>
            <a:r>
              <a:rPr lang="zh-CN" altLang="en-US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文件）方案；需要备注：</a:t>
            </a:r>
            <a:endParaRPr lang="zh-CN" altLang="en-US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lvl="1"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申请新报送平台测试https://172.21.221.171:18443</a:t>
            </a:r>
            <a:endParaRPr lang="zh-CN" altLang="en-US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800100" lvl="1" indent="-3429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u="sng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填写测试申请单</a:t>
            </a:r>
            <a:r>
              <a:rPr lang="zh-CN" altLang="en-US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：</a:t>
            </a:r>
            <a:endParaRPr lang="zh-CN" altLang="en-US" kern="100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lvl="1"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	1</a:t>
            </a:r>
            <a:r>
              <a:rPr lang="zh-CN" altLang="en-US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、写明测试资源 ：</a:t>
            </a:r>
            <a:r>
              <a:rPr lang="en-US" altLang="zh-CN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）测试模块：基金销售机构报送新平台测试 </a:t>
            </a:r>
            <a:r>
              <a:rPr lang="en-US" altLang="zh-CN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）测试方式：</a:t>
            </a:r>
            <a:r>
              <a:rPr lang="en-US" altLang="zh-CN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VPN/</a:t>
            </a:r>
            <a:r>
              <a:rPr lang="zh-CN" altLang="en-US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专线测试（测试方式取决于机构）</a:t>
            </a:r>
            <a:endParaRPr lang="zh-CN" altLang="en-US" kern="100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lvl="1"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	2</a:t>
            </a:r>
            <a:r>
              <a:rPr lang="zh-CN" altLang="en-US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、测试天数：可申请测试到</a:t>
            </a:r>
            <a:r>
              <a:rPr lang="en-US" altLang="zh-CN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3/15</a:t>
            </a:r>
            <a:endParaRPr lang="zh-CN" altLang="en-US" kern="100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800100" lvl="1" indent="-3429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申请专线、报送</a:t>
            </a:r>
            <a:r>
              <a:rPr lang="en-US" altLang="zh-CN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VPN</a:t>
            </a:r>
            <a:r>
              <a:rPr lang="zh-CN" altLang="en-US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资源</a:t>
            </a:r>
            <a:endParaRPr lang="zh-CN" altLang="en-US" kern="100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800100" lvl="1" indent="-3429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文件导入机构：需要选择</a:t>
            </a:r>
            <a:r>
              <a:rPr lang="en-US" altLang="zh-CN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FDEP</a:t>
            </a:r>
            <a:r>
              <a:rPr lang="zh-CN" altLang="en-US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小站对接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25510" y="1024890"/>
            <a:ext cx="4342765" cy="40830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431655" y="5203190"/>
            <a:ext cx="3518535" cy="248920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vert="horz" lIns="91440" tIns="45720" rIns="91440" bIns="45720" rtlCol="0" anchor="b" anchorCtr="0">
            <a:noAutofit/>
          </a:bodyPr>
          <a:p>
            <a:r>
              <a:rPr lang="en-US" altLang="zh-CN" b="0" dirty="0" smtClean="0">
                <a:solidFill>
                  <a:srgbClr val="1540C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BSS VPN</a:t>
            </a:r>
            <a:r>
              <a:rPr lang="zh-CN" altLang="en-US" b="0" dirty="0" smtClean="0">
                <a:solidFill>
                  <a:srgbClr val="1540C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登录流程</a:t>
            </a:r>
            <a:endParaRPr lang="zh-CN" altLang="en-US" b="0" dirty="0" smtClean="0">
              <a:solidFill>
                <a:srgbClr val="1540C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文本框 56"/>
          <p:cNvSpPr txBox="1"/>
          <p:nvPr/>
        </p:nvSpPr>
        <p:spPr>
          <a:xfrm>
            <a:off x="274320" y="280035"/>
            <a:ext cx="11160760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kern="100">
                <a:solidFill>
                  <a:srgbClr val="1E56F2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基金销售机构报送新客户新平台测试资源申请流程（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041215" y="4738861"/>
            <a:ext cx="5046766" cy="1515101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Autofit/>
          </a:bodyPr>
          <a:lstStyle/>
          <a:p>
            <a:endParaRPr lang="zh-CN" altLang="en-US" sz="3600" b="0" dirty="0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89255" y="1073150"/>
            <a:ext cx="12659995" cy="59080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n"/>
            </a:pPr>
            <a:r>
              <a:rPr lang="zh-CN" altLang="en-US" sz="2000" b="1" kern="100" dirty="0">
                <a:solidFill>
                  <a:schemeClr val="accent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适用于首次报送日期在</a:t>
            </a:r>
            <a:r>
              <a:rPr lang="en-US" altLang="zh-CN" sz="2000" b="1" kern="100" dirty="0">
                <a:solidFill>
                  <a:schemeClr val="accent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2000" b="1" kern="100" dirty="0">
                <a:solidFill>
                  <a:schemeClr val="accent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月</a:t>
            </a:r>
            <a:r>
              <a:rPr lang="en-US" altLang="zh-CN" sz="2000" b="1" kern="100" dirty="0">
                <a:solidFill>
                  <a:schemeClr val="accent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15</a:t>
            </a:r>
            <a:r>
              <a:rPr lang="zh-CN" altLang="en-US" sz="2000" b="1" kern="100" dirty="0">
                <a:solidFill>
                  <a:schemeClr val="accent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日或者之后的机构</a:t>
            </a:r>
            <a:endParaRPr lang="zh-CN" altLang="en-US" sz="2000" b="1" kern="100" dirty="0">
              <a:solidFill>
                <a:srgbClr val="1E56F2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n"/>
            </a:pPr>
            <a:r>
              <a:rPr lang="zh-CN" altLang="en-US" sz="2000" b="1" kern="100" dirty="0">
                <a:solidFill>
                  <a:srgbClr val="1E56F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文件导入机构报送小站对接</a:t>
            </a:r>
            <a:endParaRPr lang="zh-CN" altLang="en-US" sz="2000" b="1" kern="100" dirty="0">
              <a:solidFill>
                <a:srgbClr val="1E56F2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800100" lvl="1" indent="-3429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kern="1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前往FDEP深证通统一客户专区：网址为 https://biz.sscc.com，申请机构的小站与报送小站号k6666进行连接</a:t>
            </a:r>
            <a:endParaRPr lang="zh-CN" altLang="en-US" sz="2000" kern="100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800100" lvl="1" indent="-3429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前往</a:t>
            </a:r>
            <a:r>
              <a:rPr lang="en-US" altLang="zh-CN" sz="20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FDEP</a:t>
            </a:r>
            <a:r>
              <a:rPr lang="zh-CN" altLang="en-US" sz="20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客户端，在客户端小程序新建【业务类型】文件传输规则：机构简称</a:t>
            </a:r>
            <a:r>
              <a:rPr lang="en-US" altLang="zh-CN" sz="20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_</a:t>
            </a:r>
            <a:r>
              <a:rPr lang="zh-CN" altLang="en-US" sz="20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机构编码</a:t>
            </a:r>
            <a:r>
              <a:rPr lang="en-US" altLang="zh-CN" sz="20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_</a:t>
            </a:r>
            <a:r>
              <a:rPr lang="zh-CN" altLang="en-US" sz="20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监管机构简称</a:t>
            </a:r>
            <a:r>
              <a:rPr lang="en-US" altLang="zh-CN" sz="20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_</a:t>
            </a:r>
            <a:r>
              <a:rPr lang="zh-CN" altLang="en-US" sz="20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监管系统名称；监管机构简称为</a:t>
            </a:r>
            <a:r>
              <a:rPr lang="en-US" altLang="zh-CN" sz="20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ZJH</a:t>
            </a:r>
            <a:r>
              <a:rPr lang="zh-CN" altLang="en-US" sz="20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，系统名称为</a:t>
            </a:r>
            <a:r>
              <a:rPr lang="en-US" altLang="zh-CN" sz="20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CISP</a:t>
            </a:r>
            <a:r>
              <a:rPr lang="zh-CN" altLang="en-US" sz="20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；</a:t>
            </a:r>
            <a:endParaRPr lang="zh-CN" altLang="en-US" sz="20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800100" lvl="1" indent="-3429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kern="1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示例：深圳银行，机构简称：SZYH，机构编码：八位数机构编码，监管机构简称：ZJH，系统名称：</a:t>
            </a:r>
            <a:endParaRPr lang="zh-CN" altLang="en-US" sz="2000" kern="100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lvl="1"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kern="1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CISP，则为SZYH_********_ZJH_CISP；</a:t>
            </a:r>
            <a:endParaRPr lang="zh-CN" altLang="en-US" sz="2000" kern="100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n"/>
            </a:pPr>
            <a:r>
              <a:rPr lang="zh-CN" altLang="en-US" sz="2000" b="1" kern="100" dirty="0">
                <a:solidFill>
                  <a:srgbClr val="1E56F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平台登录：</a:t>
            </a:r>
            <a:endParaRPr lang="zh-CN" altLang="en-US" sz="2000" b="1" kern="100" dirty="0">
              <a:solidFill>
                <a:srgbClr val="1E56F2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lvl="2" indent="-285750" algn="just">
              <a:buFont typeface="Arial" panose="020B0604020202020204" pitchFamily="34" charset="0"/>
              <a:buChar char="•"/>
            </a:pPr>
            <a:r>
              <a:rPr lang="zh-CN" altLang="en-US" sz="20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登录报送</a:t>
            </a:r>
            <a:r>
              <a:rPr lang="en-US" altLang="zh-CN" sz="20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VPN </a:t>
            </a:r>
            <a:r>
              <a:rPr lang="zh-CN" altLang="en-US" sz="20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或使用专线打开报送网页；</a:t>
            </a:r>
            <a:endParaRPr lang="zh-CN" altLang="en-US" sz="20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914400" lvl="4" indent="-285750" algn="just">
              <a:buFont typeface="Arial" panose="020B0604020202020204" pitchFamily="34" charset="0"/>
              <a:buChar char="•"/>
            </a:pPr>
            <a:r>
              <a:rPr lang="zh-CN" altLang="en-US" sz="20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根据</a:t>
            </a:r>
            <a:r>
              <a:rPr lang="en-US" altLang="zh-CN" sz="20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BSS</a:t>
            </a:r>
            <a:r>
              <a:rPr lang="zh-CN" altLang="en-US" sz="20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交付信息，登陆报送网页（请使用Chrome或者F</a:t>
            </a:r>
            <a:r>
              <a:rPr lang="en-US" altLang="zh-CN" sz="20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i</a:t>
            </a:r>
            <a:r>
              <a:rPr lang="zh-CN" altLang="en-US" sz="20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reFox浏览器登录）</a:t>
            </a:r>
            <a:endParaRPr lang="zh-CN" altLang="en-US" sz="2000" kern="100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n"/>
            </a:pPr>
            <a:r>
              <a:rPr lang="zh-CN" altLang="en-US" sz="2000" b="1" kern="100" dirty="0">
                <a:solidFill>
                  <a:srgbClr val="1E56F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特别说明：</a:t>
            </a:r>
            <a:endParaRPr lang="zh-CN" altLang="en-US" sz="2000" kern="100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lvl="2" indent="-285750" algn="just">
              <a:buFont typeface="Arial" panose="020B0604020202020204" pitchFamily="34" charset="0"/>
              <a:buChar char="•"/>
            </a:pPr>
            <a:r>
              <a:rPr lang="zh-CN" altLang="en-US" sz="2000" kern="1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使用新平台报送的机构，目前到</a:t>
            </a:r>
            <a:r>
              <a:rPr lang="en-US" altLang="zh-CN" sz="2000" kern="1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3/15</a:t>
            </a:r>
            <a:r>
              <a:rPr lang="zh-CN" altLang="en-US" sz="2000" kern="1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日都为报送测试期，可以自行测试报送功能。</a:t>
            </a:r>
            <a:endParaRPr lang="zh-CN" altLang="en-US" sz="2000" kern="100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628650" lvl="4" indent="0" algn="just">
              <a:buFont typeface="Arial" panose="020B0604020202020204" pitchFamily="34" charset="0"/>
              <a:buNone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96365" y="6704330"/>
            <a:ext cx="10438130" cy="785495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Autofit/>
          </a:bodyPr>
          <a:p>
            <a:r>
              <a:rPr lang="zh-CN" altLang="en-US" b="1" dirty="0" smtClean="0">
                <a:sym typeface="+mn-ea"/>
              </a:rPr>
              <a:t>说明：</a:t>
            </a:r>
            <a:endParaRPr lang="en-US" altLang="zh-CN" b="1" dirty="0" smtClean="0"/>
          </a:p>
          <a:p>
            <a:r>
              <a:rPr lang="zh-CN" altLang="en-US" dirty="0" smtClean="0">
                <a:sym typeface="+mn-ea"/>
              </a:rPr>
              <a:t>准备流程相关问题或者报送资料领取，可以拨打</a:t>
            </a:r>
            <a:r>
              <a:rPr lang="en-US" altLang="zh-CN" dirty="0" smtClean="0">
                <a:sym typeface="+mn-ea"/>
              </a:rPr>
              <a:t>0755-83183333</a:t>
            </a:r>
            <a:r>
              <a:rPr lang="zh-CN" altLang="en-US" dirty="0" smtClean="0">
                <a:ea typeface="宋体" panose="02010600030101010101" pitchFamily="2" charset="-122"/>
                <a:sym typeface="+mn-ea"/>
              </a:rPr>
              <a:t>按</a:t>
            </a:r>
            <a:r>
              <a:rPr lang="en-US" altLang="zh-CN" dirty="0" smtClean="0">
                <a:ea typeface="宋体" panose="02010600030101010101" pitchFamily="2" charset="-122"/>
                <a:sym typeface="+mn-ea"/>
              </a:rPr>
              <a:t>1</a:t>
            </a:r>
            <a:r>
              <a:rPr lang="zh-CN" altLang="en-US" dirty="0" smtClean="0">
                <a:ea typeface="宋体" panose="02010600030101010101" pitchFamily="2" charset="-122"/>
                <a:sym typeface="+mn-ea"/>
              </a:rPr>
              <a:t>咨询</a:t>
            </a:r>
            <a:endParaRPr lang="zh-CN" altLang="en-US" b="0" dirty="0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815975" y="1654810"/>
            <a:ext cx="9469755" cy="343535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延期报送申请：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申请延期报送的日期必须是数据准备好能报送的日期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3/15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之前首次报送的机构需要先前往旧报送平台报送，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4/1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后迁移到新报送平台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在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3/15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日或者之后首次报送的机构，可以直接在新平台报送，后等我司合同准备完成后签署报送合同</a:t>
            </a:r>
            <a:endParaRPr lang="en-US" altLang="zh-CN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zh-CN" altLang="en-US" sz="20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证监会潘明阳老师</a:t>
            </a:r>
            <a:endParaRPr lang="zh-CN" altLang="en-US" sz="20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电话：</a:t>
            </a:r>
            <a:r>
              <a:rPr lang="en-US" altLang="zh-CN" sz="2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010-88061800 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邮箱：</a:t>
            </a:r>
            <a:r>
              <a:rPr lang="en-US" altLang="zh-CN" sz="2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hlinkClick r:id="rId1"/>
              </a:rPr>
              <a:t>panmingyang@csrc.gov.cn</a:t>
            </a:r>
            <a:endParaRPr lang="en-US" altLang="zh-CN" sz="20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dirty="0">
              <a:solidFill>
                <a:schemeClr val="tx1"/>
              </a:solidFill>
            </a:endParaRPr>
          </a:p>
          <a:p>
            <a:pPr indent="0">
              <a:buFont typeface="Wingdings" panose="05000000000000000000" pitchFamily="2" charset="2"/>
              <a:buNone/>
            </a:pPr>
            <a:endParaRPr lang="en-US" altLang="zh-CN" sz="2000" dirty="0">
              <a:solidFill>
                <a:srgbClr val="FF0000"/>
              </a:solidFill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271675" y="217232"/>
            <a:ext cx="9201583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kern="100">
                <a:solidFill>
                  <a:srgbClr val="1E56F2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证监会延期申请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20028" y="960161"/>
            <a:ext cx="36880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n"/>
            </a:pP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适用客户</a:t>
            </a:r>
            <a:r>
              <a:rPr lang="zh-CN" altLang="en-US" sz="24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：新报送机构</a:t>
            </a:r>
            <a:endParaRPr lang="en-US" altLang="zh-CN" sz="24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文本框 56"/>
          <p:cNvSpPr txBox="1"/>
          <p:nvPr/>
        </p:nvSpPr>
        <p:spPr>
          <a:xfrm>
            <a:off x="511956" y="384094"/>
            <a:ext cx="9201583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kern="100">
                <a:solidFill>
                  <a:srgbClr val="1E56F2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BSS</a:t>
            </a:r>
            <a:r>
              <a:rPr lang="zh-CN" altLang="en-US" dirty="0"/>
              <a:t>上实施完成后，交付报送资源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041215" y="4738861"/>
            <a:ext cx="5046766" cy="1515101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Autofit/>
          </a:bodyPr>
          <a:lstStyle/>
          <a:p>
            <a:endParaRPr lang="zh-CN" altLang="en-US" sz="3600" b="0" dirty="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61035" y="1586230"/>
            <a:ext cx="12313285" cy="529336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p>
            <a:endParaRPr lang="zh-CN" altLang="en-US" sz="3600" b="0" dirty="0" smtClean="0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20065" y="1525270"/>
            <a:ext cx="12659995" cy="49847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n"/>
            </a:pPr>
            <a:r>
              <a:rPr lang="zh-CN" altLang="en-US" sz="2000" b="1" kern="100" dirty="0">
                <a:solidFill>
                  <a:srgbClr val="1E56F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新报送平台网址：</a:t>
            </a:r>
            <a:endParaRPr lang="zh-CN" altLang="en-US" sz="2000" b="1" kern="100" dirty="0">
              <a:solidFill>
                <a:srgbClr val="1E56F2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800100" lvl="1" indent="-3429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kern="1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报送平台网址为：https://172.21.221.171:18443，请使用Chrome或者F</a:t>
            </a:r>
            <a:r>
              <a:rPr lang="en-US" altLang="zh-CN" sz="2000" kern="1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i</a:t>
            </a:r>
            <a:r>
              <a:rPr lang="zh-CN" altLang="en-US" sz="2000" kern="1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reFox浏览器登录</a:t>
            </a:r>
            <a:endParaRPr lang="zh-CN" altLang="en-US" sz="2000" kern="100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n"/>
            </a:pPr>
            <a:r>
              <a:rPr lang="zh-CN" altLang="en-US" sz="2000" b="1" kern="100" dirty="0">
                <a:solidFill>
                  <a:srgbClr val="1E56F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访问方式：</a:t>
            </a:r>
            <a:endParaRPr lang="zh-CN" altLang="en-US" sz="2000" b="1" kern="100" dirty="0">
              <a:solidFill>
                <a:srgbClr val="1E56F2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800100" lvl="1" indent="-3429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VPN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、增值网专线：已为自动添加新平台访问权限</a:t>
            </a:r>
            <a:endParaRPr lang="zh-CN" altLang="en-US" sz="2000" kern="100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n"/>
            </a:pPr>
            <a:r>
              <a:rPr lang="zh-CN" altLang="en-US" sz="2000" b="1" kern="100" dirty="0">
                <a:solidFill>
                  <a:srgbClr val="1E56F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新平台账号密码：</a:t>
            </a:r>
            <a:endParaRPr lang="zh-CN" altLang="en-US" sz="2000" b="1" kern="100" dirty="0">
              <a:solidFill>
                <a:srgbClr val="1E56F2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800100" lvl="1" indent="-3429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新平台报送账号：机构编码，密码：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JGBS_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机构编码，机构首次登录会要求强制修改密码。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n"/>
            </a:pPr>
            <a:r>
              <a:rPr lang="zh-CN" altLang="en-US" sz="2000" b="1" kern="100" dirty="0">
                <a:solidFill>
                  <a:srgbClr val="1E56F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迁移流程：</a:t>
            </a:r>
            <a:endParaRPr lang="zh-CN" altLang="en-US" sz="2000" b="1" kern="100" dirty="0">
              <a:solidFill>
                <a:srgbClr val="1E56F2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lvl="1"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）使用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VPN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、增值网专线打开新报送平台网页；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1"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）凭报送账号、密码登陆新报送平台；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1"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）到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15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日之前都可以进行功能测试，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3/15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新平台会正式上线报送；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1"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324901" y="198381"/>
            <a:ext cx="7599683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600" b="0" kern="100">
                <a:solidFill>
                  <a:srgbClr val="1E56F2"/>
                </a:solidFill>
                <a:effectLst/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产品服务支持渠道</a:t>
            </a:r>
            <a:endParaRPr lang="en-US" altLang="zh-CN" dirty="0"/>
          </a:p>
        </p:txBody>
      </p:sp>
      <p:graphicFrame>
        <p:nvGraphicFramePr>
          <p:cNvPr id="5" name="表格 4"/>
          <p:cNvGraphicFramePr/>
          <p:nvPr/>
        </p:nvGraphicFramePr>
        <p:xfrm>
          <a:off x="1041400" y="1742440"/>
          <a:ext cx="10359390" cy="2996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0405"/>
                <a:gridCol w="3209290"/>
                <a:gridCol w="2590165"/>
                <a:gridCol w="2589530"/>
              </a:tblGrid>
              <a:tr h="69405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支持渠道</a:t>
                      </a:r>
                      <a:endParaRPr lang="zh-CN" altLang="en-US" sz="1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联系方式</a:t>
                      </a:r>
                      <a:endParaRPr lang="zh-CN" altLang="en-US" sz="1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服务范围</a:t>
                      </a:r>
                      <a:endParaRPr lang="zh-CN" altLang="en-US" sz="1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服务时间</a:t>
                      </a:r>
                      <a:endParaRPr lang="zh-CN" altLang="en-US" sz="1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69405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QQ</a:t>
                      </a:r>
                      <a:r>
                        <a:rPr lang="zh-CN" altLang="en-US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运维群</a:t>
                      </a:r>
                      <a:endParaRPr lang="zh-CN" altLang="en-US" sz="18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群号：</a:t>
                      </a:r>
                      <a:r>
                        <a:rPr lang="en-US" altLang="zh-CN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201604825</a:t>
                      </a:r>
                      <a:endParaRPr lang="en-US" altLang="zh-CN" sz="18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资料领取、报送问题反馈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工作日</a:t>
                      </a: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08:30-17:00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69405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网络电话</a:t>
                      </a:r>
                      <a:endParaRPr lang="zh-CN" altLang="en-US" sz="1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0755-88665867</a:t>
                      </a: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（网络</a:t>
                      </a: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IP</a:t>
                      </a: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、线路咨询）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BSS</a:t>
                      </a: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申请专线对接问题指导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016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工作日</a:t>
                      </a: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08:30-17:00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69405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客户服务电话</a:t>
                      </a:r>
                      <a:endParaRPr lang="zh-CN" altLang="en-US" sz="1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0755-83183333</a:t>
                      </a: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按</a:t>
                      </a: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咨询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上报准备流程指导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工作日</a:t>
                      </a: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08:30-17:00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欢迎文档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b" anchorCtr="0">
        <a:noAutofit/>
      </a:bodyPr>
      <a:lstStyle>
        <a:defPPr>
          <a:defRPr sz="3600" b="0" dirty="0" smtClean="0">
            <a:solidFill>
              <a:schemeClr val="bg1"/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欢迎文档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b" anchorCtr="0">
        <a:noAutofit/>
      </a:bodyPr>
      <a:lstStyle>
        <a:defPPr>
          <a:defRPr sz="3600" b="0" dirty="0" smtClean="0">
            <a:solidFill>
              <a:schemeClr val="bg1"/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1_欢迎文档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b" anchorCtr="0">
        <a:noAutofit/>
      </a:bodyPr>
      <a:lstStyle>
        <a:defPPr>
          <a:defRPr sz="3600" b="0" dirty="0" smtClean="0">
            <a:solidFill>
              <a:schemeClr val="bg1"/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2_欢迎文档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b" anchorCtr="0">
        <a:noAutofit/>
      </a:bodyPr>
      <a:lstStyle>
        <a:defPPr>
          <a:defRPr sz="3600" b="0" dirty="0" smtClean="0">
            <a:solidFill>
              <a:schemeClr val="bg1"/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5_欢迎文档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b" anchorCtr="0">
        <a:noAutofit/>
      </a:bodyPr>
      <a:lstStyle>
        <a:defPPr>
          <a:defRPr sz="3600" b="0" dirty="0" smtClean="0">
            <a:solidFill>
              <a:schemeClr val="bg1"/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6_欢迎文档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b" anchorCtr="0">
        <a:noAutofit/>
      </a:bodyPr>
      <a:lstStyle>
        <a:defPPr>
          <a:defRPr sz="3600" b="0" dirty="0" smtClean="0">
            <a:solidFill>
              <a:schemeClr val="bg1"/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欢迎文档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b" anchorCtr="0">
        <a:noAutofit/>
      </a:bodyPr>
      <a:lstStyle>
        <a:defPPr>
          <a:defRPr sz="3600" b="0" dirty="0" smtClean="0">
            <a:solidFill>
              <a:schemeClr val="bg1"/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欢迎文档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b" anchorCtr="0">
        <a:noAutofit/>
      </a:bodyPr>
      <a:lstStyle>
        <a:defPPr>
          <a:defRPr sz="3600" b="0" dirty="0" smtClean="0">
            <a:solidFill>
              <a:schemeClr val="bg1"/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办公室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1631</Words>
  <Application>WPS 演示</Application>
  <PresentationFormat>自定义</PresentationFormat>
  <Paragraphs>130</Paragraphs>
  <Slides>10</Slides>
  <Notes>29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8</vt:i4>
      </vt:variant>
      <vt:variant>
        <vt:lpstr>幻灯片标题</vt:lpstr>
      </vt:variant>
      <vt:variant>
        <vt:i4>10</vt:i4>
      </vt:variant>
    </vt:vector>
  </HeadingPairs>
  <TitlesOfParts>
    <vt:vector size="32" baseType="lpstr">
      <vt:lpstr>Arial</vt:lpstr>
      <vt:lpstr>宋体</vt:lpstr>
      <vt:lpstr>Wingdings</vt:lpstr>
      <vt:lpstr>微软雅黑</vt:lpstr>
      <vt:lpstr>Microsoft YaHei UI</vt:lpstr>
      <vt:lpstr>方正黑体简体</vt:lpstr>
      <vt:lpstr>思源黑体 CN Medium</vt:lpstr>
      <vt:lpstr>黑体</vt:lpstr>
      <vt:lpstr>Adobe 黑体 Std R</vt:lpstr>
      <vt:lpstr>Times New Roman</vt:lpstr>
      <vt:lpstr>Wingdings</vt:lpstr>
      <vt:lpstr>Calibri</vt:lpstr>
      <vt:lpstr>Arial Unicode MS</vt:lpstr>
      <vt:lpstr>Segoe UI</vt:lpstr>
      <vt:lpstr>欢迎文档</vt:lpstr>
      <vt:lpstr>4_欢迎文档</vt:lpstr>
      <vt:lpstr>11_欢迎文档</vt:lpstr>
      <vt:lpstr>12_欢迎文档</vt:lpstr>
      <vt:lpstr>15_欢迎文档</vt:lpstr>
      <vt:lpstr>16_欢迎文档</vt:lpstr>
      <vt:lpstr>1_欢迎文档</vt:lpstr>
      <vt:lpstr>2_欢迎文档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汤美萱</cp:lastModifiedBy>
  <cp:revision>106</cp:revision>
  <dcterms:created xsi:type="dcterms:W3CDTF">2020-05-14T02:19:00Z</dcterms:created>
  <dcterms:modified xsi:type="dcterms:W3CDTF">2022-01-25T08:22:30Z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KSOProductBuildVer">
    <vt:lpwstr>2052-11.8.2.8950</vt:lpwstr>
  </property>
</Properties>
</file>