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2021/11/7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1827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2021/11/7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8717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2021/11/7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5501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2021/11/7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8653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2021/11/7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2184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2021/11/7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5825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2021/11/7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117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2021/11/7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4406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2021/11/7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523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2021/11/7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4758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2021/11/7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77805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2021/11/7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3094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4C05652-4A24-4115-8E4B-CD32AB95D0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Welcome to </a:t>
            </a:r>
            <a:r>
              <a:rPr lang="en-US" altLang="zh-CN" dirty="0" err="1"/>
              <a:t>china</a:t>
            </a:r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96B54C0-D03B-4340-9CB3-FE620D94DE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The best place in the world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0283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宽屏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主题</vt:lpstr>
      <vt:lpstr>Welcome to china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china</dc:title>
  <dc:creator>adou</dc:creator>
  <cp:lastModifiedBy>adou@zdeck.cn</cp:lastModifiedBy>
  <cp:revision>2</cp:revision>
  <dcterms:created xsi:type="dcterms:W3CDTF">2021-11-07T11:30:02Z</dcterms:created>
  <dcterms:modified xsi:type="dcterms:W3CDTF">2021-11-07T11:30:47Z</dcterms:modified>
</cp:coreProperties>
</file>