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3ED"/>
    <a:srgbClr val="DCE5F3"/>
    <a:srgbClr val="033852"/>
    <a:srgbClr val="125371"/>
    <a:srgbClr val="DB3E1F"/>
    <a:srgbClr val="166F8D"/>
    <a:srgbClr val="EA5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BFAE6395-DABB-4B29-8FCA-9D07BA6768ED}"/>
              </a:ext>
            </a:extLst>
          </p:cNvPr>
          <p:cNvSpPr/>
          <p:nvPr/>
        </p:nvSpPr>
        <p:spPr>
          <a:xfrm flipH="1">
            <a:off x="6788727" y="4785181"/>
            <a:ext cx="4137890" cy="193078"/>
          </a:xfrm>
          <a:prstGeom prst="parallelogram">
            <a:avLst>
              <a:gd name="adj" fmla="val 61170"/>
            </a:avLst>
          </a:prstGeom>
          <a:solidFill>
            <a:srgbClr val="03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>
            <a:extLst>
              <a:ext uri="{FF2B5EF4-FFF2-40B4-BE49-F238E27FC236}">
                <a16:creationId xmlns:a16="http://schemas.microsoft.com/office/drawing/2014/main" id="{B694B629-93DC-494F-B810-1AA191DDCEF9}"/>
              </a:ext>
            </a:extLst>
          </p:cNvPr>
          <p:cNvSpPr/>
          <p:nvPr/>
        </p:nvSpPr>
        <p:spPr>
          <a:xfrm flipH="1">
            <a:off x="7305963" y="3721865"/>
            <a:ext cx="3103418" cy="181281"/>
          </a:xfrm>
          <a:prstGeom prst="parallelogram">
            <a:avLst>
              <a:gd name="adj" fmla="val 61170"/>
            </a:avLst>
          </a:prstGeom>
          <a:solidFill>
            <a:srgbClr val="03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>
            <a:extLst>
              <a:ext uri="{FF2B5EF4-FFF2-40B4-BE49-F238E27FC236}">
                <a16:creationId xmlns:a16="http://schemas.microsoft.com/office/drawing/2014/main" id="{FE4492BE-F437-4619-B101-5F14F60F4249}"/>
              </a:ext>
            </a:extLst>
          </p:cNvPr>
          <p:cNvSpPr/>
          <p:nvPr/>
        </p:nvSpPr>
        <p:spPr>
          <a:xfrm flipH="1">
            <a:off x="8340432" y="1594831"/>
            <a:ext cx="1034470" cy="174410"/>
          </a:xfrm>
          <a:prstGeom prst="parallelogram">
            <a:avLst>
              <a:gd name="adj" fmla="val 61170"/>
            </a:avLst>
          </a:prstGeom>
          <a:solidFill>
            <a:srgbClr val="03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1039C1-7B06-4049-920C-B5018133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72" y="1827973"/>
            <a:ext cx="3130108" cy="3130108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228C8BC2-3095-4D13-BB8F-59A57D881E64}"/>
              </a:ext>
            </a:extLst>
          </p:cNvPr>
          <p:cNvGrpSpPr/>
          <p:nvPr/>
        </p:nvGrpSpPr>
        <p:grpSpPr>
          <a:xfrm>
            <a:off x="8340435" y="706294"/>
            <a:ext cx="1034472" cy="888538"/>
            <a:chOff x="8857672" y="1145309"/>
            <a:chExt cx="1034472" cy="888538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DB7F1BD6-0778-49B9-AB52-6459542B01D5}"/>
                </a:ext>
              </a:extLst>
            </p:cNvPr>
            <p:cNvSpPr/>
            <p:nvPr/>
          </p:nvSpPr>
          <p:spPr>
            <a:xfrm>
              <a:off x="8857672" y="1145309"/>
              <a:ext cx="517236" cy="888538"/>
            </a:xfrm>
            <a:custGeom>
              <a:avLst/>
              <a:gdLst>
                <a:gd name="connsiteX0" fmla="*/ 517236 w 517236"/>
                <a:gd name="connsiteY0" fmla="*/ 0 h 888538"/>
                <a:gd name="connsiteX1" fmla="*/ 517236 w 517236"/>
                <a:gd name="connsiteY1" fmla="*/ 888538 h 888538"/>
                <a:gd name="connsiteX2" fmla="*/ 0 w 517236"/>
                <a:gd name="connsiteY2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236" h="888538">
                  <a:moveTo>
                    <a:pt x="517236" y="0"/>
                  </a:moveTo>
                  <a:lnTo>
                    <a:pt x="517236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EA5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B4AF5A8-1C7B-48B8-8214-2A06AB0C1061}"/>
                </a:ext>
              </a:extLst>
            </p:cNvPr>
            <p:cNvSpPr/>
            <p:nvPr/>
          </p:nvSpPr>
          <p:spPr>
            <a:xfrm>
              <a:off x="9374909" y="1145309"/>
              <a:ext cx="517235" cy="888538"/>
            </a:xfrm>
            <a:custGeom>
              <a:avLst/>
              <a:gdLst>
                <a:gd name="connsiteX0" fmla="*/ 0 w 517235"/>
                <a:gd name="connsiteY0" fmla="*/ 0 h 888538"/>
                <a:gd name="connsiteX1" fmla="*/ 517235 w 517235"/>
                <a:gd name="connsiteY1" fmla="*/ 888536 h 888538"/>
                <a:gd name="connsiteX2" fmla="*/ 517235 w 517235"/>
                <a:gd name="connsiteY2" fmla="*/ 888538 h 888538"/>
                <a:gd name="connsiteX3" fmla="*/ 0 w 517235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235" h="888538">
                  <a:moveTo>
                    <a:pt x="0" y="0"/>
                  </a:moveTo>
                  <a:lnTo>
                    <a:pt x="517235" y="888536"/>
                  </a:lnTo>
                  <a:lnTo>
                    <a:pt x="517235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DB3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B1D3638-BA9C-4B8C-8572-7B20FC62BD52}"/>
              </a:ext>
            </a:extLst>
          </p:cNvPr>
          <p:cNvGrpSpPr/>
          <p:nvPr/>
        </p:nvGrpSpPr>
        <p:grpSpPr>
          <a:xfrm>
            <a:off x="7823199" y="1769240"/>
            <a:ext cx="2068944" cy="888538"/>
            <a:chOff x="8340436" y="2033847"/>
            <a:chExt cx="2068944" cy="888538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7F60E2E-CD7C-4E88-8635-263F7308627A}"/>
                </a:ext>
              </a:extLst>
            </p:cNvPr>
            <p:cNvSpPr/>
            <p:nvPr/>
          </p:nvSpPr>
          <p:spPr>
            <a:xfrm>
              <a:off x="8340436" y="2033847"/>
              <a:ext cx="1034472" cy="888538"/>
            </a:xfrm>
            <a:custGeom>
              <a:avLst/>
              <a:gdLst>
                <a:gd name="connsiteX0" fmla="*/ 517236 w 1034472"/>
                <a:gd name="connsiteY0" fmla="*/ 0 h 888538"/>
                <a:gd name="connsiteX1" fmla="*/ 1034472 w 1034472"/>
                <a:gd name="connsiteY1" fmla="*/ 0 h 888538"/>
                <a:gd name="connsiteX2" fmla="*/ 1034472 w 1034472"/>
                <a:gd name="connsiteY2" fmla="*/ 888538 h 888538"/>
                <a:gd name="connsiteX3" fmla="*/ 0 w 1034472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472" h="888538">
                  <a:moveTo>
                    <a:pt x="517236" y="0"/>
                  </a:moveTo>
                  <a:lnTo>
                    <a:pt x="1034472" y="0"/>
                  </a:lnTo>
                  <a:lnTo>
                    <a:pt x="1034472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66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7DF0AAE-A9C4-447B-93BC-B9ADAFF6719A}"/>
                </a:ext>
              </a:extLst>
            </p:cNvPr>
            <p:cNvSpPr/>
            <p:nvPr/>
          </p:nvSpPr>
          <p:spPr>
            <a:xfrm>
              <a:off x="9374909" y="2033847"/>
              <a:ext cx="1034471" cy="888538"/>
            </a:xfrm>
            <a:custGeom>
              <a:avLst/>
              <a:gdLst>
                <a:gd name="connsiteX0" fmla="*/ 0 w 1034471"/>
                <a:gd name="connsiteY0" fmla="*/ 0 h 888538"/>
                <a:gd name="connsiteX1" fmla="*/ 517236 w 1034471"/>
                <a:gd name="connsiteY1" fmla="*/ 0 h 888538"/>
                <a:gd name="connsiteX2" fmla="*/ 1034471 w 1034471"/>
                <a:gd name="connsiteY2" fmla="*/ 888536 h 888538"/>
                <a:gd name="connsiteX3" fmla="*/ 1034471 w 1034471"/>
                <a:gd name="connsiteY3" fmla="*/ 888538 h 888538"/>
                <a:gd name="connsiteX4" fmla="*/ 0 w 1034471"/>
                <a:gd name="connsiteY4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71" h="888538">
                  <a:moveTo>
                    <a:pt x="0" y="0"/>
                  </a:moveTo>
                  <a:lnTo>
                    <a:pt x="517236" y="0"/>
                  </a:lnTo>
                  <a:lnTo>
                    <a:pt x="1034471" y="888536"/>
                  </a:lnTo>
                  <a:lnTo>
                    <a:pt x="1034471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25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7B42239-E637-46F1-9E26-F6454215CBC1}"/>
              </a:ext>
            </a:extLst>
          </p:cNvPr>
          <p:cNvGrpSpPr/>
          <p:nvPr/>
        </p:nvGrpSpPr>
        <p:grpSpPr>
          <a:xfrm>
            <a:off x="7305963" y="2832186"/>
            <a:ext cx="3103418" cy="888539"/>
            <a:chOff x="7823200" y="2922385"/>
            <a:chExt cx="3103418" cy="88853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B9A318E-0079-460D-88E6-E7AAF1C52AB0}"/>
                </a:ext>
              </a:extLst>
            </p:cNvPr>
            <p:cNvSpPr/>
            <p:nvPr/>
          </p:nvSpPr>
          <p:spPr>
            <a:xfrm>
              <a:off x="7823200" y="2922385"/>
              <a:ext cx="1551709" cy="888539"/>
            </a:xfrm>
            <a:custGeom>
              <a:avLst/>
              <a:gdLst>
                <a:gd name="connsiteX0" fmla="*/ 517237 w 1551709"/>
                <a:gd name="connsiteY0" fmla="*/ 0 h 888539"/>
                <a:gd name="connsiteX1" fmla="*/ 1551709 w 1551709"/>
                <a:gd name="connsiteY1" fmla="*/ 0 h 888539"/>
                <a:gd name="connsiteX2" fmla="*/ 1551709 w 1551709"/>
                <a:gd name="connsiteY2" fmla="*/ 888539 h 888539"/>
                <a:gd name="connsiteX3" fmla="*/ 0 w 1551709"/>
                <a:gd name="connsiteY3" fmla="*/ 888539 h 8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1709" h="888539">
                  <a:moveTo>
                    <a:pt x="517237" y="0"/>
                  </a:moveTo>
                  <a:lnTo>
                    <a:pt x="1551709" y="0"/>
                  </a:lnTo>
                  <a:lnTo>
                    <a:pt x="1551709" y="888539"/>
                  </a:lnTo>
                  <a:lnTo>
                    <a:pt x="0" y="888539"/>
                  </a:lnTo>
                  <a:close/>
                </a:path>
              </a:pathLst>
            </a:custGeom>
            <a:solidFill>
              <a:srgbClr val="166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39F535C-8B57-497E-95A0-7CDB05BD770E}"/>
                </a:ext>
              </a:extLst>
            </p:cNvPr>
            <p:cNvSpPr/>
            <p:nvPr/>
          </p:nvSpPr>
          <p:spPr>
            <a:xfrm>
              <a:off x="9374909" y="2922385"/>
              <a:ext cx="1551709" cy="888539"/>
            </a:xfrm>
            <a:custGeom>
              <a:avLst/>
              <a:gdLst>
                <a:gd name="connsiteX0" fmla="*/ 0 w 1551709"/>
                <a:gd name="connsiteY0" fmla="*/ 0 h 888539"/>
                <a:gd name="connsiteX1" fmla="*/ 1034472 w 1551709"/>
                <a:gd name="connsiteY1" fmla="*/ 0 h 888539"/>
                <a:gd name="connsiteX2" fmla="*/ 1551709 w 1551709"/>
                <a:gd name="connsiteY2" fmla="*/ 888539 h 888539"/>
                <a:gd name="connsiteX3" fmla="*/ 0 w 1551709"/>
                <a:gd name="connsiteY3" fmla="*/ 888539 h 8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1709" h="888539">
                  <a:moveTo>
                    <a:pt x="0" y="0"/>
                  </a:moveTo>
                  <a:lnTo>
                    <a:pt x="1034472" y="0"/>
                  </a:lnTo>
                  <a:lnTo>
                    <a:pt x="1551709" y="888539"/>
                  </a:lnTo>
                  <a:lnTo>
                    <a:pt x="0" y="888539"/>
                  </a:lnTo>
                  <a:close/>
                </a:path>
              </a:pathLst>
            </a:custGeom>
            <a:solidFill>
              <a:srgbClr val="125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96BD39F-7753-45F7-B286-E60E0CD8C852}"/>
              </a:ext>
            </a:extLst>
          </p:cNvPr>
          <p:cNvGrpSpPr/>
          <p:nvPr/>
        </p:nvGrpSpPr>
        <p:grpSpPr>
          <a:xfrm>
            <a:off x="6788727" y="3895133"/>
            <a:ext cx="4137890" cy="888538"/>
            <a:chOff x="7305964" y="3810924"/>
            <a:chExt cx="4137890" cy="888538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95B19F5-178F-4A1F-A2A7-4DF828176BA9}"/>
                </a:ext>
              </a:extLst>
            </p:cNvPr>
            <p:cNvSpPr/>
            <p:nvPr/>
          </p:nvSpPr>
          <p:spPr>
            <a:xfrm>
              <a:off x="7305964" y="3810924"/>
              <a:ext cx="2068945" cy="888538"/>
            </a:xfrm>
            <a:custGeom>
              <a:avLst/>
              <a:gdLst>
                <a:gd name="connsiteX0" fmla="*/ 517236 w 2068945"/>
                <a:gd name="connsiteY0" fmla="*/ 0 h 888538"/>
                <a:gd name="connsiteX1" fmla="*/ 2068945 w 2068945"/>
                <a:gd name="connsiteY1" fmla="*/ 0 h 888538"/>
                <a:gd name="connsiteX2" fmla="*/ 2068945 w 2068945"/>
                <a:gd name="connsiteY2" fmla="*/ 888538 h 888538"/>
                <a:gd name="connsiteX3" fmla="*/ 0 w 2068945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8945" h="888538">
                  <a:moveTo>
                    <a:pt x="517236" y="0"/>
                  </a:moveTo>
                  <a:lnTo>
                    <a:pt x="2068945" y="0"/>
                  </a:lnTo>
                  <a:lnTo>
                    <a:pt x="2068945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66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A551737-CFC7-4EBA-9778-13E605E6AF80}"/>
                </a:ext>
              </a:extLst>
            </p:cNvPr>
            <p:cNvSpPr/>
            <p:nvPr/>
          </p:nvSpPr>
          <p:spPr>
            <a:xfrm>
              <a:off x="9374909" y="3810924"/>
              <a:ext cx="2068945" cy="888538"/>
            </a:xfrm>
            <a:custGeom>
              <a:avLst/>
              <a:gdLst>
                <a:gd name="connsiteX0" fmla="*/ 0 w 2068945"/>
                <a:gd name="connsiteY0" fmla="*/ 0 h 888538"/>
                <a:gd name="connsiteX1" fmla="*/ 1551709 w 2068945"/>
                <a:gd name="connsiteY1" fmla="*/ 0 h 888538"/>
                <a:gd name="connsiteX2" fmla="*/ 2068945 w 2068945"/>
                <a:gd name="connsiteY2" fmla="*/ 888538 h 888538"/>
                <a:gd name="connsiteX3" fmla="*/ 0 w 2068945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8945" h="888538">
                  <a:moveTo>
                    <a:pt x="0" y="0"/>
                  </a:moveTo>
                  <a:lnTo>
                    <a:pt x="1551709" y="0"/>
                  </a:lnTo>
                  <a:lnTo>
                    <a:pt x="2068945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25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94E58CA-314D-41D1-9339-08E9DBBE324F}"/>
              </a:ext>
            </a:extLst>
          </p:cNvPr>
          <p:cNvGrpSpPr/>
          <p:nvPr/>
        </p:nvGrpSpPr>
        <p:grpSpPr>
          <a:xfrm>
            <a:off x="6271489" y="4958081"/>
            <a:ext cx="5172363" cy="888538"/>
            <a:chOff x="6788726" y="4699462"/>
            <a:chExt cx="5172363" cy="888538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5CE16C8-D5C7-4342-9E2C-5C3FE9B52A3A}"/>
                </a:ext>
              </a:extLst>
            </p:cNvPr>
            <p:cNvSpPr/>
            <p:nvPr/>
          </p:nvSpPr>
          <p:spPr>
            <a:xfrm>
              <a:off x="6788726" y="4699462"/>
              <a:ext cx="2586182" cy="888538"/>
            </a:xfrm>
            <a:custGeom>
              <a:avLst/>
              <a:gdLst>
                <a:gd name="connsiteX0" fmla="*/ 517237 w 2586182"/>
                <a:gd name="connsiteY0" fmla="*/ 0 h 888538"/>
                <a:gd name="connsiteX1" fmla="*/ 2586182 w 2586182"/>
                <a:gd name="connsiteY1" fmla="*/ 0 h 888538"/>
                <a:gd name="connsiteX2" fmla="*/ 2586182 w 2586182"/>
                <a:gd name="connsiteY2" fmla="*/ 888538 h 888538"/>
                <a:gd name="connsiteX3" fmla="*/ 0 w 2586182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182" h="888538">
                  <a:moveTo>
                    <a:pt x="517237" y="0"/>
                  </a:moveTo>
                  <a:lnTo>
                    <a:pt x="2586182" y="0"/>
                  </a:lnTo>
                  <a:lnTo>
                    <a:pt x="2586182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66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FEB3C5B-A0AE-45AE-9BD5-1747439EA067}"/>
                </a:ext>
              </a:extLst>
            </p:cNvPr>
            <p:cNvSpPr/>
            <p:nvPr/>
          </p:nvSpPr>
          <p:spPr>
            <a:xfrm>
              <a:off x="9374908" y="4699462"/>
              <a:ext cx="2586181" cy="888538"/>
            </a:xfrm>
            <a:custGeom>
              <a:avLst/>
              <a:gdLst>
                <a:gd name="connsiteX0" fmla="*/ 0 w 2586181"/>
                <a:gd name="connsiteY0" fmla="*/ 0 h 888538"/>
                <a:gd name="connsiteX1" fmla="*/ 2068945 w 2586181"/>
                <a:gd name="connsiteY1" fmla="*/ 0 h 888538"/>
                <a:gd name="connsiteX2" fmla="*/ 2586181 w 2586181"/>
                <a:gd name="connsiteY2" fmla="*/ 888538 h 888538"/>
                <a:gd name="connsiteX3" fmla="*/ 0 w 2586181"/>
                <a:gd name="connsiteY3" fmla="*/ 888538 h 88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181" h="888538">
                  <a:moveTo>
                    <a:pt x="0" y="0"/>
                  </a:moveTo>
                  <a:lnTo>
                    <a:pt x="2068945" y="0"/>
                  </a:lnTo>
                  <a:lnTo>
                    <a:pt x="2586181" y="888538"/>
                  </a:lnTo>
                  <a:lnTo>
                    <a:pt x="0" y="888538"/>
                  </a:lnTo>
                  <a:close/>
                </a:path>
              </a:pathLst>
            </a:custGeom>
            <a:solidFill>
              <a:srgbClr val="125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82A50DF3-5D2A-4B44-900A-2B25D2F75609}"/>
              </a:ext>
            </a:extLst>
          </p:cNvPr>
          <p:cNvSpPr/>
          <p:nvPr/>
        </p:nvSpPr>
        <p:spPr>
          <a:xfrm flipH="1">
            <a:off x="7823197" y="2659016"/>
            <a:ext cx="2068946" cy="174410"/>
          </a:xfrm>
          <a:prstGeom prst="parallelogram">
            <a:avLst>
              <a:gd name="adj" fmla="val 61170"/>
            </a:avLst>
          </a:prstGeom>
          <a:solidFill>
            <a:srgbClr val="03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8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房间里的电视&#10;&#10;描述已自动生成">
            <a:extLst>
              <a:ext uri="{FF2B5EF4-FFF2-40B4-BE49-F238E27FC236}">
                <a16:creationId xmlns:a16="http://schemas.microsoft.com/office/drawing/2014/main" id="{5D9B6454-9620-4F33-A653-345A535DC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07EFE55D-6AFA-416A-8B52-01565C13A05B}"/>
              </a:ext>
            </a:extLst>
          </p:cNvPr>
          <p:cNvSpPr/>
          <p:nvPr/>
        </p:nvSpPr>
        <p:spPr>
          <a:xfrm>
            <a:off x="3344719" y="749877"/>
            <a:ext cx="5301672" cy="4987637"/>
          </a:xfrm>
          <a:prstGeom prst="roundRect">
            <a:avLst>
              <a:gd name="adj" fmla="val 4260"/>
            </a:avLst>
          </a:prstGeom>
          <a:blipFill dpi="0" rotWithShape="1">
            <a:blip r:embed="rId3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/>
            <a:stretch>
              <a:fillRect l="-63087" t="-15035" r="-66878" b="-22465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  <a:scene3d>
            <a:camera prst="perspectiveFront" fov="4500000">
              <a:rot lat="0" lon="1500001" rev="0"/>
            </a:camera>
            <a:lightRig rig="flat" dir="t"/>
          </a:scene3d>
          <a:sp3d extrusionH="63500">
            <a:extrusionClr>
              <a:srgbClr val="C4D3E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C4AE206-EF76-483C-AA2A-3C87B6C588E1}"/>
              </a:ext>
            </a:extLst>
          </p:cNvPr>
          <p:cNvSpPr/>
          <p:nvPr/>
        </p:nvSpPr>
        <p:spPr>
          <a:xfrm>
            <a:off x="3344719" y="749876"/>
            <a:ext cx="5301672" cy="4987637"/>
          </a:xfrm>
          <a:prstGeom prst="roundRect">
            <a:avLst>
              <a:gd name="adj" fmla="val 4260"/>
            </a:avLst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FFFFFF">
                  <a:alpha val="0"/>
                  <a:lumMod val="10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Front" fov="4500000">
              <a:rot lat="0" lon="1500001" rev="0"/>
            </a:camera>
            <a:lightRig rig="balanced" dir="t"/>
          </a:scene3d>
          <a:sp3d extrusionH="114300">
            <a:extrusionClr>
              <a:srgbClr val="C4D3E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319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adou</dc:creator>
  <cp:lastModifiedBy>阿斗</cp:lastModifiedBy>
  <cp:revision>3</cp:revision>
  <dcterms:created xsi:type="dcterms:W3CDTF">2021-11-05T06:27:53Z</dcterms:created>
  <dcterms:modified xsi:type="dcterms:W3CDTF">2021-11-06T02:09:37Z</dcterms:modified>
</cp:coreProperties>
</file>